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Slackey"/>
      <p:regular r:id="rId28"/>
    </p:embeddedFont>
    <p:embeddedFont>
      <p:font typeface="Dela Gothic One"/>
      <p:regular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lacke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elaGothic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67b03c11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67b03c11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a4d0b393a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a4d0b393a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note is generated by dividing the input oscillator clock frequency by a </a:t>
            </a:r>
            <a:r>
              <a:rPr lang="en"/>
              <a:t>certain</a:t>
            </a:r>
            <a:r>
              <a:rPr lang="en"/>
              <a:t> number. This is achieved by altering the time at which the signal is toggling from high to low or vice versa. Counters decrement from certain values selected by the note to zero.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 about the song is stored in the ROM in the form of a verilog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note to be played is taken from the ROM, and based on that the duty cycle of the clock signal is altered before being fed into the speaker.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a4d0b393a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a4d0b393a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Shaun</a:t>
            </a:r>
            <a:endParaRPr/>
          </a:p>
          <a:p>
            <a:pPr indent="0" lvl="0" marL="0" rtl="0" algn="l">
              <a:spcBef>
                <a:spcPts val="0"/>
              </a:spcBef>
              <a:spcAft>
                <a:spcPts val="0"/>
              </a:spcAft>
              <a:buNone/>
            </a:pPr>
            <a:r>
              <a:rPr lang="en"/>
              <a:t>The on-board audio jack is driven by a Sallen-Key Butterworth Low-pass 4th Order Filter that provides monoaudio output. A digital input will typically be a pulse-width modulated (PWM) or pulse density modulated (PDM) open-drain signal produced by the FPGA. The signal needs to be driven low for logic ‘0’ and left</a:t>
            </a:r>
            <a:endParaRPr/>
          </a:p>
          <a:p>
            <a:pPr indent="0" lvl="0" marL="0" rtl="0" algn="l">
              <a:spcBef>
                <a:spcPts val="0"/>
              </a:spcBef>
              <a:spcAft>
                <a:spcPts val="0"/>
              </a:spcAft>
              <a:buNone/>
            </a:pPr>
            <a:r>
              <a:rPr lang="en"/>
              <a:t>in high-impedance for logic ‘1’. An on-board pull-up resistor to a clean analog 3.3V rail establishes the proper voltage for logic ‘1’. The low-pass filter on the input acts as a reconstruction filter to convert the pulse-width modulated digital signal into an analog voltage on the audio jack output.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a4d0b393a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a4d0b393a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Arman: The VGA is one of the most complex parts of the project. First, a base VGA module generates the appropriate signals needed to “draw” on the screen, including vertical and horizontal syncs (blank parts of the screen where signals can “catch up”) and x and y positions used for drawing graphics. </a:t>
            </a:r>
            <a:endParaRPr/>
          </a:p>
          <a:p>
            <a:pPr indent="0" lvl="0" marL="0" rtl="0" algn="l">
              <a:spcBef>
                <a:spcPts val="0"/>
              </a:spcBef>
              <a:spcAft>
                <a:spcPts val="0"/>
              </a:spcAft>
              <a:buNone/>
            </a:pPr>
            <a:r>
              <a:rPr lang="en"/>
              <a:t>The VGA ROM is an array of ascii characters used for any words or numbers displayed on the screen. This includes menu options and scores</a:t>
            </a:r>
            <a:endParaRPr/>
          </a:p>
          <a:p>
            <a:pPr indent="0" lvl="0" marL="0" rtl="0" algn="l">
              <a:spcBef>
                <a:spcPts val="0"/>
              </a:spcBef>
              <a:spcAft>
                <a:spcPts val="0"/>
              </a:spcAft>
              <a:buNone/>
            </a:pPr>
            <a:r>
              <a:rPr lang="en"/>
              <a:t>The falling tiles are defined in a graphics module </a:t>
            </a:r>
            <a:r>
              <a:rPr lang="en"/>
              <a:t>separate</a:t>
            </a:r>
            <a:r>
              <a:rPr lang="en"/>
              <a:t> from the ROM, which outputs different RGB signals depending on the difficulty level.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a67b03c11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a67b03c11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a67b03c11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a67b03c11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Arman: The score of the game updates every time a key is pressed on the keyboard or a tile is reached the bottom of the screen. The score evaluation process when the a key is pressed on keyboard is done in this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a4d0b393a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a4d0b393a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Arman: The verilog code for the hit or miss detection when a key is pressed is given in this slide. The main trigger for this process is the done signal coming from the keyboard.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a67b03c11d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a67b03c11d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Arman: The verilog code for the detection of if a tile is skipped or not is given in this slide. The main trigger for this process is a tile reaching a certain vertical pixel count. For the edge_press registers the 100MHz clock is used in order to both detect the done signal from the keyboard but also reset the edge_press register when a tile reaches to the end.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a7fb33e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a7fb33e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Shaun</a:t>
            </a:r>
            <a:r>
              <a:rPr lang="en"/>
              <a:t>: Part of the verilog code for the dividing the clock frequency is given in this slide. The process starts when the note and the octave is received from the verilog script that takes the full note value from the rom and splits into the octave and the note that is to be played. Once they are received, the note </a:t>
            </a:r>
            <a:r>
              <a:rPr lang="en"/>
              <a:t>value selects a particular prescaler value which is assigned to the counter_note binary counter that counts down from the prescaler value to zero before inverting the output to the speaker. The sound produced by the speaker is dependent on how long the prescaler value takes to count down to zero, before toggling the output signal i.e. it changes the duty cycle of the clock.</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a4d0b393a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a4d0b393a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 Ultimately, the team met the requirements for their minimum viable product. The game has a structure, defined by a state machine, which includes different menus and gameplay levels. The keyboard can be used to hit tiles, and the sound generation was a success- using PWM to generate different notes allowed for songs to be customizable. At the end of the day, the game is clean, consistent, and fun to play!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a4d0b393a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a4d0b393a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 Originally, I wanted to do graphics similar to those of 8-bit video games, or the balloon shooter game that we saw demoed in class. I tried a few different sprite implementations, but couldn’t get the graphics to work. This was a design tradeoff that I’m not thrilled about- even though I started doing the graphics early, toward the end of the development process the team had to choose between putting all hands on deck to implement sound, or continuing to work on graphics. While I didn’t get the sprites to work as I would have liked, I did learn about using bitmaps, the different signals necessary for VGA implementation, and using block RAM/Vivado IPs to generate VGA graphics.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a4d0b393a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a4d0b393a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 The team was inspired by Professor Densmore’s discussion of old video games, and wanted to use the skills learned in class to make a game of our own. Our labs didn’t include using the speaker output on the FPGA, so we thought that adding sound functionality would be a good “new” challenge. To build on what we learned in lab one, we also wanted to add moving and color changing graphics.Essentially, we wanted to demonstrate what we’d learned throughout the semester, while learning skills that we wouldn’t have gotten to otherwise.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55b071ffef123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55b071ffef123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a4d0b393a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a4d0b393a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 We read a lot of material to pull the game together. Here are our sources.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a67b03c11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a67b03c11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watching!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a4d0b393a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a4d0b393a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 Hardware requirements include PWM signals that output different notes to the speakers, keyboard inputs that are successfully registered by the FPGA, and a VGA display with moving tiles, a background with columns for the different tiles, and menus that are all output by the VGA.</a:t>
            </a:r>
            <a:endParaRPr/>
          </a:p>
          <a:p>
            <a:pPr indent="0" lvl="0" marL="0" rtl="0" algn="l">
              <a:spcBef>
                <a:spcPts val="0"/>
              </a:spcBef>
              <a:spcAft>
                <a:spcPts val="0"/>
              </a:spcAft>
              <a:buNone/>
            </a:pPr>
            <a:r>
              <a:rPr lang="en"/>
              <a:t>Gameplay- aka “software”- depends on reliable point tallying, tiles that move and change color smoothly and consistently, and notes that generate at the appropriate pitch and speed. Just as well, the music should stop if a note is missed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a4d0b393a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a4d0b393a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Ece:The game has a start menu, an end of game menu, and a gameplay screen that all rely on the VGA and a state machine. Player actions are input with a keyboard connected to the VGA, and the speaker plays a song that depends on game mode and difficulty. Similar to Guitar Hero, each button corresponds to a tile, and points are scored when a title is hit in the correct zone.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a4d0b393a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a4d0b393a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Ece:</a:t>
            </a:r>
            <a:r>
              <a:rPr lang="en"/>
              <a:t>Here we have a high level diagram. The different gameplay screens move sequentially and loop. Our method of input is a PS2 keyboard, and our outputs are speaker and VGA signals.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a67b03c11d_4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a67b03c11d_4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Ece:</a:t>
            </a:r>
            <a:r>
              <a:rPr lang="en"/>
              <a:t>Here we have a high level diagram. The different gameplay screens move sequentially and loop. Our method of input is a PS2 keyboard, and our outputs are speaker and VGA signals.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a67b03c11d_4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a67b03c11d_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Ece:</a:t>
            </a:r>
            <a:r>
              <a:rPr lang="en"/>
              <a:t>Here’s a quick description of the different difficulty levels:</a:t>
            </a:r>
            <a:endParaRPr/>
          </a:p>
          <a:p>
            <a:pPr indent="0" lvl="0" marL="0" rtl="0" algn="l">
              <a:spcBef>
                <a:spcPts val="0"/>
              </a:spcBef>
              <a:spcAft>
                <a:spcPts val="0"/>
              </a:spcAft>
              <a:buNone/>
            </a:pPr>
            <a:r>
              <a:rPr lang="en"/>
              <a:t>Easy gameplay has slow tiles and music, and doesn’t subtract points when a tile is missed, but you also don’t get as many points for hitting a tile</a:t>
            </a:r>
            <a:endParaRPr/>
          </a:p>
          <a:p>
            <a:pPr indent="0" lvl="0" marL="0" rtl="0" algn="l">
              <a:spcBef>
                <a:spcPts val="0"/>
              </a:spcBef>
              <a:spcAft>
                <a:spcPts val="0"/>
              </a:spcAft>
              <a:buNone/>
            </a:pPr>
            <a:r>
              <a:rPr lang="en"/>
              <a:t>Medium has fast tiles, fast music, and deducts points. You gain double points when you hit a note.</a:t>
            </a:r>
            <a:endParaRPr/>
          </a:p>
          <a:p>
            <a:pPr indent="0" lvl="0" marL="0" rtl="0" algn="l">
              <a:spcBef>
                <a:spcPts val="0"/>
              </a:spcBef>
              <a:spcAft>
                <a:spcPts val="0"/>
              </a:spcAft>
              <a:buNone/>
            </a:pPr>
            <a:r>
              <a:rPr lang="en"/>
              <a:t>Hard gameplay is the most complicated- the tiles “glitch” by flashing and changing color, </a:t>
            </a:r>
            <a:r>
              <a:rPr lang="en"/>
              <a:t>the</a:t>
            </a:r>
            <a:r>
              <a:rPr lang="en"/>
              <a:t> </a:t>
            </a:r>
            <a:r>
              <a:rPr lang="en"/>
              <a:t>music</a:t>
            </a:r>
            <a:r>
              <a:rPr lang="en"/>
              <a:t> is fast, and you lose points for missed or hit tiles. Like the medium gameplay, you get double points for successfully hitting a tile.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a67b03c11d_4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a67b03c11d_4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Ece:</a:t>
            </a:r>
            <a:r>
              <a:rPr lang="en"/>
              <a:t>Here’s a quick description of the different difficulty levels:</a:t>
            </a:r>
            <a:endParaRPr/>
          </a:p>
          <a:p>
            <a:pPr indent="0" lvl="0" marL="0" rtl="0" algn="l">
              <a:spcBef>
                <a:spcPts val="0"/>
              </a:spcBef>
              <a:spcAft>
                <a:spcPts val="0"/>
              </a:spcAft>
              <a:buNone/>
            </a:pPr>
            <a:r>
              <a:rPr lang="en"/>
              <a:t>Easy gameplay has slow tiles and music, and doesn’t subtract points when a tile is missed, but you also don’t get as many points for hitting a tile</a:t>
            </a:r>
            <a:endParaRPr/>
          </a:p>
          <a:p>
            <a:pPr indent="0" lvl="0" marL="0" rtl="0" algn="l">
              <a:spcBef>
                <a:spcPts val="0"/>
              </a:spcBef>
              <a:spcAft>
                <a:spcPts val="0"/>
              </a:spcAft>
              <a:buNone/>
            </a:pPr>
            <a:r>
              <a:rPr lang="en"/>
              <a:t>Medium has fast tiles, fast music, and deducts points. You gain double points when you hit a note.</a:t>
            </a:r>
            <a:endParaRPr/>
          </a:p>
          <a:p>
            <a:pPr indent="0" lvl="0" marL="0" rtl="0" algn="l">
              <a:spcBef>
                <a:spcPts val="0"/>
              </a:spcBef>
              <a:spcAft>
                <a:spcPts val="0"/>
              </a:spcAft>
              <a:buNone/>
            </a:pPr>
            <a:r>
              <a:rPr lang="en"/>
              <a:t>Hard gameplay is the most complicated- the tiles “glitch” by flashing and changing color, the music is fast, and you lose points for missed or hit tiles. Like the medium gameplay, you get double points for successfully hitting a tile.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a4d0b393a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a4d0b393a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Ece: Here’s a more detailed block diagram of our top module, which shows the inputs and outputs required by each module and accessory hardware component.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5000"/>
          </a:blip>
          <a:stretch>
            <a:fillRect/>
          </a:stretch>
        </p:blipFill>
        <p:spPr>
          <a:xfrm>
            <a:off x="0" y="0"/>
            <a:ext cx="9144000" cy="5143530"/>
          </a:xfrm>
          <a:prstGeom prst="rect">
            <a:avLst/>
          </a:prstGeom>
          <a:noFill/>
          <a:ln>
            <a:noFill/>
          </a:ln>
        </p:spPr>
      </p:pic>
      <p:sp>
        <p:nvSpPr>
          <p:cNvPr id="10" name="Google Shape;10;p2"/>
          <p:cNvSpPr/>
          <p:nvPr/>
        </p:nvSpPr>
        <p:spPr>
          <a:xfrm>
            <a:off x="-288000" y="958577"/>
            <a:ext cx="4195316" cy="4166422"/>
          </a:xfrm>
          <a:custGeom>
            <a:rect b="b" l="l" r="r" t="t"/>
            <a:pathLst>
              <a:path extrusionOk="0" h="32589" w="32815">
                <a:moveTo>
                  <a:pt x="16586" y="144"/>
                </a:moveTo>
                <a:cubicBezTo>
                  <a:pt x="16634" y="150"/>
                  <a:pt x="16676" y="156"/>
                  <a:pt x="16714" y="160"/>
                </a:cubicBezTo>
                <a:lnTo>
                  <a:pt x="16714" y="160"/>
                </a:lnTo>
                <a:cubicBezTo>
                  <a:pt x="16707" y="159"/>
                  <a:pt x="16700" y="157"/>
                  <a:pt x="16693" y="156"/>
                </a:cubicBezTo>
                <a:cubicBezTo>
                  <a:pt x="16657" y="156"/>
                  <a:pt x="16622" y="144"/>
                  <a:pt x="16586" y="144"/>
                </a:cubicBezTo>
                <a:close/>
                <a:moveTo>
                  <a:pt x="16714" y="160"/>
                </a:moveTo>
                <a:cubicBezTo>
                  <a:pt x="16752" y="168"/>
                  <a:pt x="16782" y="168"/>
                  <a:pt x="16812" y="168"/>
                </a:cubicBezTo>
                <a:cubicBezTo>
                  <a:pt x="16783" y="168"/>
                  <a:pt x="16751" y="165"/>
                  <a:pt x="16714" y="160"/>
                </a:cubicBezTo>
                <a:close/>
                <a:moveTo>
                  <a:pt x="16542" y="86"/>
                </a:moveTo>
                <a:lnTo>
                  <a:pt x="17091" y="141"/>
                </a:lnTo>
                <a:lnTo>
                  <a:pt x="17091" y="141"/>
                </a:lnTo>
                <a:cubicBezTo>
                  <a:pt x="17055" y="137"/>
                  <a:pt x="17031" y="136"/>
                  <a:pt x="17015" y="136"/>
                </a:cubicBezTo>
                <a:cubicBezTo>
                  <a:pt x="16953" y="136"/>
                  <a:pt x="17024" y="158"/>
                  <a:pt x="17086" y="176"/>
                </a:cubicBezTo>
                <a:lnTo>
                  <a:pt x="17086" y="176"/>
                </a:lnTo>
                <a:lnTo>
                  <a:pt x="16860" y="144"/>
                </a:lnTo>
                <a:lnTo>
                  <a:pt x="16860" y="144"/>
                </a:lnTo>
                <a:cubicBezTo>
                  <a:pt x="16943" y="156"/>
                  <a:pt x="17015" y="168"/>
                  <a:pt x="17098" y="179"/>
                </a:cubicBezTo>
                <a:cubicBezTo>
                  <a:pt x="17094" y="178"/>
                  <a:pt x="17090" y="177"/>
                  <a:pt x="17086" y="176"/>
                </a:cubicBezTo>
                <a:lnTo>
                  <a:pt x="17086" y="176"/>
                </a:lnTo>
                <a:lnTo>
                  <a:pt x="17110" y="179"/>
                </a:lnTo>
                <a:cubicBezTo>
                  <a:pt x="17134" y="191"/>
                  <a:pt x="17157" y="203"/>
                  <a:pt x="17145" y="203"/>
                </a:cubicBezTo>
                <a:cubicBezTo>
                  <a:pt x="17050" y="191"/>
                  <a:pt x="16943" y="168"/>
                  <a:pt x="16836" y="156"/>
                </a:cubicBezTo>
                <a:cubicBezTo>
                  <a:pt x="16753" y="144"/>
                  <a:pt x="16657" y="132"/>
                  <a:pt x="16574" y="108"/>
                </a:cubicBezTo>
                <a:lnTo>
                  <a:pt x="16574" y="108"/>
                </a:lnTo>
                <a:lnTo>
                  <a:pt x="16872" y="144"/>
                </a:lnTo>
                <a:lnTo>
                  <a:pt x="16598" y="108"/>
                </a:lnTo>
                <a:lnTo>
                  <a:pt x="16574" y="108"/>
                </a:lnTo>
                <a:lnTo>
                  <a:pt x="16550" y="96"/>
                </a:lnTo>
                <a:lnTo>
                  <a:pt x="16541" y="96"/>
                </a:lnTo>
                <a:cubicBezTo>
                  <a:pt x="16540" y="112"/>
                  <a:pt x="16538" y="128"/>
                  <a:pt x="16538" y="144"/>
                </a:cubicBezTo>
                <a:lnTo>
                  <a:pt x="16538" y="168"/>
                </a:lnTo>
                <a:lnTo>
                  <a:pt x="16550" y="108"/>
                </a:lnTo>
                <a:lnTo>
                  <a:pt x="16550" y="120"/>
                </a:lnTo>
                <a:lnTo>
                  <a:pt x="16550" y="144"/>
                </a:lnTo>
                <a:lnTo>
                  <a:pt x="16538" y="215"/>
                </a:lnTo>
                <a:lnTo>
                  <a:pt x="16538" y="168"/>
                </a:lnTo>
                <a:cubicBezTo>
                  <a:pt x="16538" y="185"/>
                  <a:pt x="16538" y="203"/>
                  <a:pt x="16537" y="219"/>
                </a:cubicBezTo>
                <a:lnTo>
                  <a:pt x="16537" y="219"/>
                </a:lnTo>
                <a:cubicBezTo>
                  <a:pt x="16537" y="218"/>
                  <a:pt x="16538" y="217"/>
                  <a:pt x="16538" y="215"/>
                </a:cubicBezTo>
                <a:lnTo>
                  <a:pt x="16538" y="215"/>
                </a:lnTo>
                <a:lnTo>
                  <a:pt x="16535" y="253"/>
                </a:lnTo>
                <a:lnTo>
                  <a:pt x="16535" y="253"/>
                </a:lnTo>
                <a:cubicBezTo>
                  <a:pt x="16536" y="242"/>
                  <a:pt x="16536" y="231"/>
                  <a:pt x="16537" y="219"/>
                </a:cubicBezTo>
                <a:lnTo>
                  <a:pt x="16537" y="219"/>
                </a:lnTo>
                <a:cubicBezTo>
                  <a:pt x="16534" y="229"/>
                  <a:pt x="16532" y="239"/>
                  <a:pt x="16530" y="249"/>
                </a:cubicBezTo>
                <a:lnTo>
                  <a:pt x="16530" y="249"/>
                </a:lnTo>
                <a:cubicBezTo>
                  <a:pt x="16533" y="215"/>
                  <a:pt x="16535" y="180"/>
                  <a:pt x="16538" y="144"/>
                </a:cubicBezTo>
                <a:lnTo>
                  <a:pt x="16538" y="96"/>
                </a:lnTo>
                <a:lnTo>
                  <a:pt x="16541" y="96"/>
                </a:lnTo>
                <a:cubicBezTo>
                  <a:pt x="16542" y="93"/>
                  <a:pt x="16542" y="89"/>
                  <a:pt x="16542" y="86"/>
                </a:cubicBezTo>
                <a:close/>
                <a:moveTo>
                  <a:pt x="16530" y="249"/>
                </a:moveTo>
                <a:lnTo>
                  <a:pt x="16530" y="249"/>
                </a:lnTo>
                <a:cubicBezTo>
                  <a:pt x="16529" y="265"/>
                  <a:pt x="16528" y="281"/>
                  <a:pt x="16526" y="296"/>
                </a:cubicBezTo>
                <a:lnTo>
                  <a:pt x="16526" y="296"/>
                </a:lnTo>
                <a:cubicBezTo>
                  <a:pt x="16527" y="281"/>
                  <a:pt x="16528" y="265"/>
                  <a:pt x="16530" y="249"/>
                </a:cubicBezTo>
                <a:close/>
                <a:moveTo>
                  <a:pt x="12597" y="608"/>
                </a:moveTo>
                <a:cubicBezTo>
                  <a:pt x="12597" y="608"/>
                  <a:pt x="12597" y="608"/>
                  <a:pt x="12597" y="620"/>
                </a:cubicBezTo>
                <a:lnTo>
                  <a:pt x="12585" y="608"/>
                </a:lnTo>
                <a:close/>
                <a:moveTo>
                  <a:pt x="20789" y="608"/>
                </a:moveTo>
                <a:lnTo>
                  <a:pt x="20789" y="608"/>
                </a:lnTo>
                <a:cubicBezTo>
                  <a:pt x="20789" y="608"/>
                  <a:pt x="20789" y="613"/>
                  <a:pt x="20785" y="620"/>
                </a:cubicBezTo>
                <a:cubicBezTo>
                  <a:pt x="20787" y="616"/>
                  <a:pt x="20789" y="612"/>
                  <a:pt x="20789" y="608"/>
                </a:cubicBezTo>
                <a:close/>
                <a:moveTo>
                  <a:pt x="20785" y="620"/>
                </a:moveTo>
                <a:cubicBezTo>
                  <a:pt x="20782" y="627"/>
                  <a:pt x="20777" y="632"/>
                  <a:pt x="20777" y="632"/>
                </a:cubicBezTo>
                <a:lnTo>
                  <a:pt x="20777" y="632"/>
                </a:lnTo>
                <a:cubicBezTo>
                  <a:pt x="20781" y="628"/>
                  <a:pt x="20784" y="624"/>
                  <a:pt x="20785" y="620"/>
                </a:cubicBezTo>
                <a:close/>
                <a:moveTo>
                  <a:pt x="20872" y="650"/>
                </a:moveTo>
                <a:cubicBezTo>
                  <a:pt x="20872" y="650"/>
                  <a:pt x="20872" y="652"/>
                  <a:pt x="20872" y="656"/>
                </a:cubicBezTo>
                <a:lnTo>
                  <a:pt x="20860" y="656"/>
                </a:lnTo>
                <a:cubicBezTo>
                  <a:pt x="20868" y="656"/>
                  <a:pt x="20871" y="650"/>
                  <a:pt x="20872" y="650"/>
                </a:cubicBezTo>
                <a:close/>
                <a:moveTo>
                  <a:pt x="20813" y="679"/>
                </a:moveTo>
                <a:lnTo>
                  <a:pt x="20813" y="691"/>
                </a:lnTo>
                <a:lnTo>
                  <a:pt x="20777" y="691"/>
                </a:lnTo>
                <a:cubicBezTo>
                  <a:pt x="20777" y="691"/>
                  <a:pt x="20777" y="691"/>
                  <a:pt x="20777" y="691"/>
                </a:cubicBezTo>
                <a:cubicBezTo>
                  <a:pt x="20777" y="691"/>
                  <a:pt x="20777" y="688"/>
                  <a:pt x="20777" y="679"/>
                </a:cubicBezTo>
                <a:close/>
                <a:moveTo>
                  <a:pt x="20860" y="691"/>
                </a:moveTo>
                <a:cubicBezTo>
                  <a:pt x="20860" y="691"/>
                  <a:pt x="20848" y="703"/>
                  <a:pt x="20848" y="703"/>
                </a:cubicBezTo>
                <a:cubicBezTo>
                  <a:pt x="20848" y="703"/>
                  <a:pt x="20848" y="691"/>
                  <a:pt x="20848" y="691"/>
                </a:cubicBezTo>
                <a:close/>
                <a:moveTo>
                  <a:pt x="16622" y="132"/>
                </a:moveTo>
                <a:lnTo>
                  <a:pt x="16681" y="144"/>
                </a:lnTo>
                <a:cubicBezTo>
                  <a:pt x="16729" y="156"/>
                  <a:pt x="16776" y="156"/>
                  <a:pt x="16836" y="168"/>
                </a:cubicBezTo>
                <a:lnTo>
                  <a:pt x="16812" y="168"/>
                </a:lnTo>
                <a:cubicBezTo>
                  <a:pt x="16812" y="179"/>
                  <a:pt x="16943" y="203"/>
                  <a:pt x="17134" y="239"/>
                </a:cubicBezTo>
                <a:lnTo>
                  <a:pt x="17110" y="239"/>
                </a:lnTo>
                <a:cubicBezTo>
                  <a:pt x="16943" y="215"/>
                  <a:pt x="16824" y="203"/>
                  <a:pt x="16764" y="203"/>
                </a:cubicBezTo>
                <a:cubicBezTo>
                  <a:pt x="16753" y="191"/>
                  <a:pt x="16717" y="191"/>
                  <a:pt x="16681" y="179"/>
                </a:cubicBezTo>
                <a:lnTo>
                  <a:pt x="16598" y="168"/>
                </a:lnTo>
                <a:lnTo>
                  <a:pt x="16598" y="191"/>
                </a:lnTo>
                <a:lnTo>
                  <a:pt x="16598" y="239"/>
                </a:lnTo>
                <a:cubicBezTo>
                  <a:pt x="16586" y="298"/>
                  <a:pt x="16586" y="346"/>
                  <a:pt x="16586" y="406"/>
                </a:cubicBezTo>
                <a:cubicBezTo>
                  <a:pt x="16574" y="525"/>
                  <a:pt x="16574" y="656"/>
                  <a:pt x="16562" y="799"/>
                </a:cubicBezTo>
                <a:cubicBezTo>
                  <a:pt x="16562" y="668"/>
                  <a:pt x="16562" y="537"/>
                  <a:pt x="16562" y="394"/>
                </a:cubicBezTo>
                <a:cubicBezTo>
                  <a:pt x="16574" y="322"/>
                  <a:pt x="16574" y="239"/>
                  <a:pt x="16574" y="156"/>
                </a:cubicBezTo>
                <a:lnTo>
                  <a:pt x="16574" y="132"/>
                </a:lnTo>
                <a:close/>
                <a:moveTo>
                  <a:pt x="20789" y="1168"/>
                </a:moveTo>
                <a:lnTo>
                  <a:pt x="20789" y="1180"/>
                </a:lnTo>
                <a:lnTo>
                  <a:pt x="20789" y="1191"/>
                </a:lnTo>
                <a:cubicBezTo>
                  <a:pt x="20777" y="1227"/>
                  <a:pt x="20765" y="1263"/>
                  <a:pt x="20765" y="1311"/>
                </a:cubicBezTo>
                <a:lnTo>
                  <a:pt x="20753" y="1311"/>
                </a:lnTo>
                <a:lnTo>
                  <a:pt x="20789" y="1168"/>
                </a:lnTo>
                <a:close/>
                <a:moveTo>
                  <a:pt x="20765" y="1311"/>
                </a:moveTo>
                <a:cubicBezTo>
                  <a:pt x="20765" y="1346"/>
                  <a:pt x="20753" y="1394"/>
                  <a:pt x="20741" y="1441"/>
                </a:cubicBezTo>
                <a:cubicBezTo>
                  <a:pt x="20717" y="1501"/>
                  <a:pt x="20705" y="1561"/>
                  <a:pt x="20682" y="1632"/>
                </a:cubicBezTo>
                <a:cubicBezTo>
                  <a:pt x="20693" y="1572"/>
                  <a:pt x="20705" y="1513"/>
                  <a:pt x="20729" y="1441"/>
                </a:cubicBezTo>
                <a:cubicBezTo>
                  <a:pt x="20735" y="1418"/>
                  <a:pt x="20741" y="1397"/>
                  <a:pt x="20747" y="1376"/>
                </a:cubicBezTo>
                <a:lnTo>
                  <a:pt x="20747" y="1376"/>
                </a:lnTo>
                <a:lnTo>
                  <a:pt x="20729" y="1441"/>
                </a:lnTo>
                <a:cubicBezTo>
                  <a:pt x="20747" y="1389"/>
                  <a:pt x="20745" y="1388"/>
                  <a:pt x="20752" y="1358"/>
                </a:cubicBezTo>
                <a:lnTo>
                  <a:pt x="20752" y="1358"/>
                </a:lnTo>
                <a:cubicBezTo>
                  <a:pt x="20750" y="1364"/>
                  <a:pt x="20749" y="1370"/>
                  <a:pt x="20747" y="1376"/>
                </a:cubicBezTo>
                <a:lnTo>
                  <a:pt x="20747" y="1376"/>
                </a:lnTo>
                <a:lnTo>
                  <a:pt x="20754" y="1349"/>
                </a:lnTo>
                <a:lnTo>
                  <a:pt x="20754" y="1349"/>
                </a:lnTo>
                <a:cubicBezTo>
                  <a:pt x="20754" y="1353"/>
                  <a:pt x="20753" y="1355"/>
                  <a:pt x="20752" y="1358"/>
                </a:cubicBezTo>
                <a:lnTo>
                  <a:pt x="20752" y="1358"/>
                </a:lnTo>
                <a:cubicBezTo>
                  <a:pt x="20756" y="1343"/>
                  <a:pt x="20761" y="1328"/>
                  <a:pt x="20765" y="1311"/>
                </a:cubicBezTo>
                <a:lnTo>
                  <a:pt x="20765" y="1311"/>
                </a:lnTo>
                <a:cubicBezTo>
                  <a:pt x="20765" y="1311"/>
                  <a:pt x="20765" y="1311"/>
                  <a:pt x="20765" y="1311"/>
                </a:cubicBezTo>
                <a:close/>
                <a:moveTo>
                  <a:pt x="16533" y="338"/>
                </a:moveTo>
                <a:cubicBezTo>
                  <a:pt x="16552" y="338"/>
                  <a:pt x="16561" y="596"/>
                  <a:pt x="16550" y="941"/>
                </a:cubicBezTo>
                <a:cubicBezTo>
                  <a:pt x="16538" y="1180"/>
                  <a:pt x="16526" y="1430"/>
                  <a:pt x="16514" y="1656"/>
                </a:cubicBezTo>
                <a:cubicBezTo>
                  <a:pt x="16502" y="1822"/>
                  <a:pt x="16491" y="1965"/>
                  <a:pt x="16491" y="2096"/>
                </a:cubicBezTo>
                <a:lnTo>
                  <a:pt x="16479" y="2132"/>
                </a:lnTo>
                <a:cubicBezTo>
                  <a:pt x="16502" y="1775"/>
                  <a:pt x="16502" y="1537"/>
                  <a:pt x="16491" y="1334"/>
                </a:cubicBezTo>
                <a:cubicBezTo>
                  <a:pt x="16491" y="1275"/>
                  <a:pt x="16491" y="1227"/>
                  <a:pt x="16491" y="1180"/>
                </a:cubicBezTo>
                <a:cubicBezTo>
                  <a:pt x="16502" y="1025"/>
                  <a:pt x="16502" y="882"/>
                  <a:pt x="16514" y="727"/>
                </a:cubicBezTo>
                <a:lnTo>
                  <a:pt x="16514" y="751"/>
                </a:lnTo>
                <a:lnTo>
                  <a:pt x="16526" y="513"/>
                </a:lnTo>
                <a:lnTo>
                  <a:pt x="16526" y="406"/>
                </a:lnTo>
                <a:cubicBezTo>
                  <a:pt x="16526" y="384"/>
                  <a:pt x="16527" y="363"/>
                  <a:pt x="16528" y="342"/>
                </a:cubicBezTo>
                <a:lnTo>
                  <a:pt x="16528" y="342"/>
                </a:lnTo>
                <a:cubicBezTo>
                  <a:pt x="16530" y="339"/>
                  <a:pt x="16531" y="338"/>
                  <a:pt x="16533" y="338"/>
                </a:cubicBezTo>
                <a:close/>
                <a:moveTo>
                  <a:pt x="16383" y="2453"/>
                </a:moveTo>
                <a:lnTo>
                  <a:pt x="16407" y="2465"/>
                </a:lnTo>
                <a:lnTo>
                  <a:pt x="16407" y="2489"/>
                </a:lnTo>
                <a:lnTo>
                  <a:pt x="16395" y="2489"/>
                </a:lnTo>
                <a:lnTo>
                  <a:pt x="16383" y="2477"/>
                </a:lnTo>
                <a:lnTo>
                  <a:pt x="16383" y="2453"/>
                </a:lnTo>
                <a:close/>
                <a:moveTo>
                  <a:pt x="16419" y="2501"/>
                </a:moveTo>
                <a:lnTo>
                  <a:pt x="16419" y="2561"/>
                </a:lnTo>
                <a:lnTo>
                  <a:pt x="16407" y="2584"/>
                </a:lnTo>
                <a:cubicBezTo>
                  <a:pt x="16407" y="2561"/>
                  <a:pt x="16407" y="2537"/>
                  <a:pt x="16407" y="2513"/>
                </a:cubicBezTo>
                <a:lnTo>
                  <a:pt x="16419" y="2501"/>
                </a:lnTo>
                <a:close/>
                <a:moveTo>
                  <a:pt x="20539" y="2394"/>
                </a:moveTo>
                <a:lnTo>
                  <a:pt x="20527" y="2477"/>
                </a:lnTo>
                <a:cubicBezTo>
                  <a:pt x="20503" y="2573"/>
                  <a:pt x="20479" y="2668"/>
                  <a:pt x="20455" y="2775"/>
                </a:cubicBezTo>
                <a:lnTo>
                  <a:pt x="20455" y="2787"/>
                </a:lnTo>
                <a:cubicBezTo>
                  <a:pt x="20453" y="2789"/>
                  <a:pt x="20452" y="2790"/>
                  <a:pt x="20450" y="2790"/>
                </a:cubicBezTo>
                <a:cubicBezTo>
                  <a:pt x="20444" y="2790"/>
                  <a:pt x="20445" y="2765"/>
                  <a:pt x="20455" y="2715"/>
                </a:cubicBezTo>
                <a:cubicBezTo>
                  <a:pt x="20479" y="2644"/>
                  <a:pt x="20491" y="2561"/>
                  <a:pt x="20515" y="2489"/>
                </a:cubicBezTo>
                <a:cubicBezTo>
                  <a:pt x="20527" y="2453"/>
                  <a:pt x="20527" y="2430"/>
                  <a:pt x="20539" y="2394"/>
                </a:cubicBezTo>
                <a:close/>
                <a:moveTo>
                  <a:pt x="25054" y="2622"/>
                </a:moveTo>
                <a:lnTo>
                  <a:pt x="25054" y="2622"/>
                </a:lnTo>
                <a:cubicBezTo>
                  <a:pt x="25148" y="2688"/>
                  <a:pt x="25244" y="2762"/>
                  <a:pt x="25349" y="2846"/>
                </a:cubicBezTo>
                <a:cubicBezTo>
                  <a:pt x="25265" y="2775"/>
                  <a:pt x="25182" y="2715"/>
                  <a:pt x="25111" y="2656"/>
                </a:cubicBezTo>
                <a:lnTo>
                  <a:pt x="25111" y="2656"/>
                </a:lnTo>
                <a:cubicBezTo>
                  <a:pt x="25456" y="2882"/>
                  <a:pt x="25587" y="2989"/>
                  <a:pt x="25742" y="3132"/>
                </a:cubicBezTo>
                <a:cubicBezTo>
                  <a:pt x="25623" y="3037"/>
                  <a:pt x="25492" y="2942"/>
                  <a:pt x="25361" y="2834"/>
                </a:cubicBezTo>
                <a:lnTo>
                  <a:pt x="25349" y="2846"/>
                </a:lnTo>
                <a:cubicBezTo>
                  <a:pt x="25424" y="2912"/>
                  <a:pt x="25507" y="2978"/>
                  <a:pt x="25603" y="3050"/>
                </a:cubicBezTo>
                <a:lnTo>
                  <a:pt x="25603" y="3050"/>
                </a:lnTo>
                <a:cubicBezTo>
                  <a:pt x="25524" y="2993"/>
                  <a:pt x="25434" y="2929"/>
                  <a:pt x="25337" y="2858"/>
                </a:cubicBezTo>
                <a:lnTo>
                  <a:pt x="25337" y="2870"/>
                </a:lnTo>
                <a:cubicBezTo>
                  <a:pt x="25242" y="2788"/>
                  <a:pt x="25148" y="2705"/>
                  <a:pt x="25054" y="2622"/>
                </a:cubicBezTo>
                <a:close/>
                <a:moveTo>
                  <a:pt x="25831" y="3185"/>
                </a:moveTo>
                <a:cubicBezTo>
                  <a:pt x="25836" y="3185"/>
                  <a:pt x="25864" y="3207"/>
                  <a:pt x="25897" y="3239"/>
                </a:cubicBezTo>
                <a:lnTo>
                  <a:pt x="25897" y="3251"/>
                </a:lnTo>
                <a:lnTo>
                  <a:pt x="25885" y="3239"/>
                </a:lnTo>
                <a:cubicBezTo>
                  <a:pt x="25841" y="3201"/>
                  <a:pt x="25827" y="3185"/>
                  <a:pt x="25831" y="3185"/>
                </a:cubicBezTo>
                <a:close/>
                <a:moveTo>
                  <a:pt x="25693" y="3101"/>
                </a:moveTo>
                <a:cubicBezTo>
                  <a:pt x="25700" y="3101"/>
                  <a:pt x="25734" y="3131"/>
                  <a:pt x="25789" y="3168"/>
                </a:cubicBezTo>
                <a:cubicBezTo>
                  <a:pt x="25825" y="3204"/>
                  <a:pt x="25849" y="3227"/>
                  <a:pt x="25885" y="3251"/>
                </a:cubicBezTo>
                <a:lnTo>
                  <a:pt x="25885" y="3263"/>
                </a:lnTo>
                <a:cubicBezTo>
                  <a:pt x="25825" y="3215"/>
                  <a:pt x="25754" y="3156"/>
                  <a:pt x="25694" y="3108"/>
                </a:cubicBezTo>
                <a:cubicBezTo>
                  <a:pt x="25691" y="3103"/>
                  <a:pt x="25691" y="3101"/>
                  <a:pt x="25693" y="3101"/>
                </a:cubicBezTo>
                <a:close/>
                <a:moveTo>
                  <a:pt x="8688" y="2682"/>
                </a:moveTo>
                <a:lnTo>
                  <a:pt x="8688" y="2682"/>
                </a:lnTo>
                <a:cubicBezTo>
                  <a:pt x="8697" y="2697"/>
                  <a:pt x="8704" y="2704"/>
                  <a:pt x="8704" y="2704"/>
                </a:cubicBezTo>
                <a:lnTo>
                  <a:pt x="8894" y="3049"/>
                </a:lnTo>
                <a:cubicBezTo>
                  <a:pt x="8918" y="3108"/>
                  <a:pt x="8966" y="3180"/>
                  <a:pt x="9025" y="3299"/>
                </a:cubicBezTo>
                <a:lnTo>
                  <a:pt x="9049" y="3346"/>
                </a:lnTo>
                <a:cubicBezTo>
                  <a:pt x="9049" y="3346"/>
                  <a:pt x="9037" y="3335"/>
                  <a:pt x="9025" y="3335"/>
                </a:cubicBezTo>
                <a:cubicBezTo>
                  <a:pt x="8966" y="3215"/>
                  <a:pt x="8906" y="3108"/>
                  <a:pt x="8859" y="3001"/>
                </a:cubicBezTo>
                <a:cubicBezTo>
                  <a:pt x="8802" y="2888"/>
                  <a:pt x="8745" y="2785"/>
                  <a:pt x="8688" y="2682"/>
                </a:cubicBezTo>
                <a:close/>
                <a:moveTo>
                  <a:pt x="13152" y="2889"/>
                </a:moveTo>
                <a:lnTo>
                  <a:pt x="13264" y="3287"/>
                </a:lnTo>
                <a:lnTo>
                  <a:pt x="13264" y="3299"/>
                </a:lnTo>
                <a:cubicBezTo>
                  <a:pt x="13276" y="3370"/>
                  <a:pt x="13288" y="3406"/>
                  <a:pt x="13288" y="3430"/>
                </a:cubicBezTo>
                <a:cubicBezTo>
                  <a:pt x="13276" y="3382"/>
                  <a:pt x="13264" y="3346"/>
                  <a:pt x="13252" y="3299"/>
                </a:cubicBezTo>
                <a:cubicBezTo>
                  <a:pt x="13240" y="3275"/>
                  <a:pt x="13204" y="3132"/>
                  <a:pt x="13157" y="2942"/>
                </a:cubicBezTo>
                <a:cubicBezTo>
                  <a:pt x="13157" y="2923"/>
                  <a:pt x="13155" y="2905"/>
                  <a:pt x="13152" y="2889"/>
                </a:cubicBezTo>
                <a:close/>
                <a:moveTo>
                  <a:pt x="25956" y="3215"/>
                </a:moveTo>
                <a:lnTo>
                  <a:pt x="25956" y="3215"/>
                </a:lnTo>
                <a:cubicBezTo>
                  <a:pt x="26051" y="3299"/>
                  <a:pt x="26158" y="3382"/>
                  <a:pt x="26242" y="3442"/>
                </a:cubicBezTo>
                <a:cubicBezTo>
                  <a:pt x="26158" y="3382"/>
                  <a:pt x="26063" y="3299"/>
                  <a:pt x="25956" y="3215"/>
                </a:cubicBezTo>
                <a:close/>
                <a:moveTo>
                  <a:pt x="24658" y="2394"/>
                </a:moveTo>
                <a:cubicBezTo>
                  <a:pt x="24884" y="2573"/>
                  <a:pt x="25111" y="2739"/>
                  <a:pt x="25325" y="2918"/>
                </a:cubicBezTo>
                <a:lnTo>
                  <a:pt x="25361" y="2942"/>
                </a:lnTo>
                <a:lnTo>
                  <a:pt x="25337" y="2930"/>
                </a:lnTo>
                <a:lnTo>
                  <a:pt x="25325" y="2930"/>
                </a:lnTo>
                <a:cubicBezTo>
                  <a:pt x="25316" y="2930"/>
                  <a:pt x="25314" y="2936"/>
                  <a:pt x="25313" y="2939"/>
                </a:cubicBezTo>
                <a:lnTo>
                  <a:pt x="25313" y="2939"/>
                </a:lnTo>
                <a:cubicBezTo>
                  <a:pt x="25235" y="2877"/>
                  <a:pt x="25157" y="2814"/>
                  <a:pt x="25075" y="2751"/>
                </a:cubicBezTo>
                <a:cubicBezTo>
                  <a:pt x="24944" y="2644"/>
                  <a:pt x="24801" y="2537"/>
                  <a:pt x="24670" y="2430"/>
                </a:cubicBezTo>
                <a:cubicBezTo>
                  <a:pt x="24563" y="2584"/>
                  <a:pt x="24468" y="2739"/>
                  <a:pt x="24361" y="2882"/>
                </a:cubicBezTo>
                <a:cubicBezTo>
                  <a:pt x="24253" y="3049"/>
                  <a:pt x="24158" y="3204"/>
                  <a:pt x="24051" y="3358"/>
                </a:cubicBezTo>
                <a:lnTo>
                  <a:pt x="23968" y="3489"/>
                </a:lnTo>
                <a:cubicBezTo>
                  <a:pt x="24012" y="3411"/>
                  <a:pt x="24057" y="3333"/>
                  <a:pt x="24053" y="3333"/>
                </a:cubicBezTo>
                <a:lnTo>
                  <a:pt x="24053" y="3333"/>
                </a:lnTo>
                <a:cubicBezTo>
                  <a:pt x="24052" y="3333"/>
                  <a:pt x="24052" y="3334"/>
                  <a:pt x="24051" y="3335"/>
                </a:cubicBezTo>
                <a:cubicBezTo>
                  <a:pt x="23976" y="3453"/>
                  <a:pt x="23910" y="3551"/>
                  <a:pt x="23855" y="3631"/>
                </a:cubicBezTo>
                <a:lnTo>
                  <a:pt x="23855" y="3631"/>
                </a:lnTo>
                <a:cubicBezTo>
                  <a:pt x="23881" y="3592"/>
                  <a:pt x="23900" y="3552"/>
                  <a:pt x="23920" y="3513"/>
                </a:cubicBezTo>
                <a:cubicBezTo>
                  <a:pt x="23968" y="3454"/>
                  <a:pt x="24003" y="3394"/>
                  <a:pt x="24039" y="3335"/>
                </a:cubicBezTo>
                <a:lnTo>
                  <a:pt x="24158" y="3144"/>
                </a:lnTo>
                <a:cubicBezTo>
                  <a:pt x="24325" y="2894"/>
                  <a:pt x="24492" y="2644"/>
                  <a:pt x="24658" y="2394"/>
                </a:cubicBezTo>
                <a:close/>
                <a:moveTo>
                  <a:pt x="25325" y="2942"/>
                </a:moveTo>
                <a:lnTo>
                  <a:pt x="25337" y="2954"/>
                </a:lnTo>
                <a:lnTo>
                  <a:pt x="25361" y="2965"/>
                </a:lnTo>
                <a:lnTo>
                  <a:pt x="25420" y="3013"/>
                </a:lnTo>
                <a:cubicBezTo>
                  <a:pt x="25456" y="3037"/>
                  <a:pt x="25492" y="3061"/>
                  <a:pt x="25527" y="3096"/>
                </a:cubicBezTo>
                <a:lnTo>
                  <a:pt x="25754" y="3263"/>
                </a:lnTo>
                <a:cubicBezTo>
                  <a:pt x="25801" y="3311"/>
                  <a:pt x="25837" y="3335"/>
                  <a:pt x="25837" y="3335"/>
                </a:cubicBezTo>
                <a:cubicBezTo>
                  <a:pt x="25813" y="3311"/>
                  <a:pt x="25778" y="3275"/>
                  <a:pt x="25742" y="3251"/>
                </a:cubicBezTo>
                <a:lnTo>
                  <a:pt x="25742" y="3251"/>
                </a:lnTo>
                <a:cubicBezTo>
                  <a:pt x="25778" y="3275"/>
                  <a:pt x="25813" y="3299"/>
                  <a:pt x="25837" y="3335"/>
                </a:cubicBezTo>
                <a:lnTo>
                  <a:pt x="25849" y="3335"/>
                </a:lnTo>
                <a:lnTo>
                  <a:pt x="25861" y="3311"/>
                </a:lnTo>
                <a:cubicBezTo>
                  <a:pt x="26063" y="3477"/>
                  <a:pt x="26278" y="3632"/>
                  <a:pt x="26480" y="3799"/>
                </a:cubicBezTo>
                <a:cubicBezTo>
                  <a:pt x="26489" y="3807"/>
                  <a:pt x="26499" y="3814"/>
                  <a:pt x="26508" y="3822"/>
                </a:cubicBezTo>
                <a:lnTo>
                  <a:pt x="26508" y="3822"/>
                </a:lnTo>
                <a:cubicBezTo>
                  <a:pt x="26503" y="3818"/>
                  <a:pt x="26497" y="3815"/>
                  <a:pt x="26492" y="3811"/>
                </a:cubicBezTo>
                <a:lnTo>
                  <a:pt x="26492" y="3811"/>
                </a:lnTo>
                <a:cubicBezTo>
                  <a:pt x="26510" y="3825"/>
                  <a:pt x="26528" y="3839"/>
                  <a:pt x="26545" y="3853"/>
                </a:cubicBezTo>
                <a:lnTo>
                  <a:pt x="26545" y="3853"/>
                </a:lnTo>
                <a:cubicBezTo>
                  <a:pt x="26533" y="3842"/>
                  <a:pt x="26520" y="3832"/>
                  <a:pt x="26508" y="3822"/>
                </a:cubicBezTo>
                <a:lnTo>
                  <a:pt x="26508" y="3822"/>
                </a:lnTo>
                <a:cubicBezTo>
                  <a:pt x="26657" y="3926"/>
                  <a:pt x="26806" y="4041"/>
                  <a:pt x="26944" y="4156"/>
                </a:cubicBezTo>
                <a:cubicBezTo>
                  <a:pt x="26857" y="4090"/>
                  <a:pt x="26739" y="4005"/>
                  <a:pt x="26545" y="3853"/>
                </a:cubicBezTo>
                <a:lnTo>
                  <a:pt x="26545" y="3853"/>
                </a:lnTo>
                <a:cubicBezTo>
                  <a:pt x="26731" y="4006"/>
                  <a:pt x="26935" y="4178"/>
                  <a:pt x="27159" y="4358"/>
                </a:cubicBezTo>
                <a:cubicBezTo>
                  <a:pt x="26932" y="4180"/>
                  <a:pt x="26694" y="4001"/>
                  <a:pt x="26456" y="3811"/>
                </a:cubicBezTo>
                <a:cubicBezTo>
                  <a:pt x="26254" y="3656"/>
                  <a:pt x="26051" y="3489"/>
                  <a:pt x="25849" y="3335"/>
                </a:cubicBezTo>
                <a:lnTo>
                  <a:pt x="25825" y="3346"/>
                </a:lnTo>
                <a:cubicBezTo>
                  <a:pt x="25730" y="3275"/>
                  <a:pt x="25635" y="3192"/>
                  <a:pt x="25527" y="3108"/>
                </a:cubicBezTo>
                <a:cubicBezTo>
                  <a:pt x="25455" y="3053"/>
                  <a:pt x="25386" y="2997"/>
                  <a:pt x="25316" y="2942"/>
                </a:cubicBezTo>
                <a:close/>
                <a:moveTo>
                  <a:pt x="9371" y="3966"/>
                </a:moveTo>
                <a:lnTo>
                  <a:pt x="9383" y="3989"/>
                </a:lnTo>
                <a:lnTo>
                  <a:pt x="9383" y="3977"/>
                </a:lnTo>
                <a:cubicBezTo>
                  <a:pt x="9466" y="4156"/>
                  <a:pt x="9573" y="4358"/>
                  <a:pt x="9656" y="4537"/>
                </a:cubicBezTo>
                <a:cubicBezTo>
                  <a:pt x="9585" y="4406"/>
                  <a:pt x="9502" y="4263"/>
                  <a:pt x="9371" y="3966"/>
                </a:cubicBezTo>
                <a:close/>
                <a:moveTo>
                  <a:pt x="27766" y="4644"/>
                </a:moveTo>
                <a:cubicBezTo>
                  <a:pt x="27771" y="4648"/>
                  <a:pt x="27776" y="4652"/>
                  <a:pt x="27781" y="4656"/>
                </a:cubicBezTo>
                <a:lnTo>
                  <a:pt x="27781" y="4656"/>
                </a:lnTo>
                <a:cubicBezTo>
                  <a:pt x="27776" y="4652"/>
                  <a:pt x="27771" y="4648"/>
                  <a:pt x="27766" y="4644"/>
                </a:cubicBezTo>
                <a:close/>
                <a:moveTo>
                  <a:pt x="23588" y="3844"/>
                </a:moveTo>
                <a:lnTo>
                  <a:pt x="23588" y="3844"/>
                </a:lnTo>
                <a:cubicBezTo>
                  <a:pt x="23549" y="3910"/>
                  <a:pt x="23525" y="3959"/>
                  <a:pt x="23515" y="3977"/>
                </a:cubicBezTo>
                <a:cubicBezTo>
                  <a:pt x="23468" y="4049"/>
                  <a:pt x="23432" y="4120"/>
                  <a:pt x="23396" y="4192"/>
                </a:cubicBezTo>
                <a:cubicBezTo>
                  <a:pt x="23388" y="4205"/>
                  <a:pt x="23386" y="4211"/>
                  <a:pt x="23387" y="4211"/>
                </a:cubicBezTo>
                <a:cubicBezTo>
                  <a:pt x="23391" y="4211"/>
                  <a:pt x="23440" y="4145"/>
                  <a:pt x="23468" y="4108"/>
                </a:cubicBezTo>
                <a:cubicBezTo>
                  <a:pt x="23474" y="4103"/>
                  <a:pt x="23480" y="4097"/>
                  <a:pt x="23481" y="4097"/>
                </a:cubicBezTo>
                <a:lnTo>
                  <a:pt x="23481" y="4097"/>
                </a:lnTo>
                <a:cubicBezTo>
                  <a:pt x="23483" y="4097"/>
                  <a:pt x="23480" y="4103"/>
                  <a:pt x="23468" y="4120"/>
                </a:cubicBezTo>
                <a:lnTo>
                  <a:pt x="23420" y="4204"/>
                </a:lnTo>
                <a:lnTo>
                  <a:pt x="23372" y="4287"/>
                </a:lnTo>
                <a:cubicBezTo>
                  <a:pt x="23372" y="4288"/>
                  <a:pt x="23372" y="4290"/>
                  <a:pt x="23372" y="4291"/>
                </a:cubicBezTo>
                <a:lnTo>
                  <a:pt x="23372" y="4291"/>
                </a:lnTo>
                <a:cubicBezTo>
                  <a:pt x="23361" y="4308"/>
                  <a:pt x="23354" y="4318"/>
                  <a:pt x="23349" y="4323"/>
                </a:cubicBezTo>
                <a:lnTo>
                  <a:pt x="23360" y="4311"/>
                </a:lnTo>
                <a:cubicBezTo>
                  <a:pt x="23364" y="4305"/>
                  <a:pt x="23367" y="4299"/>
                  <a:pt x="23372" y="4293"/>
                </a:cubicBezTo>
                <a:lnTo>
                  <a:pt x="23372" y="4293"/>
                </a:lnTo>
                <a:cubicBezTo>
                  <a:pt x="23369" y="4303"/>
                  <a:pt x="23359" y="4314"/>
                  <a:pt x="23349" y="4335"/>
                </a:cubicBezTo>
                <a:cubicBezTo>
                  <a:pt x="23349" y="4335"/>
                  <a:pt x="23360" y="4323"/>
                  <a:pt x="23372" y="4323"/>
                </a:cubicBezTo>
                <a:cubicBezTo>
                  <a:pt x="23372" y="4325"/>
                  <a:pt x="23372" y="4329"/>
                  <a:pt x="23372" y="4335"/>
                </a:cubicBezTo>
                <a:cubicBezTo>
                  <a:pt x="23301" y="4442"/>
                  <a:pt x="23241" y="4537"/>
                  <a:pt x="23182" y="4632"/>
                </a:cubicBezTo>
                <a:lnTo>
                  <a:pt x="23075" y="4787"/>
                </a:lnTo>
                <a:cubicBezTo>
                  <a:pt x="23158" y="4656"/>
                  <a:pt x="23206" y="4561"/>
                  <a:pt x="23206" y="4537"/>
                </a:cubicBezTo>
                <a:cubicBezTo>
                  <a:pt x="23206" y="4536"/>
                  <a:pt x="23205" y="4536"/>
                  <a:pt x="23205" y="4536"/>
                </a:cubicBezTo>
                <a:cubicBezTo>
                  <a:pt x="23199" y="4536"/>
                  <a:pt x="23162" y="4595"/>
                  <a:pt x="23075" y="4704"/>
                </a:cubicBezTo>
                <a:cubicBezTo>
                  <a:pt x="23133" y="4611"/>
                  <a:pt x="23154" y="4572"/>
                  <a:pt x="23150" y="4572"/>
                </a:cubicBezTo>
                <a:lnTo>
                  <a:pt x="23150" y="4572"/>
                </a:lnTo>
                <a:cubicBezTo>
                  <a:pt x="23145" y="4572"/>
                  <a:pt x="23104" y="4627"/>
                  <a:pt x="23045" y="4710"/>
                </a:cubicBezTo>
                <a:lnTo>
                  <a:pt x="23045" y="4710"/>
                </a:lnTo>
                <a:cubicBezTo>
                  <a:pt x="23233" y="4409"/>
                  <a:pt x="23386" y="4160"/>
                  <a:pt x="23588" y="3844"/>
                </a:cubicBezTo>
                <a:close/>
                <a:moveTo>
                  <a:pt x="28028" y="4954"/>
                </a:moveTo>
                <a:lnTo>
                  <a:pt x="28075" y="4978"/>
                </a:lnTo>
                <a:cubicBezTo>
                  <a:pt x="28147" y="5037"/>
                  <a:pt x="28194" y="5085"/>
                  <a:pt x="28254" y="5120"/>
                </a:cubicBezTo>
                <a:lnTo>
                  <a:pt x="28254" y="5132"/>
                </a:lnTo>
                <a:cubicBezTo>
                  <a:pt x="28171" y="5073"/>
                  <a:pt x="28099" y="5013"/>
                  <a:pt x="28028" y="4954"/>
                </a:cubicBezTo>
                <a:close/>
                <a:moveTo>
                  <a:pt x="28254" y="5132"/>
                </a:moveTo>
                <a:lnTo>
                  <a:pt x="28254" y="5132"/>
                </a:lnTo>
                <a:cubicBezTo>
                  <a:pt x="28244" y="5143"/>
                  <a:pt x="28233" y="5152"/>
                  <a:pt x="28223" y="5161"/>
                </a:cubicBezTo>
                <a:lnTo>
                  <a:pt x="28223" y="5161"/>
                </a:lnTo>
                <a:cubicBezTo>
                  <a:pt x="28233" y="5151"/>
                  <a:pt x="28244" y="5142"/>
                  <a:pt x="28254" y="5132"/>
                </a:cubicBezTo>
                <a:close/>
                <a:moveTo>
                  <a:pt x="28004" y="5228"/>
                </a:moveTo>
                <a:lnTo>
                  <a:pt x="28004" y="5240"/>
                </a:lnTo>
                <a:lnTo>
                  <a:pt x="27932" y="5299"/>
                </a:lnTo>
                <a:lnTo>
                  <a:pt x="28004" y="5228"/>
                </a:lnTo>
                <a:close/>
                <a:moveTo>
                  <a:pt x="4561" y="5299"/>
                </a:moveTo>
                <a:lnTo>
                  <a:pt x="4441" y="5442"/>
                </a:lnTo>
                <a:lnTo>
                  <a:pt x="4549" y="5323"/>
                </a:lnTo>
                <a:cubicBezTo>
                  <a:pt x="4549" y="5323"/>
                  <a:pt x="4560" y="5299"/>
                  <a:pt x="4561" y="5299"/>
                </a:cubicBezTo>
                <a:close/>
                <a:moveTo>
                  <a:pt x="16372" y="4918"/>
                </a:moveTo>
                <a:cubicBezTo>
                  <a:pt x="16372" y="5009"/>
                  <a:pt x="16372" y="5099"/>
                  <a:pt x="16372" y="5180"/>
                </a:cubicBezTo>
                <a:cubicBezTo>
                  <a:pt x="16372" y="5275"/>
                  <a:pt x="16360" y="5382"/>
                  <a:pt x="16360" y="5501"/>
                </a:cubicBezTo>
                <a:cubicBezTo>
                  <a:pt x="16348" y="5490"/>
                  <a:pt x="16348" y="5490"/>
                  <a:pt x="16348" y="5478"/>
                </a:cubicBezTo>
                <a:cubicBezTo>
                  <a:pt x="16360" y="5287"/>
                  <a:pt x="16360" y="5109"/>
                  <a:pt x="16372" y="4918"/>
                </a:cubicBezTo>
                <a:close/>
                <a:moveTo>
                  <a:pt x="27682" y="5561"/>
                </a:moveTo>
                <a:lnTo>
                  <a:pt x="27671" y="5573"/>
                </a:lnTo>
                <a:cubicBezTo>
                  <a:pt x="27671" y="5573"/>
                  <a:pt x="27671" y="5561"/>
                  <a:pt x="27671" y="5561"/>
                </a:cubicBezTo>
                <a:close/>
                <a:moveTo>
                  <a:pt x="19693" y="5607"/>
                </a:moveTo>
                <a:cubicBezTo>
                  <a:pt x="19693" y="5611"/>
                  <a:pt x="19693" y="5616"/>
                  <a:pt x="19693" y="5621"/>
                </a:cubicBezTo>
                <a:cubicBezTo>
                  <a:pt x="19693" y="5621"/>
                  <a:pt x="19681" y="5632"/>
                  <a:pt x="19681" y="5632"/>
                </a:cubicBezTo>
                <a:cubicBezTo>
                  <a:pt x="19687" y="5627"/>
                  <a:pt x="19690" y="5618"/>
                  <a:pt x="19693" y="5607"/>
                </a:cubicBezTo>
                <a:close/>
                <a:moveTo>
                  <a:pt x="27611" y="5621"/>
                </a:moveTo>
                <a:cubicBezTo>
                  <a:pt x="27611" y="5621"/>
                  <a:pt x="27611" y="5621"/>
                  <a:pt x="27611" y="5632"/>
                </a:cubicBezTo>
                <a:lnTo>
                  <a:pt x="27599" y="5632"/>
                </a:lnTo>
                <a:lnTo>
                  <a:pt x="27611" y="5621"/>
                </a:lnTo>
                <a:close/>
                <a:moveTo>
                  <a:pt x="27563" y="5668"/>
                </a:moveTo>
                <a:cubicBezTo>
                  <a:pt x="27563" y="5668"/>
                  <a:pt x="27563" y="5668"/>
                  <a:pt x="27563" y="5680"/>
                </a:cubicBezTo>
                <a:lnTo>
                  <a:pt x="27551" y="5680"/>
                </a:lnTo>
                <a:lnTo>
                  <a:pt x="27563" y="5668"/>
                </a:lnTo>
                <a:close/>
                <a:moveTo>
                  <a:pt x="27528" y="5704"/>
                </a:moveTo>
                <a:lnTo>
                  <a:pt x="27540" y="5716"/>
                </a:lnTo>
                <a:lnTo>
                  <a:pt x="27528" y="5716"/>
                </a:lnTo>
                <a:cubicBezTo>
                  <a:pt x="27528" y="5716"/>
                  <a:pt x="27528" y="5716"/>
                  <a:pt x="27528" y="5704"/>
                </a:cubicBezTo>
                <a:close/>
                <a:moveTo>
                  <a:pt x="22944" y="4930"/>
                </a:moveTo>
                <a:lnTo>
                  <a:pt x="22884" y="5025"/>
                </a:lnTo>
                <a:cubicBezTo>
                  <a:pt x="22753" y="5251"/>
                  <a:pt x="22646" y="5406"/>
                  <a:pt x="22575" y="5525"/>
                </a:cubicBezTo>
                <a:lnTo>
                  <a:pt x="22348" y="5835"/>
                </a:lnTo>
                <a:cubicBezTo>
                  <a:pt x="22634" y="5406"/>
                  <a:pt x="22896" y="4990"/>
                  <a:pt x="22944" y="4930"/>
                </a:cubicBezTo>
                <a:close/>
                <a:moveTo>
                  <a:pt x="27421" y="5811"/>
                </a:moveTo>
                <a:cubicBezTo>
                  <a:pt x="27421" y="5811"/>
                  <a:pt x="27421" y="5823"/>
                  <a:pt x="27421" y="5835"/>
                </a:cubicBezTo>
                <a:cubicBezTo>
                  <a:pt x="27421" y="5835"/>
                  <a:pt x="27415" y="5835"/>
                  <a:pt x="27412" y="5832"/>
                </a:cubicBezTo>
                <a:lnTo>
                  <a:pt x="27412" y="5832"/>
                </a:lnTo>
                <a:cubicBezTo>
                  <a:pt x="27409" y="5828"/>
                  <a:pt x="27409" y="5823"/>
                  <a:pt x="27409" y="5823"/>
                </a:cubicBezTo>
                <a:lnTo>
                  <a:pt x="27409" y="5823"/>
                </a:lnTo>
                <a:cubicBezTo>
                  <a:pt x="27409" y="5823"/>
                  <a:pt x="27409" y="5823"/>
                  <a:pt x="27409" y="5823"/>
                </a:cubicBezTo>
                <a:lnTo>
                  <a:pt x="27421" y="5811"/>
                </a:lnTo>
                <a:close/>
                <a:moveTo>
                  <a:pt x="27349" y="5882"/>
                </a:moveTo>
                <a:cubicBezTo>
                  <a:pt x="27349" y="5882"/>
                  <a:pt x="27361" y="5882"/>
                  <a:pt x="27361" y="5894"/>
                </a:cubicBezTo>
                <a:lnTo>
                  <a:pt x="27349" y="5906"/>
                </a:lnTo>
                <a:cubicBezTo>
                  <a:pt x="27349" y="5906"/>
                  <a:pt x="27337" y="5894"/>
                  <a:pt x="27337" y="5894"/>
                </a:cubicBezTo>
                <a:lnTo>
                  <a:pt x="27349" y="5882"/>
                </a:lnTo>
                <a:close/>
                <a:moveTo>
                  <a:pt x="28136" y="5243"/>
                </a:moveTo>
                <a:lnTo>
                  <a:pt x="28136" y="5243"/>
                </a:lnTo>
                <a:cubicBezTo>
                  <a:pt x="28115" y="5271"/>
                  <a:pt x="28094" y="5293"/>
                  <a:pt x="28063" y="5323"/>
                </a:cubicBezTo>
                <a:cubicBezTo>
                  <a:pt x="28016" y="5371"/>
                  <a:pt x="27980" y="5418"/>
                  <a:pt x="27921" y="5478"/>
                </a:cubicBezTo>
                <a:cubicBezTo>
                  <a:pt x="27825" y="5597"/>
                  <a:pt x="27694" y="5728"/>
                  <a:pt x="27492" y="5930"/>
                </a:cubicBezTo>
                <a:cubicBezTo>
                  <a:pt x="27471" y="5947"/>
                  <a:pt x="27459" y="5955"/>
                  <a:pt x="27455" y="5955"/>
                </a:cubicBezTo>
                <a:cubicBezTo>
                  <a:pt x="27447" y="5955"/>
                  <a:pt x="27465" y="5929"/>
                  <a:pt x="27504" y="5882"/>
                </a:cubicBezTo>
                <a:cubicBezTo>
                  <a:pt x="27563" y="5823"/>
                  <a:pt x="27635" y="5752"/>
                  <a:pt x="27706" y="5680"/>
                </a:cubicBezTo>
                <a:lnTo>
                  <a:pt x="27706" y="5680"/>
                </a:lnTo>
                <a:lnTo>
                  <a:pt x="27659" y="5752"/>
                </a:lnTo>
                <a:cubicBezTo>
                  <a:pt x="27718" y="5680"/>
                  <a:pt x="27790" y="5597"/>
                  <a:pt x="27861" y="5525"/>
                </a:cubicBezTo>
                <a:cubicBezTo>
                  <a:pt x="27947" y="5431"/>
                  <a:pt x="28038" y="5337"/>
                  <a:pt x="28136" y="5243"/>
                </a:cubicBezTo>
                <a:close/>
                <a:moveTo>
                  <a:pt x="4025" y="6025"/>
                </a:moveTo>
                <a:lnTo>
                  <a:pt x="4013" y="6049"/>
                </a:lnTo>
                <a:lnTo>
                  <a:pt x="4013" y="6037"/>
                </a:lnTo>
                <a:lnTo>
                  <a:pt x="4025" y="6025"/>
                </a:lnTo>
                <a:close/>
                <a:moveTo>
                  <a:pt x="3897" y="6133"/>
                </a:moveTo>
                <a:cubicBezTo>
                  <a:pt x="3896" y="6135"/>
                  <a:pt x="3895" y="6136"/>
                  <a:pt x="3894" y="6138"/>
                </a:cubicBezTo>
                <a:lnTo>
                  <a:pt x="3898" y="6133"/>
                </a:lnTo>
                <a:close/>
                <a:moveTo>
                  <a:pt x="3894" y="6138"/>
                </a:moveTo>
                <a:lnTo>
                  <a:pt x="3882" y="6156"/>
                </a:lnTo>
                <a:cubicBezTo>
                  <a:pt x="3888" y="6150"/>
                  <a:pt x="3891" y="6144"/>
                  <a:pt x="3894" y="6138"/>
                </a:cubicBezTo>
                <a:close/>
                <a:moveTo>
                  <a:pt x="22396" y="5954"/>
                </a:moveTo>
                <a:lnTo>
                  <a:pt x="22210" y="6243"/>
                </a:lnTo>
                <a:lnTo>
                  <a:pt x="22210" y="6243"/>
                </a:lnTo>
                <a:cubicBezTo>
                  <a:pt x="22274" y="6148"/>
                  <a:pt x="22336" y="6052"/>
                  <a:pt x="22396" y="5954"/>
                </a:cubicBezTo>
                <a:close/>
                <a:moveTo>
                  <a:pt x="3929" y="6144"/>
                </a:moveTo>
                <a:lnTo>
                  <a:pt x="3953" y="6156"/>
                </a:lnTo>
                <a:cubicBezTo>
                  <a:pt x="3918" y="6204"/>
                  <a:pt x="3894" y="6240"/>
                  <a:pt x="3858" y="6275"/>
                </a:cubicBezTo>
                <a:cubicBezTo>
                  <a:pt x="3916" y="6184"/>
                  <a:pt x="3934" y="6151"/>
                  <a:pt x="3927" y="6151"/>
                </a:cubicBezTo>
                <a:lnTo>
                  <a:pt x="3927" y="6151"/>
                </a:lnTo>
                <a:cubicBezTo>
                  <a:pt x="3924" y="6151"/>
                  <a:pt x="3917" y="6157"/>
                  <a:pt x="3906" y="6168"/>
                </a:cubicBezTo>
                <a:lnTo>
                  <a:pt x="3929" y="6144"/>
                </a:lnTo>
                <a:close/>
                <a:moveTo>
                  <a:pt x="22103" y="6402"/>
                </a:moveTo>
                <a:cubicBezTo>
                  <a:pt x="22056" y="6473"/>
                  <a:pt x="22010" y="6545"/>
                  <a:pt x="21964" y="6617"/>
                </a:cubicBezTo>
                <a:lnTo>
                  <a:pt x="21964" y="6617"/>
                </a:lnTo>
                <a:cubicBezTo>
                  <a:pt x="21969" y="6606"/>
                  <a:pt x="21974" y="6596"/>
                  <a:pt x="21979" y="6585"/>
                </a:cubicBezTo>
                <a:cubicBezTo>
                  <a:pt x="22021" y="6523"/>
                  <a:pt x="22062" y="6462"/>
                  <a:pt x="22103" y="6402"/>
                </a:cubicBezTo>
                <a:close/>
                <a:moveTo>
                  <a:pt x="10597" y="6383"/>
                </a:moveTo>
                <a:lnTo>
                  <a:pt x="10597" y="6383"/>
                </a:lnTo>
                <a:cubicBezTo>
                  <a:pt x="10657" y="6478"/>
                  <a:pt x="10704" y="6561"/>
                  <a:pt x="10740" y="6633"/>
                </a:cubicBezTo>
                <a:lnTo>
                  <a:pt x="10752" y="6644"/>
                </a:lnTo>
                <a:lnTo>
                  <a:pt x="10776" y="6680"/>
                </a:lnTo>
                <a:cubicBezTo>
                  <a:pt x="10823" y="6787"/>
                  <a:pt x="10847" y="6835"/>
                  <a:pt x="10847" y="6847"/>
                </a:cubicBezTo>
                <a:cubicBezTo>
                  <a:pt x="10847" y="6847"/>
                  <a:pt x="10823" y="6811"/>
                  <a:pt x="10799" y="6764"/>
                </a:cubicBezTo>
                <a:lnTo>
                  <a:pt x="10776" y="6728"/>
                </a:lnTo>
                <a:cubicBezTo>
                  <a:pt x="10764" y="6692"/>
                  <a:pt x="10752" y="6668"/>
                  <a:pt x="10728" y="6633"/>
                </a:cubicBezTo>
                <a:cubicBezTo>
                  <a:pt x="10704" y="6597"/>
                  <a:pt x="10692" y="6549"/>
                  <a:pt x="10668" y="6502"/>
                </a:cubicBezTo>
                <a:lnTo>
                  <a:pt x="10597" y="6383"/>
                </a:lnTo>
                <a:close/>
                <a:moveTo>
                  <a:pt x="19411" y="6741"/>
                </a:moveTo>
                <a:lnTo>
                  <a:pt x="19411" y="6741"/>
                </a:lnTo>
                <a:cubicBezTo>
                  <a:pt x="19411" y="6741"/>
                  <a:pt x="19410" y="6745"/>
                  <a:pt x="19408" y="6752"/>
                </a:cubicBezTo>
                <a:cubicBezTo>
                  <a:pt x="19371" y="6907"/>
                  <a:pt x="19334" y="7063"/>
                  <a:pt x="19298" y="7235"/>
                </a:cubicBezTo>
                <a:lnTo>
                  <a:pt x="19298" y="7235"/>
                </a:lnTo>
                <a:cubicBezTo>
                  <a:pt x="19330" y="7072"/>
                  <a:pt x="19339" y="6991"/>
                  <a:pt x="19348" y="6954"/>
                </a:cubicBezTo>
                <a:cubicBezTo>
                  <a:pt x="19386" y="6802"/>
                  <a:pt x="19409" y="6741"/>
                  <a:pt x="19411" y="6741"/>
                </a:cubicBezTo>
                <a:close/>
                <a:moveTo>
                  <a:pt x="16252" y="7037"/>
                </a:moveTo>
                <a:cubicBezTo>
                  <a:pt x="16252" y="7133"/>
                  <a:pt x="16252" y="7395"/>
                  <a:pt x="16229" y="7692"/>
                </a:cubicBezTo>
                <a:lnTo>
                  <a:pt x="16229" y="7704"/>
                </a:lnTo>
                <a:cubicBezTo>
                  <a:pt x="16229" y="7740"/>
                  <a:pt x="16229" y="7776"/>
                  <a:pt x="16217" y="7811"/>
                </a:cubicBezTo>
                <a:lnTo>
                  <a:pt x="16217" y="7823"/>
                </a:lnTo>
                <a:lnTo>
                  <a:pt x="16205" y="7823"/>
                </a:lnTo>
                <a:cubicBezTo>
                  <a:pt x="16217" y="7561"/>
                  <a:pt x="16241" y="7299"/>
                  <a:pt x="16252" y="7037"/>
                </a:cubicBezTo>
                <a:close/>
                <a:moveTo>
                  <a:pt x="19318" y="7082"/>
                </a:moveTo>
                <a:cubicBezTo>
                  <a:pt x="19334" y="7082"/>
                  <a:pt x="19120" y="7898"/>
                  <a:pt x="19126" y="7898"/>
                </a:cubicBezTo>
                <a:cubicBezTo>
                  <a:pt x="19128" y="7898"/>
                  <a:pt x="19162" y="7780"/>
                  <a:pt x="19253" y="7454"/>
                </a:cubicBezTo>
                <a:lnTo>
                  <a:pt x="19253" y="7454"/>
                </a:lnTo>
                <a:cubicBezTo>
                  <a:pt x="19253" y="7466"/>
                  <a:pt x="19253" y="7490"/>
                  <a:pt x="19241" y="7502"/>
                </a:cubicBezTo>
                <a:cubicBezTo>
                  <a:pt x="19194" y="7700"/>
                  <a:pt x="19101" y="8014"/>
                  <a:pt x="19087" y="8014"/>
                </a:cubicBezTo>
                <a:cubicBezTo>
                  <a:pt x="19087" y="8014"/>
                  <a:pt x="19086" y="8014"/>
                  <a:pt x="19086" y="8014"/>
                </a:cubicBezTo>
                <a:cubicBezTo>
                  <a:pt x="19146" y="7764"/>
                  <a:pt x="19229" y="7430"/>
                  <a:pt x="19300" y="7145"/>
                </a:cubicBezTo>
                <a:lnTo>
                  <a:pt x="19300" y="7121"/>
                </a:lnTo>
                <a:cubicBezTo>
                  <a:pt x="19310" y="7094"/>
                  <a:pt x="19315" y="7082"/>
                  <a:pt x="19318" y="7082"/>
                </a:cubicBezTo>
                <a:close/>
                <a:moveTo>
                  <a:pt x="23813" y="3751"/>
                </a:moveTo>
                <a:lnTo>
                  <a:pt x="23253" y="4680"/>
                </a:lnTo>
                <a:cubicBezTo>
                  <a:pt x="22551" y="5728"/>
                  <a:pt x="21670" y="7097"/>
                  <a:pt x="21003" y="8109"/>
                </a:cubicBezTo>
                <a:cubicBezTo>
                  <a:pt x="21324" y="7609"/>
                  <a:pt x="21645" y="7108"/>
                  <a:pt x="21964" y="6617"/>
                </a:cubicBezTo>
                <a:lnTo>
                  <a:pt x="21964" y="6617"/>
                </a:lnTo>
                <a:cubicBezTo>
                  <a:pt x="21957" y="6630"/>
                  <a:pt x="21950" y="6643"/>
                  <a:pt x="21944" y="6656"/>
                </a:cubicBezTo>
                <a:lnTo>
                  <a:pt x="22210" y="6243"/>
                </a:lnTo>
                <a:lnTo>
                  <a:pt x="22210" y="6243"/>
                </a:lnTo>
                <a:cubicBezTo>
                  <a:pt x="22174" y="6296"/>
                  <a:pt x="22139" y="6349"/>
                  <a:pt x="22103" y="6402"/>
                </a:cubicBezTo>
                <a:lnTo>
                  <a:pt x="22103" y="6402"/>
                </a:lnTo>
                <a:cubicBezTo>
                  <a:pt x="22245" y="6183"/>
                  <a:pt x="22386" y="5966"/>
                  <a:pt x="22527" y="5752"/>
                </a:cubicBezTo>
                <a:cubicBezTo>
                  <a:pt x="22610" y="5621"/>
                  <a:pt x="22694" y="5490"/>
                  <a:pt x="22777" y="5371"/>
                </a:cubicBezTo>
                <a:lnTo>
                  <a:pt x="22884" y="5204"/>
                </a:lnTo>
                <a:lnTo>
                  <a:pt x="22884" y="5204"/>
                </a:lnTo>
                <a:cubicBezTo>
                  <a:pt x="22883" y="5205"/>
                  <a:pt x="22883" y="5205"/>
                  <a:pt x="22882" y="5206"/>
                </a:cubicBezTo>
                <a:lnTo>
                  <a:pt x="22882" y="5206"/>
                </a:lnTo>
                <a:cubicBezTo>
                  <a:pt x="22972" y="5067"/>
                  <a:pt x="23135" y="4825"/>
                  <a:pt x="23289" y="4573"/>
                </a:cubicBezTo>
                <a:cubicBezTo>
                  <a:pt x="23396" y="4394"/>
                  <a:pt x="23515" y="4204"/>
                  <a:pt x="23622" y="4025"/>
                </a:cubicBezTo>
                <a:cubicBezTo>
                  <a:pt x="23658" y="3977"/>
                  <a:pt x="23730" y="3882"/>
                  <a:pt x="23813" y="3751"/>
                </a:cubicBezTo>
                <a:close/>
                <a:moveTo>
                  <a:pt x="2441" y="8002"/>
                </a:moveTo>
                <a:cubicBezTo>
                  <a:pt x="2441" y="8014"/>
                  <a:pt x="2429" y="8038"/>
                  <a:pt x="2405" y="8061"/>
                </a:cubicBezTo>
                <a:cubicBezTo>
                  <a:pt x="2429" y="8085"/>
                  <a:pt x="2465" y="8097"/>
                  <a:pt x="2501" y="8121"/>
                </a:cubicBezTo>
                <a:lnTo>
                  <a:pt x="2536" y="8145"/>
                </a:lnTo>
                <a:cubicBezTo>
                  <a:pt x="2548" y="8157"/>
                  <a:pt x="2560" y="8168"/>
                  <a:pt x="2572" y="8168"/>
                </a:cubicBezTo>
                <a:cubicBezTo>
                  <a:pt x="2584" y="8180"/>
                  <a:pt x="2584" y="8180"/>
                  <a:pt x="2572" y="8180"/>
                </a:cubicBezTo>
                <a:cubicBezTo>
                  <a:pt x="2513" y="8145"/>
                  <a:pt x="2453" y="8109"/>
                  <a:pt x="2394" y="8061"/>
                </a:cubicBezTo>
                <a:lnTo>
                  <a:pt x="2441" y="8002"/>
                </a:lnTo>
                <a:close/>
                <a:moveTo>
                  <a:pt x="30647" y="8192"/>
                </a:moveTo>
                <a:cubicBezTo>
                  <a:pt x="30611" y="8204"/>
                  <a:pt x="30599" y="8216"/>
                  <a:pt x="30576" y="8228"/>
                </a:cubicBezTo>
                <a:cubicBezTo>
                  <a:pt x="30588" y="8228"/>
                  <a:pt x="30611" y="8216"/>
                  <a:pt x="30647" y="8192"/>
                </a:cubicBezTo>
                <a:close/>
                <a:moveTo>
                  <a:pt x="8716" y="8133"/>
                </a:moveTo>
                <a:lnTo>
                  <a:pt x="8799" y="8180"/>
                </a:lnTo>
                <a:lnTo>
                  <a:pt x="8763" y="8168"/>
                </a:lnTo>
                <a:lnTo>
                  <a:pt x="8811" y="8192"/>
                </a:lnTo>
                <a:lnTo>
                  <a:pt x="8811" y="8204"/>
                </a:lnTo>
                <a:lnTo>
                  <a:pt x="8835" y="8216"/>
                </a:lnTo>
                <a:cubicBezTo>
                  <a:pt x="8859" y="8228"/>
                  <a:pt x="8871" y="8240"/>
                  <a:pt x="8882" y="8252"/>
                </a:cubicBezTo>
                <a:lnTo>
                  <a:pt x="8811" y="8216"/>
                </a:lnTo>
                <a:lnTo>
                  <a:pt x="8799" y="8204"/>
                </a:lnTo>
                <a:cubicBezTo>
                  <a:pt x="8775" y="8180"/>
                  <a:pt x="8752" y="8168"/>
                  <a:pt x="8740" y="8157"/>
                </a:cubicBezTo>
                <a:lnTo>
                  <a:pt x="8716" y="8133"/>
                </a:lnTo>
                <a:close/>
                <a:moveTo>
                  <a:pt x="20979" y="8180"/>
                </a:moveTo>
                <a:cubicBezTo>
                  <a:pt x="20967" y="8204"/>
                  <a:pt x="20944" y="8240"/>
                  <a:pt x="20932" y="8264"/>
                </a:cubicBezTo>
                <a:lnTo>
                  <a:pt x="20884" y="8311"/>
                </a:lnTo>
                <a:cubicBezTo>
                  <a:pt x="20896" y="8276"/>
                  <a:pt x="20908" y="8252"/>
                  <a:pt x="20932" y="8228"/>
                </a:cubicBezTo>
                <a:lnTo>
                  <a:pt x="20979" y="8180"/>
                </a:lnTo>
                <a:close/>
                <a:moveTo>
                  <a:pt x="19062" y="8419"/>
                </a:moveTo>
                <a:lnTo>
                  <a:pt x="19062" y="8430"/>
                </a:lnTo>
                <a:lnTo>
                  <a:pt x="19062" y="8454"/>
                </a:lnTo>
                <a:lnTo>
                  <a:pt x="19050" y="8454"/>
                </a:lnTo>
                <a:cubicBezTo>
                  <a:pt x="19050" y="8442"/>
                  <a:pt x="19050" y="8430"/>
                  <a:pt x="19062" y="8419"/>
                </a:cubicBezTo>
                <a:close/>
                <a:moveTo>
                  <a:pt x="19009" y="8441"/>
                </a:moveTo>
                <a:lnTo>
                  <a:pt x="19003" y="8466"/>
                </a:lnTo>
                <a:lnTo>
                  <a:pt x="19003" y="8442"/>
                </a:lnTo>
                <a:cubicBezTo>
                  <a:pt x="19005" y="8442"/>
                  <a:pt x="19008" y="8442"/>
                  <a:pt x="19009" y="8441"/>
                </a:cubicBezTo>
                <a:close/>
                <a:moveTo>
                  <a:pt x="19074" y="8466"/>
                </a:moveTo>
                <a:lnTo>
                  <a:pt x="19074" y="8478"/>
                </a:lnTo>
                <a:lnTo>
                  <a:pt x="19062" y="8478"/>
                </a:lnTo>
                <a:lnTo>
                  <a:pt x="19062" y="8466"/>
                </a:lnTo>
                <a:close/>
                <a:moveTo>
                  <a:pt x="25956" y="7335"/>
                </a:moveTo>
                <a:cubicBezTo>
                  <a:pt x="25539" y="7776"/>
                  <a:pt x="25337" y="8002"/>
                  <a:pt x="25218" y="8133"/>
                </a:cubicBezTo>
                <a:cubicBezTo>
                  <a:pt x="25087" y="8276"/>
                  <a:pt x="24944" y="8407"/>
                  <a:pt x="24825" y="8538"/>
                </a:cubicBezTo>
                <a:cubicBezTo>
                  <a:pt x="24837" y="8526"/>
                  <a:pt x="24861" y="8502"/>
                  <a:pt x="24884" y="8490"/>
                </a:cubicBezTo>
                <a:lnTo>
                  <a:pt x="24884" y="8490"/>
                </a:lnTo>
                <a:lnTo>
                  <a:pt x="24765" y="8609"/>
                </a:lnTo>
                <a:lnTo>
                  <a:pt x="24742" y="8597"/>
                </a:lnTo>
                <a:cubicBezTo>
                  <a:pt x="25027" y="8276"/>
                  <a:pt x="25480" y="7823"/>
                  <a:pt x="25956" y="7335"/>
                </a:cubicBezTo>
                <a:close/>
                <a:moveTo>
                  <a:pt x="20824" y="8419"/>
                </a:moveTo>
                <a:lnTo>
                  <a:pt x="20824" y="8419"/>
                </a:lnTo>
                <a:cubicBezTo>
                  <a:pt x="20777" y="8490"/>
                  <a:pt x="20729" y="8561"/>
                  <a:pt x="20682" y="8645"/>
                </a:cubicBezTo>
                <a:cubicBezTo>
                  <a:pt x="20682" y="8645"/>
                  <a:pt x="20682" y="8633"/>
                  <a:pt x="20682" y="8633"/>
                </a:cubicBezTo>
                <a:cubicBezTo>
                  <a:pt x="20717" y="8561"/>
                  <a:pt x="20753" y="8502"/>
                  <a:pt x="20801" y="8442"/>
                </a:cubicBezTo>
                <a:lnTo>
                  <a:pt x="20824" y="8419"/>
                </a:lnTo>
                <a:close/>
                <a:moveTo>
                  <a:pt x="8823" y="8180"/>
                </a:moveTo>
                <a:lnTo>
                  <a:pt x="8930" y="8240"/>
                </a:lnTo>
                <a:cubicBezTo>
                  <a:pt x="9109" y="8407"/>
                  <a:pt x="9287" y="8585"/>
                  <a:pt x="9466" y="8752"/>
                </a:cubicBezTo>
                <a:lnTo>
                  <a:pt x="9252" y="8561"/>
                </a:lnTo>
                <a:lnTo>
                  <a:pt x="9322" y="8644"/>
                </a:lnTo>
                <a:lnTo>
                  <a:pt x="9322" y="8644"/>
                </a:lnTo>
                <a:cubicBezTo>
                  <a:pt x="9285" y="8611"/>
                  <a:pt x="9250" y="8579"/>
                  <a:pt x="9216" y="8549"/>
                </a:cubicBezTo>
                <a:cubicBezTo>
                  <a:pt x="9180" y="8526"/>
                  <a:pt x="9144" y="8490"/>
                  <a:pt x="9121" y="8466"/>
                </a:cubicBezTo>
                <a:lnTo>
                  <a:pt x="9133" y="8466"/>
                </a:lnTo>
                <a:cubicBezTo>
                  <a:pt x="9097" y="8430"/>
                  <a:pt x="9037" y="8371"/>
                  <a:pt x="8966" y="8311"/>
                </a:cubicBezTo>
                <a:cubicBezTo>
                  <a:pt x="8918" y="8276"/>
                  <a:pt x="8871" y="8228"/>
                  <a:pt x="8823" y="8180"/>
                </a:cubicBezTo>
                <a:close/>
                <a:moveTo>
                  <a:pt x="14898" y="8684"/>
                </a:moveTo>
                <a:cubicBezTo>
                  <a:pt x="14903" y="8697"/>
                  <a:pt x="14911" y="8716"/>
                  <a:pt x="14919" y="8740"/>
                </a:cubicBezTo>
                <a:cubicBezTo>
                  <a:pt x="14931" y="8776"/>
                  <a:pt x="14943" y="8811"/>
                  <a:pt x="14955" y="8847"/>
                </a:cubicBezTo>
                <a:lnTo>
                  <a:pt x="14943" y="8847"/>
                </a:lnTo>
                <a:cubicBezTo>
                  <a:pt x="14932" y="8793"/>
                  <a:pt x="14911" y="8738"/>
                  <a:pt x="14898" y="8684"/>
                </a:cubicBezTo>
                <a:close/>
                <a:moveTo>
                  <a:pt x="3346" y="8692"/>
                </a:moveTo>
                <a:lnTo>
                  <a:pt x="3382" y="8716"/>
                </a:lnTo>
                <a:cubicBezTo>
                  <a:pt x="3465" y="8764"/>
                  <a:pt x="3537" y="8811"/>
                  <a:pt x="3632" y="8871"/>
                </a:cubicBezTo>
                <a:lnTo>
                  <a:pt x="3608" y="8871"/>
                </a:lnTo>
                <a:lnTo>
                  <a:pt x="3346" y="8692"/>
                </a:lnTo>
                <a:close/>
                <a:moveTo>
                  <a:pt x="3906" y="9085"/>
                </a:moveTo>
                <a:lnTo>
                  <a:pt x="3918" y="9097"/>
                </a:lnTo>
                <a:cubicBezTo>
                  <a:pt x="3928" y="9102"/>
                  <a:pt x="3938" y="9108"/>
                  <a:pt x="3948" y="9113"/>
                </a:cubicBezTo>
                <a:lnTo>
                  <a:pt x="3948" y="9113"/>
                </a:lnTo>
                <a:cubicBezTo>
                  <a:pt x="3934" y="9104"/>
                  <a:pt x="3920" y="9095"/>
                  <a:pt x="3906" y="9085"/>
                </a:cubicBezTo>
                <a:close/>
                <a:moveTo>
                  <a:pt x="14990" y="9085"/>
                </a:moveTo>
                <a:lnTo>
                  <a:pt x="15014" y="9145"/>
                </a:lnTo>
                <a:lnTo>
                  <a:pt x="15014" y="9157"/>
                </a:lnTo>
                <a:lnTo>
                  <a:pt x="15014" y="9169"/>
                </a:lnTo>
                <a:lnTo>
                  <a:pt x="14990" y="9085"/>
                </a:lnTo>
                <a:close/>
                <a:moveTo>
                  <a:pt x="24730" y="8621"/>
                </a:moveTo>
                <a:lnTo>
                  <a:pt x="24742" y="8633"/>
                </a:lnTo>
                <a:lnTo>
                  <a:pt x="24206" y="9181"/>
                </a:lnTo>
                <a:lnTo>
                  <a:pt x="24265" y="9097"/>
                </a:lnTo>
                <a:cubicBezTo>
                  <a:pt x="24361" y="9002"/>
                  <a:pt x="24480" y="8895"/>
                  <a:pt x="24623" y="8728"/>
                </a:cubicBezTo>
                <a:cubicBezTo>
                  <a:pt x="24658" y="8692"/>
                  <a:pt x="24694" y="8657"/>
                  <a:pt x="24730" y="8621"/>
                </a:cubicBezTo>
                <a:close/>
                <a:moveTo>
                  <a:pt x="9324" y="8646"/>
                </a:moveTo>
                <a:lnTo>
                  <a:pt x="9490" y="8776"/>
                </a:lnTo>
                <a:cubicBezTo>
                  <a:pt x="9656" y="8930"/>
                  <a:pt x="9823" y="9085"/>
                  <a:pt x="9978" y="9228"/>
                </a:cubicBezTo>
                <a:cubicBezTo>
                  <a:pt x="9954" y="9216"/>
                  <a:pt x="9942" y="9204"/>
                  <a:pt x="9930" y="9192"/>
                </a:cubicBezTo>
                <a:cubicBezTo>
                  <a:pt x="9723" y="9005"/>
                  <a:pt x="9507" y="8809"/>
                  <a:pt x="9324" y="8646"/>
                </a:cubicBezTo>
                <a:close/>
                <a:moveTo>
                  <a:pt x="9978" y="9288"/>
                </a:moveTo>
                <a:lnTo>
                  <a:pt x="10180" y="9490"/>
                </a:lnTo>
                <a:cubicBezTo>
                  <a:pt x="10109" y="9431"/>
                  <a:pt x="10049" y="9371"/>
                  <a:pt x="9978" y="9300"/>
                </a:cubicBezTo>
                <a:cubicBezTo>
                  <a:pt x="9978" y="9300"/>
                  <a:pt x="9966" y="9288"/>
                  <a:pt x="9978" y="9288"/>
                </a:cubicBezTo>
                <a:close/>
                <a:moveTo>
                  <a:pt x="4727" y="9597"/>
                </a:moveTo>
                <a:cubicBezTo>
                  <a:pt x="4758" y="9616"/>
                  <a:pt x="4792" y="9633"/>
                  <a:pt x="4823" y="9652"/>
                </a:cubicBezTo>
                <a:lnTo>
                  <a:pt x="4823" y="9652"/>
                </a:lnTo>
                <a:cubicBezTo>
                  <a:pt x="4814" y="9648"/>
                  <a:pt x="4805" y="9645"/>
                  <a:pt x="4799" y="9645"/>
                </a:cubicBezTo>
                <a:lnTo>
                  <a:pt x="4727" y="9597"/>
                </a:lnTo>
                <a:close/>
                <a:moveTo>
                  <a:pt x="19967" y="9526"/>
                </a:moveTo>
                <a:cubicBezTo>
                  <a:pt x="19931" y="9585"/>
                  <a:pt x="19884" y="9645"/>
                  <a:pt x="19848" y="9704"/>
                </a:cubicBezTo>
                <a:cubicBezTo>
                  <a:pt x="19872" y="9681"/>
                  <a:pt x="19884" y="9657"/>
                  <a:pt x="19896" y="9645"/>
                </a:cubicBezTo>
                <a:lnTo>
                  <a:pt x="19967" y="9538"/>
                </a:lnTo>
                <a:lnTo>
                  <a:pt x="19967" y="9526"/>
                </a:lnTo>
                <a:close/>
                <a:moveTo>
                  <a:pt x="12170" y="9421"/>
                </a:moveTo>
                <a:cubicBezTo>
                  <a:pt x="12241" y="9539"/>
                  <a:pt x="12300" y="9657"/>
                  <a:pt x="12359" y="9776"/>
                </a:cubicBezTo>
                <a:cubicBezTo>
                  <a:pt x="12347" y="9776"/>
                  <a:pt x="12347" y="9764"/>
                  <a:pt x="12335" y="9740"/>
                </a:cubicBezTo>
                <a:cubicBezTo>
                  <a:pt x="12264" y="9609"/>
                  <a:pt x="12216" y="9502"/>
                  <a:pt x="12169" y="9431"/>
                </a:cubicBezTo>
                <a:cubicBezTo>
                  <a:pt x="12169" y="9425"/>
                  <a:pt x="12169" y="9422"/>
                  <a:pt x="12170" y="9421"/>
                </a:cubicBezTo>
                <a:close/>
                <a:moveTo>
                  <a:pt x="27230" y="9895"/>
                </a:moveTo>
                <a:lnTo>
                  <a:pt x="27230" y="9900"/>
                </a:lnTo>
                <a:lnTo>
                  <a:pt x="27239" y="9895"/>
                </a:lnTo>
                <a:close/>
                <a:moveTo>
                  <a:pt x="27254" y="9895"/>
                </a:moveTo>
                <a:lnTo>
                  <a:pt x="27230" y="9907"/>
                </a:lnTo>
                <a:lnTo>
                  <a:pt x="27230" y="9919"/>
                </a:lnTo>
                <a:lnTo>
                  <a:pt x="27254" y="9907"/>
                </a:lnTo>
                <a:lnTo>
                  <a:pt x="27254" y="9895"/>
                </a:lnTo>
                <a:close/>
                <a:moveTo>
                  <a:pt x="15002" y="9204"/>
                </a:moveTo>
                <a:cubicBezTo>
                  <a:pt x="15074" y="9431"/>
                  <a:pt x="15133" y="9657"/>
                  <a:pt x="15193" y="9883"/>
                </a:cubicBezTo>
                <a:cubicBezTo>
                  <a:pt x="15205" y="9895"/>
                  <a:pt x="15205" y="9919"/>
                  <a:pt x="15205" y="9943"/>
                </a:cubicBezTo>
                <a:cubicBezTo>
                  <a:pt x="15145" y="9692"/>
                  <a:pt x="15074" y="9466"/>
                  <a:pt x="15026" y="9335"/>
                </a:cubicBezTo>
                <a:lnTo>
                  <a:pt x="15002" y="9276"/>
                </a:lnTo>
                <a:cubicBezTo>
                  <a:pt x="15002" y="9252"/>
                  <a:pt x="15002" y="9228"/>
                  <a:pt x="15002" y="9204"/>
                </a:cubicBezTo>
                <a:close/>
                <a:moveTo>
                  <a:pt x="27325" y="9931"/>
                </a:moveTo>
                <a:lnTo>
                  <a:pt x="27313" y="9943"/>
                </a:lnTo>
                <a:cubicBezTo>
                  <a:pt x="27313" y="9943"/>
                  <a:pt x="27301" y="9931"/>
                  <a:pt x="27301" y="9931"/>
                </a:cubicBezTo>
                <a:close/>
                <a:moveTo>
                  <a:pt x="4703" y="9490"/>
                </a:moveTo>
                <a:cubicBezTo>
                  <a:pt x="5013" y="9681"/>
                  <a:pt x="5215" y="9812"/>
                  <a:pt x="5406" y="9931"/>
                </a:cubicBezTo>
                <a:lnTo>
                  <a:pt x="5465" y="9990"/>
                </a:lnTo>
                <a:cubicBezTo>
                  <a:pt x="5453" y="9978"/>
                  <a:pt x="5430" y="9966"/>
                  <a:pt x="5418" y="9954"/>
                </a:cubicBezTo>
                <a:cubicBezTo>
                  <a:pt x="5168" y="9800"/>
                  <a:pt x="4942" y="9645"/>
                  <a:pt x="4703" y="9490"/>
                </a:cubicBezTo>
                <a:close/>
                <a:moveTo>
                  <a:pt x="19705" y="9966"/>
                </a:moveTo>
                <a:lnTo>
                  <a:pt x="19705" y="9966"/>
                </a:lnTo>
                <a:cubicBezTo>
                  <a:pt x="19695" y="9979"/>
                  <a:pt x="19685" y="9991"/>
                  <a:pt x="19675" y="10006"/>
                </a:cubicBezTo>
                <a:lnTo>
                  <a:pt x="19675" y="10006"/>
                </a:lnTo>
                <a:cubicBezTo>
                  <a:pt x="19686" y="9992"/>
                  <a:pt x="19696" y="9979"/>
                  <a:pt x="19705" y="9966"/>
                </a:cubicBezTo>
                <a:close/>
                <a:moveTo>
                  <a:pt x="19675" y="10006"/>
                </a:moveTo>
                <a:cubicBezTo>
                  <a:pt x="19672" y="10010"/>
                  <a:pt x="19669" y="10014"/>
                  <a:pt x="19666" y="10018"/>
                </a:cubicBezTo>
                <a:lnTo>
                  <a:pt x="19666" y="10018"/>
                </a:lnTo>
                <a:cubicBezTo>
                  <a:pt x="19667" y="10016"/>
                  <a:pt x="19668" y="10015"/>
                  <a:pt x="19670" y="10014"/>
                </a:cubicBezTo>
                <a:cubicBezTo>
                  <a:pt x="19671" y="10011"/>
                  <a:pt x="19673" y="10008"/>
                  <a:pt x="19675" y="10006"/>
                </a:cubicBezTo>
                <a:close/>
                <a:moveTo>
                  <a:pt x="10657" y="9931"/>
                </a:moveTo>
                <a:lnTo>
                  <a:pt x="10728" y="9966"/>
                </a:lnTo>
                <a:cubicBezTo>
                  <a:pt x="10826" y="10065"/>
                  <a:pt x="10848" y="10091"/>
                  <a:pt x="10841" y="10091"/>
                </a:cubicBezTo>
                <a:cubicBezTo>
                  <a:pt x="10837" y="10091"/>
                  <a:pt x="10824" y="10082"/>
                  <a:pt x="10811" y="10073"/>
                </a:cubicBezTo>
                <a:cubicBezTo>
                  <a:pt x="10764" y="10026"/>
                  <a:pt x="10704" y="9978"/>
                  <a:pt x="10657" y="9931"/>
                </a:cubicBezTo>
                <a:close/>
                <a:moveTo>
                  <a:pt x="19666" y="10018"/>
                </a:moveTo>
                <a:lnTo>
                  <a:pt x="19666" y="10018"/>
                </a:lnTo>
                <a:cubicBezTo>
                  <a:pt x="19632" y="10052"/>
                  <a:pt x="19609" y="10087"/>
                  <a:pt x="19574" y="10133"/>
                </a:cubicBezTo>
                <a:cubicBezTo>
                  <a:pt x="19606" y="10093"/>
                  <a:pt x="19638" y="10054"/>
                  <a:pt x="19666" y="10018"/>
                </a:cubicBezTo>
                <a:close/>
                <a:moveTo>
                  <a:pt x="16145" y="9562"/>
                </a:moveTo>
                <a:cubicBezTo>
                  <a:pt x="16145" y="9681"/>
                  <a:pt x="16145" y="9788"/>
                  <a:pt x="16145" y="9883"/>
                </a:cubicBezTo>
                <a:cubicBezTo>
                  <a:pt x="16137" y="10002"/>
                  <a:pt x="16128" y="10115"/>
                  <a:pt x="16120" y="10227"/>
                </a:cubicBezTo>
                <a:lnTo>
                  <a:pt x="16120" y="10227"/>
                </a:lnTo>
                <a:cubicBezTo>
                  <a:pt x="16124" y="10131"/>
                  <a:pt x="16129" y="10016"/>
                  <a:pt x="16133" y="9907"/>
                </a:cubicBezTo>
                <a:cubicBezTo>
                  <a:pt x="16145" y="9764"/>
                  <a:pt x="16145" y="9633"/>
                  <a:pt x="16145" y="9562"/>
                </a:cubicBezTo>
                <a:close/>
                <a:moveTo>
                  <a:pt x="27242" y="10062"/>
                </a:moveTo>
                <a:cubicBezTo>
                  <a:pt x="27071" y="10153"/>
                  <a:pt x="26889" y="10244"/>
                  <a:pt x="26706" y="10335"/>
                </a:cubicBezTo>
                <a:lnTo>
                  <a:pt x="26706" y="10335"/>
                </a:lnTo>
                <a:lnTo>
                  <a:pt x="26742" y="10312"/>
                </a:lnTo>
                <a:lnTo>
                  <a:pt x="27242" y="10062"/>
                </a:lnTo>
                <a:close/>
                <a:moveTo>
                  <a:pt x="26706" y="10335"/>
                </a:moveTo>
                <a:lnTo>
                  <a:pt x="26706" y="10335"/>
                </a:lnTo>
                <a:cubicBezTo>
                  <a:pt x="26698" y="10339"/>
                  <a:pt x="26690" y="10343"/>
                  <a:pt x="26682" y="10347"/>
                </a:cubicBezTo>
                <a:cubicBezTo>
                  <a:pt x="26682" y="10347"/>
                  <a:pt x="26694" y="10335"/>
                  <a:pt x="26706" y="10335"/>
                </a:cubicBezTo>
                <a:close/>
                <a:moveTo>
                  <a:pt x="30528" y="8383"/>
                </a:moveTo>
                <a:cubicBezTo>
                  <a:pt x="30647" y="8657"/>
                  <a:pt x="30742" y="8907"/>
                  <a:pt x="30826" y="9133"/>
                </a:cubicBezTo>
                <a:lnTo>
                  <a:pt x="31314" y="10359"/>
                </a:lnTo>
                <a:cubicBezTo>
                  <a:pt x="31231" y="10157"/>
                  <a:pt x="31135" y="9931"/>
                  <a:pt x="31040" y="9692"/>
                </a:cubicBezTo>
                <a:cubicBezTo>
                  <a:pt x="30873" y="9300"/>
                  <a:pt x="30707" y="8859"/>
                  <a:pt x="30528" y="8419"/>
                </a:cubicBezTo>
                <a:cubicBezTo>
                  <a:pt x="29968" y="8704"/>
                  <a:pt x="29409" y="9002"/>
                  <a:pt x="28909" y="9252"/>
                </a:cubicBezTo>
                <a:cubicBezTo>
                  <a:pt x="28564" y="9419"/>
                  <a:pt x="28218" y="9597"/>
                  <a:pt x="27861" y="9776"/>
                </a:cubicBezTo>
                <a:cubicBezTo>
                  <a:pt x="27956" y="9728"/>
                  <a:pt x="28028" y="9681"/>
                  <a:pt x="28075" y="9645"/>
                </a:cubicBezTo>
                <a:lnTo>
                  <a:pt x="30349" y="8478"/>
                </a:lnTo>
                <a:cubicBezTo>
                  <a:pt x="30361" y="8478"/>
                  <a:pt x="30373" y="8466"/>
                  <a:pt x="30385" y="8466"/>
                </a:cubicBezTo>
                <a:cubicBezTo>
                  <a:pt x="30433" y="8430"/>
                  <a:pt x="30492" y="8407"/>
                  <a:pt x="30528" y="8383"/>
                </a:cubicBezTo>
                <a:close/>
                <a:moveTo>
                  <a:pt x="23360" y="10133"/>
                </a:moveTo>
                <a:cubicBezTo>
                  <a:pt x="23265" y="10240"/>
                  <a:pt x="23170" y="10335"/>
                  <a:pt x="23087" y="10419"/>
                </a:cubicBezTo>
                <a:cubicBezTo>
                  <a:pt x="23158" y="10347"/>
                  <a:pt x="23194" y="10300"/>
                  <a:pt x="23218" y="10276"/>
                </a:cubicBezTo>
                <a:lnTo>
                  <a:pt x="23360" y="10133"/>
                </a:lnTo>
                <a:close/>
                <a:moveTo>
                  <a:pt x="15240" y="10252"/>
                </a:moveTo>
                <a:lnTo>
                  <a:pt x="15240" y="10252"/>
                </a:lnTo>
                <a:cubicBezTo>
                  <a:pt x="15252" y="10252"/>
                  <a:pt x="15276" y="10324"/>
                  <a:pt x="15300" y="10419"/>
                </a:cubicBezTo>
                <a:lnTo>
                  <a:pt x="15300" y="10454"/>
                </a:lnTo>
                <a:lnTo>
                  <a:pt x="15276" y="10395"/>
                </a:lnTo>
                <a:lnTo>
                  <a:pt x="15240" y="10252"/>
                </a:lnTo>
                <a:close/>
                <a:moveTo>
                  <a:pt x="19479" y="10490"/>
                </a:moveTo>
                <a:lnTo>
                  <a:pt x="19479" y="10502"/>
                </a:lnTo>
                <a:cubicBezTo>
                  <a:pt x="19455" y="10538"/>
                  <a:pt x="19431" y="10574"/>
                  <a:pt x="19408" y="10609"/>
                </a:cubicBezTo>
                <a:cubicBezTo>
                  <a:pt x="19431" y="10574"/>
                  <a:pt x="19455" y="10526"/>
                  <a:pt x="19479" y="10490"/>
                </a:cubicBezTo>
                <a:close/>
                <a:moveTo>
                  <a:pt x="16110" y="10402"/>
                </a:moveTo>
                <a:lnTo>
                  <a:pt x="16110" y="10538"/>
                </a:lnTo>
                <a:cubicBezTo>
                  <a:pt x="16098" y="10574"/>
                  <a:pt x="16098" y="10597"/>
                  <a:pt x="16086" y="10621"/>
                </a:cubicBezTo>
                <a:cubicBezTo>
                  <a:pt x="16086" y="10562"/>
                  <a:pt x="16098" y="10514"/>
                  <a:pt x="16098" y="10454"/>
                </a:cubicBezTo>
                <a:cubicBezTo>
                  <a:pt x="16099" y="10459"/>
                  <a:pt x="16100" y="10462"/>
                  <a:pt x="16101" y="10462"/>
                </a:cubicBezTo>
                <a:cubicBezTo>
                  <a:pt x="16104" y="10462"/>
                  <a:pt x="16107" y="10440"/>
                  <a:pt x="16110" y="10402"/>
                </a:cubicBezTo>
                <a:close/>
                <a:moveTo>
                  <a:pt x="10811" y="10109"/>
                </a:moveTo>
                <a:lnTo>
                  <a:pt x="11371" y="10645"/>
                </a:lnTo>
                <a:lnTo>
                  <a:pt x="11371" y="10657"/>
                </a:lnTo>
                <a:cubicBezTo>
                  <a:pt x="11216" y="10514"/>
                  <a:pt x="11073" y="10383"/>
                  <a:pt x="10930" y="10252"/>
                </a:cubicBezTo>
                <a:cubicBezTo>
                  <a:pt x="10895" y="10204"/>
                  <a:pt x="10847" y="10145"/>
                  <a:pt x="10811" y="10109"/>
                </a:cubicBezTo>
                <a:close/>
                <a:moveTo>
                  <a:pt x="31314" y="10359"/>
                </a:moveTo>
                <a:lnTo>
                  <a:pt x="31314" y="10359"/>
                </a:lnTo>
                <a:cubicBezTo>
                  <a:pt x="31361" y="10466"/>
                  <a:pt x="31397" y="10562"/>
                  <a:pt x="31433" y="10657"/>
                </a:cubicBezTo>
                <a:lnTo>
                  <a:pt x="31350" y="10454"/>
                </a:lnTo>
                <a:lnTo>
                  <a:pt x="31314" y="10359"/>
                </a:lnTo>
                <a:close/>
                <a:moveTo>
                  <a:pt x="11288" y="10538"/>
                </a:moveTo>
                <a:cubicBezTo>
                  <a:pt x="11348" y="10588"/>
                  <a:pt x="11400" y="10639"/>
                  <a:pt x="11437" y="10682"/>
                </a:cubicBezTo>
                <a:lnTo>
                  <a:pt x="11437" y="10682"/>
                </a:lnTo>
                <a:cubicBezTo>
                  <a:pt x="11426" y="10673"/>
                  <a:pt x="11414" y="10669"/>
                  <a:pt x="11407" y="10669"/>
                </a:cubicBezTo>
                <a:lnTo>
                  <a:pt x="11288" y="10538"/>
                </a:lnTo>
                <a:close/>
                <a:moveTo>
                  <a:pt x="31540" y="10585"/>
                </a:moveTo>
                <a:lnTo>
                  <a:pt x="31588" y="10681"/>
                </a:lnTo>
                <a:lnTo>
                  <a:pt x="31576" y="10693"/>
                </a:lnTo>
                <a:cubicBezTo>
                  <a:pt x="31564" y="10657"/>
                  <a:pt x="31552" y="10621"/>
                  <a:pt x="31540" y="10597"/>
                </a:cubicBezTo>
                <a:lnTo>
                  <a:pt x="31540" y="10585"/>
                </a:lnTo>
                <a:close/>
                <a:moveTo>
                  <a:pt x="31492" y="10728"/>
                </a:moveTo>
                <a:cubicBezTo>
                  <a:pt x="31495" y="10734"/>
                  <a:pt x="31497" y="10739"/>
                  <a:pt x="31500" y="10745"/>
                </a:cubicBezTo>
                <a:lnTo>
                  <a:pt x="31500" y="10745"/>
                </a:lnTo>
                <a:lnTo>
                  <a:pt x="31504" y="10740"/>
                </a:lnTo>
                <a:cubicBezTo>
                  <a:pt x="31503" y="10737"/>
                  <a:pt x="31501" y="10733"/>
                  <a:pt x="31499" y="10728"/>
                </a:cubicBezTo>
                <a:close/>
                <a:moveTo>
                  <a:pt x="6477" y="10657"/>
                </a:moveTo>
                <a:lnTo>
                  <a:pt x="6477" y="10657"/>
                </a:lnTo>
                <a:cubicBezTo>
                  <a:pt x="6573" y="10716"/>
                  <a:pt x="6668" y="10776"/>
                  <a:pt x="6775" y="10847"/>
                </a:cubicBezTo>
                <a:cubicBezTo>
                  <a:pt x="6739" y="10835"/>
                  <a:pt x="6727" y="10835"/>
                  <a:pt x="6692" y="10812"/>
                </a:cubicBezTo>
                <a:cubicBezTo>
                  <a:pt x="6608" y="10764"/>
                  <a:pt x="6561" y="10728"/>
                  <a:pt x="6525" y="10705"/>
                </a:cubicBezTo>
                <a:cubicBezTo>
                  <a:pt x="6501" y="10681"/>
                  <a:pt x="6489" y="10669"/>
                  <a:pt x="6477" y="10657"/>
                </a:cubicBezTo>
                <a:close/>
                <a:moveTo>
                  <a:pt x="7085" y="11169"/>
                </a:moveTo>
                <a:lnTo>
                  <a:pt x="7120" y="11193"/>
                </a:lnTo>
                <a:cubicBezTo>
                  <a:pt x="7108" y="11181"/>
                  <a:pt x="7108" y="11181"/>
                  <a:pt x="7097" y="11169"/>
                </a:cubicBezTo>
                <a:close/>
                <a:moveTo>
                  <a:pt x="31469" y="10645"/>
                </a:moveTo>
                <a:lnTo>
                  <a:pt x="31469" y="10645"/>
                </a:lnTo>
                <a:cubicBezTo>
                  <a:pt x="31479" y="10675"/>
                  <a:pt x="31489" y="10705"/>
                  <a:pt x="31499" y="10728"/>
                </a:cubicBezTo>
                <a:lnTo>
                  <a:pt x="31504" y="10728"/>
                </a:lnTo>
                <a:lnTo>
                  <a:pt x="31683" y="11193"/>
                </a:lnTo>
                <a:cubicBezTo>
                  <a:pt x="31614" y="11033"/>
                  <a:pt x="31557" y="10873"/>
                  <a:pt x="31500" y="10745"/>
                </a:cubicBezTo>
                <a:lnTo>
                  <a:pt x="31500" y="10745"/>
                </a:lnTo>
                <a:lnTo>
                  <a:pt x="31492" y="10752"/>
                </a:lnTo>
                <a:cubicBezTo>
                  <a:pt x="31481" y="10716"/>
                  <a:pt x="31469" y="10681"/>
                  <a:pt x="31457" y="10657"/>
                </a:cubicBezTo>
                <a:lnTo>
                  <a:pt x="31457" y="10657"/>
                </a:lnTo>
                <a:lnTo>
                  <a:pt x="31481" y="10693"/>
                </a:lnTo>
                <a:lnTo>
                  <a:pt x="31469" y="10645"/>
                </a:lnTo>
                <a:close/>
                <a:moveTo>
                  <a:pt x="11847" y="11181"/>
                </a:moveTo>
                <a:lnTo>
                  <a:pt x="11858" y="11202"/>
                </a:lnTo>
                <a:lnTo>
                  <a:pt x="11858" y="11202"/>
                </a:lnTo>
                <a:cubicBezTo>
                  <a:pt x="11850" y="11195"/>
                  <a:pt x="11843" y="11188"/>
                  <a:pt x="11835" y="11181"/>
                </a:cubicBezTo>
                <a:close/>
                <a:moveTo>
                  <a:pt x="12121" y="11205"/>
                </a:moveTo>
                <a:lnTo>
                  <a:pt x="12139" y="11211"/>
                </a:lnTo>
                <a:lnTo>
                  <a:pt x="12133" y="11205"/>
                </a:lnTo>
                <a:close/>
                <a:moveTo>
                  <a:pt x="12139" y="11211"/>
                </a:moveTo>
                <a:lnTo>
                  <a:pt x="12145" y="11216"/>
                </a:lnTo>
                <a:cubicBezTo>
                  <a:pt x="12149" y="11218"/>
                  <a:pt x="12153" y="11220"/>
                  <a:pt x="12157" y="11222"/>
                </a:cubicBezTo>
                <a:lnTo>
                  <a:pt x="12157" y="11222"/>
                </a:lnTo>
                <a:cubicBezTo>
                  <a:pt x="12157" y="11220"/>
                  <a:pt x="12157" y="11218"/>
                  <a:pt x="12157" y="11216"/>
                </a:cubicBezTo>
                <a:lnTo>
                  <a:pt x="12139" y="11211"/>
                </a:lnTo>
                <a:close/>
                <a:moveTo>
                  <a:pt x="31683" y="11193"/>
                </a:moveTo>
                <a:lnTo>
                  <a:pt x="31683" y="11193"/>
                </a:lnTo>
                <a:cubicBezTo>
                  <a:pt x="31707" y="11246"/>
                  <a:pt x="31728" y="11300"/>
                  <a:pt x="31748" y="11353"/>
                </a:cubicBezTo>
                <a:lnTo>
                  <a:pt x="31748" y="11353"/>
                </a:lnTo>
                <a:lnTo>
                  <a:pt x="31683" y="11193"/>
                </a:lnTo>
                <a:close/>
                <a:moveTo>
                  <a:pt x="15568" y="11361"/>
                </a:moveTo>
                <a:lnTo>
                  <a:pt x="15568" y="11361"/>
                </a:lnTo>
                <a:cubicBezTo>
                  <a:pt x="15571" y="11370"/>
                  <a:pt x="15574" y="11378"/>
                  <a:pt x="15574" y="11383"/>
                </a:cubicBezTo>
                <a:cubicBezTo>
                  <a:pt x="15574" y="11386"/>
                  <a:pt x="15574" y="11389"/>
                  <a:pt x="15574" y="11392"/>
                </a:cubicBezTo>
                <a:lnTo>
                  <a:pt x="15574" y="11392"/>
                </a:lnTo>
                <a:cubicBezTo>
                  <a:pt x="15570" y="11374"/>
                  <a:pt x="15568" y="11363"/>
                  <a:pt x="15568" y="11361"/>
                </a:cubicBezTo>
                <a:close/>
                <a:moveTo>
                  <a:pt x="31564" y="10716"/>
                </a:moveTo>
                <a:cubicBezTo>
                  <a:pt x="31647" y="10931"/>
                  <a:pt x="31731" y="11157"/>
                  <a:pt x="31826" y="11395"/>
                </a:cubicBezTo>
                <a:cubicBezTo>
                  <a:pt x="31731" y="11169"/>
                  <a:pt x="31635" y="10943"/>
                  <a:pt x="31540" y="10728"/>
                </a:cubicBezTo>
                <a:lnTo>
                  <a:pt x="31552" y="10716"/>
                </a:lnTo>
                <a:close/>
                <a:moveTo>
                  <a:pt x="7204" y="11086"/>
                </a:moveTo>
                <a:cubicBezTo>
                  <a:pt x="7358" y="11193"/>
                  <a:pt x="7501" y="11276"/>
                  <a:pt x="7644" y="11371"/>
                </a:cubicBezTo>
                <a:cubicBezTo>
                  <a:pt x="7668" y="11383"/>
                  <a:pt x="7692" y="11395"/>
                  <a:pt x="7704" y="11407"/>
                </a:cubicBezTo>
                <a:cubicBezTo>
                  <a:pt x="7680" y="11395"/>
                  <a:pt x="7668" y="11383"/>
                  <a:pt x="7632" y="11371"/>
                </a:cubicBezTo>
                <a:cubicBezTo>
                  <a:pt x="7585" y="11347"/>
                  <a:pt x="7549" y="11324"/>
                  <a:pt x="7513" y="11312"/>
                </a:cubicBezTo>
                <a:cubicBezTo>
                  <a:pt x="7406" y="11240"/>
                  <a:pt x="7311" y="11169"/>
                  <a:pt x="7204" y="11097"/>
                </a:cubicBezTo>
                <a:lnTo>
                  <a:pt x="7204" y="11086"/>
                </a:lnTo>
                <a:close/>
                <a:moveTo>
                  <a:pt x="24754" y="11336"/>
                </a:moveTo>
                <a:cubicBezTo>
                  <a:pt x="24753" y="11336"/>
                  <a:pt x="24730" y="11359"/>
                  <a:pt x="24682" y="11383"/>
                </a:cubicBezTo>
                <a:lnTo>
                  <a:pt x="24681" y="11384"/>
                </a:lnTo>
                <a:lnTo>
                  <a:pt x="24681" y="11384"/>
                </a:lnTo>
                <a:cubicBezTo>
                  <a:pt x="24696" y="11378"/>
                  <a:pt x="24708" y="11374"/>
                  <a:pt x="24718" y="11371"/>
                </a:cubicBezTo>
                <a:lnTo>
                  <a:pt x="24718" y="11371"/>
                </a:lnTo>
                <a:cubicBezTo>
                  <a:pt x="24646" y="11407"/>
                  <a:pt x="24587" y="11443"/>
                  <a:pt x="24527" y="11467"/>
                </a:cubicBezTo>
                <a:lnTo>
                  <a:pt x="24681" y="11384"/>
                </a:lnTo>
                <a:lnTo>
                  <a:pt x="24681" y="11384"/>
                </a:lnTo>
                <a:cubicBezTo>
                  <a:pt x="24649" y="11396"/>
                  <a:pt x="24607" y="11416"/>
                  <a:pt x="24556" y="11440"/>
                </a:cubicBezTo>
                <a:lnTo>
                  <a:pt x="24556" y="11440"/>
                </a:lnTo>
                <a:lnTo>
                  <a:pt x="24754" y="11336"/>
                </a:lnTo>
                <a:close/>
                <a:moveTo>
                  <a:pt x="7120" y="11193"/>
                </a:moveTo>
                <a:lnTo>
                  <a:pt x="7108" y="11205"/>
                </a:lnTo>
                <a:cubicBezTo>
                  <a:pt x="7144" y="11240"/>
                  <a:pt x="7228" y="11300"/>
                  <a:pt x="7382" y="11395"/>
                </a:cubicBezTo>
                <a:lnTo>
                  <a:pt x="7370" y="11395"/>
                </a:lnTo>
                <a:cubicBezTo>
                  <a:pt x="7430" y="11431"/>
                  <a:pt x="7489" y="11467"/>
                  <a:pt x="7549" y="11502"/>
                </a:cubicBezTo>
                <a:lnTo>
                  <a:pt x="7561" y="11490"/>
                </a:lnTo>
                <a:lnTo>
                  <a:pt x="7561" y="11478"/>
                </a:lnTo>
                <a:cubicBezTo>
                  <a:pt x="7430" y="11383"/>
                  <a:pt x="7287" y="11288"/>
                  <a:pt x="7120" y="11193"/>
                </a:cubicBezTo>
                <a:close/>
                <a:moveTo>
                  <a:pt x="16038" y="11502"/>
                </a:moveTo>
                <a:cubicBezTo>
                  <a:pt x="16038" y="11506"/>
                  <a:pt x="16038" y="11510"/>
                  <a:pt x="16037" y="11514"/>
                </a:cubicBezTo>
                <a:lnTo>
                  <a:pt x="16038" y="11514"/>
                </a:lnTo>
                <a:cubicBezTo>
                  <a:pt x="16038" y="11510"/>
                  <a:pt x="16038" y="11506"/>
                  <a:pt x="16038" y="11502"/>
                </a:cubicBezTo>
                <a:close/>
                <a:moveTo>
                  <a:pt x="7561" y="11467"/>
                </a:moveTo>
                <a:lnTo>
                  <a:pt x="7561" y="11478"/>
                </a:lnTo>
                <a:cubicBezTo>
                  <a:pt x="7597" y="11502"/>
                  <a:pt x="7644" y="11526"/>
                  <a:pt x="7692" y="11550"/>
                </a:cubicBezTo>
                <a:lnTo>
                  <a:pt x="7704" y="11550"/>
                </a:lnTo>
                <a:cubicBezTo>
                  <a:pt x="7656" y="11526"/>
                  <a:pt x="7609" y="11502"/>
                  <a:pt x="7561" y="11467"/>
                </a:cubicBezTo>
                <a:close/>
                <a:moveTo>
                  <a:pt x="24556" y="11440"/>
                </a:moveTo>
                <a:lnTo>
                  <a:pt x="24527" y="11455"/>
                </a:lnTo>
                <a:cubicBezTo>
                  <a:pt x="24527" y="11455"/>
                  <a:pt x="24508" y="11466"/>
                  <a:pt x="24479" y="11483"/>
                </a:cubicBezTo>
                <a:lnTo>
                  <a:pt x="24479" y="11483"/>
                </a:lnTo>
                <a:cubicBezTo>
                  <a:pt x="24497" y="11477"/>
                  <a:pt x="24512" y="11472"/>
                  <a:pt x="24527" y="11467"/>
                </a:cubicBezTo>
                <a:lnTo>
                  <a:pt x="24527" y="11467"/>
                </a:lnTo>
                <a:lnTo>
                  <a:pt x="24373" y="11550"/>
                </a:lnTo>
                <a:cubicBezTo>
                  <a:pt x="24409" y="11525"/>
                  <a:pt x="24449" y="11501"/>
                  <a:pt x="24479" y="11483"/>
                </a:cubicBezTo>
                <a:lnTo>
                  <a:pt x="24479" y="11483"/>
                </a:lnTo>
                <a:cubicBezTo>
                  <a:pt x="24471" y="11486"/>
                  <a:pt x="24462" y="11489"/>
                  <a:pt x="24452" y="11493"/>
                </a:cubicBezTo>
                <a:lnTo>
                  <a:pt x="24452" y="11493"/>
                </a:lnTo>
                <a:lnTo>
                  <a:pt x="24485" y="11473"/>
                </a:lnTo>
                <a:lnTo>
                  <a:pt x="24485" y="11473"/>
                </a:lnTo>
                <a:cubicBezTo>
                  <a:pt x="24470" y="11480"/>
                  <a:pt x="24454" y="11487"/>
                  <a:pt x="24438" y="11495"/>
                </a:cubicBezTo>
                <a:lnTo>
                  <a:pt x="24438" y="11495"/>
                </a:lnTo>
                <a:lnTo>
                  <a:pt x="24515" y="11455"/>
                </a:lnTo>
                <a:lnTo>
                  <a:pt x="24485" y="11473"/>
                </a:lnTo>
                <a:lnTo>
                  <a:pt x="24485" y="11473"/>
                </a:lnTo>
                <a:cubicBezTo>
                  <a:pt x="24510" y="11461"/>
                  <a:pt x="24534" y="11450"/>
                  <a:pt x="24556" y="11440"/>
                </a:cubicBezTo>
                <a:close/>
                <a:moveTo>
                  <a:pt x="7549" y="11502"/>
                </a:moveTo>
                <a:lnTo>
                  <a:pt x="7644" y="11574"/>
                </a:lnTo>
                <a:cubicBezTo>
                  <a:pt x="7656" y="11574"/>
                  <a:pt x="7680" y="11574"/>
                  <a:pt x="7728" y="11597"/>
                </a:cubicBezTo>
                <a:cubicBezTo>
                  <a:pt x="7668" y="11562"/>
                  <a:pt x="7609" y="11526"/>
                  <a:pt x="7549" y="11502"/>
                </a:cubicBezTo>
                <a:close/>
                <a:moveTo>
                  <a:pt x="18818" y="11354"/>
                </a:moveTo>
                <a:cubicBezTo>
                  <a:pt x="18772" y="11421"/>
                  <a:pt x="18715" y="11505"/>
                  <a:pt x="18646" y="11609"/>
                </a:cubicBezTo>
                <a:cubicBezTo>
                  <a:pt x="18701" y="11527"/>
                  <a:pt x="18759" y="11441"/>
                  <a:pt x="18818" y="11354"/>
                </a:cubicBezTo>
                <a:close/>
                <a:moveTo>
                  <a:pt x="31814" y="11597"/>
                </a:moveTo>
                <a:lnTo>
                  <a:pt x="31826" y="11609"/>
                </a:lnTo>
                <a:lnTo>
                  <a:pt x="31814" y="11609"/>
                </a:lnTo>
                <a:lnTo>
                  <a:pt x="31814" y="11597"/>
                </a:lnTo>
                <a:close/>
                <a:moveTo>
                  <a:pt x="25633" y="10922"/>
                </a:moveTo>
                <a:cubicBezTo>
                  <a:pt x="25251" y="11125"/>
                  <a:pt x="24859" y="11337"/>
                  <a:pt x="24456" y="11550"/>
                </a:cubicBezTo>
                <a:cubicBezTo>
                  <a:pt x="24345" y="11606"/>
                  <a:pt x="24297" y="11626"/>
                  <a:pt x="24290" y="11626"/>
                </a:cubicBezTo>
                <a:cubicBezTo>
                  <a:pt x="24282" y="11626"/>
                  <a:pt x="24309" y="11608"/>
                  <a:pt x="24349" y="11586"/>
                </a:cubicBezTo>
                <a:cubicBezTo>
                  <a:pt x="24551" y="11478"/>
                  <a:pt x="24765" y="11371"/>
                  <a:pt x="24980" y="11252"/>
                </a:cubicBezTo>
                <a:cubicBezTo>
                  <a:pt x="24992" y="11252"/>
                  <a:pt x="25039" y="11228"/>
                  <a:pt x="25135" y="11181"/>
                </a:cubicBezTo>
                <a:cubicBezTo>
                  <a:pt x="25146" y="11169"/>
                  <a:pt x="25158" y="11169"/>
                  <a:pt x="25170" y="11157"/>
                </a:cubicBezTo>
                <a:cubicBezTo>
                  <a:pt x="25313" y="11086"/>
                  <a:pt x="25444" y="11014"/>
                  <a:pt x="25587" y="10943"/>
                </a:cubicBezTo>
                <a:cubicBezTo>
                  <a:pt x="25599" y="10937"/>
                  <a:pt x="25614" y="10931"/>
                  <a:pt x="25633" y="10922"/>
                </a:cubicBezTo>
                <a:close/>
                <a:moveTo>
                  <a:pt x="12121" y="11347"/>
                </a:moveTo>
                <a:lnTo>
                  <a:pt x="12121" y="11347"/>
                </a:lnTo>
                <a:cubicBezTo>
                  <a:pt x="12252" y="11467"/>
                  <a:pt x="12383" y="11597"/>
                  <a:pt x="12478" y="11693"/>
                </a:cubicBezTo>
                <a:cubicBezTo>
                  <a:pt x="12300" y="11526"/>
                  <a:pt x="12192" y="11419"/>
                  <a:pt x="12133" y="11359"/>
                </a:cubicBezTo>
                <a:lnTo>
                  <a:pt x="12121" y="11347"/>
                </a:lnTo>
                <a:close/>
                <a:moveTo>
                  <a:pt x="15586" y="11444"/>
                </a:moveTo>
                <a:cubicBezTo>
                  <a:pt x="15610" y="11527"/>
                  <a:pt x="15622" y="11586"/>
                  <a:pt x="15645" y="11657"/>
                </a:cubicBezTo>
                <a:cubicBezTo>
                  <a:pt x="15645" y="11669"/>
                  <a:pt x="15645" y="11681"/>
                  <a:pt x="15645" y="11705"/>
                </a:cubicBezTo>
                <a:cubicBezTo>
                  <a:pt x="15627" y="11613"/>
                  <a:pt x="15602" y="11513"/>
                  <a:pt x="15586" y="11444"/>
                </a:cubicBezTo>
                <a:close/>
                <a:moveTo>
                  <a:pt x="31849" y="11627"/>
                </a:moveTo>
                <a:cubicBezTo>
                  <a:pt x="31869" y="11676"/>
                  <a:pt x="31889" y="11724"/>
                  <a:pt x="31909" y="11764"/>
                </a:cubicBezTo>
                <a:cubicBezTo>
                  <a:pt x="31909" y="11776"/>
                  <a:pt x="31921" y="11800"/>
                  <a:pt x="31921" y="11824"/>
                </a:cubicBezTo>
                <a:lnTo>
                  <a:pt x="31849" y="11627"/>
                </a:lnTo>
                <a:close/>
                <a:moveTo>
                  <a:pt x="11862" y="11206"/>
                </a:moveTo>
                <a:lnTo>
                  <a:pt x="11862" y="11206"/>
                </a:lnTo>
                <a:cubicBezTo>
                  <a:pt x="11885" y="11219"/>
                  <a:pt x="11908" y="11253"/>
                  <a:pt x="11942" y="11276"/>
                </a:cubicBezTo>
                <a:cubicBezTo>
                  <a:pt x="11978" y="11312"/>
                  <a:pt x="12026" y="11347"/>
                  <a:pt x="12050" y="11359"/>
                </a:cubicBezTo>
                <a:lnTo>
                  <a:pt x="12061" y="11371"/>
                </a:lnTo>
                <a:lnTo>
                  <a:pt x="12050" y="11371"/>
                </a:lnTo>
                <a:cubicBezTo>
                  <a:pt x="12038" y="11359"/>
                  <a:pt x="12026" y="11347"/>
                  <a:pt x="12014" y="11347"/>
                </a:cubicBezTo>
                <a:lnTo>
                  <a:pt x="12014" y="11347"/>
                </a:lnTo>
                <a:cubicBezTo>
                  <a:pt x="12133" y="11467"/>
                  <a:pt x="12311" y="11633"/>
                  <a:pt x="12514" y="11836"/>
                </a:cubicBezTo>
                <a:cubicBezTo>
                  <a:pt x="12285" y="11618"/>
                  <a:pt x="12078" y="11412"/>
                  <a:pt x="11862" y="11206"/>
                </a:cubicBezTo>
                <a:close/>
                <a:moveTo>
                  <a:pt x="15669" y="11800"/>
                </a:moveTo>
                <a:cubicBezTo>
                  <a:pt x="15681" y="11824"/>
                  <a:pt x="15681" y="11848"/>
                  <a:pt x="15693" y="11859"/>
                </a:cubicBezTo>
                <a:lnTo>
                  <a:pt x="15693" y="11871"/>
                </a:lnTo>
                <a:lnTo>
                  <a:pt x="15669" y="11800"/>
                </a:lnTo>
                <a:close/>
                <a:moveTo>
                  <a:pt x="31838" y="11657"/>
                </a:moveTo>
                <a:lnTo>
                  <a:pt x="31838" y="11657"/>
                </a:lnTo>
                <a:cubicBezTo>
                  <a:pt x="31873" y="11728"/>
                  <a:pt x="31909" y="11812"/>
                  <a:pt x="31945" y="11907"/>
                </a:cubicBezTo>
                <a:lnTo>
                  <a:pt x="31951" y="11925"/>
                </a:lnTo>
                <a:lnTo>
                  <a:pt x="31945" y="11919"/>
                </a:lnTo>
                <a:lnTo>
                  <a:pt x="31933" y="11919"/>
                </a:lnTo>
                <a:cubicBezTo>
                  <a:pt x="31897" y="11824"/>
                  <a:pt x="31862" y="11728"/>
                  <a:pt x="31838" y="11657"/>
                </a:cubicBezTo>
                <a:close/>
                <a:moveTo>
                  <a:pt x="31793" y="11255"/>
                </a:moveTo>
                <a:cubicBezTo>
                  <a:pt x="31796" y="11255"/>
                  <a:pt x="31802" y="11265"/>
                  <a:pt x="31814" y="11288"/>
                </a:cubicBezTo>
                <a:cubicBezTo>
                  <a:pt x="31981" y="11657"/>
                  <a:pt x="32052" y="11836"/>
                  <a:pt x="32076" y="11907"/>
                </a:cubicBezTo>
                <a:cubicBezTo>
                  <a:pt x="32084" y="11929"/>
                  <a:pt x="32087" y="11938"/>
                  <a:pt x="32085" y="11938"/>
                </a:cubicBezTo>
                <a:cubicBezTo>
                  <a:pt x="32082" y="11938"/>
                  <a:pt x="32067" y="11909"/>
                  <a:pt x="32052" y="11871"/>
                </a:cubicBezTo>
                <a:cubicBezTo>
                  <a:pt x="32019" y="11816"/>
                  <a:pt x="31986" y="11751"/>
                  <a:pt x="31981" y="11751"/>
                </a:cubicBezTo>
                <a:cubicBezTo>
                  <a:pt x="31981" y="11751"/>
                  <a:pt x="31981" y="11751"/>
                  <a:pt x="31981" y="11752"/>
                </a:cubicBezTo>
                <a:cubicBezTo>
                  <a:pt x="31981" y="11764"/>
                  <a:pt x="31981" y="11788"/>
                  <a:pt x="31993" y="11836"/>
                </a:cubicBezTo>
                <a:lnTo>
                  <a:pt x="31945" y="11705"/>
                </a:lnTo>
                <a:cubicBezTo>
                  <a:pt x="31945" y="11681"/>
                  <a:pt x="31921" y="11645"/>
                  <a:pt x="31885" y="11562"/>
                </a:cubicBezTo>
                <a:cubicBezTo>
                  <a:pt x="31837" y="11428"/>
                  <a:pt x="31782" y="11255"/>
                  <a:pt x="31793" y="11255"/>
                </a:cubicBezTo>
                <a:close/>
                <a:moveTo>
                  <a:pt x="31957" y="11943"/>
                </a:moveTo>
                <a:lnTo>
                  <a:pt x="31969" y="11955"/>
                </a:lnTo>
                <a:cubicBezTo>
                  <a:pt x="31969" y="11955"/>
                  <a:pt x="31957" y="11955"/>
                  <a:pt x="31957" y="11943"/>
                </a:cubicBezTo>
                <a:close/>
                <a:moveTo>
                  <a:pt x="1941" y="11967"/>
                </a:moveTo>
                <a:cubicBezTo>
                  <a:pt x="1965" y="11967"/>
                  <a:pt x="2001" y="11978"/>
                  <a:pt x="2024" y="11978"/>
                </a:cubicBezTo>
                <a:cubicBezTo>
                  <a:pt x="1989" y="11967"/>
                  <a:pt x="1965" y="11967"/>
                  <a:pt x="1941" y="11967"/>
                </a:cubicBezTo>
                <a:close/>
                <a:moveTo>
                  <a:pt x="23003" y="10466"/>
                </a:moveTo>
                <a:cubicBezTo>
                  <a:pt x="22908" y="10574"/>
                  <a:pt x="22849" y="10645"/>
                  <a:pt x="22849" y="10657"/>
                </a:cubicBezTo>
                <a:cubicBezTo>
                  <a:pt x="22777" y="10728"/>
                  <a:pt x="22706" y="10812"/>
                  <a:pt x="22622" y="10895"/>
                </a:cubicBezTo>
                <a:cubicBezTo>
                  <a:pt x="22456" y="11074"/>
                  <a:pt x="22313" y="11216"/>
                  <a:pt x="22182" y="11359"/>
                </a:cubicBezTo>
                <a:cubicBezTo>
                  <a:pt x="21967" y="11586"/>
                  <a:pt x="21753" y="11800"/>
                  <a:pt x="21539" y="12026"/>
                </a:cubicBezTo>
                <a:cubicBezTo>
                  <a:pt x="21729" y="11824"/>
                  <a:pt x="21896" y="11645"/>
                  <a:pt x="22027" y="11502"/>
                </a:cubicBezTo>
                <a:lnTo>
                  <a:pt x="22027" y="11502"/>
                </a:lnTo>
                <a:cubicBezTo>
                  <a:pt x="21932" y="11586"/>
                  <a:pt x="21884" y="11633"/>
                  <a:pt x="21789" y="11717"/>
                </a:cubicBezTo>
                <a:cubicBezTo>
                  <a:pt x="21808" y="11697"/>
                  <a:pt x="21820" y="11678"/>
                  <a:pt x="21817" y="11678"/>
                </a:cubicBezTo>
                <a:lnTo>
                  <a:pt x="21817" y="11678"/>
                </a:lnTo>
                <a:cubicBezTo>
                  <a:pt x="21816" y="11678"/>
                  <a:pt x="21815" y="11679"/>
                  <a:pt x="21813" y="11681"/>
                </a:cubicBezTo>
                <a:lnTo>
                  <a:pt x="21920" y="11574"/>
                </a:lnTo>
                <a:cubicBezTo>
                  <a:pt x="22313" y="11169"/>
                  <a:pt x="22682" y="10788"/>
                  <a:pt x="23003" y="10466"/>
                </a:cubicBezTo>
                <a:close/>
                <a:moveTo>
                  <a:pt x="31969" y="11978"/>
                </a:moveTo>
                <a:lnTo>
                  <a:pt x="31993" y="12026"/>
                </a:lnTo>
                <a:lnTo>
                  <a:pt x="31993" y="12038"/>
                </a:lnTo>
                <a:lnTo>
                  <a:pt x="31981" y="12026"/>
                </a:lnTo>
                <a:cubicBezTo>
                  <a:pt x="31981" y="12026"/>
                  <a:pt x="31981" y="12014"/>
                  <a:pt x="31981" y="12014"/>
                </a:cubicBezTo>
                <a:lnTo>
                  <a:pt x="31969" y="11978"/>
                </a:lnTo>
                <a:close/>
                <a:moveTo>
                  <a:pt x="21360" y="12062"/>
                </a:moveTo>
                <a:lnTo>
                  <a:pt x="21360" y="12074"/>
                </a:lnTo>
                <a:cubicBezTo>
                  <a:pt x="21364" y="12070"/>
                  <a:pt x="21368" y="12066"/>
                  <a:pt x="21371" y="12062"/>
                </a:cubicBezTo>
                <a:close/>
                <a:moveTo>
                  <a:pt x="7168" y="11133"/>
                </a:moveTo>
                <a:cubicBezTo>
                  <a:pt x="7311" y="11228"/>
                  <a:pt x="7466" y="11312"/>
                  <a:pt x="7609" y="11407"/>
                </a:cubicBezTo>
                <a:cubicBezTo>
                  <a:pt x="7632" y="11419"/>
                  <a:pt x="7644" y="11431"/>
                  <a:pt x="7668" y="11443"/>
                </a:cubicBezTo>
                <a:cubicBezTo>
                  <a:pt x="7966" y="11645"/>
                  <a:pt x="8299" y="11859"/>
                  <a:pt x="8656" y="12086"/>
                </a:cubicBezTo>
                <a:lnTo>
                  <a:pt x="8644" y="12086"/>
                </a:lnTo>
                <a:cubicBezTo>
                  <a:pt x="8299" y="11859"/>
                  <a:pt x="7942" y="11633"/>
                  <a:pt x="7609" y="11419"/>
                </a:cubicBezTo>
                <a:lnTo>
                  <a:pt x="7609" y="11407"/>
                </a:lnTo>
                <a:lnTo>
                  <a:pt x="7597" y="11419"/>
                </a:lnTo>
                <a:cubicBezTo>
                  <a:pt x="7454" y="11324"/>
                  <a:pt x="7311" y="11228"/>
                  <a:pt x="7168" y="11133"/>
                </a:cubicBezTo>
                <a:close/>
                <a:moveTo>
                  <a:pt x="32028" y="12133"/>
                </a:moveTo>
                <a:lnTo>
                  <a:pt x="32040" y="12145"/>
                </a:lnTo>
                <a:lnTo>
                  <a:pt x="32028" y="12145"/>
                </a:lnTo>
                <a:lnTo>
                  <a:pt x="32028" y="12133"/>
                </a:lnTo>
                <a:close/>
                <a:moveTo>
                  <a:pt x="32076" y="12229"/>
                </a:moveTo>
                <a:lnTo>
                  <a:pt x="32076" y="12240"/>
                </a:lnTo>
                <a:lnTo>
                  <a:pt x="32064" y="12240"/>
                </a:lnTo>
                <a:lnTo>
                  <a:pt x="32064" y="12229"/>
                </a:lnTo>
                <a:close/>
                <a:moveTo>
                  <a:pt x="21352" y="12327"/>
                </a:moveTo>
                <a:cubicBezTo>
                  <a:pt x="21348" y="12331"/>
                  <a:pt x="21348" y="12336"/>
                  <a:pt x="21348" y="12336"/>
                </a:cubicBezTo>
                <a:lnTo>
                  <a:pt x="21348" y="12336"/>
                </a:lnTo>
                <a:cubicBezTo>
                  <a:pt x="21348" y="12332"/>
                  <a:pt x="21350" y="12329"/>
                  <a:pt x="21352" y="12327"/>
                </a:cubicBezTo>
                <a:close/>
                <a:moveTo>
                  <a:pt x="24468" y="11419"/>
                </a:moveTo>
                <a:cubicBezTo>
                  <a:pt x="23886" y="11731"/>
                  <a:pt x="23694" y="11839"/>
                  <a:pt x="23716" y="11839"/>
                </a:cubicBezTo>
                <a:cubicBezTo>
                  <a:pt x="23718" y="11839"/>
                  <a:pt x="23723" y="11838"/>
                  <a:pt x="23730" y="11836"/>
                </a:cubicBezTo>
                <a:lnTo>
                  <a:pt x="23730" y="11836"/>
                </a:lnTo>
                <a:cubicBezTo>
                  <a:pt x="23432" y="11978"/>
                  <a:pt x="23075" y="12169"/>
                  <a:pt x="22682" y="12371"/>
                </a:cubicBezTo>
                <a:cubicBezTo>
                  <a:pt x="22968" y="12193"/>
                  <a:pt x="23289" y="12002"/>
                  <a:pt x="24456" y="11419"/>
                </a:cubicBezTo>
                <a:close/>
                <a:moveTo>
                  <a:pt x="727" y="12395"/>
                </a:moveTo>
                <a:lnTo>
                  <a:pt x="727" y="12407"/>
                </a:lnTo>
                <a:lnTo>
                  <a:pt x="715" y="12407"/>
                </a:lnTo>
                <a:lnTo>
                  <a:pt x="715" y="12395"/>
                </a:lnTo>
                <a:close/>
                <a:moveTo>
                  <a:pt x="24122" y="11562"/>
                </a:moveTo>
                <a:lnTo>
                  <a:pt x="24122" y="11562"/>
                </a:lnTo>
                <a:cubicBezTo>
                  <a:pt x="23861" y="11717"/>
                  <a:pt x="23206" y="12062"/>
                  <a:pt x="22503" y="12419"/>
                </a:cubicBezTo>
                <a:cubicBezTo>
                  <a:pt x="22884" y="12205"/>
                  <a:pt x="23265" y="11990"/>
                  <a:pt x="23658" y="11788"/>
                </a:cubicBezTo>
                <a:cubicBezTo>
                  <a:pt x="23706" y="11764"/>
                  <a:pt x="23837" y="11705"/>
                  <a:pt x="23992" y="11633"/>
                </a:cubicBezTo>
                <a:cubicBezTo>
                  <a:pt x="24027" y="11609"/>
                  <a:pt x="24075" y="11586"/>
                  <a:pt x="24122" y="11562"/>
                </a:cubicBezTo>
                <a:close/>
                <a:moveTo>
                  <a:pt x="13204" y="12348"/>
                </a:moveTo>
                <a:lnTo>
                  <a:pt x="13300" y="12419"/>
                </a:lnTo>
                <a:lnTo>
                  <a:pt x="13300" y="12431"/>
                </a:lnTo>
                <a:lnTo>
                  <a:pt x="13204" y="12348"/>
                </a:lnTo>
                <a:close/>
                <a:moveTo>
                  <a:pt x="13466" y="11978"/>
                </a:moveTo>
                <a:lnTo>
                  <a:pt x="13466" y="11978"/>
                </a:lnTo>
                <a:cubicBezTo>
                  <a:pt x="13490" y="12014"/>
                  <a:pt x="13514" y="12050"/>
                  <a:pt x="13538" y="12086"/>
                </a:cubicBezTo>
                <a:lnTo>
                  <a:pt x="13728" y="12455"/>
                </a:lnTo>
                <a:cubicBezTo>
                  <a:pt x="13609" y="12264"/>
                  <a:pt x="13538" y="12109"/>
                  <a:pt x="13466" y="11978"/>
                </a:cubicBezTo>
                <a:close/>
                <a:moveTo>
                  <a:pt x="17967" y="12276"/>
                </a:moveTo>
                <a:cubicBezTo>
                  <a:pt x="17967" y="12288"/>
                  <a:pt x="17967" y="12288"/>
                  <a:pt x="17979" y="12288"/>
                </a:cubicBezTo>
                <a:cubicBezTo>
                  <a:pt x="17967" y="12336"/>
                  <a:pt x="17955" y="12383"/>
                  <a:pt x="17943" y="12431"/>
                </a:cubicBezTo>
                <a:cubicBezTo>
                  <a:pt x="17939" y="12444"/>
                  <a:pt x="17935" y="12456"/>
                  <a:pt x="17932" y="12468"/>
                </a:cubicBezTo>
                <a:lnTo>
                  <a:pt x="17932" y="12468"/>
                </a:lnTo>
                <a:cubicBezTo>
                  <a:pt x="17934" y="12434"/>
                  <a:pt x="17944" y="12392"/>
                  <a:pt x="17955" y="12359"/>
                </a:cubicBezTo>
                <a:lnTo>
                  <a:pt x="17955" y="12336"/>
                </a:lnTo>
                <a:lnTo>
                  <a:pt x="17967" y="12324"/>
                </a:lnTo>
                <a:lnTo>
                  <a:pt x="17957" y="12324"/>
                </a:lnTo>
                <a:lnTo>
                  <a:pt x="17967" y="12276"/>
                </a:lnTo>
                <a:close/>
                <a:moveTo>
                  <a:pt x="703" y="12467"/>
                </a:moveTo>
                <a:cubicBezTo>
                  <a:pt x="703" y="12467"/>
                  <a:pt x="703" y="12479"/>
                  <a:pt x="715" y="12479"/>
                </a:cubicBezTo>
                <a:lnTo>
                  <a:pt x="703" y="12479"/>
                </a:lnTo>
                <a:lnTo>
                  <a:pt x="703" y="12467"/>
                </a:lnTo>
                <a:close/>
                <a:moveTo>
                  <a:pt x="8668" y="12074"/>
                </a:moveTo>
                <a:lnTo>
                  <a:pt x="8668" y="12074"/>
                </a:lnTo>
                <a:cubicBezTo>
                  <a:pt x="8847" y="12181"/>
                  <a:pt x="9025" y="12288"/>
                  <a:pt x="9204" y="12407"/>
                </a:cubicBezTo>
                <a:cubicBezTo>
                  <a:pt x="9252" y="12431"/>
                  <a:pt x="9299" y="12467"/>
                  <a:pt x="9347" y="12502"/>
                </a:cubicBezTo>
                <a:cubicBezTo>
                  <a:pt x="9311" y="12479"/>
                  <a:pt x="9275" y="12455"/>
                  <a:pt x="9240" y="12443"/>
                </a:cubicBezTo>
                <a:cubicBezTo>
                  <a:pt x="9228" y="12431"/>
                  <a:pt x="9228" y="12431"/>
                  <a:pt x="9228" y="12431"/>
                </a:cubicBezTo>
                <a:lnTo>
                  <a:pt x="9192" y="12419"/>
                </a:lnTo>
                <a:lnTo>
                  <a:pt x="9192" y="12407"/>
                </a:lnTo>
                <a:cubicBezTo>
                  <a:pt x="9025" y="12300"/>
                  <a:pt x="8847" y="12193"/>
                  <a:pt x="8668" y="12074"/>
                </a:cubicBezTo>
                <a:close/>
                <a:moveTo>
                  <a:pt x="32040" y="12502"/>
                </a:moveTo>
                <a:lnTo>
                  <a:pt x="32040" y="12514"/>
                </a:lnTo>
                <a:lnTo>
                  <a:pt x="32016" y="12514"/>
                </a:lnTo>
                <a:lnTo>
                  <a:pt x="32028" y="12502"/>
                </a:lnTo>
                <a:cubicBezTo>
                  <a:pt x="32028" y="12502"/>
                  <a:pt x="32028" y="12508"/>
                  <a:pt x="32032" y="12508"/>
                </a:cubicBezTo>
                <a:cubicBezTo>
                  <a:pt x="32034" y="12508"/>
                  <a:pt x="32036" y="12506"/>
                  <a:pt x="32040" y="12502"/>
                </a:cubicBezTo>
                <a:close/>
                <a:moveTo>
                  <a:pt x="32233" y="12389"/>
                </a:moveTo>
                <a:cubicBezTo>
                  <a:pt x="32235" y="12389"/>
                  <a:pt x="32247" y="12416"/>
                  <a:pt x="32266" y="12467"/>
                </a:cubicBezTo>
                <a:lnTo>
                  <a:pt x="32278" y="12467"/>
                </a:lnTo>
                <a:cubicBezTo>
                  <a:pt x="32288" y="12486"/>
                  <a:pt x="32290" y="12506"/>
                  <a:pt x="32297" y="12525"/>
                </a:cubicBezTo>
                <a:lnTo>
                  <a:pt x="32297" y="12525"/>
                </a:lnTo>
                <a:cubicBezTo>
                  <a:pt x="32287" y="12523"/>
                  <a:pt x="32278" y="12514"/>
                  <a:pt x="32278" y="12514"/>
                </a:cubicBezTo>
                <a:cubicBezTo>
                  <a:pt x="32278" y="12514"/>
                  <a:pt x="32290" y="12514"/>
                  <a:pt x="32278" y="12502"/>
                </a:cubicBezTo>
                <a:lnTo>
                  <a:pt x="32266" y="12502"/>
                </a:lnTo>
                <a:lnTo>
                  <a:pt x="32266" y="12479"/>
                </a:lnTo>
                <a:lnTo>
                  <a:pt x="32266" y="12467"/>
                </a:lnTo>
                <a:lnTo>
                  <a:pt x="32254" y="12467"/>
                </a:lnTo>
                <a:lnTo>
                  <a:pt x="32254" y="12455"/>
                </a:lnTo>
                <a:cubicBezTo>
                  <a:pt x="32238" y="12410"/>
                  <a:pt x="32231" y="12389"/>
                  <a:pt x="32233" y="12389"/>
                </a:cubicBezTo>
                <a:close/>
                <a:moveTo>
                  <a:pt x="3965" y="12526"/>
                </a:moveTo>
                <a:lnTo>
                  <a:pt x="3965" y="12538"/>
                </a:lnTo>
                <a:lnTo>
                  <a:pt x="3953" y="12526"/>
                </a:lnTo>
                <a:close/>
                <a:moveTo>
                  <a:pt x="32297" y="12526"/>
                </a:moveTo>
                <a:cubicBezTo>
                  <a:pt x="32298" y="12530"/>
                  <a:pt x="32300" y="12534"/>
                  <a:pt x="32302" y="12538"/>
                </a:cubicBezTo>
                <a:lnTo>
                  <a:pt x="32290" y="12538"/>
                </a:lnTo>
                <a:cubicBezTo>
                  <a:pt x="32290" y="12538"/>
                  <a:pt x="32290" y="12538"/>
                  <a:pt x="32290" y="12526"/>
                </a:cubicBezTo>
                <a:close/>
                <a:moveTo>
                  <a:pt x="32254" y="12538"/>
                </a:moveTo>
                <a:cubicBezTo>
                  <a:pt x="32254" y="12542"/>
                  <a:pt x="32254" y="12545"/>
                  <a:pt x="32254" y="12547"/>
                </a:cubicBezTo>
                <a:lnTo>
                  <a:pt x="32254" y="12547"/>
                </a:lnTo>
                <a:cubicBezTo>
                  <a:pt x="32248" y="12543"/>
                  <a:pt x="32243" y="12538"/>
                  <a:pt x="32243" y="12538"/>
                </a:cubicBezTo>
                <a:close/>
                <a:moveTo>
                  <a:pt x="32195" y="12550"/>
                </a:moveTo>
                <a:cubicBezTo>
                  <a:pt x="32207" y="12562"/>
                  <a:pt x="32207" y="12562"/>
                  <a:pt x="32195" y="12562"/>
                </a:cubicBezTo>
                <a:cubicBezTo>
                  <a:pt x="32195" y="12562"/>
                  <a:pt x="32195" y="12550"/>
                  <a:pt x="32195" y="12550"/>
                </a:cubicBezTo>
                <a:close/>
                <a:moveTo>
                  <a:pt x="32254" y="12538"/>
                </a:moveTo>
                <a:cubicBezTo>
                  <a:pt x="32254" y="12538"/>
                  <a:pt x="32278" y="12550"/>
                  <a:pt x="32278" y="12550"/>
                </a:cubicBezTo>
                <a:lnTo>
                  <a:pt x="32278" y="12562"/>
                </a:lnTo>
                <a:cubicBezTo>
                  <a:pt x="32278" y="12562"/>
                  <a:pt x="32266" y="12550"/>
                  <a:pt x="32266" y="12550"/>
                </a:cubicBezTo>
                <a:lnTo>
                  <a:pt x="32254" y="12550"/>
                </a:lnTo>
                <a:cubicBezTo>
                  <a:pt x="32254" y="12550"/>
                  <a:pt x="32254" y="12550"/>
                  <a:pt x="32254" y="12547"/>
                </a:cubicBezTo>
                <a:lnTo>
                  <a:pt x="32254" y="12547"/>
                </a:lnTo>
                <a:cubicBezTo>
                  <a:pt x="32258" y="12549"/>
                  <a:pt x="32262" y="12550"/>
                  <a:pt x="32266" y="12550"/>
                </a:cubicBezTo>
                <a:cubicBezTo>
                  <a:pt x="32255" y="12538"/>
                  <a:pt x="32254" y="12538"/>
                  <a:pt x="32254" y="12538"/>
                </a:cubicBezTo>
                <a:close/>
                <a:moveTo>
                  <a:pt x="32183" y="12562"/>
                </a:moveTo>
                <a:lnTo>
                  <a:pt x="32183" y="12562"/>
                </a:lnTo>
                <a:cubicBezTo>
                  <a:pt x="32189" y="12568"/>
                  <a:pt x="32192" y="12568"/>
                  <a:pt x="32193" y="12568"/>
                </a:cubicBezTo>
                <a:cubicBezTo>
                  <a:pt x="32195" y="12568"/>
                  <a:pt x="32195" y="12568"/>
                  <a:pt x="32195" y="12574"/>
                </a:cubicBezTo>
                <a:lnTo>
                  <a:pt x="32183" y="12574"/>
                </a:lnTo>
                <a:cubicBezTo>
                  <a:pt x="32183" y="12574"/>
                  <a:pt x="32195" y="12574"/>
                  <a:pt x="32183" y="12562"/>
                </a:cubicBezTo>
                <a:close/>
                <a:moveTo>
                  <a:pt x="32195" y="12562"/>
                </a:moveTo>
                <a:cubicBezTo>
                  <a:pt x="32195" y="12562"/>
                  <a:pt x="32207" y="12562"/>
                  <a:pt x="32207" y="12574"/>
                </a:cubicBezTo>
                <a:lnTo>
                  <a:pt x="32195" y="12562"/>
                </a:lnTo>
                <a:close/>
                <a:moveTo>
                  <a:pt x="32219" y="12562"/>
                </a:moveTo>
                <a:lnTo>
                  <a:pt x="32231" y="12574"/>
                </a:lnTo>
                <a:lnTo>
                  <a:pt x="32219" y="12574"/>
                </a:lnTo>
                <a:cubicBezTo>
                  <a:pt x="32219" y="12574"/>
                  <a:pt x="32219" y="12562"/>
                  <a:pt x="32219" y="12562"/>
                </a:cubicBezTo>
                <a:close/>
                <a:moveTo>
                  <a:pt x="32219" y="12550"/>
                </a:moveTo>
                <a:lnTo>
                  <a:pt x="32219" y="12550"/>
                </a:lnTo>
                <a:lnTo>
                  <a:pt x="32219" y="12550"/>
                </a:lnTo>
                <a:lnTo>
                  <a:pt x="32239" y="12560"/>
                </a:lnTo>
                <a:lnTo>
                  <a:pt x="32239" y="12560"/>
                </a:lnTo>
                <a:cubicBezTo>
                  <a:pt x="32226" y="12557"/>
                  <a:pt x="32219" y="12550"/>
                  <a:pt x="32219" y="12550"/>
                </a:cubicBezTo>
                <a:lnTo>
                  <a:pt x="32219" y="12550"/>
                </a:lnTo>
                <a:lnTo>
                  <a:pt x="32237" y="12568"/>
                </a:lnTo>
                <a:lnTo>
                  <a:pt x="32243" y="12562"/>
                </a:lnTo>
                <a:lnTo>
                  <a:pt x="32239" y="12560"/>
                </a:lnTo>
                <a:lnTo>
                  <a:pt x="32239" y="12560"/>
                </a:lnTo>
                <a:cubicBezTo>
                  <a:pt x="32243" y="12561"/>
                  <a:pt x="32249" y="12562"/>
                  <a:pt x="32254" y="12562"/>
                </a:cubicBezTo>
                <a:lnTo>
                  <a:pt x="32243" y="12574"/>
                </a:lnTo>
                <a:lnTo>
                  <a:pt x="32237" y="12568"/>
                </a:lnTo>
                <a:lnTo>
                  <a:pt x="32231" y="12574"/>
                </a:lnTo>
                <a:cubicBezTo>
                  <a:pt x="32231" y="12574"/>
                  <a:pt x="32231" y="12562"/>
                  <a:pt x="32207" y="12550"/>
                </a:cubicBezTo>
                <a:close/>
                <a:moveTo>
                  <a:pt x="32147" y="12584"/>
                </a:moveTo>
                <a:cubicBezTo>
                  <a:pt x="32147" y="12585"/>
                  <a:pt x="32147" y="12585"/>
                  <a:pt x="32147" y="12586"/>
                </a:cubicBezTo>
                <a:lnTo>
                  <a:pt x="32159" y="12586"/>
                </a:lnTo>
                <a:cubicBezTo>
                  <a:pt x="32153" y="12586"/>
                  <a:pt x="32150" y="12586"/>
                  <a:pt x="32147" y="12584"/>
                </a:cubicBezTo>
                <a:close/>
                <a:moveTo>
                  <a:pt x="32159" y="12562"/>
                </a:moveTo>
                <a:cubicBezTo>
                  <a:pt x="32159" y="12562"/>
                  <a:pt x="32171" y="12574"/>
                  <a:pt x="32183" y="12586"/>
                </a:cubicBezTo>
                <a:lnTo>
                  <a:pt x="32159" y="12586"/>
                </a:lnTo>
                <a:lnTo>
                  <a:pt x="32147" y="12598"/>
                </a:lnTo>
                <a:cubicBezTo>
                  <a:pt x="32147" y="12586"/>
                  <a:pt x="32136" y="12574"/>
                  <a:pt x="32135" y="12574"/>
                </a:cubicBezTo>
                <a:lnTo>
                  <a:pt x="32135" y="12574"/>
                </a:lnTo>
                <a:cubicBezTo>
                  <a:pt x="32141" y="12580"/>
                  <a:pt x="32144" y="12583"/>
                  <a:pt x="32147" y="12584"/>
                </a:cubicBezTo>
                <a:lnTo>
                  <a:pt x="32147" y="12584"/>
                </a:lnTo>
                <a:cubicBezTo>
                  <a:pt x="32147" y="12574"/>
                  <a:pt x="32147" y="12574"/>
                  <a:pt x="32147" y="12574"/>
                </a:cubicBezTo>
                <a:cubicBezTo>
                  <a:pt x="32147" y="12574"/>
                  <a:pt x="32147" y="12562"/>
                  <a:pt x="32147" y="12562"/>
                </a:cubicBezTo>
                <a:close/>
                <a:moveTo>
                  <a:pt x="32123" y="12574"/>
                </a:moveTo>
                <a:cubicBezTo>
                  <a:pt x="32135" y="12586"/>
                  <a:pt x="32135" y="12586"/>
                  <a:pt x="32135" y="12598"/>
                </a:cubicBezTo>
                <a:lnTo>
                  <a:pt x="32100" y="12610"/>
                </a:lnTo>
                <a:cubicBezTo>
                  <a:pt x="32100" y="12598"/>
                  <a:pt x="32088" y="12586"/>
                  <a:pt x="32088" y="12586"/>
                </a:cubicBezTo>
                <a:lnTo>
                  <a:pt x="32088" y="12574"/>
                </a:lnTo>
                <a:lnTo>
                  <a:pt x="32100" y="12586"/>
                </a:lnTo>
                <a:lnTo>
                  <a:pt x="32100" y="12574"/>
                </a:lnTo>
                <a:close/>
                <a:moveTo>
                  <a:pt x="32052" y="12586"/>
                </a:moveTo>
                <a:cubicBezTo>
                  <a:pt x="32064" y="12598"/>
                  <a:pt x="32064" y="12598"/>
                  <a:pt x="32076" y="12610"/>
                </a:cubicBezTo>
                <a:lnTo>
                  <a:pt x="32028" y="12621"/>
                </a:lnTo>
                <a:cubicBezTo>
                  <a:pt x="32028" y="12621"/>
                  <a:pt x="32028" y="12610"/>
                  <a:pt x="32016" y="12598"/>
                </a:cubicBezTo>
                <a:lnTo>
                  <a:pt x="32016" y="12598"/>
                </a:lnTo>
                <a:cubicBezTo>
                  <a:pt x="32017" y="12598"/>
                  <a:pt x="32028" y="12610"/>
                  <a:pt x="32028" y="12610"/>
                </a:cubicBezTo>
                <a:cubicBezTo>
                  <a:pt x="32028" y="12606"/>
                  <a:pt x="32030" y="12604"/>
                  <a:pt x="32031" y="12604"/>
                </a:cubicBezTo>
                <a:cubicBezTo>
                  <a:pt x="32035" y="12604"/>
                  <a:pt x="32040" y="12610"/>
                  <a:pt x="32040" y="12610"/>
                </a:cubicBezTo>
                <a:lnTo>
                  <a:pt x="32040" y="12586"/>
                </a:lnTo>
                <a:close/>
                <a:moveTo>
                  <a:pt x="31885" y="12633"/>
                </a:moveTo>
                <a:lnTo>
                  <a:pt x="31885" y="12645"/>
                </a:lnTo>
                <a:cubicBezTo>
                  <a:pt x="31885" y="12633"/>
                  <a:pt x="31873" y="12633"/>
                  <a:pt x="31873" y="12633"/>
                </a:cubicBezTo>
                <a:close/>
                <a:moveTo>
                  <a:pt x="17921" y="12507"/>
                </a:moveTo>
                <a:cubicBezTo>
                  <a:pt x="17910" y="12547"/>
                  <a:pt x="17903" y="12584"/>
                  <a:pt x="17896" y="12621"/>
                </a:cubicBezTo>
                <a:lnTo>
                  <a:pt x="17884" y="12657"/>
                </a:lnTo>
                <a:cubicBezTo>
                  <a:pt x="17894" y="12607"/>
                  <a:pt x="17904" y="12557"/>
                  <a:pt x="17921" y="12507"/>
                </a:cubicBezTo>
                <a:close/>
                <a:moveTo>
                  <a:pt x="18056" y="12348"/>
                </a:moveTo>
                <a:cubicBezTo>
                  <a:pt x="18034" y="12435"/>
                  <a:pt x="18012" y="12524"/>
                  <a:pt x="17979" y="12633"/>
                </a:cubicBezTo>
                <a:cubicBezTo>
                  <a:pt x="17979" y="12633"/>
                  <a:pt x="17979" y="12645"/>
                  <a:pt x="17979" y="12657"/>
                </a:cubicBezTo>
                <a:cubicBezTo>
                  <a:pt x="17967" y="12657"/>
                  <a:pt x="17967" y="12669"/>
                  <a:pt x="17955" y="12681"/>
                </a:cubicBezTo>
                <a:cubicBezTo>
                  <a:pt x="17967" y="12633"/>
                  <a:pt x="17979" y="12586"/>
                  <a:pt x="18003" y="12538"/>
                </a:cubicBezTo>
                <a:lnTo>
                  <a:pt x="18038" y="12407"/>
                </a:lnTo>
                <a:cubicBezTo>
                  <a:pt x="18038" y="12387"/>
                  <a:pt x="18047" y="12368"/>
                  <a:pt x="18056" y="12348"/>
                </a:cubicBezTo>
                <a:close/>
                <a:moveTo>
                  <a:pt x="31802" y="12681"/>
                </a:moveTo>
                <a:lnTo>
                  <a:pt x="31802" y="12681"/>
                </a:lnTo>
                <a:lnTo>
                  <a:pt x="31802" y="12681"/>
                </a:lnTo>
                <a:cubicBezTo>
                  <a:pt x="31802" y="12681"/>
                  <a:pt x="31802" y="12681"/>
                  <a:pt x="31802" y="12681"/>
                </a:cubicBezTo>
                <a:close/>
                <a:moveTo>
                  <a:pt x="31802" y="12681"/>
                </a:moveTo>
                <a:lnTo>
                  <a:pt x="31802" y="12693"/>
                </a:lnTo>
                <a:cubicBezTo>
                  <a:pt x="31805" y="12693"/>
                  <a:pt x="31807" y="12694"/>
                  <a:pt x="31809" y="12695"/>
                </a:cubicBezTo>
                <a:lnTo>
                  <a:pt x="31809" y="12695"/>
                </a:lnTo>
                <a:cubicBezTo>
                  <a:pt x="31806" y="12688"/>
                  <a:pt x="31802" y="12681"/>
                  <a:pt x="31802" y="12681"/>
                </a:cubicBezTo>
                <a:close/>
                <a:moveTo>
                  <a:pt x="31809" y="12695"/>
                </a:moveTo>
                <a:cubicBezTo>
                  <a:pt x="31812" y="12700"/>
                  <a:pt x="31814" y="12705"/>
                  <a:pt x="31814" y="12705"/>
                </a:cubicBezTo>
                <a:cubicBezTo>
                  <a:pt x="31814" y="12705"/>
                  <a:pt x="31814" y="12698"/>
                  <a:pt x="31809" y="12695"/>
                </a:cubicBezTo>
                <a:close/>
                <a:moveTo>
                  <a:pt x="31778" y="12693"/>
                </a:moveTo>
                <a:cubicBezTo>
                  <a:pt x="31790" y="12705"/>
                  <a:pt x="31790" y="12717"/>
                  <a:pt x="31790" y="12717"/>
                </a:cubicBezTo>
                <a:cubicBezTo>
                  <a:pt x="31790" y="12705"/>
                  <a:pt x="31790" y="12693"/>
                  <a:pt x="31790" y="12693"/>
                </a:cubicBezTo>
                <a:close/>
                <a:moveTo>
                  <a:pt x="31766" y="12693"/>
                </a:moveTo>
                <a:lnTo>
                  <a:pt x="31754" y="12705"/>
                </a:lnTo>
                <a:lnTo>
                  <a:pt x="31754" y="12717"/>
                </a:lnTo>
                <a:cubicBezTo>
                  <a:pt x="31758" y="12720"/>
                  <a:pt x="31760" y="12721"/>
                  <a:pt x="31762" y="12721"/>
                </a:cubicBezTo>
                <a:cubicBezTo>
                  <a:pt x="31766" y="12721"/>
                  <a:pt x="31766" y="12710"/>
                  <a:pt x="31766" y="12693"/>
                </a:cubicBezTo>
                <a:close/>
                <a:moveTo>
                  <a:pt x="4477" y="12717"/>
                </a:moveTo>
                <a:lnTo>
                  <a:pt x="4489" y="12729"/>
                </a:lnTo>
                <a:cubicBezTo>
                  <a:pt x="4489" y="12729"/>
                  <a:pt x="4489" y="12729"/>
                  <a:pt x="4477" y="12740"/>
                </a:cubicBezTo>
                <a:cubicBezTo>
                  <a:pt x="4477" y="12740"/>
                  <a:pt x="4465" y="12729"/>
                  <a:pt x="4465" y="12717"/>
                </a:cubicBezTo>
                <a:close/>
                <a:moveTo>
                  <a:pt x="667" y="12740"/>
                </a:moveTo>
                <a:lnTo>
                  <a:pt x="667" y="12752"/>
                </a:lnTo>
                <a:lnTo>
                  <a:pt x="655" y="12752"/>
                </a:lnTo>
                <a:lnTo>
                  <a:pt x="655" y="12740"/>
                </a:lnTo>
                <a:close/>
                <a:moveTo>
                  <a:pt x="9668" y="12740"/>
                </a:moveTo>
                <a:lnTo>
                  <a:pt x="9668" y="12740"/>
                </a:lnTo>
                <a:cubicBezTo>
                  <a:pt x="9690" y="12748"/>
                  <a:pt x="9713" y="12764"/>
                  <a:pt x="9740" y="12784"/>
                </a:cubicBezTo>
                <a:lnTo>
                  <a:pt x="9740" y="12784"/>
                </a:lnTo>
                <a:cubicBezTo>
                  <a:pt x="9714" y="12768"/>
                  <a:pt x="9689" y="12754"/>
                  <a:pt x="9668" y="12740"/>
                </a:cubicBezTo>
                <a:close/>
                <a:moveTo>
                  <a:pt x="655" y="12776"/>
                </a:moveTo>
                <a:cubicBezTo>
                  <a:pt x="667" y="12788"/>
                  <a:pt x="667" y="12788"/>
                  <a:pt x="655" y="12788"/>
                </a:cubicBezTo>
                <a:lnTo>
                  <a:pt x="655" y="12776"/>
                </a:lnTo>
                <a:close/>
                <a:moveTo>
                  <a:pt x="4656" y="12776"/>
                </a:moveTo>
                <a:cubicBezTo>
                  <a:pt x="4656" y="12776"/>
                  <a:pt x="4668" y="12788"/>
                  <a:pt x="4668" y="12788"/>
                </a:cubicBezTo>
                <a:lnTo>
                  <a:pt x="4656" y="12788"/>
                </a:lnTo>
                <a:lnTo>
                  <a:pt x="4656" y="12776"/>
                </a:lnTo>
                <a:close/>
                <a:moveTo>
                  <a:pt x="13812" y="12621"/>
                </a:moveTo>
                <a:lnTo>
                  <a:pt x="13824" y="12645"/>
                </a:lnTo>
                <a:cubicBezTo>
                  <a:pt x="13859" y="12729"/>
                  <a:pt x="13895" y="12788"/>
                  <a:pt x="13895" y="12800"/>
                </a:cubicBezTo>
                <a:cubicBezTo>
                  <a:pt x="13883" y="12788"/>
                  <a:pt x="13883" y="12788"/>
                  <a:pt x="13883" y="12788"/>
                </a:cubicBezTo>
                <a:cubicBezTo>
                  <a:pt x="13859" y="12717"/>
                  <a:pt x="13824" y="12657"/>
                  <a:pt x="13812" y="12621"/>
                </a:cubicBezTo>
                <a:close/>
                <a:moveTo>
                  <a:pt x="16050" y="11002"/>
                </a:moveTo>
                <a:lnTo>
                  <a:pt x="16050" y="11145"/>
                </a:lnTo>
                <a:cubicBezTo>
                  <a:pt x="16050" y="11193"/>
                  <a:pt x="16050" y="11252"/>
                  <a:pt x="16038" y="11312"/>
                </a:cubicBezTo>
                <a:lnTo>
                  <a:pt x="16026" y="11312"/>
                </a:lnTo>
                <a:cubicBezTo>
                  <a:pt x="16026" y="11370"/>
                  <a:pt x="16026" y="11406"/>
                  <a:pt x="16029" y="11406"/>
                </a:cubicBezTo>
                <a:cubicBezTo>
                  <a:pt x="16031" y="11406"/>
                  <a:pt x="16034" y="11392"/>
                  <a:pt x="16038" y="11359"/>
                </a:cubicBezTo>
                <a:cubicBezTo>
                  <a:pt x="16038" y="11403"/>
                  <a:pt x="16038" y="11457"/>
                  <a:pt x="16038" y="11502"/>
                </a:cubicBezTo>
                <a:lnTo>
                  <a:pt x="16062" y="11502"/>
                </a:lnTo>
                <a:cubicBezTo>
                  <a:pt x="16062" y="11419"/>
                  <a:pt x="16062" y="11347"/>
                  <a:pt x="16074" y="11252"/>
                </a:cubicBezTo>
                <a:cubicBezTo>
                  <a:pt x="16074" y="11300"/>
                  <a:pt x="16074" y="11336"/>
                  <a:pt x="16074" y="11383"/>
                </a:cubicBezTo>
                <a:lnTo>
                  <a:pt x="16074" y="11407"/>
                </a:lnTo>
                <a:cubicBezTo>
                  <a:pt x="16062" y="11609"/>
                  <a:pt x="16050" y="11812"/>
                  <a:pt x="16050" y="12026"/>
                </a:cubicBezTo>
                <a:cubicBezTo>
                  <a:pt x="16050" y="12028"/>
                  <a:pt x="16049" y="12030"/>
                  <a:pt x="16049" y="12032"/>
                </a:cubicBezTo>
                <a:lnTo>
                  <a:pt x="16049" y="12032"/>
                </a:lnTo>
                <a:lnTo>
                  <a:pt x="16050" y="12014"/>
                </a:lnTo>
                <a:cubicBezTo>
                  <a:pt x="16050" y="11941"/>
                  <a:pt x="16050" y="11913"/>
                  <a:pt x="16047" y="11913"/>
                </a:cubicBezTo>
                <a:cubicBezTo>
                  <a:pt x="16046" y="11913"/>
                  <a:pt x="16043" y="11924"/>
                  <a:pt x="16038" y="11943"/>
                </a:cubicBezTo>
                <a:cubicBezTo>
                  <a:pt x="16026" y="12062"/>
                  <a:pt x="16014" y="12455"/>
                  <a:pt x="15991" y="12800"/>
                </a:cubicBezTo>
                <a:cubicBezTo>
                  <a:pt x="15895" y="12455"/>
                  <a:pt x="15800" y="12121"/>
                  <a:pt x="15764" y="11967"/>
                </a:cubicBezTo>
                <a:lnTo>
                  <a:pt x="15764" y="11967"/>
                </a:lnTo>
                <a:cubicBezTo>
                  <a:pt x="15800" y="12086"/>
                  <a:pt x="15836" y="12217"/>
                  <a:pt x="15871" y="12336"/>
                </a:cubicBezTo>
                <a:lnTo>
                  <a:pt x="15871" y="12348"/>
                </a:lnTo>
                <a:lnTo>
                  <a:pt x="15883" y="12371"/>
                </a:lnTo>
                <a:cubicBezTo>
                  <a:pt x="15919" y="12479"/>
                  <a:pt x="15943" y="12586"/>
                  <a:pt x="15979" y="12693"/>
                </a:cubicBezTo>
                <a:cubicBezTo>
                  <a:pt x="15990" y="12292"/>
                  <a:pt x="16014" y="11903"/>
                  <a:pt x="16037" y="11514"/>
                </a:cubicBezTo>
                <a:lnTo>
                  <a:pt x="16026" y="11514"/>
                </a:lnTo>
                <a:cubicBezTo>
                  <a:pt x="16026" y="11467"/>
                  <a:pt x="16026" y="11407"/>
                  <a:pt x="16026" y="11359"/>
                </a:cubicBezTo>
                <a:lnTo>
                  <a:pt x="16026" y="11312"/>
                </a:lnTo>
                <a:cubicBezTo>
                  <a:pt x="16026" y="11228"/>
                  <a:pt x="16038" y="11157"/>
                  <a:pt x="16038" y="11074"/>
                </a:cubicBezTo>
                <a:cubicBezTo>
                  <a:pt x="16050" y="11014"/>
                  <a:pt x="16050" y="11002"/>
                  <a:pt x="16050" y="11002"/>
                </a:cubicBezTo>
                <a:close/>
                <a:moveTo>
                  <a:pt x="4703" y="12800"/>
                </a:moveTo>
                <a:cubicBezTo>
                  <a:pt x="4727" y="12800"/>
                  <a:pt x="4739" y="12800"/>
                  <a:pt x="4763" y="12812"/>
                </a:cubicBezTo>
                <a:cubicBezTo>
                  <a:pt x="4739" y="12812"/>
                  <a:pt x="4727" y="12800"/>
                  <a:pt x="4703" y="12800"/>
                </a:cubicBezTo>
                <a:close/>
                <a:moveTo>
                  <a:pt x="23051" y="12074"/>
                </a:moveTo>
                <a:lnTo>
                  <a:pt x="23051" y="12074"/>
                </a:lnTo>
                <a:cubicBezTo>
                  <a:pt x="22872" y="12193"/>
                  <a:pt x="22527" y="12371"/>
                  <a:pt x="22468" y="12431"/>
                </a:cubicBezTo>
                <a:cubicBezTo>
                  <a:pt x="22468" y="12431"/>
                  <a:pt x="22468" y="12443"/>
                  <a:pt x="22468" y="12443"/>
                </a:cubicBezTo>
                <a:cubicBezTo>
                  <a:pt x="22372" y="12490"/>
                  <a:pt x="22277" y="12538"/>
                  <a:pt x="22194" y="12586"/>
                </a:cubicBezTo>
                <a:lnTo>
                  <a:pt x="22456" y="12431"/>
                </a:lnTo>
                <a:lnTo>
                  <a:pt x="22456" y="12431"/>
                </a:lnTo>
                <a:cubicBezTo>
                  <a:pt x="22229" y="12550"/>
                  <a:pt x="21967" y="12693"/>
                  <a:pt x="21729" y="12812"/>
                </a:cubicBezTo>
                <a:cubicBezTo>
                  <a:pt x="22063" y="12621"/>
                  <a:pt x="22420" y="12395"/>
                  <a:pt x="23051" y="12074"/>
                </a:cubicBezTo>
                <a:close/>
                <a:moveTo>
                  <a:pt x="15705" y="11800"/>
                </a:moveTo>
                <a:cubicBezTo>
                  <a:pt x="15729" y="11871"/>
                  <a:pt x="15740" y="11943"/>
                  <a:pt x="15764" y="12002"/>
                </a:cubicBezTo>
                <a:lnTo>
                  <a:pt x="15964" y="12812"/>
                </a:lnTo>
                <a:lnTo>
                  <a:pt x="15964" y="12812"/>
                </a:lnTo>
                <a:cubicBezTo>
                  <a:pt x="15933" y="12693"/>
                  <a:pt x="15896" y="12571"/>
                  <a:pt x="15860" y="12443"/>
                </a:cubicBezTo>
                <a:cubicBezTo>
                  <a:pt x="15860" y="12443"/>
                  <a:pt x="15860" y="12431"/>
                  <a:pt x="15848" y="12419"/>
                </a:cubicBezTo>
                <a:cubicBezTo>
                  <a:pt x="15824" y="12312"/>
                  <a:pt x="15764" y="12062"/>
                  <a:pt x="15717" y="11848"/>
                </a:cubicBezTo>
                <a:lnTo>
                  <a:pt x="15705" y="11824"/>
                </a:lnTo>
                <a:lnTo>
                  <a:pt x="15705" y="11812"/>
                </a:lnTo>
                <a:lnTo>
                  <a:pt x="15705" y="11800"/>
                </a:lnTo>
                <a:close/>
                <a:moveTo>
                  <a:pt x="4882" y="12800"/>
                </a:moveTo>
                <a:cubicBezTo>
                  <a:pt x="4882" y="12812"/>
                  <a:pt x="4894" y="12824"/>
                  <a:pt x="4894" y="12824"/>
                </a:cubicBezTo>
                <a:cubicBezTo>
                  <a:pt x="4882" y="12824"/>
                  <a:pt x="4858" y="12812"/>
                  <a:pt x="4834" y="12812"/>
                </a:cubicBezTo>
                <a:cubicBezTo>
                  <a:pt x="4834" y="12800"/>
                  <a:pt x="4858" y="12800"/>
                  <a:pt x="4882" y="12800"/>
                </a:cubicBezTo>
                <a:close/>
                <a:moveTo>
                  <a:pt x="13302" y="12480"/>
                </a:moveTo>
                <a:cubicBezTo>
                  <a:pt x="13312" y="12490"/>
                  <a:pt x="13312" y="12490"/>
                  <a:pt x="13312" y="12490"/>
                </a:cubicBezTo>
                <a:lnTo>
                  <a:pt x="13324" y="12502"/>
                </a:lnTo>
                <a:cubicBezTo>
                  <a:pt x="13359" y="12526"/>
                  <a:pt x="13395" y="12562"/>
                  <a:pt x="13431" y="12598"/>
                </a:cubicBezTo>
                <a:cubicBezTo>
                  <a:pt x="13466" y="12645"/>
                  <a:pt x="13550" y="12717"/>
                  <a:pt x="13645" y="12812"/>
                </a:cubicBezTo>
                <a:lnTo>
                  <a:pt x="13657" y="12824"/>
                </a:lnTo>
                <a:cubicBezTo>
                  <a:pt x="13574" y="12752"/>
                  <a:pt x="13526" y="12705"/>
                  <a:pt x="13466" y="12669"/>
                </a:cubicBezTo>
                <a:cubicBezTo>
                  <a:pt x="13417" y="12620"/>
                  <a:pt x="13380" y="12583"/>
                  <a:pt x="13353" y="12556"/>
                </a:cubicBezTo>
                <a:lnTo>
                  <a:pt x="13353" y="12556"/>
                </a:lnTo>
                <a:lnTo>
                  <a:pt x="13431" y="12621"/>
                </a:lnTo>
                <a:cubicBezTo>
                  <a:pt x="13395" y="12574"/>
                  <a:pt x="13349" y="12527"/>
                  <a:pt x="13302" y="12480"/>
                </a:cubicBezTo>
                <a:close/>
                <a:moveTo>
                  <a:pt x="667" y="12800"/>
                </a:moveTo>
                <a:lnTo>
                  <a:pt x="655" y="12836"/>
                </a:lnTo>
                <a:cubicBezTo>
                  <a:pt x="655" y="12824"/>
                  <a:pt x="655" y="12812"/>
                  <a:pt x="655" y="12800"/>
                </a:cubicBezTo>
                <a:close/>
                <a:moveTo>
                  <a:pt x="4918" y="12800"/>
                </a:moveTo>
                <a:lnTo>
                  <a:pt x="4918" y="12812"/>
                </a:lnTo>
                <a:lnTo>
                  <a:pt x="4930" y="12812"/>
                </a:lnTo>
                <a:cubicBezTo>
                  <a:pt x="4930" y="12812"/>
                  <a:pt x="4930" y="12824"/>
                  <a:pt x="4930" y="12836"/>
                </a:cubicBezTo>
                <a:lnTo>
                  <a:pt x="4918" y="12836"/>
                </a:lnTo>
                <a:cubicBezTo>
                  <a:pt x="4918" y="12836"/>
                  <a:pt x="4906" y="12824"/>
                  <a:pt x="4906" y="12812"/>
                </a:cubicBezTo>
                <a:lnTo>
                  <a:pt x="4918" y="12800"/>
                </a:lnTo>
                <a:close/>
                <a:moveTo>
                  <a:pt x="5025" y="12836"/>
                </a:moveTo>
                <a:lnTo>
                  <a:pt x="5061" y="12848"/>
                </a:lnTo>
                <a:cubicBezTo>
                  <a:pt x="5061" y="12860"/>
                  <a:pt x="5072" y="12871"/>
                  <a:pt x="5096" y="12871"/>
                </a:cubicBezTo>
                <a:lnTo>
                  <a:pt x="5072" y="12871"/>
                </a:lnTo>
                <a:lnTo>
                  <a:pt x="5049" y="12860"/>
                </a:lnTo>
                <a:cubicBezTo>
                  <a:pt x="5049" y="12860"/>
                  <a:pt x="5037" y="12848"/>
                  <a:pt x="5025" y="12836"/>
                </a:cubicBezTo>
                <a:close/>
                <a:moveTo>
                  <a:pt x="9831" y="12857"/>
                </a:moveTo>
                <a:lnTo>
                  <a:pt x="9831" y="12857"/>
                </a:lnTo>
                <a:cubicBezTo>
                  <a:pt x="9848" y="12866"/>
                  <a:pt x="9865" y="12875"/>
                  <a:pt x="9883" y="12883"/>
                </a:cubicBezTo>
                <a:lnTo>
                  <a:pt x="9871" y="12883"/>
                </a:lnTo>
                <a:lnTo>
                  <a:pt x="9835" y="12860"/>
                </a:lnTo>
                <a:lnTo>
                  <a:pt x="9831" y="12857"/>
                </a:lnTo>
                <a:close/>
                <a:moveTo>
                  <a:pt x="5239" y="12895"/>
                </a:moveTo>
                <a:cubicBezTo>
                  <a:pt x="5251" y="12895"/>
                  <a:pt x="5251" y="12895"/>
                  <a:pt x="5263" y="12907"/>
                </a:cubicBezTo>
                <a:lnTo>
                  <a:pt x="5227" y="12907"/>
                </a:lnTo>
                <a:cubicBezTo>
                  <a:pt x="5227" y="12907"/>
                  <a:pt x="5227" y="12895"/>
                  <a:pt x="5239" y="12895"/>
                </a:cubicBezTo>
                <a:close/>
                <a:moveTo>
                  <a:pt x="24452" y="11493"/>
                </a:moveTo>
                <a:lnTo>
                  <a:pt x="24099" y="11705"/>
                </a:lnTo>
                <a:cubicBezTo>
                  <a:pt x="23948" y="11784"/>
                  <a:pt x="23797" y="11863"/>
                  <a:pt x="23646" y="11943"/>
                </a:cubicBezTo>
                <a:lnTo>
                  <a:pt x="23646" y="11943"/>
                </a:lnTo>
                <a:lnTo>
                  <a:pt x="23575" y="11967"/>
                </a:lnTo>
                <a:lnTo>
                  <a:pt x="23360" y="12098"/>
                </a:lnTo>
                <a:cubicBezTo>
                  <a:pt x="22947" y="12316"/>
                  <a:pt x="22522" y="12534"/>
                  <a:pt x="22086" y="12752"/>
                </a:cubicBezTo>
                <a:lnTo>
                  <a:pt x="22086" y="12752"/>
                </a:lnTo>
                <a:cubicBezTo>
                  <a:pt x="22086" y="12752"/>
                  <a:pt x="22087" y="12752"/>
                  <a:pt x="22087" y="12752"/>
                </a:cubicBezTo>
                <a:cubicBezTo>
                  <a:pt x="22086" y="12752"/>
                  <a:pt x="22086" y="12752"/>
                  <a:pt x="22086" y="12752"/>
                </a:cubicBezTo>
                <a:lnTo>
                  <a:pt x="22086" y="12752"/>
                </a:lnTo>
                <a:cubicBezTo>
                  <a:pt x="22086" y="12752"/>
                  <a:pt x="22086" y="12752"/>
                  <a:pt x="22086" y="12752"/>
                </a:cubicBezTo>
                <a:lnTo>
                  <a:pt x="22086" y="12752"/>
                </a:lnTo>
                <a:cubicBezTo>
                  <a:pt x="22067" y="12752"/>
                  <a:pt x="22056" y="12760"/>
                  <a:pt x="22046" y="12769"/>
                </a:cubicBezTo>
                <a:lnTo>
                  <a:pt x="22046" y="12769"/>
                </a:lnTo>
                <a:cubicBezTo>
                  <a:pt x="22059" y="12764"/>
                  <a:pt x="22072" y="12758"/>
                  <a:pt x="22086" y="12752"/>
                </a:cubicBezTo>
                <a:lnTo>
                  <a:pt x="22086" y="12752"/>
                </a:lnTo>
                <a:cubicBezTo>
                  <a:pt x="22071" y="12760"/>
                  <a:pt x="22055" y="12768"/>
                  <a:pt x="22039" y="12776"/>
                </a:cubicBezTo>
                <a:cubicBezTo>
                  <a:pt x="22041" y="12774"/>
                  <a:pt x="22043" y="12772"/>
                  <a:pt x="22046" y="12769"/>
                </a:cubicBezTo>
                <a:lnTo>
                  <a:pt x="22046" y="12769"/>
                </a:lnTo>
                <a:cubicBezTo>
                  <a:pt x="22004" y="12788"/>
                  <a:pt x="21968" y="12806"/>
                  <a:pt x="21932" y="12824"/>
                </a:cubicBezTo>
                <a:cubicBezTo>
                  <a:pt x="21872" y="12860"/>
                  <a:pt x="21825" y="12883"/>
                  <a:pt x="21765" y="12907"/>
                </a:cubicBezTo>
                <a:lnTo>
                  <a:pt x="21753" y="12907"/>
                </a:lnTo>
                <a:cubicBezTo>
                  <a:pt x="21706" y="12931"/>
                  <a:pt x="21670" y="12955"/>
                  <a:pt x="21634" y="12955"/>
                </a:cubicBezTo>
                <a:lnTo>
                  <a:pt x="21682" y="12919"/>
                </a:lnTo>
                <a:lnTo>
                  <a:pt x="21694" y="12907"/>
                </a:lnTo>
                <a:cubicBezTo>
                  <a:pt x="21741" y="12883"/>
                  <a:pt x="21777" y="12871"/>
                  <a:pt x="21813" y="12848"/>
                </a:cubicBezTo>
                <a:lnTo>
                  <a:pt x="22718" y="12383"/>
                </a:lnTo>
                <a:cubicBezTo>
                  <a:pt x="22896" y="12300"/>
                  <a:pt x="23003" y="12252"/>
                  <a:pt x="23325" y="12074"/>
                </a:cubicBezTo>
                <a:lnTo>
                  <a:pt x="23325" y="12074"/>
                </a:lnTo>
                <a:lnTo>
                  <a:pt x="23301" y="12086"/>
                </a:lnTo>
                <a:lnTo>
                  <a:pt x="24415" y="11507"/>
                </a:lnTo>
                <a:lnTo>
                  <a:pt x="24415" y="11507"/>
                </a:lnTo>
                <a:cubicBezTo>
                  <a:pt x="24409" y="11509"/>
                  <a:pt x="24403" y="11512"/>
                  <a:pt x="24396" y="11514"/>
                </a:cubicBezTo>
                <a:cubicBezTo>
                  <a:pt x="24411" y="11508"/>
                  <a:pt x="24425" y="11501"/>
                  <a:pt x="24438" y="11495"/>
                </a:cubicBezTo>
                <a:lnTo>
                  <a:pt x="24438" y="11495"/>
                </a:lnTo>
                <a:lnTo>
                  <a:pt x="24415" y="11507"/>
                </a:lnTo>
                <a:lnTo>
                  <a:pt x="24415" y="11507"/>
                </a:lnTo>
                <a:cubicBezTo>
                  <a:pt x="24429" y="11501"/>
                  <a:pt x="24441" y="11497"/>
                  <a:pt x="24452" y="11493"/>
                </a:cubicBezTo>
                <a:close/>
                <a:moveTo>
                  <a:pt x="6335" y="13074"/>
                </a:moveTo>
                <a:cubicBezTo>
                  <a:pt x="6335" y="13086"/>
                  <a:pt x="6323" y="13086"/>
                  <a:pt x="6323" y="13098"/>
                </a:cubicBezTo>
                <a:lnTo>
                  <a:pt x="6299" y="13086"/>
                </a:lnTo>
                <a:lnTo>
                  <a:pt x="6275" y="13086"/>
                </a:lnTo>
                <a:cubicBezTo>
                  <a:pt x="6299" y="13086"/>
                  <a:pt x="6311" y="13074"/>
                  <a:pt x="6335" y="13074"/>
                </a:cubicBezTo>
                <a:close/>
                <a:moveTo>
                  <a:pt x="8609" y="12133"/>
                </a:moveTo>
                <a:lnTo>
                  <a:pt x="8585" y="12169"/>
                </a:lnTo>
                <a:cubicBezTo>
                  <a:pt x="9379" y="12668"/>
                  <a:pt x="10108" y="13113"/>
                  <a:pt x="10165" y="13113"/>
                </a:cubicBezTo>
                <a:cubicBezTo>
                  <a:pt x="10168" y="13113"/>
                  <a:pt x="10169" y="13112"/>
                  <a:pt x="10168" y="13110"/>
                </a:cubicBezTo>
                <a:lnTo>
                  <a:pt x="9835" y="12907"/>
                </a:lnTo>
                <a:lnTo>
                  <a:pt x="9847" y="12895"/>
                </a:lnTo>
                <a:lnTo>
                  <a:pt x="9228" y="12502"/>
                </a:lnTo>
                <a:cubicBezTo>
                  <a:pt x="9025" y="12383"/>
                  <a:pt x="8835" y="12264"/>
                  <a:pt x="8609" y="12133"/>
                </a:cubicBezTo>
                <a:close/>
                <a:moveTo>
                  <a:pt x="6620" y="13121"/>
                </a:moveTo>
                <a:cubicBezTo>
                  <a:pt x="6608" y="13121"/>
                  <a:pt x="6608" y="13133"/>
                  <a:pt x="6608" y="13133"/>
                </a:cubicBezTo>
                <a:lnTo>
                  <a:pt x="6585" y="13121"/>
                </a:lnTo>
                <a:close/>
                <a:moveTo>
                  <a:pt x="10276" y="13050"/>
                </a:moveTo>
                <a:lnTo>
                  <a:pt x="10430" y="13157"/>
                </a:lnTo>
                <a:cubicBezTo>
                  <a:pt x="10418" y="13151"/>
                  <a:pt x="10406" y="13148"/>
                  <a:pt x="10398" y="13148"/>
                </a:cubicBezTo>
                <a:cubicBezTo>
                  <a:pt x="10392" y="13148"/>
                  <a:pt x="10388" y="13149"/>
                  <a:pt x="10385" y="13152"/>
                </a:cubicBezTo>
                <a:lnTo>
                  <a:pt x="10385" y="13152"/>
                </a:lnTo>
                <a:cubicBezTo>
                  <a:pt x="10357" y="13134"/>
                  <a:pt x="10328" y="13116"/>
                  <a:pt x="10299" y="13098"/>
                </a:cubicBezTo>
                <a:cubicBezTo>
                  <a:pt x="10299" y="13086"/>
                  <a:pt x="10287" y="13086"/>
                  <a:pt x="10287" y="13086"/>
                </a:cubicBezTo>
                <a:lnTo>
                  <a:pt x="10287" y="13086"/>
                </a:lnTo>
                <a:cubicBezTo>
                  <a:pt x="10287" y="13086"/>
                  <a:pt x="10287" y="13086"/>
                  <a:pt x="10287" y="13086"/>
                </a:cubicBezTo>
                <a:cubicBezTo>
                  <a:pt x="10276" y="13074"/>
                  <a:pt x="10276" y="13062"/>
                  <a:pt x="10276" y="13050"/>
                </a:cubicBezTo>
                <a:close/>
                <a:moveTo>
                  <a:pt x="584" y="13181"/>
                </a:moveTo>
                <a:lnTo>
                  <a:pt x="584" y="13193"/>
                </a:lnTo>
                <a:lnTo>
                  <a:pt x="584" y="13241"/>
                </a:lnTo>
                <a:lnTo>
                  <a:pt x="572" y="13241"/>
                </a:lnTo>
                <a:cubicBezTo>
                  <a:pt x="572" y="13217"/>
                  <a:pt x="572" y="13205"/>
                  <a:pt x="584" y="13181"/>
                </a:cubicBezTo>
                <a:close/>
                <a:moveTo>
                  <a:pt x="6811" y="13217"/>
                </a:moveTo>
                <a:lnTo>
                  <a:pt x="6870" y="13241"/>
                </a:lnTo>
                <a:lnTo>
                  <a:pt x="6811" y="13241"/>
                </a:lnTo>
                <a:cubicBezTo>
                  <a:pt x="6811" y="13229"/>
                  <a:pt x="6811" y="13229"/>
                  <a:pt x="6811" y="13217"/>
                </a:cubicBezTo>
                <a:close/>
                <a:moveTo>
                  <a:pt x="6966" y="13252"/>
                </a:moveTo>
                <a:lnTo>
                  <a:pt x="6986" y="13259"/>
                </a:lnTo>
                <a:lnTo>
                  <a:pt x="6986" y="13259"/>
                </a:lnTo>
                <a:cubicBezTo>
                  <a:pt x="6984" y="13259"/>
                  <a:pt x="6983" y="13259"/>
                  <a:pt x="6981" y="13259"/>
                </a:cubicBezTo>
                <a:cubicBezTo>
                  <a:pt x="6975" y="13259"/>
                  <a:pt x="6970" y="13260"/>
                  <a:pt x="6966" y="13264"/>
                </a:cubicBezTo>
                <a:lnTo>
                  <a:pt x="6954" y="13264"/>
                </a:lnTo>
                <a:cubicBezTo>
                  <a:pt x="6954" y="13264"/>
                  <a:pt x="6954" y="13252"/>
                  <a:pt x="6966" y="13252"/>
                </a:cubicBezTo>
                <a:close/>
                <a:moveTo>
                  <a:pt x="6986" y="13259"/>
                </a:moveTo>
                <a:cubicBezTo>
                  <a:pt x="6992" y="13260"/>
                  <a:pt x="6999" y="13261"/>
                  <a:pt x="7005" y="13262"/>
                </a:cubicBezTo>
                <a:lnTo>
                  <a:pt x="7005" y="13262"/>
                </a:lnTo>
                <a:cubicBezTo>
                  <a:pt x="7003" y="13264"/>
                  <a:pt x="7001" y="13264"/>
                  <a:pt x="7001" y="13264"/>
                </a:cubicBezTo>
                <a:lnTo>
                  <a:pt x="6986" y="13259"/>
                </a:lnTo>
                <a:close/>
                <a:moveTo>
                  <a:pt x="21073" y="13187"/>
                </a:moveTo>
                <a:lnTo>
                  <a:pt x="20836" y="13300"/>
                </a:lnTo>
                <a:lnTo>
                  <a:pt x="21015" y="13205"/>
                </a:lnTo>
                <a:cubicBezTo>
                  <a:pt x="21015" y="13205"/>
                  <a:pt x="21034" y="13205"/>
                  <a:pt x="21073" y="13187"/>
                </a:cubicBezTo>
                <a:close/>
                <a:moveTo>
                  <a:pt x="20987" y="13284"/>
                </a:moveTo>
                <a:cubicBezTo>
                  <a:pt x="20977" y="13289"/>
                  <a:pt x="20966" y="13295"/>
                  <a:pt x="20955" y="13300"/>
                </a:cubicBezTo>
                <a:lnTo>
                  <a:pt x="20967" y="13300"/>
                </a:lnTo>
                <a:lnTo>
                  <a:pt x="20967" y="13300"/>
                </a:lnTo>
                <a:lnTo>
                  <a:pt x="20967" y="13300"/>
                </a:lnTo>
                <a:lnTo>
                  <a:pt x="20991" y="13288"/>
                </a:lnTo>
                <a:lnTo>
                  <a:pt x="20987" y="13284"/>
                </a:lnTo>
                <a:close/>
                <a:moveTo>
                  <a:pt x="7120" y="13300"/>
                </a:moveTo>
                <a:lnTo>
                  <a:pt x="7156" y="13312"/>
                </a:lnTo>
                <a:cubicBezTo>
                  <a:pt x="7132" y="13312"/>
                  <a:pt x="7120" y="13312"/>
                  <a:pt x="7120" y="13300"/>
                </a:cubicBezTo>
                <a:close/>
                <a:moveTo>
                  <a:pt x="584" y="13252"/>
                </a:moveTo>
                <a:lnTo>
                  <a:pt x="584" y="13264"/>
                </a:lnTo>
                <a:lnTo>
                  <a:pt x="572" y="13264"/>
                </a:lnTo>
                <a:lnTo>
                  <a:pt x="572" y="13276"/>
                </a:lnTo>
                <a:lnTo>
                  <a:pt x="572" y="13300"/>
                </a:lnTo>
                <a:cubicBezTo>
                  <a:pt x="562" y="13341"/>
                  <a:pt x="551" y="13374"/>
                  <a:pt x="549" y="13374"/>
                </a:cubicBezTo>
                <a:cubicBezTo>
                  <a:pt x="548" y="13374"/>
                  <a:pt x="548" y="13373"/>
                  <a:pt x="548" y="13372"/>
                </a:cubicBezTo>
                <a:lnTo>
                  <a:pt x="548" y="13348"/>
                </a:lnTo>
                <a:cubicBezTo>
                  <a:pt x="560" y="13312"/>
                  <a:pt x="560" y="13276"/>
                  <a:pt x="572" y="13252"/>
                </a:cubicBezTo>
                <a:close/>
                <a:moveTo>
                  <a:pt x="7385" y="13350"/>
                </a:moveTo>
                <a:cubicBezTo>
                  <a:pt x="7400" y="13350"/>
                  <a:pt x="7404" y="13385"/>
                  <a:pt x="7450" y="13385"/>
                </a:cubicBezTo>
                <a:cubicBezTo>
                  <a:pt x="7455" y="13385"/>
                  <a:pt x="7460" y="13384"/>
                  <a:pt x="7466" y="13383"/>
                </a:cubicBezTo>
                <a:lnTo>
                  <a:pt x="7466" y="13383"/>
                </a:lnTo>
                <a:cubicBezTo>
                  <a:pt x="7466" y="13383"/>
                  <a:pt x="7454" y="13395"/>
                  <a:pt x="7442" y="13395"/>
                </a:cubicBezTo>
                <a:lnTo>
                  <a:pt x="7358" y="13372"/>
                </a:lnTo>
                <a:cubicBezTo>
                  <a:pt x="7371" y="13356"/>
                  <a:pt x="7379" y="13350"/>
                  <a:pt x="7385" y="13350"/>
                </a:cubicBezTo>
                <a:close/>
                <a:moveTo>
                  <a:pt x="8097" y="13514"/>
                </a:moveTo>
                <a:cubicBezTo>
                  <a:pt x="8109" y="13526"/>
                  <a:pt x="8120" y="13526"/>
                  <a:pt x="8132" y="13538"/>
                </a:cubicBezTo>
                <a:cubicBezTo>
                  <a:pt x="8097" y="13526"/>
                  <a:pt x="8085" y="13514"/>
                  <a:pt x="8085" y="13514"/>
                </a:cubicBezTo>
                <a:close/>
                <a:moveTo>
                  <a:pt x="8037" y="13538"/>
                </a:moveTo>
                <a:cubicBezTo>
                  <a:pt x="8061" y="13538"/>
                  <a:pt x="8097" y="13538"/>
                  <a:pt x="8120" y="13550"/>
                </a:cubicBezTo>
                <a:lnTo>
                  <a:pt x="8037" y="13550"/>
                </a:lnTo>
                <a:cubicBezTo>
                  <a:pt x="8037" y="13550"/>
                  <a:pt x="8037" y="13538"/>
                  <a:pt x="8037" y="13538"/>
                </a:cubicBezTo>
                <a:close/>
                <a:moveTo>
                  <a:pt x="8263" y="13574"/>
                </a:moveTo>
                <a:cubicBezTo>
                  <a:pt x="8263" y="13586"/>
                  <a:pt x="8263" y="13586"/>
                  <a:pt x="8263" y="13598"/>
                </a:cubicBezTo>
                <a:lnTo>
                  <a:pt x="8275" y="13598"/>
                </a:lnTo>
                <a:cubicBezTo>
                  <a:pt x="8287" y="13610"/>
                  <a:pt x="8323" y="13610"/>
                  <a:pt x="8335" y="13633"/>
                </a:cubicBezTo>
                <a:cubicBezTo>
                  <a:pt x="8299" y="13633"/>
                  <a:pt x="8275" y="13622"/>
                  <a:pt x="8251" y="13610"/>
                </a:cubicBezTo>
                <a:cubicBezTo>
                  <a:pt x="8251" y="13610"/>
                  <a:pt x="8251" y="13598"/>
                  <a:pt x="8251" y="13598"/>
                </a:cubicBezTo>
                <a:lnTo>
                  <a:pt x="8251" y="13586"/>
                </a:lnTo>
                <a:cubicBezTo>
                  <a:pt x="8251" y="13586"/>
                  <a:pt x="8263" y="13574"/>
                  <a:pt x="8263" y="13574"/>
                </a:cubicBezTo>
                <a:close/>
                <a:moveTo>
                  <a:pt x="8478" y="13633"/>
                </a:moveTo>
                <a:cubicBezTo>
                  <a:pt x="8478" y="13633"/>
                  <a:pt x="8490" y="13645"/>
                  <a:pt x="8501" y="13645"/>
                </a:cubicBezTo>
                <a:lnTo>
                  <a:pt x="8466" y="13645"/>
                </a:lnTo>
                <a:cubicBezTo>
                  <a:pt x="8466" y="13645"/>
                  <a:pt x="8466" y="13649"/>
                  <a:pt x="8466" y="13652"/>
                </a:cubicBezTo>
                <a:lnTo>
                  <a:pt x="8466" y="13652"/>
                </a:lnTo>
                <a:lnTo>
                  <a:pt x="8445" y="13644"/>
                </a:lnTo>
                <a:lnTo>
                  <a:pt x="8445" y="13644"/>
                </a:lnTo>
                <a:lnTo>
                  <a:pt x="8442" y="13645"/>
                </a:lnTo>
                <a:cubicBezTo>
                  <a:pt x="8442" y="13645"/>
                  <a:pt x="8442" y="13644"/>
                  <a:pt x="8442" y="13643"/>
                </a:cubicBezTo>
                <a:lnTo>
                  <a:pt x="8442" y="13643"/>
                </a:lnTo>
                <a:lnTo>
                  <a:pt x="8445" y="13644"/>
                </a:lnTo>
                <a:lnTo>
                  <a:pt x="8445" y="13644"/>
                </a:lnTo>
                <a:lnTo>
                  <a:pt x="8478" y="13633"/>
                </a:lnTo>
                <a:close/>
                <a:moveTo>
                  <a:pt x="8466" y="13590"/>
                </a:moveTo>
                <a:cubicBezTo>
                  <a:pt x="8473" y="13590"/>
                  <a:pt x="8481" y="13592"/>
                  <a:pt x="8490" y="13598"/>
                </a:cubicBezTo>
                <a:cubicBezTo>
                  <a:pt x="8490" y="13610"/>
                  <a:pt x="8478" y="13610"/>
                  <a:pt x="8466" y="13622"/>
                </a:cubicBezTo>
                <a:cubicBezTo>
                  <a:pt x="8455" y="13622"/>
                  <a:pt x="8443" y="13632"/>
                  <a:pt x="8442" y="13643"/>
                </a:cubicBezTo>
                <a:lnTo>
                  <a:pt x="8442" y="13643"/>
                </a:lnTo>
                <a:lnTo>
                  <a:pt x="8418" y="13633"/>
                </a:lnTo>
                <a:cubicBezTo>
                  <a:pt x="8415" y="13633"/>
                  <a:pt x="8413" y="13632"/>
                  <a:pt x="8410" y="13631"/>
                </a:cubicBezTo>
                <a:lnTo>
                  <a:pt x="8410" y="13631"/>
                </a:lnTo>
                <a:cubicBezTo>
                  <a:pt x="8412" y="13635"/>
                  <a:pt x="8411" y="13640"/>
                  <a:pt x="8406" y="13645"/>
                </a:cubicBezTo>
                <a:lnTo>
                  <a:pt x="8466" y="13657"/>
                </a:lnTo>
                <a:cubicBezTo>
                  <a:pt x="8466" y="13657"/>
                  <a:pt x="8466" y="13655"/>
                  <a:pt x="8466" y="13652"/>
                </a:cubicBezTo>
                <a:lnTo>
                  <a:pt x="8466" y="13652"/>
                </a:lnTo>
                <a:lnTo>
                  <a:pt x="8478" y="13657"/>
                </a:lnTo>
                <a:cubicBezTo>
                  <a:pt x="8478" y="13666"/>
                  <a:pt x="8484" y="13674"/>
                  <a:pt x="8496" y="13683"/>
                </a:cubicBezTo>
                <a:lnTo>
                  <a:pt x="8496" y="13683"/>
                </a:lnTo>
                <a:cubicBezTo>
                  <a:pt x="8490" y="13681"/>
                  <a:pt x="8484" y="13681"/>
                  <a:pt x="8478" y="13681"/>
                </a:cubicBezTo>
                <a:cubicBezTo>
                  <a:pt x="8478" y="13681"/>
                  <a:pt x="8478" y="13669"/>
                  <a:pt x="8478" y="13669"/>
                </a:cubicBezTo>
                <a:lnTo>
                  <a:pt x="8442" y="13657"/>
                </a:lnTo>
                <a:lnTo>
                  <a:pt x="8442" y="13669"/>
                </a:lnTo>
                <a:cubicBezTo>
                  <a:pt x="8418" y="13669"/>
                  <a:pt x="8394" y="13657"/>
                  <a:pt x="8371" y="13657"/>
                </a:cubicBezTo>
                <a:cubicBezTo>
                  <a:pt x="8380" y="13648"/>
                  <a:pt x="8382" y="13630"/>
                  <a:pt x="8401" y="13630"/>
                </a:cubicBezTo>
                <a:cubicBezTo>
                  <a:pt x="8404" y="13630"/>
                  <a:pt x="8407" y="13631"/>
                  <a:pt x="8410" y="13631"/>
                </a:cubicBezTo>
                <a:lnTo>
                  <a:pt x="8410" y="13631"/>
                </a:lnTo>
                <a:cubicBezTo>
                  <a:pt x="8408" y="13626"/>
                  <a:pt x="8401" y="13622"/>
                  <a:pt x="8394" y="13622"/>
                </a:cubicBezTo>
                <a:cubicBezTo>
                  <a:pt x="8421" y="13612"/>
                  <a:pt x="8442" y="13590"/>
                  <a:pt x="8466" y="13590"/>
                </a:cubicBezTo>
                <a:close/>
                <a:moveTo>
                  <a:pt x="8573" y="13681"/>
                </a:moveTo>
                <a:lnTo>
                  <a:pt x="8609" y="13693"/>
                </a:lnTo>
                <a:lnTo>
                  <a:pt x="8597" y="13693"/>
                </a:lnTo>
                <a:cubicBezTo>
                  <a:pt x="8585" y="13693"/>
                  <a:pt x="8573" y="13681"/>
                  <a:pt x="8573" y="13681"/>
                </a:cubicBezTo>
                <a:close/>
                <a:moveTo>
                  <a:pt x="8299" y="13705"/>
                </a:moveTo>
                <a:lnTo>
                  <a:pt x="8299" y="13717"/>
                </a:lnTo>
                <a:lnTo>
                  <a:pt x="8275" y="13705"/>
                </a:lnTo>
                <a:close/>
                <a:moveTo>
                  <a:pt x="8323" y="13705"/>
                </a:moveTo>
                <a:lnTo>
                  <a:pt x="8347" y="13717"/>
                </a:lnTo>
                <a:lnTo>
                  <a:pt x="8359" y="13717"/>
                </a:lnTo>
                <a:lnTo>
                  <a:pt x="8359" y="13729"/>
                </a:lnTo>
                <a:lnTo>
                  <a:pt x="8347" y="13717"/>
                </a:lnTo>
                <a:lnTo>
                  <a:pt x="8323" y="13717"/>
                </a:lnTo>
                <a:lnTo>
                  <a:pt x="8323" y="13705"/>
                </a:lnTo>
                <a:close/>
                <a:moveTo>
                  <a:pt x="9002" y="13705"/>
                </a:moveTo>
                <a:lnTo>
                  <a:pt x="9002" y="13717"/>
                </a:lnTo>
                <a:lnTo>
                  <a:pt x="8990" y="13729"/>
                </a:lnTo>
                <a:cubicBezTo>
                  <a:pt x="8978" y="13729"/>
                  <a:pt x="8966" y="13717"/>
                  <a:pt x="8954" y="13705"/>
                </a:cubicBezTo>
                <a:close/>
                <a:moveTo>
                  <a:pt x="8747" y="13751"/>
                </a:moveTo>
                <a:lnTo>
                  <a:pt x="8740" y="13753"/>
                </a:lnTo>
                <a:cubicBezTo>
                  <a:pt x="8742" y="13753"/>
                  <a:pt x="8745" y="13752"/>
                  <a:pt x="8747" y="13751"/>
                </a:cubicBezTo>
                <a:close/>
                <a:moveTo>
                  <a:pt x="8832" y="13747"/>
                </a:moveTo>
                <a:cubicBezTo>
                  <a:pt x="8839" y="13750"/>
                  <a:pt x="8848" y="13753"/>
                  <a:pt x="8859" y="13753"/>
                </a:cubicBezTo>
                <a:lnTo>
                  <a:pt x="8832" y="13747"/>
                </a:lnTo>
                <a:close/>
                <a:moveTo>
                  <a:pt x="8513" y="13753"/>
                </a:moveTo>
                <a:lnTo>
                  <a:pt x="8501" y="13764"/>
                </a:lnTo>
                <a:cubicBezTo>
                  <a:pt x="8501" y="13764"/>
                  <a:pt x="8501" y="13753"/>
                  <a:pt x="8501" y="13753"/>
                </a:cubicBezTo>
                <a:close/>
                <a:moveTo>
                  <a:pt x="8894" y="13764"/>
                </a:moveTo>
                <a:lnTo>
                  <a:pt x="8918" y="13770"/>
                </a:lnTo>
                <a:lnTo>
                  <a:pt x="8918" y="13770"/>
                </a:lnTo>
                <a:cubicBezTo>
                  <a:pt x="8909" y="13767"/>
                  <a:pt x="8900" y="13764"/>
                  <a:pt x="8894" y="13764"/>
                </a:cubicBezTo>
                <a:close/>
                <a:moveTo>
                  <a:pt x="8704" y="13717"/>
                </a:moveTo>
                <a:lnTo>
                  <a:pt x="8775" y="13729"/>
                </a:lnTo>
                <a:cubicBezTo>
                  <a:pt x="8766" y="13738"/>
                  <a:pt x="8757" y="13747"/>
                  <a:pt x="8747" y="13751"/>
                </a:cubicBezTo>
                <a:lnTo>
                  <a:pt x="8747" y="13751"/>
                </a:lnTo>
                <a:lnTo>
                  <a:pt x="8799" y="13741"/>
                </a:lnTo>
                <a:lnTo>
                  <a:pt x="8832" y="13747"/>
                </a:lnTo>
                <a:lnTo>
                  <a:pt x="8832" y="13747"/>
                </a:lnTo>
                <a:cubicBezTo>
                  <a:pt x="8824" y="13744"/>
                  <a:pt x="8817" y="13741"/>
                  <a:pt x="8811" y="13741"/>
                </a:cubicBezTo>
                <a:lnTo>
                  <a:pt x="8871" y="13729"/>
                </a:lnTo>
                <a:cubicBezTo>
                  <a:pt x="8871" y="13729"/>
                  <a:pt x="8871" y="13741"/>
                  <a:pt x="8871" y="13741"/>
                </a:cubicBezTo>
                <a:cubicBezTo>
                  <a:pt x="8871" y="13741"/>
                  <a:pt x="8859" y="13753"/>
                  <a:pt x="8859" y="13753"/>
                </a:cubicBezTo>
                <a:cubicBezTo>
                  <a:pt x="8859" y="13753"/>
                  <a:pt x="8847" y="13764"/>
                  <a:pt x="8835" y="13764"/>
                </a:cubicBezTo>
                <a:lnTo>
                  <a:pt x="8894" y="13764"/>
                </a:lnTo>
                <a:cubicBezTo>
                  <a:pt x="8902" y="13764"/>
                  <a:pt x="8910" y="13759"/>
                  <a:pt x="8922" y="13759"/>
                </a:cubicBezTo>
                <a:cubicBezTo>
                  <a:pt x="8927" y="13759"/>
                  <a:pt x="8934" y="13760"/>
                  <a:pt x="8942" y="13764"/>
                </a:cubicBezTo>
                <a:cubicBezTo>
                  <a:pt x="8942" y="13764"/>
                  <a:pt x="8942" y="13776"/>
                  <a:pt x="8942" y="13776"/>
                </a:cubicBezTo>
                <a:lnTo>
                  <a:pt x="8918" y="13770"/>
                </a:lnTo>
                <a:lnTo>
                  <a:pt x="8918" y="13770"/>
                </a:lnTo>
                <a:cubicBezTo>
                  <a:pt x="8927" y="13773"/>
                  <a:pt x="8936" y="13776"/>
                  <a:pt x="8942" y="13776"/>
                </a:cubicBezTo>
                <a:lnTo>
                  <a:pt x="8835" y="13776"/>
                </a:lnTo>
                <a:cubicBezTo>
                  <a:pt x="8823" y="13776"/>
                  <a:pt x="8799" y="13764"/>
                  <a:pt x="8787" y="13764"/>
                </a:cubicBezTo>
                <a:lnTo>
                  <a:pt x="8763" y="13764"/>
                </a:lnTo>
                <a:cubicBezTo>
                  <a:pt x="8740" y="13753"/>
                  <a:pt x="8716" y="13753"/>
                  <a:pt x="8692" y="13741"/>
                </a:cubicBezTo>
                <a:cubicBezTo>
                  <a:pt x="8668" y="13741"/>
                  <a:pt x="8656" y="13741"/>
                  <a:pt x="8644" y="13729"/>
                </a:cubicBezTo>
                <a:lnTo>
                  <a:pt x="8621" y="13729"/>
                </a:lnTo>
                <a:lnTo>
                  <a:pt x="8680" y="13717"/>
                </a:lnTo>
                <a:cubicBezTo>
                  <a:pt x="8680" y="13717"/>
                  <a:pt x="8680" y="13729"/>
                  <a:pt x="8692" y="13741"/>
                </a:cubicBezTo>
                <a:cubicBezTo>
                  <a:pt x="8692" y="13729"/>
                  <a:pt x="8692" y="13729"/>
                  <a:pt x="8704" y="13717"/>
                </a:cubicBezTo>
                <a:close/>
                <a:moveTo>
                  <a:pt x="8990" y="13741"/>
                </a:moveTo>
                <a:lnTo>
                  <a:pt x="8990" y="13753"/>
                </a:lnTo>
                <a:cubicBezTo>
                  <a:pt x="9002" y="13764"/>
                  <a:pt x="9013" y="13764"/>
                  <a:pt x="9025" y="13764"/>
                </a:cubicBezTo>
                <a:cubicBezTo>
                  <a:pt x="9025" y="13764"/>
                  <a:pt x="9025" y="13753"/>
                  <a:pt x="9025" y="13753"/>
                </a:cubicBezTo>
                <a:cubicBezTo>
                  <a:pt x="9049" y="13764"/>
                  <a:pt x="9073" y="13764"/>
                  <a:pt x="9097" y="13776"/>
                </a:cubicBezTo>
                <a:lnTo>
                  <a:pt x="9025" y="13776"/>
                </a:lnTo>
                <a:lnTo>
                  <a:pt x="9025" y="13764"/>
                </a:lnTo>
                <a:cubicBezTo>
                  <a:pt x="9009" y="13764"/>
                  <a:pt x="8994" y="13775"/>
                  <a:pt x="8985" y="13775"/>
                </a:cubicBezTo>
                <a:cubicBezTo>
                  <a:pt x="8980" y="13775"/>
                  <a:pt x="8978" y="13772"/>
                  <a:pt x="8978" y="13764"/>
                </a:cubicBezTo>
                <a:cubicBezTo>
                  <a:pt x="8978" y="13753"/>
                  <a:pt x="8978" y="13741"/>
                  <a:pt x="8990" y="13741"/>
                </a:cubicBezTo>
                <a:close/>
                <a:moveTo>
                  <a:pt x="9129" y="13749"/>
                </a:moveTo>
                <a:cubicBezTo>
                  <a:pt x="9157" y="13749"/>
                  <a:pt x="9111" y="13769"/>
                  <a:pt x="9121" y="13788"/>
                </a:cubicBezTo>
                <a:lnTo>
                  <a:pt x="9109" y="13788"/>
                </a:lnTo>
                <a:cubicBezTo>
                  <a:pt x="9097" y="13788"/>
                  <a:pt x="9097" y="13764"/>
                  <a:pt x="9097" y="13753"/>
                </a:cubicBezTo>
                <a:cubicBezTo>
                  <a:pt x="9112" y="13750"/>
                  <a:pt x="9122" y="13749"/>
                  <a:pt x="9129" y="13749"/>
                </a:cubicBezTo>
                <a:close/>
                <a:moveTo>
                  <a:pt x="8632" y="13788"/>
                </a:moveTo>
                <a:cubicBezTo>
                  <a:pt x="8632" y="13788"/>
                  <a:pt x="8632" y="13788"/>
                  <a:pt x="8632" y="13800"/>
                </a:cubicBezTo>
                <a:lnTo>
                  <a:pt x="8621" y="13800"/>
                </a:lnTo>
                <a:cubicBezTo>
                  <a:pt x="8621" y="13800"/>
                  <a:pt x="8632" y="13788"/>
                  <a:pt x="8632" y="13788"/>
                </a:cubicBezTo>
                <a:close/>
                <a:moveTo>
                  <a:pt x="8680" y="13800"/>
                </a:moveTo>
                <a:lnTo>
                  <a:pt x="8692" y="13812"/>
                </a:lnTo>
                <a:lnTo>
                  <a:pt x="8680" y="13812"/>
                </a:lnTo>
                <a:cubicBezTo>
                  <a:pt x="8680" y="13812"/>
                  <a:pt x="8680" y="13812"/>
                  <a:pt x="8680" y="13800"/>
                </a:cubicBezTo>
                <a:close/>
                <a:moveTo>
                  <a:pt x="9192" y="13800"/>
                </a:moveTo>
                <a:cubicBezTo>
                  <a:pt x="9250" y="13800"/>
                  <a:pt x="9317" y="13808"/>
                  <a:pt x="9358" y="13824"/>
                </a:cubicBezTo>
                <a:lnTo>
                  <a:pt x="9299" y="13824"/>
                </a:lnTo>
                <a:cubicBezTo>
                  <a:pt x="9299" y="13824"/>
                  <a:pt x="9299" y="13824"/>
                  <a:pt x="9299" y="13812"/>
                </a:cubicBezTo>
                <a:cubicBezTo>
                  <a:pt x="9287" y="13812"/>
                  <a:pt x="9287" y="13812"/>
                  <a:pt x="9287" y="13824"/>
                </a:cubicBezTo>
                <a:cubicBezTo>
                  <a:pt x="9252" y="13812"/>
                  <a:pt x="9216" y="13812"/>
                  <a:pt x="9192" y="13800"/>
                </a:cubicBezTo>
                <a:close/>
                <a:moveTo>
                  <a:pt x="9381" y="13835"/>
                </a:moveTo>
                <a:lnTo>
                  <a:pt x="9381" y="13835"/>
                </a:lnTo>
                <a:cubicBezTo>
                  <a:pt x="9381" y="13835"/>
                  <a:pt x="9381" y="13835"/>
                  <a:pt x="9381" y="13836"/>
                </a:cubicBezTo>
                <a:lnTo>
                  <a:pt x="9383" y="13836"/>
                </a:lnTo>
                <a:cubicBezTo>
                  <a:pt x="9382" y="13835"/>
                  <a:pt x="9381" y="13835"/>
                  <a:pt x="9381" y="13835"/>
                </a:cubicBezTo>
                <a:close/>
                <a:moveTo>
                  <a:pt x="28278" y="13598"/>
                </a:moveTo>
                <a:cubicBezTo>
                  <a:pt x="27992" y="13681"/>
                  <a:pt x="27718" y="13753"/>
                  <a:pt x="27444" y="13836"/>
                </a:cubicBezTo>
                <a:cubicBezTo>
                  <a:pt x="27413" y="13844"/>
                  <a:pt x="27376" y="13852"/>
                  <a:pt x="27345" y="13859"/>
                </a:cubicBezTo>
                <a:lnTo>
                  <a:pt x="27345" y="13859"/>
                </a:lnTo>
                <a:lnTo>
                  <a:pt x="28278" y="13598"/>
                </a:lnTo>
                <a:close/>
                <a:moveTo>
                  <a:pt x="9426" y="13808"/>
                </a:moveTo>
                <a:cubicBezTo>
                  <a:pt x="9435" y="13808"/>
                  <a:pt x="9445" y="13809"/>
                  <a:pt x="9454" y="13812"/>
                </a:cubicBezTo>
                <a:cubicBezTo>
                  <a:pt x="9478" y="13836"/>
                  <a:pt x="9442" y="13836"/>
                  <a:pt x="9430" y="13848"/>
                </a:cubicBezTo>
                <a:cubicBezTo>
                  <a:pt x="9430" y="13848"/>
                  <a:pt x="9442" y="13860"/>
                  <a:pt x="9442" y="13860"/>
                </a:cubicBezTo>
                <a:cubicBezTo>
                  <a:pt x="9430" y="13848"/>
                  <a:pt x="9406" y="13848"/>
                  <a:pt x="9383" y="13848"/>
                </a:cubicBezTo>
                <a:cubicBezTo>
                  <a:pt x="9381" y="13843"/>
                  <a:pt x="9381" y="13839"/>
                  <a:pt x="9381" y="13836"/>
                </a:cubicBezTo>
                <a:lnTo>
                  <a:pt x="9359" y="13836"/>
                </a:lnTo>
                <a:lnTo>
                  <a:pt x="9359" y="13824"/>
                </a:lnTo>
                <a:lnTo>
                  <a:pt x="9359" y="13824"/>
                </a:lnTo>
                <a:cubicBezTo>
                  <a:pt x="9367" y="13827"/>
                  <a:pt x="9375" y="13831"/>
                  <a:pt x="9381" y="13835"/>
                </a:cubicBezTo>
                <a:lnTo>
                  <a:pt x="9381" y="13835"/>
                </a:lnTo>
                <a:cubicBezTo>
                  <a:pt x="9382" y="13817"/>
                  <a:pt x="9403" y="13808"/>
                  <a:pt x="9426" y="13808"/>
                </a:cubicBezTo>
                <a:close/>
                <a:moveTo>
                  <a:pt x="23944" y="9419"/>
                </a:moveTo>
                <a:cubicBezTo>
                  <a:pt x="23825" y="9538"/>
                  <a:pt x="23706" y="9669"/>
                  <a:pt x="23575" y="9788"/>
                </a:cubicBezTo>
                <a:cubicBezTo>
                  <a:pt x="23575" y="9800"/>
                  <a:pt x="23575" y="9800"/>
                  <a:pt x="23563" y="9800"/>
                </a:cubicBezTo>
                <a:cubicBezTo>
                  <a:pt x="23337" y="10026"/>
                  <a:pt x="23241" y="10133"/>
                  <a:pt x="23194" y="10193"/>
                </a:cubicBezTo>
                <a:cubicBezTo>
                  <a:pt x="22777" y="10621"/>
                  <a:pt x="22337" y="11062"/>
                  <a:pt x="21908" y="11514"/>
                </a:cubicBezTo>
                <a:cubicBezTo>
                  <a:pt x="21733" y="11701"/>
                  <a:pt x="21547" y="11876"/>
                  <a:pt x="21371" y="12062"/>
                </a:cubicBezTo>
                <a:lnTo>
                  <a:pt x="21372" y="12062"/>
                </a:lnTo>
                <a:cubicBezTo>
                  <a:pt x="21122" y="12312"/>
                  <a:pt x="20884" y="12574"/>
                  <a:pt x="20646" y="12824"/>
                </a:cubicBezTo>
                <a:cubicBezTo>
                  <a:pt x="20312" y="13157"/>
                  <a:pt x="19991" y="13502"/>
                  <a:pt x="19681" y="13824"/>
                </a:cubicBezTo>
                <a:cubicBezTo>
                  <a:pt x="19658" y="13836"/>
                  <a:pt x="19622" y="13848"/>
                  <a:pt x="19598" y="13860"/>
                </a:cubicBezTo>
                <a:cubicBezTo>
                  <a:pt x="19646" y="13812"/>
                  <a:pt x="19693" y="13764"/>
                  <a:pt x="19741" y="13717"/>
                </a:cubicBezTo>
                <a:lnTo>
                  <a:pt x="19741" y="13717"/>
                </a:lnTo>
                <a:cubicBezTo>
                  <a:pt x="19735" y="13723"/>
                  <a:pt x="19733" y="13726"/>
                  <a:pt x="19734" y="13726"/>
                </a:cubicBezTo>
                <a:cubicBezTo>
                  <a:pt x="19738" y="13726"/>
                  <a:pt x="19774" y="13699"/>
                  <a:pt x="19836" y="13645"/>
                </a:cubicBezTo>
                <a:cubicBezTo>
                  <a:pt x="19955" y="13526"/>
                  <a:pt x="20086" y="13395"/>
                  <a:pt x="20217" y="13252"/>
                </a:cubicBezTo>
                <a:cubicBezTo>
                  <a:pt x="20336" y="13121"/>
                  <a:pt x="20467" y="12991"/>
                  <a:pt x="20598" y="12860"/>
                </a:cubicBezTo>
                <a:cubicBezTo>
                  <a:pt x="20670" y="12776"/>
                  <a:pt x="20753" y="12693"/>
                  <a:pt x="20824" y="12610"/>
                </a:cubicBezTo>
                <a:lnTo>
                  <a:pt x="21360" y="12062"/>
                </a:lnTo>
                <a:lnTo>
                  <a:pt x="21467" y="11955"/>
                </a:lnTo>
                <a:cubicBezTo>
                  <a:pt x="22194" y="11216"/>
                  <a:pt x="22896" y="10490"/>
                  <a:pt x="23432" y="9919"/>
                </a:cubicBezTo>
                <a:lnTo>
                  <a:pt x="23420" y="9919"/>
                </a:lnTo>
                <a:cubicBezTo>
                  <a:pt x="23718" y="9621"/>
                  <a:pt x="23825" y="9526"/>
                  <a:pt x="23944" y="9419"/>
                </a:cubicBezTo>
                <a:close/>
                <a:moveTo>
                  <a:pt x="20299" y="13658"/>
                </a:moveTo>
                <a:lnTo>
                  <a:pt x="20299" y="13658"/>
                </a:lnTo>
                <a:cubicBezTo>
                  <a:pt x="20115" y="13761"/>
                  <a:pt x="19981" y="13833"/>
                  <a:pt x="19886" y="13880"/>
                </a:cubicBezTo>
                <a:lnTo>
                  <a:pt x="19886" y="13880"/>
                </a:lnTo>
                <a:cubicBezTo>
                  <a:pt x="19980" y="13833"/>
                  <a:pt x="20108" y="13765"/>
                  <a:pt x="20299" y="13658"/>
                </a:cubicBezTo>
                <a:close/>
                <a:moveTo>
                  <a:pt x="465" y="13860"/>
                </a:moveTo>
                <a:cubicBezTo>
                  <a:pt x="465" y="13883"/>
                  <a:pt x="453" y="13895"/>
                  <a:pt x="453" y="13907"/>
                </a:cubicBezTo>
                <a:lnTo>
                  <a:pt x="453" y="13860"/>
                </a:lnTo>
                <a:close/>
                <a:moveTo>
                  <a:pt x="19886" y="13880"/>
                </a:moveTo>
                <a:lnTo>
                  <a:pt x="19886" y="13880"/>
                </a:lnTo>
                <a:cubicBezTo>
                  <a:pt x="19833" y="13906"/>
                  <a:pt x="19791" y="13926"/>
                  <a:pt x="19753" y="13943"/>
                </a:cubicBezTo>
                <a:cubicBezTo>
                  <a:pt x="19784" y="13930"/>
                  <a:pt x="19828" y="13909"/>
                  <a:pt x="19886" y="13880"/>
                </a:cubicBezTo>
                <a:close/>
                <a:moveTo>
                  <a:pt x="21467" y="13050"/>
                </a:moveTo>
                <a:lnTo>
                  <a:pt x="21467" y="13062"/>
                </a:lnTo>
                <a:lnTo>
                  <a:pt x="20967" y="13312"/>
                </a:lnTo>
                <a:lnTo>
                  <a:pt x="20967" y="13309"/>
                </a:lnTo>
                <a:lnTo>
                  <a:pt x="20967" y="13309"/>
                </a:lnTo>
                <a:cubicBezTo>
                  <a:pt x="20869" y="13380"/>
                  <a:pt x="20683" y="13484"/>
                  <a:pt x="20420" y="13622"/>
                </a:cubicBezTo>
                <a:cubicBezTo>
                  <a:pt x="20277" y="13693"/>
                  <a:pt x="20122" y="13776"/>
                  <a:pt x="19943" y="13872"/>
                </a:cubicBezTo>
                <a:cubicBezTo>
                  <a:pt x="19860" y="13919"/>
                  <a:pt x="19777" y="13955"/>
                  <a:pt x="19693" y="14003"/>
                </a:cubicBezTo>
                <a:lnTo>
                  <a:pt x="19753" y="13943"/>
                </a:lnTo>
                <a:lnTo>
                  <a:pt x="19777" y="13919"/>
                </a:lnTo>
                <a:lnTo>
                  <a:pt x="19860" y="13872"/>
                </a:lnTo>
                <a:cubicBezTo>
                  <a:pt x="20294" y="13648"/>
                  <a:pt x="20683" y="13460"/>
                  <a:pt x="20967" y="13307"/>
                </a:cubicBezTo>
                <a:lnTo>
                  <a:pt x="20967" y="13307"/>
                </a:lnTo>
                <a:lnTo>
                  <a:pt x="20967" y="13309"/>
                </a:lnTo>
                <a:lnTo>
                  <a:pt x="20967" y="13309"/>
                </a:lnTo>
                <a:cubicBezTo>
                  <a:pt x="20971" y="13306"/>
                  <a:pt x="20975" y="13303"/>
                  <a:pt x="20979" y="13300"/>
                </a:cubicBezTo>
                <a:lnTo>
                  <a:pt x="20979" y="13300"/>
                </a:lnTo>
                <a:cubicBezTo>
                  <a:pt x="20975" y="13302"/>
                  <a:pt x="20971" y="13304"/>
                  <a:pt x="20967" y="13307"/>
                </a:cubicBezTo>
                <a:lnTo>
                  <a:pt x="20967" y="13307"/>
                </a:lnTo>
                <a:lnTo>
                  <a:pt x="20967" y="13300"/>
                </a:lnTo>
                <a:lnTo>
                  <a:pt x="20967" y="13300"/>
                </a:lnTo>
                <a:lnTo>
                  <a:pt x="20062" y="13764"/>
                </a:lnTo>
                <a:lnTo>
                  <a:pt x="20503" y="13538"/>
                </a:lnTo>
                <a:cubicBezTo>
                  <a:pt x="20658" y="13455"/>
                  <a:pt x="20813" y="13372"/>
                  <a:pt x="20955" y="13288"/>
                </a:cubicBezTo>
                <a:lnTo>
                  <a:pt x="20979" y="13276"/>
                </a:lnTo>
                <a:lnTo>
                  <a:pt x="20987" y="13284"/>
                </a:lnTo>
                <a:lnTo>
                  <a:pt x="20987" y="13284"/>
                </a:lnTo>
                <a:cubicBezTo>
                  <a:pt x="21072" y="13242"/>
                  <a:pt x="21156" y="13200"/>
                  <a:pt x="21241" y="13157"/>
                </a:cubicBezTo>
                <a:lnTo>
                  <a:pt x="21241" y="13157"/>
                </a:lnTo>
                <a:cubicBezTo>
                  <a:pt x="21217" y="13169"/>
                  <a:pt x="21205" y="13181"/>
                  <a:pt x="21194" y="13193"/>
                </a:cubicBezTo>
                <a:cubicBezTo>
                  <a:pt x="21277" y="13145"/>
                  <a:pt x="21372" y="13110"/>
                  <a:pt x="21467" y="13050"/>
                </a:cubicBezTo>
                <a:close/>
                <a:moveTo>
                  <a:pt x="9491" y="13943"/>
                </a:moveTo>
                <a:lnTo>
                  <a:pt x="9784" y="14014"/>
                </a:lnTo>
                <a:lnTo>
                  <a:pt x="9784" y="14014"/>
                </a:lnTo>
                <a:cubicBezTo>
                  <a:pt x="9690" y="14002"/>
                  <a:pt x="9596" y="13978"/>
                  <a:pt x="9490" y="13943"/>
                </a:cubicBezTo>
                <a:close/>
                <a:moveTo>
                  <a:pt x="9813" y="14021"/>
                </a:moveTo>
                <a:lnTo>
                  <a:pt x="9835" y="14026"/>
                </a:lnTo>
                <a:cubicBezTo>
                  <a:pt x="9829" y="14026"/>
                  <a:pt x="9821" y="14024"/>
                  <a:pt x="9813" y="14021"/>
                </a:cubicBezTo>
                <a:close/>
                <a:moveTo>
                  <a:pt x="19503" y="13955"/>
                </a:moveTo>
                <a:lnTo>
                  <a:pt x="19515" y="13979"/>
                </a:lnTo>
                <a:lnTo>
                  <a:pt x="19527" y="13979"/>
                </a:lnTo>
                <a:lnTo>
                  <a:pt x="19515" y="13991"/>
                </a:lnTo>
                <a:cubicBezTo>
                  <a:pt x="19479" y="14003"/>
                  <a:pt x="19455" y="14014"/>
                  <a:pt x="19431" y="14038"/>
                </a:cubicBezTo>
                <a:lnTo>
                  <a:pt x="19503" y="13955"/>
                </a:lnTo>
                <a:close/>
                <a:moveTo>
                  <a:pt x="27182" y="14026"/>
                </a:moveTo>
                <a:cubicBezTo>
                  <a:pt x="27155" y="14033"/>
                  <a:pt x="27128" y="14041"/>
                  <a:pt x="27102" y="14048"/>
                </a:cubicBezTo>
                <a:lnTo>
                  <a:pt x="27102" y="14048"/>
                </a:lnTo>
                <a:cubicBezTo>
                  <a:pt x="27123" y="14046"/>
                  <a:pt x="27167" y="14034"/>
                  <a:pt x="27182" y="14026"/>
                </a:cubicBezTo>
                <a:close/>
                <a:moveTo>
                  <a:pt x="19562" y="14038"/>
                </a:moveTo>
                <a:lnTo>
                  <a:pt x="19574" y="14062"/>
                </a:lnTo>
                <a:lnTo>
                  <a:pt x="19467" y="14122"/>
                </a:lnTo>
                <a:cubicBezTo>
                  <a:pt x="19491" y="14098"/>
                  <a:pt x="19503" y="14074"/>
                  <a:pt x="19527" y="14050"/>
                </a:cubicBezTo>
                <a:lnTo>
                  <a:pt x="19562" y="14038"/>
                </a:lnTo>
                <a:close/>
                <a:moveTo>
                  <a:pt x="9644" y="14050"/>
                </a:moveTo>
                <a:lnTo>
                  <a:pt x="9644" y="14050"/>
                </a:lnTo>
                <a:cubicBezTo>
                  <a:pt x="9871" y="14098"/>
                  <a:pt x="10097" y="14157"/>
                  <a:pt x="10323" y="14217"/>
                </a:cubicBezTo>
                <a:lnTo>
                  <a:pt x="10311" y="14217"/>
                </a:lnTo>
                <a:cubicBezTo>
                  <a:pt x="10264" y="14205"/>
                  <a:pt x="10216" y="14193"/>
                  <a:pt x="10168" y="14193"/>
                </a:cubicBezTo>
                <a:cubicBezTo>
                  <a:pt x="10002" y="14145"/>
                  <a:pt x="9811" y="14098"/>
                  <a:pt x="9644" y="14050"/>
                </a:cubicBezTo>
                <a:close/>
                <a:moveTo>
                  <a:pt x="19431" y="14074"/>
                </a:moveTo>
                <a:cubicBezTo>
                  <a:pt x="19420" y="14086"/>
                  <a:pt x="19396" y="14110"/>
                  <a:pt x="19372" y="14134"/>
                </a:cubicBezTo>
                <a:lnTo>
                  <a:pt x="19420" y="14110"/>
                </a:lnTo>
                <a:lnTo>
                  <a:pt x="19360" y="14169"/>
                </a:lnTo>
                <a:cubicBezTo>
                  <a:pt x="19324" y="14193"/>
                  <a:pt x="19277" y="14217"/>
                  <a:pt x="19241" y="14229"/>
                </a:cubicBezTo>
                <a:cubicBezTo>
                  <a:pt x="19277" y="14193"/>
                  <a:pt x="19312" y="14157"/>
                  <a:pt x="19348" y="14122"/>
                </a:cubicBezTo>
                <a:lnTo>
                  <a:pt x="19420" y="14074"/>
                </a:lnTo>
                <a:close/>
                <a:moveTo>
                  <a:pt x="26694" y="14050"/>
                </a:moveTo>
                <a:lnTo>
                  <a:pt x="26694" y="14062"/>
                </a:lnTo>
                <a:cubicBezTo>
                  <a:pt x="26463" y="14130"/>
                  <a:pt x="26239" y="14189"/>
                  <a:pt x="26029" y="14248"/>
                </a:cubicBezTo>
                <a:lnTo>
                  <a:pt x="26029" y="14248"/>
                </a:lnTo>
                <a:cubicBezTo>
                  <a:pt x="26067" y="14237"/>
                  <a:pt x="26106" y="14227"/>
                  <a:pt x="26147" y="14217"/>
                </a:cubicBezTo>
                <a:lnTo>
                  <a:pt x="26147" y="14217"/>
                </a:lnTo>
                <a:lnTo>
                  <a:pt x="25885" y="14288"/>
                </a:lnTo>
                <a:cubicBezTo>
                  <a:pt x="25932" y="14275"/>
                  <a:pt x="25980" y="14261"/>
                  <a:pt x="26029" y="14248"/>
                </a:cubicBezTo>
                <a:lnTo>
                  <a:pt x="26029" y="14248"/>
                </a:lnTo>
                <a:cubicBezTo>
                  <a:pt x="25980" y="14261"/>
                  <a:pt x="25932" y="14275"/>
                  <a:pt x="25885" y="14288"/>
                </a:cubicBezTo>
                <a:lnTo>
                  <a:pt x="25885" y="14276"/>
                </a:lnTo>
                <a:lnTo>
                  <a:pt x="26694" y="14050"/>
                </a:lnTo>
                <a:close/>
                <a:moveTo>
                  <a:pt x="10907" y="14324"/>
                </a:moveTo>
                <a:cubicBezTo>
                  <a:pt x="10922" y="14327"/>
                  <a:pt x="10937" y="14331"/>
                  <a:pt x="10952" y="14336"/>
                </a:cubicBezTo>
                <a:lnTo>
                  <a:pt x="10952" y="14336"/>
                </a:lnTo>
                <a:cubicBezTo>
                  <a:pt x="10943" y="14334"/>
                  <a:pt x="10935" y="14333"/>
                  <a:pt x="10926" y="14332"/>
                </a:cubicBezTo>
                <a:lnTo>
                  <a:pt x="10926" y="14332"/>
                </a:lnTo>
                <a:cubicBezTo>
                  <a:pt x="10929" y="14333"/>
                  <a:pt x="10932" y="14334"/>
                  <a:pt x="10935" y="14335"/>
                </a:cubicBezTo>
                <a:lnTo>
                  <a:pt x="10935" y="14335"/>
                </a:lnTo>
                <a:lnTo>
                  <a:pt x="10915" y="14329"/>
                </a:lnTo>
                <a:lnTo>
                  <a:pt x="10915" y="14329"/>
                </a:lnTo>
                <a:cubicBezTo>
                  <a:pt x="10919" y="14330"/>
                  <a:pt x="10923" y="14331"/>
                  <a:pt x="10926" y="14332"/>
                </a:cubicBezTo>
                <a:lnTo>
                  <a:pt x="10926" y="14332"/>
                </a:lnTo>
                <a:cubicBezTo>
                  <a:pt x="10920" y="14329"/>
                  <a:pt x="10913" y="14327"/>
                  <a:pt x="10907" y="14324"/>
                </a:cubicBezTo>
                <a:close/>
                <a:moveTo>
                  <a:pt x="11016" y="14356"/>
                </a:moveTo>
                <a:lnTo>
                  <a:pt x="11016" y="14356"/>
                </a:lnTo>
                <a:cubicBezTo>
                  <a:pt x="11034" y="14362"/>
                  <a:pt x="11053" y="14368"/>
                  <a:pt x="11073" y="14372"/>
                </a:cubicBezTo>
                <a:lnTo>
                  <a:pt x="11016" y="14356"/>
                </a:lnTo>
                <a:close/>
                <a:moveTo>
                  <a:pt x="10397" y="13159"/>
                </a:moveTo>
                <a:lnTo>
                  <a:pt x="10397" y="13159"/>
                </a:lnTo>
                <a:cubicBezTo>
                  <a:pt x="10435" y="13168"/>
                  <a:pt x="10496" y="13208"/>
                  <a:pt x="10537" y="13229"/>
                </a:cubicBezTo>
                <a:cubicBezTo>
                  <a:pt x="10638" y="13296"/>
                  <a:pt x="10750" y="13363"/>
                  <a:pt x="10852" y="13431"/>
                </a:cubicBezTo>
                <a:lnTo>
                  <a:pt x="10852" y="13431"/>
                </a:lnTo>
                <a:lnTo>
                  <a:pt x="10811" y="13407"/>
                </a:lnTo>
                <a:lnTo>
                  <a:pt x="10811" y="13407"/>
                </a:lnTo>
                <a:cubicBezTo>
                  <a:pt x="10799" y="13407"/>
                  <a:pt x="10835" y="13419"/>
                  <a:pt x="10871" y="13443"/>
                </a:cubicBezTo>
                <a:cubicBezTo>
                  <a:pt x="10865" y="13439"/>
                  <a:pt x="10858" y="13435"/>
                  <a:pt x="10852" y="13431"/>
                </a:cubicBezTo>
                <a:lnTo>
                  <a:pt x="10852" y="13431"/>
                </a:lnTo>
                <a:lnTo>
                  <a:pt x="10895" y="13455"/>
                </a:lnTo>
                <a:cubicBezTo>
                  <a:pt x="11026" y="13538"/>
                  <a:pt x="11157" y="13622"/>
                  <a:pt x="11288" y="13705"/>
                </a:cubicBezTo>
                <a:lnTo>
                  <a:pt x="11299" y="13717"/>
                </a:lnTo>
                <a:lnTo>
                  <a:pt x="11311" y="13729"/>
                </a:lnTo>
                <a:lnTo>
                  <a:pt x="11335" y="13741"/>
                </a:lnTo>
                <a:cubicBezTo>
                  <a:pt x="11573" y="13895"/>
                  <a:pt x="11811" y="14050"/>
                  <a:pt x="12050" y="14205"/>
                </a:cubicBezTo>
                <a:cubicBezTo>
                  <a:pt x="12145" y="14264"/>
                  <a:pt x="12228" y="14336"/>
                  <a:pt x="12323" y="14395"/>
                </a:cubicBezTo>
                <a:cubicBezTo>
                  <a:pt x="12323" y="14395"/>
                  <a:pt x="12311" y="14395"/>
                  <a:pt x="12276" y="14384"/>
                </a:cubicBezTo>
                <a:cubicBezTo>
                  <a:pt x="12169" y="14312"/>
                  <a:pt x="12073" y="14253"/>
                  <a:pt x="11978" y="14181"/>
                </a:cubicBezTo>
                <a:cubicBezTo>
                  <a:pt x="11895" y="14122"/>
                  <a:pt x="11811" y="14074"/>
                  <a:pt x="11728" y="14014"/>
                </a:cubicBezTo>
                <a:cubicBezTo>
                  <a:pt x="11645" y="13955"/>
                  <a:pt x="11597" y="13907"/>
                  <a:pt x="11430" y="13824"/>
                </a:cubicBezTo>
                <a:lnTo>
                  <a:pt x="11442" y="13824"/>
                </a:lnTo>
                <a:cubicBezTo>
                  <a:pt x="11383" y="13788"/>
                  <a:pt x="11323" y="13753"/>
                  <a:pt x="11264" y="13717"/>
                </a:cubicBezTo>
                <a:cubicBezTo>
                  <a:pt x="10975" y="13524"/>
                  <a:pt x="10686" y="13341"/>
                  <a:pt x="10397" y="13159"/>
                </a:cubicBezTo>
                <a:close/>
                <a:moveTo>
                  <a:pt x="10645" y="14276"/>
                </a:moveTo>
                <a:lnTo>
                  <a:pt x="10645" y="14276"/>
                </a:lnTo>
                <a:cubicBezTo>
                  <a:pt x="10823" y="14324"/>
                  <a:pt x="10990" y="14360"/>
                  <a:pt x="11168" y="14407"/>
                </a:cubicBezTo>
                <a:cubicBezTo>
                  <a:pt x="11067" y="14377"/>
                  <a:pt x="10992" y="14355"/>
                  <a:pt x="10935" y="14335"/>
                </a:cubicBezTo>
                <a:lnTo>
                  <a:pt x="10935" y="14335"/>
                </a:lnTo>
                <a:lnTo>
                  <a:pt x="11016" y="14356"/>
                </a:lnTo>
                <a:lnTo>
                  <a:pt x="11016" y="14356"/>
                </a:lnTo>
                <a:cubicBezTo>
                  <a:pt x="10994" y="14349"/>
                  <a:pt x="10974" y="14342"/>
                  <a:pt x="10952" y="14336"/>
                </a:cubicBezTo>
                <a:lnTo>
                  <a:pt x="10952" y="14336"/>
                </a:lnTo>
                <a:cubicBezTo>
                  <a:pt x="10974" y="14339"/>
                  <a:pt x="10995" y="14342"/>
                  <a:pt x="11014" y="14348"/>
                </a:cubicBezTo>
                <a:cubicBezTo>
                  <a:pt x="11026" y="14348"/>
                  <a:pt x="11038" y="14360"/>
                  <a:pt x="11073" y="14372"/>
                </a:cubicBezTo>
                <a:cubicBezTo>
                  <a:pt x="11157" y="14395"/>
                  <a:pt x="11288" y="14431"/>
                  <a:pt x="11466" y="14479"/>
                </a:cubicBezTo>
                <a:cubicBezTo>
                  <a:pt x="11478" y="14491"/>
                  <a:pt x="11490" y="14491"/>
                  <a:pt x="11490" y="14503"/>
                </a:cubicBezTo>
                <a:cubicBezTo>
                  <a:pt x="11299" y="14455"/>
                  <a:pt x="11073" y="14395"/>
                  <a:pt x="10764" y="14312"/>
                </a:cubicBezTo>
                <a:cubicBezTo>
                  <a:pt x="10716" y="14300"/>
                  <a:pt x="10680" y="14288"/>
                  <a:pt x="10645" y="14276"/>
                </a:cubicBezTo>
                <a:close/>
                <a:moveTo>
                  <a:pt x="12359" y="14491"/>
                </a:moveTo>
                <a:lnTo>
                  <a:pt x="12359" y="14491"/>
                </a:lnTo>
                <a:cubicBezTo>
                  <a:pt x="12407" y="14515"/>
                  <a:pt x="12454" y="14538"/>
                  <a:pt x="12490" y="14562"/>
                </a:cubicBezTo>
                <a:cubicBezTo>
                  <a:pt x="12526" y="14586"/>
                  <a:pt x="12550" y="14598"/>
                  <a:pt x="12585" y="14622"/>
                </a:cubicBezTo>
                <a:lnTo>
                  <a:pt x="12585" y="14645"/>
                </a:lnTo>
                <a:cubicBezTo>
                  <a:pt x="12502" y="14586"/>
                  <a:pt x="12431" y="14538"/>
                  <a:pt x="12359" y="14491"/>
                </a:cubicBezTo>
                <a:close/>
                <a:moveTo>
                  <a:pt x="12597" y="14634"/>
                </a:moveTo>
                <a:cubicBezTo>
                  <a:pt x="12597" y="14634"/>
                  <a:pt x="12609" y="14634"/>
                  <a:pt x="12621" y="14645"/>
                </a:cubicBezTo>
                <a:cubicBezTo>
                  <a:pt x="12621" y="14645"/>
                  <a:pt x="12621" y="14657"/>
                  <a:pt x="12609" y="14657"/>
                </a:cubicBezTo>
                <a:lnTo>
                  <a:pt x="12597" y="14645"/>
                </a:lnTo>
                <a:cubicBezTo>
                  <a:pt x="12597" y="14645"/>
                  <a:pt x="12597" y="14645"/>
                  <a:pt x="12597" y="14634"/>
                </a:cubicBezTo>
                <a:close/>
                <a:moveTo>
                  <a:pt x="12597" y="14657"/>
                </a:moveTo>
                <a:lnTo>
                  <a:pt x="12604" y="14664"/>
                </a:lnTo>
                <a:lnTo>
                  <a:pt x="12604" y="14664"/>
                </a:lnTo>
                <a:cubicBezTo>
                  <a:pt x="12602" y="14665"/>
                  <a:pt x="12600" y="14666"/>
                  <a:pt x="12597" y="14669"/>
                </a:cubicBezTo>
                <a:lnTo>
                  <a:pt x="12597" y="14657"/>
                </a:lnTo>
                <a:close/>
                <a:moveTo>
                  <a:pt x="12681" y="14657"/>
                </a:moveTo>
                <a:lnTo>
                  <a:pt x="12681" y="14669"/>
                </a:lnTo>
                <a:cubicBezTo>
                  <a:pt x="12681" y="14669"/>
                  <a:pt x="12672" y="14669"/>
                  <a:pt x="12669" y="14677"/>
                </a:cubicBezTo>
                <a:lnTo>
                  <a:pt x="12669" y="14677"/>
                </a:lnTo>
                <a:cubicBezTo>
                  <a:pt x="12670" y="14673"/>
                  <a:pt x="12673" y="14665"/>
                  <a:pt x="12681" y="14657"/>
                </a:cubicBezTo>
                <a:close/>
                <a:moveTo>
                  <a:pt x="12657" y="14645"/>
                </a:moveTo>
                <a:cubicBezTo>
                  <a:pt x="12657" y="14645"/>
                  <a:pt x="12657" y="14645"/>
                  <a:pt x="12657" y="14657"/>
                </a:cubicBezTo>
                <a:cubicBezTo>
                  <a:pt x="12657" y="14657"/>
                  <a:pt x="12657" y="14669"/>
                  <a:pt x="12657" y="14669"/>
                </a:cubicBezTo>
                <a:cubicBezTo>
                  <a:pt x="12657" y="14669"/>
                  <a:pt x="12657" y="14657"/>
                  <a:pt x="12669" y="14657"/>
                </a:cubicBezTo>
                <a:cubicBezTo>
                  <a:pt x="12669" y="14657"/>
                  <a:pt x="12669" y="14669"/>
                  <a:pt x="12669" y="14669"/>
                </a:cubicBezTo>
                <a:lnTo>
                  <a:pt x="12645" y="14669"/>
                </a:lnTo>
                <a:lnTo>
                  <a:pt x="12645" y="14681"/>
                </a:lnTo>
                <a:lnTo>
                  <a:pt x="12633" y="14681"/>
                </a:lnTo>
                <a:lnTo>
                  <a:pt x="12633" y="14669"/>
                </a:lnTo>
                <a:lnTo>
                  <a:pt x="12621" y="14669"/>
                </a:lnTo>
                <a:lnTo>
                  <a:pt x="12621" y="14681"/>
                </a:lnTo>
                <a:lnTo>
                  <a:pt x="12609" y="14669"/>
                </a:lnTo>
                <a:lnTo>
                  <a:pt x="12621" y="14669"/>
                </a:lnTo>
                <a:lnTo>
                  <a:pt x="12633" y="14645"/>
                </a:lnTo>
                <a:lnTo>
                  <a:pt x="12633" y="14657"/>
                </a:lnTo>
                <a:cubicBezTo>
                  <a:pt x="12633" y="14657"/>
                  <a:pt x="12633" y="14669"/>
                  <a:pt x="12633" y="14669"/>
                </a:cubicBezTo>
                <a:lnTo>
                  <a:pt x="12645" y="14669"/>
                </a:lnTo>
                <a:lnTo>
                  <a:pt x="12657" y="14645"/>
                </a:lnTo>
                <a:close/>
                <a:moveTo>
                  <a:pt x="24730" y="14586"/>
                </a:moveTo>
                <a:cubicBezTo>
                  <a:pt x="24682" y="14610"/>
                  <a:pt x="24623" y="14622"/>
                  <a:pt x="24575" y="14645"/>
                </a:cubicBezTo>
                <a:cubicBezTo>
                  <a:pt x="24539" y="14657"/>
                  <a:pt x="24503" y="14669"/>
                  <a:pt x="24456" y="14681"/>
                </a:cubicBezTo>
                <a:lnTo>
                  <a:pt x="24420" y="14693"/>
                </a:lnTo>
                <a:cubicBezTo>
                  <a:pt x="24408" y="14693"/>
                  <a:pt x="24408" y="14681"/>
                  <a:pt x="24432" y="14681"/>
                </a:cubicBezTo>
                <a:lnTo>
                  <a:pt x="24468" y="14657"/>
                </a:lnTo>
                <a:cubicBezTo>
                  <a:pt x="24551" y="14634"/>
                  <a:pt x="24634" y="14610"/>
                  <a:pt x="24730" y="14586"/>
                </a:cubicBezTo>
                <a:close/>
                <a:moveTo>
                  <a:pt x="12490" y="14753"/>
                </a:moveTo>
                <a:lnTo>
                  <a:pt x="12490" y="14765"/>
                </a:lnTo>
                <a:cubicBezTo>
                  <a:pt x="12490" y="14765"/>
                  <a:pt x="12478" y="14765"/>
                  <a:pt x="12466" y="14753"/>
                </a:cubicBezTo>
                <a:close/>
                <a:moveTo>
                  <a:pt x="12550" y="14765"/>
                </a:moveTo>
                <a:lnTo>
                  <a:pt x="12550" y="14776"/>
                </a:lnTo>
                <a:lnTo>
                  <a:pt x="12526" y="14776"/>
                </a:lnTo>
                <a:lnTo>
                  <a:pt x="12526" y="14765"/>
                </a:lnTo>
                <a:close/>
                <a:moveTo>
                  <a:pt x="12585" y="14776"/>
                </a:moveTo>
                <a:cubicBezTo>
                  <a:pt x="12585" y="14776"/>
                  <a:pt x="12585" y="14788"/>
                  <a:pt x="12585" y="14788"/>
                </a:cubicBezTo>
                <a:lnTo>
                  <a:pt x="12573" y="14788"/>
                </a:lnTo>
                <a:cubicBezTo>
                  <a:pt x="12573" y="14788"/>
                  <a:pt x="12573" y="14776"/>
                  <a:pt x="12573" y="14776"/>
                </a:cubicBezTo>
                <a:close/>
                <a:moveTo>
                  <a:pt x="12609" y="14788"/>
                </a:moveTo>
                <a:lnTo>
                  <a:pt x="12609" y="14800"/>
                </a:lnTo>
                <a:lnTo>
                  <a:pt x="12585" y="14800"/>
                </a:lnTo>
                <a:lnTo>
                  <a:pt x="12597" y="14788"/>
                </a:lnTo>
                <a:close/>
                <a:moveTo>
                  <a:pt x="12633" y="14788"/>
                </a:moveTo>
                <a:cubicBezTo>
                  <a:pt x="12633" y="14788"/>
                  <a:pt x="12621" y="14800"/>
                  <a:pt x="12621" y="14800"/>
                </a:cubicBezTo>
                <a:lnTo>
                  <a:pt x="12609" y="14788"/>
                </a:lnTo>
                <a:close/>
                <a:moveTo>
                  <a:pt x="12657" y="14788"/>
                </a:moveTo>
                <a:cubicBezTo>
                  <a:pt x="12657" y="14788"/>
                  <a:pt x="12645" y="14800"/>
                  <a:pt x="12645" y="14800"/>
                </a:cubicBezTo>
                <a:lnTo>
                  <a:pt x="12645" y="14788"/>
                </a:lnTo>
                <a:close/>
                <a:moveTo>
                  <a:pt x="12681" y="14800"/>
                </a:moveTo>
                <a:lnTo>
                  <a:pt x="12669" y="14812"/>
                </a:lnTo>
                <a:cubicBezTo>
                  <a:pt x="12669" y="14812"/>
                  <a:pt x="12681" y="14812"/>
                  <a:pt x="12681" y="14800"/>
                </a:cubicBezTo>
                <a:close/>
                <a:moveTo>
                  <a:pt x="12740" y="14788"/>
                </a:moveTo>
                <a:lnTo>
                  <a:pt x="12740" y="14788"/>
                </a:lnTo>
                <a:cubicBezTo>
                  <a:pt x="12770" y="14794"/>
                  <a:pt x="12797" y="14803"/>
                  <a:pt x="12823" y="14812"/>
                </a:cubicBezTo>
                <a:lnTo>
                  <a:pt x="12776" y="14800"/>
                </a:lnTo>
                <a:cubicBezTo>
                  <a:pt x="12764" y="14800"/>
                  <a:pt x="12752" y="14800"/>
                  <a:pt x="12740" y="14788"/>
                </a:cubicBezTo>
                <a:close/>
                <a:moveTo>
                  <a:pt x="12728" y="14717"/>
                </a:moveTo>
                <a:lnTo>
                  <a:pt x="12919" y="14836"/>
                </a:lnTo>
                <a:lnTo>
                  <a:pt x="12898" y="14831"/>
                </a:lnTo>
                <a:lnTo>
                  <a:pt x="12898" y="14831"/>
                </a:lnTo>
                <a:cubicBezTo>
                  <a:pt x="12842" y="14797"/>
                  <a:pt x="12785" y="14762"/>
                  <a:pt x="12728" y="14717"/>
                </a:cubicBezTo>
                <a:close/>
                <a:moveTo>
                  <a:pt x="12728" y="14693"/>
                </a:moveTo>
                <a:cubicBezTo>
                  <a:pt x="12752" y="14717"/>
                  <a:pt x="12788" y="14729"/>
                  <a:pt x="12812" y="14753"/>
                </a:cubicBezTo>
                <a:lnTo>
                  <a:pt x="12907" y="14788"/>
                </a:lnTo>
                <a:cubicBezTo>
                  <a:pt x="12978" y="14836"/>
                  <a:pt x="13050" y="14884"/>
                  <a:pt x="13121" y="14931"/>
                </a:cubicBezTo>
                <a:lnTo>
                  <a:pt x="13109" y="14931"/>
                </a:lnTo>
                <a:cubicBezTo>
                  <a:pt x="12966" y="14896"/>
                  <a:pt x="12823" y="14860"/>
                  <a:pt x="12669" y="14812"/>
                </a:cubicBezTo>
                <a:cubicBezTo>
                  <a:pt x="12681" y="14800"/>
                  <a:pt x="12669" y="14800"/>
                  <a:pt x="12669" y="14800"/>
                </a:cubicBezTo>
                <a:lnTo>
                  <a:pt x="12681" y="14800"/>
                </a:lnTo>
                <a:lnTo>
                  <a:pt x="12728" y="14812"/>
                </a:lnTo>
                <a:cubicBezTo>
                  <a:pt x="12752" y="14824"/>
                  <a:pt x="12776" y="14824"/>
                  <a:pt x="12788" y="14836"/>
                </a:cubicBezTo>
                <a:lnTo>
                  <a:pt x="12943" y="14872"/>
                </a:lnTo>
                <a:lnTo>
                  <a:pt x="13026" y="14896"/>
                </a:lnTo>
                <a:lnTo>
                  <a:pt x="13050" y="14907"/>
                </a:lnTo>
                <a:lnTo>
                  <a:pt x="13050" y="14896"/>
                </a:lnTo>
                <a:lnTo>
                  <a:pt x="13026" y="14884"/>
                </a:lnTo>
                <a:cubicBezTo>
                  <a:pt x="12954" y="14836"/>
                  <a:pt x="12883" y="14788"/>
                  <a:pt x="12823" y="14765"/>
                </a:cubicBezTo>
                <a:lnTo>
                  <a:pt x="12823" y="14765"/>
                </a:lnTo>
                <a:cubicBezTo>
                  <a:pt x="12829" y="14770"/>
                  <a:pt x="12835" y="14775"/>
                  <a:pt x="12841" y="14780"/>
                </a:cubicBezTo>
                <a:lnTo>
                  <a:pt x="12841" y="14780"/>
                </a:lnTo>
                <a:lnTo>
                  <a:pt x="12728" y="14717"/>
                </a:lnTo>
                <a:cubicBezTo>
                  <a:pt x="12728" y="14717"/>
                  <a:pt x="12728" y="14717"/>
                  <a:pt x="12728" y="14717"/>
                </a:cubicBezTo>
                <a:lnTo>
                  <a:pt x="12716" y="14705"/>
                </a:lnTo>
                <a:lnTo>
                  <a:pt x="12728" y="14693"/>
                </a:lnTo>
                <a:close/>
                <a:moveTo>
                  <a:pt x="239" y="14943"/>
                </a:moveTo>
                <a:lnTo>
                  <a:pt x="239" y="14943"/>
                </a:lnTo>
                <a:cubicBezTo>
                  <a:pt x="227" y="14967"/>
                  <a:pt x="227" y="14991"/>
                  <a:pt x="215" y="15015"/>
                </a:cubicBezTo>
                <a:lnTo>
                  <a:pt x="227" y="15015"/>
                </a:lnTo>
                <a:lnTo>
                  <a:pt x="239" y="14943"/>
                </a:lnTo>
                <a:close/>
                <a:moveTo>
                  <a:pt x="23599" y="15086"/>
                </a:moveTo>
                <a:cubicBezTo>
                  <a:pt x="23580" y="15090"/>
                  <a:pt x="23555" y="15096"/>
                  <a:pt x="23532" y="15101"/>
                </a:cubicBezTo>
                <a:lnTo>
                  <a:pt x="23532" y="15101"/>
                </a:lnTo>
                <a:cubicBezTo>
                  <a:pt x="23554" y="15096"/>
                  <a:pt x="23576" y="15091"/>
                  <a:pt x="23599" y="15086"/>
                </a:cubicBezTo>
                <a:close/>
                <a:moveTo>
                  <a:pt x="23532" y="15101"/>
                </a:moveTo>
                <a:lnTo>
                  <a:pt x="23532" y="15101"/>
                </a:lnTo>
                <a:cubicBezTo>
                  <a:pt x="23528" y="15102"/>
                  <a:pt x="23524" y="15103"/>
                  <a:pt x="23520" y="15104"/>
                </a:cubicBezTo>
                <a:lnTo>
                  <a:pt x="23520" y="15104"/>
                </a:lnTo>
                <a:cubicBezTo>
                  <a:pt x="23524" y="15103"/>
                  <a:pt x="23528" y="15102"/>
                  <a:pt x="23532" y="15101"/>
                </a:cubicBezTo>
                <a:close/>
                <a:moveTo>
                  <a:pt x="23341" y="15094"/>
                </a:moveTo>
                <a:lnTo>
                  <a:pt x="23206" y="15130"/>
                </a:lnTo>
                <a:lnTo>
                  <a:pt x="23206" y="15130"/>
                </a:lnTo>
                <a:cubicBezTo>
                  <a:pt x="23240" y="15125"/>
                  <a:pt x="23280" y="15114"/>
                  <a:pt x="23337" y="15098"/>
                </a:cubicBezTo>
                <a:cubicBezTo>
                  <a:pt x="23338" y="15097"/>
                  <a:pt x="23339" y="15096"/>
                  <a:pt x="23341" y="15094"/>
                </a:cubicBezTo>
                <a:close/>
                <a:moveTo>
                  <a:pt x="312" y="15099"/>
                </a:moveTo>
                <a:cubicBezTo>
                  <a:pt x="310" y="15116"/>
                  <a:pt x="310" y="15132"/>
                  <a:pt x="310" y="15146"/>
                </a:cubicBezTo>
                <a:lnTo>
                  <a:pt x="298" y="15146"/>
                </a:lnTo>
                <a:cubicBezTo>
                  <a:pt x="305" y="15131"/>
                  <a:pt x="308" y="15116"/>
                  <a:pt x="312" y="15099"/>
                </a:cubicBezTo>
                <a:close/>
                <a:moveTo>
                  <a:pt x="22158" y="15336"/>
                </a:moveTo>
                <a:lnTo>
                  <a:pt x="21991" y="15384"/>
                </a:lnTo>
                <a:cubicBezTo>
                  <a:pt x="22051" y="15360"/>
                  <a:pt x="22110" y="15348"/>
                  <a:pt x="22158" y="15336"/>
                </a:cubicBezTo>
                <a:close/>
                <a:moveTo>
                  <a:pt x="143" y="15324"/>
                </a:moveTo>
                <a:cubicBezTo>
                  <a:pt x="115" y="15542"/>
                  <a:pt x="109" y="15579"/>
                  <a:pt x="114" y="15579"/>
                </a:cubicBezTo>
                <a:cubicBezTo>
                  <a:pt x="115" y="15579"/>
                  <a:pt x="117" y="15577"/>
                  <a:pt x="119" y="15574"/>
                </a:cubicBezTo>
                <a:lnTo>
                  <a:pt x="119" y="15586"/>
                </a:lnTo>
                <a:cubicBezTo>
                  <a:pt x="119" y="15583"/>
                  <a:pt x="119" y="15580"/>
                  <a:pt x="119" y="15580"/>
                </a:cubicBezTo>
                <a:cubicBezTo>
                  <a:pt x="118" y="15580"/>
                  <a:pt x="116" y="15595"/>
                  <a:pt x="108" y="15646"/>
                </a:cubicBezTo>
                <a:cubicBezTo>
                  <a:pt x="108" y="15669"/>
                  <a:pt x="96" y="15717"/>
                  <a:pt x="96" y="15788"/>
                </a:cubicBezTo>
                <a:cubicBezTo>
                  <a:pt x="108" y="15717"/>
                  <a:pt x="119" y="15634"/>
                  <a:pt x="131" y="15562"/>
                </a:cubicBezTo>
                <a:cubicBezTo>
                  <a:pt x="131" y="15491"/>
                  <a:pt x="131" y="15419"/>
                  <a:pt x="143" y="15324"/>
                </a:cubicBezTo>
                <a:close/>
                <a:moveTo>
                  <a:pt x="20908" y="15896"/>
                </a:moveTo>
                <a:cubicBezTo>
                  <a:pt x="20967" y="15896"/>
                  <a:pt x="21086" y="15896"/>
                  <a:pt x="21313" y="15908"/>
                </a:cubicBezTo>
                <a:lnTo>
                  <a:pt x="21289" y="15919"/>
                </a:lnTo>
                <a:lnTo>
                  <a:pt x="20860" y="15896"/>
                </a:lnTo>
                <a:close/>
                <a:moveTo>
                  <a:pt x="20765" y="15931"/>
                </a:moveTo>
                <a:cubicBezTo>
                  <a:pt x="20801" y="15943"/>
                  <a:pt x="20836" y="15943"/>
                  <a:pt x="20872" y="15943"/>
                </a:cubicBezTo>
                <a:lnTo>
                  <a:pt x="20693" y="15943"/>
                </a:lnTo>
                <a:lnTo>
                  <a:pt x="20705" y="15931"/>
                </a:lnTo>
                <a:close/>
                <a:moveTo>
                  <a:pt x="22229" y="15934"/>
                </a:moveTo>
                <a:cubicBezTo>
                  <a:pt x="22271" y="15934"/>
                  <a:pt x="22319" y="15937"/>
                  <a:pt x="22372" y="15943"/>
                </a:cubicBezTo>
                <a:cubicBezTo>
                  <a:pt x="22325" y="15943"/>
                  <a:pt x="22313" y="15955"/>
                  <a:pt x="22372" y="15955"/>
                </a:cubicBezTo>
                <a:cubicBezTo>
                  <a:pt x="22289" y="15955"/>
                  <a:pt x="22206" y="15943"/>
                  <a:pt x="22122" y="15943"/>
                </a:cubicBezTo>
                <a:cubicBezTo>
                  <a:pt x="22152" y="15937"/>
                  <a:pt x="22188" y="15934"/>
                  <a:pt x="22229" y="15934"/>
                </a:cubicBezTo>
                <a:close/>
                <a:moveTo>
                  <a:pt x="21229" y="15955"/>
                </a:moveTo>
                <a:cubicBezTo>
                  <a:pt x="21325" y="15955"/>
                  <a:pt x="21432" y="15955"/>
                  <a:pt x="21527" y="15967"/>
                </a:cubicBezTo>
                <a:lnTo>
                  <a:pt x="21229" y="15955"/>
                </a:lnTo>
                <a:close/>
                <a:moveTo>
                  <a:pt x="21527" y="15955"/>
                </a:moveTo>
                <a:cubicBezTo>
                  <a:pt x="21563" y="15967"/>
                  <a:pt x="21598" y="15967"/>
                  <a:pt x="21634" y="15967"/>
                </a:cubicBezTo>
                <a:lnTo>
                  <a:pt x="21527" y="15967"/>
                </a:lnTo>
                <a:lnTo>
                  <a:pt x="21527" y="15955"/>
                </a:lnTo>
                <a:close/>
                <a:moveTo>
                  <a:pt x="24941" y="16012"/>
                </a:moveTo>
                <a:lnTo>
                  <a:pt x="24941" y="16012"/>
                </a:lnTo>
                <a:cubicBezTo>
                  <a:pt x="24924" y="16015"/>
                  <a:pt x="24896" y="16018"/>
                  <a:pt x="24853" y="16022"/>
                </a:cubicBezTo>
                <a:lnTo>
                  <a:pt x="24853" y="16022"/>
                </a:lnTo>
                <a:cubicBezTo>
                  <a:pt x="24905" y="16019"/>
                  <a:pt x="24954" y="16015"/>
                  <a:pt x="25004" y="16015"/>
                </a:cubicBezTo>
                <a:lnTo>
                  <a:pt x="24941" y="16012"/>
                </a:lnTo>
                <a:close/>
                <a:moveTo>
                  <a:pt x="22979" y="16039"/>
                </a:moveTo>
                <a:cubicBezTo>
                  <a:pt x="23134" y="16039"/>
                  <a:pt x="23277" y="16039"/>
                  <a:pt x="23432" y="16062"/>
                </a:cubicBezTo>
                <a:lnTo>
                  <a:pt x="22979" y="16039"/>
                </a:lnTo>
                <a:close/>
                <a:moveTo>
                  <a:pt x="24742" y="16039"/>
                </a:moveTo>
                <a:lnTo>
                  <a:pt x="24742" y="16039"/>
                </a:lnTo>
                <a:cubicBezTo>
                  <a:pt x="24884" y="16050"/>
                  <a:pt x="24837" y="16062"/>
                  <a:pt x="24754" y="16062"/>
                </a:cubicBezTo>
                <a:cubicBezTo>
                  <a:pt x="24789" y="16062"/>
                  <a:pt x="24789" y="16050"/>
                  <a:pt x="24742" y="16039"/>
                </a:cubicBezTo>
                <a:close/>
                <a:moveTo>
                  <a:pt x="23741" y="16062"/>
                </a:moveTo>
                <a:cubicBezTo>
                  <a:pt x="23818" y="16069"/>
                  <a:pt x="23884" y="16075"/>
                  <a:pt x="23947" y="16080"/>
                </a:cubicBezTo>
                <a:lnTo>
                  <a:pt x="23947" y="16080"/>
                </a:lnTo>
                <a:lnTo>
                  <a:pt x="23515" y="16062"/>
                </a:lnTo>
                <a:close/>
                <a:moveTo>
                  <a:pt x="24111" y="16086"/>
                </a:moveTo>
                <a:lnTo>
                  <a:pt x="24682" y="16122"/>
                </a:lnTo>
                <a:lnTo>
                  <a:pt x="24456" y="16122"/>
                </a:lnTo>
                <a:cubicBezTo>
                  <a:pt x="24313" y="16110"/>
                  <a:pt x="24206" y="16098"/>
                  <a:pt x="24111" y="16086"/>
                </a:cubicBezTo>
                <a:close/>
                <a:moveTo>
                  <a:pt x="24777" y="16098"/>
                </a:moveTo>
                <a:lnTo>
                  <a:pt x="24777" y="16110"/>
                </a:lnTo>
                <a:lnTo>
                  <a:pt x="24777" y="16122"/>
                </a:lnTo>
                <a:lnTo>
                  <a:pt x="24754" y="16122"/>
                </a:lnTo>
                <a:cubicBezTo>
                  <a:pt x="24754" y="16122"/>
                  <a:pt x="24765" y="16122"/>
                  <a:pt x="24765" y="16110"/>
                </a:cubicBezTo>
                <a:lnTo>
                  <a:pt x="24777" y="16110"/>
                </a:lnTo>
                <a:lnTo>
                  <a:pt x="24765" y="16098"/>
                </a:lnTo>
                <a:close/>
                <a:moveTo>
                  <a:pt x="24992" y="16110"/>
                </a:moveTo>
                <a:cubicBezTo>
                  <a:pt x="25111" y="16110"/>
                  <a:pt x="25230" y="16122"/>
                  <a:pt x="25361" y="16122"/>
                </a:cubicBezTo>
                <a:cubicBezTo>
                  <a:pt x="25361" y="16122"/>
                  <a:pt x="25373" y="16122"/>
                  <a:pt x="25373" y="16134"/>
                </a:cubicBezTo>
                <a:lnTo>
                  <a:pt x="25539" y="16134"/>
                </a:lnTo>
                <a:cubicBezTo>
                  <a:pt x="25480" y="16146"/>
                  <a:pt x="25432" y="16146"/>
                  <a:pt x="25361" y="16146"/>
                </a:cubicBezTo>
                <a:lnTo>
                  <a:pt x="25099" y="16134"/>
                </a:lnTo>
                <a:cubicBezTo>
                  <a:pt x="25123" y="16134"/>
                  <a:pt x="25063" y="16122"/>
                  <a:pt x="24873" y="16110"/>
                </a:cubicBezTo>
                <a:close/>
                <a:moveTo>
                  <a:pt x="28407" y="16164"/>
                </a:moveTo>
                <a:cubicBezTo>
                  <a:pt x="28442" y="16166"/>
                  <a:pt x="28478" y="16168"/>
                  <a:pt x="28516" y="16169"/>
                </a:cubicBezTo>
                <a:cubicBezTo>
                  <a:pt x="28463" y="16166"/>
                  <a:pt x="28430" y="16164"/>
                  <a:pt x="28407" y="16164"/>
                </a:cubicBezTo>
                <a:close/>
                <a:moveTo>
                  <a:pt x="2089" y="16192"/>
                </a:moveTo>
                <a:cubicBezTo>
                  <a:pt x="2113" y="16193"/>
                  <a:pt x="2126" y="16193"/>
                  <a:pt x="2132" y="16193"/>
                </a:cubicBezTo>
                <a:cubicBezTo>
                  <a:pt x="2127" y="16193"/>
                  <a:pt x="2112" y="16193"/>
                  <a:pt x="2089" y="16192"/>
                </a:cubicBezTo>
                <a:close/>
                <a:moveTo>
                  <a:pt x="26230" y="16193"/>
                </a:moveTo>
                <a:cubicBezTo>
                  <a:pt x="26337" y="16193"/>
                  <a:pt x="26456" y="16193"/>
                  <a:pt x="26563" y="16217"/>
                </a:cubicBezTo>
                <a:lnTo>
                  <a:pt x="26230" y="16193"/>
                </a:lnTo>
                <a:close/>
                <a:moveTo>
                  <a:pt x="1548" y="16217"/>
                </a:moveTo>
                <a:lnTo>
                  <a:pt x="1548" y="16229"/>
                </a:lnTo>
                <a:cubicBezTo>
                  <a:pt x="1524" y="16229"/>
                  <a:pt x="1501" y="16229"/>
                  <a:pt x="1489" y="16217"/>
                </a:cubicBezTo>
                <a:close/>
                <a:moveTo>
                  <a:pt x="131" y="16241"/>
                </a:moveTo>
                <a:lnTo>
                  <a:pt x="131" y="16241"/>
                </a:lnTo>
                <a:cubicBezTo>
                  <a:pt x="132" y="16241"/>
                  <a:pt x="132" y="16241"/>
                  <a:pt x="133" y="16241"/>
                </a:cubicBezTo>
                <a:lnTo>
                  <a:pt x="133" y="16241"/>
                </a:lnTo>
                <a:cubicBezTo>
                  <a:pt x="132" y="16241"/>
                  <a:pt x="132" y="16241"/>
                  <a:pt x="131" y="16241"/>
                </a:cubicBezTo>
                <a:close/>
                <a:moveTo>
                  <a:pt x="26587" y="16205"/>
                </a:moveTo>
                <a:cubicBezTo>
                  <a:pt x="26909" y="16217"/>
                  <a:pt x="27242" y="16241"/>
                  <a:pt x="27587" y="16253"/>
                </a:cubicBezTo>
                <a:lnTo>
                  <a:pt x="27599" y="16253"/>
                </a:lnTo>
                <a:cubicBezTo>
                  <a:pt x="27659" y="16265"/>
                  <a:pt x="27718" y="16265"/>
                  <a:pt x="27778" y="16277"/>
                </a:cubicBezTo>
                <a:lnTo>
                  <a:pt x="26599" y="16217"/>
                </a:lnTo>
                <a:lnTo>
                  <a:pt x="26587" y="16205"/>
                </a:lnTo>
                <a:close/>
                <a:moveTo>
                  <a:pt x="2072" y="16181"/>
                </a:moveTo>
                <a:cubicBezTo>
                  <a:pt x="2096" y="16181"/>
                  <a:pt x="2120" y="16181"/>
                  <a:pt x="2132" y="16193"/>
                </a:cubicBezTo>
                <a:cubicBezTo>
                  <a:pt x="2763" y="16229"/>
                  <a:pt x="3418" y="16265"/>
                  <a:pt x="3763" y="16277"/>
                </a:cubicBezTo>
                <a:lnTo>
                  <a:pt x="3763" y="16289"/>
                </a:lnTo>
                <a:lnTo>
                  <a:pt x="3608" y="16289"/>
                </a:lnTo>
                <a:lnTo>
                  <a:pt x="3608" y="16277"/>
                </a:lnTo>
                <a:lnTo>
                  <a:pt x="3453" y="16277"/>
                </a:lnTo>
                <a:cubicBezTo>
                  <a:pt x="3037" y="16253"/>
                  <a:pt x="2608" y="16229"/>
                  <a:pt x="2167" y="16217"/>
                </a:cubicBezTo>
                <a:lnTo>
                  <a:pt x="2132" y="16217"/>
                </a:lnTo>
                <a:cubicBezTo>
                  <a:pt x="2132" y="16217"/>
                  <a:pt x="2132" y="16205"/>
                  <a:pt x="2132" y="16205"/>
                </a:cubicBezTo>
                <a:lnTo>
                  <a:pt x="2084" y="16205"/>
                </a:lnTo>
                <a:lnTo>
                  <a:pt x="2036" y="16193"/>
                </a:lnTo>
                <a:lnTo>
                  <a:pt x="1929" y="16193"/>
                </a:lnTo>
                <a:cubicBezTo>
                  <a:pt x="1816" y="16193"/>
                  <a:pt x="1703" y="16183"/>
                  <a:pt x="1611" y="16181"/>
                </a:cubicBezTo>
                <a:lnTo>
                  <a:pt x="1611" y="16181"/>
                </a:lnTo>
                <a:cubicBezTo>
                  <a:pt x="1801" y="16182"/>
                  <a:pt x="2002" y="16189"/>
                  <a:pt x="2089" y="16192"/>
                </a:cubicBezTo>
                <a:lnTo>
                  <a:pt x="2089" y="16192"/>
                </a:lnTo>
                <a:cubicBezTo>
                  <a:pt x="2062" y="16191"/>
                  <a:pt x="2022" y="16188"/>
                  <a:pt x="1965" y="16181"/>
                </a:cubicBezTo>
                <a:close/>
                <a:moveTo>
                  <a:pt x="83" y="15824"/>
                </a:moveTo>
                <a:cubicBezTo>
                  <a:pt x="82" y="15824"/>
                  <a:pt x="80" y="15837"/>
                  <a:pt x="72" y="15860"/>
                </a:cubicBezTo>
                <a:lnTo>
                  <a:pt x="60" y="15955"/>
                </a:lnTo>
                <a:lnTo>
                  <a:pt x="48" y="16015"/>
                </a:lnTo>
                <a:lnTo>
                  <a:pt x="24" y="16134"/>
                </a:lnTo>
                <a:cubicBezTo>
                  <a:pt x="12" y="16181"/>
                  <a:pt x="12" y="16229"/>
                  <a:pt x="0" y="16265"/>
                </a:cubicBezTo>
                <a:cubicBezTo>
                  <a:pt x="346" y="16277"/>
                  <a:pt x="631" y="16289"/>
                  <a:pt x="881" y="16300"/>
                </a:cubicBezTo>
                <a:cubicBezTo>
                  <a:pt x="1084" y="16300"/>
                  <a:pt x="1251" y="16312"/>
                  <a:pt x="1405" y="16312"/>
                </a:cubicBezTo>
                <a:cubicBezTo>
                  <a:pt x="1417" y="16312"/>
                  <a:pt x="1417" y="16300"/>
                  <a:pt x="1405" y="16289"/>
                </a:cubicBezTo>
                <a:cubicBezTo>
                  <a:pt x="1120" y="16277"/>
                  <a:pt x="834" y="16265"/>
                  <a:pt x="560" y="16253"/>
                </a:cubicBezTo>
                <a:lnTo>
                  <a:pt x="560" y="16253"/>
                </a:lnTo>
                <a:cubicBezTo>
                  <a:pt x="917" y="16270"/>
                  <a:pt x="1045" y="16281"/>
                  <a:pt x="1032" y="16281"/>
                </a:cubicBezTo>
                <a:cubicBezTo>
                  <a:pt x="1027" y="16281"/>
                  <a:pt x="1003" y="16280"/>
                  <a:pt x="965" y="16277"/>
                </a:cubicBezTo>
                <a:cubicBezTo>
                  <a:pt x="810" y="16277"/>
                  <a:pt x="442" y="16253"/>
                  <a:pt x="133" y="16241"/>
                </a:cubicBezTo>
                <a:lnTo>
                  <a:pt x="133" y="16241"/>
                </a:lnTo>
                <a:cubicBezTo>
                  <a:pt x="144" y="16242"/>
                  <a:pt x="156" y="16253"/>
                  <a:pt x="167" y="16253"/>
                </a:cubicBezTo>
                <a:lnTo>
                  <a:pt x="12" y="16253"/>
                </a:lnTo>
                <a:cubicBezTo>
                  <a:pt x="36" y="16122"/>
                  <a:pt x="60" y="15991"/>
                  <a:pt x="84" y="15848"/>
                </a:cubicBezTo>
                <a:lnTo>
                  <a:pt x="84" y="15836"/>
                </a:lnTo>
                <a:cubicBezTo>
                  <a:pt x="84" y="15828"/>
                  <a:pt x="84" y="15824"/>
                  <a:pt x="83" y="15824"/>
                </a:cubicBezTo>
                <a:close/>
                <a:moveTo>
                  <a:pt x="1584" y="16289"/>
                </a:moveTo>
                <a:lnTo>
                  <a:pt x="1584" y="16289"/>
                </a:lnTo>
                <a:cubicBezTo>
                  <a:pt x="1561" y="16289"/>
                  <a:pt x="1543" y="16291"/>
                  <a:pt x="1524" y="16300"/>
                </a:cubicBezTo>
                <a:lnTo>
                  <a:pt x="1667" y="16312"/>
                </a:lnTo>
                <a:cubicBezTo>
                  <a:pt x="1751" y="16312"/>
                  <a:pt x="1822" y="16324"/>
                  <a:pt x="1894" y="16324"/>
                </a:cubicBezTo>
                <a:cubicBezTo>
                  <a:pt x="1870" y="16312"/>
                  <a:pt x="1822" y="16300"/>
                  <a:pt x="1774" y="16300"/>
                </a:cubicBezTo>
                <a:lnTo>
                  <a:pt x="1763" y="16300"/>
                </a:lnTo>
                <a:cubicBezTo>
                  <a:pt x="1696" y="16300"/>
                  <a:pt x="1640" y="16290"/>
                  <a:pt x="1584" y="16289"/>
                </a:cubicBezTo>
                <a:close/>
                <a:moveTo>
                  <a:pt x="1991" y="16324"/>
                </a:moveTo>
                <a:lnTo>
                  <a:pt x="1991" y="16324"/>
                </a:lnTo>
                <a:cubicBezTo>
                  <a:pt x="1990" y="16324"/>
                  <a:pt x="1990" y="16324"/>
                  <a:pt x="1989" y="16324"/>
                </a:cubicBezTo>
                <a:cubicBezTo>
                  <a:pt x="1990" y="16324"/>
                  <a:pt x="1990" y="16324"/>
                  <a:pt x="1991" y="16324"/>
                </a:cubicBezTo>
                <a:lnTo>
                  <a:pt x="1991" y="16324"/>
                </a:lnTo>
                <a:cubicBezTo>
                  <a:pt x="1991" y="16324"/>
                  <a:pt x="1991" y="16324"/>
                  <a:pt x="1991" y="16324"/>
                </a:cubicBezTo>
                <a:close/>
                <a:moveTo>
                  <a:pt x="31850" y="16324"/>
                </a:moveTo>
                <a:cubicBezTo>
                  <a:pt x="31843" y="16326"/>
                  <a:pt x="31838" y="16328"/>
                  <a:pt x="31837" y="16329"/>
                </a:cubicBezTo>
                <a:lnTo>
                  <a:pt x="31837" y="16329"/>
                </a:lnTo>
                <a:cubicBezTo>
                  <a:pt x="31842" y="16328"/>
                  <a:pt x="31846" y="16326"/>
                  <a:pt x="31850" y="16324"/>
                </a:cubicBezTo>
                <a:close/>
                <a:moveTo>
                  <a:pt x="3751" y="16312"/>
                </a:moveTo>
                <a:cubicBezTo>
                  <a:pt x="3787" y="16312"/>
                  <a:pt x="3834" y="16324"/>
                  <a:pt x="3870" y="16324"/>
                </a:cubicBezTo>
                <a:cubicBezTo>
                  <a:pt x="3918" y="16324"/>
                  <a:pt x="3965" y="16336"/>
                  <a:pt x="4001" y="16336"/>
                </a:cubicBezTo>
                <a:lnTo>
                  <a:pt x="3870" y="16336"/>
                </a:lnTo>
                <a:cubicBezTo>
                  <a:pt x="3822" y="16336"/>
                  <a:pt x="3787" y="16336"/>
                  <a:pt x="3751" y="16324"/>
                </a:cubicBezTo>
                <a:lnTo>
                  <a:pt x="3751" y="16312"/>
                </a:lnTo>
                <a:close/>
                <a:moveTo>
                  <a:pt x="2894" y="16312"/>
                </a:moveTo>
                <a:lnTo>
                  <a:pt x="2894" y="16312"/>
                </a:lnTo>
                <a:cubicBezTo>
                  <a:pt x="3203" y="16324"/>
                  <a:pt x="3489" y="16336"/>
                  <a:pt x="3739" y="16336"/>
                </a:cubicBezTo>
                <a:cubicBezTo>
                  <a:pt x="3656" y="16336"/>
                  <a:pt x="3560" y="16348"/>
                  <a:pt x="3465" y="16348"/>
                </a:cubicBezTo>
                <a:lnTo>
                  <a:pt x="2894" y="16312"/>
                </a:lnTo>
                <a:close/>
                <a:moveTo>
                  <a:pt x="4013" y="16348"/>
                </a:moveTo>
                <a:cubicBezTo>
                  <a:pt x="4037" y="16348"/>
                  <a:pt x="4049" y="16360"/>
                  <a:pt x="4037" y="16360"/>
                </a:cubicBezTo>
                <a:cubicBezTo>
                  <a:pt x="4001" y="16360"/>
                  <a:pt x="3965" y="16348"/>
                  <a:pt x="3941" y="16348"/>
                </a:cubicBezTo>
                <a:close/>
                <a:moveTo>
                  <a:pt x="28111" y="16277"/>
                </a:moveTo>
                <a:cubicBezTo>
                  <a:pt x="28861" y="16312"/>
                  <a:pt x="29659" y="16348"/>
                  <a:pt x="30433" y="16384"/>
                </a:cubicBezTo>
                <a:lnTo>
                  <a:pt x="30588" y="16408"/>
                </a:lnTo>
                <a:lnTo>
                  <a:pt x="30588" y="16408"/>
                </a:lnTo>
                <a:lnTo>
                  <a:pt x="28094" y="16279"/>
                </a:lnTo>
                <a:lnTo>
                  <a:pt x="28094" y="16279"/>
                </a:lnTo>
                <a:lnTo>
                  <a:pt x="28111" y="16277"/>
                </a:lnTo>
                <a:close/>
                <a:moveTo>
                  <a:pt x="6073" y="16396"/>
                </a:moveTo>
                <a:lnTo>
                  <a:pt x="6073" y="16396"/>
                </a:lnTo>
                <a:cubicBezTo>
                  <a:pt x="6727" y="16443"/>
                  <a:pt x="5823" y="16408"/>
                  <a:pt x="6394" y="16443"/>
                </a:cubicBezTo>
                <a:cubicBezTo>
                  <a:pt x="6442" y="16443"/>
                  <a:pt x="6513" y="16455"/>
                  <a:pt x="6596" y="16455"/>
                </a:cubicBezTo>
                <a:lnTo>
                  <a:pt x="6358" y="16455"/>
                </a:lnTo>
                <a:cubicBezTo>
                  <a:pt x="6323" y="16455"/>
                  <a:pt x="6251" y="16443"/>
                  <a:pt x="6168" y="16443"/>
                </a:cubicBezTo>
                <a:lnTo>
                  <a:pt x="6144" y="16431"/>
                </a:lnTo>
                <a:lnTo>
                  <a:pt x="6120" y="16431"/>
                </a:lnTo>
                <a:cubicBezTo>
                  <a:pt x="5989" y="16420"/>
                  <a:pt x="5858" y="16408"/>
                  <a:pt x="5751" y="16408"/>
                </a:cubicBezTo>
                <a:cubicBezTo>
                  <a:pt x="5740" y="16396"/>
                  <a:pt x="5728" y="16396"/>
                  <a:pt x="5707" y="16396"/>
                </a:cubicBezTo>
                <a:lnTo>
                  <a:pt x="5707" y="16396"/>
                </a:lnTo>
                <a:cubicBezTo>
                  <a:pt x="5832" y="16396"/>
                  <a:pt x="5905" y="16401"/>
                  <a:pt x="5972" y="16401"/>
                </a:cubicBezTo>
                <a:cubicBezTo>
                  <a:pt x="6005" y="16401"/>
                  <a:pt x="6037" y="16400"/>
                  <a:pt x="6073" y="16396"/>
                </a:cubicBezTo>
                <a:close/>
                <a:moveTo>
                  <a:pt x="6966" y="16455"/>
                </a:moveTo>
                <a:lnTo>
                  <a:pt x="6966" y="16455"/>
                </a:lnTo>
                <a:cubicBezTo>
                  <a:pt x="6954" y="16467"/>
                  <a:pt x="6954" y="16467"/>
                  <a:pt x="6942" y="16467"/>
                </a:cubicBezTo>
                <a:lnTo>
                  <a:pt x="6847" y="16467"/>
                </a:lnTo>
                <a:lnTo>
                  <a:pt x="6966" y="16455"/>
                </a:lnTo>
                <a:close/>
                <a:moveTo>
                  <a:pt x="7335" y="16443"/>
                </a:moveTo>
                <a:cubicBezTo>
                  <a:pt x="7323" y="16455"/>
                  <a:pt x="7299" y="16455"/>
                  <a:pt x="7287" y="16455"/>
                </a:cubicBezTo>
                <a:lnTo>
                  <a:pt x="7275" y="16455"/>
                </a:lnTo>
                <a:cubicBezTo>
                  <a:pt x="7251" y="16467"/>
                  <a:pt x="7228" y="16467"/>
                  <a:pt x="7204" y="16467"/>
                </a:cubicBezTo>
                <a:cubicBezTo>
                  <a:pt x="7180" y="16467"/>
                  <a:pt x="7144" y="16467"/>
                  <a:pt x="7097" y="16455"/>
                </a:cubicBezTo>
                <a:cubicBezTo>
                  <a:pt x="7168" y="16443"/>
                  <a:pt x="7251" y="16443"/>
                  <a:pt x="7335" y="16443"/>
                </a:cubicBezTo>
                <a:close/>
                <a:moveTo>
                  <a:pt x="7644" y="16443"/>
                </a:moveTo>
                <a:lnTo>
                  <a:pt x="7644" y="16443"/>
                </a:lnTo>
                <a:cubicBezTo>
                  <a:pt x="7696" y="16444"/>
                  <a:pt x="7747" y="16445"/>
                  <a:pt x="7799" y="16455"/>
                </a:cubicBezTo>
                <a:cubicBezTo>
                  <a:pt x="7751" y="16455"/>
                  <a:pt x="7704" y="16455"/>
                  <a:pt x="7656" y="16467"/>
                </a:cubicBezTo>
                <a:cubicBezTo>
                  <a:pt x="7656" y="16455"/>
                  <a:pt x="7644" y="16455"/>
                  <a:pt x="7644" y="16443"/>
                </a:cubicBezTo>
                <a:close/>
                <a:moveTo>
                  <a:pt x="8013" y="16479"/>
                </a:moveTo>
                <a:cubicBezTo>
                  <a:pt x="8013" y="16479"/>
                  <a:pt x="7978" y="16491"/>
                  <a:pt x="7966" y="16491"/>
                </a:cubicBezTo>
                <a:lnTo>
                  <a:pt x="7835" y="16491"/>
                </a:lnTo>
                <a:cubicBezTo>
                  <a:pt x="7859" y="16479"/>
                  <a:pt x="7930" y="16479"/>
                  <a:pt x="8013" y="16479"/>
                </a:cubicBezTo>
                <a:close/>
                <a:moveTo>
                  <a:pt x="8323" y="16479"/>
                </a:moveTo>
                <a:cubicBezTo>
                  <a:pt x="8311" y="16491"/>
                  <a:pt x="8299" y="16491"/>
                  <a:pt x="8275" y="16491"/>
                </a:cubicBezTo>
                <a:lnTo>
                  <a:pt x="8287" y="16479"/>
                </a:lnTo>
                <a:close/>
                <a:moveTo>
                  <a:pt x="30635" y="16396"/>
                </a:moveTo>
                <a:lnTo>
                  <a:pt x="30635" y="16396"/>
                </a:lnTo>
                <a:cubicBezTo>
                  <a:pt x="31004" y="16408"/>
                  <a:pt x="31373" y="16420"/>
                  <a:pt x="31719" y="16443"/>
                </a:cubicBezTo>
                <a:cubicBezTo>
                  <a:pt x="31838" y="16455"/>
                  <a:pt x="31957" y="16455"/>
                  <a:pt x="32040" y="16455"/>
                </a:cubicBezTo>
                <a:cubicBezTo>
                  <a:pt x="32076" y="16455"/>
                  <a:pt x="32123" y="16455"/>
                  <a:pt x="32159" y="16467"/>
                </a:cubicBezTo>
                <a:lnTo>
                  <a:pt x="32266" y="16467"/>
                </a:lnTo>
                <a:lnTo>
                  <a:pt x="32266" y="16479"/>
                </a:lnTo>
                <a:lnTo>
                  <a:pt x="32481" y="16479"/>
                </a:lnTo>
                <a:cubicBezTo>
                  <a:pt x="32540" y="16491"/>
                  <a:pt x="32600" y="16491"/>
                  <a:pt x="32659" y="16503"/>
                </a:cubicBezTo>
                <a:cubicBezTo>
                  <a:pt x="32576" y="16491"/>
                  <a:pt x="32433" y="16491"/>
                  <a:pt x="32254" y="16479"/>
                </a:cubicBezTo>
                <a:lnTo>
                  <a:pt x="32266" y="16479"/>
                </a:lnTo>
                <a:lnTo>
                  <a:pt x="30659" y="16408"/>
                </a:lnTo>
                <a:lnTo>
                  <a:pt x="30635" y="16396"/>
                </a:lnTo>
                <a:close/>
                <a:moveTo>
                  <a:pt x="32254" y="16503"/>
                </a:moveTo>
                <a:cubicBezTo>
                  <a:pt x="32302" y="16503"/>
                  <a:pt x="32362" y="16515"/>
                  <a:pt x="32421" y="16515"/>
                </a:cubicBezTo>
                <a:cubicBezTo>
                  <a:pt x="32480" y="16515"/>
                  <a:pt x="32547" y="16523"/>
                  <a:pt x="32616" y="16526"/>
                </a:cubicBezTo>
                <a:lnTo>
                  <a:pt x="32616" y="16526"/>
                </a:lnTo>
                <a:lnTo>
                  <a:pt x="32254" y="16515"/>
                </a:lnTo>
                <a:lnTo>
                  <a:pt x="32254" y="16503"/>
                </a:lnTo>
                <a:close/>
                <a:moveTo>
                  <a:pt x="8466" y="16515"/>
                </a:moveTo>
                <a:lnTo>
                  <a:pt x="8466" y="16527"/>
                </a:lnTo>
                <a:cubicBezTo>
                  <a:pt x="8454" y="16527"/>
                  <a:pt x="8442" y="16527"/>
                  <a:pt x="8430" y="16515"/>
                </a:cubicBezTo>
                <a:close/>
                <a:moveTo>
                  <a:pt x="8228" y="16479"/>
                </a:moveTo>
                <a:lnTo>
                  <a:pt x="8251" y="16503"/>
                </a:lnTo>
                <a:lnTo>
                  <a:pt x="8275" y="16491"/>
                </a:lnTo>
                <a:lnTo>
                  <a:pt x="8275" y="16491"/>
                </a:lnTo>
                <a:cubicBezTo>
                  <a:pt x="8371" y="16503"/>
                  <a:pt x="8263" y="16515"/>
                  <a:pt x="8204" y="16515"/>
                </a:cubicBezTo>
                <a:cubicBezTo>
                  <a:pt x="8263" y="16515"/>
                  <a:pt x="8299" y="16527"/>
                  <a:pt x="8347" y="16527"/>
                </a:cubicBezTo>
                <a:lnTo>
                  <a:pt x="8406" y="16539"/>
                </a:lnTo>
                <a:cubicBezTo>
                  <a:pt x="8287" y="16527"/>
                  <a:pt x="8168" y="16515"/>
                  <a:pt x="8037" y="16515"/>
                </a:cubicBezTo>
                <a:cubicBezTo>
                  <a:pt x="8025" y="16503"/>
                  <a:pt x="8013" y="16503"/>
                  <a:pt x="8001" y="16491"/>
                </a:cubicBezTo>
                <a:lnTo>
                  <a:pt x="7990" y="16491"/>
                </a:lnTo>
                <a:lnTo>
                  <a:pt x="8061" y="16479"/>
                </a:lnTo>
                <a:close/>
                <a:moveTo>
                  <a:pt x="8478" y="16515"/>
                </a:moveTo>
                <a:cubicBezTo>
                  <a:pt x="8525" y="16515"/>
                  <a:pt x="8573" y="16527"/>
                  <a:pt x="8621" y="16527"/>
                </a:cubicBezTo>
                <a:cubicBezTo>
                  <a:pt x="8609" y="16527"/>
                  <a:pt x="8597" y="16539"/>
                  <a:pt x="8573" y="16539"/>
                </a:cubicBezTo>
                <a:cubicBezTo>
                  <a:pt x="8525" y="16539"/>
                  <a:pt x="8501" y="16527"/>
                  <a:pt x="8478" y="16527"/>
                </a:cubicBezTo>
                <a:lnTo>
                  <a:pt x="8478" y="16515"/>
                </a:lnTo>
                <a:close/>
                <a:moveTo>
                  <a:pt x="6168" y="16539"/>
                </a:moveTo>
                <a:cubicBezTo>
                  <a:pt x="6132" y="16550"/>
                  <a:pt x="6085" y="16562"/>
                  <a:pt x="6323" y="16562"/>
                </a:cubicBezTo>
                <a:cubicBezTo>
                  <a:pt x="6335" y="16550"/>
                  <a:pt x="6335" y="16550"/>
                  <a:pt x="6323" y="16550"/>
                </a:cubicBezTo>
                <a:cubicBezTo>
                  <a:pt x="6275" y="16539"/>
                  <a:pt x="6227" y="16539"/>
                  <a:pt x="6168" y="16539"/>
                </a:cubicBezTo>
                <a:close/>
                <a:moveTo>
                  <a:pt x="32657" y="16527"/>
                </a:moveTo>
                <a:cubicBezTo>
                  <a:pt x="32658" y="16527"/>
                  <a:pt x="32658" y="16527"/>
                  <a:pt x="32659" y="16527"/>
                </a:cubicBezTo>
                <a:cubicBezTo>
                  <a:pt x="32657" y="16542"/>
                  <a:pt x="32654" y="16557"/>
                  <a:pt x="32652" y="16572"/>
                </a:cubicBezTo>
                <a:lnTo>
                  <a:pt x="32652" y="16572"/>
                </a:lnTo>
                <a:lnTo>
                  <a:pt x="32657" y="16527"/>
                </a:lnTo>
                <a:close/>
                <a:moveTo>
                  <a:pt x="9347" y="16562"/>
                </a:moveTo>
                <a:cubicBezTo>
                  <a:pt x="9359" y="16562"/>
                  <a:pt x="9371" y="16562"/>
                  <a:pt x="9394" y="16574"/>
                </a:cubicBezTo>
                <a:lnTo>
                  <a:pt x="9383" y="16574"/>
                </a:lnTo>
                <a:cubicBezTo>
                  <a:pt x="9371" y="16574"/>
                  <a:pt x="9359" y="16562"/>
                  <a:pt x="9347" y="16562"/>
                </a:cubicBezTo>
                <a:close/>
                <a:moveTo>
                  <a:pt x="9787" y="16598"/>
                </a:moveTo>
                <a:cubicBezTo>
                  <a:pt x="9883" y="16598"/>
                  <a:pt x="9942" y="16610"/>
                  <a:pt x="9954" y="16610"/>
                </a:cubicBezTo>
                <a:cubicBezTo>
                  <a:pt x="9942" y="16622"/>
                  <a:pt x="9906" y="16622"/>
                  <a:pt x="9811" y="16622"/>
                </a:cubicBezTo>
                <a:cubicBezTo>
                  <a:pt x="9799" y="16610"/>
                  <a:pt x="9787" y="16598"/>
                  <a:pt x="9775" y="16598"/>
                </a:cubicBezTo>
                <a:close/>
                <a:moveTo>
                  <a:pt x="10025" y="16574"/>
                </a:moveTo>
                <a:cubicBezTo>
                  <a:pt x="10145" y="16574"/>
                  <a:pt x="10276" y="16586"/>
                  <a:pt x="10395" y="16598"/>
                </a:cubicBezTo>
                <a:lnTo>
                  <a:pt x="10430" y="16586"/>
                </a:lnTo>
                <a:cubicBezTo>
                  <a:pt x="10502" y="16586"/>
                  <a:pt x="10573" y="16586"/>
                  <a:pt x="10645" y="16598"/>
                </a:cubicBezTo>
                <a:lnTo>
                  <a:pt x="10657" y="16598"/>
                </a:lnTo>
                <a:lnTo>
                  <a:pt x="10657" y="16622"/>
                </a:lnTo>
                <a:lnTo>
                  <a:pt x="10633" y="16622"/>
                </a:lnTo>
                <a:cubicBezTo>
                  <a:pt x="10430" y="16610"/>
                  <a:pt x="10216" y="16598"/>
                  <a:pt x="9942" y="16586"/>
                </a:cubicBezTo>
                <a:cubicBezTo>
                  <a:pt x="9942" y="16586"/>
                  <a:pt x="9942" y="16574"/>
                  <a:pt x="9942" y="16574"/>
                </a:cubicBezTo>
                <a:close/>
                <a:moveTo>
                  <a:pt x="10668" y="16610"/>
                </a:moveTo>
                <a:cubicBezTo>
                  <a:pt x="10668" y="16610"/>
                  <a:pt x="10668" y="16622"/>
                  <a:pt x="10668" y="16622"/>
                </a:cubicBezTo>
                <a:lnTo>
                  <a:pt x="10657" y="16622"/>
                </a:lnTo>
                <a:cubicBezTo>
                  <a:pt x="10657" y="16622"/>
                  <a:pt x="10668" y="16610"/>
                  <a:pt x="10668" y="16610"/>
                </a:cubicBezTo>
                <a:close/>
                <a:moveTo>
                  <a:pt x="10668" y="16598"/>
                </a:moveTo>
                <a:cubicBezTo>
                  <a:pt x="10692" y="16598"/>
                  <a:pt x="10716" y="16610"/>
                  <a:pt x="10740" y="16610"/>
                </a:cubicBezTo>
                <a:lnTo>
                  <a:pt x="10740" y="16610"/>
                </a:lnTo>
                <a:lnTo>
                  <a:pt x="10740" y="16610"/>
                </a:lnTo>
                <a:cubicBezTo>
                  <a:pt x="10752" y="16610"/>
                  <a:pt x="10752" y="16622"/>
                  <a:pt x="10764" y="16622"/>
                </a:cubicBezTo>
                <a:cubicBezTo>
                  <a:pt x="10764" y="16622"/>
                  <a:pt x="10752" y="16622"/>
                  <a:pt x="10752" y="16634"/>
                </a:cubicBezTo>
                <a:cubicBezTo>
                  <a:pt x="10752" y="16622"/>
                  <a:pt x="10740" y="16622"/>
                  <a:pt x="10740" y="16610"/>
                </a:cubicBezTo>
                <a:lnTo>
                  <a:pt x="10740" y="16622"/>
                </a:lnTo>
                <a:lnTo>
                  <a:pt x="10704" y="16622"/>
                </a:lnTo>
                <a:cubicBezTo>
                  <a:pt x="10704" y="16622"/>
                  <a:pt x="10716" y="16610"/>
                  <a:pt x="10704" y="16610"/>
                </a:cubicBezTo>
                <a:cubicBezTo>
                  <a:pt x="10704" y="16610"/>
                  <a:pt x="10704" y="16622"/>
                  <a:pt x="10704" y="16622"/>
                </a:cubicBezTo>
                <a:lnTo>
                  <a:pt x="10680" y="16622"/>
                </a:lnTo>
                <a:cubicBezTo>
                  <a:pt x="10680" y="16610"/>
                  <a:pt x="10668" y="16598"/>
                  <a:pt x="10668" y="16598"/>
                </a:cubicBezTo>
                <a:close/>
                <a:moveTo>
                  <a:pt x="10799" y="16622"/>
                </a:moveTo>
                <a:cubicBezTo>
                  <a:pt x="10799" y="16622"/>
                  <a:pt x="10799" y="16622"/>
                  <a:pt x="10787" y="16634"/>
                </a:cubicBezTo>
                <a:lnTo>
                  <a:pt x="10764" y="16634"/>
                </a:lnTo>
                <a:cubicBezTo>
                  <a:pt x="10764" y="16634"/>
                  <a:pt x="10764" y="16622"/>
                  <a:pt x="10776" y="16622"/>
                </a:cubicBezTo>
                <a:close/>
                <a:moveTo>
                  <a:pt x="10859" y="16610"/>
                </a:moveTo>
                <a:cubicBezTo>
                  <a:pt x="10895" y="16610"/>
                  <a:pt x="10930" y="16622"/>
                  <a:pt x="10954" y="16622"/>
                </a:cubicBezTo>
                <a:cubicBezTo>
                  <a:pt x="10954" y="16622"/>
                  <a:pt x="10954" y="16622"/>
                  <a:pt x="10954" y="16634"/>
                </a:cubicBezTo>
                <a:lnTo>
                  <a:pt x="10883" y="16622"/>
                </a:lnTo>
                <a:lnTo>
                  <a:pt x="10811" y="16622"/>
                </a:lnTo>
                <a:lnTo>
                  <a:pt x="10811" y="16634"/>
                </a:lnTo>
                <a:lnTo>
                  <a:pt x="10799" y="16634"/>
                </a:lnTo>
                <a:lnTo>
                  <a:pt x="10799" y="16622"/>
                </a:lnTo>
                <a:lnTo>
                  <a:pt x="10811" y="16622"/>
                </a:lnTo>
                <a:cubicBezTo>
                  <a:pt x="10811" y="16622"/>
                  <a:pt x="10811" y="16610"/>
                  <a:pt x="10811" y="16610"/>
                </a:cubicBezTo>
                <a:close/>
                <a:moveTo>
                  <a:pt x="11002" y="16622"/>
                </a:moveTo>
                <a:lnTo>
                  <a:pt x="11014" y="16634"/>
                </a:lnTo>
                <a:lnTo>
                  <a:pt x="11002" y="16634"/>
                </a:lnTo>
                <a:lnTo>
                  <a:pt x="11002" y="16622"/>
                </a:lnTo>
                <a:close/>
                <a:moveTo>
                  <a:pt x="11038" y="16622"/>
                </a:moveTo>
                <a:cubicBezTo>
                  <a:pt x="11038" y="16622"/>
                  <a:pt x="11038" y="16634"/>
                  <a:pt x="11038" y="16634"/>
                </a:cubicBezTo>
                <a:lnTo>
                  <a:pt x="11014" y="16634"/>
                </a:lnTo>
                <a:lnTo>
                  <a:pt x="11014" y="16622"/>
                </a:lnTo>
                <a:close/>
                <a:moveTo>
                  <a:pt x="11204" y="16634"/>
                </a:moveTo>
                <a:lnTo>
                  <a:pt x="11204" y="16634"/>
                </a:lnTo>
                <a:lnTo>
                  <a:pt x="11204" y="16634"/>
                </a:lnTo>
                <a:close/>
                <a:moveTo>
                  <a:pt x="10990" y="16622"/>
                </a:moveTo>
                <a:cubicBezTo>
                  <a:pt x="10990" y="16622"/>
                  <a:pt x="10990" y="16634"/>
                  <a:pt x="10990" y="16646"/>
                </a:cubicBezTo>
                <a:lnTo>
                  <a:pt x="10966" y="16646"/>
                </a:lnTo>
                <a:cubicBezTo>
                  <a:pt x="10966" y="16634"/>
                  <a:pt x="10966" y="16634"/>
                  <a:pt x="10968" y="16634"/>
                </a:cubicBezTo>
                <a:cubicBezTo>
                  <a:pt x="10969" y="16634"/>
                  <a:pt x="10972" y="16634"/>
                  <a:pt x="10978" y="16622"/>
                </a:cubicBezTo>
                <a:close/>
                <a:moveTo>
                  <a:pt x="11192" y="16646"/>
                </a:moveTo>
                <a:cubicBezTo>
                  <a:pt x="11196" y="16646"/>
                  <a:pt x="11200" y="16646"/>
                  <a:pt x="11204" y="16646"/>
                </a:cubicBezTo>
                <a:lnTo>
                  <a:pt x="11192" y="16646"/>
                </a:lnTo>
                <a:lnTo>
                  <a:pt x="11192" y="16646"/>
                </a:lnTo>
                <a:close/>
                <a:moveTo>
                  <a:pt x="11204" y="16622"/>
                </a:moveTo>
                <a:lnTo>
                  <a:pt x="11204" y="16634"/>
                </a:lnTo>
                <a:lnTo>
                  <a:pt x="11252" y="16634"/>
                </a:lnTo>
                <a:cubicBezTo>
                  <a:pt x="11252" y="16634"/>
                  <a:pt x="11252" y="16646"/>
                  <a:pt x="11252" y="16646"/>
                </a:cubicBezTo>
                <a:lnTo>
                  <a:pt x="11204" y="16646"/>
                </a:lnTo>
                <a:lnTo>
                  <a:pt x="11204" y="16634"/>
                </a:lnTo>
                <a:lnTo>
                  <a:pt x="11192" y="16646"/>
                </a:lnTo>
                <a:lnTo>
                  <a:pt x="11192" y="16646"/>
                </a:lnTo>
                <a:cubicBezTo>
                  <a:pt x="11150" y="16646"/>
                  <a:pt x="11118" y="16645"/>
                  <a:pt x="11085" y="16634"/>
                </a:cubicBezTo>
                <a:lnTo>
                  <a:pt x="11061" y="16634"/>
                </a:lnTo>
                <a:cubicBezTo>
                  <a:pt x="11061" y="16634"/>
                  <a:pt x="11061" y="16634"/>
                  <a:pt x="11073" y="16622"/>
                </a:cubicBezTo>
                <a:lnTo>
                  <a:pt x="11073" y="16622"/>
                </a:lnTo>
                <a:cubicBezTo>
                  <a:pt x="11069" y="16626"/>
                  <a:pt x="11067" y="16627"/>
                  <a:pt x="11065" y="16627"/>
                </a:cubicBezTo>
                <a:cubicBezTo>
                  <a:pt x="11061" y="16627"/>
                  <a:pt x="11061" y="16622"/>
                  <a:pt x="11061" y="16622"/>
                </a:cubicBezTo>
                <a:close/>
                <a:moveTo>
                  <a:pt x="11299" y="16634"/>
                </a:moveTo>
                <a:cubicBezTo>
                  <a:pt x="11299" y="16634"/>
                  <a:pt x="11288" y="16646"/>
                  <a:pt x="11288" y="16646"/>
                </a:cubicBezTo>
                <a:cubicBezTo>
                  <a:pt x="11276" y="16646"/>
                  <a:pt x="11276" y="16646"/>
                  <a:pt x="11276" y="16634"/>
                </a:cubicBezTo>
                <a:close/>
                <a:moveTo>
                  <a:pt x="9406" y="16634"/>
                </a:moveTo>
                <a:cubicBezTo>
                  <a:pt x="9406" y="16634"/>
                  <a:pt x="9430" y="16634"/>
                  <a:pt x="9430" y="16646"/>
                </a:cubicBezTo>
                <a:cubicBezTo>
                  <a:pt x="9442" y="16646"/>
                  <a:pt x="9454" y="16646"/>
                  <a:pt x="9466" y="16658"/>
                </a:cubicBezTo>
                <a:lnTo>
                  <a:pt x="9430" y="16658"/>
                </a:lnTo>
                <a:lnTo>
                  <a:pt x="9430" y="16646"/>
                </a:lnTo>
                <a:lnTo>
                  <a:pt x="9323" y="16646"/>
                </a:lnTo>
                <a:cubicBezTo>
                  <a:pt x="9359" y="16646"/>
                  <a:pt x="9383" y="16634"/>
                  <a:pt x="9406" y="16634"/>
                </a:cubicBezTo>
                <a:close/>
                <a:moveTo>
                  <a:pt x="9549" y="16634"/>
                </a:moveTo>
                <a:lnTo>
                  <a:pt x="9549" y="16658"/>
                </a:lnTo>
                <a:lnTo>
                  <a:pt x="9514" y="16658"/>
                </a:lnTo>
                <a:lnTo>
                  <a:pt x="9514" y="16634"/>
                </a:lnTo>
                <a:close/>
                <a:moveTo>
                  <a:pt x="11311" y="16634"/>
                </a:moveTo>
                <a:cubicBezTo>
                  <a:pt x="11383" y="16634"/>
                  <a:pt x="11454" y="16634"/>
                  <a:pt x="11514" y="16646"/>
                </a:cubicBezTo>
                <a:lnTo>
                  <a:pt x="11514" y="16658"/>
                </a:lnTo>
                <a:lnTo>
                  <a:pt x="11299" y="16658"/>
                </a:lnTo>
                <a:lnTo>
                  <a:pt x="11311" y="16634"/>
                </a:lnTo>
                <a:close/>
                <a:moveTo>
                  <a:pt x="11538" y="16646"/>
                </a:moveTo>
                <a:lnTo>
                  <a:pt x="11538" y="16658"/>
                </a:lnTo>
                <a:cubicBezTo>
                  <a:pt x="11538" y="16658"/>
                  <a:pt x="11526" y="16646"/>
                  <a:pt x="11526" y="16646"/>
                </a:cubicBezTo>
                <a:close/>
                <a:moveTo>
                  <a:pt x="11657" y="16646"/>
                </a:moveTo>
                <a:lnTo>
                  <a:pt x="11657" y="16658"/>
                </a:lnTo>
                <a:cubicBezTo>
                  <a:pt x="11657" y="16658"/>
                  <a:pt x="11645" y="16658"/>
                  <a:pt x="11645" y="16646"/>
                </a:cubicBezTo>
                <a:close/>
                <a:moveTo>
                  <a:pt x="11990" y="16658"/>
                </a:moveTo>
                <a:cubicBezTo>
                  <a:pt x="11990" y="16658"/>
                  <a:pt x="11985" y="16663"/>
                  <a:pt x="11981" y="16663"/>
                </a:cubicBezTo>
                <a:cubicBezTo>
                  <a:pt x="11979" y="16663"/>
                  <a:pt x="11978" y="16662"/>
                  <a:pt x="11978" y="16658"/>
                </a:cubicBezTo>
                <a:close/>
                <a:moveTo>
                  <a:pt x="11609" y="16646"/>
                </a:moveTo>
                <a:cubicBezTo>
                  <a:pt x="11602" y="16660"/>
                  <a:pt x="11599" y="16665"/>
                  <a:pt x="11598" y="16665"/>
                </a:cubicBezTo>
                <a:cubicBezTo>
                  <a:pt x="11597" y="16665"/>
                  <a:pt x="11597" y="16663"/>
                  <a:pt x="11597" y="16658"/>
                </a:cubicBezTo>
                <a:lnTo>
                  <a:pt x="11573" y="16658"/>
                </a:lnTo>
                <a:cubicBezTo>
                  <a:pt x="11573" y="16651"/>
                  <a:pt x="11573" y="16646"/>
                  <a:pt x="11573" y="16646"/>
                </a:cubicBezTo>
                <a:close/>
                <a:moveTo>
                  <a:pt x="11573" y="16646"/>
                </a:moveTo>
                <a:cubicBezTo>
                  <a:pt x="11573" y="16658"/>
                  <a:pt x="11570" y="16658"/>
                  <a:pt x="11567" y="16658"/>
                </a:cubicBezTo>
                <a:cubicBezTo>
                  <a:pt x="11564" y="16658"/>
                  <a:pt x="11561" y="16658"/>
                  <a:pt x="11561" y="16670"/>
                </a:cubicBezTo>
                <a:lnTo>
                  <a:pt x="11549" y="16670"/>
                </a:lnTo>
                <a:cubicBezTo>
                  <a:pt x="11561" y="16658"/>
                  <a:pt x="11561" y="16646"/>
                  <a:pt x="11561" y="16646"/>
                </a:cubicBezTo>
                <a:close/>
                <a:moveTo>
                  <a:pt x="11704" y="16646"/>
                </a:moveTo>
                <a:cubicBezTo>
                  <a:pt x="11704" y="16658"/>
                  <a:pt x="11704" y="16670"/>
                  <a:pt x="11704" y="16670"/>
                </a:cubicBezTo>
                <a:lnTo>
                  <a:pt x="11692" y="16670"/>
                </a:lnTo>
                <a:cubicBezTo>
                  <a:pt x="11692" y="16658"/>
                  <a:pt x="11692" y="16658"/>
                  <a:pt x="11692" y="16646"/>
                </a:cubicBezTo>
                <a:close/>
                <a:moveTo>
                  <a:pt x="11811" y="16658"/>
                </a:moveTo>
                <a:cubicBezTo>
                  <a:pt x="11811" y="16658"/>
                  <a:pt x="11800" y="16670"/>
                  <a:pt x="11800" y="16670"/>
                </a:cubicBezTo>
                <a:cubicBezTo>
                  <a:pt x="11800" y="16658"/>
                  <a:pt x="11800" y="16658"/>
                  <a:pt x="11800" y="16658"/>
                </a:cubicBezTo>
                <a:close/>
                <a:moveTo>
                  <a:pt x="11859" y="16658"/>
                </a:moveTo>
                <a:cubicBezTo>
                  <a:pt x="11859" y="16670"/>
                  <a:pt x="11859" y="16670"/>
                  <a:pt x="11859" y="16670"/>
                </a:cubicBezTo>
                <a:lnTo>
                  <a:pt x="11847" y="16670"/>
                </a:lnTo>
                <a:cubicBezTo>
                  <a:pt x="11847" y="16670"/>
                  <a:pt x="11847" y="16658"/>
                  <a:pt x="11847" y="16658"/>
                </a:cubicBezTo>
                <a:close/>
                <a:moveTo>
                  <a:pt x="12085" y="16670"/>
                </a:moveTo>
                <a:cubicBezTo>
                  <a:pt x="12085" y="16670"/>
                  <a:pt x="12080" y="16675"/>
                  <a:pt x="12073" y="16675"/>
                </a:cubicBezTo>
                <a:cubicBezTo>
                  <a:pt x="12069" y="16675"/>
                  <a:pt x="12065" y="16673"/>
                  <a:pt x="12061" y="16670"/>
                </a:cubicBezTo>
                <a:close/>
                <a:moveTo>
                  <a:pt x="12145" y="16670"/>
                </a:moveTo>
                <a:cubicBezTo>
                  <a:pt x="12145" y="16675"/>
                  <a:pt x="12142" y="16678"/>
                  <a:pt x="12139" y="16678"/>
                </a:cubicBezTo>
                <a:cubicBezTo>
                  <a:pt x="12136" y="16678"/>
                  <a:pt x="12133" y="16675"/>
                  <a:pt x="12133" y="16670"/>
                </a:cubicBezTo>
                <a:close/>
                <a:moveTo>
                  <a:pt x="9621" y="16658"/>
                </a:moveTo>
                <a:cubicBezTo>
                  <a:pt x="9680" y="16658"/>
                  <a:pt x="9752" y="16670"/>
                  <a:pt x="9811" y="16681"/>
                </a:cubicBezTo>
                <a:cubicBezTo>
                  <a:pt x="9787" y="16681"/>
                  <a:pt x="9752" y="16681"/>
                  <a:pt x="9728" y="16670"/>
                </a:cubicBezTo>
                <a:lnTo>
                  <a:pt x="9609" y="16670"/>
                </a:lnTo>
                <a:cubicBezTo>
                  <a:pt x="9609" y="16670"/>
                  <a:pt x="9609" y="16658"/>
                  <a:pt x="9621" y="16658"/>
                </a:cubicBezTo>
                <a:close/>
                <a:moveTo>
                  <a:pt x="9918" y="16670"/>
                </a:moveTo>
                <a:lnTo>
                  <a:pt x="10216" y="16681"/>
                </a:lnTo>
                <a:lnTo>
                  <a:pt x="9918" y="16681"/>
                </a:lnTo>
                <a:cubicBezTo>
                  <a:pt x="9918" y="16681"/>
                  <a:pt x="9918" y="16670"/>
                  <a:pt x="9918" y="16670"/>
                </a:cubicBezTo>
                <a:close/>
                <a:moveTo>
                  <a:pt x="12038" y="16670"/>
                </a:moveTo>
                <a:lnTo>
                  <a:pt x="12038" y="16681"/>
                </a:lnTo>
                <a:lnTo>
                  <a:pt x="12014" y="16681"/>
                </a:lnTo>
                <a:cubicBezTo>
                  <a:pt x="12014" y="16675"/>
                  <a:pt x="12014" y="16673"/>
                  <a:pt x="12012" y="16673"/>
                </a:cubicBezTo>
                <a:cubicBezTo>
                  <a:pt x="12011" y="16673"/>
                  <a:pt x="12008" y="16675"/>
                  <a:pt x="12002" y="16681"/>
                </a:cubicBezTo>
                <a:lnTo>
                  <a:pt x="11990" y="16681"/>
                </a:lnTo>
                <a:lnTo>
                  <a:pt x="11990" y="16670"/>
                </a:lnTo>
                <a:close/>
                <a:moveTo>
                  <a:pt x="12061" y="16670"/>
                </a:moveTo>
                <a:cubicBezTo>
                  <a:pt x="12061" y="16670"/>
                  <a:pt x="12061" y="16670"/>
                  <a:pt x="12061" y="16681"/>
                </a:cubicBezTo>
                <a:lnTo>
                  <a:pt x="12050" y="16681"/>
                </a:lnTo>
                <a:cubicBezTo>
                  <a:pt x="12050" y="16681"/>
                  <a:pt x="12050" y="16670"/>
                  <a:pt x="12050" y="16670"/>
                </a:cubicBezTo>
                <a:close/>
                <a:moveTo>
                  <a:pt x="12121" y="16670"/>
                </a:moveTo>
                <a:cubicBezTo>
                  <a:pt x="12109" y="16670"/>
                  <a:pt x="12109" y="16681"/>
                  <a:pt x="12109" y="16681"/>
                </a:cubicBezTo>
                <a:lnTo>
                  <a:pt x="12097" y="16681"/>
                </a:lnTo>
                <a:cubicBezTo>
                  <a:pt x="12097" y="16681"/>
                  <a:pt x="12097" y="16670"/>
                  <a:pt x="12097" y="16670"/>
                </a:cubicBezTo>
                <a:close/>
                <a:moveTo>
                  <a:pt x="12169" y="16670"/>
                </a:moveTo>
                <a:lnTo>
                  <a:pt x="12228" y="16681"/>
                </a:lnTo>
                <a:lnTo>
                  <a:pt x="12157" y="16681"/>
                </a:lnTo>
                <a:cubicBezTo>
                  <a:pt x="12157" y="16681"/>
                  <a:pt x="12157" y="16681"/>
                  <a:pt x="12157" y="16670"/>
                </a:cubicBezTo>
                <a:close/>
                <a:moveTo>
                  <a:pt x="12288" y="16681"/>
                </a:moveTo>
                <a:lnTo>
                  <a:pt x="12288" y="16693"/>
                </a:lnTo>
                <a:lnTo>
                  <a:pt x="12276" y="16693"/>
                </a:lnTo>
                <a:lnTo>
                  <a:pt x="12276" y="16681"/>
                </a:lnTo>
                <a:close/>
                <a:moveTo>
                  <a:pt x="12347" y="16681"/>
                </a:moveTo>
                <a:lnTo>
                  <a:pt x="12347" y="16693"/>
                </a:lnTo>
                <a:lnTo>
                  <a:pt x="12311" y="16693"/>
                </a:lnTo>
                <a:lnTo>
                  <a:pt x="12311" y="16681"/>
                </a:lnTo>
                <a:close/>
                <a:moveTo>
                  <a:pt x="12395" y="16681"/>
                </a:moveTo>
                <a:lnTo>
                  <a:pt x="12395" y="16693"/>
                </a:lnTo>
                <a:lnTo>
                  <a:pt x="12383" y="16693"/>
                </a:lnTo>
                <a:cubicBezTo>
                  <a:pt x="12383" y="16693"/>
                  <a:pt x="12383" y="16693"/>
                  <a:pt x="12395" y="16681"/>
                </a:cubicBezTo>
                <a:close/>
                <a:moveTo>
                  <a:pt x="12419" y="16681"/>
                </a:moveTo>
                <a:lnTo>
                  <a:pt x="12419" y="16693"/>
                </a:lnTo>
                <a:lnTo>
                  <a:pt x="12407" y="16693"/>
                </a:lnTo>
                <a:cubicBezTo>
                  <a:pt x="12407" y="16693"/>
                  <a:pt x="12407" y="16693"/>
                  <a:pt x="12407" y="16681"/>
                </a:cubicBezTo>
                <a:close/>
                <a:moveTo>
                  <a:pt x="12573" y="16693"/>
                </a:moveTo>
                <a:lnTo>
                  <a:pt x="12573" y="16705"/>
                </a:lnTo>
                <a:cubicBezTo>
                  <a:pt x="12573" y="16705"/>
                  <a:pt x="12573" y="16705"/>
                  <a:pt x="12562" y="16693"/>
                </a:cubicBezTo>
                <a:close/>
                <a:moveTo>
                  <a:pt x="9364" y="16706"/>
                </a:moveTo>
                <a:lnTo>
                  <a:pt x="9364" y="16706"/>
                </a:lnTo>
                <a:cubicBezTo>
                  <a:pt x="9343" y="16707"/>
                  <a:pt x="9324" y="16708"/>
                  <a:pt x="9305" y="16708"/>
                </a:cubicBezTo>
                <a:lnTo>
                  <a:pt x="9305" y="16708"/>
                </a:lnTo>
                <a:cubicBezTo>
                  <a:pt x="9318" y="16714"/>
                  <a:pt x="9328" y="16717"/>
                  <a:pt x="9335" y="16717"/>
                </a:cubicBezTo>
                <a:cubicBezTo>
                  <a:pt x="9345" y="16717"/>
                  <a:pt x="9354" y="16709"/>
                  <a:pt x="9364" y="16706"/>
                </a:cubicBezTo>
                <a:close/>
                <a:moveTo>
                  <a:pt x="11823" y="16705"/>
                </a:moveTo>
                <a:cubicBezTo>
                  <a:pt x="11823" y="16705"/>
                  <a:pt x="11835" y="16705"/>
                  <a:pt x="11835" y="16717"/>
                </a:cubicBezTo>
                <a:lnTo>
                  <a:pt x="11823" y="16717"/>
                </a:lnTo>
                <a:lnTo>
                  <a:pt x="11823" y="16705"/>
                </a:lnTo>
                <a:close/>
                <a:moveTo>
                  <a:pt x="11847" y="16705"/>
                </a:moveTo>
                <a:lnTo>
                  <a:pt x="11847" y="16717"/>
                </a:lnTo>
                <a:cubicBezTo>
                  <a:pt x="11847" y="16717"/>
                  <a:pt x="11847" y="16717"/>
                  <a:pt x="11835" y="16705"/>
                </a:cubicBezTo>
                <a:close/>
                <a:moveTo>
                  <a:pt x="9466" y="16717"/>
                </a:moveTo>
                <a:cubicBezTo>
                  <a:pt x="9444" y="16717"/>
                  <a:pt x="9427" y="16721"/>
                  <a:pt x="9412" y="16725"/>
                </a:cubicBezTo>
                <a:lnTo>
                  <a:pt x="9412" y="16725"/>
                </a:lnTo>
                <a:lnTo>
                  <a:pt x="9466" y="16717"/>
                </a:lnTo>
                <a:close/>
                <a:moveTo>
                  <a:pt x="9412" y="16725"/>
                </a:moveTo>
                <a:lnTo>
                  <a:pt x="9383" y="16729"/>
                </a:lnTo>
                <a:cubicBezTo>
                  <a:pt x="9392" y="16729"/>
                  <a:pt x="9402" y="16727"/>
                  <a:pt x="9412" y="16725"/>
                </a:cubicBezTo>
                <a:close/>
                <a:moveTo>
                  <a:pt x="9442" y="16705"/>
                </a:moveTo>
                <a:lnTo>
                  <a:pt x="9442" y="16705"/>
                </a:lnTo>
                <a:cubicBezTo>
                  <a:pt x="9454" y="16717"/>
                  <a:pt x="9454" y="16717"/>
                  <a:pt x="9466" y="16717"/>
                </a:cubicBezTo>
                <a:cubicBezTo>
                  <a:pt x="9466" y="16717"/>
                  <a:pt x="9466" y="16729"/>
                  <a:pt x="9478" y="16729"/>
                </a:cubicBezTo>
                <a:lnTo>
                  <a:pt x="9478" y="16717"/>
                </a:lnTo>
                <a:cubicBezTo>
                  <a:pt x="9478" y="16717"/>
                  <a:pt x="9454" y="16717"/>
                  <a:pt x="9442" y="16705"/>
                </a:cubicBezTo>
                <a:close/>
                <a:moveTo>
                  <a:pt x="9211" y="16713"/>
                </a:moveTo>
                <a:cubicBezTo>
                  <a:pt x="9177" y="16715"/>
                  <a:pt x="9153" y="16717"/>
                  <a:pt x="9144" y="16717"/>
                </a:cubicBezTo>
                <a:cubicBezTo>
                  <a:pt x="9142" y="16717"/>
                  <a:pt x="9140" y="16717"/>
                  <a:pt x="9138" y="16717"/>
                </a:cubicBezTo>
                <a:lnTo>
                  <a:pt x="9138" y="16717"/>
                </a:lnTo>
                <a:cubicBezTo>
                  <a:pt x="9114" y="16720"/>
                  <a:pt x="9081" y="16723"/>
                  <a:pt x="9037" y="16729"/>
                </a:cubicBezTo>
                <a:cubicBezTo>
                  <a:pt x="9103" y="16735"/>
                  <a:pt x="9153" y="16738"/>
                  <a:pt x="9195" y="16738"/>
                </a:cubicBezTo>
                <a:cubicBezTo>
                  <a:pt x="9237" y="16738"/>
                  <a:pt x="9269" y="16735"/>
                  <a:pt x="9299" y="16729"/>
                </a:cubicBezTo>
                <a:cubicBezTo>
                  <a:pt x="9272" y="16729"/>
                  <a:pt x="9244" y="16722"/>
                  <a:pt x="9211" y="16713"/>
                </a:cubicBezTo>
                <a:close/>
                <a:moveTo>
                  <a:pt x="32778" y="16741"/>
                </a:moveTo>
                <a:lnTo>
                  <a:pt x="32778" y="16741"/>
                </a:lnTo>
                <a:cubicBezTo>
                  <a:pt x="32778" y="16745"/>
                  <a:pt x="32777" y="16749"/>
                  <a:pt x="32776" y="16753"/>
                </a:cubicBezTo>
                <a:lnTo>
                  <a:pt x="32776" y="16753"/>
                </a:lnTo>
                <a:cubicBezTo>
                  <a:pt x="32777" y="16752"/>
                  <a:pt x="32778" y="16748"/>
                  <a:pt x="32778" y="16741"/>
                </a:cubicBezTo>
                <a:close/>
                <a:moveTo>
                  <a:pt x="11182" y="16756"/>
                </a:moveTo>
                <a:lnTo>
                  <a:pt x="11182" y="16756"/>
                </a:lnTo>
                <a:cubicBezTo>
                  <a:pt x="11181" y="16759"/>
                  <a:pt x="11180" y="16762"/>
                  <a:pt x="11180" y="16765"/>
                </a:cubicBezTo>
                <a:cubicBezTo>
                  <a:pt x="11181" y="16761"/>
                  <a:pt x="11182" y="16758"/>
                  <a:pt x="11182" y="16756"/>
                </a:cubicBezTo>
                <a:close/>
                <a:moveTo>
                  <a:pt x="11181" y="16776"/>
                </a:moveTo>
                <a:lnTo>
                  <a:pt x="11180" y="16777"/>
                </a:lnTo>
                <a:cubicBezTo>
                  <a:pt x="11179" y="16778"/>
                  <a:pt x="11178" y="16779"/>
                  <a:pt x="11178" y="16779"/>
                </a:cubicBezTo>
                <a:cubicBezTo>
                  <a:pt x="11178" y="16779"/>
                  <a:pt x="11179" y="16778"/>
                  <a:pt x="11181" y="16776"/>
                </a:cubicBezTo>
                <a:close/>
                <a:moveTo>
                  <a:pt x="11157" y="16765"/>
                </a:moveTo>
                <a:lnTo>
                  <a:pt x="11157" y="16777"/>
                </a:lnTo>
                <a:cubicBezTo>
                  <a:pt x="11157" y="16781"/>
                  <a:pt x="11157" y="16783"/>
                  <a:pt x="11157" y="16785"/>
                </a:cubicBezTo>
                <a:lnTo>
                  <a:pt x="11157" y="16785"/>
                </a:lnTo>
                <a:cubicBezTo>
                  <a:pt x="11158" y="16785"/>
                  <a:pt x="11161" y="16781"/>
                  <a:pt x="11168" y="16765"/>
                </a:cubicBezTo>
                <a:close/>
                <a:moveTo>
                  <a:pt x="11149" y="16771"/>
                </a:moveTo>
                <a:cubicBezTo>
                  <a:pt x="11148" y="16776"/>
                  <a:pt x="11146" y="16781"/>
                  <a:pt x="11145" y="16789"/>
                </a:cubicBezTo>
                <a:cubicBezTo>
                  <a:pt x="11147" y="16781"/>
                  <a:pt x="11149" y="16776"/>
                  <a:pt x="11149" y="16771"/>
                </a:cubicBezTo>
                <a:close/>
                <a:moveTo>
                  <a:pt x="11169" y="16765"/>
                </a:moveTo>
                <a:cubicBezTo>
                  <a:pt x="11163" y="16776"/>
                  <a:pt x="11157" y="16789"/>
                  <a:pt x="11157" y="16789"/>
                </a:cubicBezTo>
                <a:cubicBezTo>
                  <a:pt x="11166" y="16780"/>
                  <a:pt x="11174" y="16771"/>
                  <a:pt x="11180" y="16765"/>
                </a:cubicBezTo>
                <a:close/>
                <a:moveTo>
                  <a:pt x="11073" y="16765"/>
                </a:moveTo>
                <a:lnTo>
                  <a:pt x="11073" y="16800"/>
                </a:lnTo>
                <a:cubicBezTo>
                  <a:pt x="11073" y="16800"/>
                  <a:pt x="11085" y="16789"/>
                  <a:pt x="11085" y="16765"/>
                </a:cubicBezTo>
                <a:close/>
                <a:moveTo>
                  <a:pt x="11154" y="16784"/>
                </a:moveTo>
                <a:cubicBezTo>
                  <a:pt x="11152" y="16784"/>
                  <a:pt x="11147" y="16788"/>
                  <a:pt x="11133" y="16812"/>
                </a:cubicBezTo>
                <a:cubicBezTo>
                  <a:pt x="11139" y="16806"/>
                  <a:pt x="11148" y="16798"/>
                  <a:pt x="11157" y="16789"/>
                </a:cubicBezTo>
                <a:cubicBezTo>
                  <a:pt x="11157" y="16789"/>
                  <a:pt x="11157" y="16789"/>
                  <a:pt x="11157" y="16785"/>
                </a:cubicBezTo>
                <a:lnTo>
                  <a:pt x="11157" y="16785"/>
                </a:lnTo>
                <a:cubicBezTo>
                  <a:pt x="11156" y="16785"/>
                  <a:pt x="11156" y="16785"/>
                  <a:pt x="11156" y="16785"/>
                </a:cubicBezTo>
                <a:cubicBezTo>
                  <a:pt x="11155" y="16785"/>
                  <a:pt x="11155" y="16784"/>
                  <a:pt x="11154" y="16784"/>
                </a:cubicBezTo>
                <a:close/>
                <a:moveTo>
                  <a:pt x="11907" y="16848"/>
                </a:moveTo>
                <a:cubicBezTo>
                  <a:pt x="11886" y="16854"/>
                  <a:pt x="11863" y="16861"/>
                  <a:pt x="11840" y="16868"/>
                </a:cubicBezTo>
                <a:lnTo>
                  <a:pt x="11840" y="16868"/>
                </a:lnTo>
                <a:cubicBezTo>
                  <a:pt x="11865" y="16861"/>
                  <a:pt x="11887" y="16855"/>
                  <a:pt x="11907" y="16848"/>
                </a:cubicBezTo>
                <a:close/>
                <a:moveTo>
                  <a:pt x="11930" y="16931"/>
                </a:moveTo>
                <a:lnTo>
                  <a:pt x="11823" y="16955"/>
                </a:lnTo>
                <a:lnTo>
                  <a:pt x="11788" y="16967"/>
                </a:lnTo>
                <a:cubicBezTo>
                  <a:pt x="11800" y="16955"/>
                  <a:pt x="11811" y="16955"/>
                  <a:pt x="11823" y="16943"/>
                </a:cubicBezTo>
                <a:lnTo>
                  <a:pt x="11930" y="16931"/>
                </a:lnTo>
                <a:close/>
                <a:moveTo>
                  <a:pt x="11526" y="17027"/>
                </a:moveTo>
                <a:cubicBezTo>
                  <a:pt x="11526" y="17027"/>
                  <a:pt x="11526" y="17039"/>
                  <a:pt x="11526" y="17039"/>
                </a:cubicBezTo>
                <a:cubicBezTo>
                  <a:pt x="11442" y="17062"/>
                  <a:pt x="11359" y="17086"/>
                  <a:pt x="11276" y="17110"/>
                </a:cubicBezTo>
                <a:cubicBezTo>
                  <a:pt x="11347" y="17086"/>
                  <a:pt x="11419" y="17062"/>
                  <a:pt x="11526" y="17027"/>
                </a:cubicBezTo>
                <a:close/>
                <a:moveTo>
                  <a:pt x="11097" y="17134"/>
                </a:moveTo>
                <a:lnTo>
                  <a:pt x="11097" y="17134"/>
                </a:lnTo>
                <a:cubicBezTo>
                  <a:pt x="11061" y="17158"/>
                  <a:pt x="11049" y="17170"/>
                  <a:pt x="11026" y="17181"/>
                </a:cubicBezTo>
                <a:cubicBezTo>
                  <a:pt x="10942" y="17205"/>
                  <a:pt x="10859" y="17229"/>
                  <a:pt x="10776" y="17253"/>
                </a:cubicBezTo>
                <a:lnTo>
                  <a:pt x="11097" y="17134"/>
                </a:lnTo>
                <a:close/>
                <a:moveTo>
                  <a:pt x="10534" y="17384"/>
                </a:moveTo>
                <a:lnTo>
                  <a:pt x="10534" y="17384"/>
                </a:lnTo>
                <a:cubicBezTo>
                  <a:pt x="10507" y="17392"/>
                  <a:pt x="10478" y="17400"/>
                  <a:pt x="10454" y="17408"/>
                </a:cubicBezTo>
                <a:lnTo>
                  <a:pt x="10454" y="17408"/>
                </a:lnTo>
                <a:lnTo>
                  <a:pt x="10490" y="17396"/>
                </a:lnTo>
                <a:cubicBezTo>
                  <a:pt x="10499" y="17386"/>
                  <a:pt x="10516" y="17384"/>
                  <a:pt x="10534" y="17384"/>
                </a:cubicBezTo>
                <a:close/>
                <a:moveTo>
                  <a:pt x="10466" y="17396"/>
                </a:moveTo>
                <a:lnTo>
                  <a:pt x="10454" y="17408"/>
                </a:lnTo>
                <a:lnTo>
                  <a:pt x="10442" y="17408"/>
                </a:lnTo>
                <a:cubicBezTo>
                  <a:pt x="10425" y="17413"/>
                  <a:pt x="10407" y="17418"/>
                  <a:pt x="10390" y="17423"/>
                </a:cubicBezTo>
                <a:lnTo>
                  <a:pt x="10390" y="17423"/>
                </a:lnTo>
                <a:cubicBezTo>
                  <a:pt x="10412" y="17415"/>
                  <a:pt x="10437" y="17406"/>
                  <a:pt x="10466" y="17396"/>
                </a:cubicBezTo>
                <a:close/>
                <a:moveTo>
                  <a:pt x="10289" y="17452"/>
                </a:moveTo>
                <a:cubicBezTo>
                  <a:pt x="10259" y="17461"/>
                  <a:pt x="10231" y="17470"/>
                  <a:pt x="10204" y="17479"/>
                </a:cubicBezTo>
                <a:lnTo>
                  <a:pt x="10264" y="17455"/>
                </a:lnTo>
                <a:cubicBezTo>
                  <a:pt x="10270" y="17455"/>
                  <a:pt x="10278" y="17454"/>
                  <a:pt x="10289" y="17452"/>
                </a:cubicBezTo>
                <a:close/>
                <a:moveTo>
                  <a:pt x="10168" y="17491"/>
                </a:moveTo>
                <a:lnTo>
                  <a:pt x="10168" y="17503"/>
                </a:lnTo>
                <a:cubicBezTo>
                  <a:pt x="10097" y="17527"/>
                  <a:pt x="10037" y="17539"/>
                  <a:pt x="9978" y="17562"/>
                </a:cubicBezTo>
                <a:lnTo>
                  <a:pt x="10002" y="17551"/>
                </a:lnTo>
                <a:cubicBezTo>
                  <a:pt x="10085" y="17527"/>
                  <a:pt x="10133" y="17503"/>
                  <a:pt x="10168" y="17491"/>
                </a:cubicBezTo>
                <a:close/>
                <a:moveTo>
                  <a:pt x="10002" y="17527"/>
                </a:moveTo>
                <a:lnTo>
                  <a:pt x="10002" y="17539"/>
                </a:lnTo>
                <a:lnTo>
                  <a:pt x="9918" y="17562"/>
                </a:lnTo>
                <a:cubicBezTo>
                  <a:pt x="9835" y="17586"/>
                  <a:pt x="9775" y="17610"/>
                  <a:pt x="9728" y="17622"/>
                </a:cubicBezTo>
                <a:cubicBezTo>
                  <a:pt x="9764" y="17610"/>
                  <a:pt x="9811" y="17598"/>
                  <a:pt x="9847" y="17574"/>
                </a:cubicBezTo>
                <a:cubicBezTo>
                  <a:pt x="9895" y="17562"/>
                  <a:pt x="9930" y="17551"/>
                  <a:pt x="9978" y="17539"/>
                </a:cubicBezTo>
                <a:lnTo>
                  <a:pt x="10002" y="17527"/>
                </a:lnTo>
                <a:close/>
                <a:moveTo>
                  <a:pt x="9475" y="17625"/>
                </a:moveTo>
                <a:lnTo>
                  <a:pt x="9478" y="17634"/>
                </a:lnTo>
                <a:cubicBezTo>
                  <a:pt x="9478" y="17630"/>
                  <a:pt x="9477" y="17628"/>
                  <a:pt x="9475" y="17625"/>
                </a:cubicBezTo>
                <a:close/>
                <a:moveTo>
                  <a:pt x="9454" y="17586"/>
                </a:moveTo>
                <a:lnTo>
                  <a:pt x="9466" y="17598"/>
                </a:lnTo>
                <a:lnTo>
                  <a:pt x="9454" y="17598"/>
                </a:lnTo>
                <a:lnTo>
                  <a:pt x="9466" y="17610"/>
                </a:lnTo>
                <a:cubicBezTo>
                  <a:pt x="9466" y="17618"/>
                  <a:pt x="9471" y="17621"/>
                  <a:pt x="9475" y="17625"/>
                </a:cubicBezTo>
                <a:lnTo>
                  <a:pt x="9475" y="17625"/>
                </a:lnTo>
                <a:lnTo>
                  <a:pt x="9471" y="17613"/>
                </a:lnTo>
                <a:lnTo>
                  <a:pt x="9471" y="17613"/>
                </a:lnTo>
                <a:cubicBezTo>
                  <a:pt x="9473" y="17616"/>
                  <a:pt x="9475" y="17619"/>
                  <a:pt x="9478" y="17622"/>
                </a:cubicBezTo>
                <a:lnTo>
                  <a:pt x="9478" y="17634"/>
                </a:lnTo>
                <a:cubicBezTo>
                  <a:pt x="9466" y="17634"/>
                  <a:pt x="9454" y="17634"/>
                  <a:pt x="9454" y="17646"/>
                </a:cubicBezTo>
                <a:cubicBezTo>
                  <a:pt x="9454" y="17646"/>
                  <a:pt x="9454" y="17640"/>
                  <a:pt x="9452" y="17634"/>
                </a:cubicBezTo>
                <a:lnTo>
                  <a:pt x="9442" y="17634"/>
                </a:lnTo>
                <a:lnTo>
                  <a:pt x="9447" y="17624"/>
                </a:lnTo>
                <a:lnTo>
                  <a:pt x="9447" y="17624"/>
                </a:lnTo>
                <a:cubicBezTo>
                  <a:pt x="9450" y="17626"/>
                  <a:pt x="9452" y="17630"/>
                  <a:pt x="9452" y="17634"/>
                </a:cubicBezTo>
                <a:lnTo>
                  <a:pt x="9454" y="17634"/>
                </a:lnTo>
                <a:cubicBezTo>
                  <a:pt x="9454" y="17622"/>
                  <a:pt x="9454" y="17610"/>
                  <a:pt x="9454" y="17610"/>
                </a:cubicBezTo>
                <a:lnTo>
                  <a:pt x="9447" y="17624"/>
                </a:lnTo>
                <a:lnTo>
                  <a:pt x="9447" y="17624"/>
                </a:lnTo>
                <a:cubicBezTo>
                  <a:pt x="9446" y="17623"/>
                  <a:pt x="9444" y="17622"/>
                  <a:pt x="9442" y="17622"/>
                </a:cubicBezTo>
                <a:lnTo>
                  <a:pt x="9442" y="17610"/>
                </a:lnTo>
                <a:cubicBezTo>
                  <a:pt x="9418" y="17622"/>
                  <a:pt x="9383" y="17622"/>
                  <a:pt x="9347" y="17634"/>
                </a:cubicBezTo>
                <a:cubicBezTo>
                  <a:pt x="9359" y="17622"/>
                  <a:pt x="9359" y="17622"/>
                  <a:pt x="9299" y="17622"/>
                </a:cubicBezTo>
                <a:cubicBezTo>
                  <a:pt x="9359" y="17610"/>
                  <a:pt x="9383" y="17598"/>
                  <a:pt x="9442" y="17586"/>
                </a:cubicBezTo>
                <a:lnTo>
                  <a:pt x="9454" y="17586"/>
                </a:lnTo>
                <a:cubicBezTo>
                  <a:pt x="9454" y="17592"/>
                  <a:pt x="9451" y="17592"/>
                  <a:pt x="9448" y="17592"/>
                </a:cubicBezTo>
                <a:cubicBezTo>
                  <a:pt x="9445" y="17592"/>
                  <a:pt x="9442" y="17592"/>
                  <a:pt x="9442" y="17598"/>
                </a:cubicBezTo>
                <a:lnTo>
                  <a:pt x="9454" y="17598"/>
                </a:lnTo>
                <a:cubicBezTo>
                  <a:pt x="9454" y="17598"/>
                  <a:pt x="9454" y="17598"/>
                  <a:pt x="9454" y="17586"/>
                </a:cubicBezTo>
                <a:close/>
                <a:moveTo>
                  <a:pt x="9335" y="17753"/>
                </a:moveTo>
                <a:cubicBezTo>
                  <a:pt x="9323" y="17759"/>
                  <a:pt x="9311" y="17762"/>
                  <a:pt x="9299" y="17765"/>
                </a:cubicBezTo>
                <a:lnTo>
                  <a:pt x="9335" y="17753"/>
                </a:lnTo>
                <a:close/>
                <a:moveTo>
                  <a:pt x="9240" y="17789"/>
                </a:moveTo>
                <a:lnTo>
                  <a:pt x="9240" y="17801"/>
                </a:lnTo>
                <a:cubicBezTo>
                  <a:pt x="9061" y="17848"/>
                  <a:pt x="8882" y="17908"/>
                  <a:pt x="8716" y="17955"/>
                </a:cubicBezTo>
                <a:cubicBezTo>
                  <a:pt x="8621" y="17979"/>
                  <a:pt x="8573" y="17991"/>
                  <a:pt x="8549" y="18003"/>
                </a:cubicBezTo>
                <a:cubicBezTo>
                  <a:pt x="8382" y="18051"/>
                  <a:pt x="8216" y="18098"/>
                  <a:pt x="8061" y="18146"/>
                </a:cubicBezTo>
                <a:lnTo>
                  <a:pt x="8132" y="18110"/>
                </a:lnTo>
                <a:cubicBezTo>
                  <a:pt x="8192" y="18086"/>
                  <a:pt x="8251" y="18063"/>
                  <a:pt x="8311" y="18051"/>
                </a:cubicBezTo>
                <a:cubicBezTo>
                  <a:pt x="8454" y="18015"/>
                  <a:pt x="8609" y="17967"/>
                  <a:pt x="8763" y="17920"/>
                </a:cubicBezTo>
                <a:lnTo>
                  <a:pt x="9240" y="17789"/>
                </a:lnTo>
                <a:close/>
                <a:moveTo>
                  <a:pt x="7753" y="18157"/>
                </a:moveTo>
                <a:lnTo>
                  <a:pt x="7753" y="18157"/>
                </a:lnTo>
                <a:cubicBezTo>
                  <a:pt x="7686" y="18177"/>
                  <a:pt x="7620" y="18200"/>
                  <a:pt x="7561" y="18217"/>
                </a:cubicBezTo>
                <a:cubicBezTo>
                  <a:pt x="7537" y="18229"/>
                  <a:pt x="7525" y="18229"/>
                  <a:pt x="7501" y="18241"/>
                </a:cubicBezTo>
                <a:lnTo>
                  <a:pt x="7537" y="18217"/>
                </a:lnTo>
                <a:lnTo>
                  <a:pt x="7753" y="18157"/>
                </a:lnTo>
                <a:close/>
                <a:moveTo>
                  <a:pt x="13776" y="18253"/>
                </a:moveTo>
                <a:lnTo>
                  <a:pt x="13764" y="18265"/>
                </a:lnTo>
                <a:cubicBezTo>
                  <a:pt x="13762" y="18265"/>
                  <a:pt x="13760" y="18265"/>
                  <a:pt x="13758" y="18265"/>
                </a:cubicBezTo>
                <a:lnTo>
                  <a:pt x="13758" y="18265"/>
                </a:lnTo>
                <a:lnTo>
                  <a:pt x="13776" y="18253"/>
                </a:lnTo>
                <a:close/>
                <a:moveTo>
                  <a:pt x="13740" y="18277"/>
                </a:moveTo>
                <a:cubicBezTo>
                  <a:pt x="13728" y="18289"/>
                  <a:pt x="13716" y="18289"/>
                  <a:pt x="13705" y="18289"/>
                </a:cubicBezTo>
                <a:lnTo>
                  <a:pt x="13728" y="18277"/>
                </a:lnTo>
                <a:close/>
                <a:moveTo>
                  <a:pt x="13752" y="18277"/>
                </a:moveTo>
                <a:lnTo>
                  <a:pt x="13752" y="18289"/>
                </a:lnTo>
                <a:lnTo>
                  <a:pt x="13716" y="18313"/>
                </a:lnTo>
                <a:cubicBezTo>
                  <a:pt x="13728" y="18301"/>
                  <a:pt x="13740" y="18289"/>
                  <a:pt x="13752" y="18277"/>
                </a:cubicBezTo>
                <a:close/>
                <a:moveTo>
                  <a:pt x="13681" y="18301"/>
                </a:moveTo>
                <a:lnTo>
                  <a:pt x="13681" y="18301"/>
                </a:lnTo>
                <a:cubicBezTo>
                  <a:pt x="13657" y="18313"/>
                  <a:pt x="13645" y="18324"/>
                  <a:pt x="13621" y="18324"/>
                </a:cubicBezTo>
                <a:lnTo>
                  <a:pt x="13633" y="18324"/>
                </a:lnTo>
                <a:lnTo>
                  <a:pt x="13621" y="18336"/>
                </a:lnTo>
                <a:lnTo>
                  <a:pt x="13621" y="18324"/>
                </a:lnTo>
                <a:lnTo>
                  <a:pt x="13657" y="18313"/>
                </a:lnTo>
                <a:lnTo>
                  <a:pt x="13681" y="18301"/>
                </a:lnTo>
                <a:close/>
                <a:moveTo>
                  <a:pt x="21860" y="18408"/>
                </a:moveTo>
                <a:lnTo>
                  <a:pt x="21944" y="18420"/>
                </a:lnTo>
                <a:cubicBezTo>
                  <a:pt x="21956" y="18420"/>
                  <a:pt x="21967" y="18432"/>
                  <a:pt x="21967" y="18432"/>
                </a:cubicBezTo>
                <a:lnTo>
                  <a:pt x="21860" y="18408"/>
                </a:lnTo>
                <a:close/>
                <a:moveTo>
                  <a:pt x="19836" y="17872"/>
                </a:moveTo>
                <a:lnTo>
                  <a:pt x="21896" y="18384"/>
                </a:lnTo>
                <a:cubicBezTo>
                  <a:pt x="21848" y="18384"/>
                  <a:pt x="21813" y="18384"/>
                  <a:pt x="21777" y="18372"/>
                </a:cubicBezTo>
                <a:lnTo>
                  <a:pt x="21777" y="18384"/>
                </a:lnTo>
                <a:lnTo>
                  <a:pt x="21777" y="18408"/>
                </a:lnTo>
                <a:lnTo>
                  <a:pt x="21205" y="18265"/>
                </a:lnTo>
                <a:cubicBezTo>
                  <a:pt x="21182" y="18265"/>
                  <a:pt x="21158" y="18253"/>
                  <a:pt x="21122" y="18253"/>
                </a:cubicBezTo>
                <a:cubicBezTo>
                  <a:pt x="20955" y="18205"/>
                  <a:pt x="20765" y="18158"/>
                  <a:pt x="20563" y="18110"/>
                </a:cubicBezTo>
                <a:cubicBezTo>
                  <a:pt x="20408" y="18063"/>
                  <a:pt x="20253" y="18027"/>
                  <a:pt x="20098" y="17979"/>
                </a:cubicBezTo>
                <a:lnTo>
                  <a:pt x="20098" y="17979"/>
                </a:lnTo>
                <a:cubicBezTo>
                  <a:pt x="20277" y="18098"/>
                  <a:pt x="20420" y="18205"/>
                  <a:pt x="20503" y="18277"/>
                </a:cubicBezTo>
                <a:cubicBezTo>
                  <a:pt x="20574" y="18324"/>
                  <a:pt x="20634" y="18372"/>
                  <a:pt x="20693" y="18408"/>
                </a:cubicBezTo>
                <a:lnTo>
                  <a:pt x="20705" y="18408"/>
                </a:lnTo>
                <a:lnTo>
                  <a:pt x="20717" y="18420"/>
                </a:lnTo>
                <a:cubicBezTo>
                  <a:pt x="20717" y="18420"/>
                  <a:pt x="20717" y="18432"/>
                  <a:pt x="20717" y="18432"/>
                </a:cubicBezTo>
                <a:lnTo>
                  <a:pt x="20717" y="18444"/>
                </a:lnTo>
                <a:lnTo>
                  <a:pt x="20705" y="18420"/>
                </a:lnTo>
                <a:lnTo>
                  <a:pt x="20705" y="18408"/>
                </a:lnTo>
                <a:lnTo>
                  <a:pt x="20693" y="18420"/>
                </a:lnTo>
                <a:lnTo>
                  <a:pt x="19836" y="17872"/>
                </a:lnTo>
                <a:close/>
                <a:moveTo>
                  <a:pt x="13693" y="18336"/>
                </a:moveTo>
                <a:lnTo>
                  <a:pt x="13585" y="18454"/>
                </a:lnTo>
                <a:lnTo>
                  <a:pt x="13585" y="18454"/>
                </a:lnTo>
                <a:lnTo>
                  <a:pt x="13585" y="18444"/>
                </a:lnTo>
                <a:lnTo>
                  <a:pt x="13597" y="18432"/>
                </a:lnTo>
                <a:lnTo>
                  <a:pt x="13633" y="18396"/>
                </a:lnTo>
                <a:cubicBezTo>
                  <a:pt x="13645" y="18372"/>
                  <a:pt x="13669" y="18360"/>
                  <a:pt x="13681" y="18348"/>
                </a:cubicBezTo>
                <a:lnTo>
                  <a:pt x="13693" y="18336"/>
                </a:lnTo>
                <a:close/>
                <a:moveTo>
                  <a:pt x="6489" y="18455"/>
                </a:moveTo>
                <a:lnTo>
                  <a:pt x="6489" y="18455"/>
                </a:lnTo>
                <a:cubicBezTo>
                  <a:pt x="6463" y="18461"/>
                  <a:pt x="6440" y="18468"/>
                  <a:pt x="6417" y="18476"/>
                </a:cubicBezTo>
                <a:lnTo>
                  <a:pt x="6417" y="18476"/>
                </a:lnTo>
                <a:cubicBezTo>
                  <a:pt x="6441" y="18470"/>
                  <a:pt x="6466" y="18463"/>
                  <a:pt x="6489" y="18455"/>
                </a:cubicBezTo>
                <a:close/>
                <a:moveTo>
                  <a:pt x="20717" y="18432"/>
                </a:moveTo>
                <a:lnTo>
                  <a:pt x="20813" y="18491"/>
                </a:lnTo>
                <a:lnTo>
                  <a:pt x="20801" y="18491"/>
                </a:lnTo>
                <a:lnTo>
                  <a:pt x="20729" y="18455"/>
                </a:lnTo>
                <a:lnTo>
                  <a:pt x="20729" y="18444"/>
                </a:lnTo>
                <a:cubicBezTo>
                  <a:pt x="20729" y="18444"/>
                  <a:pt x="20717" y="18432"/>
                  <a:pt x="20717" y="18432"/>
                </a:cubicBezTo>
                <a:close/>
                <a:moveTo>
                  <a:pt x="13584" y="18455"/>
                </a:moveTo>
                <a:lnTo>
                  <a:pt x="13574" y="18467"/>
                </a:lnTo>
                <a:lnTo>
                  <a:pt x="13538" y="18503"/>
                </a:lnTo>
                <a:lnTo>
                  <a:pt x="13526" y="18503"/>
                </a:lnTo>
                <a:lnTo>
                  <a:pt x="13562" y="18467"/>
                </a:lnTo>
                <a:lnTo>
                  <a:pt x="13574" y="18455"/>
                </a:lnTo>
                <a:close/>
                <a:moveTo>
                  <a:pt x="8025" y="18098"/>
                </a:moveTo>
                <a:lnTo>
                  <a:pt x="7954" y="18134"/>
                </a:lnTo>
                <a:cubicBezTo>
                  <a:pt x="7347" y="18301"/>
                  <a:pt x="6870" y="18432"/>
                  <a:pt x="6632" y="18515"/>
                </a:cubicBezTo>
                <a:lnTo>
                  <a:pt x="6632" y="18491"/>
                </a:lnTo>
                <a:cubicBezTo>
                  <a:pt x="7085" y="18360"/>
                  <a:pt x="7537" y="18241"/>
                  <a:pt x="7918" y="18134"/>
                </a:cubicBezTo>
                <a:lnTo>
                  <a:pt x="7966" y="18122"/>
                </a:lnTo>
                <a:cubicBezTo>
                  <a:pt x="7978" y="18110"/>
                  <a:pt x="8001" y="18110"/>
                  <a:pt x="8025" y="18098"/>
                </a:cubicBezTo>
                <a:close/>
                <a:moveTo>
                  <a:pt x="6632" y="18527"/>
                </a:moveTo>
                <a:lnTo>
                  <a:pt x="6632" y="18539"/>
                </a:lnTo>
                <a:cubicBezTo>
                  <a:pt x="6608" y="18539"/>
                  <a:pt x="6596" y="18539"/>
                  <a:pt x="6585" y="18551"/>
                </a:cubicBezTo>
                <a:lnTo>
                  <a:pt x="6573" y="18539"/>
                </a:lnTo>
                <a:lnTo>
                  <a:pt x="6632" y="18527"/>
                </a:lnTo>
                <a:close/>
                <a:moveTo>
                  <a:pt x="6632" y="18539"/>
                </a:moveTo>
                <a:cubicBezTo>
                  <a:pt x="6626" y="18545"/>
                  <a:pt x="6617" y="18548"/>
                  <a:pt x="6608" y="18551"/>
                </a:cubicBezTo>
                <a:lnTo>
                  <a:pt x="6632" y="18539"/>
                </a:lnTo>
                <a:close/>
                <a:moveTo>
                  <a:pt x="22563" y="18670"/>
                </a:moveTo>
                <a:lnTo>
                  <a:pt x="22563" y="18670"/>
                </a:lnTo>
                <a:cubicBezTo>
                  <a:pt x="22598" y="18682"/>
                  <a:pt x="22646" y="18694"/>
                  <a:pt x="22694" y="18705"/>
                </a:cubicBezTo>
                <a:cubicBezTo>
                  <a:pt x="22684" y="18705"/>
                  <a:pt x="22682" y="18705"/>
                  <a:pt x="22682" y="18712"/>
                </a:cubicBezTo>
                <a:lnTo>
                  <a:pt x="22682" y="18712"/>
                </a:lnTo>
                <a:cubicBezTo>
                  <a:pt x="22646" y="18702"/>
                  <a:pt x="22610" y="18692"/>
                  <a:pt x="22575" y="18682"/>
                </a:cubicBezTo>
                <a:cubicBezTo>
                  <a:pt x="22575" y="18682"/>
                  <a:pt x="22563" y="18682"/>
                  <a:pt x="22563" y="18670"/>
                </a:cubicBezTo>
                <a:close/>
                <a:moveTo>
                  <a:pt x="24515" y="19003"/>
                </a:moveTo>
                <a:lnTo>
                  <a:pt x="24563" y="19015"/>
                </a:lnTo>
                <a:lnTo>
                  <a:pt x="24551" y="19039"/>
                </a:lnTo>
                <a:lnTo>
                  <a:pt x="24503" y="19027"/>
                </a:lnTo>
                <a:lnTo>
                  <a:pt x="24515" y="19003"/>
                </a:lnTo>
                <a:close/>
                <a:moveTo>
                  <a:pt x="23097" y="18827"/>
                </a:moveTo>
                <a:cubicBezTo>
                  <a:pt x="23408" y="18911"/>
                  <a:pt x="23729" y="18990"/>
                  <a:pt x="24015" y="19051"/>
                </a:cubicBezTo>
                <a:lnTo>
                  <a:pt x="24016" y="19051"/>
                </a:lnTo>
                <a:cubicBezTo>
                  <a:pt x="23714" y="18978"/>
                  <a:pt x="23406" y="18904"/>
                  <a:pt x="23097" y="18827"/>
                </a:cubicBezTo>
                <a:close/>
                <a:moveTo>
                  <a:pt x="22063" y="18444"/>
                </a:moveTo>
                <a:cubicBezTo>
                  <a:pt x="22122" y="18444"/>
                  <a:pt x="22170" y="18455"/>
                  <a:pt x="22217" y="18455"/>
                </a:cubicBezTo>
                <a:lnTo>
                  <a:pt x="24503" y="19039"/>
                </a:lnTo>
                <a:lnTo>
                  <a:pt x="24503" y="19051"/>
                </a:lnTo>
                <a:cubicBezTo>
                  <a:pt x="23944" y="18920"/>
                  <a:pt x="23384" y="18777"/>
                  <a:pt x="22860" y="18646"/>
                </a:cubicBezTo>
                <a:cubicBezTo>
                  <a:pt x="22718" y="18610"/>
                  <a:pt x="22575" y="18575"/>
                  <a:pt x="22444" y="18539"/>
                </a:cubicBezTo>
                <a:lnTo>
                  <a:pt x="22432" y="18539"/>
                </a:lnTo>
                <a:cubicBezTo>
                  <a:pt x="22408" y="18527"/>
                  <a:pt x="22384" y="18527"/>
                  <a:pt x="22360" y="18515"/>
                </a:cubicBezTo>
                <a:cubicBezTo>
                  <a:pt x="22265" y="18491"/>
                  <a:pt x="22158" y="18467"/>
                  <a:pt x="22063" y="18444"/>
                </a:cubicBezTo>
                <a:close/>
                <a:moveTo>
                  <a:pt x="13073" y="18836"/>
                </a:moveTo>
                <a:lnTo>
                  <a:pt x="13073" y="18836"/>
                </a:lnTo>
                <a:cubicBezTo>
                  <a:pt x="12943" y="18967"/>
                  <a:pt x="12823" y="19098"/>
                  <a:pt x="12704" y="19217"/>
                </a:cubicBezTo>
                <a:cubicBezTo>
                  <a:pt x="12681" y="19217"/>
                  <a:pt x="12823" y="19051"/>
                  <a:pt x="13002" y="18872"/>
                </a:cubicBezTo>
                <a:lnTo>
                  <a:pt x="13073" y="18836"/>
                </a:lnTo>
                <a:close/>
                <a:moveTo>
                  <a:pt x="4120" y="19098"/>
                </a:moveTo>
                <a:cubicBezTo>
                  <a:pt x="4096" y="19110"/>
                  <a:pt x="4072" y="19122"/>
                  <a:pt x="4049" y="19134"/>
                </a:cubicBezTo>
                <a:cubicBezTo>
                  <a:pt x="4025" y="19158"/>
                  <a:pt x="4013" y="19170"/>
                  <a:pt x="3989" y="19182"/>
                </a:cubicBezTo>
                <a:cubicBezTo>
                  <a:pt x="3977" y="19182"/>
                  <a:pt x="3965" y="19194"/>
                  <a:pt x="3953" y="19194"/>
                </a:cubicBezTo>
                <a:cubicBezTo>
                  <a:pt x="3887" y="19216"/>
                  <a:pt x="3821" y="19238"/>
                  <a:pt x="3764" y="19250"/>
                </a:cubicBezTo>
                <a:lnTo>
                  <a:pt x="3764" y="19250"/>
                </a:lnTo>
                <a:cubicBezTo>
                  <a:pt x="3777" y="19246"/>
                  <a:pt x="3794" y="19238"/>
                  <a:pt x="3810" y="19229"/>
                </a:cubicBezTo>
                <a:cubicBezTo>
                  <a:pt x="3846" y="19206"/>
                  <a:pt x="3894" y="19194"/>
                  <a:pt x="3941" y="19170"/>
                </a:cubicBezTo>
                <a:cubicBezTo>
                  <a:pt x="3965" y="19158"/>
                  <a:pt x="3989" y="19146"/>
                  <a:pt x="4013" y="19134"/>
                </a:cubicBezTo>
                <a:cubicBezTo>
                  <a:pt x="4037" y="19122"/>
                  <a:pt x="4072" y="19110"/>
                  <a:pt x="4108" y="19098"/>
                </a:cubicBezTo>
                <a:close/>
                <a:moveTo>
                  <a:pt x="20749" y="18236"/>
                </a:moveTo>
                <a:cubicBezTo>
                  <a:pt x="20913" y="18334"/>
                  <a:pt x="21045" y="18411"/>
                  <a:pt x="21146" y="18455"/>
                </a:cubicBezTo>
                <a:lnTo>
                  <a:pt x="21158" y="18467"/>
                </a:lnTo>
                <a:cubicBezTo>
                  <a:pt x="21158" y="18467"/>
                  <a:pt x="21158" y="18467"/>
                  <a:pt x="21182" y="18479"/>
                </a:cubicBezTo>
                <a:lnTo>
                  <a:pt x="21277" y="18551"/>
                </a:lnTo>
                <a:cubicBezTo>
                  <a:pt x="21348" y="18598"/>
                  <a:pt x="21432" y="18646"/>
                  <a:pt x="21503" y="18694"/>
                </a:cubicBezTo>
                <a:cubicBezTo>
                  <a:pt x="21615" y="18768"/>
                  <a:pt x="21704" y="18828"/>
                  <a:pt x="21687" y="18828"/>
                </a:cubicBezTo>
                <a:cubicBezTo>
                  <a:pt x="21683" y="18828"/>
                  <a:pt x="21669" y="18823"/>
                  <a:pt x="21646" y="18813"/>
                </a:cubicBezTo>
                <a:lnTo>
                  <a:pt x="21646" y="18813"/>
                </a:lnTo>
                <a:cubicBezTo>
                  <a:pt x="21940" y="18960"/>
                  <a:pt x="22486" y="19334"/>
                  <a:pt x="22528" y="19334"/>
                </a:cubicBezTo>
                <a:cubicBezTo>
                  <a:pt x="22537" y="19334"/>
                  <a:pt x="22523" y="19317"/>
                  <a:pt x="22479" y="19277"/>
                </a:cubicBezTo>
                <a:cubicBezTo>
                  <a:pt x="22170" y="19075"/>
                  <a:pt x="21836" y="18860"/>
                  <a:pt x="21491" y="18646"/>
                </a:cubicBezTo>
                <a:cubicBezTo>
                  <a:pt x="21313" y="18527"/>
                  <a:pt x="21134" y="18408"/>
                  <a:pt x="20944" y="18289"/>
                </a:cubicBezTo>
                <a:lnTo>
                  <a:pt x="20944" y="18289"/>
                </a:lnTo>
                <a:cubicBezTo>
                  <a:pt x="21129" y="18335"/>
                  <a:pt x="21317" y="18383"/>
                  <a:pt x="21507" y="18431"/>
                </a:cubicBezTo>
                <a:lnTo>
                  <a:pt x="21507" y="18431"/>
                </a:lnTo>
                <a:cubicBezTo>
                  <a:pt x="21400" y="18402"/>
                  <a:pt x="21285" y="18369"/>
                  <a:pt x="21170" y="18336"/>
                </a:cubicBezTo>
                <a:cubicBezTo>
                  <a:pt x="21051" y="18301"/>
                  <a:pt x="20896" y="18265"/>
                  <a:pt x="20777" y="18241"/>
                </a:cubicBezTo>
                <a:lnTo>
                  <a:pt x="20801" y="18241"/>
                </a:lnTo>
                <a:cubicBezTo>
                  <a:pt x="20779" y="18238"/>
                  <a:pt x="20762" y="18237"/>
                  <a:pt x="20749" y="18236"/>
                </a:cubicBezTo>
                <a:close/>
                <a:moveTo>
                  <a:pt x="18646" y="19408"/>
                </a:moveTo>
                <a:cubicBezTo>
                  <a:pt x="18646" y="19408"/>
                  <a:pt x="18658" y="19408"/>
                  <a:pt x="18646" y="19420"/>
                </a:cubicBezTo>
                <a:lnTo>
                  <a:pt x="18646" y="19408"/>
                </a:lnTo>
                <a:close/>
                <a:moveTo>
                  <a:pt x="18669" y="19420"/>
                </a:moveTo>
                <a:lnTo>
                  <a:pt x="18681" y="19432"/>
                </a:lnTo>
                <a:lnTo>
                  <a:pt x="18669" y="19432"/>
                </a:lnTo>
                <a:cubicBezTo>
                  <a:pt x="18669" y="19432"/>
                  <a:pt x="18669" y="19432"/>
                  <a:pt x="18669" y="19444"/>
                </a:cubicBezTo>
                <a:lnTo>
                  <a:pt x="18658" y="19432"/>
                </a:lnTo>
                <a:lnTo>
                  <a:pt x="18658" y="19420"/>
                </a:lnTo>
                <a:close/>
                <a:moveTo>
                  <a:pt x="18681" y="19456"/>
                </a:moveTo>
                <a:lnTo>
                  <a:pt x="18681" y="19467"/>
                </a:lnTo>
                <a:cubicBezTo>
                  <a:pt x="18681" y="19467"/>
                  <a:pt x="18681" y="19467"/>
                  <a:pt x="18681" y="19479"/>
                </a:cubicBezTo>
                <a:lnTo>
                  <a:pt x="18693" y="19479"/>
                </a:lnTo>
                <a:cubicBezTo>
                  <a:pt x="18717" y="19467"/>
                  <a:pt x="18705" y="19467"/>
                  <a:pt x="18693" y="19467"/>
                </a:cubicBezTo>
                <a:lnTo>
                  <a:pt x="18681" y="19456"/>
                </a:lnTo>
                <a:close/>
                <a:moveTo>
                  <a:pt x="24255" y="19106"/>
                </a:moveTo>
                <a:cubicBezTo>
                  <a:pt x="24279" y="19110"/>
                  <a:pt x="24293" y="19110"/>
                  <a:pt x="24301" y="19110"/>
                </a:cubicBezTo>
                <a:cubicBezTo>
                  <a:pt x="24361" y="19122"/>
                  <a:pt x="24420" y="19134"/>
                  <a:pt x="24468" y="19146"/>
                </a:cubicBezTo>
                <a:cubicBezTo>
                  <a:pt x="24932" y="19253"/>
                  <a:pt x="25408" y="19372"/>
                  <a:pt x="25885" y="19491"/>
                </a:cubicBezTo>
                <a:cubicBezTo>
                  <a:pt x="25893" y="19491"/>
                  <a:pt x="25901" y="19497"/>
                  <a:pt x="25909" y="19500"/>
                </a:cubicBezTo>
                <a:lnTo>
                  <a:pt x="25909" y="19500"/>
                </a:lnTo>
                <a:cubicBezTo>
                  <a:pt x="25356" y="19362"/>
                  <a:pt x="24704" y="19202"/>
                  <a:pt x="24255" y="19106"/>
                </a:cubicBezTo>
                <a:close/>
                <a:moveTo>
                  <a:pt x="18705" y="19503"/>
                </a:moveTo>
                <a:lnTo>
                  <a:pt x="18710" y="19513"/>
                </a:lnTo>
                <a:lnTo>
                  <a:pt x="18710" y="19513"/>
                </a:lnTo>
                <a:cubicBezTo>
                  <a:pt x="18707" y="19511"/>
                  <a:pt x="18705" y="19508"/>
                  <a:pt x="18705" y="19503"/>
                </a:cubicBezTo>
                <a:close/>
                <a:moveTo>
                  <a:pt x="6549" y="18551"/>
                </a:moveTo>
                <a:lnTo>
                  <a:pt x="6561" y="18563"/>
                </a:lnTo>
                <a:cubicBezTo>
                  <a:pt x="5293" y="18906"/>
                  <a:pt x="4603" y="19120"/>
                  <a:pt x="3645" y="19392"/>
                </a:cubicBezTo>
                <a:lnTo>
                  <a:pt x="3645" y="19392"/>
                </a:lnTo>
                <a:cubicBezTo>
                  <a:pt x="3653" y="19389"/>
                  <a:pt x="3660" y="19384"/>
                  <a:pt x="3668" y="19384"/>
                </a:cubicBezTo>
                <a:cubicBezTo>
                  <a:pt x="3656" y="19384"/>
                  <a:pt x="3644" y="19384"/>
                  <a:pt x="3632" y="19396"/>
                </a:cubicBezTo>
                <a:cubicBezTo>
                  <a:pt x="3636" y="19395"/>
                  <a:pt x="3641" y="19393"/>
                  <a:pt x="3645" y="19392"/>
                </a:cubicBezTo>
                <a:lnTo>
                  <a:pt x="3645" y="19392"/>
                </a:lnTo>
                <a:cubicBezTo>
                  <a:pt x="3641" y="19394"/>
                  <a:pt x="3636" y="19396"/>
                  <a:pt x="3632" y="19396"/>
                </a:cubicBezTo>
                <a:cubicBezTo>
                  <a:pt x="3465" y="19444"/>
                  <a:pt x="3275" y="19503"/>
                  <a:pt x="3072" y="19551"/>
                </a:cubicBezTo>
                <a:cubicBezTo>
                  <a:pt x="3239" y="19503"/>
                  <a:pt x="3406" y="19456"/>
                  <a:pt x="3572" y="19396"/>
                </a:cubicBezTo>
                <a:cubicBezTo>
                  <a:pt x="3621" y="19382"/>
                  <a:pt x="3650" y="19376"/>
                  <a:pt x="3660" y="19376"/>
                </a:cubicBezTo>
                <a:cubicBezTo>
                  <a:pt x="3667" y="19376"/>
                  <a:pt x="3665" y="19379"/>
                  <a:pt x="3656" y="19384"/>
                </a:cubicBezTo>
                <a:cubicBezTo>
                  <a:pt x="3775" y="19337"/>
                  <a:pt x="4013" y="19265"/>
                  <a:pt x="4322" y="19170"/>
                </a:cubicBezTo>
                <a:cubicBezTo>
                  <a:pt x="4525" y="19110"/>
                  <a:pt x="4727" y="19051"/>
                  <a:pt x="4930" y="18991"/>
                </a:cubicBezTo>
                <a:cubicBezTo>
                  <a:pt x="5418" y="18860"/>
                  <a:pt x="5989" y="18694"/>
                  <a:pt x="6549" y="18551"/>
                </a:cubicBezTo>
                <a:close/>
                <a:moveTo>
                  <a:pt x="11454" y="19515"/>
                </a:moveTo>
                <a:lnTo>
                  <a:pt x="11442" y="19527"/>
                </a:lnTo>
                <a:cubicBezTo>
                  <a:pt x="11410" y="19538"/>
                  <a:pt x="11387" y="19559"/>
                  <a:pt x="11356" y="19571"/>
                </a:cubicBezTo>
                <a:lnTo>
                  <a:pt x="11356" y="19571"/>
                </a:lnTo>
                <a:cubicBezTo>
                  <a:pt x="11360" y="19568"/>
                  <a:pt x="11363" y="19563"/>
                  <a:pt x="11371" y="19563"/>
                </a:cubicBezTo>
                <a:lnTo>
                  <a:pt x="11419" y="19527"/>
                </a:lnTo>
                <a:cubicBezTo>
                  <a:pt x="11430" y="19527"/>
                  <a:pt x="11442" y="19515"/>
                  <a:pt x="11454" y="19515"/>
                </a:cubicBezTo>
                <a:close/>
                <a:moveTo>
                  <a:pt x="18745" y="19575"/>
                </a:moveTo>
                <a:lnTo>
                  <a:pt x="18745" y="19575"/>
                </a:lnTo>
                <a:lnTo>
                  <a:pt x="18745" y="19575"/>
                </a:lnTo>
                <a:close/>
                <a:moveTo>
                  <a:pt x="18745" y="19575"/>
                </a:moveTo>
                <a:lnTo>
                  <a:pt x="18748" y="19584"/>
                </a:lnTo>
                <a:lnTo>
                  <a:pt x="18753" y="19587"/>
                </a:lnTo>
                <a:lnTo>
                  <a:pt x="18745" y="19575"/>
                </a:lnTo>
                <a:close/>
                <a:moveTo>
                  <a:pt x="2929" y="19456"/>
                </a:moveTo>
                <a:lnTo>
                  <a:pt x="2929" y="19456"/>
                </a:lnTo>
                <a:cubicBezTo>
                  <a:pt x="2798" y="19491"/>
                  <a:pt x="2679" y="19527"/>
                  <a:pt x="2548" y="19563"/>
                </a:cubicBezTo>
                <a:lnTo>
                  <a:pt x="2560" y="19598"/>
                </a:lnTo>
                <a:cubicBezTo>
                  <a:pt x="2477" y="19622"/>
                  <a:pt x="2417" y="19634"/>
                  <a:pt x="2334" y="19646"/>
                </a:cubicBezTo>
                <a:cubicBezTo>
                  <a:pt x="2358" y="19634"/>
                  <a:pt x="2370" y="19622"/>
                  <a:pt x="2370" y="19622"/>
                </a:cubicBezTo>
                <a:cubicBezTo>
                  <a:pt x="2536" y="19563"/>
                  <a:pt x="2739" y="19503"/>
                  <a:pt x="2929" y="19456"/>
                </a:cubicBezTo>
                <a:close/>
                <a:moveTo>
                  <a:pt x="11252" y="19610"/>
                </a:moveTo>
                <a:lnTo>
                  <a:pt x="11228" y="19622"/>
                </a:lnTo>
                <a:lnTo>
                  <a:pt x="11180" y="19646"/>
                </a:lnTo>
                <a:lnTo>
                  <a:pt x="11168" y="19646"/>
                </a:lnTo>
                <a:cubicBezTo>
                  <a:pt x="11192" y="19634"/>
                  <a:pt x="11216" y="19622"/>
                  <a:pt x="11240" y="19610"/>
                </a:cubicBezTo>
                <a:close/>
                <a:moveTo>
                  <a:pt x="18729" y="19634"/>
                </a:moveTo>
                <a:lnTo>
                  <a:pt x="18741" y="19646"/>
                </a:lnTo>
                <a:lnTo>
                  <a:pt x="18753" y="19658"/>
                </a:lnTo>
                <a:lnTo>
                  <a:pt x="18741" y="19658"/>
                </a:lnTo>
                <a:lnTo>
                  <a:pt x="18741" y="19646"/>
                </a:lnTo>
                <a:lnTo>
                  <a:pt x="18729" y="19646"/>
                </a:lnTo>
                <a:lnTo>
                  <a:pt x="18729" y="19634"/>
                </a:lnTo>
                <a:close/>
                <a:moveTo>
                  <a:pt x="2251" y="19658"/>
                </a:moveTo>
                <a:cubicBezTo>
                  <a:pt x="2239" y="19658"/>
                  <a:pt x="2227" y="19670"/>
                  <a:pt x="2215" y="19670"/>
                </a:cubicBezTo>
                <a:lnTo>
                  <a:pt x="2203" y="19670"/>
                </a:lnTo>
                <a:cubicBezTo>
                  <a:pt x="2215" y="19670"/>
                  <a:pt x="2227" y="19658"/>
                  <a:pt x="2251" y="19658"/>
                </a:cubicBezTo>
                <a:close/>
                <a:moveTo>
                  <a:pt x="2639" y="19667"/>
                </a:moveTo>
                <a:lnTo>
                  <a:pt x="2620" y="19670"/>
                </a:lnTo>
                <a:cubicBezTo>
                  <a:pt x="2626" y="19670"/>
                  <a:pt x="2633" y="19669"/>
                  <a:pt x="2639" y="19667"/>
                </a:cubicBezTo>
                <a:close/>
                <a:moveTo>
                  <a:pt x="11192" y="19670"/>
                </a:moveTo>
                <a:lnTo>
                  <a:pt x="11180" y="19682"/>
                </a:lnTo>
                <a:lnTo>
                  <a:pt x="11168" y="19682"/>
                </a:lnTo>
                <a:cubicBezTo>
                  <a:pt x="11168" y="19682"/>
                  <a:pt x="11180" y="19682"/>
                  <a:pt x="11192" y="19670"/>
                </a:cubicBezTo>
                <a:close/>
                <a:moveTo>
                  <a:pt x="18765" y="19658"/>
                </a:moveTo>
                <a:lnTo>
                  <a:pt x="18777" y="19670"/>
                </a:lnTo>
                <a:lnTo>
                  <a:pt x="18777" y="19682"/>
                </a:lnTo>
                <a:lnTo>
                  <a:pt x="18753" y="19670"/>
                </a:lnTo>
                <a:lnTo>
                  <a:pt x="18765" y="19658"/>
                </a:lnTo>
                <a:close/>
                <a:moveTo>
                  <a:pt x="2613" y="19669"/>
                </a:moveTo>
                <a:cubicBezTo>
                  <a:pt x="2608" y="19670"/>
                  <a:pt x="2602" y="19670"/>
                  <a:pt x="2596" y="19670"/>
                </a:cubicBezTo>
                <a:lnTo>
                  <a:pt x="2604" y="19685"/>
                </a:lnTo>
                <a:lnTo>
                  <a:pt x="2604" y="19685"/>
                </a:lnTo>
                <a:cubicBezTo>
                  <a:pt x="2609" y="19684"/>
                  <a:pt x="2614" y="19683"/>
                  <a:pt x="2620" y="19682"/>
                </a:cubicBezTo>
                <a:lnTo>
                  <a:pt x="2613" y="19669"/>
                </a:lnTo>
                <a:close/>
                <a:moveTo>
                  <a:pt x="11288" y="19598"/>
                </a:moveTo>
                <a:lnTo>
                  <a:pt x="11288" y="19610"/>
                </a:lnTo>
                <a:cubicBezTo>
                  <a:pt x="11192" y="19658"/>
                  <a:pt x="11157" y="19682"/>
                  <a:pt x="11157" y="19694"/>
                </a:cubicBezTo>
                <a:lnTo>
                  <a:pt x="11145" y="19694"/>
                </a:lnTo>
                <a:lnTo>
                  <a:pt x="11157" y="19682"/>
                </a:lnTo>
                <a:lnTo>
                  <a:pt x="11168" y="19670"/>
                </a:lnTo>
                <a:cubicBezTo>
                  <a:pt x="11192" y="19658"/>
                  <a:pt x="11204" y="19634"/>
                  <a:pt x="11240" y="19622"/>
                </a:cubicBezTo>
                <a:cubicBezTo>
                  <a:pt x="11252" y="19610"/>
                  <a:pt x="11264" y="19610"/>
                  <a:pt x="11288" y="19598"/>
                </a:cubicBezTo>
                <a:close/>
                <a:moveTo>
                  <a:pt x="18693" y="19444"/>
                </a:moveTo>
                <a:lnTo>
                  <a:pt x="18717" y="19467"/>
                </a:lnTo>
                <a:cubicBezTo>
                  <a:pt x="18872" y="19622"/>
                  <a:pt x="18931" y="19694"/>
                  <a:pt x="18931" y="19706"/>
                </a:cubicBezTo>
                <a:cubicBezTo>
                  <a:pt x="18931" y="19706"/>
                  <a:pt x="18872" y="19670"/>
                  <a:pt x="18788" y="19587"/>
                </a:cubicBezTo>
                <a:lnTo>
                  <a:pt x="18788" y="19587"/>
                </a:lnTo>
                <a:cubicBezTo>
                  <a:pt x="18800" y="19610"/>
                  <a:pt x="18812" y="19634"/>
                  <a:pt x="18824" y="19658"/>
                </a:cubicBezTo>
                <a:lnTo>
                  <a:pt x="18765" y="19598"/>
                </a:lnTo>
                <a:lnTo>
                  <a:pt x="18753" y="19598"/>
                </a:lnTo>
                <a:lnTo>
                  <a:pt x="18748" y="19584"/>
                </a:lnTo>
                <a:lnTo>
                  <a:pt x="18729" y="19575"/>
                </a:lnTo>
                <a:lnTo>
                  <a:pt x="18717" y="19551"/>
                </a:lnTo>
                <a:lnTo>
                  <a:pt x="18729" y="19551"/>
                </a:lnTo>
                <a:lnTo>
                  <a:pt x="18745" y="19575"/>
                </a:lnTo>
                <a:lnTo>
                  <a:pt x="18741" y="19563"/>
                </a:lnTo>
                <a:lnTo>
                  <a:pt x="18765" y="19575"/>
                </a:lnTo>
                <a:cubicBezTo>
                  <a:pt x="18753" y="19563"/>
                  <a:pt x="18741" y="19539"/>
                  <a:pt x="18717" y="19527"/>
                </a:cubicBezTo>
                <a:lnTo>
                  <a:pt x="18710" y="19513"/>
                </a:lnTo>
                <a:lnTo>
                  <a:pt x="18710" y="19513"/>
                </a:lnTo>
                <a:cubicBezTo>
                  <a:pt x="18713" y="19515"/>
                  <a:pt x="18717" y="19515"/>
                  <a:pt x="18717" y="19515"/>
                </a:cubicBezTo>
                <a:lnTo>
                  <a:pt x="18705" y="19503"/>
                </a:lnTo>
                <a:lnTo>
                  <a:pt x="18705" y="19503"/>
                </a:lnTo>
                <a:lnTo>
                  <a:pt x="18705" y="19503"/>
                </a:lnTo>
                <a:lnTo>
                  <a:pt x="18693" y="19503"/>
                </a:lnTo>
                <a:lnTo>
                  <a:pt x="18681" y="19479"/>
                </a:lnTo>
                <a:lnTo>
                  <a:pt x="18669" y="19456"/>
                </a:lnTo>
                <a:lnTo>
                  <a:pt x="18681" y="19456"/>
                </a:lnTo>
                <a:lnTo>
                  <a:pt x="18681" y="19444"/>
                </a:lnTo>
                <a:close/>
                <a:moveTo>
                  <a:pt x="18788" y="19670"/>
                </a:moveTo>
                <a:lnTo>
                  <a:pt x="18800" y="19682"/>
                </a:lnTo>
                <a:lnTo>
                  <a:pt x="18812" y="19718"/>
                </a:lnTo>
                <a:lnTo>
                  <a:pt x="18800" y="19706"/>
                </a:lnTo>
                <a:lnTo>
                  <a:pt x="18788" y="19670"/>
                </a:lnTo>
                <a:close/>
                <a:moveTo>
                  <a:pt x="11073" y="19706"/>
                </a:moveTo>
                <a:cubicBezTo>
                  <a:pt x="11073" y="19718"/>
                  <a:pt x="11073" y="19718"/>
                  <a:pt x="11085" y="19718"/>
                </a:cubicBezTo>
                <a:cubicBezTo>
                  <a:pt x="11061" y="19729"/>
                  <a:pt x="11038" y="19729"/>
                  <a:pt x="11026" y="19741"/>
                </a:cubicBezTo>
                <a:cubicBezTo>
                  <a:pt x="11038" y="19729"/>
                  <a:pt x="11061" y="19718"/>
                  <a:pt x="11073" y="19706"/>
                </a:cubicBezTo>
                <a:close/>
                <a:moveTo>
                  <a:pt x="12335" y="19729"/>
                </a:moveTo>
                <a:lnTo>
                  <a:pt x="12323" y="19753"/>
                </a:lnTo>
                <a:cubicBezTo>
                  <a:pt x="12323" y="19741"/>
                  <a:pt x="12335" y="19729"/>
                  <a:pt x="12335" y="19729"/>
                </a:cubicBezTo>
                <a:close/>
                <a:moveTo>
                  <a:pt x="18812" y="19706"/>
                </a:moveTo>
                <a:lnTo>
                  <a:pt x="18860" y="19753"/>
                </a:lnTo>
                <a:lnTo>
                  <a:pt x="18836" y="19741"/>
                </a:lnTo>
                <a:lnTo>
                  <a:pt x="18824" y="19741"/>
                </a:lnTo>
                <a:lnTo>
                  <a:pt x="18836" y="19765"/>
                </a:lnTo>
                <a:cubicBezTo>
                  <a:pt x="18836" y="19765"/>
                  <a:pt x="18836" y="19777"/>
                  <a:pt x="18836" y="19777"/>
                </a:cubicBezTo>
                <a:lnTo>
                  <a:pt x="18824" y="19741"/>
                </a:lnTo>
                <a:lnTo>
                  <a:pt x="18812" y="19741"/>
                </a:lnTo>
                <a:lnTo>
                  <a:pt x="18812" y="19729"/>
                </a:lnTo>
                <a:lnTo>
                  <a:pt x="18824" y="19741"/>
                </a:lnTo>
                <a:lnTo>
                  <a:pt x="18812" y="19706"/>
                </a:lnTo>
                <a:close/>
                <a:moveTo>
                  <a:pt x="18884" y="19848"/>
                </a:moveTo>
                <a:cubicBezTo>
                  <a:pt x="18884" y="19848"/>
                  <a:pt x="18884" y="19860"/>
                  <a:pt x="18884" y="19860"/>
                </a:cubicBezTo>
                <a:cubicBezTo>
                  <a:pt x="18884" y="19860"/>
                  <a:pt x="18896" y="19848"/>
                  <a:pt x="18884" y="19848"/>
                </a:cubicBezTo>
                <a:close/>
                <a:moveTo>
                  <a:pt x="23146" y="19825"/>
                </a:moveTo>
                <a:cubicBezTo>
                  <a:pt x="23176" y="19842"/>
                  <a:pt x="23204" y="19859"/>
                  <a:pt x="23231" y="19876"/>
                </a:cubicBezTo>
                <a:lnTo>
                  <a:pt x="23231" y="19876"/>
                </a:lnTo>
                <a:cubicBezTo>
                  <a:pt x="23198" y="19856"/>
                  <a:pt x="23170" y="19838"/>
                  <a:pt x="23146" y="19825"/>
                </a:cubicBezTo>
                <a:close/>
                <a:moveTo>
                  <a:pt x="18848" y="19777"/>
                </a:moveTo>
                <a:lnTo>
                  <a:pt x="18872" y="19801"/>
                </a:lnTo>
                <a:lnTo>
                  <a:pt x="18872" y="19813"/>
                </a:lnTo>
                <a:lnTo>
                  <a:pt x="18836" y="19789"/>
                </a:lnTo>
                <a:lnTo>
                  <a:pt x="18836" y="19789"/>
                </a:lnTo>
                <a:cubicBezTo>
                  <a:pt x="18848" y="19813"/>
                  <a:pt x="18872" y="19825"/>
                  <a:pt x="18884" y="19837"/>
                </a:cubicBezTo>
                <a:cubicBezTo>
                  <a:pt x="18896" y="19860"/>
                  <a:pt x="18896" y="19872"/>
                  <a:pt x="18908" y="19884"/>
                </a:cubicBezTo>
                <a:cubicBezTo>
                  <a:pt x="18896" y="19872"/>
                  <a:pt x="18896" y="19872"/>
                  <a:pt x="18884" y="19860"/>
                </a:cubicBezTo>
                <a:cubicBezTo>
                  <a:pt x="18872" y="19848"/>
                  <a:pt x="18860" y="19837"/>
                  <a:pt x="18836" y="19825"/>
                </a:cubicBezTo>
                <a:cubicBezTo>
                  <a:pt x="18848" y="19813"/>
                  <a:pt x="18836" y="19801"/>
                  <a:pt x="18836" y="19801"/>
                </a:cubicBezTo>
                <a:lnTo>
                  <a:pt x="18824" y="19789"/>
                </a:lnTo>
                <a:lnTo>
                  <a:pt x="18836" y="19789"/>
                </a:lnTo>
                <a:lnTo>
                  <a:pt x="18848" y="19777"/>
                </a:lnTo>
                <a:close/>
                <a:moveTo>
                  <a:pt x="27111" y="19789"/>
                </a:moveTo>
                <a:cubicBezTo>
                  <a:pt x="27249" y="19828"/>
                  <a:pt x="27388" y="19860"/>
                  <a:pt x="27533" y="19897"/>
                </a:cubicBezTo>
                <a:lnTo>
                  <a:pt x="27533" y="19897"/>
                </a:lnTo>
                <a:cubicBezTo>
                  <a:pt x="27535" y="19896"/>
                  <a:pt x="27537" y="19896"/>
                  <a:pt x="27540" y="19896"/>
                </a:cubicBezTo>
                <a:lnTo>
                  <a:pt x="27540" y="19898"/>
                </a:lnTo>
                <a:lnTo>
                  <a:pt x="27540" y="19898"/>
                </a:lnTo>
                <a:cubicBezTo>
                  <a:pt x="27537" y="19898"/>
                  <a:pt x="27535" y="19897"/>
                  <a:pt x="27533" y="19897"/>
                </a:cubicBezTo>
                <a:lnTo>
                  <a:pt x="27533" y="19897"/>
                </a:lnTo>
                <a:cubicBezTo>
                  <a:pt x="27527" y="19897"/>
                  <a:pt x="27523" y="19899"/>
                  <a:pt x="27522" y="19901"/>
                </a:cubicBezTo>
                <a:lnTo>
                  <a:pt x="27522" y="19901"/>
                </a:lnTo>
                <a:cubicBezTo>
                  <a:pt x="27448" y="19889"/>
                  <a:pt x="27384" y="19881"/>
                  <a:pt x="27325" y="19872"/>
                </a:cubicBezTo>
                <a:lnTo>
                  <a:pt x="27182" y="19825"/>
                </a:lnTo>
                <a:cubicBezTo>
                  <a:pt x="27159" y="19813"/>
                  <a:pt x="27135" y="19801"/>
                  <a:pt x="27111" y="19789"/>
                </a:cubicBezTo>
                <a:close/>
                <a:moveTo>
                  <a:pt x="27349" y="19884"/>
                </a:moveTo>
                <a:lnTo>
                  <a:pt x="27349" y="19884"/>
                </a:lnTo>
                <a:cubicBezTo>
                  <a:pt x="27397" y="19896"/>
                  <a:pt x="27444" y="19908"/>
                  <a:pt x="27480" y="19920"/>
                </a:cubicBezTo>
                <a:cubicBezTo>
                  <a:pt x="27432" y="19908"/>
                  <a:pt x="27385" y="19896"/>
                  <a:pt x="27349" y="19884"/>
                </a:cubicBezTo>
                <a:close/>
                <a:moveTo>
                  <a:pt x="27540" y="19898"/>
                </a:moveTo>
                <a:lnTo>
                  <a:pt x="27540" y="19898"/>
                </a:lnTo>
                <a:cubicBezTo>
                  <a:pt x="27567" y="19905"/>
                  <a:pt x="27595" y="19912"/>
                  <a:pt x="27623" y="19920"/>
                </a:cubicBezTo>
                <a:cubicBezTo>
                  <a:pt x="27594" y="19914"/>
                  <a:pt x="27566" y="19909"/>
                  <a:pt x="27540" y="19904"/>
                </a:cubicBezTo>
                <a:lnTo>
                  <a:pt x="27540" y="19904"/>
                </a:lnTo>
                <a:lnTo>
                  <a:pt x="27540" y="19908"/>
                </a:lnTo>
                <a:cubicBezTo>
                  <a:pt x="27551" y="19908"/>
                  <a:pt x="27551" y="19920"/>
                  <a:pt x="27540" y="19920"/>
                </a:cubicBezTo>
                <a:cubicBezTo>
                  <a:pt x="27526" y="19913"/>
                  <a:pt x="27520" y="19906"/>
                  <a:pt x="27522" y="19901"/>
                </a:cubicBezTo>
                <a:lnTo>
                  <a:pt x="27522" y="19901"/>
                </a:lnTo>
                <a:cubicBezTo>
                  <a:pt x="27528" y="19902"/>
                  <a:pt x="27534" y="19903"/>
                  <a:pt x="27540" y="19904"/>
                </a:cubicBezTo>
                <a:lnTo>
                  <a:pt x="27540" y="19904"/>
                </a:lnTo>
                <a:lnTo>
                  <a:pt x="27540" y="19898"/>
                </a:lnTo>
                <a:close/>
                <a:moveTo>
                  <a:pt x="2691" y="19646"/>
                </a:moveTo>
                <a:cubicBezTo>
                  <a:pt x="2674" y="19655"/>
                  <a:pt x="2657" y="19663"/>
                  <a:pt x="2639" y="19667"/>
                </a:cubicBezTo>
                <a:lnTo>
                  <a:pt x="2639" y="19667"/>
                </a:lnTo>
                <a:lnTo>
                  <a:pt x="2715" y="19658"/>
                </a:lnTo>
                <a:lnTo>
                  <a:pt x="2715" y="19658"/>
                </a:lnTo>
                <a:cubicBezTo>
                  <a:pt x="2679" y="19670"/>
                  <a:pt x="2644" y="19682"/>
                  <a:pt x="2608" y="19694"/>
                </a:cubicBezTo>
                <a:lnTo>
                  <a:pt x="2604" y="19685"/>
                </a:lnTo>
                <a:lnTo>
                  <a:pt x="2604" y="19685"/>
                </a:lnTo>
                <a:cubicBezTo>
                  <a:pt x="2549" y="19696"/>
                  <a:pt x="2495" y="19708"/>
                  <a:pt x="2441" y="19729"/>
                </a:cubicBezTo>
                <a:cubicBezTo>
                  <a:pt x="2251" y="19765"/>
                  <a:pt x="1977" y="19837"/>
                  <a:pt x="1667" y="19920"/>
                </a:cubicBezTo>
                <a:lnTo>
                  <a:pt x="1632" y="19932"/>
                </a:lnTo>
                <a:lnTo>
                  <a:pt x="1655" y="19920"/>
                </a:lnTo>
                <a:cubicBezTo>
                  <a:pt x="1739" y="19896"/>
                  <a:pt x="1822" y="19872"/>
                  <a:pt x="1905" y="19848"/>
                </a:cubicBezTo>
                <a:cubicBezTo>
                  <a:pt x="2084" y="19801"/>
                  <a:pt x="2275" y="19753"/>
                  <a:pt x="2441" y="19706"/>
                </a:cubicBezTo>
                <a:cubicBezTo>
                  <a:pt x="2501" y="19694"/>
                  <a:pt x="2560" y="19670"/>
                  <a:pt x="2608" y="19658"/>
                </a:cubicBezTo>
                <a:lnTo>
                  <a:pt x="2613" y="19669"/>
                </a:lnTo>
                <a:lnTo>
                  <a:pt x="2613" y="19669"/>
                </a:lnTo>
                <a:cubicBezTo>
                  <a:pt x="2640" y="19666"/>
                  <a:pt x="2662" y="19656"/>
                  <a:pt x="2691" y="19646"/>
                </a:cubicBezTo>
                <a:close/>
                <a:moveTo>
                  <a:pt x="18943" y="19956"/>
                </a:moveTo>
                <a:lnTo>
                  <a:pt x="18943" y="19968"/>
                </a:lnTo>
                <a:lnTo>
                  <a:pt x="18931" y="19956"/>
                </a:lnTo>
                <a:close/>
                <a:moveTo>
                  <a:pt x="12109" y="19968"/>
                </a:moveTo>
                <a:lnTo>
                  <a:pt x="12097" y="19979"/>
                </a:lnTo>
                <a:cubicBezTo>
                  <a:pt x="12097" y="19979"/>
                  <a:pt x="12097" y="19968"/>
                  <a:pt x="12097" y="19968"/>
                </a:cubicBezTo>
                <a:close/>
                <a:moveTo>
                  <a:pt x="18991" y="19979"/>
                </a:moveTo>
                <a:lnTo>
                  <a:pt x="19003" y="19991"/>
                </a:lnTo>
                <a:cubicBezTo>
                  <a:pt x="19003" y="19991"/>
                  <a:pt x="18991" y="19991"/>
                  <a:pt x="18979" y="20003"/>
                </a:cubicBezTo>
                <a:lnTo>
                  <a:pt x="18979" y="19991"/>
                </a:lnTo>
                <a:lnTo>
                  <a:pt x="18991" y="19979"/>
                </a:lnTo>
                <a:close/>
                <a:moveTo>
                  <a:pt x="16883" y="20003"/>
                </a:moveTo>
                <a:lnTo>
                  <a:pt x="16883" y="20015"/>
                </a:lnTo>
                <a:lnTo>
                  <a:pt x="16872" y="20015"/>
                </a:lnTo>
                <a:lnTo>
                  <a:pt x="16872" y="20003"/>
                </a:lnTo>
                <a:close/>
                <a:moveTo>
                  <a:pt x="12050" y="20015"/>
                </a:moveTo>
                <a:lnTo>
                  <a:pt x="12050" y="20027"/>
                </a:lnTo>
                <a:lnTo>
                  <a:pt x="12038" y="20039"/>
                </a:lnTo>
                <a:lnTo>
                  <a:pt x="12026" y="20039"/>
                </a:lnTo>
                <a:lnTo>
                  <a:pt x="12026" y="20027"/>
                </a:lnTo>
                <a:lnTo>
                  <a:pt x="12050" y="20015"/>
                </a:lnTo>
                <a:close/>
                <a:moveTo>
                  <a:pt x="19003" y="20015"/>
                </a:moveTo>
                <a:lnTo>
                  <a:pt x="19003" y="20027"/>
                </a:lnTo>
                <a:lnTo>
                  <a:pt x="19015" y="20027"/>
                </a:lnTo>
                <a:lnTo>
                  <a:pt x="19015" y="20039"/>
                </a:lnTo>
                <a:lnTo>
                  <a:pt x="18991" y="20039"/>
                </a:lnTo>
                <a:lnTo>
                  <a:pt x="18979" y="20027"/>
                </a:lnTo>
                <a:lnTo>
                  <a:pt x="19003" y="20015"/>
                </a:lnTo>
                <a:close/>
                <a:moveTo>
                  <a:pt x="18884" y="19813"/>
                </a:moveTo>
                <a:lnTo>
                  <a:pt x="19015" y="19884"/>
                </a:lnTo>
                <a:cubicBezTo>
                  <a:pt x="19039" y="19932"/>
                  <a:pt x="19205" y="20063"/>
                  <a:pt x="19158" y="20063"/>
                </a:cubicBezTo>
                <a:cubicBezTo>
                  <a:pt x="19122" y="20015"/>
                  <a:pt x="19074" y="19979"/>
                  <a:pt x="19027" y="19932"/>
                </a:cubicBezTo>
                <a:lnTo>
                  <a:pt x="19027" y="19932"/>
                </a:lnTo>
                <a:cubicBezTo>
                  <a:pt x="19050" y="19968"/>
                  <a:pt x="19086" y="20015"/>
                  <a:pt x="19134" y="20063"/>
                </a:cubicBezTo>
                <a:cubicBezTo>
                  <a:pt x="19062" y="19991"/>
                  <a:pt x="18991" y="19920"/>
                  <a:pt x="18896" y="19837"/>
                </a:cubicBezTo>
                <a:lnTo>
                  <a:pt x="18884" y="19813"/>
                </a:lnTo>
                <a:close/>
                <a:moveTo>
                  <a:pt x="19027" y="20063"/>
                </a:moveTo>
                <a:lnTo>
                  <a:pt x="19039" y="20075"/>
                </a:lnTo>
                <a:lnTo>
                  <a:pt x="19027" y="20075"/>
                </a:lnTo>
                <a:lnTo>
                  <a:pt x="19027" y="20063"/>
                </a:lnTo>
                <a:close/>
                <a:moveTo>
                  <a:pt x="23231" y="19876"/>
                </a:moveTo>
                <a:cubicBezTo>
                  <a:pt x="23313" y="19927"/>
                  <a:pt x="23423" y="19998"/>
                  <a:pt x="23551" y="20075"/>
                </a:cubicBezTo>
                <a:cubicBezTo>
                  <a:pt x="23471" y="20025"/>
                  <a:pt x="23367" y="19959"/>
                  <a:pt x="23231" y="19876"/>
                </a:cubicBezTo>
                <a:close/>
                <a:moveTo>
                  <a:pt x="27835" y="19955"/>
                </a:moveTo>
                <a:cubicBezTo>
                  <a:pt x="27849" y="19955"/>
                  <a:pt x="27871" y="19958"/>
                  <a:pt x="27899" y="19963"/>
                </a:cubicBezTo>
                <a:lnTo>
                  <a:pt x="27899" y="19963"/>
                </a:lnTo>
                <a:lnTo>
                  <a:pt x="27898" y="19963"/>
                </a:lnTo>
                <a:lnTo>
                  <a:pt x="27898" y="19963"/>
                </a:lnTo>
                <a:cubicBezTo>
                  <a:pt x="27899" y="19963"/>
                  <a:pt x="27900" y="19963"/>
                  <a:pt x="27901" y="19963"/>
                </a:cubicBezTo>
                <a:lnTo>
                  <a:pt x="27901" y="19963"/>
                </a:lnTo>
                <a:cubicBezTo>
                  <a:pt x="28049" y="19991"/>
                  <a:pt x="28346" y="20077"/>
                  <a:pt x="28382" y="20077"/>
                </a:cubicBezTo>
                <a:cubicBezTo>
                  <a:pt x="28386" y="20077"/>
                  <a:pt x="28387" y="20076"/>
                  <a:pt x="28385" y="20075"/>
                </a:cubicBezTo>
                <a:lnTo>
                  <a:pt x="28397" y="20075"/>
                </a:lnTo>
                <a:cubicBezTo>
                  <a:pt x="28421" y="20087"/>
                  <a:pt x="28456" y="20087"/>
                  <a:pt x="28480" y="20099"/>
                </a:cubicBezTo>
                <a:cubicBezTo>
                  <a:pt x="28397" y="20087"/>
                  <a:pt x="28325" y="20075"/>
                  <a:pt x="28278" y="20075"/>
                </a:cubicBezTo>
                <a:cubicBezTo>
                  <a:pt x="28147" y="20039"/>
                  <a:pt x="28028" y="20015"/>
                  <a:pt x="27837" y="19968"/>
                </a:cubicBezTo>
                <a:cubicBezTo>
                  <a:pt x="27825" y="19956"/>
                  <a:pt x="27825" y="19956"/>
                  <a:pt x="27825" y="19956"/>
                </a:cubicBezTo>
                <a:lnTo>
                  <a:pt x="27825" y="19956"/>
                </a:lnTo>
                <a:lnTo>
                  <a:pt x="27898" y="19963"/>
                </a:lnTo>
                <a:lnTo>
                  <a:pt x="27898" y="19963"/>
                </a:lnTo>
                <a:cubicBezTo>
                  <a:pt x="27876" y="19960"/>
                  <a:pt x="27853" y="19956"/>
                  <a:pt x="27825" y="19956"/>
                </a:cubicBezTo>
                <a:cubicBezTo>
                  <a:pt x="27828" y="19955"/>
                  <a:pt x="27831" y="19955"/>
                  <a:pt x="27835" y="19955"/>
                </a:cubicBezTo>
                <a:close/>
                <a:moveTo>
                  <a:pt x="19062" y="20099"/>
                </a:moveTo>
                <a:cubicBezTo>
                  <a:pt x="19047" y="20106"/>
                  <a:pt x="19046" y="20109"/>
                  <a:pt x="19051" y="20110"/>
                </a:cubicBezTo>
                <a:lnTo>
                  <a:pt x="19051" y="20110"/>
                </a:lnTo>
                <a:lnTo>
                  <a:pt x="19062" y="20099"/>
                </a:lnTo>
                <a:close/>
                <a:moveTo>
                  <a:pt x="10486" y="20075"/>
                </a:moveTo>
                <a:cubicBezTo>
                  <a:pt x="10466" y="20087"/>
                  <a:pt x="10448" y="20099"/>
                  <a:pt x="10430" y="20110"/>
                </a:cubicBezTo>
                <a:cubicBezTo>
                  <a:pt x="10450" y="20099"/>
                  <a:pt x="10469" y="20087"/>
                  <a:pt x="10486" y="20075"/>
                </a:cubicBezTo>
                <a:close/>
                <a:moveTo>
                  <a:pt x="19039" y="20087"/>
                </a:moveTo>
                <a:cubicBezTo>
                  <a:pt x="19050" y="20087"/>
                  <a:pt x="19050" y="20099"/>
                  <a:pt x="19062" y="20099"/>
                </a:cubicBezTo>
                <a:cubicBezTo>
                  <a:pt x="19062" y="20099"/>
                  <a:pt x="19062" y="20110"/>
                  <a:pt x="19062" y="20110"/>
                </a:cubicBezTo>
                <a:cubicBezTo>
                  <a:pt x="19062" y="20110"/>
                  <a:pt x="19074" y="20122"/>
                  <a:pt x="19086" y="20122"/>
                </a:cubicBezTo>
                <a:lnTo>
                  <a:pt x="19050" y="20122"/>
                </a:lnTo>
                <a:lnTo>
                  <a:pt x="19062" y="20110"/>
                </a:lnTo>
                <a:cubicBezTo>
                  <a:pt x="19058" y="20110"/>
                  <a:pt x="19054" y="20110"/>
                  <a:pt x="19051" y="20110"/>
                </a:cubicBezTo>
                <a:lnTo>
                  <a:pt x="19051" y="20110"/>
                </a:lnTo>
                <a:lnTo>
                  <a:pt x="19050" y="20110"/>
                </a:lnTo>
                <a:lnTo>
                  <a:pt x="19039" y="20099"/>
                </a:lnTo>
                <a:cubicBezTo>
                  <a:pt x="19039" y="20099"/>
                  <a:pt x="19039" y="20087"/>
                  <a:pt x="19039" y="20087"/>
                </a:cubicBezTo>
                <a:close/>
                <a:moveTo>
                  <a:pt x="19074" y="20134"/>
                </a:moveTo>
                <a:cubicBezTo>
                  <a:pt x="19062" y="20134"/>
                  <a:pt x="19062" y="20134"/>
                  <a:pt x="19062" y="20146"/>
                </a:cubicBezTo>
                <a:lnTo>
                  <a:pt x="19050" y="20134"/>
                </a:lnTo>
                <a:close/>
                <a:moveTo>
                  <a:pt x="16836" y="20075"/>
                </a:moveTo>
                <a:lnTo>
                  <a:pt x="16859" y="20157"/>
                </a:lnTo>
                <a:lnTo>
                  <a:pt x="16859" y="20157"/>
                </a:lnTo>
                <a:cubicBezTo>
                  <a:pt x="16848" y="20146"/>
                  <a:pt x="16847" y="20146"/>
                  <a:pt x="16836" y="20146"/>
                </a:cubicBezTo>
                <a:lnTo>
                  <a:pt x="16836" y="20134"/>
                </a:lnTo>
                <a:lnTo>
                  <a:pt x="16836" y="20075"/>
                </a:lnTo>
                <a:close/>
                <a:moveTo>
                  <a:pt x="19039" y="20134"/>
                </a:moveTo>
                <a:lnTo>
                  <a:pt x="19039" y="20146"/>
                </a:lnTo>
                <a:lnTo>
                  <a:pt x="19050" y="20146"/>
                </a:lnTo>
                <a:lnTo>
                  <a:pt x="19039" y="20158"/>
                </a:lnTo>
                <a:lnTo>
                  <a:pt x="19015" y="20158"/>
                </a:lnTo>
                <a:lnTo>
                  <a:pt x="19015" y="20146"/>
                </a:lnTo>
                <a:cubicBezTo>
                  <a:pt x="19023" y="20146"/>
                  <a:pt x="19025" y="20141"/>
                  <a:pt x="19026" y="20141"/>
                </a:cubicBezTo>
                <a:cubicBezTo>
                  <a:pt x="19027" y="20141"/>
                  <a:pt x="19027" y="20142"/>
                  <a:pt x="19027" y="20146"/>
                </a:cubicBezTo>
                <a:cubicBezTo>
                  <a:pt x="19027" y="20146"/>
                  <a:pt x="19027" y="20134"/>
                  <a:pt x="19039" y="20134"/>
                </a:cubicBezTo>
                <a:close/>
                <a:moveTo>
                  <a:pt x="11930" y="20110"/>
                </a:moveTo>
                <a:cubicBezTo>
                  <a:pt x="11930" y="20110"/>
                  <a:pt x="11930" y="20116"/>
                  <a:pt x="11930" y="20122"/>
                </a:cubicBezTo>
                <a:lnTo>
                  <a:pt x="11942" y="20122"/>
                </a:lnTo>
                <a:lnTo>
                  <a:pt x="11942" y="20134"/>
                </a:lnTo>
                <a:cubicBezTo>
                  <a:pt x="11942" y="20134"/>
                  <a:pt x="11942" y="20122"/>
                  <a:pt x="11930" y="20122"/>
                </a:cubicBezTo>
                <a:cubicBezTo>
                  <a:pt x="11930" y="20128"/>
                  <a:pt x="11930" y="20134"/>
                  <a:pt x="11930" y="20134"/>
                </a:cubicBezTo>
                <a:cubicBezTo>
                  <a:pt x="11919" y="20146"/>
                  <a:pt x="11907" y="20158"/>
                  <a:pt x="11907" y="20158"/>
                </a:cubicBezTo>
                <a:cubicBezTo>
                  <a:pt x="11907" y="20158"/>
                  <a:pt x="11883" y="20158"/>
                  <a:pt x="11883" y="20170"/>
                </a:cubicBezTo>
                <a:cubicBezTo>
                  <a:pt x="11883" y="20158"/>
                  <a:pt x="11895" y="20146"/>
                  <a:pt x="11895" y="20146"/>
                </a:cubicBezTo>
                <a:lnTo>
                  <a:pt x="11907" y="20134"/>
                </a:lnTo>
                <a:lnTo>
                  <a:pt x="11930" y="20110"/>
                </a:lnTo>
                <a:close/>
                <a:moveTo>
                  <a:pt x="16931" y="20146"/>
                </a:moveTo>
                <a:lnTo>
                  <a:pt x="16931" y="20158"/>
                </a:lnTo>
                <a:lnTo>
                  <a:pt x="16931" y="20170"/>
                </a:lnTo>
                <a:lnTo>
                  <a:pt x="16919" y="20158"/>
                </a:lnTo>
                <a:lnTo>
                  <a:pt x="16919" y="20146"/>
                </a:lnTo>
                <a:close/>
                <a:moveTo>
                  <a:pt x="18824" y="19646"/>
                </a:moveTo>
                <a:lnTo>
                  <a:pt x="18824" y="19646"/>
                </a:lnTo>
                <a:cubicBezTo>
                  <a:pt x="19015" y="19813"/>
                  <a:pt x="19181" y="19968"/>
                  <a:pt x="19324" y="20099"/>
                </a:cubicBezTo>
                <a:cubicBezTo>
                  <a:pt x="19348" y="20110"/>
                  <a:pt x="19372" y="20134"/>
                  <a:pt x="19396" y="20158"/>
                </a:cubicBezTo>
                <a:lnTo>
                  <a:pt x="19384" y="20170"/>
                </a:lnTo>
                <a:cubicBezTo>
                  <a:pt x="19205" y="20003"/>
                  <a:pt x="19015" y="19837"/>
                  <a:pt x="18836" y="19682"/>
                </a:cubicBezTo>
                <a:lnTo>
                  <a:pt x="18824" y="19646"/>
                </a:lnTo>
                <a:close/>
                <a:moveTo>
                  <a:pt x="478" y="20168"/>
                </a:moveTo>
                <a:lnTo>
                  <a:pt x="477" y="20170"/>
                </a:lnTo>
                <a:cubicBezTo>
                  <a:pt x="478" y="20171"/>
                  <a:pt x="479" y="20173"/>
                  <a:pt x="481" y="20174"/>
                </a:cubicBezTo>
                <a:lnTo>
                  <a:pt x="481" y="20174"/>
                </a:lnTo>
                <a:cubicBezTo>
                  <a:pt x="480" y="20172"/>
                  <a:pt x="479" y="20170"/>
                  <a:pt x="478" y="20168"/>
                </a:cubicBezTo>
                <a:close/>
                <a:moveTo>
                  <a:pt x="19062" y="20170"/>
                </a:moveTo>
                <a:lnTo>
                  <a:pt x="19062" y="20182"/>
                </a:lnTo>
                <a:lnTo>
                  <a:pt x="19050" y="20182"/>
                </a:lnTo>
                <a:cubicBezTo>
                  <a:pt x="19050" y="20182"/>
                  <a:pt x="19062" y="20182"/>
                  <a:pt x="19062" y="20170"/>
                </a:cubicBezTo>
                <a:close/>
                <a:moveTo>
                  <a:pt x="11871" y="20182"/>
                </a:moveTo>
                <a:cubicBezTo>
                  <a:pt x="11871" y="20182"/>
                  <a:pt x="11871" y="20182"/>
                  <a:pt x="11883" y="20194"/>
                </a:cubicBezTo>
                <a:cubicBezTo>
                  <a:pt x="11876" y="20197"/>
                  <a:pt x="11872" y="20199"/>
                  <a:pt x="11870" y="20199"/>
                </a:cubicBezTo>
                <a:cubicBezTo>
                  <a:pt x="11865" y="20199"/>
                  <a:pt x="11871" y="20190"/>
                  <a:pt x="11871" y="20182"/>
                </a:cubicBezTo>
                <a:close/>
                <a:moveTo>
                  <a:pt x="19181" y="20206"/>
                </a:moveTo>
                <a:cubicBezTo>
                  <a:pt x="19176" y="20206"/>
                  <a:pt x="19173" y="20208"/>
                  <a:pt x="19171" y="20211"/>
                </a:cubicBezTo>
                <a:lnTo>
                  <a:pt x="19171" y="20211"/>
                </a:lnTo>
                <a:cubicBezTo>
                  <a:pt x="19177" y="20210"/>
                  <a:pt x="19184" y="20209"/>
                  <a:pt x="19193" y="20206"/>
                </a:cubicBezTo>
                <a:close/>
                <a:moveTo>
                  <a:pt x="32171" y="20075"/>
                </a:moveTo>
                <a:cubicBezTo>
                  <a:pt x="32171" y="20122"/>
                  <a:pt x="32171" y="20170"/>
                  <a:pt x="32171" y="20206"/>
                </a:cubicBezTo>
                <a:lnTo>
                  <a:pt x="32171" y="20218"/>
                </a:lnTo>
                <a:lnTo>
                  <a:pt x="32159" y="20218"/>
                </a:lnTo>
                <a:lnTo>
                  <a:pt x="32159" y="20206"/>
                </a:lnTo>
                <a:lnTo>
                  <a:pt x="32171" y="20075"/>
                </a:lnTo>
                <a:close/>
                <a:moveTo>
                  <a:pt x="11847" y="20182"/>
                </a:moveTo>
                <a:cubicBezTo>
                  <a:pt x="11847" y="20182"/>
                  <a:pt x="11847" y="20194"/>
                  <a:pt x="11847" y="20194"/>
                </a:cubicBezTo>
                <a:lnTo>
                  <a:pt x="11835" y="20218"/>
                </a:lnTo>
                <a:cubicBezTo>
                  <a:pt x="11842" y="20211"/>
                  <a:pt x="11849" y="20208"/>
                  <a:pt x="11854" y="20204"/>
                </a:cubicBezTo>
                <a:lnTo>
                  <a:pt x="11854" y="20204"/>
                </a:lnTo>
                <a:lnTo>
                  <a:pt x="11847" y="20218"/>
                </a:lnTo>
                <a:lnTo>
                  <a:pt x="11835" y="20218"/>
                </a:lnTo>
                <a:cubicBezTo>
                  <a:pt x="11824" y="20223"/>
                  <a:pt x="11816" y="20226"/>
                  <a:pt x="11811" y="20230"/>
                </a:cubicBezTo>
                <a:lnTo>
                  <a:pt x="11811" y="20230"/>
                </a:lnTo>
                <a:cubicBezTo>
                  <a:pt x="11820" y="20218"/>
                  <a:pt x="11829" y="20206"/>
                  <a:pt x="11835" y="20194"/>
                </a:cubicBezTo>
                <a:lnTo>
                  <a:pt x="11847" y="20182"/>
                </a:lnTo>
                <a:close/>
                <a:moveTo>
                  <a:pt x="10145" y="20170"/>
                </a:moveTo>
                <a:cubicBezTo>
                  <a:pt x="10145" y="20170"/>
                  <a:pt x="10145" y="20170"/>
                  <a:pt x="10145" y="20182"/>
                </a:cubicBezTo>
                <a:cubicBezTo>
                  <a:pt x="10097" y="20194"/>
                  <a:pt x="10049" y="20218"/>
                  <a:pt x="10002" y="20241"/>
                </a:cubicBezTo>
                <a:lnTo>
                  <a:pt x="10002" y="20241"/>
                </a:lnTo>
                <a:lnTo>
                  <a:pt x="10145" y="20170"/>
                </a:lnTo>
                <a:close/>
                <a:moveTo>
                  <a:pt x="11800" y="20246"/>
                </a:moveTo>
                <a:cubicBezTo>
                  <a:pt x="11798" y="20248"/>
                  <a:pt x="11796" y="20251"/>
                  <a:pt x="11794" y="20253"/>
                </a:cubicBezTo>
                <a:lnTo>
                  <a:pt x="11800" y="20253"/>
                </a:lnTo>
                <a:cubicBezTo>
                  <a:pt x="11800" y="20253"/>
                  <a:pt x="11800" y="20249"/>
                  <a:pt x="11800" y="20246"/>
                </a:cubicBezTo>
                <a:close/>
                <a:moveTo>
                  <a:pt x="11788" y="20253"/>
                </a:moveTo>
                <a:lnTo>
                  <a:pt x="11788" y="20265"/>
                </a:lnTo>
                <a:cubicBezTo>
                  <a:pt x="11790" y="20261"/>
                  <a:pt x="11792" y="20257"/>
                  <a:pt x="11794" y="20253"/>
                </a:cubicBezTo>
                <a:close/>
                <a:moveTo>
                  <a:pt x="18908" y="19860"/>
                </a:moveTo>
                <a:cubicBezTo>
                  <a:pt x="19039" y="19991"/>
                  <a:pt x="19169" y="20122"/>
                  <a:pt x="19300" y="20241"/>
                </a:cubicBezTo>
                <a:lnTo>
                  <a:pt x="19324" y="20277"/>
                </a:lnTo>
                <a:lnTo>
                  <a:pt x="19169" y="20122"/>
                </a:lnTo>
                <a:cubicBezTo>
                  <a:pt x="19086" y="20051"/>
                  <a:pt x="19015" y="19979"/>
                  <a:pt x="18931" y="19908"/>
                </a:cubicBezTo>
                <a:lnTo>
                  <a:pt x="18908" y="19860"/>
                </a:lnTo>
                <a:close/>
                <a:moveTo>
                  <a:pt x="23741" y="20265"/>
                </a:moveTo>
                <a:cubicBezTo>
                  <a:pt x="23742" y="20265"/>
                  <a:pt x="23753" y="20265"/>
                  <a:pt x="23753" y="20277"/>
                </a:cubicBezTo>
                <a:lnTo>
                  <a:pt x="23741" y="20265"/>
                </a:lnTo>
                <a:close/>
                <a:moveTo>
                  <a:pt x="19098" y="20265"/>
                </a:moveTo>
                <a:lnTo>
                  <a:pt x="19098" y="20289"/>
                </a:lnTo>
                <a:lnTo>
                  <a:pt x="19086" y="20265"/>
                </a:lnTo>
                <a:close/>
                <a:moveTo>
                  <a:pt x="19146" y="20277"/>
                </a:moveTo>
                <a:cubicBezTo>
                  <a:pt x="19146" y="20277"/>
                  <a:pt x="19146" y="20277"/>
                  <a:pt x="19146" y="20289"/>
                </a:cubicBezTo>
                <a:cubicBezTo>
                  <a:pt x="19134" y="20277"/>
                  <a:pt x="19134" y="20277"/>
                  <a:pt x="19134" y="20277"/>
                </a:cubicBezTo>
                <a:close/>
                <a:moveTo>
                  <a:pt x="23491" y="20158"/>
                </a:moveTo>
                <a:cubicBezTo>
                  <a:pt x="23551" y="20194"/>
                  <a:pt x="23611" y="20229"/>
                  <a:pt x="23670" y="20277"/>
                </a:cubicBezTo>
                <a:lnTo>
                  <a:pt x="23658" y="20289"/>
                </a:lnTo>
                <a:lnTo>
                  <a:pt x="23480" y="20170"/>
                </a:lnTo>
                <a:cubicBezTo>
                  <a:pt x="23480" y="20170"/>
                  <a:pt x="23491" y="20158"/>
                  <a:pt x="23491" y="20158"/>
                </a:cubicBezTo>
                <a:close/>
                <a:moveTo>
                  <a:pt x="23730" y="20289"/>
                </a:moveTo>
                <a:lnTo>
                  <a:pt x="23734" y="20291"/>
                </a:lnTo>
                <a:lnTo>
                  <a:pt x="23734" y="20291"/>
                </a:lnTo>
                <a:cubicBezTo>
                  <a:pt x="23738" y="20289"/>
                  <a:pt x="23741" y="20289"/>
                  <a:pt x="23741" y="20289"/>
                </a:cubicBezTo>
                <a:close/>
                <a:moveTo>
                  <a:pt x="23468" y="20182"/>
                </a:moveTo>
                <a:cubicBezTo>
                  <a:pt x="23527" y="20218"/>
                  <a:pt x="23587" y="20265"/>
                  <a:pt x="23658" y="20301"/>
                </a:cubicBezTo>
                <a:lnTo>
                  <a:pt x="23646" y="20325"/>
                </a:lnTo>
                <a:lnTo>
                  <a:pt x="23444" y="20194"/>
                </a:lnTo>
                <a:cubicBezTo>
                  <a:pt x="23444" y="20194"/>
                  <a:pt x="23456" y="20194"/>
                  <a:pt x="23468" y="20182"/>
                </a:cubicBezTo>
                <a:close/>
                <a:moveTo>
                  <a:pt x="23730" y="20265"/>
                </a:moveTo>
                <a:lnTo>
                  <a:pt x="23741" y="20289"/>
                </a:lnTo>
                <a:cubicBezTo>
                  <a:pt x="23741" y="20289"/>
                  <a:pt x="23753" y="20301"/>
                  <a:pt x="23753" y="20301"/>
                </a:cubicBezTo>
                <a:lnTo>
                  <a:pt x="23734" y="20291"/>
                </a:lnTo>
                <a:lnTo>
                  <a:pt x="23734" y="20291"/>
                </a:lnTo>
                <a:cubicBezTo>
                  <a:pt x="23734" y="20292"/>
                  <a:pt x="23733" y="20292"/>
                  <a:pt x="23733" y="20292"/>
                </a:cubicBezTo>
                <a:lnTo>
                  <a:pt x="23733" y="20292"/>
                </a:lnTo>
                <a:lnTo>
                  <a:pt x="23730" y="20289"/>
                </a:lnTo>
                <a:cubicBezTo>
                  <a:pt x="23722" y="20289"/>
                  <a:pt x="23714" y="20289"/>
                  <a:pt x="23709" y="20285"/>
                </a:cubicBezTo>
                <a:lnTo>
                  <a:pt x="23709" y="20285"/>
                </a:lnTo>
                <a:cubicBezTo>
                  <a:pt x="23707" y="20288"/>
                  <a:pt x="23706" y="20289"/>
                  <a:pt x="23706" y="20289"/>
                </a:cubicBezTo>
                <a:lnTo>
                  <a:pt x="23730" y="20301"/>
                </a:lnTo>
                <a:cubicBezTo>
                  <a:pt x="23730" y="20297"/>
                  <a:pt x="23731" y="20294"/>
                  <a:pt x="23733" y="20292"/>
                </a:cubicBezTo>
                <a:lnTo>
                  <a:pt x="23733" y="20292"/>
                </a:lnTo>
                <a:lnTo>
                  <a:pt x="23741" y="20301"/>
                </a:lnTo>
                <a:lnTo>
                  <a:pt x="23730" y="20301"/>
                </a:lnTo>
                <a:cubicBezTo>
                  <a:pt x="23730" y="20301"/>
                  <a:pt x="23730" y="20306"/>
                  <a:pt x="23726" y="20310"/>
                </a:cubicBezTo>
                <a:lnTo>
                  <a:pt x="23726" y="20310"/>
                </a:lnTo>
                <a:lnTo>
                  <a:pt x="23706" y="20289"/>
                </a:lnTo>
                <a:lnTo>
                  <a:pt x="23706" y="20301"/>
                </a:lnTo>
                <a:lnTo>
                  <a:pt x="23722" y="20312"/>
                </a:lnTo>
                <a:lnTo>
                  <a:pt x="23722" y="20312"/>
                </a:lnTo>
                <a:cubicBezTo>
                  <a:pt x="23724" y="20311"/>
                  <a:pt x="23725" y="20311"/>
                  <a:pt x="23726" y="20310"/>
                </a:cubicBezTo>
                <a:lnTo>
                  <a:pt x="23726" y="20310"/>
                </a:lnTo>
                <a:lnTo>
                  <a:pt x="23741" y="20325"/>
                </a:lnTo>
                <a:lnTo>
                  <a:pt x="23722" y="20312"/>
                </a:lnTo>
                <a:lnTo>
                  <a:pt x="23722" y="20312"/>
                </a:lnTo>
                <a:cubicBezTo>
                  <a:pt x="23721" y="20313"/>
                  <a:pt x="23720" y="20313"/>
                  <a:pt x="23718" y="20313"/>
                </a:cubicBezTo>
                <a:lnTo>
                  <a:pt x="23706" y="20301"/>
                </a:lnTo>
                <a:cubicBezTo>
                  <a:pt x="23706" y="20301"/>
                  <a:pt x="23706" y="20289"/>
                  <a:pt x="23694" y="20289"/>
                </a:cubicBezTo>
                <a:cubicBezTo>
                  <a:pt x="23694" y="20289"/>
                  <a:pt x="23706" y="20289"/>
                  <a:pt x="23706" y="20277"/>
                </a:cubicBezTo>
                <a:cubicBezTo>
                  <a:pt x="23706" y="20281"/>
                  <a:pt x="23707" y="20284"/>
                  <a:pt x="23709" y="20285"/>
                </a:cubicBezTo>
                <a:lnTo>
                  <a:pt x="23709" y="20285"/>
                </a:lnTo>
                <a:cubicBezTo>
                  <a:pt x="23714" y="20281"/>
                  <a:pt x="23722" y="20273"/>
                  <a:pt x="23730" y="20265"/>
                </a:cubicBezTo>
                <a:close/>
                <a:moveTo>
                  <a:pt x="23765" y="20313"/>
                </a:moveTo>
                <a:lnTo>
                  <a:pt x="23765" y="20325"/>
                </a:lnTo>
                <a:lnTo>
                  <a:pt x="23753" y="20313"/>
                </a:lnTo>
                <a:close/>
                <a:moveTo>
                  <a:pt x="23706" y="20313"/>
                </a:moveTo>
                <a:cubicBezTo>
                  <a:pt x="23718" y="20325"/>
                  <a:pt x="23730" y="20325"/>
                  <a:pt x="23741" y="20337"/>
                </a:cubicBezTo>
                <a:lnTo>
                  <a:pt x="23730" y="20337"/>
                </a:lnTo>
                <a:lnTo>
                  <a:pt x="23706" y="20325"/>
                </a:lnTo>
                <a:lnTo>
                  <a:pt x="23706" y="20313"/>
                </a:lnTo>
                <a:close/>
                <a:moveTo>
                  <a:pt x="11752" y="20313"/>
                </a:moveTo>
                <a:lnTo>
                  <a:pt x="11752" y="20337"/>
                </a:lnTo>
                <a:cubicBezTo>
                  <a:pt x="11731" y="20352"/>
                  <a:pt x="11719" y="20361"/>
                  <a:pt x="11717" y="20361"/>
                </a:cubicBezTo>
                <a:cubicBezTo>
                  <a:pt x="11713" y="20361"/>
                  <a:pt x="11725" y="20346"/>
                  <a:pt x="11752" y="20313"/>
                </a:cubicBezTo>
                <a:close/>
                <a:moveTo>
                  <a:pt x="19146" y="20349"/>
                </a:moveTo>
                <a:lnTo>
                  <a:pt x="19158" y="20360"/>
                </a:lnTo>
                <a:cubicBezTo>
                  <a:pt x="19146" y="20372"/>
                  <a:pt x="19146" y="20372"/>
                  <a:pt x="19134" y="20372"/>
                </a:cubicBezTo>
                <a:lnTo>
                  <a:pt x="19122" y="20360"/>
                </a:lnTo>
                <a:cubicBezTo>
                  <a:pt x="19134" y="20349"/>
                  <a:pt x="19146" y="20349"/>
                  <a:pt x="19146" y="20349"/>
                </a:cubicBezTo>
                <a:close/>
                <a:moveTo>
                  <a:pt x="23765" y="20349"/>
                </a:moveTo>
                <a:lnTo>
                  <a:pt x="23789" y="20372"/>
                </a:lnTo>
                <a:lnTo>
                  <a:pt x="23777" y="20372"/>
                </a:lnTo>
                <a:lnTo>
                  <a:pt x="23765" y="20360"/>
                </a:lnTo>
                <a:cubicBezTo>
                  <a:pt x="23765" y="20360"/>
                  <a:pt x="23765" y="20349"/>
                  <a:pt x="23765" y="20349"/>
                </a:cubicBezTo>
                <a:lnTo>
                  <a:pt x="23765" y="20349"/>
                </a:lnTo>
                <a:lnTo>
                  <a:pt x="23765" y="20349"/>
                </a:lnTo>
                <a:close/>
                <a:moveTo>
                  <a:pt x="19158" y="20372"/>
                </a:moveTo>
                <a:cubicBezTo>
                  <a:pt x="19158" y="20384"/>
                  <a:pt x="19146" y="20384"/>
                  <a:pt x="19134" y="20384"/>
                </a:cubicBezTo>
                <a:lnTo>
                  <a:pt x="19158" y="20372"/>
                </a:lnTo>
                <a:close/>
                <a:moveTo>
                  <a:pt x="23765" y="20372"/>
                </a:moveTo>
                <a:cubicBezTo>
                  <a:pt x="23765" y="20384"/>
                  <a:pt x="23753" y="20384"/>
                  <a:pt x="23753" y="20396"/>
                </a:cubicBezTo>
                <a:lnTo>
                  <a:pt x="23741" y="20384"/>
                </a:lnTo>
                <a:cubicBezTo>
                  <a:pt x="23753" y="20384"/>
                  <a:pt x="23753" y="20372"/>
                  <a:pt x="23753" y="20372"/>
                </a:cubicBezTo>
                <a:close/>
                <a:moveTo>
                  <a:pt x="23861" y="20360"/>
                </a:moveTo>
                <a:cubicBezTo>
                  <a:pt x="23884" y="20372"/>
                  <a:pt x="23896" y="20384"/>
                  <a:pt x="23908" y="20396"/>
                </a:cubicBezTo>
                <a:lnTo>
                  <a:pt x="23896" y="20396"/>
                </a:lnTo>
                <a:lnTo>
                  <a:pt x="23861" y="20372"/>
                </a:lnTo>
                <a:cubicBezTo>
                  <a:pt x="23861" y="20372"/>
                  <a:pt x="23861" y="20372"/>
                  <a:pt x="23861" y="20360"/>
                </a:cubicBezTo>
                <a:close/>
                <a:moveTo>
                  <a:pt x="24039" y="20396"/>
                </a:moveTo>
                <a:cubicBezTo>
                  <a:pt x="24032" y="20404"/>
                  <a:pt x="24024" y="20406"/>
                  <a:pt x="24020" y="20408"/>
                </a:cubicBezTo>
                <a:lnTo>
                  <a:pt x="24020" y="20408"/>
                </a:lnTo>
                <a:cubicBezTo>
                  <a:pt x="24027" y="20405"/>
                  <a:pt x="24029" y="20396"/>
                  <a:pt x="24039" y="20396"/>
                </a:cubicBezTo>
                <a:close/>
                <a:moveTo>
                  <a:pt x="23937" y="20380"/>
                </a:moveTo>
                <a:cubicBezTo>
                  <a:pt x="23949" y="20380"/>
                  <a:pt x="23956" y="20391"/>
                  <a:pt x="23956" y="20408"/>
                </a:cubicBezTo>
                <a:lnTo>
                  <a:pt x="23920" y="20384"/>
                </a:lnTo>
                <a:cubicBezTo>
                  <a:pt x="23926" y="20381"/>
                  <a:pt x="23932" y="20380"/>
                  <a:pt x="23937" y="20380"/>
                </a:cubicBezTo>
                <a:close/>
                <a:moveTo>
                  <a:pt x="24230" y="20408"/>
                </a:moveTo>
                <a:lnTo>
                  <a:pt x="24228" y="20413"/>
                </a:lnTo>
                <a:lnTo>
                  <a:pt x="24228" y="20413"/>
                </a:lnTo>
                <a:cubicBezTo>
                  <a:pt x="24229" y="20412"/>
                  <a:pt x="24230" y="20411"/>
                  <a:pt x="24230" y="20408"/>
                </a:cubicBezTo>
                <a:close/>
                <a:moveTo>
                  <a:pt x="23765" y="20408"/>
                </a:moveTo>
                <a:cubicBezTo>
                  <a:pt x="23777" y="20408"/>
                  <a:pt x="23777" y="20408"/>
                  <a:pt x="23777" y="20420"/>
                </a:cubicBezTo>
                <a:lnTo>
                  <a:pt x="23765" y="20408"/>
                </a:lnTo>
                <a:close/>
                <a:moveTo>
                  <a:pt x="19181" y="20408"/>
                </a:moveTo>
                <a:lnTo>
                  <a:pt x="19193" y="20432"/>
                </a:lnTo>
                <a:lnTo>
                  <a:pt x="19193" y="20444"/>
                </a:lnTo>
                <a:cubicBezTo>
                  <a:pt x="19193" y="20444"/>
                  <a:pt x="19193" y="20432"/>
                  <a:pt x="19181" y="20432"/>
                </a:cubicBezTo>
                <a:cubicBezTo>
                  <a:pt x="19193" y="20432"/>
                  <a:pt x="19181" y="20432"/>
                  <a:pt x="19181" y="20420"/>
                </a:cubicBezTo>
                <a:cubicBezTo>
                  <a:pt x="19181" y="20420"/>
                  <a:pt x="19169" y="20420"/>
                  <a:pt x="19169" y="20432"/>
                </a:cubicBezTo>
                <a:lnTo>
                  <a:pt x="19169" y="20420"/>
                </a:lnTo>
                <a:lnTo>
                  <a:pt x="19181" y="20420"/>
                </a:lnTo>
                <a:cubicBezTo>
                  <a:pt x="19181" y="20420"/>
                  <a:pt x="19169" y="20420"/>
                  <a:pt x="19169" y="20408"/>
                </a:cubicBezTo>
                <a:close/>
                <a:moveTo>
                  <a:pt x="23968" y="20432"/>
                </a:moveTo>
                <a:lnTo>
                  <a:pt x="23968" y="20444"/>
                </a:lnTo>
                <a:lnTo>
                  <a:pt x="23956" y="20432"/>
                </a:lnTo>
                <a:close/>
                <a:moveTo>
                  <a:pt x="11692" y="20432"/>
                </a:moveTo>
                <a:lnTo>
                  <a:pt x="11680" y="20456"/>
                </a:lnTo>
                <a:lnTo>
                  <a:pt x="11669" y="20456"/>
                </a:lnTo>
                <a:lnTo>
                  <a:pt x="11692" y="20432"/>
                </a:lnTo>
                <a:close/>
                <a:moveTo>
                  <a:pt x="19693" y="20420"/>
                </a:moveTo>
                <a:cubicBezTo>
                  <a:pt x="19705" y="20432"/>
                  <a:pt x="19717" y="20444"/>
                  <a:pt x="19717" y="20444"/>
                </a:cubicBezTo>
                <a:cubicBezTo>
                  <a:pt x="19717" y="20456"/>
                  <a:pt x="19717" y="20456"/>
                  <a:pt x="19717" y="20456"/>
                </a:cubicBezTo>
                <a:cubicBezTo>
                  <a:pt x="19717" y="20456"/>
                  <a:pt x="19705" y="20444"/>
                  <a:pt x="19693" y="20444"/>
                </a:cubicBezTo>
                <a:lnTo>
                  <a:pt x="19693" y="20420"/>
                </a:lnTo>
                <a:close/>
                <a:moveTo>
                  <a:pt x="23849" y="20432"/>
                </a:moveTo>
                <a:cubicBezTo>
                  <a:pt x="23849" y="20444"/>
                  <a:pt x="23849" y="20444"/>
                  <a:pt x="23837" y="20456"/>
                </a:cubicBezTo>
                <a:lnTo>
                  <a:pt x="23813" y="20444"/>
                </a:lnTo>
                <a:cubicBezTo>
                  <a:pt x="23825" y="20432"/>
                  <a:pt x="23837" y="20432"/>
                  <a:pt x="23849" y="20432"/>
                </a:cubicBezTo>
                <a:close/>
                <a:moveTo>
                  <a:pt x="24039" y="20432"/>
                </a:moveTo>
                <a:lnTo>
                  <a:pt x="24039" y="20432"/>
                </a:lnTo>
                <a:cubicBezTo>
                  <a:pt x="24039" y="20432"/>
                  <a:pt x="24039" y="20444"/>
                  <a:pt x="24027" y="20456"/>
                </a:cubicBezTo>
                <a:cubicBezTo>
                  <a:pt x="24039" y="20444"/>
                  <a:pt x="24039" y="20444"/>
                  <a:pt x="24039" y="20432"/>
                </a:cubicBezTo>
                <a:close/>
                <a:moveTo>
                  <a:pt x="24146" y="20468"/>
                </a:moveTo>
                <a:lnTo>
                  <a:pt x="24154" y="20472"/>
                </a:lnTo>
                <a:lnTo>
                  <a:pt x="24158" y="20468"/>
                </a:lnTo>
                <a:close/>
                <a:moveTo>
                  <a:pt x="23884" y="20444"/>
                </a:moveTo>
                <a:lnTo>
                  <a:pt x="23896" y="20456"/>
                </a:lnTo>
                <a:cubicBezTo>
                  <a:pt x="23884" y="20468"/>
                  <a:pt x="23884" y="20480"/>
                  <a:pt x="23872" y="20480"/>
                </a:cubicBezTo>
                <a:lnTo>
                  <a:pt x="23849" y="20468"/>
                </a:lnTo>
                <a:cubicBezTo>
                  <a:pt x="23861" y="20456"/>
                  <a:pt x="23872" y="20456"/>
                  <a:pt x="23884" y="20444"/>
                </a:cubicBezTo>
                <a:close/>
                <a:moveTo>
                  <a:pt x="24551" y="19051"/>
                </a:moveTo>
                <a:lnTo>
                  <a:pt x="29683" y="20349"/>
                </a:lnTo>
                <a:lnTo>
                  <a:pt x="30028" y="20432"/>
                </a:lnTo>
                <a:lnTo>
                  <a:pt x="30028" y="20444"/>
                </a:lnTo>
                <a:lnTo>
                  <a:pt x="30060" y="20451"/>
                </a:lnTo>
                <a:lnTo>
                  <a:pt x="30060" y="20451"/>
                </a:lnTo>
                <a:cubicBezTo>
                  <a:pt x="30073" y="20460"/>
                  <a:pt x="30090" y="20470"/>
                  <a:pt x="30099" y="20480"/>
                </a:cubicBezTo>
                <a:lnTo>
                  <a:pt x="29671" y="20360"/>
                </a:lnTo>
                <a:cubicBezTo>
                  <a:pt x="29385" y="20289"/>
                  <a:pt x="29087" y="20218"/>
                  <a:pt x="28802" y="20134"/>
                </a:cubicBezTo>
                <a:lnTo>
                  <a:pt x="28194" y="20015"/>
                </a:lnTo>
                <a:cubicBezTo>
                  <a:pt x="27830" y="19919"/>
                  <a:pt x="27438" y="19822"/>
                  <a:pt x="27025" y="19709"/>
                </a:cubicBezTo>
                <a:lnTo>
                  <a:pt x="27025" y="19709"/>
                </a:lnTo>
                <a:cubicBezTo>
                  <a:pt x="27186" y="19752"/>
                  <a:pt x="27358" y="19791"/>
                  <a:pt x="27551" y="19837"/>
                </a:cubicBezTo>
                <a:cubicBezTo>
                  <a:pt x="26754" y="19610"/>
                  <a:pt x="25658" y="19337"/>
                  <a:pt x="24551" y="19063"/>
                </a:cubicBezTo>
                <a:lnTo>
                  <a:pt x="24551" y="19051"/>
                </a:lnTo>
                <a:close/>
                <a:moveTo>
                  <a:pt x="24039" y="20432"/>
                </a:moveTo>
                <a:cubicBezTo>
                  <a:pt x="24051" y="20444"/>
                  <a:pt x="24063" y="20444"/>
                  <a:pt x="24051" y="20456"/>
                </a:cubicBezTo>
                <a:cubicBezTo>
                  <a:pt x="24051" y="20456"/>
                  <a:pt x="24051" y="20456"/>
                  <a:pt x="24051" y="20468"/>
                </a:cubicBezTo>
                <a:cubicBezTo>
                  <a:pt x="24051" y="20456"/>
                  <a:pt x="24063" y="20456"/>
                  <a:pt x="24063" y="20456"/>
                </a:cubicBezTo>
                <a:lnTo>
                  <a:pt x="24075" y="20456"/>
                </a:lnTo>
                <a:cubicBezTo>
                  <a:pt x="24081" y="20456"/>
                  <a:pt x="24087" y="20459"/>
                  <a:pt x="24093" y="20459"/>
                </a:cubicBezTo>
                <a:cubicBezTo>
                  <a:pt x="24099" y="20459"/>
                  <a:pt x="24105" y="20456"/>
                  <a:pt x="24111" y="20444"/>
                </a:cubicBezTo>
                <a:lnTo>
                  <a:pt x="24122" y="20444"/>
                </a:lnTo>
                <a:cubicBezTo>
                  <a:pt x="24099" y="20456"/>
                  <a:pt x="24099" y="20468"/>
                  <a:pt x="24087" y="20468"/>
                </a:cubicBezTo>
                <a:cubicBezTo>
                  <a:pt x="24087" y="20468"/>
                  <a:pt x="24087" y="20480"/>
                  <a:pt x="24099" y="20480"/>
                </a:cubicBezTo>
                <a:cubicBezTo>
                  <a:pt x="24099" y="20480"/>
                  <a:pt x="24111" y="20480"/>
                  <a:pt x="24111" y="20468"/>
                </a:cubicBezTo>
                <a:lnTo>
                  <a:pt x="24134" y="20468"/>
                </a:lnTo>
                <a:cubicBezTo>
                  <a:pt x="24122" y="20491"/>
                  <a:pt x="24111" y="20491"/>
                  <a:pt x="24111" y="20491"/>
                </a:cubicBezTo>
                <a:cubicBezTo>
                  <a:pt x="24111" y="20491"/>
                  <a:pt x="24105" y="20486"/>
                  <a:pt x="24098" y="20486"/>
                </a:cubicBezTo>
                <a:cubicBezTo>
                  <a:pt x="24095" y="20486"/>
                  <a:pt x="24091" y="20487"/>
                  <a:pt x="24087" y="20491"/>
                </a:cubicBezTo>
                <a:lnTo>
                  <a:pt x="24051" y="20468"/>
                </a:lnTo>
                <a:lnTo>
                  <a:pt x="24027" y="20456"/>
                </a:lnTo>
                <a:lnTo>
                  <a:pt x="24015" y="20444"/>
                </a:lnTo>
                <a:lnTo>
                  <a:pt x="24039" y="20432"/>
                </a:lnTo>
                <a:lnTo>
                  <a:pt x="24039" y="20432"/>
                </a:lnTo>
                <a:cubicBezTo>
                  <a:pt x="24039" y="20432"/>
                  <a:pt x="24039" y="20432"/>
                  <a:pt x="24039" y="20432"/>
                </a:cubicBezTo>
                <a:close/>
                <a:moveTo>
                  <a:pt x="24170" y="20444"/>
                </a:moveTo>
                <a:lnTo>
                  <a:pt x="24170" y="20480"/>
                </a:lnTo>
                <a:lnTo>
                  <a:pt x="24182" y="20468"/>
                </a:lnTo>
                <a:cubicBezTo>
                  <a:pt x="24182" y="20474"/>
                  <a:pt x="24182" y="20477"/>
                  <a:pt x="24184" y="20477"/>
                </a:cubicBezTo>
                <a:cubicBezTo>
                  <a:pt x="24185" y="20477"/>
                  <a:pt x="24188" y="20474"/>
                  <a:pt x="24194" y="20468"/>
                </a:cubicBezTo>
                <a:lnTo>
                  <a:pt x="24194" y="20468"/>
                </a:lnTo>
                <a:cubicBezTo>
                  <a:pt x="24194" y="20468"/>
                  <a:pt x="24194" y="20480"/>
                  <a:pt x="24182" y="20491"/>
                </a:cubicBezTo>
                <a:lnTo>
                  <a:pt x="24170" y="20480"/>
                </a:lnTo>
                <a:lnTo>
                  <a:pt x="24154" y="20472"/>
                </a:lnTo>
                <a:lnTo>
                  <a:pt x="24146" y="20480"/>
                </a:lnTo>
                <a:cubicBezTo>
                  <a:pt x="24146" y="20480"/>
                  <a:pt x="24134" y="20480"/>
                  <a:pt x="24146" y="20468"/>
                </a:cubicBezTo>
                <a:cubicBezTo>
                  <a:pt x="24158" y="20456"/>
                  <a:pt x="24158" y="20456"/>
                  <a:pt x="24170" y="20444"/>
                </a:cubicBezTo>
                <a:close/>
                <a:moveTo>
                  <a:pt x="19705" y="20491"/>
                </a:moveTo>
                <a:cubicBezTo>
                  <a:pt x="19705" y="20491"/>
                  <a:pt x="19705" y="20503"/>
                  <a:pt x="19705" y="20503"/>
                </a:cubicBezTo>
                <a:lnTo>
                  <a:pt x="19681" y="20491"/>
                </a:lnTo>
                <a:close/>
                <a:moveTo>
                  <a:pt x="16764" y="20277"/>
                </a:moveTo>
                <a:lnTo>
                  <a:pt x="16753" y="20515"/>
                </a:lnTo>
                <a:cubicBezTo>
                  <a:pt x="16753" y="20444"/>
                  <a:pt x="16753" y="20360"/>
                  <a:pt x="16764" y="20277"/>
                </a:cubicBezTo>
                <a:close/>
                <a:moveTo>
                  <a:pt x="23944" y="20468"/>
                </a:moveTo>
                <a:lnTo>
                  <a:pt x="23956" y="20480"/>
                </a:lnTo>
                <a:lnTo>
                  <a:pt x="23968" y="20480"/>
                </a:lnTo>
                <a:lnTo>
                  <a:pt x="23956" y="20491"/>
                </a:lnTo>
                <a:cubicBezTo>
                  <a:pt x="23956" y="20491"/>
                  <a:pt x="23956" y="20497"/>
                  <a:pt x="23952" y="20497"/>
                </a:cubicBezTo>
                <a:cubicBezTo>
                  <a:pt x="23951" y="20497"/>
                  <a:pt x="23948" y="20495"/>
                  <a:pt x="23944" y="20491"/>
                </a:cubicBezTo>
                <a:cubicBezTo>
                  <a:pt x="23944" y="20491"/>
                  <a:pt x="23944" y="20491"/>
                  <a:pt x="23944" y="20503"/>
                </a:cubicBezTo>
                <a:cubicBezTo>
                  <a:pt x="23932" y="20503"/>
                  <a:pt x="23944" y="20515"/>
                  <a:pt x="23944" y="20515"/>
                </a:cubicBezTo>
                <a:lnTo>
                  <a:pt x="23920" y="20503"/>
                </a:lnTo>
                <a:lnTo>
                  <a:pt x="23896" y="20491"/>
                </a:lnTo>
                <a:lnTo>
                  <a:pt x="23920" y="20491"/>
                </a:lnTo>
                <a:cubicBezTo>
                  <a:pt x="23920" y="20491"/>
                  <a:pt x="23932" y="20491"/>
                  <a:pt x="23944" y="20503"/>
                </a:cubicBezTo>
                <a:cubicBezTo>
                  <a:pt x="23944" y="20491"/>
                  <a:pt x="23932" y="20491"/>
                  <a:pt x="23932" y="20480"/>
                </a:cubicBezTo>
                <a:lnTo>
                  <a:pt x="23932" y="20480"/>
                </a:lnTo>
                <a:lnTo>
                  <a:pt x="23956" y="20491"/>
                </a:lnTo>
                <a:cubicBezTo>
                  <a:pt x="23956" y="20491"/>
                  <a:pt x="23944" y="20480"/>
                  <a:pt x="23932" y="20480"/>
                </a:cubicBezTo>
                <a:lnTo>
                  <a:pt x="23932" y="20480"/>
                </a:lnTo>
                <a:cubicBezTo>
                  <a:pt x="23932" y="20480"/>
                  <a:pt x="23932" y="20480"/>
                  <a:pt x="23932" y="20480"/>
                </a:cubicBezTo>
                <a:lnTo>
                  <a:pt x="23920" y="20480"/>
                </a:lnTo>
                <a:lnTo>
                  <a:pt x="23920" y="20468"/>
                </a:lnTo>
                <a:lnTo>
                  <a:pt x="23932" y="20480"/>
                </a:lnTo>
                <a:lnTo>
                  <a:pt x="23944" y="20468"/>
                </a:lnTo>
                <a:close/>
                <a:moveTo>
                  <a:pt x="19717" y="20503"/>
                </a:moveTo>
                <a:cubicBezTo>
                  <a:pt x="19717" y="20503"/>
                  <a:pt x="19717" y="20503"/>
                  <a:pt x="19729" y="20515"/>
                </a:cubicBezTo>
                <a:cubicBezTo>
                  <a:pt x="19717" y="20515"/>
                  <a:pt x="19717" y="20515"/>
                  <a:pt x="19717" y="20527"/>
                </a:cubicBezTo>
                <a:lnTo>
                  <a:pt x="19705" y="20515"/>
                </a:lnTo>
                <a:cubicBezTo>
                  <a:pt x="19705" y="20515"/>
                  <a:pt x="19717" y="20515"/>
                  <a:pt x="19717" y="20503"/>
                </a:cubicBezTo>
                <a:close/>
                <a:moveTo>
                  <a:pt x="24253" y="20527"/>
                </a:moveTo>
                <a:lnTo>
                  <a:pt x="24257" y="20529"/>
                </a:lnTo>
                <a:lnTo>
                  <a:pt x="24257" y="20529"/>
                </a:lnTo>
                <a:cubicBezTo>
                  <a:pt x="24257" y="20528"/>
                  <a:pt x="24257" y="20528"/>
                  <a:pt x="24257" y="20527"/>
                </a:cubicBezTo>
                <a:close/>
                <a:moveTo>
                  <a:pt x="24206" y="20486"/>
                </a:moveTo>
                <a:cubicBezTo>
                  <a:pt x="24210" y="20486"/>
                  <a:pt x="24214" y="20487"/>
                  <a:pt x="24218" y="20491"/>
                </a:cubicBezTo>
                <a:lnTo>
                  <a:pt x="24194" y="20527"/>
                </a:lnTo>
                <a:cubicBezTo>
                  <a:pt x="24194" y="20527"/>
                  <a:pt x="24194" y="20539"/>
                  <a:pt x="24206" y="20539"/>
                </a:cubicBezTo>
                <a:lnTo>
                  <a:pt x="24182" y="20551"/>
                </a:lnTo>
                <a:lnTo>
                  <a:pt x="24182" y="20551"/>
                </a:lnTo>
                <a:cubicBezTo>
                  <a:pt x="24182" y="20539"/>
                  <a:pt x="24194" y="20515"/>
                  <a:pt x="24206" y="20491"/>
                </a:cubicBezTo>
                <a:lnTo>
                  <a:pt x="24182" y="20491"/>
                </a:lnTo>
                <a:cubicBezTo>
                  <a:pt x="24190" y="20491"/>
                  <a:pt x="24198" y="20486"/>
                  <a:pt x="24206" y="20486"/>
                </a:cubicBezTo>
                <a:close/>
                <a:moveTo>
                  <a:pt x="24218" y="20539"/>
                </a:moveTo>
                <a:cubicBezTo>
                  <a:pt x="24218" y="20539"/>
                  <a:pt x="24230" y="20539"/>
                  <a:pt x="24230" y="20563"/>
                </a:cubicBezTo>
                <a:lnTo>
                  <a:pt x="24218" y="20563"/>
                </a:lnTo>
                <a:cubicBezTo>
                  <a:pt x="24218" y="20563"/>
                  <a:pt x="24218" y="20551"/>
                  <a:pt x="24218" y="20539"/>
                </a:cubicBezTo>
                <a:close/>
                <a:moveTo>
                  <a:pt x="24255" y="20524"/>
                </a:moveTo>
                <a:cubicBezTo>
                  <a:pt x="24257" y="20524"/>
                  <a:pt x="24258" y="20525"/>
                  <a:pt x="24257" y="20527"/>
                </a:cubicBezTo>
                <a:lnTo>
                  <a:pt x="24265" y="20527"/>
                </a:lnTo>
                <a:cubicBezTo>
                  <a:pt x="24265" y="20527"/>
                  <a:pt x="24277" y="20539"/>
                  <a:pt x="24277" y="20539"/>
                </a:cubicBezTo>
                <a:lnTo>
                  <a:pt x="24257" y="20529"/>
                </a:lnTo>
                <a:lnTo>
                  <a:pt x="24257" y="20529"/>
                </a:lnTo>
                <a:cubicBezTo>
                  <a:pt x="24253" y="20536"/>
                  <a:pt x="24242" y="20549"/>
                  <a:pt x="24242" y="20563"/>
                </a:cubicBezTo>
                <a:lnTo>
                  <a:pt x="24242" y="20551"/>
                </a:lnTo>
                <a:cubicBezTo>
                  <a:pt x="24242" y="20551"/>
                  <a:pt x="24230" y="20563"/>
                  <a:pt x="24230" y="20563"/>
                </a:cubicBezTo>
                <a:cubicBezTo>
                  <a:pt x="24230" y="20551"/>
                  <a:pt x="24230" y="20539"/>
                  <a:pt x="24242" y="20527"/>
                </a:cubicBezTo>
                <a:cubicBezTo>
                  <a:pt x="24248" y="20525"/>
                  <a:pt x="24252" y="20524"/>
                  <a:pt x="24255" y="20524"/>
                </a:cubicBezTo>
                <a:close/>
                <a:moveTo>
                  <a:pt x="30186" y="20574"/>
                </a:moveTo>
                <a:cubicBezTo>
                  <a:pt x="30188" y="20575"/>
                  <a:pt x="30191" y="20575"/>
                  <a:pt x="30195" y="20575"/>
                </a:cubicBezTo>
                <a:cubicBezTo>
                  <a:pt x="30192" y="20575"/>
                  <a:pt x="30189" y="20575"/>
                  <a:pt x="30186" y="20574"/>
                </a:cubicBezTo>
                <a:close/>
                <a:moveTo>
                  <a:pt x="30004" y="20587"/>
                </a:moveTo>
                <a:cubicBezTo>
                  <a:pt x="30022" y="20591"/>
                  <a:pt x="30036" y="20594"/>
                  <a:pt x="30049" y="20596"/>
                </a:cubicBezTo>
                <a:lnTo>
                  <a:pt x="30049" y="20596"/>
                </a:lnTo>
                <a:cubicBezTo>
                  <a:pt x="30038" y="20587"/>
                  <a:pt x="30026" y="20587"/>
                  <a:pt x="30004" y="20587"/>
                </a:cubicBezTo>
                <a:close/>
                <a:moveTo>
                  <a:pt x="24039" y="20575"/>
                </a:moveTo>
                <a:cubicBezTo>
                  <a:pt x="24039" y="20575"/>
                  <a:pt x="24051" y="20587"/>
                  <a:pt x="24051" y="20599"/>
                </a:cubicBezTo>
                <a:lnTo>
                  <a:pt x="24015" y="20575"/>
                </a:lnTo>
                <a:close/>
                <a:moveTo>
                  <a:pt x="24289" y="20599"/>
                </a:moveTo>
                <a:cubicBezTo>
                  <a:pt x="24289" y="20599"/>
                  <a:pt x="24289" y="20599"/>
                  <a:pt x="24289" y="20601"/>
                </a:cubicBezTo>
                <a:lnTo>
                  <a:pt x="24289" y="20601"/>
                </a:lnTo>
                <a:cubicBezTo>
                  <a:pt x="24294" y="20600"/>
                  <a:pt x="24298" y="20599"/>
                  <a:pt x="24301" y="20599"/>
                </a:cubicBezTo>
                <a:close/>
                <a:moveTo>
                  <a:pt x="24253" y="20563"/>
                </a:moveTo>
                <a:cubicBezTo>
                  <a:pt x="24277" y="20563"/>
                  <a:pt x="24313" y="20563"/>
                  <a:pt x="24325" y="20575"/>
                </a:cubicBezTo>
                <a:lnTo>
                  <a:pt x="24325" y="20587"/>
                </a:lnTo>
                <a:lnTo>
                  <a:pt x="24313" y="20587"/>
                </a:lnTo>
                <a:cubicBezTo>
                  <a:pt x="24313" y="20587"/>
                  <a:pt x="24301" y="20599"/>
                  <a:pt x="24301" y="20599"/>
                </a:cubicBezTo>
                <a:lnTo>
                  <a:pt x="24301" y="20610"/>
                </a:lnTo>
                <a:lnTo>
                  <a:pt x="24289" y="20610"/>
                </a:lnTo>
                <a:cubicBezTo>
                  <a:pt x="24289" y="20610"/>
                  <a:pt x="24289" y="20604"/>
                  <a:pt x="24289" y="20601"/>
                </a:cubicBezTo>
                <a:lnTo>
                  <a:pt x="24289" y="20601"/>
                </a:lnTo>
                <a:cubicBezTo>
                  <a:pt x="24283" y="20602"/>
                  <a:pt x="24277" y="20604"/>
                  <a:pt x="24272" y="20604"/>
                </a:cubicBezTo>
                <a:cubicBezTo>
                  <a:pt x="24268" y="20604"/>
                  <a:pt x="24265" y="20603"/>
                  <a:pt x="24265" y="20599"/>
                </a:cubicBezTo>
                <a:cubicBezTo>
                  <a:pt x="24265" y="20587"/>
                  <a:pt x="24277" y="20575"/>
                  <a:pt x="24277" y="20575"/>
                </a:cubicBezTo>
                <a:lnTo>
                  <a:pt x="24277" y="20575"/>
                </a:lnTo>
                <a:cubicBezTo>
                  <a:pt x="24265" y="20575"/>
                  <a:pt x="24253" y="20587"/>
                  <a:pt x="24253" y="20587"/>
                </a:cubicBezTo>
                <a:lnTo>
                  <a:pt x="24253" y="20563"/>
                </a:lnTo>
                <a:close/>
                <a:moveTo>
                  <a:pt x="30049" y="20596"/>
                </a:moveTo>
                <a:cubicBezTo>
                  <a:pt x="30050" y="20597"/>
                  <a:pt x="30051" y="20598"/>
                  <a:pt x="30052" y="20599"/>
                </a:cubicBezTo>
                <a:cubicBezTo>
                  <a:pt x="30076" y="20599"/>
                  <a:pt x="30099" y="20610"/>
                  <a:pt x="30111" y="20610"/>
                </a:cubicBezTo>
                <a:cubicBezTo>
                  <a:pt x="30089" y="20603"/>
                  <a:pt x="30071" y="20600"/>
                  <a:pt x="30049" y="20596"/>
                </a:cubicBezTo>
                <a:close/>
                <a:moveTo>
                  <a:pt x="24483" y="20617"/>
                </a:moveTo>
                <a:cubicBezTo>
                  <a:pt x="24482" y="20617"/>
                  <a:pt x="24481" y="20618"/>
                  <a:pt x="24480" y="20619"/>
                </a:cubicBezTo>
                <a:lnTo>
                  <a:pt x="24480" y="20619"/>
                </a:lnTo>
                <a:cubicBezTo>
                  <a:pt x="24481" y="20619"/>
                  <a:pt x="24482" y="20619"/>
                  <a:pt x="24483" y="20619"/>
                </a:cubicBezTo>
                <a:cubicBezTo>
                  <a:pt x="24486" y="20619"/>
                  <a:pt x="24489" y="20620"/>
                  <a:pt x="24491" y="20622"/>
                </a:cubicBezTo>
                <a:lnTo>
                  <a:pt x="24491" y="20622"/>
                </a:lnTo>
                <a:cubicBezTo>
                  <a:pt x="24490" y="20621"/>
                  <a:pt x="24486" y="20617"/>
                  <a:pt x="24483" y="20617"/>
                </a:cubicBezTo>
                <a:close/>
                <a:moveTo>
                  <a:pt x="24491" y="20622"/>
                </a:moveTo>
                <a:cubicBezTo>
                  <a:pt x="24491" y="20622"/>
                  <a:pt x="24492" y="20622"/>
                  <a:pt x="24492" y="20622"/>
                </a:cubicBezTo>
                <a:lnTo>
                  <a:pt x="24492" y="20622"/>
                </a:lnTo>
                <a:cubicBezTo>
                  <a:pt x="24491" y="20622"/>
                  <a:pt x="24491" y="20622"/>
                  <a:pt x="24491" y="20622"/>
                </a:cubicBezTo>
                <a:close/>
                <a:moveTo>
                  <a:pt x="16741" y="20587"/>
                </a:moveTo>
                <a:lnTo>
                  <a:pt x="16741" y="20622"/>
                </a:lnTo>
                <a:lnTo>
                  <a:pt x="16741" y="20634"/>
                </a:lnTo>
                <a:lnTo>
                  <a:pt x="16729" y="20634"/>
                </a:lnTo>
                <a:lnTo>
                  <a:pt x="16729" y="20622"/>
                </a:lnTo>
                <a:cubicBezTo>
                  <a:pt x="16729" y="20622"/>
                  <a:pt x="16741" y="20610"/>
                  <a:pt x="16729" y="20610"/>
                </a:cubicBezTo>
                <a:lnTo>
                  <a:pt x="16729" y="20587"/>
                </a:lnTo>
                <a:close/>
                <a:moveTo>
                  <a:pt x="24492" y="20634"/>
                </a:moveTo>
                <a:lnTo>
                  <a:pt x="24494" y="20637"/>
                </a:lnTo>
                <a:lnTo>
                  <a:pt x="24494" y="20637"/>
                </a:lnTo>
                <a:cubicBezTo>
                  <a:pt x="24499" y="20636"/>
                  <a:pt x="24503" y="20634"/>
                  <a:pt x="24503" y="20634"/>
                </a:cubicBezTo>
                <a:close/>
                <a:moveTo>
                  <a:pt x="19729" y="20456"/>
                </a:moveTo>
                <a:lnTo>
                  <a:pt x="19753" y="20480"/>
                </a:lnTo>
                <a:lnTo>
                  <a:pt x="19931" y="20658"/>
                </a:lnTo>
                <a:cubicBezTo>
                  <a:pt x="19872" y="20599"/>
                  <a:pt x="19801" y="20539"/>
                  <a:pt x="19729" y="20468"/>
                </a:cubicBezTo>
                <a:cubicBezTo>
                  <a:pt x="19729" y="20468"/>
                  <a:pt x="19729" y="20468"/>
                  <a:pt x="19729" y="20456"/>
                </a:cubicBezTo>
                <a:close/>
                <a:moveTo>
                  <a:pt x="24099" y="20575"/>
                </a:moveTo>
                <a:lnTo>
                  <a:pt x="24075" y="20599"/>
                </a:lnTo>
                <a:cubicBezTo>
                  <a:pt x="24087" y="20599"/>
                  <a:pt x="24111" y="20599"/>
                  <a:pt x="24111" y="20610"/>
                </a:cubicBezTo>
                <a:cubicBezTo>
                  <a:pt x="24111" y="20614"/>
                  <a:pt x="24111" y="20616"/>
                  <a:pt x="24111" y="20616"/>
                </a:cubicBezTo>
                <a:cubicBezTo>
                  <a:pt x="24112" y="20616"/>
                  <a:pt x="24115" y="20610"/>
                  <a:pt x="24122" y="20610"/>
                </a:cubicBezTo>
                <a:cubicBezTo>
                  <a:pt x="24122" y="20610"/>
                  <a:pt x="24134" y="20622"/>
                  <a:pt x="24134" y="20622"/>
                </a:cubicBezTo>
                <a:cubicBezTo>
                  <a:pt x="24134" y="20622"/>
                  <a:pt x="24134" y="20622"/>
                  <a:pt x="24134" y="20634"/>
                </a:cubicBezTo>
                <a:lnTo>
                  <a:pt x="24146" y="20634"/>
                </a:lnTo>
                <a:cubicBezTo>
                  <a:pt x="24146" y="20646"/>
                  <a:pt x="24146" y="20646"/>
                  <a:pt x="24146" y="20658"/>
                </a:cubicBezTo>
                <a:lnTo>
                  <a:pt x="24063" y="20599"/>
                </a:lnTo>
                <a:cubicBezTo>
                  <a:pt x="24063" y="20599"/>
                  <a:pt x="24075" y="20599"/>
                  <a:pt x="24087" y="20575"/>
                </a:cubicBezTo>
                <a:close/>
                <a:moveTo>
                  <a:pt x="19241" y="20527"/>
                </a:moveTo>
                <a:cubicBezTo>
                  <a:pt x="19265" y="20575"/>
                  <a:pt x="19289" y="20622"/>
                  <a:pt x="19312" y="20658"/>
                </a:cubicBezTo>
                <a:lnTo>
                  <a:pt x="19312" y="20682"/>
                </a:lnTo>
                <a:cubicBezTo>
                  <a:pt x="19309" y="20678"/>
                  <a:pt x="19306" y="20677"/>
                  <a:pt x="19305" y="20677"/>
                </a:cubicBezTo>
                <a:lnTo>
                  <a:pt x="19305" y="20677"/>
                </a:lnTo>
                <a:cubicBezTo>
                  <a:pt x="19301" y="20677"/>
                  <a:pt x="19304" y="20685"/>
                  <a:pt x="19312" y="20694"/>
                </a:cubicBezTo>
                <a:cubicBezTo>
                  <a:pt x="19300" y="20694"/>
                  <a:pt x="19289" y="20682"/>
                  <a:pt x="19289" y="20670"/>
                </a:cubicBezTo>
                <a:lnTo>
                  <a:pt x="19277" y="20658"/>
                </a:lnTo>
                <a:cubicBezTo>
                  <a:pt x="19277" y="20658"/>
                  <a:pt x="19289" y="20658"/>
                  <a:pt x="19289" y="20646"/>
                </a:cubicBezTo>
                <a:lnTo>
                  <a:pt x="19277" y="20646"/>
                </a:lnTo>
                <a:lnTo>
                  <a:pt x="19253" y="20610"/>
                </a:lnTo>
                <a:cubicBezTo>
                  <a:pt x="19253" y="20610"/>
                  <a:pt x="19241" y="20599"/>
                  <a:pt x="19241" y="20599"/>
                </a:cubicBezTo>
                <a:cubicBezTo>
                  <a:pt x="19241" y="20599"/>
                  <a:pt x="19229" y="20587"/>
                  <a:pt x="19229" y="20587"/>
                </a:cubicBezTo>
                <a:lnTo>
                  <a:pt x="19217" y="20575"/>
                </a:lnTo>
                <a:lnTo>
                  <a:pt x="19205" y="20551"/>
                </a:lnTo>
                <a:lnTo>
                  <a:pt x="19241" y="20527"/>
                </a:lnTo>
                <a:close/>
                <a:moveTo>
                  <a:pt x="29754" y="20480"/>
                </a:moveTo>
                <a:lnTo>
                  <a:pt x="29754" y="20480"/>
                </a:lnTo>
                <a:cubicBezTo>
                  <a:pt x="29837" y="20491"/>
                  <a:pt x="29921" y="20515"/>
                  <a:pt x="30004" y="20527"/>
                </a:cubicBezTo>
                <a:cubicBezTo>
                  <a:pt x="30034" y="20539"/>
                  <a:pt x="30068" y="20551"/>
                  <a:pt x="30101" y="20563"/>
                </a:cubicBezTo>
                <a:lnTo>
                  <a:pt x="30101" y="20563"/>
                </a:lnTo>
                <a:cubicBezTo>
                  <a:pt x="30096" y="20563"/>
                  <a:pt x="30092" y="20563"/>
                  <a:pt x="30088" y="20563"/>
                </a:cubicBezTo>
                <a:lnTo>
                  <a:pt x="30081" y="20576"/>
                </a:lnTo>
                <a:lnTo>
                  <a:pt x="30081" y="20576"/>
                </a:lnTo>
                <a:cubicBezTo>
                  <a:pt x="30079" y="20575"/>
                  <a:pt x="30077" y="20575"/>
                  <a:pt x="30076" y="20575"/>
                </a:cubicBezTo>
                <a:lnTo>
                  <a:pt x="30076" y="20575"/>
                </a:lnTo>
                <a:cubicBezTo>
                  <a:pt x="30077" y="20575"/>
                  <a:pt x="30079" y="20576"/>
                  <a:pt x="30081" y="20576"/>
                </a:cubicBezTo>
                <a:lnTo>
                  <a:pt x="30081" y="20576"/>
                </a:lnTo>
                <a:lnTo>
                  <a:pt x="30081" y="20576"/>
                </a:lnTo>
                <a:lnTo>
                  <a:pt x="30081" y="20576"/>
                </a:lnTo>
                <a:cubicBezTo>
                  <a:pt x="30102" y="20580"/>
                  <a:pt x="30163" y="20599"/>
                  <a:pt x="30195" y="20599"/>
                </a:cubicBezTo>
                <a:cubicBezTo>
                  <a:pt x="30165" y="20587"/>
                  <a:pt x="30133" y="20575"/>
                  <a:pt x="30101" y="20563"/>
                </a:cubicBezTo>
                <a:lnTo>
                  <a:pt x="30101" y="20563"/>
                </a:lnTo>
                <a:cubicBezTo>
                  <a:pt x="30130" y="20565"/>
                  <a:pt x="30164" y="20573"/>
                  <a:pt x="30186" y="20574"/>
                </a:cubicBezTo>
                <a:lnTo>
                  <a:pt x="30186" y="20574"/>
                </a:lnTo>
                <a:cubicBezTo>
                  <a:pt x="30182" y="20574"/>
                  <a:pt x="30179" y="20571"/>
                  <a:pt x="30171" y="20563"/>
                </a:cubicBezTo>
                <a:lnTo>
                  <a:pt x="30171" y="20563"/>
                </a:lnTo>
                <a:lnTo>
                  <a:pt x="30254" y="20587"/>
                </a:lnTo>
                <a:cubicBezTo>
                  <a:pt x="30278" y="20599"/>
                  <a:pt x="30302" y="20599"/>
                  <a:pt x="30326" y="20610"/>
                </a:cubicBezTo>
                <a:lnTo>
                  <a:pt x="30302" y="20610"/>
                </a:lnTo>
                <a:lnTo>
                  <a:pt x="30349" y="20622"/>
                </a:lnTo>
                <a:cubicBezTo>
                  <a:pt x="30564" y="20678"/>
                  <a:pt x="30611" y="20698"/>
                  <a:pt x="30592" y="20698"/>
                </a:cubicBezTo>
                <a:cubicBezTo>
                  <a:pt x="30587" y="20698"/>
                  <a:pt x="30577" y="20696"/>
                  <a:pt x="30564" y="20694"/>
                </a:cubicBezTo>
                <a:cubicBezTo>
                  <a:pt x="30528" y="20682"/>
                  <a:pt x="30492" y="20682"/>
                  <a:pt x="30457" y="20670"/>
                </a:cubicBezTo>
                <a:lnTo>
                  <a:pt x="30457" y="20670"/>
                </a:lnTo>
                <a:lnTo>
                  <a:pt x="30486" y="20680"/>
                </a:lnTo>
                <a:lnTo>
                  <a:pt x="30486" y="20680"/>
                </a:lnTo>
                <a:cubicBezTo>
                  <a:pt x="30445" y="20669"/>
                  <a:pt x="30403" y="20658"/>
                  <a:pt x="30361" y="20646"/>
                </a:cubicBezTo>
                <a:cubicBezTo>
                  <a:pt x="30280" y="20623"/>
                  <a:pt x="30175" y="20599"/>
                  <a:pt x="30081" y="20576"/>
                </a:cubicBezTo>
                <a:lnTo>
                  <a:pt x="30081" y="20576"/>
                </a:lnTo>
                <a:lnTo>
                  <a:pt x="30076" y="20587"/>
                </a:lnTo>
                <a:lnTo>
                  <a:pt x="30064" y="20575"/>
                </a:lnTo>
                <a:lnTo>
                  <a:pt x="30076" y="20575"/>
                </a:lnTo>
                <a:lnTo>
                  <a:pt x="30088" y="20563"/>
                </a:lnTo>
                <a:cubicBezTo>
                  <a:pt x="29991" y="20541"/>
                  <a:pt x="29876" y="20514"/>
                  <a:pt x="29768" y="20494"/>
                </a:cubicBezTo>
                <a:lnTo>
                  <a:pt x="29768" y="20494"/>
                </a:lnTo>
                <a:lnTo>
                  <a:pt x="29778" y="20503"/>
                </a:lnTo>
                <a:lnTo>
                  <a:pt x="29753" y="20491"/>
                </a:lnTo>
                <a:lnTo>
                  <a:pt x="29753" y="20491"/>
                </a:lnTo>
                <a:cubicBezTo>
                  <a:pt x="29758" y="20492"/>
                  <a:pt x="29763" y="20493"/>
                  <a:pt x="29768" y="20494"/>
                </a:cubicBezTo>
                <a:lnTo>
                  <a:pt x="29768" y="20494"/>
                </a:lnTo>
                <a:lnTo>
                  <a:pt x="29754" y="20480"/>
                </a:lnTo>
                <a:close/>
                <a:moveTo>
                  <a:pt x="16741" y="20718"/>
                </a:moveTo>
                <a:lnTo>
                  <a:pt x="16741" y="20730"/>
                </a:lnTo>
                <a:lnTo>
                  <a:pt x="16729" y="20730"/>
                </a:lnTo>
                <a:lnTo>
                  <a:pt x="16729" y="20718"/>
                </a:lnTo>
                <a:close/>
                <a:moveTo>
                  <a:pt x="24206" y="20658"/>
                </a:moveTo>
                <a:cubicBezTo>
                  <a:pt x="24206" y="20670"/>
                  <a:pt x="24206" y="20670"/>
                  <a:pt x="24218" y="20682"/>
                </a:cubicBezTo>
                <a:lnTo>
                  <a:pt x="24230" y="20682"/>
                </a:lnTo>
                <a:cubicBezTo>
                  <a:pt x="24230" y="20694"/>
                  <a:pt x="24230" y="20706"/>
                  <a:pt x="24242" y="20706"/>
                </a:cubicBezTo>
                <a:cubicBezTo>
                  <a:pt x="24242" y="20694"/>
                  <a:pt x="24242" y="20694"/>
                  <a:pt x="24242" y="20694"/>
                </a:cubicBezTo>
                <a:lnTo>
                  <a:pt x="24277" y="20694"/>
                </a:lnTo>
                <a:cubicBezTo>
                  <a:pt x="24277" y="20706"/>
                  <a:pt x="24277" y="20730"/>
                  <a:pt x="24277" y="20741"/>
                </a:cubicBezTo>
                <a:lnTo>
                  <a:pt x="24182" y="20682"/>
                </a:lnTo>
                <a:cubicBezTo>
                  <a:pt x="24182" y="20682"/>
                  <a:pt x="24206" y="20670"/>
                  <a:pt x="24206" y="20658"/>
                </a:cubicBezTo>
                <a:close/>
                <a:moveTo>
                  <a:pt x="24325" y="20741"/>
                </a:moveTo>
                <a:cubicBezTo>
                  <a:pt x="24325" y="20741"/>
                  <a:pt x="24313" y="20753"/>
                  <a:pt x="24313" y="20765"/>
                </a:cubicBezTo>
                <a:lnTo>
                  <a:pt x="24289" y="20753"/>
                </a:lnTo>
                <a:cubicBezTo>
                  <a:pt x="24289" y="20753"/>
                  <a:pt x="24301" y="20741"/>
                  <a:pt x="24301" y="20741"/>
                </a:cubicBezTo>
                <a:close/>
                <a:moveTo>
                  <a:pt x="24551" y="20765"/>
                </a:moveTo>
                <a:cubicBezTo>
                  <a:pt x="24551" y="20765"/>
                  <a:pt x="24551" y="20777"/>
                  <a:pt x="24551" y="20777"/>
                </a:cubicBezTo>
                <a:lnTo>
                  <a:pt x="24527" y="20765"/>
                </a:lnTo>
                <a:close/>
                <a:moveTo>
                  <a:pt x="24373" y="20753"/>
                </a:moveTo>
                <a:cubicBezTo>
                  <a:pt x="24384" y="20753"/>
                  <a:pt x="24396" y="20789"/>
                  <a:pt x="24420" y="20789"/>
                </a:cubicBezTo>
                <a:cubicBezTo>
                  <a:pt x="24420" y="20813"/>
                  <a:pt x="24408" y="20813"/>
                  <a:pt x="24396" y="20813"/>
                </a:cubicBezTo>
                <a:lnTo>
                  <a:pt x="24325" y="20777"/>
                </a:lnTo>
                <a:lnTo>
                  <a:pt x="24337" y="20777"/>
                </a:lnTo>
                <a:cubicBezTo>
                  <a:pt x="24345" y="20769"/>
                  <a:pt x="24354" y="20760"/>
                  <a:pt x="24358" y="20760"/>
                </a:cubicBezTo>
                <a:cubicBezTo>
                  <a:pt x="24360" y="20760"/>
                  <a:pt x="24361" y="20762"/>
                  <a:pt x="24361" y="20765"/>
                </a:cubicBezTo>
                <a:lnTo>
                  <a:pt x="24373" y="20753"/>
                </a:lnTo>
                <a:close/>
                <a:moveTo>
                  <a:pt x="19860" y="20800"/>
                </a:moveTo>
                <a:lnTo>
                  <a:pt x="19860" y="20800"/>
                </a:lnTo>
                <a:cubicBezTo>
                  <a:pt x="19864" y="20805"/>
                  <a:pt x="19868" y="20809"/>
                  <a:pt x="19872" y="20813"/>
                </a:cubicBezTo>
                <a:cubicBezTo>
                  <a:pt x="19872" y="20813"/>
                  <a:pt x="19884" y="20837"/>
                  <a:pt x="19884" y="20837"/>
                </a:cubicBezTo>
                <a:lnTo>
                  <a:pt x="19872" y="20837"/>
                </a:lnTo>
                <a:lnTo>
                  <a:pt x="19872" y="20825"/>
                </a:lnTo>
                <a:cubicBezTo>
                  <a:pt x="19860" y="20813"/>
                  <a:pt x="19860" y="20801"/>
                  <a:pt x="19860" y="20801"/>
                </a:cubicBezTo>
                <a:lnTo>
                  <a:pt x="19860" y="20800"/>
                </a:lnTo>
                <a:close/>
                <a:moveTo>
                  <a:pt x="24444" y="20813"/>
                </a:moveTo>
                <a:cubicBezTo>
                  <a:pt x="24432" y="20825"/>
                  <a:pt x="24420" y="20825"/>
                  <a:pt x="24420" y="20837"/>
                </a:cubicBezTo>
                <a:lnTo>
                  <a:pt x="24408" y="20825"/>
                </a:lnTo>
                <a:cubicBezTo>
                  <a:pt x="24420" y="20825"/>
                  <a:pt x="24432" y="20813"/>
                  <a:pt x="24444" y="20813"/>
                </a:cubicBezTo>
                <a:close/>
                <a:moveTo>
                  <a:pt x="24456" y="20822"/>
                </a:moveTo>
                <a:cubicBezTo>
                  <a:pt x="24462" y="20822"/>
                  <a:pt x="24468" y="20825"/>
                  <a:pt x="24480" y="20825"/>
                </a:cubicBezTo>
                <a:lnTo>
                  <a:pt x="24492" y="20837"/>
                </a:lnTo>
                <a:lnTo>
                  <a:pt x="24480" y="20837"/>
                </a:lnTo>
                <a:cubicBezTo>
                  <a:pt x="24480" y="20849"/>
                  <a:pt x="24480" y="20861"/>
                  <a:pt x="24468" y="20861"/>
                </a:cubicBezTo>
                <a:lnTo>
                  <a:pt x="24444" y="20849"/>
                </a:lnTo>
                <a:cubicBezTo>
                  <a:pt x="24444" y="20849"/>
                  <a:pt x="24444" y="20837"/>
                  <a:pt x="24432" y="20837"/>
                </a:cubicBezTo>
                <a:cubicBezTo>
                  <a:pt x="24444" y="20825"/>
                  <a:pt x="24450" y="20822"/>
                  <a:pt x="24456" y="20822"/>
                </a:cubicBezTo>
                <a:close/>
                <a:moveTo>
                  <a:pt x="31242" y="20837"/>
                </a:moveTo>
                <a:lnTo>
                  <a:pt x="31338" y="20861"/>
                </a:lnTo>
                <a:cubicBezTo>
                  <a:pt x="31314" y="20861"/>
                  <a:pt x="31290" y="20849"/>
                  <a:pt x="31254" y="20849"/>
                </a:cubicBezTo>
                <a:lnTo>
                  <a:pt x="31242" y="20837"/>
                </a:lnTo>
                <a:close/>
                <a:moveTo>
                  <a:pt x="24515" y="20872"/>
                </a:moveTo>
                <a:cubicBezTo>
                  <a:pt x="24515" y="20884"/>
                  <a:pt x="24503" y="20884"/>
                  <a:pt x="24503" y="20884"/>
                </a:cubicBezTo>
                <a:lnTo>
                  <a:pt x="24492" y="20872"/>
                </a:lnTo>
                <a:close/>
                <a:moveTo>
                  <a:pt x="19336" y="20718"/>
                </a:moveTo>
                <a:cubicBezTo>
                  <a:pt x="19360" y="20777"/>
                  <a:pt x="19396" y="20837"/>
                  <a:pt x="19420" y="20896"/>
                </a:cubicBezTo>
                <a:cubicBezTo>
                  <a:pt x="19396" y="20849"/>
                  <a:pt x="19372" y="20813"/>
                  <a:pt x="19348" y="20777"/>
                </a:cubicBezTo>
                <a:cubicBezTo>
                  <a:pt x="19348" y="20777"/>
                  <a:pt x="19348" y="20765"/>
                  <a:pt x="19348" y="20753"/>
                </a:cubicBezTo>
                <a:cubicBezTo>
                  <a:pt x="19348" y="20753"/>
                  <a:pt x="19336" y="20741"/>
                  <a:pt x="19336" y="20730"/>
                </a:cubicBezTo>
                <a:lnTo>
                  <a:pt x="19336" y="20718"/>
                </a:lnTo>
                <a:close/>
                <a:moveTo>
                  <a:pt x="17026" y="20896"/>
                </a:moveTo>
                <a:cubicBezTo>
                  <a:pt x="17026" y="20896"/>
                  <a:pt x="17026" y="20896"/>
                  <a:pt x="17026" y="20896"/>
                </a:cubicBezTo>
                <a:cubicBezTo>
                  <a:pt x="17026" y="20896"/>
                  <a:pt x="17026" y="20896"/>
                  <a:pt x="17026" y="20896"/>
                </a:cubicBezTo>
                <a:close/>
                <a:moveTo>
                  <a:pt x="17026" y="20896"/>
                </a:moveTo>
                <a:cubicBezTo>
                  <a:pt x="17026" y="20896"/>
                  <a:pt x="17026" y="20896"/>
                  <a:pt x="17026" y="20896"/>
                </a:cubicBezTo>
                <a:cubicBezTo>
                  <a:pt x="17026" y="20896"/>
                  <a:pt x="17026" y="20896"/>
                  <a:pt x="17026" y="20896"/>
                </a:cubicBezTo>
                <a:close/>
                <a:moveTo>
                  <a:pt x="24551" y="20872"/>
                </a:moveTo>
                <a:lnTo>
                  <a:pt x="24563" y="20884"/>
                </a:lnTo>
                <a:cubicBezTo>
                  <a:pt x="24556" y="20891"/>
                  <a:pt x="24549" y="20898"/>
                  <a:pt x="24542" y="20898"/>
                </a:cubicBezTo>
                <a:cubicBezTo>
                  <a:pt x="24537" y="20898"/>
                  <a:pt x="24532" y="20894"/>
                  <a:pt x="24527" y="20884"/>
                </a:cubicBezTo>
                <a:cubicBezTo>
                  <a:pt x="24527" y="20884"/>
                  <a:pt x="24527" y="20896"/>
                  <a:pt x="24527" y="20896"/>
                </a:cubicBezTo>
                <a:lnTo>
                  <a:pt x="24515" y="20896"/>
                </a:lnTo>
                <a:lnTo>
                  <a:pt x="24527" y="20884"/>
                </a:lnTo>
                <a:cubicBezTo>
                  <a:pt x="24539" y="20884"/>
                  <a:pt x="24551" y="20872"/>
                  <a:pt x="24551" y="20872"/>
                </a:cubicBezTo>
                <a:close/>
                <a:moveTo>
                  <a:pt x="16764" y="20908"/>
                </a:moveTo>
                <a:cubicBezTo>
                  <a:pt x="16764" y="20920"/>
                  <a:pt x="16788" y="20920"/>
                  <a:pt x="16800" y="20932"/>
                </a:cubicBezTo>
                <a:cubicBezTo>
                  <a:pt x="16753" y="20932"/>
                  <a:pt x="16788" y="20920"/>
                  <a:pt x="16764" y="20920"/>
                </a:cubicBezTo>
                <a:lnTo>
                  <a:pt x="16764" y="20908"/>
                </a:lnTo>
                <a:close/>
                <a:moveTo>
                  <a:pt x="24587" y="20896"/>
                </a:moveTo>
                <a:lnTo>
                  <a:pt x="24575" y="20932"/>
                </a:lnTo>
                <a:lnTo>
                  <a:pt x="24587" y="20908"/>
                </a:lnTo>
                <a:cubicBezTo>
                  <a:pt x="24599" y="20920"/>
                  <a:pt x="24599" y="20932"/>
                  <a:pt x="24599" y="20944"/>
                </a:cubicBezTo>
                <a:lnTo>
                  <a:pt x="24575" y="20932"/>
                </a:lnTo>
                <a:lnTo>
                  <a:pt x="24551" y="20908"/>
                </a:lnTo>
                <a:lnTo>
                  <a:pt x="24551" y="20908"/>
                </a:lnTo>
                <a:cubicBezTo>
                  <a:pt x="24557" y="20908"/>
                  <a:pt x="24560" y="20911"/>
                  <a:pt x="24565" y="20911"/>
                </a:cubicBezTo>
                <a:cubicBezTo>
                  <a:pt x="24569" y="20911"/>
                  <a:pt x="24575" y="20908"/>
                  <a:pt x="24587" y="20896"/>
                </a:cubicBezTo>
                <a:close/>
                <a:moveTo>
                  <a:pt x="16864" y="20944"/>
                </a:moveTo>
                <a:lnTo>
                  <a:pt x="16864" y="20944"/>
                </a:lnTo>
                <a:cubicBezTo>
                  <a:pt x="16865" y="20945"/>
                  <a:pt x="16867" y="20946"/>
                  <a:pt x="16868" y="20947"/>
                </a:cubicBezTo>
                <a:lnTo>
                  <a:pt x="16868" y="20947"/>
                </a:lnTo>
                <a:cubicBezTo>
                  <a:pt x="16867" y="20946"/>
                  <a:pt x="16866" y="20945"/>
                  <a:pt x="16864" y="20944"/>
                </a:cubicBezTo>
                <a:close/>
                <a:moveTo>
                  <a:pt x="8728" y="20896"/>
                </a:moveTo>
                <a:lnTo>
                  <a:pt x="8728" y="20896"/>
                </a:lnTo>
                <a:cubicBezTo>
                  <a:pt x="8704" y="20908"/>
                  <a:pt x="8668" y="20932"/>
                  <a:pt x="8597" y="20956"/>
                </a:cubicBezTo>
                <a:cubicBezTo>
                  <a:pt x="8621" y="20944"/>
                  <a:pt x="8656" y="20932"/>
                  <a:pt x="8680" y="20920"/>
                </a:cubicBezTo>
                <a:cubicBezTo>
                  <a:pt x="8692" y="20908"/>
                  <a:pt x="8716" y="20896"/>
                  <a:pt x="8728" y="20896"/>
                </a:cubicBezTo>
                <a:close/>
                <a:moveTo>
                  <a:pt x="16868" y="20947"/>
                </a:moveTo>
                <a:cubicBezTo>
                  <a:pt x="16872" y="20951"/>
                  <a:pt x="16872" y="20956"/>
                  <a:pt x="16872" y="20956"/>
                </a:cubicBezTo>
                <a:cubicBezTo>
                  <a:pt x="16874" y="20953"/>
                  <a:pt x="16872" y="20950"/>
                  <a:pt x="16868" y="20947"/>
                </a:cubicBezTo>
                <a:close/>
                <a:moveTo>
                  <a:pt x="32659" y="16503"/>
                </a:moveTo>
                <a:lnTo>
                  <a:pt x="32657" y="16527"/>
                </a:lnTo>
                <a:lnTo>
                  <a:pt x="32657" y="16527"/>
                </a:lnTo>
                <a:cubicBezTo>
                  <a:pt x="32656" y="16527"/>
                  <a:pt x="32656" y="16527"/>
                  <a:pt x="32655" y="16527"/>
                </a:cubicBezTo>
                <a:lnTo>
                  <a:pt x="32655" y="16527"/>
                </a:lnTo>
                <a:cubicBezTo>
                  <a:pt x="32647" y="16578"/>
                  <a:pt x="32646" y="16627"/>
                  <a:pt x="32635" y="16658"/>
                </a:cubicBezTo>
                <a:lnTo>
                  <a:pt x="32635" y="16688"/>
                </a:lnTo>
                <a:lnTo>
                  <a:pt x="32635" y="16688"/>
                </a:lnTo>
                <a:cubicBezTo>
                  <a:pt x="32640" y="16649"/>
                  <a:pt x="32646" y="16610"/>
                  <a:pt x="32652" y="16572"/>
                </a:cubicBezTo>
                <a:lnTo>
                  <a:pt x="32652" y="16572"/>
                </a:lnTo>
                <a:lnTo>
                  <a:pt x="32647" y="16610"/>
                </a:lnTo>
                <a:lnTo>
                  <a:pt x="32635" y="16705"/>
                </a:lnTo>
                <a:lnTo>
                  <a:pt x="32635" y="16688"/>
                </a:lnTo>
                <a:lnTo>
                  <a:pt x="32635" y="16688"/>
                </a:lnTo>
                <a:cubicBezTo>
                  <a:pt x="32624" y="16776"/>
                  <a:pt x="32614" y="16868"/>
                  <a:pt x="32600" y="16955"/>
                </a:cubicBezTo>
                <a:cubicBezTo>
                  <a:pt x="32576" y="17110"/>
                  <a:pt x="32552" y="17253"/>
                  <a:pt x="32540" y="17384"/>
                </a:cubicBezTo>
                <a:cubicBezTo>
                  <a:pt x="32528" y="17408"/>
                  <a:pt x="32528" y="17443"/>
                  <a:pt x="32528" y="17467"/>
                </a:cubicBezTo>
                <a:cubicBezTo>
                  <a:pt x="32516" y="17562"/>
                  <a:pt x="32504" y="17646"/>
                  <a:pt x="32493" y="17717"/>
                </a:cubicBezTo>
                <a:cubicBezTo>
                  <a:pt x="32493" y="17729"/>
                  <a:pt x="32493" y="17741"/>
                  <a:pt x="32493" y="17753"/>
                </a:cubicBezTo>
                <a:cubicBezTo>
                  <a:pt x="32338" y="18825"/>
                  <a:pt x="32171" y="19884"/>
                  <a:pt x="32016" y="20956"/>
                </a:cubicBezTo>
                <a:cubicBezTo>
                  <a:pt x="31385" y="20801"/>
                  <a:pt x="30754" y="20634"/>
                  <a:pt x="30123" y="20480"/>
                </a:cubicBezTo>
                <a:cubicBezTo>
                  <a:pt x="30095" y="20470"/>
                  <a:pt x="30074" y="20461"/>
                  <a:pt x="30060" y="20451"/>
                </a:cubicBezTo>
                <a:lnTo>
                  <a:pt x="30060" y="20451"/>
                </a:lnTo>
                <a:lnTo>
                  <a:pt x="30135" y="20468"/>
                </a:lnTo>
                <a:lnTo>
                  <a:pt x="31993" y="20932"/>
                </a:lnTo>
                <a:lnTo>
                  <a:pt x="32326" y="18729"/>
                </a:lnTo>
                <a:lnTo>
                  <a:pt x="32516" y="17467"/>
                </a:lnTo>
                <a:cubicBezTo>
                  <a:pt x="32528" y="17408"/>
                  <a:pt x="32528" y="17348"/>
                  <a:pt x="32540" y="17277"/>
                </a:cubicBezTo>
                <a:lnTo>
                  <a:pt x="32647" y="16527"/>
                </a:lnTo>
                <a:lnTo>
                  <a:pt x="32642" y="16526"/>
                </a:lnTo>
                <a:lnTo>
                  <a:pt x="32642" y="16526"/>
                </a:lnTo>
                <a:cubicBezTo>
                  <a:pt x="32646" y="16527"/>
                  <a:pt x="32651" y="16527"/>
                  <a:pt x="32655" y="16527"/>
                </a:cubicBezTo>
                <a:lnTo>
                  <a:pt x="32655" y="16527"/>
                </a:lnTo>
                <a:cubicBezTo>
                  <a:pt x="32656" y="16519"/>
                  <a:pt x="32658" y="16511"/>
                  <a:pt x="32659" y="16503"/>
                </a:cubicBezTo>
                <a:close/>
                <a:moveTo>
                  <a:pt x="612" y="20545"/>
                </a:moveTo>
                <a:cubicBezTo>
                  <a:pt x="609" y="20545"/>
                  <a:pt x="608" y="20550"/>
                  <a:pt x="608" y="20563"/>
                </a:cubicBezTo>
                <a:cubicBezTo>
                  <a:pt x="667" y="20765"/>
                  <a:pt x="727" y="20789"/>
                  <a:pt x="751" y="20920"/>
                </a:cubicBezTo>
                <a:cubicBezTo>
                  <a:pt x="762" y="20932"/>
                  <a:pt x="774" y="20956"/>
                  <a:pt x="786" y="20968"/>
                </a:cubicBezTo>
                <a:cubicBezTo>
                  <a:pt x="751" y="20861"/>
                  <a:pt x="703" y="20741"/>
                  <a:pt x="620" y="20587"/>
                </a:cubicBezTo>
                <a:lnTo>
                  <a:pt x="643" y="20587"/>
                </a:lnTo>
                <a:cubicBezTo>
                  <a:pt x="628" y="20563"/>
                  <a:pt x="617" y="20545"/>
                  <a:pt x="612" y="20545"/>
                </a:cubicBezTo>
                <a:close/>
                <a:moveTo>
                  <a:pt x="11192" y="20956"/>
                </a:moveTo>
                <a:lnTo>
                  <a:pt x="11168" y="20980"/>
                </a:lnTo>
                <a:lnTo>
                  <a:pt x="11180" y="20956"/>
                </a:lnTo>
                <a:close/>
                <a:moveTo>
                  <a:pt x="24634" y="20932"/>
                </a:moveTo>
                <a:cubicBezTo>
                  <a:pt x="24646" y="20944"/>
                  <a:pt x="24658" y="20944"/>
                  <a:pt x="24670" y="20944"/>
                </a:cubicBezTo>
                <a:cubicBezTo>
                  <a:pt x="24670" y="20956"/>
                  <a:pt x="24658" y="20968"/>
                  <a:pt x="24658" y="20980"/>
                </a:cubicBezTo>
                <a:lnTo>
                  <a:pt x="24634" y="20968"/>
                </a:lnTo>
                <a:cubicBezTo>
                  <a:pt x="24634" y="20968"/>
                  <a:pt x="24646" y="20968"/>
                  <a:pt x="24646" y="20956"/>
                </a:cubicBezTo>
                <a:cubicBezTo>
                  <a:pt x="24646" y="20952"/>
                  <a:pt x="24645" y="20950"/>
                  <a:pt x="24643" y="20950"/>
                </a:cubicBezTo>
                <a:cubicBezTo>
                  <a:pt x="24638" y="20950"/>
                  <a:pt x="24630" y="20956"/>
                  <a:pt x="24623" y="20956"/>
                </a:cubicBezTo>
                <a:lnTo>
                  <a:pt x="24611" y="20956"/>
                </a:lnTo>
                <a:cubicBezTo>
                  <a:pt x="24611" y="20956"/>
                  <a:pt x="24623" y="20944"/>
                  <a:pt x="24634" y="20932"/>
                </a:cubicBezTo>
                <a:close/>
                <a:moveTo>
                  <a:pt x="16717" y="20980"/>
                </a:moveTo>
                <a:lnTo>
                  <a:pt x="16717" y="20991"/>
                </a:lnTo>
                <a:lnTo>
                  <a:pt x="16705" y="20991"/>
                </a:lnTo>
                <a:lnTo>
                  <a:pt x="16705" y="20980"/>
                </a:lnTo>
                <a:close/>
                <a:moveTo>
                  <a:pt x="24676" y="20984"/>
                </a:moveTo>
                <a:cubicBezTo>
                  <a:pt x="24685" y="20988"/>
                  <a:pt x="24694" y="20984"/>
                  <a:pt x="24703" y="20998"/>
                </a:cubicBezTo>
                <a:lnTo>
                  <a:pt x="24703" y="20998"/>
                </a:lnTo>
                <a:cubicBezTo>
                  <a:pt x="24706" y="20997"/>
                  <a:pt x="24708" y="20997"/>
                  <a:pt x="24709" y="20997"/>
                </a:cubicBezTo>
                <a:cubicBezTo>
                  <a:pt x="24718" y="20997"/>
                  <a:pt x="24715" y="21010"/>
                  <a:pt x="24719" y="21015"/>
                </a:cubicBezTo>
                <a:lnTo>
                  <a:pt x="24719" y="21015"/>
                </a:lnTo>
                <a:lnTo>
                  <a:pt x="24703" y="21003"/>
                </a:lnTo>
                <a:lnTo>
                  <a:pt x="24694" y="21003"/>
                </a:lnTo>
                <a:cubicBezTo>
                  <a:pt x="24696" y="21002"/>
                  <a:pt x="24697" y="21001"/>
                  <a:pt x="24699" y="21000"/>
                </a:cubicBezTo>
                <a:lnTo>
                  <a:pt x="24699" y="21000"/>
                </a:lnTo>
                <a:lnTo>
                  <a:pt x="24703" y="21003"/>
                </a:lnTo>
                <a:lnTo>
                  <a:pt x="24706" y="21003"/>
                </a:lnTo>
                <a:cubicBezTo>
                  <a:pt x="24705" y="21001"/>
                  <a:pt x="24704" y="21000"/>
                  <a:pt x="24703" y="20998"/>
                </a:cubicBezTo>
                <a:lnTo>
                  <a:pt x="24703" y="20998"/>
                </a:lnTo>
                <a:cubicBezTo>
                  <a:pt x="24702" y="20999"/>
                  <a:pt x="24700" y="21000"/>
                  <a:pt x="24699" y="21000"/>
                </a:cubicBezTo>
                <a:lnTo>
                  <a:pt x="24699" y="21000"/>
                </a:lnTo>
                <a:lnTo>
                  <a:pt x="24676" y="20984"/>
                </a:lnTo>
                <a:close/>
                <a:moveTo>
                  <a:pt x="11807" y="20235"/>
                </a:moveTo>
                <a:cubicBezTo>
                  <a:pt x="11806" y="20239"/>
                  <a:pt x="11807" y="20245"/>
                  <a:pt x="11811" y="20253"/>
                </a:cubicBezTo>
                <a:cubicBezTo>
                  <a:pt x="11800" y="20253"/>
                  <a:pt x="11800" y="20253"/>
                  <a:pt x="11800" y="20265"/>
                </a:cubicBezTo>
                <a:lnTo>
                  <a:pt x="11776" y="20265"/>
                </a:lnTo>
                <a:cubicBezTo>
                  <a:pt x="11609" y="20456"/>
                  <a:pt x="11430" y="20646"/>
                  <a:pt x="11240" y="20837"/>
                </a:cubicBezTo>
                <a:lnTo>
                  <a:pt x="11192" y="20884"/>
                </a:lnTo>
                <a:cubicBezTo>
                  <a:pt x="11168" y="20908"/>
                  <a:pt x="11145" y="20932"/>
                  <a:pt x="11121" y="20956"/>
                </a:cubicBezTo>
                <a:lnTo>
                  <a:pt x="11121" y="20968"/>
                </a:lnTo>
                <a:cubicBezTo>
                  <a:pt x="11087" y="21001"/>
                  <a:pt x="11065" y="21016"/>
                  <a:pt x="11056" y="21016"/>
                </a:cubicBezTo>
                <a:cubicBezTo>
                  <a:pt x="11050" y="21016"/>
                  <a:pt x="11051" y="21007"/>
                  <a:pt x="11061" y="20991"/>
                </a:cubicBezTo>
                <a:cubicBezTo>
                  <a:pt x="11442" y="20587"/>
                  <a:pt x="11645" y="20396"/>
                  <a:pt x="11800" y="20241"/>
                </a:cubicBezTo>
                <a:cubicBezTo>
                  <a:pt x="11800" y="20241"/>
                  <a:pt x="11800" y="20243"/>
                  <a:pt x="11800" y="20246"/>
                </a:cubicBezTo>
                <a:lnTo>
                  <a:pt x="11800" y="20246"/>
                </a:lnTo>
                <a:cubicBezTo>
                  <a:pt x="11802" y="20242"/>
                  <a:pt x="11805" y="20239"/>
                  <a:pt x="11807" y="20235"/>
                </a:cubicBezTo>
                <a:close/>
                <a:moveTo>
                  <a:pt x="19527" y="21003"/>
                </a:moveTo>
                <a:cubicBezTo>
                  <a:pt x="19531" y="21012"/>
                  <a:pt x="19535" y="21021"/>
                  <a:pt x="19539" y="21032"/>
                </a:cubicBezTo>
                <a:lnTo>
                  <a:pt x="19539" y="21032"/>
                </a:lnTo>
                <a:cubicBezTo>
                  <a:pt x="19535" y="21025"/>
                  <a:pt x="19531" y="21019"/>
                  <a:pt x="19527" y="21015"/>
                </a:cubicBezTo>
                <a:lnTo>
                  <a:pt x="19527" y="21003"/>
                </a:lnTo>
                <a:close/>
                <a:moveTo>
                  <a:pt x="19896" y="20849"/>
                </a:moveTo>
                <a:lnTo>
                  <a:pt x="19908" y="20861"/>
                </a:lnTo>
                <a:lnTo>
                  <a:pt x="19920" y="20884"/>
                </a:lnTo>
                <a:lnTo>
                  <a:pt x="19955" y="20920"/>
                </a:lnTo>
                <a:cubicBezTo>
                  <a:pt x="19979" y="20944"/>
                  <a:pt x="20003" y="20980"/>
                  <a:pt x="20039" y="21003"/>
                </a:cubicBezTo>
                <a:cubicBezTo>
                  <a:pt x="20050" y="21021"/>
                  <a:pt x="20062" y="21038"/>
                  <a:pt x="20073" y="21054"/>
                </a:cubicBezTo>
                <a:lnTo>
                  <a:pt x="20073" y="21054"/>
                </a:lnTo>
                <a:cubicBezTo>
                  <a:pt x="20044" y="21032"/>
                  <a:pt x="20015" y="21011"/>
                  <a:pt x="19991" y="20991"/>
                </a:cubicBezTo>
                <a:cubicBezTo>
                  <a:pt x="19991" y="20980"/>
                  <a:pt x="19955" y="20944"/>
                  <a:pt x="19931" y="20908"/>
                </a:cubicBezTo>
                <a:lnTo>
                  <a:pt x="19908" y="20884"/>
                </a:lnTo>
                <a:lnTo>
                  <a:pt x="19896" y="20861"/>
                </a:lnTo>
                <a:lnTo>
                  <a:pt x="19884" y="20849"/>
                </a:lnTo>
                <a:close/>
                <a:moveTo>
                  <a:pt x="977" y="21039"/>
                </a:moveTo>
                <a:cubicBezTo>
                  <a:pt x="977" y="21039"/>
                  <a:pt x="989" y="21051"/>
                  <a:pt x="1001" y="21063"/>
                </a:cubicBezTo>
                <a:lnTo>
                  <a:pt x="977" y="21063"/>
                </a:lnTo>
                <a:lnTo>
                  <a:pt x="977" y="21039"/>
                </a:lnTo>
                <a:close/>
                <a:moveTo>
                  <a:pt x="16705" y="21003"/>
                </a:moveTo>
                <a:cubicBezTo>
                  <a:pt x="16705" y="21003"/>
                  <a:pt x="16717" y="21015"/>
                  <a:pt x="16717" y="21015"/>
                </a:cubicBezTo>
                <a:lnTo>
                  <a:pt x="16717" y="21039"/>
                </a:lnTo>
                <a:lnTo>
                  <a:pt x="16717" y="21063"/>
                </a:lnTo>
                <a:lnTo>
                  <a:pt x="16705" y="21063"/>
                </a:lnTo>
                <a:cubicBezTo>
                  <a:pt x="16705" y="21063"/>
                  <a:pt x="16717" y="21075"/>
                  <a:pt x="16717" y="21075"/>
                </a:cubicBezTo>
                <a:lnTo>
                  <a:pt x="16705" y="21075"/>
                </a:lnTo>
                <a:lnTo>
                  <a:pt x="16705" y="21063"/>
                </a:lnTo>
                <a:cubicBezTo>
                  <a:pt x="16705" y="21051"/>
                  <a:pt x="16705" y="21027"/>
                  <a:pt x="16705" y="21003"/>
                </a:cubicBezTo>
                <a:close/>
                <a:moveTo>
                  <a:pt x="24730" y="21015"/>
                </a:moveTo>
                <a:cubicBezTo>
                  <a:pt x="24754" y="21015"/>
                  <a:pt x="24765" y="21015"/>
                  <a:pt x="24777" y="21027"/>
                </a:cubicBezTo>
                <a:lnTo>
                  <a:pt x="24789" y="21027"/>
                </a:lnTo>
                <a:lnTo>
                  <a:pt x="24813" y="21039"/>
                </a:lnTo>
                <a:cubicBezTo>
                  <a:pt x="24801" y="21051"/>
                  <a:pt x="24801" y="21063"/>
                  <a:pt x="24801" y="21075"/>
                </a:cubicBezTo>
                <a:lnTo>
                  <a:pt x="24722" y="21017"/>
                </a:lnTo>
                <a:lnTo>
                  <a:pt x="24722" y="21017"/>
                </a:lnTo>
                <a:cubicBezTo>
                  <a:pt x="24722" y="21017"/>
                  <a:pt x="24723" y="21017"/>
                  <a:pt x="24723" y="21017"/>
                </a:cubicBezTo>
                <a:cubicBezTo>
                  <a:pt x="24725" y="21017"/>
                  <a:pt x="24727" y="21017"/>
                  <a:pt x="24730" y="21015"/>
                </a:cubicBezTo>
                <a:close/>
                <a:moveTo>
                  <a:pt x="16729" y="21075"/>
                </a:moveTo>
                <a:lnTo>
                  <a:pt x="16729" y="21087"/>
                </a:lnTo>
                <a:cubicBezTo>
                  <a:pt x="16729" y="21087"/>
                  <a:pt x="16717" y="21087"/>
                  <a:pt x="16717" y="21099"/>
                </a:cubicBezTo>
                <a:cubicBezTo>
                  <a:pt x="16717" y="21087"/>
                  <a:pt x="16705" y="21087"/>
                  <a:pt x="16729" y="21075"/>
                </a:cubicBezTo>
                <a:close/>
                <a:moveTo>
                  <a:pt x="20015" y="20765"/>
                </a:moveTo>
                <a:lnTo>
                  <a:pt x="20015" y="20765"/>
                </a:lnTo>
                <a:cubicBezTo>
                  <a:pt x="20092" y="20798"/>
                  <a:pt x="20179" y="20923"/>
                  <a:pt x="20201" y="20923"/>
                </a:cubicBezTo>
                <a:cubicBezTo>
                  <a:pt x="20203" y="20923"/>
                  <a:pt x="20204" y="20922"/>
                  <a:pt x="20205" y="20920"/>
                </a:cubicBezTo>
                <a:lnTo>
                  <a:pt x="20312" y="21027"/>
                </a:lnTo>
                <a:lnTo>
                  <a:pt x="20336" y="21099"/>
                </a:lnTo>
                <a:cubicBezTo>
                  <a:pt x="20241" y="21003"/>
                  <a:pt x="20146" y="20920"/>
                  <a:pt x="20062" y="20825"/>
                </a:cubicBezTo>
                <a:lnTo>
                  <a:pt x="20051" y="20813"/>
                </a:lnTo>
                <a:cubicBezTo>
                  <a:pt x="20039" y="20789"/>
                  <a:pt x="20015" y="20777"/>
                  <a:pt x="20015" y="20765"/>
                </a:cubicBezTo>
                <a:close/>
                <a:moveTo>
                  <a:pt x="16693" y="21122"/>
                </a:moveTo>
                <a:cubicBezTo>
                  <a:pt x="16693" y="21122"/>
                  <a:pt x="16717" y="21134"/>
                  <a:pt x="16705" y="21134"/>
                </a:cubicBezTo>
                <a:lnTo>
                  <a:pt x="16693" y="21134"/>
                </a:lnTo>
                <a:lnTo>
                  <a:pt x="16693" y="21122"/>
                </a:lnTo>
                <a:close/>
                <a:moveTo>
                  <a:pt x="24932" y="21122"/>
                </a:moveTo>
                <a:cubicBezTo>
                  <a:pt x="24932" y="21122"/>
                  <a:pt x="24920" y="21122"/>
                  <a:pt x="24920" y="21134"/>
                </a:cubicBezTo>
                <a:cubicBezTo>
                  <a:pt x="24932" y="21122"/>
                  <a:pt x="24932" y="21122"/>
                  <a:pt x="24932" y="21122"/>
                </a:cubicBezTo>
                <a:close/>
                <a:moveTo>
                  <a:pt x="16741" y="21122"/>
                </a:moveTo>
                <a:lnTo>
                  <a:pt x="16741" y="21146"/>
                </a:lnTo>
                <a:lnTo>
                  <a:pt x="16729" y="21146"/>
                </a:lnTo>
                <a:lnTo>
                  <a:pt x="16729" y="21134"/>
                </a:lnTo>
                <a:lnTo>
                  <a:pt x="16717" y="21134"/>
                </a:lnTo>
                <a:lnTo>
                  <a:pt x="16717" y="21122"/>
                </a:lnTo>
                <a:close/>
                <a:moveTo>
                  <a:pt x="20312" y="21027"/>
                </a:moveTo>
                <a:lnTo>
                  <a:pt x="20432" y="21146"/>
                </a:lnTo>
                <a:cubicBezTo>
                  <a:pt x="20396" y="21111"/>
                  <a:pt x="20348" y="21075"/>
                  <a:pt x="20312" y="21027"/>
                </a:cubicBezTo>
                <a:close/>
                <a:moveTo>
                  <a:pt x="17122" y="21003"/>
                </a:moveTo>
                <a:lnTo>
                  <a:pt x="17145" y="21063"/>
                </a:lnTo>
                <a:cubicBezTo>
                  <a:pt x="17157" y="21099"/>
                  <a:pt x="17157" y="21134"/>
                  <a:pt x="17169" y="21158"/>
                </a:cubicBezTo>
                <a:cubicBezTo>
                  <a:pt x="17169" y="21170"/>
                  <a:pt x="17169" y="21170"/>
                  <a:pt x="17169" y="21170"/>
                </a:cubicBezTo>
                <a:lnTo>
                  <a:pt x="17122" y="21015"/>
                </a:lnTo>
                <a:cubicBezTo>
                  <a:pt x="17122" y="21015"/>
                  <a:pt x="17122" y="21003"/>
                  <a:pt x="17122" y="21003"/>
                </a:cubicBezTo>
                <a:close/>
                <a:moveTo>
                  <a:pt x="16693" y="21170"/>
                </a:moveTo>
                <a:cubicBezTo>
                  <a:pt x="16693" y="21170"/>
                  <a:pt x="16705" y="21170"/>
                  <a:pt x="16717" y="21182"/>
                </a:cubicBezTo>
                <a:lnTo>
                  <a:pt x="16693" y="21182"/>
                </a:lnTo>
                <a:lnTo>
                  <a:pt x="16693" y="21170"/>
                </a:lnTo>
                <a:close/>
                <a:moveTo>
                  <a:pt x="10776" y="21218"/>
                </a:moveTo>
                <a:cubicBezTo>
                  <a:pt x="10774" y="21219"/>
                  <a:pt x="10772" y="21221"/>
                  <a:pt x="10771" y="21223"/>
                </a:cubicBezTo>
                <a:lnTo>
                  <a:pt x="10771" y="21223"/>
                </a:lnTo>
                <a:lnTo>
                  <a:pt x="10776" y="21218"/>
                </a:lnTo>
                <a:close/>
                <a:moveTo>
                  <a:pt x="19586" y="21134"/>
                </a:moveTo>
                <a:cubicBezTo>
                  <a:pt x="19610" y="21170"/>
                  <a:pt x="19622" y="21194"/>
                  <a:pt x="19634" y="21218"/>
                </a:cubicBezTo>
                <a:cubicBezTo>
                  <a:pt x="19634" y="21230"/>
                  <a:pt x="19634" y="21230"/>
                  <a:pt x="19634" y="21230"/>
                </a:cubicBezTo>
                <a:cubicBezTo>
                  <a:pt x="19610" y="21206"/>
                  <a:pt x="19598" y="21170"/>
                  <a:pt x="19586" y="21134"/>
                </a:cubicBezTo>
                <a:close/>
                <a:moveTo>
                  <a:pt x="20229" y="21015"/>
                </a:moveTo>
                <a:cubicBezTo>
                  <a:pt x="20289" y="21075"/>
                  <a:pt x="20348" y="21134"/>
                  <a:pt x="20408" y="21182"/>
                </a:cubicBezTo>
                <a:cubicBezTo>
                  <a:pt x="20408" y="21194"/>
                  <a:pt x="20420" y="21218"/>
                  <a:pt x="20432" y="21230"/>
                </a:cubicBezTo>
                <a:cubicBezTo>
                  <a:pt x="20360" y="21158"/>
                  <a:pt x="20289" y="21087"/>
                  <a:pt x="20229" y="21015"/>
                </a:cubicBezTo>
                <a:close/>
                <a:moveTo>
                  <a:pt x="8180" y="21170"/>
                </a:moveTo>
                <a:cubicBezTo>
                  <a:pt x="8180" y="21182"/>
                  <a:pt x="8192" y="21182"/>
                  <a:pt x="8204" y="21182"/>
                </a:cubicBezTo>
                <a:cubicBezTo>
                  <a:pt x="8168" y="21206"/>
                  <a:pt x="8132" y="21230"/>
                  <a:pt x="8085" y="21242"/>
                </a:cubicBezTo>
                <a:cubicBezTo>
                  <a:pt x="8097" y="21230"/>
                  <a:pt x="8120" y="21218"/>
                  <a:pt x="8180" y="21170"/>
                </a:cubicBezTo>
                <a:close/>
                <a:moveTo>
                  <a:pt x="16681" y="21206"/>
                </a:moveTo>
                <a:cubicBezTo>
                  <a:pt x="16681" y="21218"/>
                  <a:pt x="16681" y="21230"/>
                  <a:pt x="16693" y="21242"/>
                </a:cubicBezTo>
                <a:cubicBezTo>
                  <a:pt x="16657" y="21242"/>
                  <a:pt x="16681" y="21242"/>
                  <a:pt x="16693" y="21253"/>
                </a:cubicBezTo>
                <a:lnTo>
                  <a:pt x="16669" y="21253"/>
                </a:lnTo>
                <a:cubicBezTo>
                  <a:pt x="16669" y="21242"/>
                  <a:pt x="16669" y="21230"/>
                  <a:pt x="16669" y="21206"/>
                </a:cubicBezTo>
                <a:close/>
                <a:moveTo>
                  <a:pt x="20336" y="21146"/>
                </a:moveTo>
                <a:cubicBezTo>
                  <a:pt x="20384" y="21182"/>
                  <a:pt x="20420" y="21218"/>
                  <a:pt x="20443" y="21253"/>
                </a:cubicBezTo>
                <a:lnTo>
                  <a:pt x="20443" y="21253"/>
                </a:lnTo>
                <a:cubicBezTo>
                  <a:pt x="20412" y="21222"/>
                  <a:pt x="20379" y="21189"/>
                  <a:pt x="20336" y="21146"/>
                </a:cubicBezTo>
                <a:close/>
                <a:moveTo>
                  <a:pt x="24837" y="21063"/>
                </a:moveTo>
                <a:lnTo>
                  <a:pt x="24849" y="21075"/>
                </a:lnTo>
                <a:lnTo>
                  <a:pt x="24861" y="21075"/>
                </a:lnTo>
                <a:lnTo>
                  <a:pt x="24873" y="21087"/>
                </a:lnTo>
                <a:cubicBezTo>
                  <a:pt x="24873" y="21087"/>
                  <a:pt x="24884" y="21111"/>
                  <a:pt x="24884" y="21111"/>
                </a:cubicBezTo>
                <a:lnTo>
                  <a:pt x="24884" y="21099"/>
                </a:lnTo>
                <a:lnTo>
                  <a:pt x="24896" y="21099"/>
                </a:lnTo>
                <a:lnTo>
                  <a:pt x="24932" y="21122"/>
                </a:lnTo>
                <a:lnTo>
                  <a:pt x="24932" y="21134"/>
                </a:lnTo>
                <a:cubicBezTo>
                  <a:pt x="24932" y="21134"/>
                  <a:pt x="24932" y="21134"/>
                  <a:pt x="24944" y="21146"/>
                </a:cubicBezTo>
                <a:lnTo>
                  <a:pt x="24968" y="21146"/>
                </a:lnTo>
                <a:cubicBezTo>
                  <a:pt x="25004" y="21170"/>
                  <a:pt x="25039" y="21194"/>
                  <a:pt x="25075" y="21218"/>
                </a:cubicBezTo>
                <a:lnTo>
                  <a:pt x="25099" y="21230"/>
                </a:lnTo>
                <a:cubicBezTo>
                  <a:pt x="25099" y="21242"/>
                  <a:pt x="25099" y="21253"/>
                  <a:pt x="25099" y="21265"/>
                </a:cubicBezTo>
                <a:lnTo>
                  <a:pt x="24839" y="21096"/>
                </a:lnTo>
                <a:lnTo>
                  <a:pt x="24839" y="21096"/>
                </a:lnTo>
                <a:cubicBezTo>
                  <a:pt x="24849" y="21087"/>
                  <a:pt x="24849" y="21086"/>
                  <a:pt x="24849" y="21075"/>
                </a:cubicBezTo>
                <a:lnTo>
                  <a:pt x="24849" y="21075"/>
                </a:lnTo>
                <a:cubicBezTo>
                  <a:pt x="24849" y="21075"/>
                  <a:pt x="24839" y="21084"/>
                  <a:pt x="24837" y="21095"/>
                </a:cubicBezTo>
                <a:lnTo>
                  <a:pt x="24837" y="21095"/>
                </a:lnTo>
                <a:lnTo>
                  <a:pt x="24825" y="21087"/>
                </a:lnTo>
                <a:lnTo>
                  <a:pt x="24837" y="21063"/>
                </a:lnTo>
                <a:close/>
                <a:moveTo>
                  <a:pt x="16669" y="21289"/>
                </a:moveTo>
                <a:lnTo>
                  <a:pt x="16705" y="21301"/>
                </a:lnTo>
                <a:lnTo>
                  <a:pt x="16657" y="21301"/>
                </a:lnTo>
                <a:lnTo>
                  <a:pt x="16657" y="21289"/>
                </a:lnTo>
                <a:close/>
                <a:moveTo>
                  <a:pt x="10771" y="21223"/>
                </a:moveTo>
                <a:lnTo>
                  <a:pt x="10692" y="21304"/>
                </a:lnTo>
                <a:lnTo>
                  <a:pt x="10692" y="21304"/>
                </a:lnTo>
                <a:cubicBezTo>
                  <a:pt x="10729" y="21273"/>
                  <a:pt x="10751" y="21244"/>
                  <a:pt x="10771" y="21223"/>
                </a:cubicBezTo>
                <a:close/>
                <a:moveTo>
                  <a:pt x="16729" y="21301"/>
                </a:moveTo>
                <a:lnTo>
                  <a:pt x="16741" y="21313"/>
                </a:lnTo>
                <a:lnTo>
                  <a:pt x="16729" y="21313"/>
                </a:lnTo>
                <a:lnTo>
                  <a:pt x="16729" y="21301"/>
                </a:lnTo>
                <a:close/>
                <a:moveTo>
                  <a:pt x="17134" y="21218"/>
                </a:moveTo>
                <a:lnTo>
                  <a:pt x="17145" y="21230"/>
                </a:lnTo>
                <a:cubicBezTo>
                  <a:pt x="17157" y="21253"/>
                  <a:pt x="17157" y="21289"/>
                  <a:pt x="17169" y="21313"/>
                </a:cubicBezTo>
                <a:lnTo>
                  <a:pt x="17157" y="21289"/>
                </a:lnTo>
                <a:lnTo>
                  <a:pt x="17134" y="21218"/>
                </a:lnTo>
                <a:close/>
                <a:moveTo>
                  <a:pt x="10692" y="21304"/>
                </a:moveTo>
                <a:cubicBezTo>
                  <a:pt x="10688" y="21307"/>
                  <a:pt x="10684" y="21310"/>
                  <a:pt x="10680" y="21313"/>
                </a:cubicBezTo>
                <a:cubicBezTo>
                  <a:pt x="10664" y="21331"/>
                  <a:pt x="10648" y="21349"/>
                  <a:pt x="10630" y="21367"/>
                </a:cubicBezTo>
                <a:lnTo>
                  <a:pt x="10630" y="21367"/>
                </a:lnTo>
                <a:lnTo>
                  <a:pt x="10692" y="21304"/>
                </a:lnTo>
                <a:close/>
                <a:moveTo>
                  <a:pt x="17050" y="21094"/>
                </a:moveTo>
                <a:lnTo>
                  <a:pt x="17050" y="21094"/>
                </a:lnTo>
                <a:cubicBezTo>
                  <a:pt x="17064" y="21130"/>
                  <a:pt x="17077" y="21167"/>
                  <a:pt x="17086" y="21206"/>
                </a:cubicBezTo>
                <a:cubicBezTo>
                  <a:pt x="17082" y="21197"/>
                  <a:pt x="17077" y="21193"/>
                  <a:pt x="17073" y="21191"/>
                </a:cubicBezTo>
                <a:lnTo>
                  <a:pt x="17073" y="21191"/>
                </a:lnTo>
                <a:lnTo>
                  <a:pt x="17122" y="21361"/>
                </a:lnTo>
                <a:lnTo>
                  <a:pt x="17122" y="21405"/>
                </a:lnTo>
                <a:lnTo>
                  <a:pt x="17122" y="21405"/>
                </a:lnTo>
                <a:cubicBezTo>
                  <a:pt x="17097" y="21331"/>
                  <a:pt x="17072" y="21255"/>
                  <a:pt x="17050" y="21182"/>
                </a:cubicBezTo>
                <a:lnTo>
                  <a:pt x="17050" y="21182"/>
                </a:lnTo>
                <a:cubicBezTo>
                  <a:pt x="17058" y="21190"/>
                  <a:pt x="17066" y="21187"/>
                  <a:pt x="17073" y="21191"/>
                </a:cubicBezTo>
                <a:lnTo>
                  <a:pt x="17073" y="21191"/>
                </a:lnTo>
                <a:lnTo>
                  <a:pt x="17050" y="21111"/>
                </a:lnTo>
                <a:cubicBezTo>
                  <a:pt x="17050" y="21111"/>
                  <a:pt x="17050" y="21111"/>
                  <a:pt x="17038" y="21099"/>
                </a:cubicBezTo>
                <a:lnTo>
                  <a:pt x="17050" y="21099"/>
                </a:lnTo>
                <a:lnTo>
                  <a:pt x="17050" y="21094"/>
                </a:lnTo>
                <a:close/>
                <a:moveTo>
                  <a:pt x="10630" y="21367"/>
                </a:moveTo>
                <a:lnTo>
                  <a:pt x="10594" y="21405"/>
                </a:lnTo>
                <a:lnTo>
                  <a:pt x="10594" y="21405"/>
                </a:lnTo>
                <a:cubicBezTo>
                  <a:pt x="10606" y="21393"/>
                  <a:pt x="10619" y="21380"/>
                  <a:pt x="10630" y="21367"/>
                </a:cubicBezTo>
                <a:close/>
                <a:moveTo>
                  <a:pt x="19610" y="21289"/>
                </a:moveTo>
                <a:cubicBezTo>
                  <a:pt x="19634" y="21325"/>
                  <a:pt x="19646" y="21361"/>
                  <a:pt x="19670" y="21408"/>
                </a:cubicBezTo>
                <a:cubicBezTo>
                  <a:pt x="19670" y="21408"/>
                  <a:pt x="19658" y="21396"/>
                  <a:pt x="19658" y="21396"/>
                </a:cubicBezTo>
                <a:cubicBezTo>
                  <a:pt x="19658" y="21384"/>
                  <a:pt x="19646" y="21372"/>
                  <a:pt x="19634" y="21349"/>
                </a:cubicBezTo>
                <a:lnTo>
                  <a:pt x="19622" y="21349"/>
                </a:lnTo>
                <a:lnTo>
                  <a:pt x="19610" y="21337"/>
                </a:lnTo>
                <a:lnTo>
                  <a:pt x="19622" y="21325"/>
                </a:lnTo>
                <a:cubicBezTo>
                  <a:pt x="19622" y="21325"/>
                  <a:pt x="19610" y="21313"/>
                  <a:pt x="19610" y="21301"/>
                </a:cubicBezTo>
                <a:lnTo>
                  <a:pt x="19610" y="21289"/>
                </a:lnTo>
                <a:close/>
                <a:moveTo>
                  <a:pt x="19646" y="21408"/>
                </a:moveTo>
                <a:cubicBezTo>
                  <a:pt x="19658" y="21420"/>
                  <a:pt x="19658" y="21432"/>
                  <a:pt x="19670" y="21444"/>
                </a:cubicBezTo>
                <a:lnTo>
                  <a:pt x="19670" y="21456"/>
                </a:lnTo>
                <a:cubicBezTo>
                  <a:pt x="19658" y="21444"/>
                  <a:pt x="19646" y="21420"/>
                  <a:pt x="19646" y="21408"/>
                </a:cubicBezTo>
                <a:close/>
                <a:moveTo>
                  <a:pt x="17205" y="21277"/>
                </a:moveTo>
                <a:lnTo>
                  <a:pt x="17217" y="21289"/>
                </a:lnTo>
                <a:cubicBezTo>
                  <a:pt x="17217" y="21313"/>
                  <a:pt x="17229" y="21337"/>
                  <a:pt x="17241" y="21361"/>
                </a:cubicBezTo>
                <a:cubicBezTo>
                  <a:pt x="17253" y="21384"/>
                  <a:pt x="17253" y="21420"/>
                  <a:pt x="17264" y="21444"/>
                </a:cubicBezTo>
                <a:cubicBezTo>
                  <a:pt x="17264" y="21444"/>
                  <a:pt x="17264" y="21444"/>
                  <a:pt x="17264" y="21456"/>
                </a:cubicBezTo>
                <a:lnTo>
                  <a:pt x="17276" y="21480"/>
                </a:lnTo>
                <a:cubicBezTo>
                  <a:pt x="17276" y="21492"/>
                  <a:pt x="17276" y="21492"/>
                  <a:pt x="17264" y="21503"/>
                </a:cubicBezTo>
                <a:lnTo>
                  <a:pt x="17205" y="21277"/>
                </a:lnTo>
                <a:close/>
                <a:moveTo>
                  <a:pt x="7501" y="21515"/>
                </a:moveTo>
                <a:cubicBezTo>
                  <a:pt x="7489" y="21527"/>
                  <a:pt x="7489" y="21527"/>
                  <a:pt x="7478" y="21527"/>
                </a:cubicBezTo>
                <a:lnTo>
                  <a:pt x="7478" y="21539"/>
                </a:lnTo>
                <a:lnTo>
                  <a:pt x="7460" y="21539"/>
                </a:lnTo>
                <a:cubicBezTo>
                  <a:pt x="7466" y="21536"/>
                  <a:pt x="7472" y="21533"/>
                  <a:pt x="7478" y="21527"/>
                </a:cubicBezTo>
                <a:cubicBezTo>
                  <a:pt x="7478" y="21527"/>
                  <a:pt x="7489" y="21527"/>
                  <a:pt x="7501" y="21515"/>
                </a:cubicBezTo>
                <a:close/>
                <a:moveTo>
                  <a:pt x="7537" y="21527"/>
                </a:moveTo>
                <a:cubicBezTo>
                  <a:pt x="7537" y="21527"/>
                  <a:pt x="7549" y="21527"/>
                  <a:pt x="7549" y="21539"/>
                </a:cubicBezTo>
                <a:lnTo>
                  <a:pt x="7537" y="21527"/>
                </a:lnTo>
                <a:close/>
                <a:moveTo>
                  <a:pt x="14561" y="21065"/>
                </a:moveTo>
                <a:cubicBezTo>
                  <a:pt x="14560" y="21093"/>
                  <a:pt x="14555" y="21137"/>
                  <a:pt x="14538" y="21206"/>
                </a:cubicBezTo>
                <a:cubicBezTo>
                  <a:pt x="14501" y="21347"/>
                  <a:pt x="14472" y="21456"/>
                  <a:pt x="14447" y="21542"/>
                </a:cubicBezTo>
                <a:lnTo>
                  <a:pt x="14447" y="21542"/>
                </a:lnTo>
                <a:lnTo>
                  <a:pt x="14561" y="21065"/>
                </a:lnTo>
                <a:close/>
                <a:moveTo>
                  <a:pt x="7454" y="21542"/>
                </a:moveTo>
                <a:cubicBezTo>
                  <a:pt x="7454" y="21546"/>
                  <a:pt x="7454" y="21551"/>
                  <a:pt x="7454" y="21551"/>
                </a:cubicBezTo>
                <a:lnTo>
                  <a:pt x="7442" y="21551"/>
                </a:lnTo>
                <a:cubicBezTo>
                  <a:pt x="7446" y="21547"/>
                  <a:pt x="7450" y="21544"/>
                  <a:pt x="7454" y="21542"/>
                </a:cubicBezTo>
                <a:close/>
                <a:moveTo>
                  <a:pt x="19693" y="21468"/>
                </a:moveTo>
                <a:cubicBezTo>
                  <a:pt x="19704" y="21501"/>
                  <a:pt x="19726" y="21534"/>
                  <a:pt x="19738" y="21567"/>
                </a:cubicBezTo>
                <a:lnTo>
                  <a:pt x="19738" y="21567"/>
                </a:lnTo>
                <a:cubicBezTo>
                  <a:pt x="19736" y="21565"/>
                  <a:pt x="19734" y="21563"/>
                  <a:pt x="19729" y="21563"/>
                </a:cubicBezTo>
                <a:cubicBezTo>
                  <a:pt x="19717" y="21551"/>
                  <a:pt x="19705" y="21527"/>
                  <a:pt x="19693" y="21515"/>
                </a:cubicBezTo>
                <a:lnTo>
                  <a:pt x="19693" y="21503"/>
                </a:lnTo>
                <a:lnTo>
                  <a:pt x="19681" y="21480"/>
                </a:lnTo>
                <a:cubicBezTo>
                  <a:pt x="19681" y="21480"/>
                  <a:pt x="19681" y="21468"/>
                  <a:pt x="19693" y="21468"/>
                </a:cubicBezTo>
                <a:close/>
                <a:moveTo>
                  <a:pt x="10594" y="21405"/>
                </a:moveTo>
                <a:cubicBezTo>
                  <a:pt x="10529" y="21471"/>
                  <a:pt x="10459" y="21538"/>
                  <a:pt x="10395" y="21611"/>
                </a:cubicBezTo>
                <a:lnTo>
                  <a:pt x="10594" y="21405"/>
                </a:lnTo>
                <a:close/>
                <a:moveTo>
                  <a:pt x="7561" y="21611"/>
                </a:moveTo>
                <a:lnTo>
                  <a:pt x="7537" y="21623"/>
                </a:lnTo>
                <a:lnTo>
                  <a:pt x="7549" y="21611"/>
                </a:lnTo>
                <a:close/>
                <a:moveTo>
                  <a:pt x="7347" y="21611"/>
                </a:moveTo>
                <a:cubicBezTo>
                  <a:pt x="7347" y="21611"/>
                  <a:pt x="7335" y="21623"/>
                  <a:pt x="7323" y="21634"/>
                </a:cubicBezTo>
                <a:lnTo>
                  <a:pt x="7323" y="21623"/>
                </a:lnTo>
                <a:lnTo>
                  <a:pt x="7347" y="21611"/>
                </a:lnTo>
                <a:close/>
                <a:moveTo>
                  <a:pt x="19777" y="21587"/>
                </a:moveTo>
                <a:lnTo>
                  <a:pt x="19801" y="21646"/>
                </a:lnTo>
                <a:cubicBezTo>
                  <a:pt x="19789" y="21634"/>
                  <a:pt x="19777" y="21623"/>
                  <a:pt x="19765" y="21599"/>
                </a:cubicBezTo>
                <a:cubicBezTo>
                  <a:pt x="19765" y="21587"/>
                  <a:pt x="19765" y="21587"/>
                  <a:pt x="19765" y="21587"/>
                </a:cubicBezTo>
                <a:close/>
                <a:moveTo>
                  <a:pt x="7561" y="21659"/>
                </a:moveTo>
                <a:lnTo>
                  <a:pt x="7561" y="21659"/>
                </a:lnTo>
                <a:cubicBezTo>
                  <a:pt x="7557" y="21663"/>
                  <a:pt x="7552" y="21667"/>
                  <a:pt x="7548" y="21670"/>
                </a:cubicBezTo>
                <a:lnTo>
                  <a:pt x="7548" y="21670"/>
                </a:lnTo>
                <a:cubicBezTo>
                  <a:pt x="7548" y="21670"/>
                  <a:pt x="7549" y="21670"/>
                  <a:pt x="7549" y="21670"/>
                </a:cubicBezTo>
                <a:lnTo>
                  <a:pt x="7561" y="21659"/>
                </a:lnTo>
                <a:close/>
                <a:moveTo>
                  <a:pt x="7548" y="21670"/>
                </a:moveTo>
                <a:lnTo>
                  <a:pt x="7548" y="21670"/>
                </a:lnTo>
                <a:cubicBezTo>
                  <a:pt x="7539" y="21670"/>
                  <a:pt x="7537" y="21670"/>
                  <a:pt x="7537" y="21677"/>
                </a:cubicBezTo>
                <a:lnTo>
                  <a:pt x="7537" y="21677"/>
                </a:lnTo>
                <a:cubicBezTo>
                  <a:pt x="7541" y="21675"/>
                  <a:pt x="7545" y="21673"/>
                  <a:pt x="7548" y="21670"/>
                </a:cubicBezTo>
                <a:close/>
                <a:moveTo>
                  <a:pt x="7537" y="21677"/>
                </a:moveTo>
                <a:lnTo>
                  <a:pt x="7537" y="21677"/>
                </a:lnTo>
                <a:cubicBezTo>
                  <a:pt x="7531" y="21680"/>
                  <a:pt x="7523" y="21682"/>
                  <a:pt x="7513" y="21682"/>
                </a:cubicBezTo>
                <a:cubicBezTo>
                  <a:pt x="7504" y="21689"/>
                  <a:pt x="7494" y="21696"/>
                  <a:pt x="7484" y="21703"/>
                </a:cubicBezTo>
                <a:lnTo>
                  <a:pt x="7484" y="21703"/>
                </a:lnTo>
                <a:cubicBezTo>
                  <a:pt x="7492" y="21701"/>
                  <a:pt x="7502" y="21698"/>
                  <a:pt x="7513" y="21694"/>
                </a:cubicBezTo>
                <a:lnTo>
                  <a:pt x="7537" y="21682"/>
                </a:lnTo>
                <a:cubicBezTo>
                  <a:pt x="7537" y="21680"/>
                  <a:pt x="7537" y="21678"/>
                  <a:pt x="7537" y="21677"/>
                </a:cubicBezTo>
                <a:close/>
                <a:moveTo>
                  <a:pt x="10907" y="21158"/>
                </a:moveTo>
                <a:cubicBezTo>
                  <a:pt x="10847" y="21242"/>
                  <a:pt x="10787" y="21313"/>
                  <a:pt x="10740" y="21372"/>
                </a:cubicBezTo>
                <a:cubicBezTo>
                  <a:pt x="10637" y="21487"/>
                  <a:pt x="10533" y="21602"/>
                  <a:pt x="10430" y="21706"/>
                </a:cubicBezTo>
                <a:lnTo>
                  <a:pt x="10430" y="21706"/>
                </a:lnTo>
                <a:cubicBezTo>
                  <a:pt x="10430" y="21705"/>
                  <a:pt x="10418" y="21694"/>
                  <a:pt x="10418" y="21694"/>
                </a:cubicBezTo>
                <a:cubicBezTo>
                  <a:pt x="10415" y="21698"/>
                  <a:pt x="10411" y="21702"/>
                  <a:pt x="10407" y="21707"/>
                </a:cubicBezTo>
                <a:lnTo>
                  <a:pt x="10407" y="21707"/>
                </a:lnTo>
                <a:cubicBezTo>
                  <a:pt x="10407" y="21706"/>
                  <a:pt x="10406" y="21706"/>
                  <a:pt x="10406" y="21706"/>
                </a:cubicBezTo>
                <a:cubicBezTo>
                  <a:pt x="10442" y="21670"/>
                  <a:pt x="10466" y="21634"/>
                  <a:pt x="10490" y="21611"/>
                </a:cubicBezTo>
                <a:lnTo>
                  <a:pt x="10502" y="21599"/>
                </a:lnTo>
                <a:lnTo>
                  <a:pt x="10752" y="21313"/>
                </a:lnTo>
                <a:cubicBezTo>
                  <a:pt x="10811" y="21253"/>
                  <a:pt x="10859" y="21206"/>
                  <a:pt x="10907" y="21158"/>
                </a:cubicBezTo>
                <a:close/>
                <a:moveTo>
                  <a:pt x="16693" y="21313"/>
                </a:moveTo>
                <a:cubicBezTo>
                  <a:pt x="16693" y="21313"/>
                  <a:pt x="16693" y="21313"/>
                  <a:pt x="16693" y="21325"/>
                </a:cubicBezTo>
                <a:cubicBezTo>
                  <a:pt x="16681" y="21456"/>
                  <a:pt x="16669" y="21563"/>
                  <a:pt x="16657" y="21765"/>
                </a:cubicBezTo>
                <a:lnTo>
                  <a:pt x="16657" y="21777"/>
                </a:lnTo>
                <a:cubicBezTo>
                  <a:pt x="16657" y="21765"/>
                  <a:pt x="16645" y="21742"/>
                  <a:pt x="16645" y="21730"/>
                </a:cubicBezTo>
                <a:cubicBezTo>
                  <a:pt x="16645" y="21730"/>
                  <a:pt x="16633" y="21753"/>
                  <a:pt x="16633" y="21765"/>
                </a:cubicBezTo>
                <a:lnTo>
                  <a:pt x="16633" y="21670"/>
                </a:lnTo>
                <a:cubicBezTo>
                  <a:pt x="16633" y="21623"/>
                  <a:pt x="16633" y="21575"/>
                  <a:pt x="16645" y="21539"/>
                </a:cubicBezTo>
                <a:cubicBezTo>
                  <a:pt x="16645" y="21527"/>
                  <a:pt x="16657" y="21527"/>
                  <a:pt x="16657" y="21515"/>
                </a:cubicBezTo>
                <a:cubicBezTo>
                  <a:pt x="16645" y="21492"/>
                  <a:pt x="16645" y="21492"/>
                  <a:pt x="16645" y="21492"/>
                </a:cubicBezTo>
                <a:cubicBezTo>
                  <a:pt x="16645" y="21432"/>
                  <a:pt x="16645" y="21372"/>
                  <a:pt x="16657" y="21313"/>
                </a:cubicBezTo>
                <a:close/>
                <a:moveTo>
                  <a:pt x="16717" y="21313"/>
                </a:moveTo>
                <a:lnTo>
                  <a:pt x="16752" y="21325"/>
                </a:lnTo>
                <a:lnTo>
                  <a:pt x="16752" y="21325"/>
                </a:lnTo>
                <a:cubicBezTo>
                  <a:pt x="16748" y="21405"/>
                  <a:pt x="16705" y="21497"/>
                  <a:pt x="16717" y="21599"/>
                </a:cubicBezTo>
                <a:cubicBezTo>
                  <a:pt x="16717" y="21646"/>
                  <a:pt x="16764" y="21694"/>
                  <a:pt x="16753" y="21777"/>
                </a:cubicBezTo>
                <a:cubicBezTo>
                  <a:pt x="16729" y="21753"/>
                  <a:pt x="16729" y="21706"/>
                  <a:pt x="16705" y="21706"/>
                </a:cubicBezTo>
                <a:lnTo>
                  <a:pt x="16717" y="21313"/>
                </a:lnTo>
                <a:close/>
                <a:moveTo>
                  <a:pt x="21065" y="21803"/>
                </a:moveTo>
                <a:lnTo>
                  <a:pt x="21065" y="21803"/>
                </a:lnTo>
                <a:cubicBezTo>
                  <a:pt x="21086" y="21824"/>
                  <a:pt x="21106" y="21845"/>
                  <a:pt x="21127" y="21866"/>
                </a:cubicBezTo>
                <a:lnTo>
                  <a:pt x="21127" y="21866"/>
                </a:lnTo>
                <a:cubicBezTo>
                  <a:pt x="21123" y="21858"/>
                  <a:pt x="21118" y="21849"/>
                  <a:pt x="21110" y="21837"/>
                </a:cubicBezTo>
                <a:lnTo>
                  <a:pt x="21065" y="21803"/>
                </a:lnTo>
                <a:close/>
                <a:moveTo>
                  <a:pt x="19824" y="21789"/>
                </a:moveTo>
                <a:cubicBezTo>
                  <a:pt x="19848" y="21813"/>
                  <a:pt x="19860" y="21825"/>
                  <a:pt x="19872" y="21825"/>
                </a:cubicBezTo>
                <a:cubicBezTo>
                  <a:pt x="19872" y="21837"/>
                  <a:pt x="19872" y="21849"/>
                  <a:pt x="19884" y="21861"/>
                </a:cubicBezTo>
                <a:cubicBezTo>
                  <a:pt x="19872" y="21861"/>
                  <a:pt x="19872" y="21861"/>
                  <a:pt x="19872" y="21873"/>
                </a:cubicBezTo>
                <a:cubicBezTo>
                  <a:pt x="19860" y="21837"/>
                  <a:pt x="19848" y="21813"/>
                  <a:pt x="19824" y="21789"/>
                </a:cubicBezTo>
                <a:close/>
                <a:moveTo>
                  <a:pt x="21127" y="21866"/>
                </a:moveTo>
                <a:cubicBezTo>
                  <a:pt x="21135" y="21882"/>
                  <a:pt x="21138" y="21892"/>
                  <a:pt x="21146" y="21908"/>
                </a:cubicBezTo>
                <a:cubicBezTo>
                  <a:pt x="21146" y="21906"/>
                  <a:pt x="21148" y="21905"/>
                  <a:pt x="21152" y="21905"/>
                </a:cubicBezTo>
                <a:cubicBezTo>
                  <a:pt x="21156" y="21905"/>
                  <a:pt x="21162" y="21906"/>
                  <a:pt x="21169" y="21908"/>
                </a:cubicBezTo>
                <a:lnTo>
                  <a:pt x="21169" y="21908"/>
                </a:lnTo>
                <a:cubicBezTo>
                  <a:pt x="21155" y="21894"/>
                  <a:pt x="21141" y="21880"/>
                  <a:pt x="21127" y="21866"/>
                </a:cubicBezTo>
                <a:close/>
                <a:moveTo>
                  <a:pt x="26182" y="21884"/>
                </a:moveTo>
                <a:cubicBezTo>
                  <a:pt x="26218" y="21896"/>
                  <a:pt x="26254" y="21920"/>
                  <a:pt x="26289" y="21944"/>
                </a:cubicBezTo>
                <a:cubicBezTo>
                  <a:pt x="26266" y="21932"/>
                  <a:pt x="26242" y="21920"/>
                  <a:pt x="26206" y="21908"/>
                </a:cubicBezTo>
                <a:lnTo>
                  <a:pt x="26170" y="21884"/>
                </a:lnTo>
                <a:close/>
                <a:moveTo>
                  <a:pt x="26659" y="22004"/>
                </a:moveTo>
                <a:cubicBezTo>
                  <a:pt x="26655" y="22004"/>
                  <a:pt x="26653" y="22005"/>
                  <a:pt x="26651" y="22007"/>
                </a:cubicBezTo>
                <a:lnTo>
                  <a:pt x="26651" y="22007"/>
                </a:lnTo>
                <a:cubicBezTo>
                  <a:pt x="26653" y="22006"/>
                  <a:pt x="26656" y="22005"/>
                  <a:pt x="26659" y="22004"/>
                </a:cubicBezTo>
                <a:close/>
                <a:moveTo>
                  <a:pt x="19967" y="22027"/>
                </a:moveTo>
                <a:cubicBezTo>
                  <a:pt x="19967" y="22027"/>
                  <a:pt x="19967" y="22039"/>
                  <a:pt x="19979" y="22051"/>
                </a:cubicBezTo>
                <a:lnTo>
                  <a:pt x="19979" y="22039"/>
                </a:lnTo>
                <a:cubicBezTo>
                  <a:pt x="19991" y="22051"/>
                  <a:pt x="19991" y="22063"/>
                  <a:pt x="19991" y="22087"/>
                </a:cubicBezTo>
                <a:cubicBezTo>
                  <a:pt x="19979" y="22075"/>
                  <a:pt x="19967" y="22051"/>
                  <a:pt x="19955" y="22039"/>
                </a:cubicBezTo>
                <a:lnTo>
                  <a:pt x="19955" y="22027"/>
                </a:lnTo>
                <a:close/>
                <a:moveTo>
                  <a:pt x="10216" y="21932"/>
                </a:moveTo>
                <a:lnTo>
                  <a:pt x="10216" y="21932"/>
                </a:lnTo>
                <a:cubicBezTo>
                  <a:pt x="10163" y="21991"/>
                  <a:pt x="10110" y="22047"/>
                  <a:pt x="10058" y="22100"/>
                </a:cubicBezTo>
                <a:lnTo>
                  <a:pt x="10058" y="22100"/>
                </a:lnTo>
                <a:cubicBezTo>
                  <a:pt x="10125" y="22022"/>
                  <a:pt x="10170" y="21966"/>
                  <a:pt x="10216" y="21932"/>
                </a:cubicBezTo>
                <a:close/>
                <a:moveTo>
                  <a:pt x="10335" y="21706"/>
                </a:moveTo>
                <a:cubicBezTo>
                  <a:pt x="10200" y="21861"/>
                  <a:pt x="10111" y="21963"/>
                  <a:pt x="10113" y="21963"/>
                </a:cubicBezTo>
                <a:cubicBezTo>
                  <a:pt x="10114" y="21963"/>
                  <a:pt x="10116" y="21961"/>
                  <a:pt x="10121" y="21956"/>
                </a:cubicBezTo>
                <a:lnTo>
                  <a:pt x="10121" y="21956"/>
                </a:lnTo>
                <a:lnTo>
                  <a:pt x="10085" y="21992"/>
                </a:lnTo>
                <a:cubicBezTo>
                  <a:pt x="10010" y="22066"/>
                  <a:pt x="9945" y="22112"/>
                  <a:pt x="9932" y="22112"/>
                </a:cubicBezTo>
                <a:cubicBezTo>
                  <a:pt x="9931" y="22112"/>
                  <a:pt x="9930" y="22112"/>
                  <a:pt x="9930" y="22111"/>
                </a:cubicBezTo>
                <a:lnTo>
                  <a:pt x="10061" y="21968"/>
                </a:lnTo>
                <a:cubicBezTo>
                  <a:pt x="10073" y="21956"/>
                  <a:pt x="10085" y="21932"/>
                  <a:pt x="10097" y="21920"/>
                </a:cubicBezTo>
                <a:lnTo>
                  <a:pt x="10115" y="21902"/>
                </a:lnTo>
                <a:lnTo>
                  <a:pt x="10121" y="21908"/>
                </a:lnTo>
                <a:cubicBezTo>
                  <a:pt x="10127" y="21896"/>
                  <a:pt x="10136" y="21884"/>
                  <a:pt x="10145" y="21873"/>
                </a:cubicBezTo>
                <a:lnTo>
                  <a:pt x="10145" y="21873"/>
                </a:lnTo>
                <a:lnTo>
                  <a:pt x="10299" y="21718"/>
                </a:lnTo>
                <a:cubicBezTo>
                  <a:pt x="10299" y="21718"/>
                  <a:pt x="10299" y="21706"/>
                  <a:pt x="10323" y="21706"/>
                </a:cubicBezTo>
                <a:close/>
                <a:moveTo>
                  <a:pt x="21408" y="22123"/>
                </a:moveTo>
                <a:lnTo>
                  <a:pt x="21408" y="22134"/>
                </a:lnTo>
                <a:cubicBezTo>
                  <a:pt x="21414" y="22134"/>
                  <a:pt x="21420" y="22137"/>
                  <a:pt x="21426" y="22140"/>
                </a:cubicBezTo>
                <a:lnTo>
                  <a:pt x="21426" y="22140"/>
                </a:lnTo>
                <a:lnTo>
                  <a:pt x="21408" y="22123"/>
                </a:lnTo>
                <a:close/>
                <a:moveTo>
                  <a:pt x="20074" y="22134"/>
                </a:moveTo>
                <a:lnTo>
                  <a:pt x="20074" y="22146"/>
                </a:lnTo>
                <a:cubicBezTo>
                  <a:pt x="20074" y="22146"/>
                  <a:pt x="20074" y="22158"/>
                  <a:pt x="20074" y="22158"/>
                </a:cubicBezTo>
                <a:lnTo>
                  <a:pt x="20062" y="22134"/>
                </a:lnTo>
                <a:close/>
                <a:moveTo>
                  <a:pt x="17395" y="21884"/>
                </a:moveTo>
                <a:cubicBezTo>
                  <a:pt x="17431" y="21980"/>
                  <a:pt x="17455" y="22075"/>
                  <a:pt x="17479" y="22170"/>
                </a:cubicBezTo>
                <a:cubicBezTo>
                  <a:pt x="17467" y="22146"/>
                  <a:pt x="17455" y="22134"/>
                  <a:pt x="17443" y="22123"/>
                </a:cubicBezTo>
                <a:lnTo>
                  <a:pt x="17419" y="22027"/>
                </a:lnTo>
                <a:lnTo>
                  <a:pt x="17419" y="21992"/>
                </a:lnTo>
                <a:lnTo>
                  <a:pt x="17407" y="21992"/>
                </a:lnTo>
                <a:lnTo>
                  <a:pt x="17384" y="21908"/>
                </a:lnTo>
                <a:cubicBezTo>
                  <a:pt x="17384" y="21908"/>
                  <a:pt x="17395" y="21896"/>
                  <a:pt x="17395" y="21884"/>
                </a:cubicBezTo>
                <a:close/>
                <a:moveTo>
                  <a:pt x="21396" y="22158"/>
                </a:moveTo>
                <a:lnTo>
                  <a:pt x="21408" y="22170"/>
                </a:lnTo>
                <a:lnTo>
                  <a:pt x="21384" y="22158"/>
                </a:lnTo>
                <a:close/>
                <a:moveTo>
                  <a:pt x="20039" y="22123"/>
                </a:moveTo>
                <a:lnTo>
                  <a:pt x="20058" y="22170"/>
                </a:lnTo>
                <a:lnTo>
                  <a:pt x="20058" y="22170"/>
                </a:lnTo>
                <a:cubicBezTo>
                  <a:pt x="20056" y="22170"/>
                  <a:pt x="20054" y="22170"/>
                  <a:pt x="20051" y="22170"/>
                </a:cubicBezTo>
                <a:cubicBezTo>
                  <a:pt x="20051" y="22158"/>
                  <a:pt x="20039" y="22134"/>
                  <a:pt x="20027" y="22123"/>
                </a:cubicBezTo>
                <a:close/>
                <a:moveTo>
                  <a:pt x="21444" y="22170"/>
                </a:moveTo>
                <a:cubicBezTo>
                  <a:pt x="21444" y="22170"/>
                  <a:pt x="21444" y="22182"/>
                  <a:pt x="21455" y="22182"/>
                </a:cubicBezTo>
                <a:lnTo>
                  <a:pt x="21444" y="22170"/>
                </a:lnTo>
                <a:close/>
                <a:moveTo>
                  <a:pt x="21443" y="22179"/>
                </a:moveTo>
                <a:cubicBezTo>
                  <a:pt x="21443" y="22180"/>
                  <a:pt x="21444" y="22181"/>
                  <a:pt x="21444" y="22182"/>
                </a:cubicBezTo>
                <a:cubicBezTo>
                  <a:pt x="21455" y="22194"/>
                  <a:pt x="21466" y="22205"/>
                  <a:pt x="21478" y="22216"/>
                </a:cubicBezTo>
                <a:lnTo>
                  <a:pt x="21478" y="22216"/>
                </a:lnTo>
                <a:cubicBezTo>
                  <a:pt x="21473" y="22209"/>
                  <a:pt x="21467" y="22201"/>
                  <a:pt x="21461" y="22193"/>
                </a:cubicBezTo>
                <a:lnTo>
                  <a:pt x="21461" y="22193"/>
                </a:lnTo>
                <a:cubicBezTo>
                  <a:pt x="21463" y="22194"/>
                  <a:pt x="21465" y="22194"/>
                  <a:pt x="21467" y="22194"/>
                </a:cubicBezTo>
                <a:lnTo>
                  <a:pt x="21455" y="22182"/>
                </a:lnTo>
                <a:cubicBezTo>
                  <a:pt x="21451" y="22182"/>
                  <a:pt x="21447" y="22181"/>
                  <a:pt x="21443" y="22179"/>
                </a:cubicBezTo>
                <a:close/>
                <a:moveTo>
                  <a:pt x="21432" y="22218"/>
                </a:moveTo>
                <a:lnTo>
                  <a:pt x="21455" y="22242"/>
                </a:lnTo>
                <a:cubicBezTo>
                  <a:pt x="21455" y="22243"/>
                  <a:pt x="21456" y="22245"/>
                  <a:pt x="21456" y="22246"/>
                </a:cubicBezTo>
                <a:lnTo>
                  <a:pt x="21456" y="22246"/>
                </a:lnTo>
                <a:cubicBezTo>
                  <a:pt x="21449" y="22237"/>
                  <a:pt x="21441" y="22227"/>
                  <a:pt x="21432" y="22218"/>
                </a:cubicBezTo>
                <a:close/>
                <a:moveTo>
                  <a:pt x="10430" y="21706"/>
                </a:moveTo>
                <a:cubicBezTo>
                  <a:pt x="10430" y="21706"/>
                  <a:pt x="10430" y="21706"/>
                  <a:pt x="10430" y="21706"/>
                </a:cubicBezTo>
                <a:lnTo>
                  <a:pt x="10264" y="21884"/>
                </a:lnTo>
                <a:cubicBezTo>
                  <a:pt x="10217" y="21919"/>
                  <a:pt x="10159" y="21977"/>
                  <a:pt x="10056" y="22103"/>
                </a:cubicBezTo>
                <a:lnTo>
                  <a:pt x="10056" y="22103"/>
                </a:lnTo>
                <a:cubicBezTo>
                  <a:pt x="10004" y="22156"/>
                  <a:pt x="9954" y="22206"/>
                  <a:pt x="9906" y="22254"/>
                </a:cubicBezTo>
                <a:cubicBezTo>
                  <a:pt x="9953" y="22160"/>
                  <a:pt x="10239" y="21896"/>
                  <a:pt x="10407" y="21707"/>
                </a:cubicBezTo>
                <a:lnTo>
                  <a:pt x="10407" y="21707"/>
                </a:lnTo>
                <a:cubicBezTo>
                  <a:pt x="10410" y="21709"/>
                  <a:pt x="10418" y="21718"/>
                  <a:pt x="10418" y="21718"/>
                </a:cubicBezTo>
                <a:cubicBezTo>
                  <a:pt x="10422" y="21714"/>
                  <a:pt x="10426" y="21710"/>
                  <a:pt x="10430" y="21706"/>
                </a:cubicBezTo>
                <a:close/>
                <a:moveTo>
                  <a:pt x="20515" y="21301"/>
                </a:moveTo>
                <a:cubicBezTo>
                  <a:pt x="20598" y="21396"/>
                  <a:pt x="20705" y="21492"/>
                  <a:pt x="20884" y="21670"/>
                </a:cubicBezTo>
                <a:lnTo>
                  <a:pt x="21065" y="21803"/>
                </a:lnTo>
                <a:lnTo>
                  <a:pt x="21065" y="21803"/>
                </a:lnTo>
                <a:cubicBezTo>
                  <a:pt x="21044" y="21783"/>
                  <a:pt x="21023" y="21762"/>
                  <a:pt x="21003" y="21742"/>
                </a:cubicBezTo>
                <a:cubicBezTo>
                  <a:pt x="20944" y="21694"/>
                  <a:pt x="20872" y="21646"/>
                  <a:pt x="20824" y="21611"/>
                </a:cubicBezTo>
                <a:cubicBezTo>
                  <a:pt x="20718" y="21497"/>
                  <a:pt x="20696" y="21468"/>
                  <a:pt x="20706" y="21468"/>
                </a:cubicBezTo>
                <a:lnTo>
                  <a:pt x="20706" y="21468"/>
                </a:lnTo>
                <a:cubicBezTo>
                  <a:pt x="20712" y="21468"/>
                  <a:pt x="20734" y="21482"/>
                  <a:pt x="20753" y="21492"/>
                </a:cubicBezTo>
                <a:cubicBezTo>
                  <a:pt x="20757" y="21496"/>
                  <a:pt x="20761" y="21499"/>
                  <a:pt x="20765" y="21503"/>
                </a:cubicBezTo>
                <a:cubicBezTo>
                  <a:pt x="20765" y="21503"/>
                  <a:pt x="20765" y="21503"/>
                  <a:pt x="20765" y="21492"/>
                </a:cubicBezTo>
                <a:lnTo>
                  <a:pt x="20848" y="21575"/>
                </a:lnTo>
                <a:cubicBezTo>
                  <a:pt x="20868" y="21594"/>
                  <a:pt x="20887" y="21614"/>
                  <a:pt x="20920" y="21646"/>
                </a:cubicBezTo>
                <a:lnTo>
                  <a:pt x="20920" y="21646"/>
                </a:lnTo>
                <a:lnTo>
                  <a:pt x="21197" y="21915"/>
                </a:lnTo>
                <a:lnTo>
                  <a:pt x="21197" y="21915"/>
                </a:lnTo>
                <a:cubicBezTo>
                  <a:pt x="21188" y="21913"/>
                  <a:pt x="21178" y="21910"/>
                  <a:pt x="21169" y="21908"/>
                </a:cubicBezTo>
                <a:lnTo>
                  <a:pt x="21169" y="21908"/>
                </a:lnTo>
                <a:cubicBezTo>
                  <a:pt x="21220" y="21959"/>
                  <a:pt x="21272" y="22010"/>
                  <a:pt x="21325" y="22063"/>
                </a:cubicBezTo>
                <a:lnTo>
                  <a:pt x="21325" y="22039"/>
                </a:lnTo>
                <a:lnTo>
                  <a:pt x="21197" y="21915"/>
                </a:lnTo>
                <a:lnTo>
                  <a:pt x="21197" y="21915"/>
                </a:lnTo>
                <a:cubicBezTo>
                  <a:pt x="21206" y="21918"/>
                  <a:pt x="21214" y="21920"/>
                  <a:pt x="21217" y="21920"/>
                </a:cubicBezTo>
                <a:cubicBezTo>
                  <a:pt x="21301" y="22004"/>
                  <a:pt x="21372" y="22075"/>
                  <a:pt x="21444" y="22146"/>
                </a:cubicBezTo>
                <a:cubicBezTo>
                  <a:pt x="21438" y="22146"/>
                  <a:pt x="21432" y="22143"/>
                  <a:pt x="21426" y="22140"/>
                </a:cubicBezTo>
                <a:lnTo>
                  <a:pt x="21426" y="22140"/>
                </a:lnTo>
                <a:lnTo>
                  <a:pt x="21503" y="22218"/>
                </a:lnTo>
                <a:lnTo>
                  <a:pt x="21479" y="22218"/>
                </a:lnTo>
                <a:cubicBezTo>
                  <a:pt x="21479" y="22217"/>
                  <a:pt x="21478" y="22217"/>
                  <a:pt x="21478" y="22216"/>
                </a:cubicBezTo>
                <a:lnTo>
                  <a:pt x="21478" y="22216"/>
                </a:lnTo>
                <a:cubicBezTo>
                  <a:pt x="21485" y="22227"/>
                  <a:pt x="21491" y="22236"/>
                  <a:pt x="21491" y="22242"/>
                </a:cubicBezTo>
                <a:cubicBezTo>
                  <a:pt x="21503" y="22254"/>
                  <a:pt x="21503" y="22254"/>
                  <a:pt x="21503" y="22254"/>
                </a:cubicBezTo>
                <a:cubicBezTo>
                  <a:pt x="21479" y="22242"/>
                  <a:pt x="21455" y="22206"/>
                  <a:pt x="21420" y="22182"/>
                </a:cubicBezTo>
                <a:cubicBezTo>
                  <a:pt x="21420" y="22182"/>
                  <a:pt x="21444" y="22182"/>
                  <a:pt x="21432" y="22170"/>
                </a:cubicBezTo>
                <a:lnTo>
                  <a:pt x="21432" y="22170"/>
                </a:lnTo>
                <a:cubicBezTo>
                  <a:pt x="21432" y="22170"/>
                  <a:pt x="21432" y="22170"/>
                  <a:pt x="21432" y="22170"/>
                </a:cubicBezTo>
                <a:lnTo>
                  <a:pt x="21432" y="22170"/>
                </a:lnTo>
                <a:cubicBezTo>
                  <a:pt x="21432" y="22170"/>
                  <a:pt x="21437" y="22175"/>
                  <a:pt x="21443" y="22179"/>
                </a:cubicBezTo>
                <a:lnTo>
                  <a:pt x="21443" y="22179"/>
                </a:lnTo>
                <a:cubicBezTo>
                  <a:pt x="21441" y="22170"/>
                  <a:pt x="21432" y="22170"/>
                  <a:pt x="21432" y="22170"/>
                </a:cubicBezTo>
                <a:lnTo>
                  <a:pt x="21432" y="22170"/>
                </a:lnTo>
                <a:cubicBezTo>
                  <a:pt x="21428" y="22166"/>
                  <a:pt x="21424" y="22163"/>
                  <a:pt x="21420" y="22159"/>
                </a:cubicBezTo>
                <a:lnTo>
                  <a:pt x="21420" y="22159"/>
                </a:lnTo>
                <a:cubicBezTo>
                  <a:pt x="21427" y="22160"/>
                  <a:pt x="21432" y="22163"/>
                  <a:pt x="21432" y="22170"/>
                </a:cubicBezTo>
                <a:cubicBezTo>
                  <a:pt x="21432" y="22158"/>
                  <a:pt x="21420" y="22158"/>
                  <a:pt x="21420" y="22158"/>
                </a:cubicBezTo>
                <a:lnTo>
                  <a:pt x="21420" y="22158"/>
                </a:lnTo>
                <a:cubicBezTo>
                  <a:pt x="21420" y="22158"/>
                  <a:pt x="21420" y="22159"/>
                  <a:pt x="21420" y="22159"/>
                </a:cubicBezTo>
                <a:lnTo>
                  <a:pt x="21420" y="22159"/>
                </a:lnTo>
                <a:cubicBezTo>
                  <a:pt x="21417" y="22158"/>
                  <a:pt x="21412" y="22158"/>
                  <a:pt x="21408" y="22158"/>
                </a:cubicBezTo>
                <a:cubicBezTo>
                  <a:pt x="21408" y="22153"/>
                  <a:pt x="21408" y="22150"/>
                  <a:pt x="21408" y="22148"/>
                </a:cubicBezTo>
                <a:lnTo>
                  <a:pt x="21408" y="22148"/>
                </a:lnTo>
                <a:lnTo>
                  <a:pt x="21420" y="22158"/>
                </a:lnTo>
                <a:cubicBezTo>
                  <a:pt x="21408" y="22146"/>
                  <a:pt x="21395" y="22134"/>
                  <a:pt x="21383" y="22122"/>
                </a:cubicBezTo>
                <a:lnTo>
                  <a:pt x="21383" y="22122"/>
                </a:lnTo>
                <a:cubicBezTo>
                  <a:pt x="21391" y="22126"/>
                  <a:pt x="21400" y="22130"/>
                  <a:pt x="21408" y="22134"/>
                </a:cubicBezTo>
                <a:cubicBezTo>
                  <a:pt x="21396" y="22123"/>
                  <a:pt x="21396" y="22123"/>
                  <a:pt x="21384" y="22111"/>
                </a:cubicBezTo>
                <a:lnTo>
                  <a:pt x="21384" y="22111"/>
                </a:lnTo>
                <a:lnTo>
                  <a:pt x="21408" y="22123"/>
                </a:lnTo>
                <a:lnTo>
                  <a:pt x="21336" y="22051"/>
                </a:lnTo>
                <a:lnTo>
                  <a:pt x="21336" y="22075"/>
                </a:lnTo>
                <a:cubicBezTo>
                  <a:pt x="21352" y="22091"/>
                  <a:pt x="21367" y="22106"/>
                  <a:pt x="21383" y="22122"/>
                </a:cubicBezTo>
                <a:lnTo>
                  <a:pt x="21383" y="22122"/>
                </a:lnTo>
                <a:cubicBezTo>
                  <a:pt x="21377" y="22118"/>
                  <a:pt x="21370" y="22114"/>
                  <a:pt x="21364" y="22110"/>
                </a:cubicBezTo>
                <a:lnTo>
                  <a:pt x="21364" y="22110"/>
                </a:lnTo>
                <a:cubicBezTo>
                  <a:pt x="21355" y="22102"/>
                  <a:pt x="21346" y="22094"/>
                  <a:pt x="21336" y="22087"/>
                </a:cubicBezTo>
                <a:lnTo>
                  <a:pt x="21336" y="22087"/>
                </a:lnTo>
                <a:lnTo>
                  <a:pt x="21359" y="22106"/>
                </a:lnTo>
                <a:lnTo>
                  <a:pt x="21359" y="22106"/>
                </a:lnTo>
                <a:cubicBezTo>
                  <a:pt x="21352" y="22101"/>
                  <a:pt x="21344" y="22094"/>
                  <a:pt x="21336" y="22087"/>
                </a:cubicBezTo>
                <a:lnTo>
                  <a:pt x="21336" y="22087"/>
                </a:lnTo>
                <a:cubicBezTo>
                  <a:pt x="21289" y="22047"/>
                  <a:pt x="21241" y="22007"/>
                  <a:pt x="21194" y="21968"/>
                </a:cubicBezTo>
                <a:cubicBezTo>
                  <a:pt x="21177" y="21951"/>
                  <a:pt x="21166" y="21941"/>
                  <a:pt x="21157" y="21932"/>
                </a:cubicBezTo>
                <a:lnTo>
                  <a:pt x="21157" y="21932"/>
                </a:lnTo>
                <a:cubicBezTo>
                  <a:pt x="21158" y="21935"/>
                  <a:pt x="21158" y="21940"/>
                  <a:pt x="21158" y="21944"/>
                </a:cubicBezTo>
                <a:lnTo>
                  <a:pt x="21146" y="21920"/>
                </a:lnTo>
                <a:lnTo>
                  <a:pt x="21146" y="21920"/>
                </a:lnTo>
                <a:cubicBezTo>
                  <a:pt x="21150" y="21924"/>
                  <a:pt x="21153" y="21927"/>
                  <a:pt x="21157" y="21932"/>
                </a:cubicBezTo>
                <a:lnTo>
                  <a:pt x="21157" y="21932"/>
                </a:lnTo>
                <a:cubicBezTo>
                  <a:pt x="21156" y="21925"/>
                  <a:pt x="21153" y="21920"/>
                  <a:pt x="21146" y="21920"/>
                </a:cubicBezTo>
                <a:lnTo>
                  <a:pt x="21146" y="21920"/>
                </a:lnTo>
                <a:cubicBezTo>
                  <a:pt x="21146" y="21920"/>
                  <a:pt x="21146" y="21920"/>
                  <a:pt x="21146" y="21920"/>
                </a:cubicBezTo>
                <a:cubicBezTo>
                  <a:pt x="21015" y="21801"/>
                  <a:pt x="20860" y="21646"/>
                  <a:pt x="20693" y="21492"/>
                </a:cubicBezTo>
                <a:cubicBezTo>
                  <a:pt x="20658" y="21444"/>
                  <a:pt x="20610" y="21408"/>
                  <a:pt x="20574" y="21384"/>
                </a:cubicBezTo>
                <a:cubicBezTo>
                  <a:pt x="20551" y="21361"/>
                  <a:pt x="20527" y="21337"/>
                  <a:pt x="20503" y="21313"/>
                </a:cubicBezTo>
                <a:lnTo>
                  <a:pt x="20515" y="21301"/>
                </a:lnTo>
                <a:close/>
                <a:moveTo>
                  <a:pt x="21456" y="22246"/>
                </a:moveTo>
                <a:cubicBezTo>
                  <a:pt x="21458" y="22249"/>
                  <a:pt x="21460" y="22252"/>
                  <a:pt x="21462" y="22255"/>
                </a:cubicBezTo>
                <a:lnTo>
                  <a:pt x="21462" y="22255"/>
                </a:lnTo>
                <a:cubicBezTo>
                  <a:pt x="21460" y="22252"/>
                  <a:pt x="21457" y="22250"/>
                  <a:pt x="21456" y="22246"/>
                </a:cubicBezTo>
                <a:close/>
                <a:moveTo>
                  <a:pt x="21462" y="22255"/>
                </a:moveTo>
                <a:cubicBezTo>
                  <a:pt x="21464" y="22256"/>
                  <a:pt x="21466" y="22258"/>
                  <a:pt x="21466" y="22260"/>
                </a:cubicBezTo>
                <a:lnTo>
                  <a:pt x="21466" y="22260"/>
                </a:lnTo>
                <a:cubicBezTo>
                  <a:pt x="21465" y="22258"/>
                  <a:pt x="21464" y="22256"/>
                  <a:pt x="21462" y="22255"/>
                </a:cubicBezTo>
                <a:close/>
                <a:moveTo>
                  <a:pt x="21466" y="22260"/>
                </a:moveTo>
                <a:cubicBezTo>
                  <a:pt x="21469" y="22263"/>
                  <a:pt x="21471" y="22266"/>
                  <a:pt x="21473" y="22269"/>
                </a:cubicBezTo>
                <a:lnTo>
                  <a:pt x="21473" y="22269"/>
                </a:lnTo>
                <a:cubicBezTo>
                  <a:pt x="21471" y="22268"/>
                  <a:pt x="21469" y="22267"/>
                  <a:pt x="21467" y="22265"/>
                </a:cubicBezTo>
                <a:cubicBezTo>
                  <a:pt x="21467" y="22263"/>
                  <a:pt x="21467" y="22262"/>
                  <a:pt x="21466" y="22260"/>
                </a:cubicBezTo>
                <a:close/>
                <a:moveTo>
                  <a:pt x="21432" y="22218"/>
                </a:moveTo>
                <a:cubicBezTo>
                  <a:pt x="21458" y="22238"/>
                  <a:pt x="21481" y="22258"/>
                  <a:pt x="21502" y="22280"/>
                </a:cubicBezTo>
                <a:lnTo>
                  <a:pt x="21502" y="22280"/>
                </a:lnTo>
                <a:lnTo>
                  <a:pt x="21432" y="22218"/>
                </a:lnTo>
                <a:close/>
                <a:moveTo>
                  <a:pt x="26813" y="22289"/>
                </a:moveTo>
                <a:lnTo>
                  <a:pt x="26813" y="22301"/>
                </a:lnTo>
                <a:lnTo>
                  <a:pt x="26801" y="22301"/>
                </a:lnTo>
                <a:lnTo>
                  <a:pt x="26813" y="22289"/>
                </a:lnTo>
                <a:close/>
                <a:moveTo>
                  <a:pt x="25123" y="21242"/>
                </a:moveTo>
                <a:cubicBezTo>
                  <a:pt x="25396" y="21420"/>
                  <a:pt x="25694" y="21611"/>
                  <a:pt x="26039" y="21837"/>
                </a:cubicBezTo>
                <a:lnTo>
                  <a:pt x="26075" y="21873"/>
                </a:lnTo>
                <a:lnTo>
                  <a:pt x="26075" y="21861"/>
                </a:lnTo>
                <a:cubicBezTo>
                  <a:pt x="26289" y="22004"/>
                  <a:pt x="26528" y="22158"/>
                  <a:pt x="26789" y="22325"/>
                </a:cubicBezTo>
                <a:lnTo>
                  <a:pt x="26778" y="22337"/>
                </a:lnTo>
                <a:lnTo>
                  <a:pt x="25111" y="21265"/>
                </a:lnTo>
                <a:cubicBezTo>
                  <a:pt x="25123" y="21265"/>
                  <a:pt x="25123" y="21253"/>
                  <a:pt x="25123" y="21242"/>
                </a:cubicBezTo>
                <a:close/>
                <a:moveTo>
                  <a:pt x="21503" y="22337"/>
                </a:moveTo>
                <a:lnTo>
                  <a:pt x="21503" y="22349"/>
                </a:lnTo>
                <a:cubicBezTo>
                  <a:pt x="21515" y="22349"/>
                  <a:pt x="21515" y="22361"/>
                  <a:pt x="21515" y="22361"/>
                </a:cubicBezTo>
                <a:lnTo>
                  <a:pt x="21515" y="22361"/>
                </a:lnTo>
                <a:cubicBezTo>
                  <a:pt x="21515" y="22349"/>
                  <a:pt x="21503" y="22337"/>
                  <a:pt x="21503" y="22337"/>
                </a:cubicBezTo>
                <a:close/>
                <a:moveTo>
                  <a:pt x="5965" y="22325"/>
                </a:moveTo>
                <a:lnTo>
                  <a:pt x="5954" y="22337"/>
                </a:lnTo>
                <a:cubicBezTo>
                  <a:pt x="5906" y="22361"/>
                  <a:pt x="5858" y="22385"/>
                  <a:pt x="5811" y="22408"/>
                </a:cubicBezTo>
                <a:cubicBezTo>
                  <a:pt x="5858" y="22385"/>
                  <a:pt x="5906" y="22361"/>
                  <a:pt x="5965" y="22325"/>
                </a:cubicBezTo>
                <a:close/>
                <a:moveTo>
                  <a:pt x="17533" y="22394"/>
                </a:moveTo>
                <a:cubicBezTo>
                  <a:pt x="17535" y="22398"/>
                  <a:pt x="17537" y="22403"/>
                  <a:pt x="17538" y="22408"/>
                </a:cubicBezTo>
                <a:cubicBezTo>
                  <a:pt x="17538" y="22403"/>
                  <a:pt x="17536" y="22398"/>
                  <a:pt x="17533" y="22394"/>
                </a:cubicBezTo>
                <a:close/>
                <a:moveTo>
                  <a:pt x="21539" y="22396"/>
                </a:moveTo>
                <a:cubicBezTo>
                  <a:pt x="21539" y="22408"/>
                  <a:pt x="21551" y="22420"/>
                  <a:pt x="21551" y="22420"/>
                </a:cubicBezTo>
                <a:cubicBezTo>
                  <a:pt x="21551" y="22420"/>
                  <a:pt x="21551" y="22408"/>
                  <a:pt x="21539" y="22396"/>
                </a:cubicBezTo>
                <a:close/>
                <a:moveTo>
                  <a:pt x="1417" y="22087"/>
                </a:moveTo>
                <a:cubicBezTo>
                  <a:pt x="1417" y="22087"/>
                  <a:pt x="1429" y="22099"/>
                  <a:pt x="1429" y="22111"/>
                </a:cubicBezTo>
                <a:cubicBezTo>
                  <a:pt x="1465" y="22218"/>
                  <a:pt x="1513" y="22313"/>
                  <a:pt x="1548" y="22420"/>
                </a:cubicBezTo>
                <a:cubicBezTo>
                  <a:pt x="1548" y="22420"/>
                  <a:pt x="1548" y="22432"/>
                  <a:pt x="1548" y="22432"/>
                </a:cubicBezTo>
                <a:cubicBezTo>
                  <a:pt x="1536" y="22432"/>
                  <a:pt x="1489" y="22325"/>
                  <a:pt x="1453" y="22230"/>
                </a:cubicBezTo>
                <a:cubicBezTo>
                  <a:pt x="1448" y="22225"/>
                  <a:pt x="1445" y="22222"/>
                  <a:pt x="1443" y="22222"/>
                </a:cubicBezTo>
                <a:cubicBezTo>
                  <a:pt x="1441" y="22222"/>
                  <a:pt x="1441" y="22228"/>
                  <a:pt x="1441" y="22242"/>
                </a:cubicBezTo>
                <a:cubicBezTo>
                  <a:pt x="1417" y="22194"/>
                  <a:pt x="1405" y="22146"/>
                  <a:pt x="1382" y="22099"/>
                </a:cubicBezTo>
                <a:cubicBezTo>
                  <a:pt x="1382" y="22099"/>
                  <a:pt x="1393" y="22099"/>
                  <a:pt x="1393" y="22087"/>
                </a:cubicBezTo>
                <a:close/>
                <a:moveTo>
                  <a:pt x="1120" y="21837"/>
                </a:moveTo>
                <a:lnTo>
                  <a:pt x="1120" y="21837"/>
                </a:lnTo>
                <a:cubicBezTo>
                  <a:pt x="1322" y="22242"/>
                  <a:pt x="1215" y="22218"/>
                  <a:pt x="1382" y="22444"/>
                </a:cubicBezTo>
                <a:lnTo>
                  <a:pt x="1346" y="22361"/>
                </a:lnTo>
                <a:lnTo>
                  <a:pt x="1346" y="22361"/>
                </a:lnTo>
                <a:cubicBezTo>
                  <a:pt x="1358" y="22385"/>
                  <a:pt x="1370" y="22408"/>
                  <a:pt x="1382" y="22444"/>
                </a:cubicBezTo>
                <a:lnTo>
                  <a:pt x="1346" y="22337"/>
                </a:lnTo>
                <a:cubicBezTo>
                  <a:pt x="1298" y="22218"/>
                  <a:pt x="1251" y="22099"/>
                  <a:pt x="1203" y="21968"/>
                </a:cubicBezTo>
                <a:cubicBezTo>
                  <a:pt x="1179" y="21920"/>
                  <a:pt x="1155" y="21873"/>
                  <a:pt x="1120" y="21837"/>
                </a:cubicBezTo>
                <a:close/>
                <a:moveTo>
                  <a:pt x="9679" y="22377"/>
                </a:moveTo>
                <a:lnTo>
                  <a:pt x="9597" y="22480"/>
                </a:lnTo>
                <a:lnTo>
                  <a:pt x="9585" y="22480"/>
                </a:lnTo>
                <a:lnTo>
                  <a:pt x="9585" y="22492"/>
                </a:lnTo>
                <a:lnTo>
                  <a:pt x="9573" y="22480"/>
                </a:lnTo>
                <a:cubicBezTo>
                  <a:pt x="9605" y="22448"/>
                  <a:pt x="9645" y="22417"/>
                  <a:pt x="9679" y="22377"/>
                </a:cubicBezTo>
                <a:close/>
                <a:moveTo>
                  <a:pt x="13228" y="22373"/>
                </a:moveTo>
                <a:cubicBezTo>
                  <a:pt x="13201" y="22420"/>
                  <a:pt x="13193" y="22441"/>
                  <a:pt x="13196" y="22441"/>
                </a:cubicBezTo>
                <a:cubicBezTo>
                  <a:pt x="13196" y="22441"/>
                  <a:pt x="13197" y="22440"/>
                  <a:pt x="13198" y="22439"/>
                </a:cubicBezTo>
                <a:lnTo>
                  <a:pt x="13198" y="22439"/>
                </a:lnTo>
                <a:cubicBezTo>
                  <a:pt x="13184" y="22463"/>
                  <a:pt x="13172" y="22487"/>
                  <a:pt x="13149" y="22512"/>
                </a:cubicBezTo>
                <a:lnTo>
                  <a:pt x="13149" y="22512"/>
                </a:lnTo>
                <a:cubicBezTo>
                  <a:pt x="13150" y="22507"/>
                  <a:pt x="13153" y="22500"/>
                  <a:pt x="13157" y="22492"/>
                </a:cubicBezTo>
                <a:lnTo>
                  <a:pt x="13228" y="22373"/>
                </a:lnTo>
                <a:close/>
                <a:moveTo>
                  <a:pt x="10774" y="21165"/>
                </a:moveTo>
                <a:cubicBezTo>
                  <a:pt x="10779" y="21165"/>
                  <a:pt x="10777" y="21174"/>
                  <a:pt x="10764" y="21194"/>
                </a:cubicBezTo>
                <a:cubicBezTo>
                  <a:pt x="10621" y="21325"/>
                  <a:pt x="10454" y="21503"/>
                  <a:pt x="10276" y="21682"/>
                </a:cubicBezTo>
                <a:cubicBezTo>
                  <a:pt x="10276" y="21694"/>
                  <a:pt x="10276" y="21694"/>
                  <a:pt x="10276" y="21694"/>
                </a:cubicBezTo>
                <a:lnTo>
                  <a:pt x="10252" y="21706"/>
                </a:lnTo>
                <a:lnTo>
                  <a:pt x="10228" y="21730"/>
                </a:lnTo>
                <a:cubicBezTo>
                  <a:pt x="10204" y="21753"/>
                  <a:pt x="10192" y="21765"/>
                  <a:pt x="10168" y="21789"/>
                </a:cubicBezTo>
                <a:lnTo>
                  <a:pt x="10121" y="21849"/>
                </a:lnTo>
                <a:lnTo>
                  <a:pt x="10061" y="21896"/>
                </a:lnTo>
                <a:lnTo>
                  <a:pt x="9978" y="22004"/>
                </a:lnTo>
                <a:cubicBezTo>
                  <a:pt x="9954" y="22015"/>
                  <a:pt x="9942" y="22039"/>
                  <a:pt x="9930" y="22051"/>
                </a:cubicBezTo>
                <a:lnTo>
                  <a:pt x="9954" y="22027"/>
                </a:lnTo>
                <a:lnTo>
                  <a:pt x="9954" y="22027"/>
                </a:lnTo>
                <a:cubicBezTo>
                  <a:pt x="9859" y="22146"/>
                  <a:pt x="9752" y="22254"/>
                  <a:pt x="9668" y="22361"/>
                </a:cubicBezTo>
                <a:cubicBezTo>
                  <a:pt x="9621" y="22396"/>
                  <a:pt x="9585" y="22432"/>
                  <a:pt x="9549" y="22468"/>
                </a:cubicBezTo>
                <a:cubicBezTo>
                  <a:pt x="9532" y="22485"/>
                  <a:pt x="9514" y="22503"/>
                  <a:pt x="9502" y="22515"/>
                </a:cubicBezTo>
                <a:cubicBezTo>
                  <a:pt x="9502" y="22504"/>
                  <a:pt x="9502" y="22504"/>
                  <a:pt x="9502" y="22504"/>
                </a:cubicBezTo>
                <a:lnTo>
                  <a:pt x="9514" y="22492"/>
                </a:lnTo>
                <a:cubicBezTo>
                  <a:pt x="9502" y="22480"/>
                  <a:pt x="9502" y="22468"/>
                  <a:pt x="9502" y="22468"/>
                </a:cubicBezTo>
                <a:cubicBezTo>
                  <a:pt x="9496" y="22468"/>
                  <a:pt x="9493" y="22471"/>
                  <a:pt x="9490" y="22474"/>
                </a:cubicBezTo>
                <a:cubicBezTo>
                  <a:pt x="9529" y="22424"/>
                  <a:pt x="9569" y="22375"/>
                  <a:pt x="9609" y="22325"/>
                </a:cubicBezTo>
                <a:cubicBezTo>
                  <a:pt x="9668" y="22277"/>
                  <a:pt x="9728" y="22206"/>
                  <a:pt x="9847" y="22099"/>
                </a:cubicBezTo>
                <a:lnTo>
                  <a:pt x="9847" y="22099"/>
                </a:lnTo>
                <a:cubicBezTo>
                  <a:pt x="9787" y="22146"/>
                  <a:pt x="9728" y="22194"/>
                  <a:pt x="9668" y="22242"/>
                </a:cubicBezTo>
                <a:cubicBezTo>
                  <a:pt x="9764" y="22134"/>
                  <a:pt x="9883" y="22004"/>
                  <a:pt x="10037" y="21849"/>
                </a:cubicBezTo>
                <a:lnTo>
                  <a:pt x="10037" y="21849"/>
                </a:lnTo>
                <a:cubicBezTo>
                  <a:pt x="9990" y="21920"/>
                  <a:pt x="9895" y="22027"/>
                  <a:pt x="9847" y="22099"/>
                </a:cubicBezTo>
                <a:cubicBezTo>
                  <a:pt x="9847" y="22099"/>
                  <a:pt x="9847" y="22099"/>
                  <a:pt x="9847" y="22099"/>
                </a:cubicBezTo>
                <a:lnTo>
                  <a:pt x="9847" y="22099"/>
                </a:lnTo>
                <a:cubicBezTo>
                  <a:pt x="9823" y="22134"/>
                  <a:pt x="9811" y="22158"/>
                  <a:pt x="9823" y="22158"/>
                </a:cubicBezTo>
                <a:lnTo>
                  <a:pt x="10299" y="21611"/>
                </a:lnTo>
                <a:lnTo>
                  <a:pt x="10299" y="21599"/>
                </a:lnTo>
                <a:cubicBezTo>
                  <a:pt x="10335" y="21575"/>
                  <a:pt x="10430" y="21468"/>
                  <a:pt x="10537" y="21372"/>
                </a:cubicBezTo>
                <a:cubicBezTo>
                  <a:pt x="10585" y="21313"/>
                  <a:pt x="10645" y="21265"/>
                  <a:pt x="10692" y="21218"/>
                </a:cubicBezTo>
                <a:cubicBezTo>
                  <a:pt x="10704" y="21206"/>
                  <a:pt x="10716" y="21194"/>
                  <a:pt x="10728" y="21182"/>
                </a:cubicBezTo>
                <a:lnTo>
                  <a:pt x="10752" y="21182"/>
                </a:lnTo>
                <a:cubicBezTo>
                  <a:pt x="10762" y="21171"/>
                  <a:pt x="10771" y="21165"/>
                  <a:pt x="10774" y="21165"/>
                </a:cubicBezTo>
                <a:close/>
                <a:moveTo>
                  <a:pt x="13157" y="22515"/>
                </a:moveTo>
                <a:cubicBezTo>
                  <a:pt x="13154" y="22519"/>
                  <a:pt x="13151" y="22520"/>
                  <a:pt x="13150" y="22520"/>
                </a:cubicBezTo>
                <a:cubicBezTo>
                  <a:pt x="13148" y="22520"/>
                  <a:pt x="13148" y="22519"/>
                  <a:pt x="13148" y="22515"/>
                </a:cubicBezTo>
                <a:close/>
                <a:moveTo>
                  <a:pt x="9573" y="22504"/>
                </a:moveTo>
                <a:lnTo>
                  <a:pt x="9573" y="22504"/>
                </a:lnTo>
                <a:cubicBezTo>
                  <a:pt x="9561" y="22515"/>
                  <a:pt x="9549" y="22515"/>
                  <a:pt x="9549" y="22527"/>
                </a:cubicBezTo>
                <a:lnTo>
                  <a:pt x="9549" y="22527"/>
                </a:lnTo>
                <a:cubicBezTo>
                  <a:pt x="9549" y="22515"/>
                  <a:pt x="9561" y="22504"/>
                  <a:pt x="9573" y="22504"/>
                </a:cubicBezTo>
                <a:close/>
                <a:moveTo>
                  <a:pt x="9478" y="22515"/>
                </a:moveTo>
                <a:cubicBezTo>
                  <a:pt x="9481" y="22518"/>
                  <a:pt x="9484" y="22521"/>
                  <a:pt x="9490" y="22527"/>
                </a:cubicBezTo>
                <a:cubicBezTo>
                  <a:pt x="9490" y="22527"/>
                  <a:pt x="9478" y="22527"/>
                  <a:pt x="9478" y="22515"/>
                </a:cubicBezTo>
                <a:close/>
                <a:moveTo>
                  <a:pt x="9625" y="22512"/>
                </a:moveTo>
                <a:cubicBezTo>
                  <a:pt x="9624" y="22513"/>
                  <a:pt x="9622" y="22514"/>
                  <a:pt x="9621" y="22515"/>
                </a:cubicBezTo>
                <a:lnTo>
                  <a:pt x="9633" y="22527"/>
                </a:lnTo>
                <a:lnTo>
                  <a:pt x="9625" y="22512"/>
                </a:lnTo>
                <a:close/>
                <a:moveTo>
                  <a:pt x="9561" y="22527"/>
                </a:moveTo>
                <a:lnTo>
                  <a:pt x="9561" y="22539"/>
                </a:lnTo>
                <a:lnTo>
                  <a:pt x="9549" y="22539"/>
                </a:lnTo>
                <a:lnTo>
                  <a:pt x="9561" y="22527"/>
                </a:lnTo>
                <a:close/>
                <a:moveTo>
                  <a:pt x="17467" y="22206"/>
                </a:moveTo>
                <a:lnTo>
                  <a:pt x="17467" y="22206"/>
                </a:lnTo>
                <a:cubicBezTo>
                  <a:pt x="17491" y="22218"/>
                  <a:pt x="17503" y="22289"/>
                  <a:pt x="17515" y="22313"/>
                </a:cubicBezTo>
                <a:cubicBezTo>
                  <a:pt x="17538" y="22385"/>
                  <a:pt x="17562" y="22468"/>
                  <a:pt x="17586" y="22539"/>
                </a:cubicBezTo>
                <a:lnTo>
                  <a:pt x="17550" y="22492"/>
                </a:lnTo>
                <a:lnTo>
                  <a:pt x="17526" y="22385"/>
                </a:lnTo>
                <a:lnTo>
                  <a:pt x="17526" y="22385"/>
                </a:lnTo>
                <a:cubicBezTo>
                  <a:pt x="17526" y="22385"/>
                  <a:pt x="17530" y="22388"/>
                  <a:pt x="17533" y="22394"/>
                </a:cubicBezTo>
                <a:lnTo>
                  <a:pt x="17533" y="22394"/>
                </a:lnTo>
                <a:cubicBezTo>
                  <a:pt x="17523" y="22363"/>
                  <a:pt x="17513" y="22334"/>
                  <a:pt x="17503" y="22313"/>
                </a:cubicBezTo>
                <a:lnTo>
                  <a:pt x="17467" y="22206"/>
                </a:lnTo>
                <a:close/>
                <a:moveTo>
                  <a:pt x="27278" y="22468"/>
                </a:moveTo>
                <a:cubicBezTo>
                  <a:pt x="27290" y="22468"/>
                  <a:pt x="27301" y="22480"/>
                  <a:pt x="27325" y="22492"/>
                </a:cubicBezTo>
                <a:cubicBezTo>
                  <a:pt x="27349" y="22504"/>
                  <a:pt x="27361" y="22515"/>
                  <a:pt x="27385" y="22527"/>
                </a:cubicBezTo>
                <a:cubicBezTo>
                  <a:pt x="27385" y="22527"/>
                  <a:pt x="27385" y="22539"/>
                  <a:pt x="27385" y="22539"/>
                </a:cubicBezTo>
                <a:cubicBezTo>
                  <a:pt x="27349" y="22515"/>
                  <a:pt x="27313" y="22492"/>
                  <a:pt x="27278" y="22468"/>
                </a:cubicBezTo>
                <a:close/>
                <a:moveTo>
                  <a:pt x="17443" y="22539"/>
                </a:moveTo>
                <a:cubicBezTo>
                  <a:pt x="17443" y="22543"/>
                  <a:pt x="17444" y="22545"/>
                  <a:pt x="17446" y="22547"/>
                </a:cubicBezTo>
                <a:lnTo>
                  <a:pt x="17446" y="22547"/>
                </a:lnTo>
                <a:cubicBezTo>
                  <a:pt x="17445" y="22545"/>
                  <a:pt x="17444" y="22542"/>
                  <a:pt x="17443" y="22539"/>
                </a:cubicBezTo>
                <a:close/>
                <a:moveTo>
                  <a:pt x="9442" y="22539"/>
                </a:moveTo>
                <a:lnTo>
                  <a:pt x="9442" y="22551"/>
                </a:lnTo>
                <a:lnTo>
                  <a:pt x="9454" y="22551"/>
                </a:lnTo>
                <a:lnTo>
                  <a:pt x="9442" y="22539"/>
                </a:lnTo>
                <a:close/>
                <a:moveTo>
                  <a:pt x="27194" y="22504"/>
                </a:moveTo>
                <a:cubicBezTo>
                  <a:pt x="27206" y="22504"/>
                  <a:pt x="27218" y="22515"/>
                  <a:pt x="27218" y="22515"/>
                </a:cubicBezTo>
                <a:cubicBezTo>
                  <a:pt x="27230" y="22527"/>
                  <a:pt x="27254" y="22539"/>
                  <a:pt x="27266" y="22551"/>
                </a:cubicBezTo>
                <a:cubicBezTo>
                  <a:pt x="27242" y="22539"/>
                  <a:pt x="27218" y="22515"/>
                  <a:pt x="27194" y="22504"/>
                </a:cubicBezTo>
                <a:close/>
                <a:moveTo>
                  <a:pt x="20372" y="22563"/>
                </a:moveTo>
                <a:cubicBezTo>
                  <a:pt x="20372" y="22563"/>
                  <a:pt x="20372" y="22563"/>
                  <a:pt x="20372" y="22563"/>
                </a:cubicBezTo>
                <a:cubicBezTo>
                  <a:pt x="20372" y="22563"/>
                  <a:pt x="20372" y="22563"/>
                  <a:pt x="20372" y="22563"/>
                </a:cubicBezTo>
                <a:close/>
                <a:moveTo>
                  <a:pt x="9811" y="22361"/>
                </a:moveTo>
                <a:cubicBezTo>
                  <a:pt x="9752" y="22420"/>
                  <a:pt x="9704" y="22480"/>
                  <a:pt x="9644" y="22527"/>
                </a:cubicBezTo>
                <a:cubicBezTo>
                  <a:pt x="9644" y="22527"/>
                  <a:pt x="9644" y="22539"/>
                  <a:pt x="9644" y="22539"/>
                </a:cubicBezTo>
                <a:lnTo>
                  <a:pt x="9639" y="22539"/>
                </a:lnTo>
                <a:lnTo>
                  <a:pt x="9633" y="22551"/>
                </a:lnTo>
                <a:cubicBezTo>
                  <a:pt x="9644" y="22539"/>
                  <a:pt x="9656" y="22539"/>
                  <a:pt x="9656" y="22527"/>
                </a:cubicBezTo>
                <a:lnTo>
                  <a:pt x="9656" y="22539"/>
                </a:lnTo>
                <a:lnTo>
                  <a:pt x="9644" y="22563"/>
                </a:lnTo>
                <a:lnTo>
                  <a:pt x="9633" y="22575"/>
                </a:lnTo>
                <a:lnTo>
                  <a:pt x="9633" y="22563"/>
                </a:lnTo>
                <a:lnTo>
                  <a:pt x="9621" y="22551"/>
                </a:lnTo>
                <a:cubicBezTo>
                  <a:pt x="9621" y="22551"/>
                  <a:pt x="9621" y="22563"/>
                  <a:pt x="9621" y="22563"/>
                </a:cubicBezTo>
                <a:cubicBezTo>
                  <a:pt x="9621" y="22563"/>
                  <a:pt x="9609" y="22551"/>
                  <a:pt x="9609" y="22551"/>
                </a:cubicBezTo>
                <a:cubicBezTo>
                  <a:pt x="9609" y="22551"/>
                  <a:pt x="9597" y="22551"/>
                  <a:pt x="9597" y="22539"/>
                </a:cubicBezTo>
                <a:lnTo>
                  <a:pt x="9597" y="22539"/>
                </a:lnTo>
                <a:lnTo>
                  <a:pt x="9621" y="22551"/>
                </a:lnTo>
                <a:cubicBezTo>
                  <a:pt x="9621" y="22551"/>
                  <a:pt x="9621" y="22539"/>
                  <a:pt x="9609" y="22527"/>
                </a:cubicBezTo>
                <a:lnTo>
                  <a:pt x="9609" y="22527"/>
                </a:lnTo>
                <a:cubicBezTo>
                  <a:pt x="9615" y="22533"/>
                  <a:pt x="9618" y="22536"/>
                  <a:pt x="9621" y="22536"/>
                </a:cubicBezTo>
                <a:cubicBezTo>
                  <a:pt x="9622" y="22536"/>
                  <a:pt x="9624" y="22535"/>
                  <a:pt x="9627" y="22533"/>
                </a:cubicBezTo>
                <a:lnTo>
                  <a:pt x="9627" y="22533"/>
                </a:lnTo>
                <a:lnTo>
                  <a:pt x="9633" y="22539"/>
                </a:lnTo>
                <a:lnTo>
                  <a:pt x="9639" y="22539"/>
                </a:lnTo>
                <a:lnTo>
                  <a:pt x="9644" y="22527"/>
                </a:lnTo>
                <a:lnTo>
                  <a:pt x="9633" y="22527"/>
                </a:lnTo>
                <a:cubicBezTo>
                  <a:pt x="9630" y="22530"/>
                  <a:pt x="9628" y="22532"/>
                  <a:pt x="9627" y="22533"/>
                </a:cubicBezTo>
                <a:lnTo>
                  <a:pt x="9627" y="22533"/>
                </a:lnTo>
                <a:lnTo>
                  <a:pt x="9621" y="22527"/>
                </a:lnTo>
                <a:lnTo>
                  <a:pt x="9633" y="22527"/>
                </a:lnTo>
                <a:cubicBezTo>
                  <a:pt x="9621" y="22527"/>
                  <a:pt x="9621" y="22527"/>
                  <a:pt x="9609" y="22515"/>
                </a:cubicBezTo>
                <a:lnTo>
                  <a:pt x="9621" y="22504"/>
                </a:lnTo>
                <a:lnTo>
                  <a:pt x="9625" y="22512"/>
                </a:lnTo>
                <a:lnTo>
                  <a:pt x="9625" y="22512"/>
                </a:lnTo>
                <a:cubicBezTo>
                  <a:pt x="9673" y="22476"/>
                  <a:pt x="9742" y="22418"/>
                  <a:pt x="9811" y="22361"/>
                </a:cubicBezTo>
                <a:close/>
                <a:moveTo>
                  <a:pt x="9490" y="22474"/>
                </a:moveTo>
                <a:lnTo>
                  <a:pt x="9490" y="22474"/>
                </a:lnTo>
                <a:cubicBezTo>
                  <a:pt x="9482" y="22484"/>
                  <a:pt x="9474" y="22494"/>
                  <a:pt x="9466" y="22504"/>
                </a:cubicBezTo>
                <a:cubicBezTo>
                  <a:pt x="9472" y="22510"/>
                  <a:pt x="9475" y="22513"/>
                  <a:pt x="9478" y="22515"/>
                </a:cubicBezTo>
                <a:lnTo>
                  <a:pt x="9478" y="22515"/>
                </a:lnTo>
                <a:cubicBezTo>
                  <a:pt x="9466" y="22515"/>
                  <a:pt x="9478" y="22527"/>
                  <a:pt x="9478" y="22527"/>
                </a:cubicBezTo>
                <a:lnTo>
                  <a:pt x="9478" y="22539"/>
                </a:lnTo>
                <a:lnTo>
                  <a:pt x="9466" y="22527"/>
                </a:lnTo>
                <a:cubicBezTo>
                  <a:pt x="9466" y="22527"/>
                  <a:pt x="9466" y="22539"/>
                  <a:pt x="9466" y="22539"/>
                </a:cubicBezTo>
                <a:cubicBezTo>
                  <a:pt x="9466" y="22539"/>
                  <a:pt x="9454" y="22551"/>
                  <a:pt x="9454" y="22551"/>
                </a:cubicBezTo>
                <a:lnTo>
                  <a:pt x="9442" y="22563"/>
                </a:lnTo>
                <a:cubicBezTo>
                  <a:pt x="9413" y="22589"/>
                  <a:pt x="9400" y="22599"/>
                  <a:pt x="9397" y="22599"/>
                </a:cubicBezTo>
                <a:cubicBezTo>
                  <a:pt x="9387" y="22599"/>
                  <a:pt x="9452" y="22523"/>
                  <a:pt x="9478" y="22480"/>
                </a:cubicBezTo>
                <a:cubicBezTo>
                  <a:pt x="9484" y="22480"/>
                  <a:pt x="9487" y="22477"/>
                  <a:pt x="9490" y="22474"/>
                </a:cubicBezTo>
                <a:close/>
                <a:moveTo>
                  <a:pt x="17446" y="22547"/>
                </a:moveTo>
                <a:cubicBezTo>
                  <a:pt x="17457" y="22579"/>
                  <a:pt x="17468" y="22600"/>
                  <a:pt x="17479" y="22611"/>
                </a:cubicBezTo>
                <a:lnTo>
                  <a:pt x="17467" y="22563"/>
                </a:lnTo>
                <a:cubicBezTo>
                  <a:pt x="17458" y="22555"/>
                  <a:pt x="17450" y="22552"/>
                  <a:pt x="17446" y="22547"/>
                </a:cubicBezTo>
                <a:close/>
                <a:moveTo>
                  <a:pt x="9537" y="22635"/>
                </a:moveTo>
                <a:lnTo>
                  <a:pt x="9525" y="22646"/>
                </a:lnTo>
                <a:cubicBezTo>
                  <a:pt x="9525" y="22635"/>
                  <a:pt x="9525" y="22635"/>
                  <a:pt x="9537" y="22635"/>
                </a:cubicBezTo>
                <a:close/>
                <a:moveTo>
                  <a:pt x="9609" y="22563"/>
                </a:moveTo>
                <a:lnTo>
                  <a:pt x="9609" y="22575"/>
                </a:lnTo>
                <a:lnTo>
                  <a:pt x="9621" y="22575"/>
                </a:lnTo>
                <a:cubicBezTo>
                  <a:pt x="9585" y="22611"/>
                  <a:pt x="9561" y="22635"/>
                  <a:pt x="9537" y="22658"/>
                </a:cubicBezTo>
                <a:lnTo>
                  <a:pt x="9525" y="22658"/>
                </a:lnTo>
                <a:lnTo>
                  <a:pt x="9525" y="22670"/>
                </a:lnTo>
                <a:lnTo>
                  <a:pt x="9537" y="22670"/>
                </a:lnTo>
                <a:lnTo>
                  <a:pt x="9525" y="22682"/>
                </a:lnTo>
                <a:cubicBezTo>
                  <a:pt x="9525" y="22682"/>
                  <a:pt x="9525" y="22670"/>
                  <a:pt x="9525" y="22670"/>
                </a:cubicBezTo>
                <a:lnTo>
                  <a:pt x="9514" y="22682"/>
                </a:lnTo>
                <a:cubicBezTo>
                  <a:pt x="9514" y="22682"/>
                  <a:pt x="9502" y="22670"/>
                  <a:pt x="9490" y="22658"/>
                </a:cubicBezTo>
                <a:lnTo>
                  <a:pt x="9502" y="22646"/>
                </a:lnTo>
                <a:lnTo>
                  <a:pt x="9514" y="22670"/>
                </a:lnTo>
                <a:lnTo>
                  <a:pt x="9525" y="22670"/>
                </a:lnTo>
                <a:cubicBezTo>
                  <a:pt x="9525" y="22670"/>
                  <a:pt x="9514" y="22658"/>
                  <a:pt x="9525" y="22658"/>
                </a:cubicBezTo>
                <a:lnTo>
                  <a:pt x="9549" y="22635"/>
                </a:lnTo>
                <a:lnTo>
                  <a:pt x="9597" y="22575"/>
                </a:lnTo>
                <a:lnTo>
                  <a:pt x="9597" y="22575"/>
                </a:lnTo>
                <a:cubicBezTo>
                  <a:pt x="9585" y="22587"/>
                  <a:pt x="9573" y="22611"/>
                  <a:pt x="9549" y="22623"/>
                </a:cubicBezTo>
                <a:cubicBezTo>
                  <a:pt x="9549" y="22623"/>
                  <a:pt x="9549" y="22623"/>
                  <a:pt x="9549" y="22611"/>
                </a:cubicBezTo>
                <a:cubicBezTo>
                  <a:pt x="9552" y="22611"/>
                  <a:pt x="9554" y="22610"/>
                  <a:pt x="9556" y="22610"/>
                </a:cubicBezTo>
                <a:lnTo>
                  <a:pt x="9556" y="22610"/>
                </a:lnTo>
                <a:cubicBezTo>
                  <a:pt x="9557" y="22610"/>
                  <a:pt x="9559" y="22611"/>
                  <a:pt x="9561" y="22611"/>
                </a:cubicBezTo>
                <a:lnTo>
                  <a:pt x="9559" y="22608"/>
                </a:lnTo>
                <a:lnTo>
                  <a:pt x="9559" y="22608"/>
                </a:lnTo>
                <a:cubicBezTo>
                  <a:pt x="9574" y="22600"/>
                  <a:pt x="9577" y="22573"/>
                  <a:pt x="9597" y="22563"/>
                </a:cubicBezTo>
                <a:close/>
                <a:moveTo>
                  <a:pt x="9478" y="22670"/>
                </a:moveTo>
                <a:cubicBezTo>
                  <a:pt x="9478" y="22670"/>
                  <a:pt x="9490" y="22682"/>
                  <a:pt x="9502" y="22694"/>
                </a:cubicBezTo>
                <a:lnTo>
                  <a:pt x="9514" y="22694"/>
                </a:lnTo>
                <a:lnTo>
                  <a:pt x="9502" y="22706"/>
                </a:lnTo>
                <a:lnTo>
                  <a:pt x="9502" y="22694"/>
                </a:lnTo>
                <a:lnTo>
                  <a:pt x="9490" y="22694"/>
                </a:lnTo>
                <a:cubicBezTo>
                  <a:pt x="9490" y="22694"/>
                  <a:pt x="9478" y="22682"/>
                  <a:pt x="9478" y="22682"/>
                </a:cubicBezTo>
                <a:lnTo>
                  <a:pt x="9478" y="22670"/>
                </a:lnTo>
                <a:close/>
                <a:moveTo>
                  <a:pt x="17574" y="22551"/>
                </a:moveTo>
                <a:cubicBezTo>
                  <a:pt x="17574" y="22551"/>
                  <a:pt x="17586" y="22563"/>
                  <a:pt x="17586" y="22563"/>
                </a:cubicBezTo>
                <a:lnTo>
                  <a:pt x="17634" y="22706"/>
                </a:lnTo>
                <a:cubicBezTo>
                  <a:pt x="17634" y="22706"/>
                  <a:pt x="17622" y="22706"/>
                  <a:pt x="17622" y="22694"/>
                </a:cubicBezTo>
                <a:lnTo>
                  <a:pt x="17574" y="22551"/>
                </a:lnTo>
                <a:close/>
                <a:moveTo>
                  <a:pt x="27367" y="22590"/>
                </a:moveTo>
                <a:lnTo>
                  <a:pt x="27367" y="22590"/>
                </a:lnTo>
                <a:cubicBezTo>
                  <a:pt x="27385" y="22599"/>
                  <a:pt x="27385" y="22599"/>
                  <a:pt x="27385" y="22599"/>
                </a:cubicBezTo>
                <a:cubicBezTo>
                  <a:pt x="27453" y="22644"/>
                  <a:pt x="27511" y="22679"/>
                  <a:pt x="27568" y="22724"/>
                </a:cubicBezTo>
                <a:lnTo>
                  <a:pt x="27568" y="22724"/>
                </a:lnTo>
                <a:cubicBezTo>
                  <a:pt x="27495" y="22677"/>
                  <a:pt x="27430" y="22631"/>
                  <a:pt x="27367" y="22590"/>
                </a:cubicBezTo>
                <a:close/>
                <a:moveTo>
                  <a:pt x="27568" y="22724"/>
                </a:moveTo>
                <a:cubicBezTo>
                  <a:pt x="27574" y="22728"/>
                  <a:pt x="27580" y="22732"/>
                  <a:pt x="27587" y="22736"/>
                </a:cubicBezTo>
                <a:lnTo>
                  <a:pt x="27587" y="22736"/>
                </a:lnTo>
                <a:cubicBezTo>
                  <a:pt x="27583" y="22734"/>
                  <a:pt x="27579" y="22732"/>
                  <a:pt x="27575" y="22730"/>
                </a:cubicBezTo>
                <a:cubicBezTo>
                  <a:pt x="27573" y="22728"/>
                  <a:pt x="27570" y="22726"/>
                  <a:pt x="27568" y="22724"/>
                </a:cubicBezTo>
                <a:close/>
                <a:moveTo>
                  <a:pt x="27290" y="22551"/>
                </a:moveTo>
                <a:cubicBezTo>
                  <a:pt x="27301" y="22551"/>
                  <a:pt x="27313" y="22563"/>
                  <a:pt x="27325" y="22563"/>
                </a:cubicBezTo>
                <a:cubicBezTo>
                  <a:pt x="27339" y="22572"/>
                  <a:pt x="27353" y="22581"/>
                  <a:pt x="27367" y="22590"/>
                </a:cubicBezTo>
                <a:lnTo>
                  <a:pt x="27367" y="22590"/>
                </a:lnTo>
                <a:cubicBezTo>
                  <a:pt x="27365" y="22589"/>
                  <a:pt x="27363" y="22588"/>
                  <a:pt x="27361" y="22587"/>
                </a:cubicBezTo>
                <a:lnTo>
                  <a:pt x="27361" y="22587"/>
                </a:lnTo>
                <a:cubicBezTo>
                  <a:pt x="27438" y="22642"/>
                  <a:pt x="27524" y="22696"/>
                  <a:pt x="27602" y="22751"/>
                </a:cubicBezTo>
                <a:lnTo>
                  <a:pt x="27602" y="22751"/>
                </a:lnTo>
                <a:cubicBezTo>
                  <a:pt x="27500" y="22700"/>
                  <a:pt x="27419" y="22616"/>
                  <a:pt x="27290" y="22551"/>
                </a:cubicBezTo>
                <a:close/>
                <a:moveTo>
                  <a:pt x="27587" y="22736"/>
                </a:moveTo>
                <a:cubicBezTo>
                  <a:pt x="27595" y="22740"/>
                  <a:pt x="27603" y="22746"/>
                  <a:pt x="27612" y="22751"/>
                </a:cubicBezTo>
                <a:lnTo>
                  <a:pt x="27612" y="22751"/>
                </a:lnTo>
                <a:cubicBezTo>
                  <a:pt x="27603" y="22746"/>
                  <a:pt x="27595" y="22741"/>
                  <a:pt x="27587" y="22736"/>
                </a:cubicBezTo>
                <a:close/>
                <a:moveTo>
                  <a:pt x="9418" y="22730"/>
                </a:moveTo>
                <a:cubicBezTo>
                  <a:pt x="9430" y="22742"/>
                  <a:pt x="9430" y="22742"/>
                  <a:pt x="9430" y="22754"/>
                </a:cubicBezTo>
                <a:cubicBezTo>
                  <a:pt x="9430" y="22754"/>
                  <a:pt x="9418" y="22742"/>
                  <a:pt x="9418" y="22742"/>
                </a:cubicBezTo>
                <a:lnTo>
                  <a:pt x="9406" y="22742"/>
                </a:lnTo>
                <a:lnTo>
                  <a:pt x="9418" y="22730"/>
                </a:lnTo>
                <a:close/>
                <a:moveTo>
                  <a:pt x="27766" y="22754"/>
                </a:moveTo>
                <a:lnTo>
                  <a:pt x="27766" y="22754"/>
                </a:lnTo>
                <a:cubicBezTo>
                  <a:pt x="27766" y="22754"/>
                  <a:pt x="27766" y="22754"/>
                  <a:pt x="27766" y="22754"/>
                </a:cubicBezTo>
                <a:close/>
                <a:moveTo>
                  <a:pt x="9406" y="22762"/>
                </a:moveTo>
                <a:lnTo>
                  <a:pt x="9406" y="22762"/>
                </a:lnTo>
                <a:cubicBezTo>
                  <a:pt x="9410" y="22764"/>
                  <a:pt x="9414" y="22766"/>
                  <a:pt x="9418" y="22766"/>
                </a:cubicBezTo>
                <a:lnTo>
                  <a:pt x="9406" y="22766"/>
                </a:lnTo>
                <a:cubicBezTo>
                  <a:pt x="9406" y="22766"/>
                  <a:pt x="9406" y="22764"/>
                  <a:pt x="9406" y="22762"/>
                </a:cubicBezTo>
                <a:close/>
                <a:moveTo>
                  <a:pt x="9442" y="22754"/>
                </a:moveTo>
                <a:lnTo>
                  <a:pt x="9442" y="22766"/>
                </a:lnTo>
                <a:lnTo>
                  <a:pt x="9430" y="22766"/>
                </a:lnTo>
                <a:lnTo>
                  <a:pt x="9442" y="22754"/>
                </a:lnTo>
                <a:close/>
                <a:moveTo>
                  <a:pt x="27602" y="22751"/>
                </a:moveTo>
                <a:cubicBezTo>
                  <a:pt x="27610" y="22755"/>
                  <a:pt x="27619" y="22759"/>
                  <a:pt x="27627" y="22762"/>
                </a:cubicBezTo>
                <a:lnTo>
                  <a:pt x="27627" y="22762"/>
                </a:lnTo>
                <a:cubicBezTo>
                  <a:pt x="27622" y="22758"/>
                  <a:pt x="27617" y="22755"/>
                  <a:pt x="27612" y="22751"/>
                </a:cubicBezTo>
                <a:lnTo>
                  <a:pt x="27612" y="22751"/>
                </a:lnTo>
                <a:cubicBezTo>
                  <a:pt x="27619" y="22756"/>
                  <a:pt x="27627" y="22761"/>
                  <a:pt x="27635" y="22766"/>
                </a:cubicBezTo>
                <a:cubicBezTo>
                  <a:pt x="27632" y="22764"/>
                  <a:pt x="27629" y="22763"/>
                  <a:pt x="27627" y="22762"/>
                </a:cubicBezTo>
                <a:lnTo>
                  <a:pt x="27627" y="22762"/>
                </a:lnTo>
                <a:cubicBezTo>
                  <a:pt x="27633" y="22767"/>
                  <a:pt x="27640" y="22772"/>
                  <a:pt x="27646" y="22777"/>
                </a:cubicBezTo>
                <a:lnTo>
                  <a:pt x="27646" y="22777"/>
                </a:lnTo>
                <a:cubicBezTo>
                  <a:pt x="27635" y="22777"/>
                  <a:pt x="27634" y="22766"/>
                  <a:pt x="27623" y="22766"/>
                </a:cubicBezTo>
                <a:cubicBezTo>
                  <a:pt x="27616" y="22761"/>
                  <a:pt x="27609" y="22756"/>
                  <a:pt x="27602" y="22751"/>
                </a:cubicBezTo>
                <a:close/>
                <a:moveTo>
                  <a:pt x="17622" y="22730"/>
                </a:moveTo>
                <a:lnTo>
                  <a:pt x="17634" y="22777"/>
                </a:lnTo>
                <a:lnTo>
                  <a:pt x="17622" y="22742"/>
                </a:lnTo>
                <a:cubicBezTo>
                  <a:pt x="17622" y="22742"/>
                  <a:pt x="17622" y="22730"/>
                  <a:pt x="17622" y="22730"/>
                </a:cubicBezTo>
                <a:close/>
                <a:moveTo>
                  <a:pt x="9359" y="22789"/>
                </a:moveTo>
                <a:cubicBezTo>
                  <a:pt x="9371" y="22801"/>
                  <a:pt x="9371" y="22801"/>
                  <a:pt x="9359" y="22801"/>
                </a:cubicBezTo>
                <a:lnTo>
                  <a:pt x="9359" y="22789"/>
                </a:lnTo>
                <a:close/>
                <a:moveTo>
                  <a:pt x="9371" y="22777"/>
                </a:moveTo>
                <a:cubicBezTo>
                  <a:pt x="9371" y="22777"/>
                  <a:pt x="9383" y="22789"/>
                  <a:pt x="9383" y="22801"/>
                </a:cubicBezTo>
                <a:cubicBezTo>
                  <a:pt x="9383" y="22801"/>
                  <a:pt x="9371" y="22789"/>
                  <a:pt x="9371" y="22789"/>
                </a:cubicBezTo>
                <a:lnTo>
                  <a:pt x="9371" y="22777"/>
                </a:lnTo>
                <a:close/>
                <a:moveTo>
                  <a:pt x="16693" y="21779"/>
                </a:moveTo>
                <a:lnTo>
                  <a:pt x="16669" y="22480"/>
                </a:lnTo>
                <a:cubicBezTo>
                  <a:pt x="16669" y="22504"/>
                  <a:pt x="16657" y="22551"/>
                  <a:pt x="16669" y="22563"/>
                </a:cubicBezTo>
                <a:lnTo>
                  <a:pt x="16657" y="22801"/>
                </a:lnTo>
                <a:cubicBezTo>
                  <a:pt x="16657" y="22766"/>
                  <a:pt x="16657" y="22718"/>
                  <a:pt x="16645" y="22682"/>
                </a:cubicBezTo>
                <a:cubicBezTo>
                  <a:pt x="16657" y="22420"/>
                  <a:pt x="16669" y="22218"/>
                  <a:pt x="16669" y="22051"/>
                </a:cubicBezTo>
                <a:cubicBezTo>
                  <a:pt x="16681" y="22004"/>
                  <a:pt x="16681" y="21968"/>
                  <a:pt x="16669" y="21944"/>
                </a:cubicBezTo>
                <a:cubicBezTo>
                  <a:pt x="16669" y="21896"/>
                  <a:pt x="16681" y="21861"/>
                  <a:pt x="16681" y="21813"/>
                </a:cubicBezTo>
                <a:cubicBezTo>
                  <a:pt x="16681" y="21802"/>
                  <a:pt x="16692" y="21790"/>
                  <a:pt x="16693" y="21779"/>
                </a:cubicBezTo>
                <a:close/>
                <a:moveTo>
                  <a:pt x="9347" y="22801"/>
                </a:moveTo>
                <a:lnTo>
                  <a:pt x="9347" y="22801"/>
                </a:lnTo>
                <a:cubicBezTo>
                  <a:pt x="9354" y="22801"/>
                  <a:pt x="9361" y="22805"/>
                  <a:pt x="9366" y="22806"/>
                </a:cubicBezTo>
                <a:lnTo>
                  <a:pt x="9366" y="22806"/>
                </a:lnTo>
                <a:lnTo>
                  <a:pt x="9359" y="22813"/>
                </a:lnTo>
                <a:cubicBezTo>
                  <a:pt x="9359" y="22813"/>
                  <a:pt x="9347" y="22801"/>
                  <a:pt x="9347" y="22801"/>
                </a:cubicBezTo>
                <a:close/>
                <a:moveTo>
                  <a:pt x="9311" y="22837"/>
                </a:moveTo>
                <a:lnTo>
                  <a:pt x="9311" y="22837"/>
                </a:lnTo>
                <a:cubicBezTo>
                  <a:pt x="9311" y="22837"/>
                  <a:pt x="9311" y="22842"/>
                  <a:pt x="9314" y="22846"/>
                </a:cubicBezTo>
                <a:lnTo>
                  <a:pt x="9314" y="22846"/>
                </a:lnTo>
                <a:cubicBezTo>
                  <a:pt x="9313" y="22844"/>
                  <a:pt x="9311" y="22841"/>
                  <a:pt x="9311" y="22837"/>
                </a:cubicBezTo>
                <a:close/>
                <a:moveTo>
                  <a:pt x="17471" y="22617"/>
                </a:moveTo>
                <a:cubicBezTo>
                  <a:pt x="17458" y="22617"/>
                  <a:pt x="17513" y="22734"/>
                  <a:pt x="17503" y="22766"/>
                </a:cubicBezTo>
                <a:lnTo>
                  <a:pt x="17550" y="22849"/>
                </a:lnTo>
                <a:lnTo>
                  <a:pt x="17503" y="22670"/>
                </a:lnTo>
                <a:lnTo>
                  <a:pt x="17491" y="22670"/>
                </a:lnTo>
                <a:lnTo>
                  <a:pt x="17479" y="22623"/>
                </a:lnTo>
                <a:cubicBezTo>
                  <a:pt x="17475" y="22619"/>
                  <a:pt x="17472" y="22617"/>
                  <a:pt x="17471" y="22617"/>
                </a:cubicBezTo>
                <a:close/>
                <a:moveTo>
                  <a:pt x="9299" y="22849"/>
                </a:moveTo>
                <a:lnTo>
                  <a:pt x="9299" y="22849"/>
                </a:lnTo>
                <a:cubicBezTo>
                  <a:pt x="9299" y="22849"/>
                  <a:pt x="9311" y="22861"/>
                  <a:pt x="9311" y="22861"/>
                </a:cubicBezTo>
                <a:cubicBezTo>
                  <a:pt x="9311" y="22861"/>
                  <a:pt x="9299" y="22861"/>
                  <a:pt x="9299" y="22849"/>
                </a:cubicBezTo>
                <a:close/>
                <a:moveTo>
                  <a:pt x="9287" y="22849"/>
                </a:moveTo>
                <a:cubicBezTo>
                  <a:pt x="9299" y="22861"/>
                  <a:pt x="9299" y="22873"/>
                  <a:pt x="9299" y="22873"/>
                </a:cubicBezTo>
                <a:cubicBezTo>
                  <a:pt x="9299" y="22873"/>
                  <a:pt x="9287" y="22861"/>
                  <a:pt x="9287" y="22861"/>
                </a:cubicBezTo>
                <a:lnTo>
                  <a:pt x="9287" y="22849"/>
                </a:lnTo>
                <a:close/>
                <a:moveTo>
                  <a:pt x="20467" y="22885"/>
                </a:moveTo>
                <a:cubicBezTo>
                  <a:pt x="20479" y="22896"/>
                  <a:pt x="20479" y="22896"/>
                  <a:pt x="20479" y="22896"/>
                </a:cubicBezTo>
                <a:lnTo>
                  <a:pt x="20467" y="22896"/>
                </a:lnTo>
                <a:cubicBezTo>
                  <a:pt x="20467" y="22896"/>
                  <a:pt x="20467" y="22896"/>
                  <a:pt x="20467" y="22885"/>
                </a:cubicBezTo>
                <a:close/>
                <a:moveTo>
                  <a:pt x="20479" y="22873"/>
                </a:moveTo>
                <a:cubicBezTo>
                  <a:pt x="20491" y="22873"/>
                  <a:pt x="20491" y="22885"/>
                  <a:pt x="20503" y="22896"/>
                </a:cubicBezTo>
                <a:lnTo>
                  <a:pt x="20491" y="22896"/>
                </a:lnTo>
                <a:cubicBezTo>
                  <a:pt x="20491" y="22896"/>
                  <a:pt x="20479" y="22885"/>
                  <a:pt x="20479" y="22873"/>
                </a:cubicBezTo>
                <a:close/>
                <a:moveTo>
                  <a:pt x="26885" y="22373"/>
                </a:moveTo>
                <a:cubicBezTo>
                  <a:pt x="27040" y="22480"/>
                  <a:pt x="27206" y="22575"/>
                  <a:pt x="27373" y="22694"/>
                </a:cubicBezTo>
                <a:lnTo>
                  <a:pt x="27659" y="22873"/>
                </a:lnTo>
                <a:lnTo>
                  <a:pt x="27647" y="22896"/>
                </a:lnTo>
                <a:lnTo>
                  <a:pt x="26849" y="22385"/>
                </a:lnTo>
                <a:lnTo>
                  <a:pt x="26873" y="22385"/>
                </a:lnTo>
                <a:lnTo>
                  <a:pt x="26885" y="22373"/>
                </a:lnTo>
                <a:close/>
                <a:moveTo>
                  <a:pt x="9240" y="22908"/>
                </a:moveTo>
                <a:cubicBezTo>
                  <a:pt x="9246" y="22914"/>
                  <a:pt x="9246" y="22914"/>
                  <a:pt x="9244" y="22914"/>
                </a:cubicBezTo>
                <a:cubicBezTo>
                  <a:pt x="9243" y="22914"/>
                  <a:pt x="9240" y="22914"/>
                  <a:pt x="9240" y="22920"/>
                </a:cubicBezTo>
                <a:lnTo>
                  <a:pt x="9240" y="22908"/>
                </a:lnTo>
                <a:close/>
                <a:moveTo>
                  <a:pt x="9252" y="22908"/>
                </a:moveTo>
                <a:cubicBezTo>
                  <a:pt x="9252" y="22908"/>
                  <a:pt x="9263" y="22908"/>
                  <a:pt x="9263" y="22920"/>
                </a:cubicBezTo>
                <a:lnTo>
                  <a:pt x="9252" y="22920"/>
                </a:lnTo>
                <a:cubicBezTo>
                  <a:pt x="9252" y="22920"/>
                  <a:pt x="9252" y="22920"/>
                  <a:pt x="9252" y="22908"/>
                </a:cubicBezTo>
                <a:close/>
                <a:moveTo>
                  <a:pt x="9228" y="22932"/>
                </a:moveTo>
                <a:lnTo>
                  <a:pt x="9240" y="22944"/>
                </a:lnTo>
                <a:lnTo>
                  <a:pt x="9228" y="22944"/>
                </a:lnTo>
                <a:cubicBezTo>
                  <a:pt x="9228" y="22956"/>
                  <a:pt x="9228" y="22956"/>
                  <a:pt x="9228" y="22956"/>
                </a:cubicBezTo>
                <a:cubicBezTo>
                  <a:pt x="9228" y="22956"/>
                  <a:pt x="9216" y="22944"/>
                  <a:pt x="9216" y="22944"/>
                </a:cubicBezTo>
                <a:lnTo>
                  <a:pt x="9228" y="22932"/>
                </a:lnTo>
                <a:close/>
                <a:moveTo>
                  <a:pt x="17503" y="22837"/>
                </a:moveTo>
                <a:lnTo>
                  <a:pt x="17503" y="22837"/>
                </a:lnTo>
                <a:cubicBezTo>
                  <a:pt x="17515" y="22896"/>
                  <a:pt x="17538" y="22932"/>
                  <a:pt x="17574" y="22968"/>
                </a:cubicBezTo>
                <a:lnTo>
                  <a:pt x="17574" y="22932"/>
                </a:lnTo>
                <a:lnTo>
                  <a:pt x="17562" y="22896"/>
                </a:lnTo>
                <a:cubicBezTo>
                  <a:pt x="17538" y="22885"/>
                  <a:pt x="17526" y="22849"/>
                  <a:pt x="17503" y="22837"/>
                </a:cubicBezTo>
                <a:close/>
                <a:moveTo>
                  <a:pt x="17634" y="22920"/>
                </a:moveTo>
                <a:cubicBezTo>
                  <a:pt x="17645" y="22932"/>
                  <a:pt x="17645" y="22944"/>
                  <a:pt x="17645" y="22956"/>
                </a:cubicBezTo>
                <a:cubicBezTo>
                  <a:pt x="17657" y="22980"/>
                  <a:pt x="17657" y="23004"/>
                  <a:pt x="17657" y="23016"/>
                </a:cubicBezTo>
                <a:lnTo>
                  <a:pt x="17634" y="22920"/>
                </a:lnTo>
                <a:close/>
                <a:moveTo>
                  <a:pt x="20372" y="22813"/>
                </a:moveTo>
                <a:lnTo>
                  <a:pt x="20372" y="22813"/>
                </a:lnTo>
                <a:cubicBezTo>
                  <a:pt x="20384" y="22813"/>
                  <a:pt x="20408" y="22837"/>
                  <a:pt x="20420" y="22849"/>
                </a:cubicBezTo>
                <a:lnTo>
                  <a:pt x="20443" y="22896"/>
                </a:lnTo>
                <a:lnTo>
                  <a:pt x="20455" y="22908"/>
                </a:lnTo>
                <a:lnTo>
                  <a:pt x="20455" y="22968"/>
                </a:lnTo>
                <a:lnTo>
                  <a:pt x="20467" y="22944"/>
                </a:lnTo>
                <a:cubicBezTo>
                  <a:pt x="20467" y="22944"/>
                  <a:pt x="20455" y="22932"/>
                  <a:pt x="20455" y="22920"/>
                </a:cubicBezTo>
                <a:lnTo>
                  <a:pt x="20455" y="22920"/>
                </a:lnTo>
                <a:lnTo>
                  <a:pt x="20467" y="22944"/>
                </a:lnTo>
                <a:lnTo>
                  <a:pt x="20479" y="22964"/>
                </a:lnTo>
                <a:lnTo>
                  <a:pt x="20479" y="22956"/>
                </a:lnTo>
                <a:cubicBezTo>
                  <a:pt x="20487" y="22964"/>
                  <a:pt x="20490" y="22978"/>
                  <a:pt x="20494" y="22989"/>
                </a:cubicBezTo>
                <a:lnTo>
                  <a:pt x="20494" y="22989"/>
                </a:lnTo>
                <a:lnTo>
                  <a:pt x="20479" y="22964"/>
                </a:lnTo>
                <a:lnTo>
                  <a:pt x="20479" y="22980"/>
                </a:lnTo>
                <a:lnTo>
                  <a:pt x="20491" y="23004"/>
                </a:lnTo>
                <a:lnTo>
                  <a:pt x="20503" y="23004"/>
                </a:lnTo>
                <a:cubicBezTo>
                  <a:pt x="20499" y="23000"/>
                  <a:pt x="20497" y="22995"/>
                  <a:pt x="20494" y="22989"/>
                </a:cubicBezTo>
                <a:lnTo>
                  <a:pt x="20494" y="22989"/>
                </a:lnTo>
                <a:lnTo>
                  <a:pt x="20503" y="23004"/>
                </a:lnTo>
                <a:cubicBezTo>
                  <a:pt x="20491" y="23016"/>
                  <a:pt x="20491" y="23027"/>
                  <a:pt x="20491" y="23039"/>
                </a:cubicBezTo>
                <a:cubicBezTo>
                  <a:pt x="20479" y="23016"/>
                  <a:pt x="20467" y="22992"/>
                  <a:pt x="20455" y="22968"/>
                </a:cubicBezTo>
                <a:cubicBezTo>
                  <a:pt x="20443" y="22944"/>
                  <a:pt x="20432" y="22932"/>
                  <a:pt x="20420" y="22908"/>
                </a:cubicBezTo>
                <a:cubicBezTo>
                  <a:pt x="20408" y="22873"/>
                  <a:pt x="20384" y="22849"/>
                  <a:pt x="20372" y="22813"/>
                </a:cubicBezTo>
                <a:close/>
                <a:moveTo>
                  <a:pt x="22098" y="22789"/>
                </a:moveTo>
                <a:lnTo>
                  <a:pt x="22384" y="23075"/>
                </a:lnTo>
                <a:cubicBezTo>
                  <a:pt x="22348" y="23051"/>
                  <a:pt x="22313" y="23016"/>
                  <a:pt x="22265" y="22968"/>
                </a:cubicBezTo>
                <a:cubicBezTo>
                  <a:pt x="22241" y="22944"/>
                  <a:pt x="22217" y="22920"/>
                  <a:pt x="22182" y="22896"/>
                </a:cubicBezTo>
                <a:cubicBezTo>
                  <a:pt x="22158" y="22873"/>
                  <a:pt x="22122" y="22837"/>
                  <a:pt x="22087" y="22801"/>
                </a:cubicBezTo>
                <a:cubicBezTo>
                  <a:pt x="22087" y="22789"/>
                  <a:pt x="22087" y="22789"/>
                  <a:pt x="22098" y="22789"/>
                </a:cubicBezTo>
                <a:close/>
                <a:moveTo>
                  <a:pt x="14092" y="22864"/>
                </a:moveTo>
                <a:cubicBezTo>
                  <a:pt x="14087" y="22864"/>
                  <a:pt x="14073" y="22894"/>
                  <a:pt x="14038" y="23004"/>
                </a:cubicBezTo>
                <a:cubicBezTo>
                  <a:pt x="14029" y="23082"/>
                  <a:pt x="14027" y="23109"/>
                  <a:pt x="14031" y="23109"/>
                </a:cubicBezTo>
                <a:cubicBezTo>
                  <a:pt x="14032" y="23109"/>
                  <a:pt x="14035" y="23105"/>
                  <a:pt x="14038" y="23099"/>
                </a:cubicBezTo>
                <a:lnTo>
                  <a:pt x="14038" y="23099"/>
                </a:lnTo>
                <a:cubicBezTo>
                  <a:pt x="14036" y="23107"/>
                  <a:pt x="14034" y="23114"/>
                  <a:pt x="14032" y="23122"/>
                </a:cubicBezTo>
                <a:lnTo>
                  <a:pt x="14032" y="23122"/>
                </a:lnTo>
                <a:cubicBezTo>
                  <a:pt x="14053" y="23072"/>
                  <a:pt x="14074" y="22981"/>
                  <a:pt x="14095" y="22906"/>
                </a:cubicBezTo>
                <a:lnTo>
                  <a:pt x="14095" y="22906"/>
                </a:lnTo>
                <a:cubicBezTo>
                  <a:pt x="14095" y="22909"/>
                  <a:pt x="14095" y="22911"/>
                  <a:pt x="14096" y="22911"/>
                </a:cubicBezTo>
                <a:cubicBezTo>
                  <a:pt x="14096" y="22911"/>
                  <a:pt x="14097" y="22910"/>
                  <a:pt x="14097" y="22908"/>
                </a:cubicBezTo>
                <a:lnTo>
                  <a:pt x="14101" y="22893"/>
                </a:lnTo>
                <a:lnTo>
                  <a:pt x="14101" y="22893"/>
                </a:lnTo>
                <a:cubicBezTo>
                  <a:pt x="14100" y="22894"/>
                  <a:pt x="14099" y="22895"/>
                  <a:pt x="14097" y="22896"/>
                </a:cubicBezTo>
                <a:cubicBezTo>
                  <a:pt x="14097" y="22900"/>
                  <a:pt x="14096" y="22903"/>
                  <a:pt x="14095" y="22906"/>
                </a:cubicBezTo>
                <a:lnTo>
                  <a:pt x="14095" y="22906"/>
                </a:lnTo>
                <a:cubicBezTo>
                  <a:pt x="14094" y="22895"/>
                  <a:pt x="14098" y="22864"/>
                  <a:pt x="14092" y="22864"/>
                </a:cubicBezTo>
                <a:close/>
                <a:moveTo>
                  <a:pt x="16622" y="22944"/>
                </a:moveTo>
                <a:lnTo>
                  <a:pt x="16622" y="23158"/>
                </a:lnTo>
                <a:cubicBezTo>
                  <a:pt x="16598" y="23075"/>
                  <a:pt x="16598" y="23004"/>
                  <a:pt x="16622" y="22944"/>
                </a:cubicBezTo>
                <a:close/>
                <a:moveTo>
                  <a:pt x="17741" y="23158"/>
                </a:moveTo>
                <a:lnTo>
                  <a:pt x="17753" y="23170"/>
                </a:lnTo>
                <a:lnTo>
                  <a:pt x="17741" y="23170"/>
                </a:lnTo>
                <a:lnTo>
                  <a:pt x="17741" y="23158"/>
                </a:lnTo>
                <a:close/>
                <a:moveTo>
                  <a:pt x="22194" y="23051"/>
                </a:moveTo>
                <a:cubicBezTo>
                  <a:pt x="22295" y="23152"/>
                  <a:pt x="22336" y="23185"/>
                  <a:pt x="22360" y="23192"/>
                </a:cubicBezTo>
                <a:lnTo>
                  <a:pt x="22360" y="23192"/>
                </a:lnTo>
                <a:cubicBezTo>
                  <a:pt x="22313" y="23152"/>
                  <a:pt x="22263" y="23108"/>
                  <a:pt x="22206" y="23051"/>
                </a:cubicBezTo>
                <a:close/>
                <a:moveTo>
                  <a:pt x="20503" y="23051"/>
                </a:moveTo>
                <a:cubicBezTo>
                  <a:pt x="20539" y="23051"/>
                  <a:pt x="20539" y="23123"/>
                  <a:pt x="20563" y="23135"/>
                </a:cubicBezTo>
                <a:cubicBezTo>
                  <a:pt x="20563" y="23135"/>
                  <a:pt x="20563" y="23147"/>
                  <a:pt x="20563" y="23147"/>
                </a:cubicBezTo>
                <a:cubicBezTo>
                  <a:pt x="20574" y="23158"/>
                  <a:pt x="20586" y="23170"/>
                  <a:pt x="20598" y="23194"/>
                </a:cubicBezTo>
                <a:cubicBezTo>
                  <a:pt x="20586" y="23182"/>
                  <a:pt x="20574" y="23182"/>
                  <a:pt x="20563" y="23182"/>
                </a:cubicBezTo>
                <a:cubicBezTo>
                  <a:pt x="20539" y="23135"/>
                  <a:pt x="20515" y="23087"/>
                  <a:pt x="20503" y="23051"/>
                </a:cubicBezTo>
                <a:close/>
                <a:moveTo>
                  <a:pt x="14026" y="23051"/>
                </a:moveTo>
                <a:lnTo>
                  <a:pt x="14026" y="23051"/>
                </a:lnTo>
                <a:cubicBezTo>
                  <a:pt x="14014" y="23087"/>
                  <a:pt x="14002" y="23123"/>
                  <a:pt x="14002" y="23147"/>
                </a:cubicBezTo>
                <a:cubicBezTo>
                  <a:pt x="13995" y="23168"/>
                  <a:pt x="13992" y="23189"/>
                  <a:pt x="13988" y="23211"/>
                </a:cubicBezTo>
                <a:lnTo>
                  <a:pt x="13988" y="23211"/>
                </a:lnTo>
                <a:lnTo>
                  <a:pt x="14026" y="23051"/>
                </a:lnTo>
                <a:close/>
                <a:moveTo>
                  <a:pt x="14032" y="23122"/>
                </a:moveTo>
                <a:cubicBezTo>
                  <a:pt x="14030" y="23127"/>
                  <a:pt x="14028" y="23131"/>
                  <a:pt x="14026" y="23135"/>
                </a:cubicBezTo>
                <a:lnTo>
                  <a:pt x="14026" y="23123"/>
                </a:lnTo>
                <a:cubicBezTo>
                  <a:pt x="14020" y="23155"/>
                  <a:pt x="14013" y="23187"/>
                  <a:pt x="14006" y="23218"/>
                </a:cubicBezTo>
                <a:lnTo>
                  <a:pt x="14006" y="23218"/>
                </a:lnTo>
                <a:cubicBezTo>
                  <a:pt x="14015" y="23186"/>
                  <a:pt x="14023" y="23154"/>
                  <a:pt x="14032" y="23122"/>
                </a:cubicBezTo>
                <a:close/>
                <a:moveTo>
                  <a:pt x="13988" y="23211"/>
                </a:moveTo>
                <a:lnTo>
                  <a:pt x="13978" y="23254"/>
                </a:lnTo>
                <a:cubicBezTo>
                  <a:pt x="13983" y="23239"/>
                  <a:pt x="13986" y="23225"/>
                  <a:pt x="13988" y="23211"/>
                </a:cubicBezTo>
                <a:close/>
                <a:moveTo>
                  <a:pt x="8930" y="23111"/>
                </a:moveTo>
                <a:lnTo>
                  <a:pt x="8763" y="23277"/>
                </a:lnTo>
                <a:cubicBezTo>
                  <a:pt x="8775" y="23266"/>
                  <a:pt x="8787" y="23242"/>
                  <a:pt x="8823" y="23206"/>
                </a:cubicBezTo>
                <a:cubicBezTo>
                  <a:pt x="8859" y="23170"/>
                  <a:pt x="8894" y="23147"/>
                  <a:pt x="8930" y="23111"/>
                </a:cubicBezTo>
                <a:close/>
                <a:moveTo>
                  <a:pt x="17736" y="23209"/>
                </a:moveTo>
                <a:cubicBezTo>
                  <a:pt x="17745" y="23247"/>
                  <a:pt x="17755" y="23284"/>
                  <a:pt x="17765" y="23313"/>
                </a:cubicBezTo>
                <a:lnTo>
                  <a:pt x="17753" y="23301"/>
                </a:lnTo>
                <a:cubicBezTo>
                  <a:pt x="17744" y="23274"/>
                  <a:pt x="17741" y="23240"/>
                  <a:pt x="17736" y="23209"/>
                </a:cubicBezTo>
                <a:close/>
                <a:moveTo>
                  <a:pt x="17753" y="23182"/>
                </a:moveTo>
                <a:lnTo>
                  <a:pt x="17765" y="23206"/>
                </a:lnTo>
                <a:cubicBezTo>
                  <a:pt x="17776" y="23254"/>
                  <a:pt x="17800" y="23301"/>
                  <a:pt x="17812" y="23349"/>
                </a:cubicBezTo>
                <a:cubicBezTo>
                  <a:pt x="17812" y="23349"/>
                  <a:pt x="17800" y="23337"/>
                  <a:pt x="17800" y="23325"/>
                </a:cubicBezTo>
                <a:lnTo>
                  <a:pt x="17800" y="23313"/>
                </a:lnTo>
                <a:cubicBezTo>
                  <a:pt x="17800" y="23313"/>
                  <a:pt x="17788" y="23301"/>
                  <a:pt x="17788" y="23301"/>
                </a:cubicBezTo>
                <a:lnTo>
                  <a:pt x="17753" y="23182"/>
                </a:lnTo>
                <a:close/>
                <a:moveTo>
                  <a:pt x="20646" y="23337"/>
                </a:moveTo>
                <a:lnTo>
                  <a:pt x="20658" y="23349"/>
                </a:lnTo>
                <a:lnTo>
                  <a:pt x="20658" y="23337"/>
                </a:lnTo>
                <a:close/>
                <a:moveTo>
                  <a:pt x="20640" y="23282"/>
                </a:moveTo>
                <a:cubicBezTo>
                  <a:pt x="20647" y="23301"/>
                  <a:pt x="20652" y="23321"/>
                  <a:pt x="20658" y="23337"/>
                </a:cubicBezTo>
                <a:cubicBezTo>
                  <a:pt x="20662" y="23345"/>
                  <a:pt x="20666" y="23352"/>
                  <a:pt x="20670" y="23358"/>
                </a:cubicBezTo>
                <a:lnTo>
                  <a:pt x="20670" y="23358"/>
                </a:lnTo>
                <a:cubicBezTo>
                  <a:pt x="20669" y="23335"/>
                  <a:pt x="20657" y="23312"/>
                  <a:pt x="20646" y="23289"/>
                </a:cubicBezTo>
                <a:cubicBezTo>
                  <a:pt x="20646" y="23289"/>
                  <a:pt x="20643" y="23287"/>
                  <a:pt x="20640" y="23282"/>
                </a:cubicBezTo>
                <a:close/>
                <a:moveTo>
                  <a:pt x="1767" y="23242"/>
                </a:moveTo>
                <a:lnTo>
                  <a:pt x="1767" y="23242"/>
                </a:lnTo>
                <a:cubicBezTo>
                  <a:pt x="1784" y="23286"/>
                  <a:pt x="1801" y="23329"/>
                  <a:pt x="1818" y="23372"/>
                </a:cubicBezTo>
                <a:lnTo>
                  <a:pt x="1818" y="23372"/>
                </a:lnTo>
                <a:lnTo>
                  <a:pt x="1774" y="23242"/>
                </a:lnTo>
                <a:close/>
                <a:moveTo>
                  <a:pt x="20670" y="23358"/>
                </a:moveTo>
                <a:cubicBezTo>
                  <a:pt x="20670" y="23359"/>
                  <a:pt x="20670" y="23360"/>
                  <a:pt x="20670" y="23361"/>
                </a:cubicBezTo>
                <a:lnTo>
                  <a:pt x="20681" y="23380"/>
                </a:lnTo>
                <a:lnTo>
                  <a:pt x="20681" y="23380"/>
                </a:lnTo>
                <a:cubicBezTo>
                  <a:pt x="20679" y="23373"/>
                  <a:pt x="20675" y="23367"/>
                  <a:pt x="20670" y="23358"/>
                </a:cubicBezTo>
                <a:close/>
                <a:moveTo>
                  <a:pt x="4216" y="23226"/>
                </a:moveTo>
                <a:cubicBezTo>
                  <a:pt x="4215" y="23228"/>
                  <a:pt x="4215" y="23230"/>
                  <a:pt x="4215" y="23230"/>
                </a:cubicBezTo>
                <a:cubicBezTo>
                  <a:pt x="4132" y="23266"/>
                  <a:pt x="4060" y="23313"/>
                  <a:pt x="4001" y="23349"/>
                </a:cubicBezTo>
                <a:lnTo>
                  <a:pt x="3989" y="23349"/>
                </a:lnTo>
                <a:cubicBezTo>
                  <a:pt x="3965" y="23361"/>
                  <a:pt x="3929" y="23373"/>
                  <a:pt x="3906" y="23385"/>
                </a:cubicBezTo>
                <a:cubicBezTo>
                  <a:pt x="3972" y="23347"/>
                  <a:pt x="4083" y="23294"/>
                  <a:pt x="4216" y="23226"/>
                </a:cubicBezTo>
                <a:close/>
                <a:moveTo>
                  <a:pt x="20610" y="23218"/>
                </a:moveTo>
                <a:cubicBezTo>
                  <a:pt x="20620" y="23232"/>
                  <a:pt x="20627" y="23249"/>
                  <a:pt x="20634" y="23266"/>
                </a:cubicBezTo>
                <a:lnTo>
                  <a:pt x="20634" y="23266"/>
                </a:lnTo>
                <a:cubicBezTo>
                  <a:pt x="20634" y="23266"/>
                  <a:pt x="20634" y="23266"/>
                  <a:pt x="20634" y="23266"/>
                </a:cubicBezTo>
                <a:lnTo>
                  <a:pt x="20634" y="23266"/>
                </a:lnTo>
                <a:cubicBezTo>
                  <a:pt x="20634" y="23272"/>
                  <a:pt x="20637" y="23278"/>
                  <a:pt x="20640" y="23282"/>
                </a:cubicBezTo>
                <a:lnTo>
                  <a:pt x="20640" y="23282"/>
                </a:lnTo>
                <a:cubicBezTo>
                  <a:pt x="20638" y="23277"/>
                  <a:pt x="20636" y="23271"/>
                  <a:pt x="20634" y="23266"/>
                </a:cubicBezTo>
                <a:lnTo>
                  <a:pt x="20634" y="23266"/>
                </a:lnTo>
                <a:cubicBezTo>
                  <a:pt x="20639" y="23268"/>
                  <a:pt x="20644" y="23269"/>
                  <a:pt x="20647" y="23269"/>
                </a:cubicBezTo>
                <a:cubicBezTo>
                  <a:pt x="20653" y="23269"/>
                  <a:pt x="20656" y="23266"/>
                  <a:pt x="20660" y="23266"/>
                </a:cubicBezTo>
                <a:cubicBezTo>
                  <a:pt x="20662" y="23266"/>
                  <a:pt x="20665" y="23269"/>
                  <a:pt x="20670" y="23277"/>
                </a:cubicBezTo>
                <a:cubicBezTo>
                  <a:pt x="20693" y="23324"/>
                  <a:pt x="20696" y="23360"/>
                  <a:pt x="20708" y="23396"/>
                </a:cubicBezTo>
                <a:lnTo>
                  <a:pt x="20708" y="23396"/>
                </a:lnTo>
                <a:cubicBezTo>
                  <a:pt x="20700" y="23396"/>
                  <a:pt x="20693" y="23394"/>
                  <a:pt x="20693" y="23385"/>
                </a:cubicBezTo>
                <a:cubicBezTo>
                  <a:pt x="20690" y="23385"/>
                  <a:pt x="20687" y="23385"/>
                  <a:pt x="20684" y="23385"/>
                </a:cubicBezTo>
                <a:lnTo>
                  <a:pt x="20684" y="23385"/>
                </a:lnTo>
                <a:lnTo>
                  <a:pt x="20681" y="23380"/>
                </a:lnTo>
                <a:lnTo>
                  <a:pt x="20681" y="23380"/>
                </a:lnTo>
                <a:cubicBezTo>
                  <a:pt x="20681" y="23381"/>
                  <a:pt x="20682" y="23383"/>
                  <a:pt x="20682" y="23385"/>
                </a:cubicBezTo>
                <a:lnTo>
                  <a:pt x="20670" y="23385"/>
                </a:lnTo>
                <a:lnTo>
                  <a:pt x="20646" y="23337"/>
                </a:lnTo>
                <a:cubicBezTo>
                  <a:pt x="20622" y="23301"/>
                  <a:pt x="20610" y="23277"/>
                  <a:pt x="20598" y="23254"/>
                </a:cubicBezTo>
                <a:lnTo>
                  <a:pt x="20598" y="23242"/>
                </a:lnTo>
                <a:lnTo>
                  <a:pt x="20586" y="23230"/>
                </a:lnTo>
                <a:cubicBezTo>
                  <a:pt x="20586" y="23218"/>
                  <a:pt x="20598" y="23218"/>
                  <a:pt x="20610" y="23218"/>
                </a:cubicBezTo>
                <a:close/>
                <a:moveTo>
                  <a:pt x="4156" y="23313"/>
                </a:moveTo>
                <a:lnTo>
                  <a:pt x="4156" y="23313"/>
                </a:lnTo>
                <a:cubicBezTo>
                  <a:pt x="4096" y="23337"/>
                  <a:pt x="4025" y="23373"/>
                  <a:pt x="3965" y="23408"/>
                </a:cubicBezTo>
                <a:cubicBezTo>
                  <a:pt x="4025" y="23373"/>
                  <a:pt x="4084" y="23337"/>
                  <a:pt x="4156" y="23313"/>
                </a:cubicBezTo>
                <a:close/>
                <a:moveTo>
                  <a:pt x="12419" y="23432"/>
                </a:moveTo>
                <a:lnTo>
                  <a:pt x="12419" y="23432"/>
                </a:lnTo>
                <a:cubicBezTo>
                  <a:pt x="12419" y="23432"/>
                  <a:pt x="12431" y="23432"/>
                  <a:pt x="12431" y="23444"/>
                </a:cubicBezTo>
                <a:lnTo>
                  <a:pt x="12419" y="23432"/>
                </a:lnTo>
                <a:close/>
                <a:moveTo>
                  <a:pt x="20708" y="23429"/>
                </a:moveTo>
                <a:cubicBezTo>
                  <a:pt x="20706" y="23432"/>
                  <a:pt x="20705" y="23437"/>
                  <a:pt x="20705" y="23444"/>
                </a:cubicBezTo>
                <a:lnTo>
                  <a:pt x="20713" y="23444"/>
                </a:lnTo>
                <a:lnTo>
                  <a:pt x="20708" y="23429"/>
                </a:lnTo>
                <a:close/>
                <a:moveTo>
                  <a:pt x="12419" y="23444"/>
                </a:moveTo>
                <a:lnTo>
                  <a:pt x="12419" y="23456"/>
                </a:lnTo>
                <a:cubicBezTo>
                  <a:pt x="12419" y="23456"/>
                  <a:pt x="12407" y="23444"/>
                  <a:pt x="12407" y="23444"/>
                </a:cubicBezTo>
                <a:close/>
                <a:moveTo>
                  <a:pt x="20713" y="23444"/>
                </a:moveTo>
                <a:lnTo>
                  <a:pt x="20717" y="23456"/>
                </a:lnTo>
                <a:lnTo>
                  <a:pt x="20719" y="23456"/>
                </a:lnTo>
                <a:cubicBezTo>
                  <a:pt x="20717" y="23453"/>
                  <a:pt x="20717" y="23450"/>
                  <a:pt x="20717" y="23444"/>
                </a:cubicBezTo>
                <a:close/>
                <a:moveTo>
                  <a:pt x="16610" y="23420"/>
                </a:moveTo>
                <a:lnTo>
                  <a:pt x="16610" y="23480"/>
                </a:lnTo>
                <a:lnTo>
                  <a:pt x="16598" y="23468"/>
                </a:lnTo>
                <a:lnTo>
                  <a:pt x="16586" y="23420"/>
                </a:lnTo>
                <a:close/>
                <a:moveTo>
                  <a:pt x="20684" y="23385"/>
                </a:moveTo>
                <a:lnTo>
                  <a:pt x="20705" y="23420"/>
                </a:lnTo>
                <a:lnTo>
                  <a:pt x="20708" y="23429"/>
                </a:lnTo>
                <a:lnTo>
                  <a:pt x="20708" y="23429"/>
                </a:lnTo>
                <a:cubicBezTo>
                  <a:pt x="20710" y="23426"/>
                  <a:pt x="20712" y="23424"/>
                  <a:pt x="20715" y="23424"/>
                </a:cubicBezTo>
                <a:cubicBezTo>
                  <a:pt x="20717" y="23424"/>
                  <a:pt x="20719" y="23425"/>
                  <a:pt x="20721" y="23426"/>
                </a:cubicBezTo>
                <a:lnTo>
                  <a:pt x="20721" y="23426"/>
                </a:lnTo>
                <a:cubicBezTo>
                  <a:pt x="20716" y="23416"/>
                  <a:pt x="20712" y="23406"/>
                  <a:pt x="20708" y="23396"/>
                </a:cubicBezTo>
                <a:lnTo>
                  <a:pt x="20708" y="23396"/>
                </a:lnTo>
                <a:cubicBezTo>
                  <a:pt x="20711" y="23397"/>
                  <a:pt x="20714" y="23397"/>
                  <a:pt x="20717" y="23397"/>
                </a:cubicBezTo>
                <a:lnTo>
                  <a:pt x="20729" y="23432"/>
                </a:lnTo>
                <a:cubicBezTo>
                  <a:pt x="20726" y="23430"/>
                  <a:pt x="20724" y="23427"/>
                  <a:pt x="20721" y="23426"/>
                </a:cubicBezTo>
                <a:lnTo>
                  <a:pt x="20721" y="23426"/>
                </a:lnTo>
                <a:cubicBezTo>
                  <a:pt x="20726" y="23436"/>
                  <a:pt x="20733" y="23446"/>
                  <a:pt x="20741" y="23456"/>
                </a:cubicBezTo>
                <a:lnTo>
                  <a:pt x="20719" y="23456"/>
                </a:lnTo>
                <a:cubicBezTo>
                  <a:pt x="20720" y="23459"/>
                  <a:pt x="20723" y="23462"/>
                  <a:pt x="20729" y="23468"/>
                </a:cubicBezTo>
                <a:cubicBezTo>
                  <a:pt x="20717" y="23468"/>
                  <a:pt x="20717" y="23480"/>
                  <a:pt x="20717" y="23480"/>
                </a:cubicBezTo>
                <a:cubicBezTo>
                  <a:pt x="20705" y="23456"/>
                  <a:pt x="20693" y="23432"/>
                  <a:pt x="20682" y="23408"/>
                </a:cubicBezTo>
                <a:cubicBezTo>
                  <a:pt x="20673" y="23391"/>
                  <a:pt x="20677" y="23386"/>
                  <a:pt x="20684" y="23385"/>
                </a:cubicBezTo>
                <a:close/>
                <a:moveTo>
                  <a:pt x="12395" y="23480"/>
                </a:moveTo>
                <a:lnTo>
                  <a:pt x="12395" y="23492"/>
                </a:lnTo>
                <a:lnTo>
                  <a:pt x="12383" y="23492"/>
                </a:lnTo>
                <a:lnTo>
                  <a:pt x="12383" y="23480"/>
                </a:lnTo>
                <a:close/>
                <a:moveTo>
                  <a:pt x="12490" y="23492"/>
                </a:moveTo>
                <a:lnTo>
                  <a:pt x="12502" y="23504"/>
                </a:lnTo>
                <a:cubicBezTo>
                  <a:pt x="12502" y="23504"/>
                  <a:pt x="12502" y="23492"/>
                  <a:pt x="12490" y="23492"/>
                </a:cubicBezTo>
                <a:close/>
                <a:moveTo>
                  <a:pt x="12371" y="23516"/>
                </a:moveTo>
                <a:lnTo>
                  <a:pt x="12371" y="23528"/>
                </a:lnTo>
                <a:cubicBezTo>
                  <a:pt x="12371" y="23528"/>
                  <a:pt x="12359" y="23516"/>
                  <a:pt x="12371" y="23516"/>
                </a:cubicBezTo>
                <a:close/>
                <a:moveTo>
                  <a:pt x="12514" y="23468"/>
                </a:moveTo>
                <a:cubicBezTo>
                  <a:pt x="12502" y="23480"/>
                  <a:pt x="12514" y="23492"/>
                  <a:pt x="12490" y="23528"/>
                </a:cubicBezTo>
                <a:lnTo>
                  <a:pt x="12466" y="23539"/>
                </a:lnTo>
                <a:lnTo>
                  <a:pt x="12466" y="23528"/>
                </a:lnTo>
                <a:lnTo>
                  <a:pt x="12478" y="23516"/>
                </a:lnTo>
                <a:cubicBezTo>
                  <a:pt x="12478" y="23516"/>
                  <a:pt x="12490" y="23516"/>
                  <a:pt x="12490" y="23504"/>
                </a:cubicBezTo>
                <a:lnTo>
                  <a:pt x="12490" y="23492"/>
                </a:lnTo>
                <a:lnTo>
                  <a:pt x="12514" y="23468"/>
                </a:lnTo>
                <a:close/>
                <a:moveTo>
                  <a:pt x="12526" y="23492"/>
                </a:moveTo>
                <a:lnTo>
                  <a:pt x="12526" y="23492"/>
                </a:lnTo>
                <a:cubicBezTo>
                  <a:pt x="12514" y="23516"/>
                  <a:pt x="12502" y="23539"/>
                  <a:pt x="12478" y="23563"/>
                </a:cubicBezTo>
                <a:cubicBezTo>
                  <a:pt x="12478" y="23551"/>
                  <a:pt x="12502" y="23539"/>
                  <a:pt x="12502" y="23516"/>
                </a:cubicBezTo>
                <a:lnTo>
                  <a:pt x="12526" y="23492"/>
                </a:lnTo>
                <a:close/>
                <a:moveTo>
                  <a:pt x="12466" y="23563"/>
                </a:moveTo>
                <a:cubicBezTo>
                  <a:pt x="12466" y="23563"/>
                  <a:pt x="12478" y="23575"/>
                  <a:pt x="12478" y="23575"/>
                </a:cubicBezTo>
                <a:lnTo>
                  <a:pt x="12466" y="23575"/>
                </a:lnTo>
                <a:lnTo>
                  <a:pt x="12466" y="23563"/>
                </a:lnTo>
                <a:close/>
                <a:moveTo>
                  <a:pt x="12454" y="23575"/>
                </a:moveTo>
                <a:lnTo>
                  <a:pt x="12454" y="23575"/>
                </a:lnTo>
                <a:cubicBezTo>
                  <a:pt x="12454" y="23575"/>
                  <a:pt x="12466" y="23575"/>
                  <a:pt x="12466" y="23587"/>
                </a:cubicBezTo>
                <a:lnTo>
                  <a:pt x="12454" y="23575"/>
                </a:lnTo>
                <a:close/>
                <a:moveTo>
                  <a:pt x="20789" y="23575"/>
                </a:moveTo>
                <a:cubicBezTo>
                  <a:pt x="20789" y="23575"/>
                  <a:pt x="20789" y="23587"/>
                  <a:pt x="20789" y="23587"/>
                </a:cubicBezTo>
                <a:lnTo>
                  <a:pt x="20801" y="23587"/>
                </a:lnTo>
                <a:lnTo>
                  <a:pt x="20789" y="23575"/>
                </a:lnTo>
                <a:close/>
                <a:moveTo>
                  <a:pt x="12323" y="23587"/>
                </a:moveTo>
                <a:lnTo>
                  <a:pt x="12323" y="23599"/>
                </a:lnTo>
                <a:lnTo>
                  <a:pt x="12311" y="23599"/>
                </a:lnTo>
                <a:lnTo>
                  <a:pt x="12311" y="23587"/>
                </a:lnTo>
                <a:close/>
                <a:moveTo>
                  <a:pt x="20765" y="23539"/>
                </a:moveTo>
                <a:cubicBezTo>
                  <a:pt x="20789" y="23563"/>
                  <a:pt x="20813" y="23587"/>
                  <a:pt x="20824" y="23611"/>
                </a:cubicBezTo>
                <a:lnTo>
                  <a:pt x="20824" y="23623"/>
                </a:lnTo>
                <a:lnTo>
                  <a:pt x="20789" y="23587"/>
                </a:lnTo>
                <a:cubicBezTo>
                  <a:pt x="20777" y="23575"/>
                  <a:pt x="20765" y="23563"/>
                  <a:pt x="20753" y="23551"/>
                </a:cubicBezTo>
                <a:lnTo>
                  <a:pt x="20765" y="23539"/>
                </a:lnTo>
                <a:close/>
                <a:moveTo>
                  <a:pt x="1818" y="23372"/>
                </a:moveTo>
                <a:lnTo>
                  <a:pt x="1822" y="23385"/>
                </a:lnTo>
                <a:cubicBezTo>
                  <a:pt x="1819" y="23379"/>
                  <a:pt x="1817" y="23376"/>
                  <a:pt x="1816" y="23376"/>
                </a:cubicBezTo>
                <a:lnTo>
                  <a:pt x="1816" y="23376"/>
                </a:lnTo>
                <a:cubicBezTo>
                  <a:pt x="1811" y="23376"/>
                  <a:pt x="1816" y="23407"/>
                  <a:pt x="1834" y="23480"/>
                </a:cubicBezTo>
                <a:lnTo>
                  <a:pt x="1882" y="23551"/>
                </a:lnTo>
                <a:cubicBezTo>
                  <a:pt x="1898" y="23585"/>
                  <a:pt x="1912" y="23615"/>
                  <a:pt x="1923" y="23641"/>
                </a:cubicBezTo>
                <a:lnTo>
                  <a:pt x="1923" y="23641"/>
                </a:lnTo>
                <a:cubicBezTo>
                  <a:pt x="1889" y="23553"/>
                  <a:pt x="1854" y="23463"/>
                  <a:pt x="1818" y="23372"/>
                </a:cubicBezTo>
                <a:close/>
                <a:moveTo>
                  <a:pt x="20765" y="23611"/>
                </a:moveTo>
                <a:lnTo>
                  <a:pt x="20848" y="23647"/>
                </a:lnTo>
                <a:lnTo>
                  <a:pt x="20848" y="23647"/>
                </a:lnTo>
                <a:lnTo>
                  <a:pt x="20765" y="23635"/>
                </a:lnTo>
                <a:lnTo>
                  <a:pt x="20753" y="23611"/>
                </a:lnTo>
                <a:close/>
                <a:moveTo>
                  <a:pt x="12288" y="23635"/>
                </a:moveTo>
                <a:cubicBezTo>
                  <a:pt x="12288" y="23635"/>
                  <a:pt x="12288" y="23647"/>
                  <a:pt x="12300" y="23647"/>
                </a:cubicBezTo>
                <a:lnTo>
                  <a:pt x="12288" y="23635"/>
                </a:lnTo>
                <a:close/>
                <a:moveTo>
                  <a:pt x="12395" y="23647"/>
                </a:moveTo>
                <a:cubicBezTo>
                  <a:pt x="12407" y="23653"/>
                  <a:pt x="12410" y="23656"/>
                  <a:pt x="12408" y="23656"/>
                </a:cubicBezTo>
                <a:cubicBezTo>
                  <a:pt x="12407" y="23656"/>
                  <a:pt x="12401" y="23653"/>
                  <a:pt x="12395" y="23647"/>
                </a:cubicBezTo>
                <a:close/>
                <a:moveTo>
                  <a:pt x="9204" y="22956"/>
                </a:moveTo>
                <a:cubicBezTo>
                  <a:pt x="9204" y="22968"/>
                  <a:pt x="9204" y="22968"/>
                  <a:pt x="9216" y="22980"/>
                </a:cubicBezTo>
                <a:lnTo>
                  <a:pt x="9204" y="22980"/>
                </a:lnTo>
                <a:cubicBezTo>
                  <a:pt x="8966" y="23218"/>
                  <a:pt x="8704" y="23492"/>
                  <a:pt x="8537" y="23658"/>
                </a:cubicBezTo>
                <a:cubicBezTo>
                  <a:pt x="8692" y="23492"/>
                  <a:pt x="8930" y="23230"/>
                  <a:pt x="9204" y="22956"/>
                </a:cubicBezTo>
                <a:close/>
                <a:moveTo>
                  <a:pt x="12300" y="23635"/>
                </a:moveTo>
                <a:lnTo>
                  <a:pt x="12300" y="23647"/>
                </a:lnTo>
                <a:lnTo>
                  <a:pt x="12288" y="23647"/>
                </a:lnTo>
                <a:lnTo>
                  <a:pt x="12288" y="23658"/>
                </a:lnTo>
                <a:lnTo>
                  <a:pt x="12276" y="23647"/>
                </a:lnTo>
                <a:lnTo>
                  <a:pt x="12288" y="23647"/>
                </a:lnTo>
                <a:lnTo>
                  <a:pt x="12288" y="23635"/>
                </a:lnTo>
                <a:close/>
                <a:moveTo>
                  <a:pt x="12276" y="23670"/>
                </a:moveTo>
                <a:lnTo>
                  <a:pt x="12269" y="23677"/>
                </a:lnTo>
                <a:lnTo>
                  <a:pt x="12269" y="23677"/>
                </a:lnTo>
                <a:cubicBezTo>
                  <a:pt x="12268" y="23676"/>
                  <a:pt x="12267" y="23673"/>
                  <a:pt x="12264" y="23670"/>
                </a:cubicBezTo>
                <a:close/>
                <a:moveTo>
                  <a:pt x="12383" y="23658"/>
                </a:moveTo>
                <a:cubicBezTo>
                  <a:pt x="12383" y="23659"/>
                  <a:pt x="12383" y="23670"/>
                  <a:pt x="12371" y="23670"/>
                </a:cubicBezTo>
                <a:cubicBezTo>
                  <a:pt x="12371" y="23670"/>
                  <a:pt x="12383" y="23682"/>
                  <a:pt x="12395" y="23682"/>
                </a:cubicBezTo>
                <a:cubicBezTo>
                  <a:pt x="12395" y="23682"/>
                  <a:pt x="12383" y="23670"/>
                  <a:pt x="12395" y="23670"/>
                </a:cubicBezTo>
                <a:cubicBezTo>
                  <a:pt x="12395" y="23670"/>
                  <a:pt x="12395" y="23670"/>
                  <a:pt x="12395" y="23682"/>
                </a:cubicBezTo>
                <a:lnTo>
                  <a:pt x="12383" y="23694"/>
                </a:lnTo>
                <a:cubicBezTo>
                  <a:pt x="12383" y="23694"/>
                  <a:pt x="12371" y="23682"/>
                  <a:pt x="12371" y="23682"/>
                </a:cubicBezTo>
                <a:lnTo>
                  <a:pt x="12371" y="23670"/>
                </a:lnTo>
                <a:lnTo>
                  <a:pt x="12383" y="23658"/>
                </a:lnTo>
                <a:close/>
                <a:moveTo>
                  <a:pt x="12264" y="23682"/>
                </a:moveTo>
                <a:lnTo>
                  <a:pt x="12264" y="23694"/>
                </a:lnTo>
                <a:cubicBezTo>
                  <a:pt x="12256" y="23694"/>
                  <a:pt x="12259" y="23699"/>
                  <a:pt x="12258" y="23699"/>
                </a:cubicBezTo>
                <a:cubicBezTo>
                  <a:pt x="12257" y="23699"/>
                  <a:pt x="12256" y="23698"/>
                  <a:pt x="12252" y="23694"/>
                </a:cubicBezTo>
                <a:lnTo>
                  <a:pt x="12264" y="23694"/>
                </a:lnTo>
                <a:cubicBezTo>
                  <a:pt x="12264" y="23694"/>
                  <a:pt x="12264" y="23694"/>
                  <a:pt x="12252" y="23682"/>
                </a:cubicBezTo>
                <a:close/>
                <a:moveTo>
                  <a:pt x="20867" y="23696"/>
                </a:moveTo>
                <a:cubicBezTo>
                  <a:pt x="20869" y="23698"/>
                  <a:pt x="20870" y="23701"/>
                  <a:pt x="20869" y="23705"/>
                </a:cubicBezTo>
                <a:lnTo>
                  <a:pt x="20869" y="23705"/>
                </a:lnTo>
                <a:lnTo>
                  <a:pt x="20867" y="23696"/>
                </a:lnTo>
                <a:close/>
                <a:moveTo>
                  <a:pt x="12252" y="23706"/>
                </a:moveTo>
                <a:lnTo>
                  <a:pt x="12240" y="23718"/>
                </a:lnTo>
                <a:lnTo>
                  <a:pt x="12240" y="23706"/>
                </a:lnTo>
                <a:close/>
                <a:moveTo>
                  <a:pt x="3477" y="23611"/>
                </a:moveTo>
                <a:cubicBezTo>
                  <a:pt x="3418" y="23647"/>
                  <a:pt x="3358" y="23682"/>
                  <a:pt x="3287" y="23718"/>
                </a:cubicBezTo>
                <a:cubicBezTo>
                  <a:pt x="3263" y="23730"/>
                  <a:pt x="3227" y="23742"/>
                  <a:pt x="3191" y="23754"/>
                </a:cubicBezTo>
                <a:lnTo>
                  <a:pt x="3477" y="23611"/>
                </a:lnTo>
                <a:close/>
                <a:moveTo>
                  <a:pt x="12216" y="23742"/>
                </a:moveTo>
                <a:lnTo>
                  <a:pt x="12228" y="23754"/>
                </a:lnTo>
                <a:lnTo>
                  <a:pt x="12216" y="23766"/>
                </a:lnTo>
                <a:cubicBezTo>
                  <a:pt x="12216" y="23766"/>
                  <a:pt x="12216" y="23766"/>
                  <a:pt x="12216" y="23754"/>
                </a:cubicBezTo>
                <a:lnTo>
                  <a:pt x="12216" y="23742"/>
                </a:lnTo>
                <a:close/>
                <a:moveTo>
                  <a:pt x="1923" y="23641"/>
                </a:moveTo>
                <a:lnTo>
                  <a:pt x="1923" y="23641"/>
                </a:lnTo>
                <a:cubicBezTo>
                  <a:pt x="1940" y="23684"/>
                  <a:pt x="1957" y="23727"/>
                  <a:pt x="1974" y="23769"/>
                </a:cubicBezTo>
                <a:lnTo>
                  <a:pt x="1974" y="23769"/>
                </a:lnTo>
                <a:cubicBezTo>
                  <a:pt x="1963" y="23737"/>
                  <a:pt x="1948" y="23696"/>
                  <a:pt x="1923" y="23641"/>
                </a:cubicBezTo>
                <a:close/>
                <a:moveTo>
                  <a:pt x="3322" y="23766"/>
                </a:moveTo>
                <a:lnTo>
                  <a:pt x="3280" y="23783"/>
                </a:lnTo>
                <a:lnTo>
                  <a:pt x="3280" y="23783"/>
                </a:lnTo>
                <a:cubicBezTo>
                  <a:pt x="3286" y="23778"/>
                  <a:pt x="3292" y="23772"/>
                  <a:pt x="3298" y="23766"/>
                </a:cubicBezTo>
                <a:close/>
                <a:moveTo>
                  <a:pt x="1715" y="22908"/>
                </a:moveTo>
                <a:cubicBezTo>
                  <a:pt x="1763" y="23051"/>
                  <a:pt x="1810" y="23182"/>
                  <a:pt x="1870" y="23313"/>
                </a:cubicBezTo>
                <a:cubicBezTo>
                  <a:pt x="1869" y="23313"/>
                  <a:pt x="1869" y="23313"/>
                  <a:pt x="1869" y="23313"/>
                </a:cubicBezTo>
                <a:lnTo>
                  <a:pt x="1869" y="23313"/>
                </a:lnTo>
                <a:cubicBezTo>
                  <a:pt x="1918" y="23413"/>
                  <a:pt x="1958" y="23503"/>
                  <a:pt x="1989" y="23575"/>
                </a:cubicBezTo>
                <a:lnTo>
                  <a:pt x="2072" y="23789"/>
                </a:lnTo>
                <a:cubicBezTo>
                  <a:pt x="2072" y="23815"/>
                  <a:pt x="2072" y="23835"/>
                  <a:pt x="2068" y="23835"/>
                </a:cubicBezTo>
                <a:cubicBezTo>
                  <a:pt x="2066" y="23835"/>
                  <a:pt x="2064" y="23832"/>
                  <a:pt x="2060" y="23825"/>
                </a:cubicBezTo>
                <a:lnTo>
                  <a:pt x="2024" y="23742"/>
                </a:lnTo>
                <a:cubicBezTo>
                  <a:pt x="1959" y="23589"/>
                  <a:pt x="1914" y="23437"/>
                  <a:pt x="1861" y="23302"/>
                </a:cubicBezTo>
                <a:lnTo>
                  <a:pt x="1861" y="23302"/>
                </a:lnTo>
                <a:cubicBezTo>
                  <a:pt x="1863" y="23306"/>
                  <a:pt x="1866" y="23310"/>
                  <a:pt x="1869" y="23313"/>
                </a:cubicBezTo>
                <a:lnTo>
                  <a:pt x="1869" y="23313"/>
                </a:lnTo>
                <a:cubicBezTo>
                  <a:pt x="1862" y="23297"/>
                  <a:pt x="1854" y="23281"/>
                  <a:pt x="1846" y="23266"/>
                </a:cubicBezTo>
                <a:lnTo>
                  <a:pt x="1846" y="23266"/>
                </a:lnTo>
                <a:cubicBezTo>
                  <a:pt x="1851" y="23278"/>
                  <a:pt x="1856" y="23290"/>
                  <a:pt x="1861" y="23302"/>
                </a:cubicBezTo>
                <a:lnTo>
                  <a:pt x="1861" y="23302"/>
                </a:lnTo>
                <a:cubicBezTo>
                  <a:pt x="1852" y="23291"/>
                  <a:pt x="1846" y="23277"/>
                  <a:pt x="1846" y="23277"/>
                </a:cubicBezTo>
                <a:cubicBezTo>
                  <a:pt x="1798" y="23135"/>
                  <a:pt x="1703" y="22932"/>
                  <a:pt x="1715" y="22908"/>
                </a:cubicBezTo>
                <a:close/>
                <a:moveTo>
                  <a:pt x="12169" y="23825"/>
                </a:moveTo>
                <a:lnTo>
                  <a:pt x="12169" y="23837"/>
                </a:lnTo>
                <a:lnTo>
                  <a:pt x="12157" y="23837"/>
                </a:lnTo>
                <a:lnTo>
                  <a:pt x="12169" y="23825"/>
                </a:lnTo>
                <a:close/>
                <a:moveTo>
                  <a:pt x="12359" y="23694"/>
                </a:moveTo>
                <a:cubicBezTo>
                  <a:pt x="12359" y="23694"/>
                  <a:pt x="12371" y="23694"/>
                  <a:pt x="12383" y="23706"/>
                </a:cubicBezTo>
                <a:cubicBezTo>
                  <a:pt x="12347" y="23754"/>
                  <a:pt x="12323" y="23789"/>
                  <a:pt x="12288" y="23837"/>
                </a:cubicBezTo>
                <a:lnTo>
                  <a:pt x="12288" y="23825"/>
                </a:lnTo>
                <a:cubicBezTo>
                  <a:pt x="12300" y="23801"/>
                  <a:pt x="12311" y="23778"/>
                  <a:pt x="12311" y="23766"/>
                </a:cubicBezTo>
                <a:lnTo>
                  <a:pt x="12359" y="23694"/>
                </a:lnTo>
                <a:close/>
                <a:moveTo>
                  <a:pt x="3048" y="23837"/>
                </a:moveTo>
                <a:lnTo>
                  <a:pt x="3037" y="23849"/>
                </a:lnTo>
                <a:lnTo>
                  <a:pt x="3037" y="23837"/>
                </a:lnTo>
                <a:close/>
                <a:moveTo>
                  <a:pt x="12145" y="23861"/>
                </a:moveTo>
                <a:cubicBezTo>
                  <a:pt x="12145" y="23861"/>
                  <a:pt x="12145" y="23873"/>
                  <a:pt x="12145" y="23873"/>
                </a:cubicBezTo>
                <a:lnTo>
                  <a:pt x="12133" y="23873"/>
                </a:lnTo>
                <a:lnTo>
                  <a:pt x="12145" y="23861"/>
                </a:lnTo>
                <a:close/>
                <a:moveTo>
                  <a:pt x="23134" y="23861"/>
                </a:moveTo>
                <a:lnTo>
                  <a:pt x="23134" y="23861"/>
                </a:lnTo>
                <a:cubicBezTo>
                  <a:pt x="23134" y="23861"/>
                  <a:pt x="23146" y="23861"/>
                  <a:pt x="23146" y="23873"/>
                </a:cubicBezTo>
                <a:cubicBezTo>
                  <a:pt x="23142" y="23869"/>
                  <a:pt x="23138" y="23865"/>
                  <a:pt x="23134" y="23861"/>
                </a:cubicBezTo>
                <a:close/>
                <a:moveTo>
                  <a:pt x="2989" y="23873"/>
                </a:moveTo>
                <a:lnTo>
                  <a:pt x="2989" y="23873"/>
                </a:lnTo>
                <a:cubicBezTo>
                  <a:pt x="2965" y="23885"/>
                  <a:pt x="2941" y="23897"/>
                  <a:pt x="2929" y="23897"/>
                </a:cubicBezTo>
                <a:lnTo>
                  <a:pt x="2989" y="23873"/>
                </a:lnTo>
                <a:close/>
                <a:moveTo>
                  <a:pt x="20932" y="23897"/>
                </a:moveTo>
                <a:lnTo>
                  <a:pt x="20944" y="23909"/>
                </a:lnTo>
                <a:lnTo>
                  <a:pt x="20955" y="23909"/>
                </a:lnTo>
                <a:cubicBezTo>
                  <a:pt x="20944" y="23909"/>
                  <a:pt x="20932" y="23897"/>
                  <a:pt x="20932" y="23897"/>
                </a:cubicBezTo>
                <a:close/>
                <a:moveTo>
                  <a:pt x="3037" y="23849"/>
                </a:moveTo>
                <a:lnTo>
                  <a:pt x="3001" y="23897"/>
                </a:lnTo>
                <a:lnTo>
                  <a:pt x="2989" y="23897"/>
                </a:lnTo>
                <a:lnTo>
                  <a:pt x="2965" y="23909"/>
                </a:lnTo>
                <a:lnTo>
                  <a:pt x="2977" y="23909"/>
                </a:lnTo>
                <a:lnTo>
                  <a:pt x="2965" y="23920"/>
                </a:lnTo>
                <a:lnTo>
                  <a:pt x="2965" y="23909"/>
                </a:lnTo>
                <a:lnTo>
                  <a:pt x="2989" y="23873"/>
                </a:lnTo>
                <a:cubicBezTo>
                  <a:pt x="3001" y="23861"/>
                  <a:pt x="3025" y="23861"/>
                  <a:pt x="3037" y="23849"/>
                </a:cubicBezTo>
                <a:close/>
                <a:moveTo>
                  <a:pt x="12264" y="23909"/>
                </a:moveTo>
                <a:lnTo>
                  <a:pt x="12276" y="23920"/>
                </a:lnTo>
                <a:lnTo>
                  <a:pt x="12276" y="23909"/>
                </a:lnTo>
                <a:close/>
                <a:moveTo>
                  <a:pt x="8886" y="23107"/>
                </a:moveTo>
                <a:lnTo>
                  <a:pt x="8728" y="23289"/>
                </a:lnTo>
                <a:cubicBezTo>
                  <a:pt x="8644" y="23373"/>
                  <a:pt x="8549" y="23456"/>
                  <a:pt x="8442" y="23551"/>
                </a:cubicBezTo>
                <a:lnTo>
                  <a:pt x="8478" y="23587"/>
                </a:lnTo>
                <a:cubicBezTo>
                  <a:pt x="8382" y="23682"/>
                  <a:pt x="8287" y="23789"/>
                  <a:pt x="8192" y="23885"/>
                </a:cubicBezTo>
                <a:lnTo>
                  <a:pt x="8132" y="23944"/>
                </a:lnTo>
                <a:cubicBezTo>
                  <a:pt x="8132" y="23932"/>
                  <a:pt x="8144" y="23897"/>
                  <a:pt x="8359" y="23682"/>
                </a:cubicBezTo>
                <a:cubicBezTo>
                  <a:pt x="8360" y="23677"/>
                  <a:pt x="8359" y="23674"/>
                  <a:pt x="8356" y="23674"/>
                </a:cubicBezTo>
                <a:cubicBezTo>
                  <a:pt x="8336" y="23674"/>
                  <a:pt x="8220" y="23794"/>
                  <a:pt x="8089" y="23918"/>
                </a:cubicBezTo>
                <a:lnTo>
                  <a:pt x="8089" y="23918"/>
                </a:lnTo>
                <a:cubicBezTo>
                  <a:pt x="8269" y="23702"/>
                  <a:pt x="8538" y="23445"/>
                  <a:pt x="8847" y="23147"/>
                </a:cubicBezTo>
                <a:cubicBezTo>
                  <a:pt x="8857" y="23136"/>
                  <a:pt x="8870" y="23123"/>
                  <a:pt x="8886" y="23107"/>
                </a:cubicBezTo>
                <a:close/>
                <a:moveTo>
                  <a:pt x="23158" y="23932"/>
                </a:moveTo>
                <a:cubicBezTo>
                  <a:pt x="23164" y="23937"/>
                  <a:pt x="23169" y="23941"/>
                  <a:pt x="23173" y="23944"/>
                </a:cubicBezTo>
                <a:lnTo>
                  <a:pt x="23173" y="23944"/>
                </a:lnTo>
                <a:lnTo>
                  <a:pt x="23158" y="23932"/>
                </a:lnTo>
                <a:close/>
                <a:moveTo>
                  <a:pt x="29433" y="23885"/>
                </a:moveTo>
                <a:lnTo>
                  <a:pt x="29433" y="23885"/>
                </a:lnTo>
                <a:cubicBezTo>
                  <a:pt x="29445" y="23897"/>
                  <a:pt x="29456" y="23909"/>
                  <a:pt x="29480" y="23909"/>
                </a:cubicBezTo>
                <a:cubicBezTo>
                  <a:pt x="29492" y="23932"/>
                  <a:pt x="29504" y="23944"/>
                  <a:pt x="29516" y="23956"/>
                </a:cubicBezTo>
                <a:cubicBezTo>
                  <a:pt x="29468" y="23932"/>
                  <a:pt x="29445" y="23909"/>
                  <a:pt x="29433" y="23885"/>
                </a:cubicBezTo>
                <a:close/>
                <a:moveTo>
                  <a:pt x="12276" y="23837"/>
                </a:moveTo>
                <a:cubicBezTo>
                  <a:pt x="12276" y="23837"/>
                  <a:pt x="12288" y="23849"/>
                  <a:pt x="12288" y="23849"/>
                </a:cubicBezTo>
                <a:cubicBezTo>
                  <a:pt x="12264" y="23885"/>
                  <a:pt x="12240" y="23932"/>
                  <a:pt x="12204" y="23968"/>
                </a:cubicBezTo>
                <a:lnTo>
                  <a:pt x="12204" y="23968"/>
                </a:lnTo>
                <a:cubicBezTo>
                  <a:pt x="12228" y="23944"/>
                  <a:pt x="12240" y="23920"/>
                  <a:pt x="12252" y="23897"/>
                </a:cubicBezTo>
                <a:cubicBezTo>
                  <a:pt x="12252" y="23897"/>
                  <a:pt x="12252" y="23897"/>
                  <a:pt x="12252" y="23885"/>
                </a:cubicBezTo>
                <a:cubicBezTo>
                  <a:pt x="12264" y="23873"/>
                  <a:pt x="12276" y="23861"/>
                  <a:pt x="12276" y="23837"/>
                </a:cubicBezTo>
                <a:close/>
                <a:moveTo>
                  <a:pt x="23420" y="24028"/>
                </a:moveTo>
                <a:lnTo>
                  <a:pt x="23420" y="24028"/>
                </a:lnTo>
                <a:lnTo>
                  <a:pt x="23420" y="24028"/>
                </a:lnTo>
                <a:close/>
                <a:moveTo>
                  <a:pt x="23444" y="24028"/>
                </a:moveTo>
                <a:cubicBezTo>
                  <a:pt x="23432" y="24028"/>
                  <a:pt x="23432" y="24039"/>
                  <a:pt x="23432" y="24039"/>
                </a:cubicBezTo>
                <a:lnTo>
                  <a:pt x="23444" y="24028"/>
                </a:lnTo>
                <a:close/>
                <a:moveTo>
                  <a:pt x="22658" y="23266"/>
                </a:moveTo>
                <a:lnTo>
                  <a:pt x="23444" y="24028"/>
                </a:lnTo>
                <a:lnTo>
                  <a:pt x="23444" y="24039"/>
                </a:lnTo>
                <a:cubicBezTo>
                  <a:pt x="23436" y="24039"/>
                  <a:pt x="23428" y="24045"/>
                  <a:pt x="23424" y="24045"/>
                </a:cubicBezTo>
                <a:cubicBezTo>
                  <a:pt x="23421" y="24045"/>
                  <a:pt x="23420" y="24043"/>
                  <a:pt x="23420" y="24039"/>
                </a:cubicBezTo>
                <a:lnTo>
                  <a:pt x="23432" y="24039"/>
                </a:lnTo>
                <a:cubicBezTo>
                  <a:pt x="23426" y="24039"/>
                  <a:pt x="23423" y="24037"/>
                  <a:pt x="23420" y="24037"/>
                </a:cubicBezTo>
                <a:cubicBezTo>
                  <a:pt x="23417" y="24037"/>
                  <a:pt x="23414" y="24039"/>
                  <a:pt x="23408" y="24051"/>
                </a:cubicBezTo>
                <a:lnTo>
                  <a:pt x="23420" y="24028"/>
                </a:lnTo>
                <a:lnTo>
                  <a:pt x="23408" y="24039"/>
                </a:lnTo>
                <a:lnTo>
                  <a:pt x="23396" y="24039"/>
                </a:lnTo>
                <a:lnTo>
                  <a:pt x="23313" y="23932"/>
                </a:lnTo>
                <a:cubicBezTo>
                  <a:pt x="23253" y="23861"/>
                  <a:pt x="23182" y="23813"/>
                  <a:pt x="23134" y="23778"/>
                </a:cubicBezTo>
                <a:cubicBezTo>
                  <a:pt x="23027" y="23658"/>
                  <a:pt x="22849" y="23480"/>
                  <a:pt x="22658" y="23266"/>
                </a:cubicBezTo>
                <a:close/>
                <a:moveTo>
                  <a:pt x="18015" y="24004"/>
                </a:moveTo>
                <a:cubicBezTo>
                  <a:pt x="18026" y="24004"/>
                  <a:pt x="18026" y="24016"/>
                  <a:pt x="18026" y="24028"/>
                </a:cubicBezTo>
                <a:lnTo>
                  <a:pt x="18026" y="24016"/>
                </a:lnTo>
                <a:cubicBezTo>
                  <a:pt x="18026" y="24028"/>
                  <a:pt x="18038" y="24051"/>
                  <a:pt x="18038" y="24087"/>
                </a:cubicBezTo>
                <a:lnTo>
                  <a:pt x="18026" y="24075"/>
                </a:lnTo>
                <a:cubicBezTo>
                  <a:pt x="18026" y="24039"/>
                  <a:pt x="18015" y="24016"/>
                  <a:pt x="18015" y="24004"/>
                </a:cubicBezTo>
                <a:close/>
                <a:moveTo>
                  <a:pt x="23384" y="24087"/>
                </a:moveTo>
                <a:lnTo>
                  <a:pt x="23372" y="24099"/>
                </a:lnTo>
                <a:cubicBezTo>
                  <a:pt x="23372" y="24099"/>
                  <a:pt x="23384" y="24099"/>
                  <a:pt x="23384" y="24087"/>
                </a:cubicBezTo>
                <a:close/>
                <a:moveTo>
                  <a:pt x="23372" y="24099"/>
                </a:moveTo>
                <a:lnTo>
                  <a:pt x="23360" y="24111"/>
                </a:lnTo>
                <a:cubicBezTo>
                  <a:pt x="23360" y="24111"/>
                  <a:pt x="23372" y="24099"/>
                  <a:pt x="23384" y="24099"/>
                </a:cubicBezTo>
                <a:lnTo>
                  <a:pt x="23384" y="24099"/>
                </a:lnTo>
                <a:lnTo>
                  <a:pt x="23384" y="24099"/>
                </a:lnTo>
                <a:close/>
                <a:moveTo>
                  <a:pt x="23456" y="24111"/>
                </a:moveTo>
                <a:cubicBezTo>
                  <a:pt x="23447" y="24120"/>
                  <a:pt x="23445" y="24122"/>
                  <a:pt x="23449" y="24128"/>
                </a:cubicBezTo>
                <a:lnTo>
                  <a:pt x="23449" y="24128"/>
                </a:lnTo>
                <a:cubicBezTo>
                  <a:pt x="23453" y="24122"/>
                  <a:pt x="23456" y="24117"/>
                  <a:pt x="23456" y="24111"/>
                </a:cubicBezTo>
                <a:close/>
                <a:moveTo>
                  <a:pt x="23454" y="24133"/>
                </a:moveTo>
                <a:lnTo>
                  <a:pt x="23454" y="24133"/>
                </a:lnTo>
                <a:cubicBezTo>
                  <a:pt x="23454" y="24133"/>
                  <a:pt x="23455" y="24134"/>
                  <a:pt x="23456" y="24135"/>
                </a:cubicBezTo>
                <a:cubicBezTo>
                  <a:pt x="23449" y="24138"/>
                  <a:pt x="23444" y="24140"/>
                  <a:pt x="23440" y="24140"/>
                </a:cubicBezTo>
                <a:lnTo>
                  <a:pt x="23440" y="24140"/>
                </a:lnTo>
                <a:cubicBezTo>
                  <a:pt x="23444" y="24137"/>
                  <a:pt x="23449" y="24135"/>
                  <a:pt x="23454" y="24133"/>
                </a:cubicBezTo>
                <a:close/>
                <a:moveTo>
                  <a:pt x="23420" y="24159"/>
                </a:moveTo>
                <a:cubicBezTo>
                  <a:pt x="23420" y="24159"/>
                  <a:pt x="23420" y="24170"/>
                  <a:pt x="23420" y="24170"/>
                </a:cubicBezTo>
                <a:lnTo>
                  <a:pt x="23408" y="24170"/>
                </a:lnTo>
                <a:cubicBezTo>
                  <a:pt x="23408" y="24170"/>
                  <a:pt x="23420" y="24159"/>
                  <a:pt x="23420" y="24159"/>
                </a:cubicBezTo>
                <a:close/>
                <a:moveTo>
                  <a:pt x="23359" y="24169"/>
                </a:moveTo>
                <a:lnTo>
                  <a:pt x="23360" y="24170"/>
                </a:lnTo>
                <a:cubicBezTo>
                  <a:pt x="23360" y="24170"/>
                  <a:pt x="23357" y="24173"/>
                  <a:pt x="23353" y="24176"/>
                </a:cubicBezTo>
                <a:lnTo>
                  <a:pt x="23353" y="24176"/>
                </a:lnTo>
                <a:cubicBezTo>
                  <a:pt x="23355" y="24173"/>
                  <a:pt x="23357" y="24171"/>
                  <a:pt x="23359" y="24169"/>
                </a:cubicBezTo>
                <a:close/>
                <a:moveTo>
                  <a:pt x="23337" y="24182"/>
                </a:moveTo>
                <a:lnTo>
                  <a:pt x="23337" y="24182"/>
                </a:lnTo>
                <a:cubicBezTo>
                  <a:pt x="23337" y="24182"/>
                  <a:pt x="23332" y="24187"/>
                  <a:pt x="23328" y="24194"/>
                </a:cubicBezTo>
                <a:lnTo>
                  <a:pt x="23328" y="24194"/>
                </a:lnTo>
                <a:cubicBezTo>
                  <a:pt x="23332" y="24193"/>
                  <a:pt x="23337" y="24190"/>
                  <a:pt x="23337" y="24182"/>
                </a:cubicBezTo>
                <a:close/>
                <a:moveTo>
                  <a:pt x="23480" y="24135"/>
                </a:moveTo>
                <a:lnTo>
                  <a:pt x="23503" y="24159"/>
                </a:lnTo>
                <a:cubicBezTo>
                  <a:pt x="23495" y="24167"/>
                  <a:pt x="23481" y="24181"/>
                  <a:pt x="23473" y="24181"/>
                </a:cubicBezTo>
                <a:cubicBezTo>
                  <a:pt x="23470" y="24181"/>
                  <a:pt x="23468" y="24178"/>
                  <a:pt x="23468" y="24170"/>
                </a:cubicBezTo>
                <a:lnTo>
                  <a:pt x="23456" y="24194"/>
                </a:lnTo>
                <a:cubicBezTo>
                  <a:pt x="23444" y="24194"/>
                  <a:pt x="23456" y="24159"/>
                  <a:pt x="23444" y="24159"/>
                </a:cubicBezTo>
                <a:cubicBezTo>
                  <a:pt x="23456" y="24135"/>
                  <a:pt x="23468" y="24135"/>
                  <a:pt x="23480" y="24135"/>
                </a:cubicBezTo>
                <a:close/>
                <a:moveTo>
                  <a:pt x="23515" y="24170"/>
                </a:moveTo>
                <a:lnTo>
                  <a:pt x="23515" y="24182"/>
                </a:lnTo>
                <a:cubicBezTo>
                  <a:pt x="23515" y="24182"/>
                  <a:pt x="23515" y="24194"/>
                  <a:pt x="23503" y="24194"/>
                </a:cubicBezTo>
                <a:cubicBezTo>
                  <a:pt x="23503" y="24192"/>
                  <a:pt x="23503" y="24191"/>
                  <a:pt x="23502" y="24191"/>
                </a:cubicBezTo>
                <a:cubicBezTo>
                  <a:pt x="23499" y="24191"/>
                  <a:pt x="23489" y="24208"/>
                  <a:pt x="23480" y="24218"/>
                </a:cubicBezTo>
                <a:cubicBezTo>
                  <a:pt x="23480" y="24218"/>
                  <a:pt x="23503" y="24182"/>
                  <a:pt x="23515" y="24170"/>
                </a:cubicBezTo>
                <a:close/>
                <a:moveTo>
                  <a:pt x="23420" y="24194"/>
                </a:moveTo>
                <a:cubicBezTo>
                  <a:pt x="23420" y="24206"/>
                  <a:pt x="23432" y="24206"/>
                  <a:pt x="23432" y="24206"/>
                </a:cubicBezTo>
                <a:cubicBezTo>
                  <a:pt x="23432" y="24206"/>
                  <a:pt x="23444" y="24206"/>
                  <a:pt x="23444" y="24218"/>
                </a:cubicBezTo>
                <a:lnTo>
                  <a:pt x="23432" y="24218"/>
                </a:lnTo>
                <a:lnTo>
                  <a:pt x="23420" y="24230"/>
                </a:lnTo>
                <a:lnTo>
                  <a:pt x="23384" y="24206"/>
                </a:lnTo>
                <a:cubicBezTo>
                  <a:pt x="23396" y="24206"/>
                  <a:pt x="23396" y="24206"/>
                  <a:pt x="23408" y="24194"/>
                </a:cubicBezTo>
                <a:lnTo>
                  <a:pt x="23408" y="24206"/>
                </a:lnTo>
                <a:lnTo>
                  <a:pt x="23420" y="24218"/>
                </a:lnTo>
                <a:lnTo>
                  <a:pt x="23432" y="24218"/>
                </a:lnTo>
                <a:lnTo>
                  <a:pt x="23408" y="24194"/>
                </a:lnTo>
                <a:close/>
                <a:moveTo>
                  <a:pt x="21027" y="24087"/>
                </a:moveTo>
                <a:lnTo>
                  <a:pt x="21027" y="24087"/>
                </a:lnTo>
                <a:cubicBezTo>
                  <a:pt x="21051" y="24135"/>
                  <a:pt x="21074" y="24182"/>
                  <a:pt x="21086" y="24218"/>
                </a:cubicBezTo>
                <a:cubicBezTo>
                  <a:pt x="21105" y="24218"/>
                  <a:pt x="21123" y="24240"/>
                  <a:pt x="21147" y="24255"/>
                </a:cubicBezTo>
                <a:lnTo>
                  <a:pt x="21147" y="24255"/>
                </a:lnTo>
                <a:cubicBezTo>
                  <a:pt x="21137" y="24239"/>
                  <a:pt x="21127" y="24220"/>
                  <a:pt x="21122" y="24194"/>
                </a:cubicBezTo>
                <a:lnTo>
                  <a:pt x="21105" y="24160"/>
                </a:lnTo>
                <a:lnTo>
                  <a:pt x="21105" y="24160"/>
                </a:lnTo>
                <a:cubicBezTo>
                  <a:pt x="21103" y="24159"/>
                  <a:pt x="21101" y="24159"/>
                  <a:pt x="21098" y="24159"/>
                </a:cubicBezTo>
                <a:lnTo>
                  <a:pt x="21098" y="24170"/>
                </a:lnTo>
                <a:cubicBezTo>
                  <a:pt x="21074" y="24135"/>
                  <a:pt x="21051" y="24111"/>
                  <a:pt x="21027" y="24087"/>
                </a:cubicBezTo>
                <a:close/>
                <a:moveTo>
                  <a:pt x="23394" y="24252"/>
                </a:moveTo>
                <a:lnTo>
                  <a:pt x="23396" y="24254"/>
                </a:lnTo>
                <a:cubicBezTo>
                  <a:pt x="23394" y="24254"/>
                  <a:pt x="23391" y="24254"/>
                  <a:pt x="23389" y="24255"/>
                </a:cubicBezTo>
                <a:lnTo>
                  <a:pt x="23389" y="24255"/>
                </a:lnTo>
                <a:cubicBezTo>
                  <a:pt x="23391" y="24254"/>
                  <a:pt x="23393" y="24253"/>
                  <a:pt x="23394" y="24252"/>
                </a:cubicBezTo>
                <a:close/>
                <a:moveTo>
                  <a:pt x="23389" y="24255"/>
                </a:moveTo>
                <a:cubicBezTo>
                  <a:pt x="23385" y="24257"/>
                  <a:pt x="23381" y="24260"/>
                  <a:pt x="23375" y="24264"/>
                </a:cubicBezTo>
                <a:lnTo>
                  <a:pt x="23375" y="24264"/>
                </a:lnTo>
                <a:cubicBezTo>
                  <a:pt x="23379" y="24260"/>
                  <a:pt x="23384" y="24257"/>
                  <a:pt x="23389" y="24255"/>
                </a:cubicBezTo>
                <a:close/>
                <a:moveTo>
                  <a:pt x="12038" y="24254"/>
                </a:moveTo>
                <a:lnTo>
                  <a:pt x="12050" y="24266"/>
                </a:lnTo>
                <a:lnTo>
                  <a:pt x="12050" y="24254"/>
                </a:lnTo>
                <a:close/>
                <a:moveTo>
                  <a:pt x="12061" y="24242"/>
                </a:moveTo>
                <a:cubicBezTo>
                  <a:pt x="12061" y="24254"/>
                  <a:pt x="12050" y="24254"/>
                  <a:pt x="12050" y="24266"/>
                </a:cubicBezTo>
                <a:lnTo>
                  <a:pt x="12061" y="24266"/>
                </a:lnTo>
                <a:cubicBezTo>
                  <a:pt x="12061" y="24266"/>
                  <a:pt x="12061" y="24254"/>
                  <a:pt x="12061" y="24242"/>
                </a:cubicBezTo>
                <a:close/>
                <a:moveTo>
                  <a:pt x="23375" y="24264"/>
                </a:moveTo>
                <a:lnTo>
                  <a:pt x="23375" y="24264"/>
                </a:lnTo>
                <a:cubicBezTo>
                  <a:pt x="23374" y="24265"/>
                  <a:pt x="23373" y="24266"/>
                  <a:pt x="23372" y="24266"/>
                </a:cubicBezTo>
                <a:lnTo>
                  <a:pt x="23372" y="24266"/>
                </a:lnTo>
                <a:cubicBezTo>
                  <a:pt x="23372" y="24266"/>
                  <a:pt x="23372" y="24266"/>
                  <a:pt x="23372" y="24266"/>
                </a:cubicBezTo>
                <a:cubicBezTo>
                  <a:pt x="23373" y="24265"/>
                  <a:pt x="23374" y="24265"/>
                  <a:pt x="23375" y="24264"/>
                </a:cubicBezTo>
                <a:close/>
                <a:moveTo>
                  <a:pt x="23396" y="24266"/>
                </a:moveTo>
                <a:cubicBezTo>
                  <a:pt x="23396" y="24266"/>
                  <a:pt x="23396" y="24268"/>
                  <a:pt x="23395" y="24271"/>
                </a:cubicBezTo>
                <a:lnTo>
                  <a:pt x="23395" y="24271"/>
                </a:lnTo>
                <a:cubicBezTo>
                  <a:pt x="23395" y="24270"/>
                  <a:pt x="23394" y="24270"/>
                  <a:pt x="23393" y="24270"/>
                </a:cubicBezTo>
                <a:cubicBezTo>
                  <a:pt x="23393" y="24270"/>
                  <a:pt x="23392" y="24270"/>
                  <a:pt x="23392" y="24270"/>
                </a:cubicBezTo>
                <a:lnTo>
                  <a:pt x="23392" y="24270"/>
                </a:lnTo>
                <a:lnTo>
                  <a:pt x="23396" y="24266"/>
                </a:lnTo>
                <a:close/>
                <a:moveTo>
                  <a:pt x="16550" y="24194"/>
                </a:moveTo>
                <a:lnTo>
                  <a:pt x="16562" y="24218"/>
                </a:lnTo>
                <a:lnTo>
                  <a:pt x="16557" y="24275"/>
                </a:lnTo>
                <a:lnTo>
                  <a:pt x="16550" y="24254"/>
                </a:lnTo>
                <a:lnTo>
                  <a:pt x="16550" y="24194"/>
                </a:lnTo>
                <a:close/>
                <a:moveTo>
                  <a:pt x="23398" y="24276"/>
                </a:moveTo>
                <a:cubicBezTo>
                  <a:pt x="23397" y="24276"/>
                  <a:pt x="23397" y="24277"/>
                  <a:pt x="23396" y="24278"/>
                </a:cubicBezTo>
                <a:cubicBezTo>
                  <a:pt x="23397" y="24278"/>
                  <a:pt x="23398" y="24278"/>
                  <a:pt x="23398" y="24278"/>
                </a:cubicBezTo>
                <a:lnTo>
                  <a:pt x="23398" y="24278"/>
                </a:lnTo>
                <a:cubicBezTo>
                  <a:pt x="23398" y="24277"/>
                  <a:pt x="23398" y="24276"/>
                  <a:pt x="23398" y="24276"/>
                </a:cubicBezTo>
                <a:close/>
                <a:moveTo>
                  <a:pt x="2929" y="23944"/>
                </a:moveTo>
                <a:cubicBezTo>
                  <a:pt x="2798" y="24016"/>
                  <a:pt x="2679" y="24075"/>
                  <a:pt x="2548" y="24123"/>
                </a:cubicBezTo>
                <a:cubicBezTo>
                  <a:pt x="2617" y="24089"/>
                  <a:pt x="2691" y="24048"/>
                  <a:pt x="2768" y="24010"/>
                </a:cubicBezTo>
                <a:lnTo>
                  <a:pt x="2768" y="24010"/>
                </a:lnTo>
                <a:cubicBezTo>
                  <a:pt x="2702" y="24040"/>
                  <a:pt x="2643" y="24070"/>
                  <a:pt x="2584" y="24099"/>
                </a:cubicBezTo>
                <a:lnTo>
                  <a:pt x="2525" y="24135"/>
                </a:lnTo>
                <a:cubicBezTo>
                  <a:pt x="2513" y="24135"/>
                  <a:pt x="2489" y="24147"/>
                  <a:pt x="2465" y="24159"/>
                </a:cubicBezTo>
                <a:cubicBezTo>
                  <a:pt x="2417" y="24182"/>
                  <a:pt x="2382" y="24206"/>
                  <a:pt x="2334" y="24230"/>
                </a:cubicBezTo>
                <a:lnTo>
                  <a:pt x="2310" y="24242"/>
                </a:lnTo>
                <a:lnTo>
                  <a:pt x="2227" y="24290"/>
                </a:lnTo>
                <a:cubicBezTo>
                  <a:pt x="2179" y="24170"/>
                  <a:pt x="2132" y="24051"/>
                  <a:pt x="2096" y="23944"/>
                </a:cubicBezTo>
                <a:lnTo>
                  <a:pt x="2096" y="23944"/>
                </a:lnTo>
                <a:cubicBezTo>
                  <a:pt x="2108" y="23980"/>
                  <a:pt x="2132" y="24004"/>
                  <a:pt x="2144" y="24028"/>
                </a:cubicBezTo>
                <a:lnTo>
                  <a:pt x="2167" y="24051"/>
                </a:lnTo>
                <a:lnTo>
                  <a:pt x="2239" y="24242"/>
                </a:lnTo>
                <a:lnTo>
                  <a:pt x="2298" y="24218"/>
                </a:lnTo>
                <a:lnTo>
                  <a:pt x="2405" y="24159"/>
                </a:lnTo>
                <a:cubicBezTo>
                  <a:pt x="2489" y="24123"/>
                  <a:pt x="2572" y="24075"/>
                  <a:pt x="2656" y="24039"/>
                </a:cubicBezTo>
                <a:cubicBezTo>
                  <a:pt x="2667" y="24039"/>
                  <a:pt x="2722" y="24018"/>
                  <a:pt x="2800" y="23995"/>
                </a:cubicBezTo>
                <a:lnTo>
                  <a:pt x="2800" y="23995"/>
                </a:lnTo>
                <a:cubicBezTo>
                  <a:pt x="2789" y="24000"/>
                  <a:pt x="2779" y="24005"/>
                  <a:pt x="2768" y="24010"/>
                </a:cubicBezTo>
                <a:lnTo>
                  <a:pt x="2768" y="24010"/>
                </a:lnTo>
                <a:cubicBezTo>
                  <a:pt x="2782" y="24004"/>
                  <a:pt x="2796" y="23998"/>
                  <a:pt x="2810" y="23992"/>
                </a:cubicBezTo>
                <a:lnTo>
                  <a:pt x="2810" y="23992"/>
                </a:lnTo>
                <a:cubicBezTo>
                  <a:pt x="2807" y="23993"/>
                  <a:pt x="2803" y="23994"/>
                  <a:pt x="2800" y="23995"/>
                </a:cubicBezTo>
                <a:lnTo>
                  <a:pt x="2800" y="23995"/>
                </a:lnTo>
                <a:cubicBezTo>
                  <a:pt x="2819" y="23986"/>
                  <a:pt x="2839" y="23977"/>
                  <a:pt x="2858" y="23968"/>
                </a:cubicBezTo>
                <a:cubicBezTo>
                  <a:pt x="2882" y="23956"/>
                  <a:pt x="2906" y="23956"/>
                  <a:pt x="2929" y="23944"/>
                </a:cubicBezTo>
                <a:close/>
                <a:moveTo>
                  <a:pt x="23491" y="24290"/>
                </a:moveTo>
                <a:cubicBezTo>
                  <a:pt x="23491" y="24290"/>
                  <a:pt x="23491" y="24290"/>
                  <a:pt x="23491" y="24290"/>
                </a:cubicBezTo>
                <a:lnTo>
                  <a:pt x="23491" y="24290"/>
                </a:lnTo>
                <a:close/>
                <a:moveTo>
                  <a:pt x="11990" y="24290"/>
                </a:moveTo>
                <a:lnTo>
                  <a:pt x="11978" y="24301"/>
                </a:lnTo>
                <a:lnTo>
                  <a:pt x="11978" y="24290"/>
                </a:lnTo>
                <a:close/>
                <a:moveTo>
                  <a:pt x="23491" y="24290"/>
                </a:moveTo>
                <a:cubicBezTo>
                  <a:pt x="23486" y="24295"/>
                  <a:pt x="23486" y="24295"/>
                  <a:pt x="23487" y="24295"/>
                </a:cubicBezTo>
                <a:cubicBezTo>
                  <a:pt x="23488" y="24295"/>
                  <a:pt x="23491" y="24295"/>
                  <a:pt x="23491" y="24301"/>
                </a:cubicBezTo>
                <a:lnTo>
                  <a:pt x="23491" y="24290"/>
                </a:lnTo>
                <a:close/>
                <a:moveTo>
                  <a:pt x="23491" y="24290"/>
                </a:moveTo>
                <a:lnTo>
                  <a:pt x="23503" y="24301"/>
                </a:lnTo>
                <a:lnTo>
                  <a:pt x="23515" y="24290"/>
                </a:lnTo>
                <a:close/>
                <a:moveTo>
                  <a:pt x="23527" y="24182"/>
                </a:moveTo>
                <a:lnTo>
                  <a:pt x="23583" y="24238"/>
                </a:lnTo>
                <a:lnTo>
                  <a:pt x="23583" y="24238"/>
                </a:lnTo>
                <a:cubicBezTo>
                  <a:pt x="23584" y="24236"/>
                  <a:pt x="23585" y="24233"/>
                  <a:pt x="23587" y="24230"/>
                </a:cubicBezTo>
                <a:lnTo>
                  <a:pt x="23658" y="24301"/>
                </a:lnTo>
                <a:cubicBezTo>
                  <a:pt x="23634" y="24301"/>
                  <a:pt x="23611" y="24313"/>
                  <a:pt x="23599" y="24313"/>
                </a:cubicBezTo>
                <a:cubicBezTo>
                  <a:pt x="23599" y="24313"/>
                  <a:pt x="23587" y="24301"/>
                  <a:pt x="23587" y="24301"/>
                </a:cubicBezTo>
                <a:lnTo>
                  <a:pt x="23599" y="24290"/>
                </a:lnTo>
                <a:lnTo>
                  <a:pt x="23587" y="24290"/>
                </a:lnTo>
                <a:cubicBezTo>
                  <a:pt x="23575" y="24278"/>
                  <a:pt x="23575" y="24278"/>
                  <a:pt x="23575" y="24266"/>
                </a:cubicBezTo>
                <a:cubicBezTo>
                  <a:pt x="23575" y="24257"/>
                  <a:pt x="23575" y="24255"/>
                  <a:pt x="23580" y="24244"/>
                </a:cubicBezTo>
                <a:lnTo>
                  <a:pt x="23580" y="24244"/>
                </a:lnTo>
                <a:cubicBezTo>
                  <a:pt x="23580" y="24244"/>
                  <a:pt x="23581" y="24244"/>
                  <a:pt x="23582" y="24244"/>
                </a:cubicBezTo>
                <a:cubicBezTo>
                  <a:pt x="23583" y="24244"/>
                  <a:pt x="23585" y="24244"/>
                  <a:pt x="23587" y="24242"/>
                </a:cubicBezTo>
                <a:lnTo>
                  <a:pt x="23583" y="24238"/>
                </a:lnTo>
                <a:lnTo>
                  <a:pt x="23583" y="24238"/>
                </a:lnTo>
                <a:cubicBezTo>
                  <a:pt x="23582" y="24240"/>
                  <a:pt x="23581" y="24242"/>
                  <a:pt x="23580" y="24244"/>
                </a:cubicBezTo>
                <a:lnTo>
                  <a:pt x="23580" y="24244"/>
                </a:lnTo>
                <a:cubicBezTo>
                  <a:pt x="23576" y="24242"/>
                  <a:pt x="23574" y="24237"/>
                  <a:pt x="23569" y="24237"/>
                </a:cubicBezTo>
                <a:cubicBezTo>
                  <a:pt x="23565" y="24237"/>
                  <a:pt x="23559" y="24241"/>
                  <a:pt x="23551" y="24254"/>
                </a:cubicBezTo>
                <a:cubicBezTo>
                  <a:pt x="23551" y="24254"/>
                  <a:pt x="23539" y="24254"/>
                  <a:pt x="23539" y="24242"/>
                </a:cubicBezTo>
                <a:lnTo>
                  <a:pt x="23527" y="24242"/>
                </a:lnTo>
                <a:cubicBezTo>
                  <a:pt x="23527" y="24230"/>
                  <a:pt x="23539" y="24218"/>
                  <a:pt x="23539" y="24218"/>
                </a:cubicBezTo>
                <a:lnTo>
                  <a:pt x="23539" y="24218"/>
                </a:lnTo>
                <a:cubicBezTo>
                  <a:pt x="23527" y="24230"/>
                  <a:pt x="23527" y="24230"/>
                  <a:pt x="23515" y="24242"/>
                </a:cubicBezTo>
                <a:cubicBezTo>
                  <a:pt x="23515" y="24230"/>
                  <a:pt x="23503" y="24230"/>
                  <a:pt x="23503" y="24230"/>
                </a:cubicBezTo>
                <a:cubicBezTo>
                  <a:pt x="23515" y="24218"/>
                  <a:pt x="23515" y="24194"/>
                  <a:pt x="23527" y="24182"/>
                </a:cubicBezTo>
                <a:close/>
                <a:moveTo>
                  <a:pt x="23527" y="24266"/>
                </a:moveTo>
                <a:cubicBezTo>
                  <a:pt x="23527" y="24278"/>
                  <a:pt x="23515" y="24290"/>
                  <a:pt x="23515" y="24290"/>
                </a:cubicBezTo>
                <a:cubicBezTo>
                  <a:pt x="23515" y="24293"/>
                  <a:pt x="23516" y="24294"/>
                  <a:pt x="23518" y="24294"/>
                </a:cubicBezTo>
                <a:cubicBezTo>
                  <a:pt x="23522" y="24294"/>
                  <a:pt x="23531" y="24286"/>
                  <a:pt x="23539" y="24278"/>
                </a:cubicBezTo>
                <a:lnTo>
                  <a:pt x="23551" y="24290"/>
                </a:lnTo>
                <a:cubicBezTo>
                  <a:pt x="23545" y="24295"/>
                  <a:pt x="23542" y="24304"/>
                  <a:pt x="23539" y="24313"/>
                </a:cubicBezTo>
                <a:lnTo>
                  <a:pt x="23527" y="24301"/>
                </a:lnTo>
                <a:lnTo>
                  <a:pt x="23515" y="24301"/>
                </a:lnTo>
                <a:lnTo>
                  <a:pt x="23527" y="24325"/>
                </a:lnTo>
                <a:cubicBezTo>
                  <a:pt x="23527" y="24313"/>
                  <a:pt x="23539" y="24313"/>
                  <a:pt x="23539" y="24313"/>
                </a:cubicBezTo>
                <a:lnTo>
                  <a:pt x="23539" y="24313"/>
                </a:lnTo>
                <a:cubicBezTo>
                  <a:pt x="23536" y="24322"/>
                  <a:pt x="23533" y="24331"/>
                  <a:pt x="23527" y="24337"/>
                </a:cubicBezTo>
                <a:lnTo>
                  <a:pt x="23515" y="24325"/>
                </a:lnTo>
                <a:cubicBezTo>
                  <a:pt x="23503" y="24313"/>
                  <a:pt x="23491" y="24301"/>
                  <a:pt x="23480" y="24290"/>
                </a:cubicBezTo>
                <a:lnTo>
                  <a:pt x="23480" y="24278"/>
                </a:lnTo>
                <a:cubicBezTo>
                  <a:pt x="23480" y="24278"/>
                  <a:pt x="23480" y="24290"/>
                  <a:pt x="23468" y="24290"/>
                </a:cubicBezTo>
                <a:cubicBezTo>
                  <a:pt x="23468" y="24290"/>
                  <a:pt x="23468" y="24278"/>
                  <a:pt x="23468" y="24278"/>
                </a:cubicBezTo>
                <a:cubicBezTo>
                  <a:pt x="23480" y="24272"/>
                  <a:pt x="23488" y="24272"/>
                  <a:pt x="23497" y="24272"/>
                </a:cubicBezTo>
                <a:cubicBezTo>
                  <a:pt x="23506" y="24272"/>
                  <a:pt x="23515" y="24272"/>
                  <a:pt x="23527" y="24266"/>
                </a:cubicBezTo>
                <a:close/>
                <a:moveTo>
                  <a:pt x="12061" y="24290"/>
                </a:moveTo>
                <a:lnTo>
                  <a:pt x="12038" y="24325"/>
                </a:lnTo>
                <a:lnTo>
                  <a:pt x="12026" y="24337"/>
                </a:lnTo>
                <a:lnTo>
                  <a:pt x="12026" y="24349"/>
                </a:lnTo>
                <a:lnTo>
                  <a:pt x="12061" y="24290"/>
                </a:lnTo>
                <a:close/>
                <a:moveTo>
                  <a:pt x="16550" y="24278"/>
                </a:moveTo>
                <a:lnTo>
                  <a:pt x="16557" y="24284"/>
                </a:lnTo>
                <a:lnTo>
                  <a:pt x="16550" y="24361"/>
                </a:lnTo>
                <a:cubicBezTo>
                  <a:pt x="16550" y="24361"/>
                  <a:pt x="16550" y="24349"/>
                  <a:pt x="16550" y="24337"/>
                </a:cubicBezTo>
                <a:cubicBezTo>
                  <a:pt x="16550" y="24325"/>
                  <a:pt x="16550" y="24301"/>
                  <a:pt x="16550" y="24278"/>
                </a:cubicBezTo>
                <a:close/>
                <a:moveTo>
                  <a:pt x="23575" y="24313"/>
                </a:moveTo>
                <a:lnTo>
                  <a:pt x="23587" y="24325"/>
                </a:lnTo>
                <a:lnTo>
                  <a:pt x="23611" y="24313"/>
                </a:lnTo>
                <a:lnTo>
                  <a:pt x="23611" y="24313"/>
                </a:lnTo>
                <a:cubicBezTo>
                  <a:pt x="23599" y="24325"/>
                  <a:pt x="23599" y="24325"/>
                  <a:pt x="23599" y="24325"/>
                </a:cubicBezTo>
                <a:lnTo>
                  <a:pt x="23587" y="24325"/>
                </a:lnTo>
                <a:cubicBezTo>
                  <a:pt x="23587" y="24325"/>
                  <a:pt x="23587" y="24325"/>
                  <a:pt x="23587" y="24325"/>
                </a:cubicBezTo>
                <a:lnTo>
                  <a:pt x="23587" y="24337"/>
                </a:lnTo>
                <a:lnTo>
                  <a:pt x="23587" y="24341"/>
                </a:lnTo>
                <a:lnTo>
                  <a:pt x="23587" y="24341"/>
                </a:lnTo>
                <a:cubicBezTo>
                  <a:pt x="23592" y="24339"/>
                  <a:pt x="23596" y="24337"/>
                  <a:pt x="23599" y="24337"/>
                </a:cubicBezTo>
                <a:lnTo>
                  <a:pt x="23599" y="24337"/>
                </a:lnTo>
                <a:cubicBezTo>
                  <a:pt x="23599" y="24337"/>
                  <a:pt x="23599" y="24337"/>
                  <a:pt x="23587" y="24349"/>
                </a:cubicBezTo>
                <a:lnTo>
                  <a:pt x="23587" y="24341"/>
                </a:lnTo>
                <a:lnTo>
                  <a:pt x="23587" y="24341"/>
                </a:lnTo>
                <a:cubicBezTo>
                  <a:pt x="23583" y="24343"/>
                  <a:pt x="23579" y="24345"/>
                  <a:pt x="23575" y="24346"/>
                </a:cubicBezTo>
                <a:lnTo>
                  <a:pt x="23575" y="24346"/>
                </a:lnTo>
                <a:lnTo>
                  <a:pt x="23575" y="24337"/>
                </a:lnTo>
                <a:lnTo>
                  <a:pt x="23563" y="24337"/>
                </a:lnTo>
                <a:lnTo>
                  <a:pt x="23563" y="24337"/>
                </a:lnTo>
                <a:lnTo>
                  <a:pt x="23563" y="24337"/>
                </a:lnTo>
                <a:cubicBezTo>
                  <a:pt x="23560" y="24345"/>
                  <a:pt x="23562" y="24348"/>
                  <a:pt x="23567" y="24348"/>
                </a:cubicBezTo>
                <a:cubicBezTo>
                  <a:pt x="23569" y="24348"/>
                  <a:pt x="23572" y="24347"/>
                  <a:pt x="23575" y="24346"/>
                </a:cubicBezTo>
                <a:lnTo>
                  <a:pt x="23575" y="24346"/>
                </a:lnTo>
                <a:lnTo>
                  <a:pt x="23575" y="24349"/>
                </a:lnTo>
                <a:cubicBezTo>
                  <a:pt x="23575" y="24361"/>
                  <a:pt x="23587" y="24361"/>
                  <a:pt x="23599" y="24361"/>
                </a:cubicBezTo>
                <a:lnTo>
                  <a:pt x="23587" y="24373"/>
                </a:lnTo>
                <a:lnTo>
                  <a:pt x="23551" y="24337"/>
                </a:lnTo>
                <a:cubicBezTo>
                  <a:pt x="23551" y="24337"/>
                  <a:pt x="23551" y="24337"/>
                  <a:pt x="23551" y="24349"/>
                </a:cubicBezTo>
                <a:lnTo>
                  <a:pt x="23539" y="24337"/>
                </a:lnTo>
                <a:cubicBezTo>
                  <a:pt x="23539" y="24337"/>
                  <a:pt x="23539" y="24337"/>
                  <a:pt x="23551" y="24325"/>
                </a:cubicBezTo>
                <a:lnTo>
                  <a:pt x="23551" y="24337"/>
                </a:lnTo>
                <a:lnTo>
                  <a:pt x="23563" y="24325"/>
                </a:lnTo>
                <a:lnTo>
                  <a:pt x="23563" y="24337"/>
                </a:lnTo>
                <a:lnTo>
                  <a:pt x="23563" y="24337"/>
                </a:lnTo>
                <a:cubicBezTo>
                  <a:pt x="23565" y="24332"/>
                  <a:pt x="23568" y="24324"/>
                  <a:pt x="23575" y="24313"/>
                </a:cubicBezTo>
                <a:close/>
                <a:moveTo>
                  <a:pt x="23646" y="24337"/>
                </a:moveTo>
                <a:lnTo>
                  <a:pt x="23646" y="24337"/>
                </a:lnTo>
                <a:cubicBezTo>
                  <a:pt x="23611" y="24373"/>
                  <a:pt x="23646" y="24349"/>
                  <a:pt x="23622" y="24373"/>
                </a:cubicBezTo>
                <a:lnTo>
                  <a:pt x="23611" y="24361"/>
                </a:lnTo>
                <a:cubicBezTo>
                  <a:pt x="23622" y="24349"/>
                  <a:pt x="23634" y="24337"/>
                  <a:pt x="23646" y="24337"/>
                </a:cubicBezTo>
                <a:close/>
                <a:moveTo>
                  <a:pt x="23511" y="24376"/>
                </a:moveTo>
                <a:cubicBezTo>
                  <a:pt x="23509" y="24376"/>
                  <a:pt x="23503" y="24379"/>
                  <a:pt x="23491" y="24385"/>
                </a:cubicBezTo>
                <a:lnTo>
                  <a:pt x="23503" y="24385"/>
                </a:lnTo>
                <a:cubicBezTo>
                  <a:pt x="23509" y="24379"/>
                  <a:pt x="23512" y="24376"/>
                  <a:pt x="23511" y="24376"/>
                </a:cubicBezTo>
                <a:close/>
                <a:moveTo>
                  <a:pt x="23622" y="24384"/>
                </a:moveTo>
                <a:lnTo>
                  <a:pt x="23622" y="24384"/>
                </a:lnTo>
                <a:cubicBezTo>
                  <a:pt x="23621" y="24384"/>
                  <a:pt x="23621" y="24385"/>
                  <a:pt x="23621" y="24385"/>
                </a:cubicBezTo>
                <a:lnTo>
                  <a:pt x="23622" y="24385"/>
                </a:lnTo>
                <a:lnTo>
                  <a:pt x="23622" y="24384"/>
                </a:lnTo>
                <a:close/>
                <a:moveTo>
                  <a:pt x="23670" y="24325"/>
                </a:moveTo>
                <a:lnTo>
                  <a:pt x="23694" y="24349"/>
                </a:lnTo>
                <a:lnTo>
                  <a:pt x="23682" y="24349"/>
                </a:lnTo>
                <a:lnTo>
                  <a:pt x="23682" y="24361"/>
                </a:lnTo>
                <a:lnTo>
                  <a:pt x="23670" y="24373"/>
                </a:lnTo>
                <a:cubicBezTo>
                  <a:pt x="23658" y="24373"/>
                  <a:pt x="23658" y="24385"/>
                  <a:pt x="23646" y="24397"/>
                </a:cubicBezTo>
                <a:lnTo>
                  <a:pt x="23646" y="24385"/>
                </a:lnTo>
                <a:lnTo>
                  <a:pt x="23634" y="24373"/>
                </a:lnTo>
                <a:cubicBezTo>
                  <a:pt x="23646" y="24361"/>
                  <a:pt x="23646" y="24361"/>
                  <a:pt x="23646" y="24361"/>
                </a:cubicBezTo>
                <a:cubicBezTo>
                  <a:pt x="23670" y="24349"/>
                  <a:pt x="23658" y="24349"/>
                  <a:pt x="23670" y="24325"/>
                </a:cubicBezTo>
                <a:close/>
                <a:moveTo>
                  <a:pt x="23730" y="24385"/>
                </a:moveTo>
                <a:lnTo>
                  <a:pt x="23718" y="24397"/>
                </a:lnTo>
                <a:lnTo>
                  <a:pt x="23730" y="24397"/>
                </a:lnTo>
                <a:lnTo>
                  <a:pt x="23730" y="24385"/>
                </a:lnTo>
                <a:close/>
                <a:moveTo>
                  <a:pt x="23537" y="24394"/>
                </a:moveTo>
                <a:lnTo>
                  <a:pt x="23537" y="24394"/>
                </a:lnTo>
                <a:cubicBezTo>
                  <a:pt x="23533" y="24394"/>
                  <a:pt x="23527" y="24397"/>
                  <a:pt x="23527" y="24397"/>
                </a:cubicBezTo>
                <a:cubicBezTo>
                  <a:pt x="23527" y="24397"/>
                  <a:pt x="23515" y="24409"/>
                  <a:pt x="23515" y="24409"/>
                </a:cubicBezTo>
                <a:lnTo>
                  <a:pt x="23527" y="24420"/>
                </a:lnTo>
                <a:cubicBezTo>
                  <a:pt x="23527" y="24409"/>
                  <a:pt x="23539" y="24409"/>
                  <a:pt x="23539" y="24409"/>
                </a:cubicBezTo>
                <a:cubicBezTo>
                  <a:pt x="23530" y="24409"/>
                  <a:pt x="23535" y="24402"/>
                  <a:pt x="23537" y="24394"/>
                </a:cubicBezTo>
                <a:close/>
                <a:moveTo>
                  <a:pt x="23611" y="24373"/>
                </a:moveTo>
                <a:lnTo>
                  <a:pt x="23622" y="24384"/>
                </a:lnTo>
                <a:lnTo>
                  <a:pt x="23622" y="24384"/>
                </a:lnTo>
                <a:cubicBezTo>
                  <a:pt x="23625" y="24382"/>
                  <a:pt x="23629" y="24378"/>
                  <a:pt x="23634" y="24373"/>
                </a:cubicBezTo>
                <a:lnTo>
                  <a:pt x="23634" y="24373"/>
                </a:lnTo>
                <a:cubicBezTo>
                  <a:pt x="23631" y="24379"/>
                  <a:pt x="23628" y="24384"/>
                  <a:pt x="23625" y="24388"/>
                </a:cubicBezTo>
                <a:lnTo>
                  <a:pt x="23625" y="24388"/>
                </a:lnTo>
                <a:lnTo>
                  <a:pt x="23622" y="24385"/>
                </a:lnTo>
                <a:lnTo>
                  <a:pt x="23622" y="24385"/>
                </a:lnTo>
                <a:cubicBezTo>
                  <a:pt x="23622" y="24387"/>
                  <a:pt x="23623" y="24388"/>
                  <a:pt x="23623" y="24390"/>
                </a:cubicBezTo>
                <a:lnTo>
                  <a:pt x="23623" y="24390"/>
                </a:lnTo>
                <a:cubicBezTo>
                  <a:pt x="23624" y="24389"/>
                  <a:pt x="23625" y="24388"/>
                  <a:pt x="23625" y="24388"/>
                </a:cubicBezTo>
                <a:lnTo>
                  <a:pt x="23625" y="24388"/>
                </a:lnTo>
                <a:lnTo>
                  <a:pt x="23634" y="24397"/>
                </a:lnTo>
                <a:cubicBezTo>
                  <a:pt x="23634" y="24397"/>
                  <a:pt x="23626" y="24397"/>
                  <a:pt x="23623" y="24390"/>
                </a:cubicBezTo>
                <a:lnTo>
                  <a:pt x="23623" y="24390"/>
                </a:lnTo>
                <a:cubicBezTo>
                  <a:pt x="23616" y="24399"/>
                  <a:pt x="23611" y="24404"/>
                  <a:pt x="23611" y="24420"/>
                </a:cubicBezTo>
                <a:cubicBezTo>
                  <a:pt x="23599" y="24409"/>
                  <a:pt x="23587" y="24397"/>
                  <a:pt x="23575" y="24385"/>
                </a:cubicBezTo>
                <a:cubicBezTo>
                  <a:pt x="23581" y="24385"/>
                  <a:pt x="23587" y="24382"/>
                  <a:pt x="23591" y="24382"/>
                </a:cubicBezTo>
                <a:cubicBezTo>
                  <a:pt x="23596" y="24382"/>
                  <a:pt x="23599" y="24385"/>
                  <a:pt x="23599" y="24397"/>
                </a:cubicBezTo>
                <a:cubicBezTo>
                  <a:pt x="23608" y="24388"/>
                  <a:pt x="23610" y="24392"/>
                  <a:pt x="23621" y="24385"/>
                </a:cubicBezTo>
                <a:lnTo>
                  <a:pt x="23611" y="24385"/>
                </a:lnTo>
                <a:cubicBezTo>
                  <a:pt x="23611" y="24385"/>
                  <a:pt x="23611" y="24385"/>
                  <a:pt x="23611" y="24373"/>
                </a:cubicBezTo>
                <a:close/>
                <a:moveTo>
                  <a:pt x="23694" y="24409"/>
                </a:moveTo>
                <a:lnTo>
                  <a:pt x="23682" y="24420"/>
                </a:lnTo>
                <a:lnTo>
                  <a:pt x="23670" y="24420"/>
                </a:lnTo>
                <a:lnTo>
                  <a:pt x="23694" y="24409"/>
                </a:lnTo>
                <a:close/>
                <a:moveTo>
                  <a:pt x="21229" y="24385"/>
                </a:moveTo>
                <a:cubicBezTo>
                  <a:pt x="21238" y="24402"/>
                  <a:pt x="21245" y="24418"/>
                  <a:pt x="21251" y="24432"/>
                </a:cubicBezTo>
                <a:lnTo>
                  <a:pt x="21253" y="24432"/>
                </a:lnTo>
                <a:lnTo>
                  <a:pt x="21229" y="24385"/>
                </a:lnTo>
                <a:close/>
                <a:moveTo>
                  <a:pt x="23706" y="24361"/>
                </a:moveTo>
                <a:lnTo>
                  <a:pt x="23741" y="24385"/>
                </a:lnTo>
                <a:lnTo>
                  <a:pt x="23730" y="24385"/>
                </a:lnTo>
                <a:lnTo>
                  <a:pt x="23741" y="24397"/>
                </a:lnTo>
                <a:cubicBezTo>
                  <a:pt x="23730" y="24409"/>
                  <a:pt x="23718" y="24420"/>
                  <a:pt x="23706" y="24432"/>
                </a:cubicBezTo>
                <a:lnTo>
                  <a:pt x="23725" y="24426"/>
                </a:lnTo>
                <a:lnTo>
                  <a:pt x="23725" y="24426"/>
                </a:lnTo>
                <a:cubicBezTo>
                  <a:pt x="23717" y="24436"/>
                  <a:pt x="23716" y="24444"/>
                  <a:pt x="23706" y="24444"/>
                </a:cubicBezTo>
                <a:lnTo>
                  <a:pt x="23694" y="24444"/>
                </a:lnTo>
                <a:lnTo>
                  <a:pt x="23706" y="24432"/>
                </a:lnTo>
                <a:cubicBezTo>
                  <a:pt x="23694" y="24420"/>
                  <a:pt x="23694" y="24420"/>
                  <a:pt x="23694" y="24420"/>
                </a:cubicBezTo>
                <a:cubicBezTo>
                  <a:pt x="23694" y="24420"/>
                  <a:pt x="23706" y="24409"/>
                  <a:pt x="23706" y="24409"/>
                </a:cubicBezTo>
                <a:cubicBezTo>
                  <a:pt x="23718" y="24397"/>
                  <a:pt x="23719" y="24393"/>
                  <a:pt x="23715" y="24393"/>
                </a:cubicBezTo>
                <a:lnTo>
                  <a:pt x="23715" y="24393"/>
                </a:lnTo>
                <a:cubicBezTo>
                  <a:pt x="23708" y="24393"/>
                  <a:pt x="23682" y="24409"/>
                  <a:pt x="23682" y="24409"/>
                </a:cubicBezTo>
                <a:cubicBezTo>
                  <a:pt x="23682" y="24385"/>
                  <a:pt x="23694" y="24385"/>
                  <a:pt x="23706" y="24361"/>
                </a:cubicBezTo>
                <a:close/>
                <a:moveTo>
                  <a:pt x="23765" y="24432"/>
                </a:moveTo>
                <a:cubicBezTo>
                  <a:pt x="23765" y="24432"/>
                  <a:pt x="23753" y="24432"/>
                  <a:pt x="23753" y="24444"/>
                </a:cubicBezTo>
                <a:lnTo>
                  <a:pt x="23765" y="24432"/>
                </a:lnTo>
                <a:close/>
                <a:moveTo>
                  <a:pt x="23733" y="24441"/>
                </a:moveTo>
                <a:cubicBezTo>
                  <a:pt x="23736" y="24441"/>
                  <a:pt x="23739" y="24442"/>
                  <a:pt x="23741" y="24444"/>
                </a:cubicBezTo>
                <a:lnTo>
                  <a:pt x="23741" y="24456"/>
                </a:lnTo>
                <a:lnTo>
                  <a:pt x="23730" y="24456"/>
                </a:lnTo>
                <a:lnTo>
                  <a:pt x="23741" y="24444"/>
                </a:lnTo>
                <a:lnTo>
                  <a:pt x="23719" y="24444"/>
                </a:lnTo>
                <a:cubicBezTo>
                  <a:pt x="23723" y="24443"/>
                  <a:pt x="23728" y="24441"/>
                  <a:pt x="23733" y="24441"/>
                </a:cubicBezTo>
                <a:close/>
                <a:moveTo>
                  <a:pt x="23777" y="24444"/>
                </a:moveTo>
                <a:lnTo>
                  <a:pt x="23765" y="24456"/>
                </a:lnTo>
                <a:cubicBezTo>
                  <a:pt x="23765" y="24456"/>
                  <a:pt x="23777" y="24456"/>
                  <a:pt x="23777" y="24444"/>
                </a:cubicBezTo>
                <a:close/>
                <a:moveTo>
                  <a:pt x="21252" y="24435"/>
                </a:moveTo>
                <a:lnTo>
                  <a:pt x="21252" y="24435"/>
                </a:lnTo>
                <a:cubicBezTo>
                  <a:pt x="21256" y="24444"/>
                  <a:pt x="21260" y="24453"/>
                  <a:pt x="21263" y="24461"/>
                </a:cubicBezTo>
                <a:lnTo>
                  <a:pt x="21263" y="24461"/>
                </a:lnTo>
                <a:cubicBezTo>
                  <a:pt x="21255" y="24455"/>
                  <a:pt x="21249" y="24449"/>
                  <a:pt x="21252" y="24435"/>
                </a:cubicBezTo>
                <a:close/>
                <a:moveTo>
                  <a:pt x="23702" y="24464"/>
                </a:moveTo>
                <a:lnTo>
                  <a:pt x="23699" y="24470"/>
                </a:lnTo>
                <a:lnTo>
                  <a:pt x="23699" y="24470"/>
                </a:lnTo>
                <a:cubicBezTo>
                  <a:pt x="23701" y="24469"/>
                  <a:pt x="23703" y="24468"/>
                  <a:pt x="23706" y="24468"/>
                </a:cubicBezTo>
                <a:lnTo>
                  <a:pt x="23702" y="24464"/>
                </a:lnTo>
                <a:close/>
                <a:moveTo>
                  <a:pt x="23706" y="24456"/>
                </a:moveTo>
                <a:lnTo>
                  <a:pt x="23718" y="24480"/>
                </a:lnTo>
                <a:cubicBezTo>
                  <a:pt x="23716" y="24482"/>
                  <a:pt x="23715" y="24483"/>
                  <a:pt x="23714" y="24483"/>
                </a:cubicBezTo>
                <a:cubicBezTo>
                  <a:pt x="23710" y="24483"/>
                  <a:pt x="23712" y="24472"/>
                  <a:pt x="23706" y="24472"/>
                </a:cubicBezTo>
                <a:cubicBezTo>
                  <a:pt x="23704" y="24472"/>
                  <a:pt x="23700" y="24474"/>
                  <a:pt x="23694" y="24480"/>
                </a:cubicBezTo>
                <a:lnTo>
                  <a:pt x="23699" y="24470"/>
                </a:lnTo>
                <a:lnTo>
                  <a:pt x="23699" y="24470"/>
                </a:lnTo>
                <a:cubicBezTo>
                  <a:pt x="23694" y="24473"/>
                  <a:pt x="23694" y="24480"/>
                  <a:pt x="23694" y="24480"/>
                </a:cubicBezTo>
                <a:lnTo>
                  <a:pt x="23682" y="24480"/>
                </a:lnTo>
                <a:cubicBezTo>
                  <a:pt x="23682" y="24480"/>
                  <a:pt x="23694" y="24468"/>
                  <a:pt x="23694" y="24456"/>
                </a:cubicBezTo>
                <a:lnTo>
                  <a:pt x="23702" y="24464"/>
                </a:lnTo>
                <a:lnTo>
                  <a:pt x="23706" y="24456"/>
                </a:lnTo>
                <a:close/>
                <a:moveTo>
                  <a:pt x="21270" y="24466"/>
                </a:moveTo>
                <a:lnTo>
                  <a:pt x="21289" y="24504"/>
                </a:lnTo>
                <a:cubicBezTo>
                  <a:pt x="21289" y="24483"/>
                  <a:pt x="21279" y="24473"/>
                  <a:pt x="21270" y="24466"/>
                </a:cubicBezTo>
                <a:close/>
                <a:moveTo>
                  <a:pt x="23622" y="24492"/>
                </a:moveTo>
                <a:cubicBezTo>
                  <a:pt x="23622" y="24492"/>
                  <a:pt x="23634" y="24492"/>
                  <a:pt x="23634" y="24504"/>
                </a:cubicBezTo>
                <a:lnTo>
                  <a:pt x="23634" y="24492"/>
                </a:lnTo>
                <a:close/>
                <a:moveTo>
                  <a:pt x="23706" y="24504"/>
                </a:moveTo>
                <a:cubicBezTo>
                  <a:pt x="23706" y="24504"/>
                  <a:pt x="23706" y="24504"/>
                  <a:pt x="23706" y="24516"/>
                </a:cubicBezTo>
                <a:lnTo>
                  <a:pt x="23730" y="24516"/>
                </a:lnTo>
                <a:cubicBezTo>
                  <a:pt x="23730" y="24516"/>
                  <a:pt x="23718" y="24528"/>
                  <a:pt x="23718" y="24528"/>
                </a:cubicBezTo>
                <a:lnTo>
                  <a:pt x="23706" y="24516"/>
                </a:lnTo>
                <a:lnTo>
                  <a:pt x="23694" y="24504"/>
                </a:lnTo>
                <a:close/>
                <a:moveTo>
                  <a:pt x="23765" y="24420"/>
                </a:moveTo>
                <a:lnTo>
                  <a:pt x="23813" y="24456"/>
                </a:lnTo>
                <a:cubicBezTo>
                  <a:pt x="23813" y="24480"/>
                  <a:pt x="23813" y="24492"/>
                  <a:pt x="23825" y="24504"/>
                </a:cubicBezTo>
                <a:cubicBezTo>
                  <a:pt x="23801" y="24492"/>
                  <a:pt x="23789" y="24480"/>
                  <a:pt x="23766" y="24457"/>
                </a:cubicBezTo>
                <a:lnTo>
                  <a:pt x="23766" y="24457"/>
                </a:lnTo>
                <a:lnTo>
                  <a:pt x="23789" y="24480"/>
                </a:lnTo>
                <a:lnTo>
                  <a:pt x="23801" y="24492"/>
                </a:lnTo>
                <a:lnTo>
                  <a:pt x="23801" y="24492"/>
                </a:lnTo>
                <a:lnTo>
                  <a:pt x="23801" y="24492"/>
                </a:lnTo>
                <a:lnTo>
                  <a:pt x="23825" y="24516"/>
                </a:lnTo>
                <a:cubicBezTo>
                  <a:pt x="23813" y="24516"/>
                  <a:pt x="23813" y="24528"/>
                  <a:pt x="23801" y="24528"/>
                </a:cubicBezTo>
                <a:lnTo>
                  <a:pt x="23789" y="24528"/>
                </a:lnTo>
                <a:cubicBezTo>
                  <a:pt x="23789" y="24528"/>
                  <a:pt x="23789" y="24540"/>
                  <a:pt x="23789" y="24540"/>
                </a:cubicBezTo>
                <a:lnTo>
                  <a:pt x="23777" y="24528"/>
                </a:lnTo>
                <a:lnTo>
                  <a:pt x="23789" y="24528"/>
                </a:lnTo>
                <a:cubicBezTo>
                  <a:pt x="23789" y="24528"/>
                  <a:pt x="23801" y="24516"/>
                  <a:pt x="23801" y="24516"/>
                </a:cubicBezTo>
                <a:lnTo>
                  <a:pt x="23789" y="24516"/>
                </a:lnTo>
                <a:lnTo>
                  <a:pt x="23801" y="24492"/>
                </a:lnTo>
                <a:lnTo>
                  <a:pt x="23801" y="24492"/>
                </a:lnTo>
                <a:cubicBezTo>
                  <a:pt x="23801" y="24492"/>
                  <a:pt x="23789" y="24492"/>
                  <a:pt x="23777" y="24504"/>
                </a:cubicBezTo>
                <a:cubicBezTo>
                  <a:pt x="23765" y="24492"/>
                  <a:pt x="23765" y="24492"/>
                  <a:pt x="23753" y="24492"/>
                </a:cubicBezTo>
                <a:cubicBezTo>
                  <a:pt x="23753" y="24492"/>
                  <a:pt x="23753" y="24480"/>
                  <a:pt x="23753" y="24480"/>
                </a:cubicBezTo>
                <a:cubicBezTo>
                  <a:pt x="23765" y="24486"/>
                  <a:pt x="23774" y="24489"/>
                  <a:pt x="23780" y="24489"/>
                </a:cubicBezTo>
                <a:cubicBezTo>
                  <a:pt x="23786" y="24489"/>
                  <a:pt x="23789" y="24486"/>
                  <a:pt x="23789" y="24480"/>
                </a:cubicBezTo>
                <a:cubicBezTo>
                  <a:pt x="23789" y="24480"/>
                  <a:pt x="23777" y="24468"/>
                  <a:pt x="23765" y="24468"/>
                </a:cubicBezTo>
                <a:lnTo>
                  <a:pt x="23765" y="24456"/>
                </a:lnTo>
                <a:lnTo>
                  <a:pt x="23741" y="24456"/>
                </a:lnTo>
                <a:lnTo>
                  <a:pt x="23753" y="24444"/>
                </a:lnTo>
                <a:lnTo>
                  <a:pt x="23741" y="24432"/>
                </a:lnTo>
                <a:lnTo>
                  <a:pt x="23753" y="24432"/>
                </a:lnTo>
                <a:cubicBezTo>
                  <a:pt x="23753" y="24420"/>
                  <a:pt x="23765" y="24420"/>
                  <a:pt x="23765" y="24420"/>
                </a:cubicBezTo>
                <a:close/>
                <a:moveTo>
                  <a:pt x="23825" y="24528"/>
                </a:moveTo>
                <a:lnTo>
                  <a:pt x="23825" y="24540"/>
                </a:lnTo>
                <a:lnTo>
                  <a:pt x="23813" y="24540"/>
                </a:lnTo>
                <a:lnTo>
                  <a:pt x="23825" y="24528"/>
                </a:lnTo>
                <a:close/>
                <a:moveTo>
                  <a:pt x="30409" y="24575"/>
                </a:moveTo>
                <a:lnTo>
                  <a:pt x="30433" y="24587"/>
                </a:lnTo>
                <a:cubicBezTo>
                  <a:pt x="30421" y="24587"/>
                  <a:pt x="30409" y="24575"/>
                  <a:pt x="30397" y="24575"/>
                </a:cubicBezTo>
                <a:close/>
                <a:moveTo>
                  <a:pt x="11966" y="24313"/>
                </a:moveTo>
                <a:lnTo>
                  <a:pt x="11966" y="24313"/>
                </a:lnTo>
                <a:cubicBezTo>
                  <a:pt x="11907" y="24409"/>
                  <a:pt x="11847" y="24492"/>
                  <a:pt x="11788" y="24599"/>
                </a:cubicBezTo>
                <a:lnTo>
                  <a:pt x="11788" y="24587"/>
                </a:lnTo>
                <a:lnTo>
                  <a:pt x="11966" y="24313"/>
                </a:lnTo>
                <a:close/>
                <a:moveTo>
                  <a:pt x="21313" y="24540"/>
                </a:moveTo>
                <a:lnTo>
                  <a:pt x="21325" y="24575"/>
                </a:lnTo>
                <a:lnTo>
                  <a:pt x="21336" y="24575"/>
                </a:lnTo>
                <a:cubicBezTo>
                  <a:pt x="21336" y="24575"/>
                  <a:pt x="21336" y="24587"/>
                  <a:pt x="21336" y="24599"/>
                </a:cubicBezTo>
                <a:lnTo>
                  <a:pt x="21313" y="24551"/>
                </a:lnTo>
                <a:cubicBezTo>
                  <a:pt x="21313" y="24551"/>
                  <a:pt x="21313" y="24540"/>
                  <a:pt x="21313" y="24540"/>
                </a:cubicBezTo>
                <a:close/>
                <a:moveTo>
                  <a:pt x="23777" y="24599"/>
                </a:moveTo>
                <a:cubicBezTo>
                  <a:pt x="23765" y="24599"/>
                  <a:pt x="23765" y="24599"/>
                  <a:pt x="23765" y="24611"/>
                </a:cubicBezTo>
                <a:cubicBezTo>
                  <a:pt x="23765" y="24611"/>
                  <a:pt x="23777" y="24599"/>
                  <a:pt x="23777" y="24599"/>
                </a:cubicBezTo>
                <a:close/>
                <a:moveTo>
                  <a:pt x="18122" y="24575"/>
                </a:moveTo>
                <a:cubicBezTo>
                  <a:pt x="18122" y="24575"/>
                  <a:pt x="18133" y="24597"/>
                  <a:pt x="18134" y="24620"/>
                </a:cubicBezTo>
                <a:lnTo>
                  <a:pt x="18134" y="24620"/>
                </a:lnTo>
                <a:cubicBezTo>
                  <a:pt x="18127" y="24596"/>
                  <a:pt x="18122" y="24583"/>
                  <a:pt x="18122" y="24575"/>
                </a:cubicBezTo>
                <a:close/>
                <a:moveTo>
                  <a:pt x="30421" y="24516"/>
                </a:moveTo>
                <a:cubicBezTo>
                  <a:pt x="30457" y="24528"/>
                  <a:pt x="30492" y="24540"/>
                  <a:pt x="30516" y="24563"/>
                </a:cubicBezTo>
                <a:cubicBezTo>
                  <a:pt x="30552" y="24575"/>
                  <a:pt x="30576" y="24599"/>
                  <a:pt x="30599" y="24611"/>
                </a:cubicBezTo>
                <a:lnTo>
                  <a:pt x="30576" y="24635"/>
                </a:lnTo>
                <a:lnTo>
                  <a:pt x="30588" y="24611"/>
                </a:lnTo>
                <a:lnTo>
                  <a:pt x="30397" y="24516"/>
                </a:lnTo>
                <a:close/>
                <a:moveTo>
                  <a:pt x="23789" y="24623"/>
                </a:moveTo>
                <a:cubicBezTo>
                  <a:pt x="23785" y="24631"/>
                  <a:pt x="23779" y="24640"/>
                  <a:pt x="23772" y="24648"/>
                </a:cubicBezTo>
                <a:lnTo>
                  <a:pt x="23772" y="24648"/>
                </a:lnTo>
                <a:cubicBezTo>
                  <a:pt x="23778" y="24643"/>
                  <a:pt x="23783" y="24640"/>
                  <a:pt x="23789" y="24635"/>
                </a:cubicBezTo>
                <a:cubicBezTo>
                  <a:pt x="23789" y="24635"/>
                  <a:pt x="23801" y="24623"/>
                  <a:pt x="23789" y="24623"/>
                </a:cubicBezTo>
                <a:close/>
                <a:moveTo>
                  <a:pt x="23772" y="24648"/>
                </a:moveTo>
                <a:lnTo>
                  <a:pt x="23772" y="24648"/>
                </a:lnTo>
                <a:cubicBezTo>
                  <a:pt x="23769" y="24650"/>
                  <a:pt x="23765" y="24653"/>
                  <a:pt x="23762" y="24658"/>
                </a:cubicBezTo>
                <a:lnTo>
                  <a:pt x="23762" y="24658"/>
                </a:lnTo>
                <a:cubicBezTo>
                  <a:pt x="23765" y="24655"/>
                  <a:pt x="23769" y="24651"/>
                  <a:pt x="23772" y="24648"/>
                </a:cubicBezTo>
                <a:close/>
                <a:moveTo>
                  <a:pt x="18146" y="24647"/>
                </a:moveTo>
                <a:cubicBezTo>
                  <a:pt x="18146" y="24659"/>
                  <a:pt x="18157" y="24682"/>
                  <a:pt x="18157" y="24694"/>
                </a:cubicBezTo>
                <a:cubicBezTo>
                  <a:pt x="18157" y="24706"/>
                  <a:pt x="18157" y="24706"/>
                  <a:pt x="18157" y="24718"/>
                </a:cubicBezTo>
                <a:cubicBezTo>
                  <a:pt x="18157" y="24706"/>
                  <a:pt x="18146" y="24682"/>
                  <a:pt x="18146" y="24671"/>
                </a:cubicBezTo>
                <a:cubicBezTo>
                  <a:pt x="18144" y="24662"/>
                  <a:pt x="18142" y="24654"/>
                  <a:pt x="18140" y="24647"/>
                </a:cubicBezTo>
                <a:close/>
                <a:moveTo>
                  <a:pt x="23789" y="24706"/>
                </a:moveTo>
                <a:cubicBezTo>
                  <a:pt x="23781" y="24715"/>
                  <a:pt x="23766" y="24723"/>
                  <a:pt x="23771" y="24723"/>
                </a:cubicBezTo>
                <a:cubicBezTo>
                  <a:pt x="23773" y="24723"/>
                  <a:pt x="23779" y="24722"/>
                  <a:pt x="23789" y="24718"/>
                </a:cubicBezTo>
                <a:cubicBezTo>
                  <a:pt x="23789" y="24706"/>
                  <a:pt x="23789" y="24706"/>
                  <a:pt x="23789" y="24706"/>
                </a:cubicBezTo>
                <a:close/>
                <a:moveTo>
                  <a:pt x="23884" y="24706"/>
                </a:moveTo>
                <a:lnTo>
                  <a:pt x="23884" y="24718"/>
                </a:lnTo>
                <a:lnTo>
                  <a:pt x="23896" y="24718"/>
                </a:lnTo>
                <a:lnTo>
                  <a:pt x="23896" y="24730"/>
                </a:lnTo>
                <a:lnTo>
                  <a:pt x="23884" y="24730"/>
                </a:lnTo>
                <a:cubicBezTo>
                  <a:pt x="23887" y="24728"/>
                  <a:pt x="23888" y="24727"/>
                  <a:pt x="23888" y="24727"/>
                </a:cubicBezTo>
                <a:lnTo>
                  <a:pt x="23888" y="24727"/>
                </a:lnTo>
                <a:cubicBezTo>
                  <a:pt x="23887" y="24727"/>
                  <a:pt x="23879" y="24733"/>
                  <a:pt x="23875" y="24733"/>
                </a:cubicBezTo>
                <a:cubicBezTo>
                  <a:pt x="23874" y="24733"/>
                  <a:pt x="23872" y="24733"/>
                  <a:pt x="23872" y="24730"/>
                </a:cubicBezTo>
                <a:lnTo>
                  <a:pt x="23884" y="24718"/>
                </a:lnTo>
                <a:lnTo>
                  <a:pt x="23872" y="24718"/>
                </a:lnTo>
                <a:lnTo>
                  <a:pt x="23884" y="24706"/>
                </a:lnTo>
                <a:close/>
                <a:moveTo>
                  <a:pt x="23813" y="24718"/>
                </a:moveTo>
                <a:lnTo>
                  <a:pt x="23789" y="24742"/>
                </a:lnTo>
                <a:cubicBezTo>
                  <a:pt x="23789" y="24745"/>
                  <a:pt x="23791" y="24747"/>
                  <a:pt x="23794" y="24747"/>
                </a:cubicBezTo>
                <a:cubicBezTo>
                  <a:pt x="23802" y="24747"/>
                  <a:pt x="23816" y="24738"/>
                  <a:pt x="23825" y="24730"/>
                </a:cubicBezTo>
                <a:lnTo>
                  <a:pt x="23813" y="24718"/>
                </a:lnTo>
                <a:close/>
                <a:moveTo>
                  <a:pt x="23992" y="24730"/>
                </a:moveTo>
                <a:lnTo>
                  <a:pt x="24003" y="24742"/>
                </a:lnTo>
                <a:lnTo>
                  <a:pt x="24015" y="24742"/>
                </a:lnTo>
                <a:cubicBezTo>
                  <a:pt x="24015" y="24742"/>
                  <a:pt x="24003" y="24754"/>
                  <a:pt x="24003" y="24754"/>
                </a:cubicBezTo>
                <a:lnTo>
                  <a:pt x="23968" y="24754"/>
                </a:lnTo>
                <a:cubicBezTo>
                  <a:pt x="23968" y="24754"/>
                  <a:pt x="23968" y="24742"/>
                  <a:pt x="23980" y="24730"/>
                </a:cubicBezTo>
                <a:close/>
                <a:moveTo>
                  <a:pt x="18098" y="24242"/>
                </a:moveTo>
                <a:cubicBezTo>
                  <a:pt x="18168" y="24462"/>
                  <a:pt x="18215" y="24626"/>
                  <a:pt x="18250" y="24756"/>
                </a:cubicBezTo>
                <a:lnTo>
                  <a:pt x="18250" y="24756"/>
                </a:lnTo>
                <a:cubicBezTo>
                  <a:pt x="18246" y="24748"/>
                  <a:pt x="18237" y="24742"/>
                  <a:pt x="18229" y="24742"/>
                </a:cubicBezTo>
                <a:cubicBezTo>
                  <a:pt x="18229" y="24694"/>
                  <a:pt x="18217" y="24647"/>
                  <a:pt x="18193" y="24611"/>
                </a:cubicBezTo>
                <a:cubicBezTo>
                  <a:pt x="18169" y="24492"/>
                  <a:pt x="18134" y="24373"/>
                  <a:pt x="18098" y="24242"/>
                </a:cubicBezTo>
                <a:close/>
                <a:moveTo>
                  <a:pt x="23861" y="24754"/>
                </a:moveTo>
                <a:lnTo>
                  <a:pt x="23849" y="24766"/>
                </a:lnTo>
                <a:lnTo>
                  <a:pt x="23861" y="24766"/>
                </a:lnTo>
                <a:cubicBezTo>
                  <a:pt x="23861" y="24766"/>
                  <a:pt x="23861" y="24754"/>
                  <a:pt x="23861" y="24754"/>
                </a:cubicBezTo>
                <a:close/>
                <a:moveTo>
                  <a:pt x="23881" y="24760"/>
                </a:moveTo>
                <a:cubicBezTo>
                  <a:pt x="23878" y="24760"/>
                  <a:pt x="23872" y="24766"/>
                  <a:pt x="23872" y="24766"/>
                </a:cubicBezTo>
                <a:lnTo>
                  <a:pt x="23884" y="24766"/>
                </a:lnTo>
                <a:cubicBezTo>
                  <a:pt x="23884" y="24762"/>
                  <a:pt x="23883" y="24760"/>
                  <a:pt x="23881" y="24760"/>
                </a:cubicBezTo>
                <a:close/>
                <a:moveTo>
                  <a:pt x="23928" y="24767"/>
                </a:moveTo>
                <a:cubicBezTo>
                  <a:pt x="23932" y="24767"/>
                  <a:pt x="23932" y="24778"/>
                  <a:pt x="23932" y="24778"/>
                </a:cubicBezTo>
                <a:lnTo>
                  <a:pt x="23920" y="24778"/>
                </a:lnTo>
                <a:cubicBezTo>
                  <a:pt x="23924" y="24770"/>
                  <a:pt x="23927" y="24767"/>
                  <a:pt x="23928" y="24767"/>
                </a:cubicBezTo>
                <a:close/>
                <a:moveTo>
                  <a:pt x="30404" y="24711"/>
                </a:moveTo>
                <a:lnTo>
                  <a:pt x="30404" y="24711"/>
                </a:lnTo>
                <a:cubicBezTo>
                  <a:pt x="30394" y="24721"/>
                  <a:pt x="30384" y="24732"/>
                  <a:pt x="30373" y="24742"/>
                </a:cubicBezTo>
                <a:cubicBezTo>
                  <a:pt x="30366" y="24756"/>
                  <a:pt x="30355" y="24770"/>
                  <a:pt x="30345" y="24784"/>
                </a:cubicBezTo>
                <a:lnTo>
                  <a:pt x="30345" y="24784"/>
                </a:lnTo>
                <a:lnTo>
                  <a:pt x="30404" y="24711"/>
                </a:lnTo>
                <a:close/>
                <a:moveTo>
                  <a:pt x="24051" y="24837"/>
                </a:moveTo>
                <a:lnTo>
                  <a:pt x="24051" y="24849"/>
                </a:lnTo>
                <a:cubicBezTo>
                  <a:pt x="24051" y="24849"/>
                  <a:pt x="24051" y="24837"/>
                  <a:pt x="24039" y="24837"/>
                </a:cubicBezTo>
                <a:close/>
                <a:moveTo>
                  <a:pt x="11966" y="24325"/>
                </a:moveTo>
                <a:lnTo>
                  <a:pt x="11966" y="24337"/>
                </a:lnTo>
                <a:lnTo>
                  <a:pt x="11919" y="24432"/>
                </a:lnTo>
                <a:cubicBezTo>
                  <a:pt x="11907" y="24456"/>
                  <a:pt x="11883" y="24492"/>
                  <a:pt x="11859" y="24540"/>
                </a:cubicBezTo>
                <a:cubicBezTo>
                  <a:pt x="11811" y="24623"/>
                  <a:pt x="11740" y="24730"/>
                  <a:pt x="11633" y="24873"/>
                </a:cubicBezTo>
                <a:cubicBezTo>
                  <a:pt x="11680" y="24801"/>
                  <a:pt x="11704" y="24754"/>
                  <a:pt x="11728" y="24706"/>
                </a:cubicBezTo>
                <a:cubicBezTo>
                  <a:pt x="11811" y="24575"/>
                  <a:pt x="11895" y="24456"/>
                  <a:pt x="11966" y="24325"/>
                </a:cubicBezTo>
                <a:close/>
                <a:moveTo>
                  <a:pt x="18253" y="24815"/>
                </a:moveTo>
                <a:cubicBezTo>
                  <a:pt x="18253" y="24827"/>
                  <a:pt x="18265" y="24850"/>
                  <a:pt x="18265" y="24861"/>
                </a:cubicBezTo>
                <a:cubicBezTo>
                  <a:pt x="18265" y="24861"/>
                  <a:pt x="18265" y="24861"/>
                  <a:pt x="18265" y="24873"/>
                </a:cubicBezTo>
                <a:cubicBezTo>
                  <a:pt x="18265" y="24850"/>
                  <a:pt x="18253" y="24827"/>
                  <a:pt x="18253" y="24815"/>
                </a:cubicBezTo>
                <a:close/>
                <a:moveTo>
                  <a:pt x="23992" y="24635"/>
                </a:moveTo>
                <a:lnTo>
                  <a:pt x="24230" y="24861"/>
                </a:lnTo>
                <a:lnTo>
                  <a:pt x="24218" y="24873"/>
                </a:lnTo>
                <a:cubicBezTo>
                  <a:pt x="24158" y="24801"/>
                  <a:pt x="24134" y="24790"/>
                  <a:pt x="24087" y="24754"/>
                </a:cubicBezTo>
                <a:cubicBezTo>
                  <a:pt x="24039" y="24718"/>
                  <a:pt x="24003" y="24682"/>
                  <a:pt x="23968" y="24647"/>
                </a:cubicBezTo>
                <a:lnTo>
                  <a:pt x="23992" y="24635"/>
                </a:lnTo>
                <a:close/>
                <a:moveTo>
                  <a:pt x="16538" y="24790"/>
                </a:moveTo>
                <a:cubicBezTo>
                  <a:pt x="16538" y="24849"/>
                  <a:pt x="16526" y="24873"/>
                  <a:pt x="16514" y="24885"/>
                </a:cubicBezTo>
                <a:cubicBezTo>
                  <a:pt x="16514" y="24861"/>
                  <a:pt x="16526" y="24837"/>
                  <a:pt x="16526" y="24813"/>
                </a:cubicBezTo>
                <a:cubicBezTo>
                  <a:pt x="16526" y="24813"/>
                  <a:pt x="16538" y="24802"/>
                  <a:pt x="16538" y="24790"/>
                </a:cubicBezTo>
                <a:close/>
                <a:moveTo>
                  <a:pt x="30445" y="24575"/>
                </a:moveTo>
                <a:lnTo>
                  <a:pt x="30445" y="24575"/>
                </a:lnTo>
                <a:cubicBezTo>
                  <a:pt x="30469" y="24587"/>
                  <a:pt x="30516" y="24599"/>
                  <a:pt x="30552" y="24623"/>
                </a:cubicBezTo>
                <a:cubicBezTo>
                  <a:pt x="30552" y="24635"/>
                  <a:pt x="30540" y="24659"/>
                  <a:pt x="30552" y="24659"/>
                </a:cubicBezTo>
                <a:cubicBezTo>
                  <a:pt x="30528" y="24682"/>
                  <a:pt x="30516" y="24706"/>
                  <a:pt x="30492" y="24718"/>
                </a:cubicBezTo>
                <a:lnTo>
                  <a:pt x="30492" y="24730"/>
                </a:lnTo>
                <a:lnTo>
                  <a:pt x="30457" y="24766"/>
                </a:lnTo>
                <a:lnTo>
                  <a:pt x="30421" y="24801"/>
                </a:lnTo>
                <a:cubicBezTo>
                  <a:pt x="30409" y="24825"/>
                  <a:pt x="30385" y="24861"/>
                  <a:pt x="30361" y="24897"/>
                </a:cubicBezTo>
                <a:cubicBezTo>
                  <a:pt x="30373" y="24849"/>
                  <a:pt x="30397" y="24801"/>
                  <a:pt x="30433" y="24754"/>
                </a:cubicBezTo>
                <a:cubicBezTo>
                  <a:pt x="30469" y="24706"/>
                  <a:pt x="30492" y="24659"/>
                  <a:pt x="30504" y="24647"/>
                </a:cubicBezTo>
                <a:lnTo>
                  <a:pt x="30492" y="24647"/>
                </a:lnTo>
                <a:lnTo>
                  <a:pt x="30516" y="24623"/>
                </a:lnTo>
                <a:lnTo>
                  <a:pt x="30445" y="24575"/>
                </a:lnTo>
                <a:close/>
                <a:moveTo>
                  <a:pt x="24087" y="24897"/>
                </a:moveTo>
                <a:cubicBezTo>
                  <a:pt x="24087" y="24897"/>
                  <a:pt x="24087" y="24897"/>
                  <a:pt x="24087" y="24897"/>
                </a:cubicBezTo>
                <a:cubicBezTo>
                  <a:pt x="24087" y="24897"/>
                  <a:pt x="24087" y="24897"/>
                  <a:pt x="24087" y="24897"/>
                </a:cubicBezTo>
                <a:close/>
                <a:moveTo>
                  <a:pt x="24087" y="24897"/>
                </a:moveTo>
                <a:cubicBezTo>
                  <a:pt x="24083" y="24901"/>
                  <a:pt x="24083" y="24902"/>
                  <a:pt x="24085" y="24902"/>
                </a:cubicBezTo>
                <a:cubicBezTo>
                  <a:pt x="24086" y="24902"/>
                  <a:pt x="24087" y="24902"/>
                  <a:pt x="24089" y="24901"/>
                </a:cubicBezTo>
                <a:lnTo>
                  <a:pt x="24089" y="24901"/>
                </a:lnTo>
                <a:cubicBezTo>
                  <a:pt x="24089" y="24902"/>
                  <a:pt x="24090" y="24902"/>
                  <a:pt x="24090" y="24902"/>
                </a:cubicBezTo>
                <a:cubicBezTo>
                  <a:pt x="24092" y="24902"/>
                  <a:pt x="24093" y="24901"/>
                  <a:pt x="24095" y="24900"/>
                </a:cubicBezTo>
                <a:lnTo>
                  <a:pt x="24095" y="24900"/>
                </a:lnTo>
                <a:cubicBezTo>
                  <a:pt x="24093" y="24900"/>
                  <a:pt x="24091" y="24901"/>
                  <a:pt x="24089" y="24901"/>
                </a:cubicBezTo>
                <a:lnTo>
                  <a:pt x="24089" y="24901"/>
                </a:lnTo>
                <a:cubicBezTo>
                  <a:pt x="24087" y="24900"/>
                  <a:pt x="24087" y="24897"/>
                  <a:pt x="24087" y="24897"/>
                </a:cubicBezTo>
                <a:close/>
                <a:moveTo>
                  <a:pt x="24111" y="24897"/>
                </a:moveTo>
                <a:cubicBezTo>
                  <a:pt x="24107" y="24901"/>
                  <a:pt x="24104" y="24905"/>
                  <a:pt x="24102" y="24908"/>
                </a:cubicBezTo>
                <a:lnTo>
                  <a:pt x="24102" y="24908"/>
                </a:lnTo>
                <a:cubicBezTo>
                  <a:pt x="24105" y="24907"/>
                  <a:pt x="24111" y="24905"/>
                  <a:pt x="24111" y="24897"/>
                </a:cubicBezTo>
                <a:close/>
                <a:moveTo>
                  <a:pt x="24102" y="24908"/>
                </a:moveTo>
                <a:cubicBezTo>
                  <a:pt x="24100" y="24909"/>
                  <a:pt x="24099" y="24909"/>
                  <a:pt x="24099" y="24909"/>
                </a:cubicBezTo>
                <a:lnTo>
                  <a:pt x="24101" y="24909"/>
                </a:lnTo>
                <a:cubicBezTo>
                  <a:pt x="24102" y="24908"/>
                  <a:pt x="24102" y="24908"/>
                  <a:pt x="24102" y="24908"/>
                </a:cubicBezTo>
                <a:close/>
                <a:moveTo>
                  <a:pt x="7823" y="24254"/>
                </a:moveTo>
                <a:lnTo>
                  <a:pt x="7180" y="24909"/>
                </a:lnTo>
                <a:cubicBezTo>
                  <a:pt x="7165" y="24916"/>
                  <a:pt x="7152" y="24921"/>
                  <a:pt x="7145" y="24921"/>
                </a:cubicBezTo>
                <a:cubicBezTo>
                  <a:pt x="7129" y="24921"/>
                  <a:pt x="7139" y="24898"/>
                  <a:pt x="7204" y="24825"/>
                </a:cubicBezTo>
                <a:cubicBezTo>
                  <a:pt x="7204" y="24830"/>
                  <a:pt x="7206" y="24833"/>
                  <a:pt x="7209" y="24833"/>
                </a:cubicBezTo>
                <a:cubicBezTo>
                  <a:pt x="7258" y="24833"/>
                  <a:pt x="7613" y="24420"/>
                  <a:pt x="7823" y="24254"/>
                </a:cubicBezTo>
                <a:close/>
                <a:moveTo>
                  <a:pt x="24087" y="24921"/>
                </a:moveTo>
                <a:lnTo>
                  <a:pt x="24087" y="24921"/>
                </a:lnTo>
                <a:cubicBezTo>
                  <a:pt x="24084" y="24922"/>
                  <a:pt x="24082" y="24924"/>
                  <a:pt x="24080" y="24925"/>
                </a:cubicBezTo>
                <a:lnTo>
                  <a:pt x="24080" y="24925"/>
                </a:lnTo>
                <a:cubicBezTo>
                  <a:pt x="24082" y="24924"/>
                  <a:pt x="24084" y="24923"/>
                  <a:pt x="24087" y="24921"/>
                </a:cubicBezTo>
                <a:close/>
                <a:moveTo>
                  <a:pt x="24063" y="24921"/>
                </a:moveTo>
                <a:cubicBezTo>
                  <a:pt x="24063" y="24927"/>
                  <a:pt x="24059" y="24934"/>
                  <a:pt x="24063" y="24934"/>
                </a:cubicBezTo>
                <a:cubicBezTo>
                  <a:pt x="24065" y="24934"/>
                  <a:pt x="24070" y="24932"/>
                  <a:pt x="24080" y="24925"/>
                </a:cubicBezTo>
                <a:lnTo>
                  <a:pt x="24080" y="24925"/>
                </a:lnTo>
                <a:cubicBezTo>
                  <a:pt x="24078" y="24926"/>
                  <a:pt x="24077" y="24926"/>
                  <a:pt x="24075" y="24926"/>
                </a:cubicBezTo>
                <a:cubicBezTo>
                  <a:pt x="24068" y="24926"/>
                  <a:pt x="24063" y="24921"/>
                  <a:pt x="24063" y="24921"/>
                </a:cubicBezTo>
                <a:close/>
                <a:moveTo>
                  <a:pt x="24277" y="24944"/>
                </a:moveTo>
                <a:cubicBezTo>
                  <a:pt x="24277" y="24944"/>
                  <a:pt x="24289" y="24944"/>
                  <a:pt x="24289" y="24955"/>
                </a:cubicBezTo>
                <a:lnTo>
                  <a:pt x="24289" y="24955"/>
                </a:lnTo>
                <a:cubicBezTo>
                  <a:pt x="24285" y="24952"/>
                  <a:pt x="24281" y="24948"/>
                  <a:pt x="24277" y="24944"/>
                </a:cubicBezTo>
                <a:close/>
                <a:moveTo>
                  <a:pt x="20872" y="23742"/>
                </a:moveTo>
                <a:lnTo>
                  <a:pt x="20872" y="23742"/>
                </a:lnTo>
                <a:cubicBezTo>
                  <a:pt x="20896" y="23778"/>
                  <a:pt x="20920" y="23813"/>
                  <a:pt x="20944" y="23837"/>
                </a:cubicBezTo>
                <a:lnTo>
                  <a:pt x="21003" y="23944"/>
                </a:lnTo>
                <a:lnTo>
                  <a:pt x="21003" y="23956"/>
                </a:lnTo>
                <a:lnTo>
                  <a:pt x="21105" y="24160"/>
                </a:lnTo>
                <a:lnTo>
                  <a:pt x="21105" y="24160"/>
                </a:lnTo>
                <a:cubicBezTo>
                  <a:pt x="21177" y="24172"/>
                  <a:pt x="21100" y="24196"/>
                  <a:pt x="21170" y="24266"/>
                </a:cubicBezTo>
                <a:cubicBezTo>
                  <a:pt x="21162" y="24263"/>
                  <a:pt x="21154" y="24259"/>
                  <a:pt x="21147" y="24255"/>
                </a:cubicBezTo>
                <a:lnTo>
                  <a:pt x="21147" y="24255"/>
                </a:lnTo>
                <a:cubicBezTo>
                  <a:pt x="21161" y="24275"/>
                  <a:pt x="21175" y="24288"/>
                  <a:pt x="21182" y="24301"/>
                </a:cubicBezTo>
                <a:lnTo>
                  <a:pt x="21194" y="24325"/>
                </a:lnTo>
                <a:cubicBezTo>
                  <a:pt x="21205" y="24337"/>
                  <a:pt x="21205" y="24361"/>
                  <a:pt x="21194" y="24385"/>
                </a:cubicBezTo>
                <a:lnTo>
                  <a:pt x="21182" y="24373"/>
                </a:lnTo>
                <a:lnTo>
                  <a:pt x="21182" y="24373"/>
                </a:lnTo>
                <a:cubicBezTo>
                  <a:pt x="21182" y="24397"/>
                  <a:pt x="21205" y="24409"/>
                  <a:pt x="21229" y="24432"/>
                </a:cubicBezTo>
                <a:cubicBezTo>
                  <a:pt x="21229" y="24420"/>
                  <a:pt x="21229" y="24409"/>
                  <a:pt x="21229" y="24385"/>
                </a:cubicBezTo>
                <a:lnTo>
                  <a:pt x="21229" y="24373"/>
                </a:lnTo>
                <a:cubicBezTo>
                  <a:pt x="21229" y="24373"/>
                  <a:pt x="21241" y="24385"/>
                  <a:pt x="21241" y="24385"/>
                </a:cubicBezTo>
                <a:cubicBezTo>
                  <a:pt x="21253" y="24397"/>
                  <a:pt x="21253" y="24420"/>
                  <a:pt x="21265" y="24432"/>
                </a:cubicBezTo>
                <a:cubicBezTo>
                  <a:pt x="21277" y="24456"/>
                  <a:pt x="21289" y="24492"/>
                  <a:pt x="21301" y="24516"/>
                </a:cubicBezTo>
                <a:cubicBezTo>
                  <a:pt x="21301" y="24528"/>
                  <a:pt x="21301" y="24528"/>
                  <a:pt x="21301" y="24528"/>
                </a:cubicBezTo>
                <a:lnTo>
                  <a:pt x="21289" y="24504"/>
                </a:lnTo>
                <a:lnTo>
                  <a:pt x="21289" y="24504"/>
                </a:lnTo>
                <a:cubicBezTo>
                  <a:pt x="21285" y="24507"/>
                  <a:pt x="21282" y="24509"/>
                  <a:pt x="21279" y="24509"/>
                </a:cubicBezTo>
                <a:lnTo>
                  <a:pt x="21279" y="24509"/>
                </a:lnTo>
                <a:cubicBezTo>
                  <a:pt x="21275" y="24495"/>
                  <a:pt x="21269" y="24479"/>
                  <a:pt x="21263" y="24461"/>
                </a:cubicBezTo>
                <a:lnTo>
                  <a:pt x="21263" y="24461"/>
                </a:lnTo>
                <a:cubicBezTo>
                  <a:pt x="21265" y="24463"/>
                  <a:pt x="21267" y="24464"/>
                  <a:pt x="21270" y="24466"/>
                </a:cubicBezTo>
                <a:lnTo>
                  <a:pt x="21270" y="24466"/>
                </a:lnTo>
                <a:lnTo>
                  <a:pt x="21253" y="24432"/>
                </a:lnTo>
                <a:lnTo>
                  <a:pt x="21253" y="24432"/>
                </a:lnTo>
                <a:cubicBezTo>
                  <a:pt x="21253" y="24433"/>
                  <a:pt x="21253" y="24434"/>
                  <a:pt x="21252" y="24435"/>
                </a:cubicBezTo>
                <a:lnTo>
                  <a:pt x="21252" y="24435"/>
                </a:lnTo>
                <a:cubicBezTo>
                  <a:pt x="21252" y="24434"/>
                  <a:pt x="21252" y="24433"/>
                  <a:pt x="21251" y="24432"/>
                </a:cubicBezTo>
                <a:lnTo>
                  <a:pt x="21217" y="24432"/>
                </a:lnTo>
                <a:cubicBezTo>
                  <a:pt x="21229" y="24444"/>
                  <a:pt x="21241" y="24468"/>
                  <a:pt x="21265" y="24504"/>
                </a:cubicBezTo>
                <a:lnTo>
                  <a:pt x="21265" y="24516"/>
                </a:lnTo>
                <a:lnTo>
                  <a:pt x="21277" y="24516"/>
                </a:lnTo>
                <a:lnTo>
                  <a:pt x="21265" y="24504"/>
                </a:lnTo>
                <a:lnTo>
                  <a:pt x="21265" y="24504"/>
                </a:lnTo>
                <a:cubicBezTo>
                  <a:pt x="21265" y="24504"/>
                  <a:pt x="21270" y="24509"/>
                  <a:pt x="21277" y="24509"/>
                </a:cubicBezTo>
                <a:cubicBezTo>
                  <a:pt x="21278" y="24509"/>
                  <a:pt x="21278" y="24509"/>
                  <a:pt x="21279" y="24509"/>
                </a:cubicBezTo>
                <a:lnTo>
                  <a:pt x="21279" y="24509"/>
                </a:lnTo>
                <a:cubicBezTo>
                  <a:pt x="21283" y="24520"/>
                  <a:pt x="21286" y="24530"/>
                  <a:pt x="21289" y="24540"/>
                </a:cubicBezTo>
                <a:cubicBezTo>
                  <a:pt x="21289" y="24540"/>
                  <a:pt x="21289" y="24551"/>
                  <a:pt x="21289" y="24551"/>
                </a:cubicBezTo>
                <a:cubicBezTo>
                  <a:pt x="21301" y="24563"/>
                  <a:pt x="21301" y="24563"/>
                  <a:pt x="21301" y="24563"/>
                </a:cubicBezTo>
                <a:cubicBezTo>
                  <a:pt x="21336" y="24635"/>
                  <a:pt x="21313" y="24623"/>
                  <a:pt x="21479" y="24992"/>
                </a:cubicBezTo>
                <a:lnTo>
                  <a:pt x="20908" y="23909"/>
                </a:lnTo>
                <a:lnTo>
                  <a:pt x="20872" y="23742"/>
                </a:lnTo>
                <a:close/>
                <a:moveTo>
                  <a:pt x="24146" y="24968"/>
                </a:moveTo>
                <a:lnTo>
                  <a:pt x="24134" y="24980"/>
                </a:lnTo>
                <a:lnTo>
                  <a:pt x="24134" y="24980"/>
                </a:lnTo>
                <a:cubicBezTo>
                  <a:pt x="24158" y="24992"/>
                  <a:pt x="24170" y="24992"/>
                  <a:pt x="24182" y="25004"/>
                </a:cubicBezTo>
                <a:lnTo>
                  <a:pt x="24146" y="24968"/>
                </a:lnTo>
                <a:close/>
                <a:moveTo>
                  <a:pt x="18277" y="24825"/>
                </a:moveTo>
                <a:cubicBezTo>
                  <a:pt x="18287" y="24876"/>
                  <a:pt x="18297" y="24918"/>
                  <a:pt x="18307" y="24951"/>
                </a:cubicBezTo>
                <a:lnTo>
                  <a:pt x="18307" y="24951"/>
                </a:lnTo>
                <a:cubicBezTo>
                  <a:pt x="18305" y="24949"/>
                  <a:pt x="18303" y="24947"/>
                  <a:pt x="18300" y="24944"/>
                </a:cubicBezTo>
                <a:lnTo>
                  <a:pt x="18300" y="24944"/>
                </a:lnTo>
                <a:lnTo>
                  <a:pt x="18324" y="25016"/>
                </a:lnTo>
                <a:cubicBezTo>
                  <a:pt x="18324" y="25016"/>
                  <a:pt x="18312" y="25016"/>
                  <a:pt x="18312" y="25004"/>
                </a:cubicBezTo>
                <a:cubicBezTo>
                  <a:pt x="18312" y="24992"/>
                  <a:pt x="18300" y="24968"/>
                  <a:pt x="18288" y="24956"/>
                </a:cubicBezTo>
                <a:lnTo>
                  <a:pt x="18277" y="24909"/>
                </a:lnTo>
                <a:cubicBezTo>
                  <a:pt x="18277" y="24885"/>
                  <a:pt x="18277" y="24861"/>
                  <a:pt x="18277" y="24825"/>
                </a:cubicBezTo>
                <a:close/>
                <a:moveTo>
                  <a:pt x="21610" y="25052"/>
                </a:moveTo>
                <a:cubicBezTo>
                  <a:pt x="21610" y="25052"/>
                  <a:pt x="21610" y="25056"/>
                  <a:pt x="21610" y="25060"/>
                </a:cubicBezTo>
                <a:lnTo>
                  <a:pt x="21610" y="25060"/>
                </a:lnTo>
                <a:cubicBezTo>
                  <a:pt x="21610" y="25060"/>
                  <a:pt x="21610" y="25060"/>
                  <a:pt x="21610" y="25060"/>
                </a:cubicBezTo>
                <a:lnTo>
                  <a:pt x="21610" y="25060"/>
                </a:lnTo>
                <a:cubicBezTo>
                  <a:pt x="21610" y="25058"/>
                  <a:pt x="21610" y="25056"/>
                  <a:pt x="21610" y="25052"/>
                </a:cubicBezTo>
                <a:close/>
                <a:moveTo>
                  <a:pt x="21598" y="25063"/>
                </a:moveTo>
                <a:cubicBezTo>
                  <a:pt x="21598" y="25063"/>
                  <a:pt x="21598" y="25063"/>
                  <a:pt x="21598" y="25063"/>
                </a:cubicBezTo>
                <a:cubicBezTo>
                  <a:pt x="21598" y="25063"/>
                  <a:pt x="21598" y="25063"/>
                  <a:pt x="21598" y="25063"/>
                </a:cubicBezTo>
                <a:close/>
                <a:moveTo>
                  <a:pt x="18336" y="25063"/>
                </a:moveTo>
                <a:lnTo>
                  <a:pt x="18336" y="25063"/>
                </a:lnTo>
                <a:cubicBezTo>
                  <a:pt x="18338" y="25068"/>
                  <a:pt x="18340" y="25072"/>
                  <a:pt x="18342" y="25075"/>
                </a:cubicBezTo>
                <a:cubicBezTo>
                  <a:pt x="18339" y="25072"/>
                  <a:pt x="18336" y="25069"/>
                  <a:pt x="18336" y="25063"/>
                </a:cubicBezTo>
                <a:close/>
                <a:moveTo>
                  <a:pt x="21622" y="25052"/>
                </a:moveTo>
                <a:lnTo>
                  <a:pt x="21622" y="25058"/>
                </a:lnTo>
                <a:lnTo>
                  <a:pt x="21622" y="25058"/>
                </a:lnTo>
                <a:cubicBezTo>
                  <a:pt x="21622" y="25058"/>
                  <a:pt x="21622" y="25058"/>
                  <a:pt x="21621" y="25058"/>
                </a:cubicBezTo>
                <a:cubicBezTo>
                  <a:pt x="21620" y="25058"/>
                  <a:pt x="21618" y="25058"/>
                  <a:pt x="21616" y="25059"/>
                </a:cubicBezTo>
                <a:lnTo>
                  <a:pt x="21616" y="25059"/>
                </a:lnTo>
                <a:cubicBezTo>
                  <a:pt x="21616" y="25058"/>
                  <a:pt x="21616" y="25058"/>
                  <a:pt x="21616" y="25058"/>
                </a:cubicBezTo>
                <a:lnTo>
                  <a:pt x="21616" y="25058"/>
                </a:lnTo>
                <a:cubicBezTo>
                  <a:pt x="21616" y="25058"/>
                  <a:pt x="21615" y="25058"/>
                  <a:pt x="21615" y="25059"/>
                </a:cubicBezTo>
                <a:lnTo>
                  <a:pt x="21615" y="25059"/>
                </a:lnTo>
                <a:cubicBezTo>
                  <a:pt x="21615" y="25059"/>
                  <a:pt x="21616" y="25059"/>
                  <a:pt x="21616" y="25059"/>
                </a:cubicBezTo>
                <a:lnTo>
                  <a:pt x="21616" y="25059"/>
                </a:lnTo>
                <a:cubicBezTo>
                  <a:pt x="21616" y="25060"/>
                  <a:pt x="21616" y="25063"/>
                  <a:pt x="21622" y="25063"/>
                </a:cubicBezTo>
                <a:lnTo>
                  <a:pt x="21610" y="25075"/>
                </a:lnTo>
                <a:cubicBezTo>
                  <a:pt x="21598" y="25075"/>
                  <a:pt x="21598" y="25075"/>
                  <a:pt x="21610" y="25063"/>
                </a:cubicBezTo>
                <a:lnTo>
                  <a:pt x="21610" y="25063"/>
                </a:lnTo>
                <a:cubicBezTo>
                  <a:pt x="21606" y="25067"/>
                  <a:pt x="21604" y="25069"/>
                  <a:pt x="21602" y="25069"/>
                </a:cubicBezTo>
                <a:cubicBezTo>
                  <a:pt x="21598" y="25069"/>
                  <a:pt x="21598" y="25063"/>
                  <a:pt x="21598" y="25063"/>
                </a:cubicBezTo>
                <a:lnTo>
                  <a:pt x="21598" y="25063"/>
                </a:lnTo>
                <a:cubicBezTo>
                  <a:pt x="21590" y="25063"/>
                  <a:pt x="21588" y="25069"/>
                  <a:pt x="21590" y="25069"/>
                </a:cubicBezTo>
                <a:cubicBezTo>
                  <a:pt x="21592" y="25069"/>
                  <a:pt x="21594" y="25067"/>
                  <a:pt x="21598" y="25064"/>
                </a:cubicBezTo>
                <a:lnTo>
                  <a:pt x="21598" y="25064"/>
                </a:lnTo>
                <a:cubicBezTo>
                  <a:pt x="21595" y="25067"/>
                  <a:pt x="21591" y="25069"/>
                  <a:pt x="21588" y="25071"/>
                </a:cubicBezTo>
                <a:lnTo>
                  <a:pt x="21588" y="25071"/>
                </a:lnTo>
                <a:cubicBezTo>
                  <a:pt x="21588" y="25068"/>
                  <a:pt x="21587" y="25066"/>
                  <a:pt x="21587" y="25063"/>
                </a:cubicBezTo>
                <a:lnTo>
                  <a:pt x="21575" y="25063"/>
                </a:lnTo>
                <a:cubicBezTo>
                  <a:pt x="21586" y="25063"/>
                  <a:pt x="21575" y="25075"/>
                  <a:pt x="21575" y="25075"/>
                </a:cubicBezTo>
                <a:cubicBezTo>
                  <a:pt x="21575" y="25075"/>
                  <a:pt x="21581" y="25075"/>
                  <a:pt x="21588" y="25071"/>
                </a:cubicBezTo>
                <a:lnTo>
                  <a:pt x="21588" y="25071"/>
                </a:lnTo>
                <a:cubicBezTo>
                  <a:pt x="21589" y="25073"/>
                  <a:pt x="21590" y="25075"/>
                  <a:pt x="21591" y="25077"/>
                </a:cubicBezTo>
                <a:lnTo>
                  <a:pt x="21591" y="25077"/>
                </a:lnTo>
                <a:cubicBezTo>
                  <a:pt x="21591" y="25077"/>
                  <a:pt x="21590" y="25077"/>
                  <a:pt x="21590" y="25077"/>
                </a:cubicBezTo>
                <a:cubicBezTo>
                  <a:pt x="21586" y="25077"/>
                  <a:pt x="21579" y="25079"/>
                  <a:pt x="21563" y="25087"/>
                </a:cubicBezTo>
                <a:cubicBezTo>
                  <a:pt x="21563" y="25087"/>
                  <a:pt x="21563" y="25087"/>
                  <a:pt x="21575" y="25075"/>
                </a:cubicBezTo>
                <a:lnTo>
                  <a:pt x="21575" y="25075"/>
                </a:lnTo>
                <a:cubicBezTo>
                  <a:pt x="21569" y="25075"/>
                  <a:pt x="21566" y="25078"/>
                  <a:pt x="21563" y="25081"/>
                </a:cubicBezTo>
                <a:lnTo>
                  <a:pt x="21563" y="25081"/>
                </a:lnTo>
                <a:lnTo>
                  <a:pt x="21551" y="25087"/>
                </a:lnTo>
                <a:cubicBezTo>
                  <a:pt x="21551" y="25087"/>
                  <a:pt x="21563" y="25075"/>
                  <a:pt x="21563" y="25063"/>
                </a:cubicBezTo>
                <a:cubicBezTo>
                  <a:pt x="21575" y="25063"/>
                  <a:pt x="21575" y="25063"/>
                  <a:pt x="21586" y="25052"/>
                </a:cubicBezTo>
                <a:cubicBezTo>
                  <a:pt x="21586" y="25055"/>
                  <a:pt x="21586" y="25059"/>
                  <a:pt x="21587" y="25063"/>
                </a:cubicBezTo>
                <a:lnTo>
                  <a:pt x="21598" y="25063"/>
                </a:lnTo>
                <a:cubicBezTo>
                  <a:pt x="21606" y="25063"/>
                  <a:pt x="21609" y="25063"/>
                  <a:pt x="21610" y="25060"/>
                </a:cubicBezTo>
                <a:lnTo>
                  <a:pt x="21610" y="25060"/>
                </a:lnTo>
                <a:cubicBezTo>
                  <a:pt x="21610" y="25060"/>
                  <a:pt x="21610" y="25060"/>
                  <a:pt x="21610" y="25060"/>
                </a:cubicBezTo>
                <a:lnTo>
                  <a:pt x="21610" y="25060"/>
                </a:lnTo>
                <a:cubicBezTo>
                  <a:pt x="21610" y="25062"/>
                  <a:pt x="21610" y="25063"/>
                  <a:pt x="21610" y="25063"/>
                </a:cubicBezTo>
                <a:cubicBezTo>
                  <a:pt x="21613" y="25061"/>
                  <a:pt x="21614" y="25060"/>
                  <a:pt x="21615" y="25059"/>
                </a:cubicBezTo>
                <a:lnTo>
                  <a:pt x="21615" y="25059"/>
                </a:lnTo>
                <a:cubicBezTo>
                  <a:pt x="21614" y="25059"/>
                  <a:pt x="21612" y="25059"/>
                  <a:pt x="21611" y="25060"/>
                </a:cubicBezTo>
                <a:lnTo>
                  <a:pt x="21611" y="25060"/>
                </a:lnTo>
                <a:cubicBezTo>
                  <a:pt x="21614" y="25058"/>
                  <a:pt x="21618" y="25055"/>
                  <a:pt x="21622" y="25052"/>
                </a:cubicBezTo>
                <a:close/>
                <a:moveTo>
                  <a:pt x="21594" y="25083"/>
                </a:moveTo>
                <a:cubicBezTo>
                  <a:pt x="21596" y="25084"/>
                  <a:pt x="21597" y="25086"/>
                  <a:pt x="21598" y="25087"/>
                </a:cubicBezTo>
                <a:cubicBezTo>
                  <a:pt x="21595" y="25087"/>
                  <a:pt x="21594" y="25085"/>
                  <a:pt x="21594" y="25083"/>
                </a:cubicBezTo>
                <a:close/>
                <a:moveTo>
                  <a:pt x="24313" y="25111"/>
                </a:moveTo>
                <a:cubicBezTo>
                  <a:pt x="24313" y="25112"/>
                  <a:pt x="24314" y="25112"/>
                  <a:pt x="24314" y="25113"/>
                </a:cubicBezTo>
                <a:lnTo>
                  <a:pt x="24314" y="25113"/>
                </a:lnTo>
                <a:cubicBezTo>
                  <a:pt x="24314" y="25112"/>
                  <a:pt x="24313" y="25112"/>
                  <a:pt x="24313" y="25111"/>
                </a:cubicBezTo>
                <a:close/>
                <a:moveTo>
                  <a:pt x="21575" y="25123"/>
                </a:moveTo>
                <a:cubicBezTo>
                  <a:pt x="21575" y="25123"/>
                  <a:pt x="21575" y="25135"/>
                  <a:pt x="21563" y="25135"/>
                </a:cubicBezTo>
                <a:cubicBezTo>
                  <a:pt x="21563" y="25135"/>
                  <a:pt x="21575" y="25123"/>
                  <a:pt x="21575" y="25123"/>
                </a:cubicBezTo>
                <a:close/>
                <a:moveTo>
                  <a:pt x="21586" y="25135"/>
                </a:moveTo>
                <a:cubicBezTo>
                  <a:pt x="21586" y="25135"/>
                  <a:pt x="21586" y="25135"/>
                  <a:pt x="21575" y="25147"/>
                </a:cubicBezTo>
                <a:lnTo>
                  <a:pt x="21575" y="25135"/>
                </a:lnTo>
                <a:close/>
                <a:moveTo>
                  <a:pt x="21646" y="25123"/>
                </a:moveTo>
                <a:cubicBezTo>
                  <a:pt x="21646" y="25123"/>
                  <a:pt x="21646" y="25123"/>
                  <a:pt x="21646" y="25135"/>
                </a:cubicBezTo>
                <a:cubicBezTo>
                  <a:pt x="21634" y="25135"/>
                  <a:pt x="21622" y="25135"/>
                  <a:pt x="21622" y="25147"/>
                </a:cubicBezTo>
                <a:cubicBezTo>
                  <a:pt x="21622" y="25147"/>
                  <a:pt x="21622" y="25135"/>
                  <a:pt x="21610" y="25135"/>
                </a:cubicBezTo>
                <a:cubicBezTo>
                  <a:pt x="21616" y="25135"/>
                  <a:pt x="21622" y="25132"/>
                  <a:pt x="21628" y="25129"/>
                </a:cubicBezTo>
                <a:lnTo>
                  <a:pt x="21628" y="25129"/>
                </a:lnTo>
                <a:cubicBezTo>
                  <a:pt x="21625" y="25132"/>
                  <a:pt x="21622" y="25135"/>
                  <a:pt x="21622" y="25135"/>
                </a:cubicBezTo>
                <a:cubicBezTo>
                  <a:pt x="21622" y="25135"/>
                  <a:pt x="21634" y="25123"/>
                  <a:pt x="21646" y="25123"/>
                </a:cubicBezTo>
                <a:lnTo>
                  <a:pt x="21646" y="25123"/>
                </a:lnTo>
                <a:cubicBezTo>
                  <a:pt x="21640" y="25123"/>
                  <a:pt x="21634" y="25126"/>
                  <a:pt x="21628" y="25129"/>
                </a:cubicBezTo>
                <a:lnTo>
                  <a:pt x="21628" y="25129"/>
                </a:lnTo>
                <a:cubicBezTo>
                  <a:pt x="21631" y="25126"/>
                  <a:pt x="21634" y="25123"/>
                  <a:pt x="21634" y="25123"/>
                </a:cubicBezTo>
                <a:close/>
                <a:moveTo>
                  <a:pt x="21598" y="25159"/>
                </a:moveTo>
                <a:lnTo>
                  <a:pt x="21598" y="25171"/>
                </a:lnTo>
                <a:lnTo>
                  <a:pt x="21610" y="25171"/>
                </a:lnTo>
                <a:cubicBezTo>
                  <a:pt x="21610" y="25171"/>
                  <a:pt x="21598" y="25182"/>
                  <a:pt x="21598" y="25182"/>
                </a:cubicBezTo>
                <a:cubicBezTo>
                  <a:pt x="21598" y="25182"/>
                  <a:pt x="21598" y="25171"/>
                  <a:pt x="21598" y="25171"/>
                </a:cubicBezTo>
                <a:lnTo>
                  <a:pt x="21586" y="25171"/>
                </a:lnTo>
                <a:lnTo>
                  <a:pt x="21586" y="25159"/>
                </a:lnTo>
                <a:close/>
                <a:moveTo>
                  <a:pt x="21670" y="25147"/>
                </a:moveTo>
                <a:lnTo>
                  <a:pt x="21670" y="25159"/>
                </a:lnTo>
                <a:lnTo>
                  <a:pt x="21670" y="25171"/>
                </a:lnTo>
                <a:cubicBezTo>
                  <a:pt x="21658" y="25171"/>
                  <a:pt x="21646" y="25171"/>
                  <a:pt x="21634" y="25182"/>
                </a:cubicBezTo>
                <a:lnTo>
                  <a:pt x="21634" y="25171"/>
                </a:lnTo>
                <a:lnTo>
                  <a:pt x="21622" y="25171"/>
                </a:lnTo>
                <a:cubicBezTo>
                  <a:pt x="21634" y="25159"/>
                  <a:pt x="21646" y="25159"/>
                  <a:pt x="21670" y="25147"/>
                </a:cubicBezTo>
                <a:lnTo>
                  <a:pt x="21670" y="25147"/>
                </a:lnTo>
                <a:lnTo>
                  <a:pt x="21646" y="25159"/>
                </a:lnTo>
                <a:lnTo>
                  <a:pt x="21658" y="25159"/>
                </a:lnTo>
                <a:lnTo>
                  <a:pt x="21670" y="25147"/>
                </a:lnTo>
                <a:lnTo>
                  <a:pt x="21670" y="25147"/>
                </a:lnTo>
                <a:cubicBezTo>
                  <a:pt x="21670" y="25147"/>
                  <a:pt x="21670" y="25147"/>
                  <a:pt x="21670" y="25147"/>
                </a:cubicBezTo>
                <a:close/>
                <a:moveTo>
                  <a:pt x="21692" y="25204"/>
                </a:moveTo>
                <a:lnTo>
                  <a:pt x="21692" y="25204"/>
                </a:lnTo>
                <a:cubicBezTo>
                  <a:pt x="21688" y="25205"/>
                  <a:pt x="21685" y="25206"/>
                  <a:pt x="21682" y="25206"/>
                </a:cubicBezTo>
                <a:lnTo>
                  <a:pt x="21682" y="25216"/>
                </a:lnTo>
                <a:lnTo>
                  <a:pt x="21682" y="25216"/>
                </a:lnTo>
                <a:cubicBezTo>
                  <a:pt x="21690" y="25210"/>
                  <a:pt x="21694" y="25206"/>
                  <a:pt x="21694" y="25206"/>
                </a:cubicBezTo>
                <a:lnTo>
                  <a:pt x="21692" y="25204"/>
                </a:lnTo>
                <a:close/>
                <a:moveTo>
                  <a:pt x="21634" y="25194"/>
                </a:moveTo>
                <a:lnTo>
                  <a:pt x="21634" y="25206"/>
                </a:lnTo>
                <a:cubicBezTo>
                  <a:pt x="21634" y="25206"/>
                  <a:pt x="21622" y="25206"/>
                  <a:pt x="21622" y="25218"/>
                </a:cubicBezTo>
                <a:lnTo>
                  <a:pt x="21622" y="25206"/>
                </a:lnTo>
                <a:cubicBezTo>
                  <a:pt x="21622" y="25206"/>
                  <a:pt x="21622" y="25206"/>
                  <a:pt x="21634" y="25194"/>
                </a:cubicBezTo>
                <a:close/>
                <a:moveTo>
                  <a:pt x="21682" y="25206"/>
                </a:moveTo>
                <a:cubicBezTo>
                  <a:pt x="21670" y="25218"/>
                  <a:pt x="21658" y="25218"/>
                  <a:pt x="21658" y="25218"/>
                </a:cubicBezTo>
                <a:lnTo>
                  <a:pt x="21670" y="25218"/>
                </a:lnTo>
                <a:cubicBezTo>
                  <a:pt x="21672" y="25216"/>
                  <a:pt x="21676" y="25212"/>
                  <a:pt x="21682" y="25206"/>
                </a:cubicBezTo>
                <a:close/>
                <a:moveTo>
                  <a:pt x="21682" y="25171"/>
                </a:moveTo>
                <a:cubicBezTo>
                  <a:pt x="21682" y="25182"/>
                  <a:pt x="21682" y="25194"/>
                  <a:pt x="21682" y="25194"/>
                </a:cubicBezTo>
                <a:lnTo>
                  <a:pt x="21692" y="25204"/>
                </a:lnTo>
                <a:lnTo>
                  <a:pt x="21692" y="25204"/>
                </a:lnTo>
                <a:cubicBezTo>
                  <a:pt x="21696" y="25203"/>
                  <a:pt x="21699" y="25201"/>
                  <a:pt x="21702" y="25201"/>
                </a:cubicBezTo>
                <a:cubicBezTo>
                  <a:pt x="21704" y="25201"/>
                  <a:pt x="21706" y="25202"/>
                  <a:pt x="21706" y="25206"/>
                </a:cubicBezTo>
                <a:lnTo>
                  <a:pt x="21682" y="25218"/>
                </a:lnTo>
                <a:lnTo>
                  <a:pt x="21682" y="25216"/>
                </a:lnTo>
                <a:lnTo>
                  <a:pt x="21682" y="25216"/>
                </a:lnTo>
                <a:cubicBezTo>
                  <a:pt x="21676" y="25220"/>
                  <a:pt x="21668" y="25225"/>
                  <a:pt x="21658" y="25230"/>
                </a:cubicBezTo>
                <a:lnTo>
                  <a:pt x="21658" y="25218"/>
                </a:lnTo>
                <a:cubicBezTo>
                  <a:pt x="21682" y="25206"/>
                  <a:pt x="21670" y="25206"/>
                  <a:pt x="21682" y="25194"/>
                </a:cubicBezTo>
                <a:lnTo>
                  <a:pt x="21682" y="25194"/>
                </a:lnTo>
                <a:lnTo>
                  <a:pt x="21646" y="25206"/>
                </a:lnTo>
                <a:lnTo>
                  <a:pt x="21646" y="25194"/>
                </a:lnTo>
                <a:cubicBezTo>
                  <a:pt x="21658" y="25182"/>
                  <a:pt x="21670" y="25182"/>
                  <a:pt x="21682" y="25171"/>
                </a:cubicBezTo>
                <a:close/>
                <a:moveTo>
                  <a:pt x="21694" y="25218"/>
                </a:moveTo>
                <a:cubicBezTo>
                  <a:pt x="21717" y="25218"/>
                  <a:pt x="21706" y="25218"/>
                  <a:pt x="21694" y="25230"/>
                </a:cubicBezTo>
                <a:lnTo>
                  <a:pt x="21694" y="25218"/>
                </a:lnTo>
                <a:close/>
                <a:moveTo>
                  <a:pt x="29933" y="25230"/>
                </a:moveTo>
                <a:lnTo>
                  <a:pt x="29933" y="25230"/>
                </a:lnTo>
                <a:lnTo>
                  <a:pt x="29933" y="25230"/>
                </a:lnTo>
                <a:close/>
                <a:moveTo>
                  <a:pt x="21634" y="25218"/>
                </a:moveTo>
                <a:lnTo>
                  <a:pt x="21646" y="25230"/>
                </a:lnTo>
                <a:cubicBezTo>
                  <a:pt x="21646" y="25230"/>
                  <a:pt x="21646" y="25230"/>
                  <a:pt x="21646" y="25230"/>
                </a:cubicBezTo>
                <a:lnTo>
                  <a:pt x="21646" y="25230"/>
                </a:lnTo>
                <a:cubicBezTo>
                  <a:pt x="21638" y="25230"/>
                  <a:pt x="21630" y="25235"/>
                  <a:pt x="21629" y="25235"/>
                </a:cubicBezTo>
                <a:cubicBezTo>
                  <a:pt x="21629" y="25235"/>
                  <a:pt x="21630" y="25234"/>
                  <a:pt x="21634" y="25230"/>
                </a:cubicBezTo>
                <a:cubicBezTo>
                  <a:pt x="21634" y="25230"/>
                  <a:pt x="21634" y="25218"/>
                  <a:pt x="21634" y="25218"/>
                </a:cubicBezTo>
                <a:close/>
                <a:moveTo>
                  <a:pt x="21741" y="25230"/>
                </a:moveTo>
                <a:lnTo>
                  <a:pt x="21741" y="25230"/>
                </a:lnTo>
                <a:cubicBezTo>
                  <a:pt x="21729" y="25242"/>
                  <a:pt x="21717" y="25242"/>
                  <a:pt x="21706" y="25254"/>
                </a:cubicBezTo>
                <a:lnTo>
                  <a:pt x="21706" y="25254"/>
                </a:lnTo>
                <a:cubicBezTo>
                  <a:pt x="21718" y="25242"/>
                  <a:pt x="21741" y="25230"/>
                  <a:pt x="21741" y="25230"/>
                </a:cubicBezTo>
                <a:close/>
                <a:moveTo>
                  <a:pt x="30028" y="25147"/>
                </a:moveTo>
                <a:cubicBezTo>
                  <a:pt x="29992" y="25182"/>
                  <a:pt x="29968" y="25218"/>
                  <a:pt x="29945" y="25254"/>
                </a:cubicBezTo>
                <a:lnTo>
                  <a:pt x="30028" y="25147"/>
                </a:lnTo>
                <a:close/>
                <a:moveTo>
                  <a:pt x="21694" y="25254"/>
                </a:moveTo>
                <a:lnTo>
                  <a:pt x="21694" y="25266"/>
                </a:lnTo>
                <a:lnTo>
                  <a:pt x="21694" y="25278"/>
                </a:lnTo>
                <a:cubicBezTo>
                  <a:pt x="21694" y="25278"/>
                  <a:pt x="21682" y="25278"/>
                  <a:pt x="21682" y="25290"/>
                </a:cubicBezTo>
                <a:lnTo>
                  <a:pt x="21670" y="25302"/>
                </a:lnTo>
                <a:lnTo>
                  <a:pt x="21670" y="25290"/>
                </a:lnTo>
                <a:lnTo>
                  <a:pt x="21658" y="25290"/>
                </a:lnTo>
                <a:lnTo>
                  <a:pt x="21670" y="25278"/>
                </a:lnTo>
                <a:lnTo>
                  <a:pt x="21670" y="25290"/>
                </a:lnTo>
                <a:lnTo>
                  <a:pt x="21682" y="25290"/>
                </a:lnTo>
                <a:lnTo>
                  <a:pt x="21682" y="25278"/>
                </a:lnTo>
                <a:cubicBezTo>
                  <a:pt x="21682" y="25278"/>
                  <a:pt x="21682" y="25266"/>
                  <a:pt x="21694" y="25266"/>
                </a:cubicBezTo>
                <a:lnTo>
                  <a:pt x="21682" y="25266"/>
                </a:lnTo>
                <a:cubicBezTo>
                  <a:pt x="21686" y="25262"/>
                  <a:pt x="21687" y="25261"/>
                  <a:pt x="21687" y="25261"/>
                </a:cubicBezTo>
                <a:lnTo>
                  <a:pt x="21687" y="25261"/>
                </a:lnTo>
                <a:cubicBezTo>
                  <a:pt x="21686" y="25261"/>
                  <a:pt x="21678" y="25266"/>
                  <a:pt x="21670" y="25266"/>
                </a:cubicBezTo>
                <a:lnTo>
                  <a:pt x="21694" y="25254"/>
                </a:lnTo>
                <a:close/>
                <a:moveTo>
                  <a:pt x="6953" y="25183"/>
                </a:moveTo>
                <a:cubicBezTo>
                  <a:pt x="6913" y="25226"/>
                  <a:pt x="6874" y="25270"/>
                  <a:pt x="6835" y="25313"/>
                </a:cubicBezTo>
                <a:lnTo>
                  <a:pt x="6823" y="25313"/>
                </a:lnTo>
                <a:cubicBezTo>
                  <a:pt x="6867" y="25269"/>
                  <a:pt x="6910" y="25226"/>
                  <a:pt x="6953" y="25183"/>
                </a:cubicBezTo>
                <a:close/>
                <a:moveTo>
                  <a:pt x="21706" y="25313"/>
                </a:moveTo>
                <a:cubicBezTo>
                  <a:pt x="21706" y="25313"/>
                  <a:pt x="21706" y="25313"/>
                  <a:pt x="21706" y="25325"/>
                </a:cubicBezTo>
                <a:lnTo>
                  <a:pt x="21694" y="25313"/>
                </a:lnTo>
                <a:close/>
                <a:moveTo>
                  <a:pt x="16522" y="25058"/>
                </a:moveTo>
                <a:cubicBezTo>
                  <a:pt x="16526" y="25058"/>
                  <a:pt x="16526" y="25067"/>
                  <a:pt x="16526" y="25075"/>
                </a:cubicBezTo>
                <a:cubicBezTo>
                  <a:pt x="16526" y="25171"/>
                  <a:pt x="16526" y="25266"/>
                  <a:pt x="16514" y="25349"/>
                </a:cubicBezTo>
                <a:cubicBezTo>
                  <a:pt x="16514" y="25313"/>
                  <a:pt x="16514" y="25290"/>
                  <a:pt x="16502" y="25254"/>
                </a:cubicBezTo>
                <a:lnTo>
                  <a:pt x="16514" y="25254"/>
                </a:lnTo>
                <a:cubicBezTo>
                  <a:pt x="16514" y="25206"/>
                  <a:pt x="16526" y="25159"/>
                  <a:pt x="16514" y="25147"/>
                </a:cubicBezTo>
                <a:cubicBezTo>
                  <a:pt x="16502" y="25123"/>
                  <a:pt x="16514" y="25111"/>
                  <a:pt x="16514" y="25099"/>
                </a:cubicBezTo>
                <a:cubicBezTo>
                  <a:pt x="16514" y="25087"/>
                  <a:pt x="16514" y="25075"/>
                  <a:pt x="16514" y="25063"/>
                </a:cubicBezTo>
                <a:cubicBezTo>
                  <a:pt x="16518" y="25060"/>
                  <a:pt x="16520" y="25058"/>
                  <a:pt x="16522" y="25058"/>
                </a:cubicBezTo>
                <a:close/>
                <a:moveTo>
                  <a:pt x="21694" y="25313"/>
                </a:moveTo>
                <a:lnTo>
                  <a:pt x="21694" y="25325"/>
                </a:lnTo>
                <a:lnTo>
                  <a:pt x="21682" y="25337"/>
                </a:lnTo>
                <a:cubicBezTo>
                  <a:pt x="21682" y="25337"/>
                  <a:pt x="21694" y="25337"/>
                  <a:pt x="21682" y="25349"/>
                </a:cubicBezTo>
                <a:lnTo>
                  <a:pt x="21682" y="25337"/>
                </a:lnTo>
                <a:lnTo>
                  <a:pt x="21670" y="25325"/>
                </a:lnTo>
                <a:cubicBezTo>
                  <a:pt x="21670" y="25325"/>
                  <a:pt x="21682" y="25313"/>
                  <a:pt x="21694" y="25313"/>
                </a:cubicBezTo>
                <a:close/>
                <a:moveTo>
                  <a:pt x="21706" y="25337"/>
                </a:moveTo>
                <a:lnTo>
                  <a:pt x="21706" y="25349"/>
                </a:lnTo>
                <a:lnTo>
                  <a:pt x="21717" y="25361"/>
                </a:lnTo>
                <a:lnTo>
                  <a:pt x="21694" y="25361"/>
                </a:lnTo>
                <a:cubicBezTo>
                  <a:pt x="21694" y="25361"/>
                  <a:pt x="21706" y="25361"/>
                  <a:pt x="21706" y="25349"/>
                </a:cubicBezTo>
                <a:lnTo>
                  <a:pt x="21706" y="25349"/>
                </a:lnTo>
                <a:lnTo>
                  <a:pt x="21694" y="25361"/>
                </a:lnTo>
                <a:lnTo>
                  <a:pt x="21694" y="25349"/>
                </a:lnTo>
                <a:lnTo>
                  <a:pt x="21706" y="25337"/>
                </a:lnTo>
                <a:close/>
                <a:moveTo>
                  <a:pt x="21717" y="25349"/>
                </a:moveTo>
                <a:lnTo>
                  <a:pt x="21729" y="25361"/>
                </a:lnTo>
                <a:lnTo>
                  <a:pt x="21717" y="25361"/>
                </a:lnTo>
                <a:lnTo>
                  <a:pt x="21717" y="25349"/>
                </a:lnTo>
                <a:close/>
                <a:moveTo>
                  <a:pt x="21694" y="25373"/>
                </a:moveTo>
                <a:cubicBezTo>
                  <a:pt x="21694" y="25373"/>
                  <a:pt x="21694" y="25385"/>
                  <a:pt x="21694" y="25385"/>
                </a:cubicBezTo>
                <a:lnTo>
                  <a:pt x="21682" y="25385"/>
                </a:lnTo>
                <a:lnTo>
                  <a:pt x="21682" y="25373"/>
                </a:lnTo>
                <a:close/>
                <a:moveTo>
                  <a:pt x="21729" y="25373"/>
                </a:moveTo>
                <a:lnTo>
                  <a:pt x="21729" y="25385"/>
                </a:lnTo>
                <a:lnTo>
                  <a:pt x="21729" y="25397"/>
                </a:lnTo>
                <a:lnTo>
                  <a:pt x="21717" y="25397"/>
                </a:lnTo>
                <a:cubicBezTo>
                  <a:pt x="21717" y="25397"/>
                  <a:pt x="21729" y="25397"/>
                  <a:pt x="21729" y="25385"/>
                </a:cubicBezTo>
                <a:lnTo>
                  <a:pt x="21717" y="25385"/>
                </a:lnTo>
                <a:cubicBezTo>
                  <a:pt x="21717" y="25373"/>
                  <a:pt x="21729" y="25373"/>
                  <a:pt x="21729" y="25373"/>
                </a:cubicBezTo>
                <a:close/>
                <a:moveTo>
                  <a:pt x="16526" y="25242"/>
                </a:moveTo>
                <a:cubicBezTo>
                  <a:pt x="16538" y="25278"/>
                  <a:pt x="16550" y="25302"/>
                  <a:pt x="16550" y="25385"/>
                </a:cubicBezTo>
                <a:cubicBezTo>
                  <a:pt x="16541" y="25394"/>
                  <a:pt x="16535" y="25398"/>
                  <a:pt x="16532" y="25398"/>
                </a:cubicBezTo>
                <a:cubicBezTo>
                  <a:pt x="16526" y="25398"/>
                  <a:pt x="16526" y="25388"/>
                  <a:pt x="16526" y="25373"/>
                </a:cubicBezTo>
                <a:lnTo>
                  <a:pt x="16526" y="25349"/>
                </a:lnTo>
                <a:cubicBezTo>
                  <a:pt x="16526" y="25337"/>
                  <a:pt x="16526" y="25313"/>
                  <a:pt x="16526" y="25313"/>
                </a:cubicBezTo>
                <a:lnTo>
                  <a:pt x="16526" y="25242"/>
                </a:lnTo>
                <a:close/>
                <a:moveTo>
                  <a:pt x="21741" y="25409"/>
                </a:moveTo>
                <a:lnTo>
                  <a:pt x="21741" y="25421"/>
                </a:lnTo>
                <a:lnTo>
                  <a:pt x="21741" y="25433"/>
                </a:lnTo>
                <a:lnTo>
                  <a:pt x="21729" y="25421"/>
                </a:lnTo>
                <a:lnTo>
                  <a:pt x="21729" y="25409"/>
                </a:lnTo>
                <a:close/>
                <a:moveTo>
                  <a:pt x="13478" y="25254"/>
                </a:moveTo>
                <a:lnTo>
                  <a:pt x="13431" y="25456"/>
                </a:lnTo>
                <a:lnTo>
                  <a:pt x="13490" y="25254"/>
                </a:lnTo>
                <a:close/>
                <a:moveTo>
                  <a:pt x="21765" y="25468"/>
                </a:moveTo>
                <a:lnTo>
                  <a:pt x="21777" y="25480"/>
                </a:lnTo>
                <a:lnTo>
                  <a:pt x="21765" y="25480"/>
                </a:lnTo>
                <a:lnTo>
                  <a:pt x="21765" y="25468"/>
                </a:lnTo>
                <a:close/>
                <a:moveTo>
                  <a:pt x="24599" y="25325"/>
                </a:moveTo>
                <a:lnTo>
                  <a:pt x="24599" y="25325"/>
                </a:lnTo>
                <a:cubicBezTo>
                  <a:pt x="24618" y="25344"/>
                  <a:pt x="24689" y="25408"/>
                  <a:pt x="24777" y="25487"/>
                </a:cubicBezTo>
                <a:lnTo>
                  <a:pt x="24777" y="25487"/>
                </a:lnTo>
                <a:cubicBezTo>
                  <a:pt x="24711" y="25427"/>
                  <a:pt x="24652" y="25370"/>
                  <a:pt x="24599" y="25325"/>
                </a:cubicBezTo>
                <a:close/>
                <a:moveTo>
                  <a:pt x="21789" y="25492"/>
                </a:moveTo>
                <a:lnTo>
                  <a:pt x="21789" y="25504"/>
                </a:lnTo>
                <a:cubicBezTo>
                  <a:pt x="21789" y="25504"/>
                  <a:pt x="21777" y="25492"/>
                  <a:pt x="21777" y="25492"/>
                </a:cubicBezTo>
                <a:close/>
                <a:moveTo>
                  <a:pt x="24777" y="25487"/>
                </a:moveTo>
                <a:lnTo>
                  <a:pt x="24777" y="25487"/>
                </a:lnTo>
                <a:cubicBezTo>
                  <a:pt x="24800" y="25508"/>
                  <a:pt x="24824" y="25530"/>
                  <a:pt x="24849" y="25552"/>
                </a:cubicBezTo>
                <a:cubicBezTo>
                  <a:pt x="24824" y="25529"/>
                  <a:pt x="24800" y="25508"/>
                  <a:pt x="24777" y="25487"/>
                </a:cubicBezTo>
                <a:close/>
                <a:moveTo>
                  <a:pt x="24706" y="25575"/>
                </a:moveTo>
                <a:cubicBezTo>
                  <a:pt x="24706" y="25576"/>
                  <a:pt x="24706" y="25576"/>
                  <a:pt x="24706" y="25576"/>
                </a:cubicBezTo>
                <a:lnTo>
                  <a:pt x="24706" y="25576"/>
                </a:lnTo>
                <a:cubicBezTo>
                  <a:pt x="24706" y="25576"/>
                  <a:pt x="24706" y="25576"/>
                  <a:pt x="24706" y="25575"/>
                </a:cubicBezTo>
                <a:close/>
                <a:moveTo>
                  <a:pt x="29829" y="25513"/>
                </a:moveTo>
                <a:lnTo>
                  <a:pt x="29829" y="25513"/>
                </a:lnTo>
                <a:cubicBezTo>
                  <a:pt x="29824" y="25518"/>
                  <a:pt x="29819" y="25523"/>
                  <a:pt x="29814" y="25528"/>
                </a:cubicBezTo>
                <a:cubicBezTo>
                  <a:pt x="29790" y="25567"/>
                  <a:pt x="29741" y="25632"/>
                  <a:pt x="29723" y="25669"/>
                </a:cubicBezTo>
                <a:lnTo>
                  <a:pt x="29723" y="25669"/>
                </a:lnTo>
                <a:cubicBezTo>
                  <a:pt x="29733" y="25659"/>
                  <a:pt x="29743" y="25648"/>
                  <a:pt x="29754" y="25635"/>
                </a:cubicBezTo>
                <a:lnTo>
                  <a:pt x="29829" y="25513"/>
                </a:lnTo>
                <a:close/>
                <a:moveTo>
                  <a:pt x="29909" y="25409"/>
                </a:moveTo>
                <a:lnTo>
                  <a:pt x="29921" y="25421"/>
                </a:lnTo>
                <a:cubicBezTo>
                  <a:pt x="29921" y="25444"/>
                  <a:pt x="29921" y="25456"/>
                  <a:pt x="29909" y="25468"/>
                </a:cubicBezTo>
                <a:cubicBezTo>
                  <a:pt x="29826" y="25528"/>
                  <a:pt x="29837" y="25575"/>
                  <a:pt x="29730" y="25694"/>
                </a:cubicBezTo>
                <a:cubicBezTo>
                  <a:pt x="29728" y="25695"/>
                  <a:pt x="29726" y="25695"/>
                  <a:pt x="29725" y="25695"/>
                </a:cubicBezTo>
                <a:cubicBezTo>
                  <a:pt x="29714" y="25695"/>
                  <a:pt x="29716" y="25685"/>
                  <a:pt x="29723" y="25669"/>
                </a:cubicBezTo>
                <a:lnTo>
                  <a:pt x="29723" y="25669"/>
                </a:lnTo>
                <a:cubicBezTo>
                  <a:pt x="29661" y="25734"/>
                  <a:pt x="29629" y="25745"/>
                  <a:pt x="29587" y="25766"/>
                </a:cubicBezTo>
                <a:cubicBezTo>
                  <a:pt x="29659" y="25683"/>
                  <a:pt x="29730" y="25599"/>
                  <a:pt x="29790" y="25528"/>
                </a:cubicBezTo>
                <a:cubicBezTo>
                  <a:pt x="29814" y="25504"/>
                  <a:pt x="29826" y="25492"/>
                  <a:pt x="29849" y="25480"/>
                </a:cubicBezTo>
                <a:lnTo>
                  <a:pt x="29849" y="25480"/>
                </a:lnTo>
                <a:lnTo>
                  <a:pt x="29829" y="25513"/>
                </a:lnTo>
                <a:lnTo>
                  <a:pt x="29829" y="25513"/>
                </a:lnTo>
                <a:cubicBezTo>
                  <a:pt x="29836" y="25508"/>
                  <a:pt x="29843" y="25504"/>
                  <a:pt x="29849" y="25504"/>
                </a:cubicBezTo>
                <a:cubicBezTo>
                  <a:pt x="29873" y="25468"/>
                  <a:pt x="29897" y="25433"/>
                  <a:pt x="29909" y="25409"/>
                </a:cubicBezTo>
                <a:close/>
                <a:moveTo>
                  <a:pt x="16502" y="25575"/>
                </a:moveTo>
                <a:cubicBezTo>
                  <a:pt x="16502" y="25630"/>
                  <a:pt x="16502" y="25675"/>
                  <a:pt x="16502" y="25730"/>
                </a:cubicBezTo>
                <a:cubicBezTo>
                  <a:pt x="16491" y="25730"/>
                  <a:pt x="16479" y="25778"/>
                  <a:pt x="16467" y="25778"/>
                </a:cubicBezTo>
                <a:cubicBezTo>
                  <a:pt x="16467" y="25754"/>
                  <a:pt x="16467" y="25742"/>
                  <a:pt x="16467" y="25718"/>
                </a:cubicBezTo>
                <a:lnTo>
                  <a:pt x="16467" y="25694"/>
                </a:lnTo>
                <a:lnTo>
                  <a:pt x="16455" y="25671"/>
                </a:lnTo>
                <a:cubicBezTo>
                  <a:pt x="16455" y="25647"/>
                  <a:pt x="16455" y="25635"/>
                  <a:pt x="16467" y="25611"/>
                </a:cubicBezTo>
                <a:cubicBezTo>
                  <a:pt x="16479" y="25623"/>
                  <a:pt x="16491" y="25659"/>
                  <a:pt x="16479" y="25694"/>
                </a:cubicBezTo>
                <a:cubicBezTo>
                  <a:pt x="16514" y="25671"/>
                  <a:pt x="16479" y="25635"/>
                  <a:pt x="16502" y="25575"/>
                </a:cubicBezTo>
                <a:close/>
                <a:moveTo>
                  <a:pt x="25039" y="25754"/>
                </a:moveTo>
                <a:cubicBezTo>
                  <a:pt x="25048" y="25772"/>
                  <a:pt x="25071" y="25790"/>
                  <a:pt x="25086" y="25798"/>
                </a:cubicBezTo>
                <a:lnTo>
                  <a:pt x="25086" y="25798"/>
                </a:lnTo>
                <a:lnTo>
                  <a:pt x="25039" y="25754"/>
                </a:lnTo>
                <a:close/>
                <a:moveTo>
                  <a:pt x="6382" y="25730"/>
                </a:moveTo>
                <a:lnTo>
                  <a:pt x="6323" y="25802"/>
                </a:lnTo>
                <a:lnTo>
                  <a:pt x="6346" y="25766"/>
                </a:lnTo>
                <a:cubicBezTo>
                  <a:pt x="6358" y="25754"/>
                  <a:pt x="6370" y="25742"/>
                  <a:pt x="6382" y="25730"/>
                </a:cubicBezTo>
                <a:close/>
                <a:moveTo>
                  <a:pt x="16455" y="25718"/>
                </a:moveTo>
                <a:cubicBezTo>
                  <a:pt x="16455" y="25718"/>
                  <a:pt x="16455" y="25718"/>
                  <a:pt x="16455" y="25730"/>
                </a:cubicBezTo>
                <a:cubicBezTo>
                  <a:pt x="16443" y="25778"/>
                  <a:pt x="16443" y="25790"/>
                  <a:pt x="16431" y="25802"/>
                </a:cubicBezTo>
                <a:lnTo>
                  <a:pt x="16431" y="25754"/>
                </a:lnTo>
                <a:cubicBezTo>
                  <a:pt x="16436" y="25767"/>
                  <a:pt x="16438" y="25774"/>
                  <a:pt x="16441" y="25774"/>
                </a:cubicBezTo>
                <a:cubicBezTo>
                  <a:pt x="16445" y="25774"/>
                  <a:pt x="16447" y="25755"/>
                  <a:pt x="16455" y="25718"/>
                </a:cubicBezTo>
                <a:close/>
                <a:moveTo>
                  <a:pt x="25147" y="25838"/>
                </a:moveTo>
                <a:lnTo>
                  <a:pt x="25147" y="25838"/>
                </a:lnTo>
                <a:cubicBezTo>
                  <a:pt x="25171" y="25862"/>
                  <a:pt x="25194" y="25885"/>
                  <a:pt x="25218" y="25909"/>
                </a:cubicBezTo>
                <a:cubicBezTo>
                  <a:pt x="25218" y="25909"/>
                  <a:pt x="25219" y="25909"/>
                  <a:pt x="25219" y="25910"/>
                </a:cubicBezTo>
                <a:lnTo>
                  <a:pt x="25219" y="25910"/>
                </a:lnTo>
                <a:cubicBezTo>
                  <a:pt x="25195" y="25885"/>
                  <a:pt x="25171" y="25861"/>
                  <a:pt x="25147" y="25838"/>
                </a:cubicBezTo>
                <a:close/>
                <a:moveTo>
                  <a:pt x="13359" y="25861"/>
                </a:moveTo>
                <a:cubicBezTo>
                  <a:pt x="13359" y="25885"/>
                  <a:pt x="13359" y="25897"/>
                  <a:pt x="13347" y="25921"/>
                </a:cubicBezTo>
                <a:cubicBezTo>
                  <a:pt x="13347" y="25921"/>
                  <a:pt x="13347" y="25921"/>
                  <a:pt x="13342" y="25926"/>
                </a:cubicBezTo>
                <a:lnTo>
                  <a:pt x="13342" y="25926"/>
                </a:lnTo>
                <a:cubicBezTo>
                  <a:pt x="13351" y="25900"/>
                  <a:pt x="13359" y="25881"/>
                  <a:pt x="13359" y="25861"/>
                </a:cubicBezTo>
                <a:close/>
                <a:moveTo>
                  <a:pt x="25092" y="25854"/>
                </a:moveTo>
                <a:lnTo>
                  <a:pt x="25092" y="25854"/>
                </a:lnTo>
                <a:cubicBezTo>
                  <a:pt x="25126" y="25887"/>
                  <a:pt x="25160" y="25920"/>
                  <a:pt x="25194" y="25953"/>
                </a:cubicBezTo>
                <a:lnTo>
                  <a:pt x="25194" y="25953"/>
                </a:lnTo>
                <a:cubicBezTo>
                  <a:pt x="25185" y="25940"/>
                  <a:pt x="25170" y="25922"/>
                  <a:pt x="25146" y="25897"/>
                </a:cubicBezTo>
                <a:cubicBezTo>
                  <a:pt x="25129" y="25883"/>
                  <a:pt x="25111" y="25869"/>
                  <a:pt x="25092" y="25854"/>
                </a:cubicBezTo>
                <a:close/>
                <a:moveTo>
                  <a:pt x="16459" y="25892"/>
                </a:moveTo>
                <a:lnTo>
                  <a:pt x="16459" y="25892"/>
                </a:lnTo>
                <a:cubicBezTo>
                  <a:pt x="16455" y="25909"/>
                  <a:pt x="16449" y="25927"/>
                  <a:pt x="16443" y="25944"/>
                </a:cubicBezTo>
                <a:lnTo>
                  <a:pt x="16455" y="25968"/>
                </a:lnTo>
                <a:lnTo>
                  <a:pt x="16455" y="25980"/>
                </a:lnTo>
                <a:lnTo>
                  <a:pt x="16467" y="26004"/>
                </a:lnTo>
                <a:cubicBezTo>
                  <a:pt x="16462" y="25994"/>
                  <a:pt x="16457" y="25990"/>
                  <a:pt x="16452" y="25990"/>
                </a:cubicBezTo>
                <a:cubicBezTo>
                  <a:pt x="16445" y="25990"/>
                  <a:pt x="16438" y="25997"/>
                  <a:pt x="16431" y="26004"/>
                </a:cubicBezTo>
                <a:lnTo>
                  <a:pt x="16431" y="25944"/>
                </a:lnTo>
                <a:cubicBezTo>
                  <a:pt x="16444" y="25925"/>
                  <a:pt x="16453" y="25909"/>
                  <a:pt x="16459" y="25892"/>
                </a:cubicBezTo>
                <a:close/>
                <a:moveTo>
                  <a:pt x="18395" y="25922"/>
                </a:moveTo>
                <a:cubicBezTo>
                  <a:pt x="18392" y="25922"/>
                  <a:pt x="18388" y="25929"/>
                  <a:pt x="18384" y="25944"/>
                </a:cubicBezTo>
                <a:cubicBezTo>
                  <a:pt x="18419" y="26064"/>
                  <a:pt x="18443" y="26075"/>
                  <a:pt x="18479" y="26123"/>
                </a:cubicBezTo>
                <a:lnTo>
                  <a:pt x="18431" y="25992"/>
                </a:lnTo>
                <a:cubicBezTo>
                  <a:pt x="18431" y="25992"/>
                  <a:pt x="18431" y="25980"/>
                  <a:pt x="18431" y="25980"/>
                </a:cubicBezTo>
                <a:cubicBezTo>
                  <a:pt x="18431" y="26004"/>
                  <a:pt x="18430" y="26013"/>
                  <a:pt x="18429" y="26013"/>
                </a:cubicBezTo>
                <a:cubicBezTo>
                  <a:pt x="18423" y="26013"/>
                  <a:pt x="18410" y="25922"/>
                  <a:pt x="18395" y="25922"/>
                </a:cubicBezTo>
                <a:close/>
                <a:moveTo>
                  <a:pt x="18503" y="26087"/>
                </a:moveTo>
                <a:cubicBezTo>
                  <a:pt x="18506" y="26102"/>
                  <a:pt x="18510" y="26117"/>
                  <a:pt x="18514" y="26133"/>
                </a:cubicBezTo>
                <a:lnTo>
                  <a:pt x="18514" y="26133"/>
                </a:lnTo>
                <a:cubicBezTo>
                  <a:pt x="18517" y="26130"/>
                  <a:pt x="18522" y="26128"/>
                  <a:pt x="18527" y="26123"/>
                </a:cubicBezTo>
                <a:cubicBezTo>
                  <a:pt x="18515" y="26111"/>
                  <a:pt x="18515" y="26099"/>
                  <a:pt x="18503" y="26087"/>
                </a:cubicBezTo>
                <a:close/>
                <a:moveTo>
                  <a:pt x="10811" y="26111"/>
                </a:moveTo>
                <a:lnTo>
                  <a:pt x="10811" y="26111"/>
                </a:lnTo>
                <a:cubicBezTo>
                  <a:pt x="10811" y="26111"/>
                  <a:pt x="10806" y="26127"/>
                  <a:pt x="10782" y="26168"/>
                </a:cubicBezTo>
                <a:lnTo>
                  <a:pt x="10782" y="26168"/>
                </a:lnTo>
                <a:cubicBezTo>
                  <a:pt x="10792" y="26149"/>
                  <a:pt x="10802" y="26130"/>
                  <a:pt x="10811" y="26111"/>
                </a:cubicBezTo>
                <a:close/>
                <a:moveTo>
                  <a:pt x="18514" y="26133"/>
                </a:moveTo>
                <a:cubicBezTo>
                  <a:pt x="18507" y="26138"/>
                  <a:pt x="18503" y="26144"/>
                  <a:pt x="18503" y="26159"/>
                </a:cubicBezTo>
                <a:cubicBezTo>
                  <a:pt x="18509" y="26169"/>
                  <a:pt x="18518" y="26180"/>
                  <a:pt x="18527" y="26192"/>
                </a:cubicBezTo>
                <a:lnTo>
                  <a:pt x="18527" y="26192"/>
                </a:lnTo>
                <a:cubicBezTo>
                  <a:pt x="18522" y="26172"/>
                  <a:pt x="18518" y="26153"/>
                  <a:pt x="18514" y="26133"/>
                </a:cubicBezTo>
                <a:close/>
                <a:moveTo>
                  <a:pt x="29544" y="25856"/>
                </a:moveTo>
                <a:cubicBezTo>
                  <a:pt x="29552" y="25856"/>
                  <a:pt x="29553" y="25866"/>
                  <a:pt x="29540" y="25897"/>
                </a:cubicBezTo>
                <a:cubicBezTo>
                  <a:pt x="29480" y="25944"/>
                  <a:pt x="29373" y="26052"/>
                  <a:pt x="29266" y="26195"/>
                </a:cubicBezTo>
                <a:cubicBezTo>
                  <a:pt x="29290" y="26159"/>
                  <a:pt x="29314" y="26123"/>
                  <a:pt x="29337" y="26087"/>
                </a:cubicBezTo>
                <a:cubicBezTo>
                  <a:pt x="29385" y="26028"/>
                  <a:pt x="29445" y="25956"/>
                  <a:pt x="29492" y="25885"/>
                </a:cubicBezTo>
                <a:cubicBezTo>
                  <a:pt x="29500" y="25885"/>
                  <a:pt x="29531" y="25856"/>
                  <a:pt x="29544" y="25856"/>
                </a:cubicBezTo>
                <a:close/>
                <a:moveTo>
                  <a:pt x="10811" y="26230"/>
                </a:moveTo>
                <a:cubicBezTo>
                  <a:pt x="10811" y="26230"/>
                  <a:pt x="10811" y="26230"/>
                  <a:pt x="10811" y="26230"/>
                </a:cubicBezTo>
                <a:cubicBezTo>
                  <a:pt x="10811" y="26230"/>
                  <a:pt x="10811" y="26230"/>
                  <a:pt x="10811" y="26230"/>
                </a:cubicBezTo>
                <a:close/>
                <a:moveTo>
                  <a:pt x="25563" y="26171"/>
                </a:moveTo>
                <a:lnTo>
                  <a:pt x="25623" y="26230"/>
                </a:lnTo>
                <a:cubicBezTo>
                  <a:pt x="25612" y="26223"/>
                  <a:pt x="25605" y="26220"/>
                  <a:pt x="25600" y="26220"/>
                </a:cubicBezTo>
                <a:cubicBezTo>
                  <a:pt x="25588" y="26220"/>
                  <a:pt x="25590" y="26237"/>
                  <a:pt x="25599" y="26254"/>
                </a:cubicBezTo>
                <a:lnTo>
                  <a:pt x="25527" y="26195"/>
                </a:lnTo>
                <a:lnTo>
                  <a:pt x="25527" y="26195"/>
                </a:lnTo>
                <a:cubicBezTo>
                  <a:pt x="25547" y="26204"/>
                  <a:pt x="25561" y="26210"/>
                  <a:pt x="25568" y="26210"/>
                </a:cubicBezTo>
                <a:cubicBezTo>
                  <a:pt x="25579" y="26210"/>
                  <a:pt x="25577" y="26199"/>
                  <a:pt x="25563" y="26171"/>
                </a:cubicBezTo>
                <a:close/>
                <a:moveTo>
                  <a:pt x="6454" y="25647"/>
                </a:moveTo>
                <a:lnTo>
                  <a:pt x="6454" y="25647"/>
                </a:lnTo>
                <a:cubicBezTo>
                  <a:pt x="6311" y="25802"/>
                  <a:pt x="6168" y="25956"/>
                  <a:pt x="6025" y="26111"/>
                </a:cubicBezTo>
                <a:lnTo>
                  <a:pt x="5811" y="26325"/>
                </a:lnTo>
                <a:cubicBezTo>
                  <a:pt x="6037" y="26087"/>
                  <a:pt x="6263" y="25849"/>
                  <a:pt x="6454" y="25647"/>
                </a:cubicBezTo>
                <a:close/>
                <a:moveTo>
                  <a:pt x="6727" y="25409"/>
                </a:moveTo>
                <a:cubicBezTo>
                  <a:pt x="6727" y="25409"/>
                  <a:pt x="6739" y="25409"/>
                  <a:pt x="6739" y="25421"/>
                </a:cubicBezTo>
                <a:lnTo>
                  <a:pt x="6716" y="25444"/>
                </a:lnTo>
                <a:cubicBezTo>
                  <a:pt x="6644" y="25516"/>
                  <a:pt x="6573" y="25587"/>
                  <a:pt x="6489" y="25671"/>
                </a:cubicBezTo>
                <a:lnTo>
                  <a:pt x="6537" y="25635"/>
                </a:lnTo>
                <a:lnTo>
                  <a:pt x="6537" y="25635"/>
                </a:lnTo>
                <a:cubicBezTo>
                  <a:pt x="6525" y="25647"/>
                  <a:pt x="6513" y="25671"/>
                  <a:pt x="6501" y="25683"/>
                </a:cubicBezTo>
                <a:lnTo>
                  <a:pt x="6489" y="25671"/>
                </a:lnTo>
                <a:lnTo>
                  <a:pt x="6489" y="25683"/>
                </a:lnTo>
                <a:cubicBezTo>
                  <a:pt x="6418" y="25766"/>
                  <a:pt x="6346" y="25837"/>
                  <a:pt x="6287" y="25909"/>
                </a:cubicBezTo>
                <a:cubicBezTo>
                  <a:pt x="6144" y="26064"/>
                  <a:pt x="6001" y="26206"/>
                  <a:pt x="5858" y="26361"/>
                </a:cubicBezTo>
                <a:lnTo>
                  <a:pt x="5846" y="26349"/>
                </a:lnTo>
                <a:lnTo>
                  <a:pt x="6132" y="26052"/>
                </a:lnTo>
                <a:lnTo>
                  <a:pt x="6263" y="25885"/>
                </a:lnTo>
                <a:cubicBezTo>
                  <a:pt x="6335" y="25814"/>
                  <a:pt x="6406" y="25742"/>
                  <a:pt x="6477" y="25659"/>
                </a:cubicBezTo>
                <a:lnTo>
                  <a:pt x="6477" y="25671"/>
                </a:lnTo>
                <a:cubicBezTo>
                  <a:pt x="6466" y="25683"/>
                  <a:pt x="6454" y="25706"/>
                  <a:pt x="6430" y="25718"/>
                </a:cubicBezTo>
                <a:cubicBezTo>
                  <a:pt x="6442" y="25718"/>
                  <a:pt x="6453" y="25707"/>
                  <a:pt x="6465" y="25695"/>
                </a:cubicBezTo>
                <a:lnTo>
                  <a:pt x="6465" y="25695"/>
                </a:lnTo>
                <a:cubicBezTo>
                  <a:pt x="6382" y="25778"/>
                  <a:pt x="6311" y="25849"/>
                  <a:pt x="6239" y="25933"/>
                </a:cubicBezTo>
                <a:lnTo>
                  <a:pt x="6489" y="25671"/>
                </a:lnTo>
                <a:cubicBezTo>
                  <a:pt x="6513" y="25635"/>
                  <a:pt x="6549" y="25599"/>
                  <a:pt x="6585" y="25563"/>
                </a:cubicBezTo>
                <a:cubicBezTo>
                  <a:pt x="6632" y="25516"/>
                  <a:pt x="6680" y="25468"/>
                  <a:pt x="6727" y="25409"/>
                </a:cubicBezTo>
                <a:close/>
                <a:moveTo>
                  <a:pt x="18622" y="26337"/>
                </a:moveTo>
                <a:lnTo>
                  <a:pt x="18622" y="26361"/>
                </a:lnTo>
                <a:lnTo>
                  <a:pt x="18610" y="26337"/>
                </a:lnTo>
                <a:close/>
                <a:moveTo>
                  <a:pt x="5834" y="26373"/>
                </a:moveTo>
                <a:cubicBezTo>
                  <a:pt x="5834" y="26373"/>
                  <a:pt x="5834" y="26373"/>
                  <a:pt x="5834" y="26374"/>
                </a:cubicBezTo>
                <a:lnTo>
                  <a:pt x="5834" y="26374"/>
                </a:lnTo>
                <a:cubicBezTo>
                  <a:pt x="5835" y="26377"/>
                  <a:pt x="5836" y="26380"/>
                  <a:pt x="5837" y="26381"/>
                </a:cubicBezTo>
                <a:lnTo>
                  <a:pt x="5837" y="26381"/>
                </a:lnTo>
                <a:cubicBezTo>
                  <a:pt x="5841" y="26385"/>
                  <a:pt x="5846" y="26385"/>
                  <a:pt x="5846" y="26385"/>
                </a:cubicBezTo>
                <a:cubicBezTo>
                  <a:pt x="5834" y="26385"/>
                  <a:pt x="5834" y="26397"/>
                  <a:pt x="5834" y="26397"/>
                </a:cubicBezTo>
                <a:lnTo>
                  <a:pt x="5823" y="26409"/>
                </a:lnTo>
                <a:cubicBezTo>
                  <a:pt x="5823" y="26409"/>
                  <a:pt x="5811" y="26385"/>
                  <a:pt x="5823" y="26385"/>
                </a:cubicBezTo>
                <a:cubicBezTo>
                  <a:pt x="5834" y="26397"/>
                  <a:pt x="5834" y="26397"/>
                  <a:pt x="5834" y="26397"/>
                </a:cubicBezTo>
                <a:cubicBezTo>
                  <a:pt x="5834" y="26397"/>
                  <a:pt x="5834" y="26385"/>
                  <a:pt x="5834" y="26385"/>
                </a:cubicBezTo>
                <a:lnTo>
                  <a:pt x="5834" y="26373"/>
                </a:lnTo>
                <a:close/>
                <a:moveTo>
                  <a:pt x="5739" y="26421"/>
                </a:moveTo>
                <a:lnTo>
                  <a:pt x="5739" y="26433"/>
                </a:lnTo>
                <a:lnTo>
                  <a:pt x="5727" y="26433"/>
                </a:lnTo>
                <a:lnTo>
                  <a:pt x="5727" y="26421"/>
                </a:lnTo>
                <a:close/>
                <a:moveTo>
                  <a:pt x="5799" y="26409"/>
                </a:moveTo>
                <a:cubicBezTo>
                  <a:pt x="5799" y="26409"/>
                  <a:pt x="5811" y="26409"/>
                  <a:pt x="5811" y="26421"/>
                </a:cubicBezTo>
                <a:lnTo>
                  <a:pt x="5787" y="26445"/>
                </a:lnTo>
                <a:cubicBezTo>
                  <a:pt x="5787" y="26445"/>
                  <a:pt x="5787" y="26433"/>
                  <a:pt x="5775" y="26433"/>
                </a:cubicBezTo>
                <a:lnTo>
                  <a:pt x="5799" y="26409"/>
                </a:lnTo>
                <a:close/>
                <a:moveTo>
                  <a:pt x="5763" y="26445"/>
                </a:moveTo>
                <a:cubicBezTo>
                  <a:pt x="5763" y="26445"/>
                  <a:pt x="5763" y="26456"/>
                  <a:pt x="5775" y="26456"/>
                </a:cubicBezTo>
                <a:cubicBezTo>
                  <a:pt x="5775" y="26456"/>
                  <a:pt x="5775" y="26445"/>
                  <a:pt x="5763" y="26445"/>
                </a:cubicBezTo>
                <a:close/>
                <a:moveTo>
                  <a:pt x="5751" y="26456"/>
                </a:moveTo>
                <a:lnTo>
                  <a:pt x="5763" y="26468"/>
                </a:lnTo>
                <a:cubicBezTo>
                  <a:pt x="5763" y="26468"/>
                  <a:pt x="5763" y="26456"/>
                  <a:pt x="5751" y="26456"/>
                </a:cubicBezTo>
                <a:close/>
                <a:moveTo>
                  <a:pt x="5775" y="26445"/>
                </a:moveTo>
                <a:lnTo>
                  <a:pt x="5775" y="26456"/>
                </a:lnTo>
                <a:lnTo>
                  <a:pt x="5763" y="26468"/>
                </a:lnTo>
                <a:lnTo>
                  <a:pt x="5751" y="26480"/>
                </a:lnTo>
                <a:lnTo>
                  <a:pt x="5739" y="26492"/>
                </a:lnTo>
                <a:cubicBezTo>
                  <a:pt x="5739" y="26492"/>
                  <a:pt x="5727" y="26480"/>
                  <a:pt x="5727" y="26480"/>
                </a:cubicBezTo>
                <a:lnTo>
                  <a:pt x="5739" y="26480"/>
                </a:lnTo>
                <a:lnTo>
                  <a:pt x="5751" y="26456"/>
                </a:lnTo>
                <a:lnTo>
                  <a:pt x="5763" y="26445"/>
                </a:lnTo>
                <a:close/>
                <a:moveTo>
                  <a:pt x="25801" y="26445"/>
                </a:moveTo>
                <a:lnTo>
                  <a:pt x="25801" y="26445"/>
                </a:lnTo>
                <a:cubicBezTo>
                  <a:pt x="25825" y="26456"/>
                  <a:pt x="25849" y="26480"/>
                  <a:pt x="25885" y="26504"/>
                </a:cubicBezTo>
                <a:cubicBezTo>
                  <a:pt x="25889" y="26516"/>
                  <a:pt x="25896" y="26529"/>
                  <a:pt x="25907" y="26542"/>
                </a:cubicBezTo>
                <a:lnTo>
                  <a:pt x="25907" y="26542"/>
                </a:lnTo>
                <a:cubicBezTo>
                  <a:pt x="25872" y="26510"/>
                  <a:pt x="25837" y="26477"/>
                  <a:pt x="25801" y="26445"/>
                </a:cubicBezTo>
                <a:close/>
                <a:moveTo>
                  <a:pt x="5573" y="26659"/>
                </a:moveTo>
                <a:cubicBezTo>
                  <a:pt x="5573" y="26659"/>
                  <a:pt x="5573" y="26671"/>
                  <a:pt x="5573" y="26671"/>
                </a:cubicBezTo>
                <a:lnTo>
                  <a:pt x="5561" y="26671"/>
                </a:lnTo>
                <a:lnTo>
                  <a:pt x="5573" y="26659"/>
                </a:lnTo>
                <a:close/>
                <a:moveTo>
                  <a:pt x="16421" y="26614"/>
                </a:moveTo>
                <a:cubicBezTo>
                  <a:pt x="16422" y="26614"/>
                  <a:pt x="16424" y="26616"/>
                  <a:pt x="16427" y="26619"/>
                </a:cubicBezTo>
                <a:lnTo>
                  <a:pt x="16427" y="26619"/>
                </a:lnTo>
                <a:cubicBezTo>
                  <a:pt x="16419" y="26638"/>
                  <a:pt x="16419" y="26650"/>
                  <a:pt x="16419" y="26671"/>
                </a:cubicBezTo>
                <a:cubicBezTo>
                  <a:pt x="16419" y="26647"/>
                  <a:pt x="16419" y="26635"/>
                  <a:pt x="16419" y="26623"/>
                </a:cubicBezTo>
                <a:cubicBezTo>
                  <a:pt x="16419" y="26617"/>
                  <a:pt x="16419" y="26614"/>
                  <a:pt x="16421" y="26614"/>
                </a:cubicBezTo>
                <a:close/>
                <a:moveTo>
                  <a:pt x="22432" y="26683"/>
                </a:moveTo>
                <a:cubicBezTo>
                  <a:pt x="22432" y="26683"/>
                  <a:pt x="22420" y="26695"/>
                  <a:pt x="22408" y="26695"/>
                </a:cubicBezTo>
                <a:lnTo>
                  <a:pt x="22408" y="26683"/>
                </a:lnTo>
                <a:close/>
                <a:moveTo>
                  <a:pt x="5549" y="26671"/>
                </a:moveTo>
                <a:lnTo>
                  <a:pt x="5549" y="26683"/>
                </a:lnTo>
                <a:lnTo>
                  <a:pt x="5561" y="26695"/>
                </a:lnTo>
                <a:lnTo>
                  <a:pt x="5549" y="26695"/>
                </a:lnTo>
                <a:lnTo>
                  <a:pt x="5549" y="26706"/>
                </a:lnTo>
                <a:cubicBezTo>
                  <a:pt x="5549" y="26706"/>
                  <a:pt x="5537" y="26695"/>
                  <a:pt x="5537" y="26695"/>
                </a:cubicBezTo>
                <a:cubicBezTo>
                  <a:pt x="5537" y="26695"/>
                  <a:pt x="5537" y="26706"/>
                  <a:pt x="5537" y="26706"/>
                </a:cubicBezTo>
                <a:lnTo>
                  <a:pt x="5525" y="26695"/>
                </a:lnTo>
                <a:lnTo>
                  <a:pt x="5537" y="26695"/>
                </a:lnTo>
                <a:lnTo>
                  <a:pt x="5549" y="26683"/>
                </a:lnTo>
                <a:lnTo>
                  <a:pt x="5537" y="26683"/>
                </a:lnTo>
                <a:lnTo>
                  <a:pt x="5549" y="26671"/>
                </a:lnTo>
                <a:close/>
                <a:moveTo>
                  <a:pt x="5525" y="26706"/>
                </a:moveTo>
                <a:lnTo>
                  <a:pt x="5525" y="26706"/>
                </a:lnTo>
                <a:lnTo>
                  <a:pt x="5525" y="26706"/>
                </a:lnTo>
                <a:cubicBezTo>
                  <a:pt x="5525" y="26706"/>
                  <a:pt x="5537" y="26706"/>
                  <a:pt x="5537" y="26718"/>
                </a:cubicBezTo>
                <a:cubicBezTo>
                  <a:pt x="5531" y="26712"/>
                  <a:pt x="5528" y="26709"/>
                  <a:pt x="5526" y="26709"/>
                </a:cubicBezTo>
                <a:cubicBezTo>
                  <a:pt x="5525" y="26709"/>
                  <a:pt x="5525" y="26712"/>
                  <a:pt x="5525" y="26718"/>
                </a:cubicBezTo>
                <a:cubicBezTo>
                  <a:pt x="5525" y="26718"/>
                  <a:pt x="5525" y="26730"/>
                  <a:pt x="5525" y="26730"/>
                </a:cubicBezTo>
                <a:lnTo>
                  <a:pt x="5513" y="26730"/>
                </a:lnTo>
                <a:lnTo>
                  <a:pt x="5513" y="26718"/>
                </a:lnTo>
                <a:lnTo>
                  <a:pt x="5525" y="26718"/>
                </a:lnTo>
                <a:lnTo>
                  <a:pt x="5525" y="26706"/>
                </a:lnTo>
                <a:close/>
                <a:moveTo>
                  <a:pt x="5501" y="26730"/>
                </a:moveTo>
                <a:lnTo>
                  <a:pt x="5513" y="26742"/>
                </a:lnTo>
                <a:lnTo>
                  <a:pt x="5501" y="26754"/>
                </a:lnTo>
                <a:lnTo>
                  <a:pt x="5489" y="26754"/>
                </a:lnTo>
                <a:cubicBezTo>
                  <a:pt x="5489" y="26754"/>
                  <a:pt x="5489" y="26742"/>
                  <a:pt x="5489" y="26742"/>
                </a:cubicBezTo>
                <a:lnTo>
                  <a:pt x="5501" y="26730"/>
                </a:lnTo>
                <a:close/>
                <a:moveTo>
                  <a:pt x="18753" y="26718"/>
                </a:moveTo>
                <a:lnTo>
                  <a:pt x="18765" y="26754"/>
                </a:lnTo>
                <a:cubicBezTo>
                  <a:pt x="18753" y="26742"/>
                  <a:pt x="18753" y="26730"/>
                  <a:pt x="18753" y="26718"/>
                </a:cubicBezTo>
                <a:close/>
                <a:moveTo>
                  <a:pt x="26046" y="26673"/>
                </a:moveTo>
                <a:cubicBezTo>
                  <a:pt x="26082" y="26705"/>
                  <a:pt x="26120" y="26738"/>
                  <a:pt x="26157" y="26774"/>
                </a:cubicBezTo>
                <a:lnTo>
                  <a:pt x="26157" y="26774"/>
                </a:lnTo>
                <a:cubicBezTo>
                  <a:pt x="26153" y="26771"/>
                  <a:pt x="26149" y="26769"/>
                  <a:pt x="26147" y="26766"/>
                </a:cubicBezTo>
                <a:cubicBezTo>
                  <a:pt x="26112" y="26735"/>
                  <a:pt x="26079" y="26704"/>
                  <a:pt x="26046" y="26673"/>
                </a:cubicBezTo>
                <a:close/>
                <a:moveTo>
                  <a:pt x="18731" y="26720"/>
                </a:moveTo>
                <a:cubicBezTo>
                  <a:pt x="18738" y="26720"/>
                  <a:pt x="18757" y="26771"/>
                  <a:pt x="18777" y="26790"/>
                </a:cubicBezTo>
                <a:lnTo>
                  <a:pt x="18788" y="26837"/>
                </a:lnTo>
                <a:cubicBezTo>
                  <a:pt x="18784" y="26842"/>
                  <a:pt x="18779" y="26846"/>
                  <a:pt x="18774" y="26846"/>
                </a:cubicBezTo>
                <a:cubicBezTo>
                  <a:pt x="18766" y="26846"/>
                  <a:pt x="18756" y="26834"/>
                  <a:pt x="18741" y="26790"/>
                </a:cubicBezTo>
                <a:lnTo>
                  <a:pt x="18741" y="26814"/>
                </a:lnTo>
                <a:cubicBezTo>
                  <a:pt x="18729" y="26790"/>
                  <a:pt x="18729" y="26766"/>
                  <a:pt x="18729" y="26730"/>
                </a:cubicBezTo>
                <a:cubicBezTo>
                  <a:pt x="18729" y="26723"/>
                  <a:pt x="18730" y="26720"/>
                  <a:pt x="18731" y="26720"/>
                </a:cubicBezTo>
                <a:close/>
                <a:moveTo>
                  <a:pt x="22587" y="26885"/>
                </a:moveTo>
                <a:cubicBezTo>
                  <a:pt x="22587" y="26885"/>
                  <a:pt x="22586" y="26885"/>
                  <a:pt x="22575" y="26897"/>
                </a:cubicBezTo>
                <a:cubicBezTo>
                  <a:pt x="22575" y="26897"/>
                  <a:pt x="22587" y="26897"/>
                  <a:pt x="22587" y="26885"/>
                </a:cubicBezTo>
                <a:close/>
                <a:moveTo>
                  <a:pt x="16526" y="25885"/>
                </a:moveTo>
                <a:lnTo>
                  <a:pt x="16526" y="25885"/>
                </a:lnTo>
                <a:cubicBezTo>
                  <a:pt x="16502" y="26218"/>
                  <a:pt x="16491" y="26516"/>
                  <a:pt x="16479" y="26778"/>
                </a:cubicBezTo>
                <a:lnTo>
                  <a:pt x="16467" y="26730"/>
                </a:lnTo>
                <a:lnTo>
                  <a:pt x="16455" y="26790"/>
                </a:lnTo>
                <a:cubicBezTo>
                  <a:pt x="16455" y="26790"/>
                  <a:pt x="16467" y="26802"/>
                  <a:pt x="16479" y="26802"/>
                </a:cubicBezTo>
                <a:cubicBezTo>
                  <a:pt x="16467" y="26837"/>
                  <a:pt x="16467" y="26873"/>
                  <a:pt x="16467" y="26909"/>
                </a:cubicBezTo>
                <a:cubicBezTo>
                  <a:pt x="16455" y="26873"/>
                  <a:pt x="16455" y="26826"/>
                  <a:pt x="16443" y="26778"/>
                </a:cubicBezTo>
                <a:lnTo>
                  <a:pt x="16443" y="26766"/>
                </a:lnTo>
                <a:cubicBezTo>
                  <a:pt x="16443" y="26742"/>
                  <a:pt x="16443" y="26718"/>
                  <a:pt x="16431" y="26683"/>
                </a:cubicBezTo>
                <a:cubicBezTo>
                  <a:pt x="16479" y="26599"/>
                  <a:pt x="16443" y="26445"/>
                  <a:pt x="16467" y="26337"/>
                </a:cubicBezTo>
                <a:lnTo>
                  <a:pt x="16467" y="26337"/>
                </a:lnTo>
                <a:cubicBezTo>
                  <a:pt x="16455" y="26337"/>
                  <a:pt x="16443" y="26349"/>
                  <a:pt x="16419" y="26349"/>
                </a:cubicBezTo>
                <a:lnTo>
                  <a:pt x="16419" y="26314"/>
                </a:lnTo>
                <a:cubicBezTo>
                  <a:pt x="16443" y="26302"/>
                  <a:pt x="16431" y="26242"/>
                  <a:pt x="16443" y="26206"/>
                </a:cubicBezTo>
                <a:cubicBezTo>
                  <a:pt x="16443" y="26195"/>
                  <a:pt x="16455" y="26195"/>
                  <a:pt x="16455" y="26183"/>
                </a:cubicBezTo>
                <a:cubicBezTo>
                  <a:pt x="16467" y="26171"/>
                  <a:pt x="16467" y="26171"/>
                  <a:pt x="16479" y="26159"/>
                </a:cubicBezTo>
                <a:cubicBezTo>
                  <a:pt x="16479" y="26135"/>
                  <a:pt x="16479" y="26123"/>
                  <a:pt x="16479" y="26123"/>
                </a:cubicBezTo>
                <a:cubicBezTo>
                  <a:pt x="16491" y="26099"/>
                  <a:pt x="16491" y="26087"/>
                  <a:pt x="16502" y="26087"/>
                </a:cubicBezTo>
                <a:cubicBezTo>
                  <a:pt x="16467" y="25980"/>
                  <a:pt x="16502" y="25933"/>
                  <a:pt x="16526" y="25885"/>
                </a:cubicBezTo>
                <a:close/>
                <a:moveTo>
                  <a:pt x="24111" y="25004"/>
                </a:moveTo>
                <a:lnTo>
                  <a:pt x="24099" y="25016"/>
                </a:lnTo>
                <a:cubicBezTo>
                  <a:pt x="24313" y="25206"/>
                  <a:pt x="24539" y="25373"/>
                  <a:pt x="24765" y="25587"/>
                </a:cubicBezTo>
                <a:cubicBezTo>
                  <a:pt x="24748" y="25578"/>
                  <a:pt x="24737" y="25576"/>
                  <a:pt x="24729" y="25576"/>
                </a:cubicBezTo>
                <a:cubicBezTo>
                  <a:pt x="24721" y="25576"/>
                  <a:pt x="24717" y="25579"/>
                  <a:pt x="24713" y="25579"/>
                </a:cubicBezTo>
                <a:cubicBezTo>
                  <a:pt x="24711" y="25579"/>
                  <a:pt x="24709" y="25578"/>
                  <a:pt x="24706" y="25576"/>
                </a:cubicBezTo>
                <a:lnTo>
                  <a:pt x="24706" y="25576"/>
                </a:lnTo>
                <a:cubicBezTo>
                  <a:pt x="25075" y="25933"/>
                  <a:pt x="25527" y="26361"/>
                  <a:pt x="25658" y="26516"/>
                </a:cubicBezTo>
                <a:cubicBezTo>
                  <a:pt x="25777" y="26647"/>
                  <a:pt x="25837" y="26635"/>
                  <a:pt x="25992" y="26778"/>
                </a:cubicBezTo>
                <a:lnTo>
                  <a:pt x="26039" y="26861"/>
                </a:lnTo>
                <a:cubicBezTo>
                  <a:pt x="26126" y="26919"/>
                  <a:pt x="26292" y="27111"/>
                  <a:pt x="26326" y="27111"/>
                </a:cubicBezTo>
                <a:cubicBezTo>
                  <a:pt x="26333" y="27111"/>
                  <a:pt x="26334" y="27100"/>
                  <a:pt x="26325" y="27076"/>
                </a:cubicBezTo>
                <a:cubicBezTo>
                  <a:pt x="26313" y="27064"/>
                  <a:pt x="26230" y="27028"/>
                  <a:pt x="26170" y="26945"/>
                </a:cubicBezTo>
                <a:lnTo>
                  <a:pt x="26194" y="26945"/>
                </a:lnTo>
                <a:lnTo>
                  <a:pt x="26016" y="26790"/>
                </a:lnTo>
                <a:lnTo>
                  <a:pt x="26087" y="26826"/>
                </a:lnTo>
                <a:cubicBezTo>
                  <a:pt x="25885" y="26587"/>
                  <a:pt x="25885" y="26718"/>
                  <a:pt x="25623" y="26433"/>
                </a:cubicBezTo>
                <a:lnTo>
                  <a:pt x="25658" y="26409"/>
                </a:lnTo>
                <a:cubicBezTo>
                  <a:pt x="25513" y="26272"/>
                  <a:pt x="25423" y="26192"/>
                  <a:pt x="25320" y="26081"/>
                </a:cubicBezTo>
                <a:lnTo>
                  <a:pt x="25320" y="26081"/>
                </a:lnTo>
                <a:cubicBezTo>
                  <a:pt x="25371" y="26130"/>
                  <a:pt x="25414" y="26169"/>
                  <a:pt x="25444" y="26195"/>
                </a:cubicBezTo>
                <a:cubicBezTo>
                  <a:pt x="25382" y="26132"/>
                  <a:pt x="25320" y="26073"/>
                  <a:pt x="25258" y="26014"/>
                </a:cubicBezTo>
                <a:lnTo>
                  <a:pt x="25258" y="26014"/>
                </a:lnTo>
                <a:cubicBezTo>
                  <a:pt x="25279" y="26038"/>
                  <a:pt x="25300" y="26060"/>
                  <a:pt x="25320" y="26081"/>
                </a:cubicBezTo>
                <a:lnTo>
                  <a:pt x="25320" y="26081"/>
                </a:lnTo>
                <a:cubicBezTo>
                  <a:pt x="25302" y="26065"/>
                  <a:pt x="25283" y="26047"/>
                  <a:pt x="25263" y="26029"/>
                </a:cubicBezTo>
                <a:lnTo>
                  <a:pt x="25263" y="26029"/>
                </a:lnTo>
                <a:cubicBezTo>
                  <a:pt x="25282" y="26054"/>
                  <a:pt x="25291" y="26077"/>
                  <a:pt x="25275" y="26077"/>
                </a:cubicBezTo>
                <a:cubicBezTo>
                  <a:pt x="25272" y="26077"/>
                  <a:pt x="25269" y="26077"/>
                  <a:pt x="25265" y="26075"/>
                </a:cubicBezTo>
                <a:cubicBezTo>
                  <a:pt x="25155" y="25987"/>
                  <a:pt x="25136" y="25968"/>
                  <a:pt x="25147" y="25968"/>
                </a:cubicBezTo>
                <a:cubicBezTo>
                  <a:pt x="25155" y="25968"/>
                  <a:pt x="25182" y="25980"/>
                  <a:pt x="25196" y="25980"/>
                </a:cubicBezTo>
                <a:cubicBezTo>
                  <a:pt x="25201" y="25980"/>
                  <a:pt x="25204" y="25979"/>
                  <a:pt x="25204" y="25974"/>
                </a:cubicBezTo>
                <a:lnTo>
                  <a:pt x="25204" y="25974"/>
                </a:lnTo>
                <a:cubicBezTo>
                  <a:pt x="25225" y="25993"/>
                  <a:pt x="25244" y="26011"/>
                  <a:pt x="25263" y="26029"/>
                </a:cubicBezTo>
                <a:lnTo>
                  <a:pt x="25263" y="26029"/>
                </a:lnTo>
                <a:cubicBezTo>
                  <a:pt x="25257" y="26021"/>
                  <a:pt x="25250" y="26012"/>
                  <a:pt x="25242" y="26004"/>
                </a:cubicBezTo>
                <a:cubicBezTo>
                  <a:pt x="25220" y="25990"/>
                  <a:pt x="25216" y="25979"/>
                  <a:pt x="25216" y="25974"/>
                </a:cubicBezTo>
                <a:lnTo>
                  <a:pt x="25216" y="25974"/>
                </a:lnTo>
                <a:cubicBezTo>
                  <a:pt x="25230" y="25987"/>
                  <a:pt x="25244" y="26000"/>
                  <a:pt x="25258" y="26014"/>
                </a:cubicBezTo>
                <a:lnTo>
                  <a:pt x="25258" y="26014"/>
                </a:lnTo>
                <a:cubicBezTo>
                  <a:pt x="25245" y="25999"/>
                  <a:pt x="25232" y="25984"/>
                  <a:pt x="25218" y="25968"/>
                </a:cubicBezTo>
                <a:lnTo>
                  <a:pt x="25218" y="25968"/>
                </a:lnTo>
                <a:cubicBezTo>
                  <a:pt x="25218" y="25968"/>
                  <a:pt x="25216" y="25970"/>
                  <a:pt x="25216" y="25974"/>
                </a:cubicBezTo>
                <a:lnTo>
                  <a:pt x="25216" y="25974"/>
                </a:lnTo>
                <a:cubicBezTo>
                  <a:pt x="25209" y="25967"/>
                  <a:pt x="25201" y="25960"/>
                  <a:pt x="25194" y="25953"/>
                </a:cubicBezTo>
                <a:lnTo>
                  <a:pt x="25194" y="25953"/>
                </a:lnTo>
                <a:cubicBezTo>
                  <a:pt x="25201" y="25963"/>
                  <a:pt x="25204" y="25970"/>
                  <a:pt x="25204" y="25974"/>
                </a:cubicBezTo>
                <a:lnTo>
                  <a:pt x="25204" y="25974"/>
                </a:lnTo>
                <a:cubicBezTo>
                  <a:pt x="25160" y="25934"/>
                  <a:pt x="25113" y="25892"/>
                  <a:pt x="25063" y="25849"/>
                </a:cubicBezTo>
                <a:lnTo>
                  <a:pt x="25063" y="25837"/>
                </a:lnTo>
                <a:cubicBezTo>
                  <a:pt x="25049" y="25824"/>
                  <a:pt x="25036" y="25810"/>
                  <a:pt x="25022" y="25797"/>
                </a:cubicBezTo>
                <a:lnTo>
                  <a:pt x="25022" y="25797"/>
                </a:lnTo>
                <a:cubicBezTo>
                  <a:pt x="25046" y="25817"/>
                  <a:pt x="25069" y="25836"/>
                  <a:pt x="25092" y="25854"/>
                </a:cubicBezTo>
                <a:lnTo>
                  <a:pt x="25092" y="25854"/>
                </a:lnTo>
                <a:cubicBezTo>
                  <a:pt x="25078" y="25840"/>
                  <a:pt x="25065" y="25827"/>
                  <a:pt x="25051" y="25814"/>
                </a:cubicBezTo>
                <a:cubicBezTo>
                  <a:pt x="25004" y="25766"/>
                  <a:pt x="24956" y="25730"/>
                  <a:pt x="24920" y="25706"/>
                </a:cubicBezTo>
                <a:lnTo>
                  <a:pt x="24920" y="25706"/>
                </a:lnTo>
                <a:cubicBezTo>
                  <a:pt x="24954" y="25732"/>
                  <a:pt x="24988" y="25763"/>
                  <a:pt x="25022" y="25797"/>
                </a:cubicBezTo>
                <a:lnTo>
                  <a:pt x="25022" y="25797"/>
                </a:lnTo>
                <a:cubicBezTo>
                  <a:pt x="24759" y="25578"/>
                  <a:pt x="24408" y="25247"/>
                  <a:pt x="24314" y="25113"/>
                </a:cubicBezTo>
                <a:lnTo>
                  <a:pt x="24314" y="25113"/>
                </a:lnTo>
                <a:cubicBezTo>
                  <a:pt x="24339" y="25148"/>
                  <a:pt x="24342" y="25163"/>
                  <a:pt x="24330" y="25163"/>
                </a:cubicBezTo>
                <a:cubicBezTo>
                  <a:pt x="24303" y="25163"/>
                  <a:pt x="24201" y="25086"/>
                  <a:pt x="24111" y="25004"/>
                </a:cubicBezTo>
                <a:close/>
                <a:moveTo>
                  <a:pt x="22741" y="27123"/>
                </a:moveTo>
                <a:cubicBezTo>
                  <a:pt x="22740" y="27126"/>
                  <a:pt x="22739" y="27129"/>
                  <a:pt x="22739" y="27131"/>
                </a:cubicBezTo>
                <a:lnTo>
                  <a:pt x="22739" y="27131"/>
                </a:lnTo>
                <a:cubicBezTo>
                  <a:pt x="22741" y="27127"/>
                  <a:pt x="22741" y="27123"/>
                  <a:pt x="22741" y="27123"/>
                </a:cubicBezTo>
                <a:close/>
                <a:moveTo>
                  <a:pt x="16431" y="26957"/>
                </a:moveTo>
                <a:cubicBezTo>
                  <a:pt x="16431" y="27016"/>
                  <a:pt x="16431" y="27087"/>
                  <a:pt x="16419" y="27159"/>
                </a:cubicBezTo>
                <a:cubicBezTo>
                  <a:pt x="16410" y="27159"/>
                  <a:pt x="16415" y="27099"/>
                  <a:pt x="16402" y="27099"/>
                </a:cubicBezTo>
                <a:cubicBezTo>
                  <a:pt x="16398" y="27099"/>
                  <a:pt x="16392" y="27105"/>
                  <a:pt x="16383" y="27123"/>
                </a:cubicBezTo>
                <a:cubicBezTo>
                  <a:pt x="16383" y="27099"/>
                  <a:pt x="16383" y="27064"/>
                  <a:pt x="16395" y="27040"/>
                </a:cubicBezTo>
                <a:cubicBezTo>
                  <a:pt x="16419" y="27040"/>
                  <a:pt x="16407" y="26968"/>
                  <a:pt x="16431" y="26957"/>
                </a:cubicBezTo>
                <a:close/>
                <a:moveTo>
                  <a:pt x="22658" y="27159"/>
                </a:moveTo>
                <a:lnTo>
                  <a:pt x="22664" y="27171"/>
                </a:lnTo>
                <a:lnTo>
                  <a:pt x="22670" y="27171"/>
                </a:lnTo>
                <a:lnTo>
                  <a:pt x="22676" y="27183"/>
                </a:lnTo>
                <a:lnTo>
                  <a:pt x="22670" y="27183"/>
                </a:lnTo>
                <a:lnTo>
                  <a:pt x="22670" y="27195"/>
                </a:lnTo>
                <a:cubicBezTo>
                  <a:pt x="22670" y="27189"/>
                  <a:pt x="22667" y="27183"/>
                  <a:pt x="22664" y="27177"/>
                </a:cubicBezTo>
                <a:lnTo>
                  <a:pt x="22664" y="27177"/>
                </a:lnTo>
                <a:lnTo>
                  <a:pt x="22670" y="27183"/>
                </a:lnTo>
                <a:lnTo>
                  <a:pt x="22664" y="27171"/>
                </a:lnTo>
                <a:lnTo>
                  <a:pt x="22661" y="27171"/>
                </a:lnTo>
                <a:cubicBezTo>
                  <a:pt x="22662" y="27173"/>
                  <a:pt x="22663" y="27175"/>
                  <a:pt x="22664" y="27177"/>
                </a:cubicBezTo>
                <a:lnTo>
                  <a:pt x="22664" y="27177"/>
                </a:lnTo>
                <a:lnTo>
                  <a:pt x="22658" y="27171"/>
                </a:lnTo>
                <a:lnTo>
                  <a:pt x="22661" y="27171"/>
                </a:lnTo>
                <a:cubicBezTo>
                  <a:pt x="22659" y="27167"/>
                  <a:pt x="22658" y="27163"/>
                  <a:pt x="22658" y="27159"/>
                </a:cubicBezTo>
                <a:close/>
                <a:moveTo>
                  <a:pt x="22777" y="27230"/>
                </a:moveTo>
                <a:lnTo>
                  <a:pt x="22765" y="27242"/>
                </a:lnTo>
                <a:lnTo>
                  <a:pt x="22777" y="27242"/>
                </a:lnTo>
                <a:lnTo>
                  <a:pt x="22777" y="27230"/>
                </a:lnTo>
                <a:close/>
                <a:moveTo>
                  <a:pt x="18741" y="27111"/>
                </a:moveTo>
                <a:cubicBezTo>
                  <a:pt x="18741" y="27123"/>
                  <a:pt x="18741" y="27135"/>
                  <a:pt x="18741" y="27135"/>
                </a:cubicBezTo>
                <a:cubicBezTo>
                  <a:pt x="18741" y="27159"/>
                  <a:pt x="18741" y="27159"/>
                  <a:pt x="18741" y="27171"/>
                </a:cubicBezTo>
                <a:lnTo>
                  <a:pt x="18741" y="27195"/>
                </a:lnTo>
                <a:cubicBezTo>
                  <a:pt x="18753" y="27218"/>
                  <a:pt x="18753" y="27242"/>
                  <a:pt x="18765" y="27266"/>
                </a:cubicBezTo>
                <a:cubicBezTo>
                  <a:pt x="18765" y="27254"/>
                  <a:pt x="18765" y="27242"/>
                  <a:pt x="18777" y="27230"/>
                </a:cubicBezTo>
                <a:cubicBezTo>
                  <a:pt x="18765" y="27230"/>
                  <a:pt x="18765" y="27218"/>
                  <a:pt x="18765" y="27218"/>
                </a:cubicBezTo>
                <a:cubicBezTo>
                  <a:pt x="18759" y="27189"/>
                  <a:pt x="18759" y="27180"/>
                  <a:pt x="18762" y="27180"/>
                </a:cubicBezTo>
                <a:lnTo>
                  <a:pt x="18762" y="27180"/>
                </a:lnTo>
                <a:cubicBezTo>
                  <a:pt x="18765" y="27180"/>
                  <a:pt x="18771" y="27189"/>
                  <a:pt x="18777" y="27195"/>
                </a:cubicBezTo>
                <a:lnTo>
                  <a:pt x="18753" y="27147"/>
                </a:lnTo>
                <a:lnTo>
                  <a:pt x="18753" y="27135"/>
                </a:lnTo>
                <a:lnTo>
                  <a:pt x="18741" y="27111"/>
                </a:lnTo>
                <a:close/>
                <a:moveTo>
                  <a:pt x="22718" y="27266"/>
                </a:moveTo>
                <a:cubicBezTo>
                  <a:pt x="22727" y="27266"/>
                  <a:pt x="22729" y="27266"/>
                  <a:pt x="22723" y="27272"/>
                </a:cubicBezTo>
                <a:lnTo>
                  <a:pt x="22723" y="27272"/>
                </a:lnTo>
                <a:lnTo>
                  <a:pt x="22718" y="27266"/>
                </a:lnTo>
                <a:close/>
                <a:moveTo>
                  <a:pt x="22723" y="27272"/>
                </a:moveTo>
                <a:lnTo>
                  <a:pt x="22729" y="27278"/>
                </a:lnTo>
                <a:lnTo>
                  <a:pt x="22718" y="27278"/>
                </a:lnTo>
                <a:cubicBezTo>
                  <a:pt x="22720" y="27275"/>
                  <a:pt x="22722" y="27274"/>
                  <a:pt x="22723" y="27272"/>
                </a:cubicBezTo>
                <a:close/>
                <a:moveTo>
                  <a:pt x="22729" y="27290"/>
                </a:moveTo>
                <a:lnTo>
                  <a:pt x="22741" y="27302"/>
                </a:lnTo>
                <a:lnTo>
                  <a:pt x="22729" y="27302"/>
                </a:lnTo>
                <a:lnTo>
                  <a:pt x="22729" y="27290"/>
                </a:lnTo>
                <a:close/>
                <a:moveTo>
                  <a:pt x="4549" y="27592"/>
                </a:moveTo>
                <a:lnTo>
                  <a:pt x="4549" y="27599"/>
                </a:lnTo>
                <a:cubicBezTo>
                  <a:pt x="4570" y="27614"/>
                  <a:pt x="4587" y="27624"/>
                  <a:pt x="4600" y="27632"/>
                </a:cubicBezTo>
                <a:lnTo>
                  <a:pt x="4600" y="27632"/>
                </a:lnTo>
                <a:cubicBezTo>
                  <a:pt x="4582" y="27619"/>
                  <a:pt x="4565" y="27605"/>
                  <a:pt x="4549" y="27592"/>
                </a:cubicBezTo>
                <a:close/>
                <a:moveTo>
                  <a:pt x="4600" y="27632"/>
                </a:moveTo>
                <a:cubicBezTo>
                  <a:pt x="4607" y="27637"/>
                  <a:pt x="4613" y="27642"/>
                  <a:pt x="4620" y="27647"/>
                </a:cubicBezTo>
                <a:cubicBezTo>
                  <a:pt x="4615" y="27642"/>
                  <a:pt x="4609" y="27637"/>
                  <a:pt x="4600" y="27632"/>
                </a:cubicBezTo>
                <a:close/>
                <a:moveTo>
                  <a:pt x="16395" y="27540"/>
                </a:moveTo>
                <a:lnTo>
                  <a:pt x="16395" y="27599"/>
                </a:lnTo>
                <a:cubicBezTo>
                  <a:pt x="16395" y="27599"/>
                  <a:pt x="16383" y="27611"/>
                  <a:pt x="16383" y="27611"/>
                </a:cubicBezTo>
                <a:cubicBezTo>
                  <a:pt x="16383" y="27611"/>
                  <a:pt x="16383" y="27623"/>
                  <a:pt x="16395" y="27623"/>
                </a:cubicBezTo>
                <a:lnTo>
                  <a:pt x="16395" y="27647"/>
                </a:lnTo>
                <a:cubicBezTo>
                  <a:pt x="16395" y="27647"/>
                  <a:pt x="16383" y="27623"/>
                  <a:pt x="16372" y="27623"/>
                </a:cubicBezTo>
                <a:cubicBezTo>
                  <a:pt x="16372" y="27611"/>
                  <a:pt x="16372" y="27599"/>
                  <a:pt x="16372" y="27599"/>
                </a:cubicBezTo>
                <a:lnTo>
                  <a:pt x="16372" y="27576"/>
                </a:lnTo>
                <a:lnTo>
                  <a:pt x="16395" y="27540"/>
                </a:lnTo>
                <a:close/>
                <a:moveTo>
                  <a:pt x="22729" y="27361"/>
                </a:moveTo>
                <a:cubicBezTo>
                  <a:pt x="22776" y="27454"/>
                  <a:pt x="22834" y="27558"/>
                  <a:pt x="22881" y="27663"/>
                </a:cubicBezTo>
                <a:lnTo>
                  <a:pt x="22881" y="27663"/>
                </a:lnTo>
                <a:lnTo>
                  <a:pt x="22872" y="27671"/>
                </a:lnTo>
                <a:cubicBezTo>
                  <a:pt x="22825" y="27576"/>
                  <a:pt x="22765" y="27480"/>
                  <a:pt x="22718" y="27373"/>
                </a:cubicBezTo>
                <a:lnTo>
                  <a:pt x="22729" y="27361"/>
                </a:lnTo>
                <a:close/>
                <a:moveTo>
                  <a:pt x="22944" y="27695"/>
                </a:moveTo>
                <a:cubicBezTo>
                  <a:pt x="22944" y="27695"/>
                  <a:pt x="22956" y="27695"/>
                  <a:pt x="22944" y="27707"/>
                </a:cubicBezTo>
                <a:lnTo>
                  <a:pt x="22944" y="27695"/>
                </a:lnTo>
                <a:close/>
                <a:moveTo>
                  <a:pt x="5477" y="26754"/>
                </a:moveTo>
                <a:cubicBezTo>
                  <a:pt x="5489" y="26754"/>
                  <a:pt x="5489" y="26754"/>
                  <a:pt x="5489" y="26766"/>
                </a:cubicBezTo>
                <a:lnTo>
                  <a:pt x="5287" y="26992"/>
                </a:lnTo>
                <a:cubicBezTo>
                  <a:pt x="5120" y="27159"/>
                  <a:pt x="4942" y="27349"/>
                  <a:pt x="4739" y="27564"/>
                </a:cubicBezTo>
                <a:cubicBezTo>
                  <a:pt x="4787" y="27611"/>
                  <a:pt x="4846" y="27647"/>
                  <a:pt x="4906" y="27695"/>
                </a:cubicBezTo>
                <a:lnTo>
                  <a:pt x="4918" y="27707"/>
                </a:lnTo>
                <a:lnTo>
                  <a:pt x="4906" y="27719"/>
                </a:lnTo>
                <a:cubicBezTo>
                  <a:pt x="4834" y="27659"/>
                  <a:pt x="4775" y="27611"/>
                  <a:pt x="4703" y="27564"/>
                </a:cubicBezTo>
                <a:cubicBezTo>
                  <a:pt x="4751" y="27516"/>
                  <a:pt x="4799" y="27468"/>
                  <a:pt x="4846" y="27421"/>
                </a:cubicBezTo>
                <a:cubicBezTo>
                  <a:pt x="4906" y="27349"/>
                  <a:pt x="4965" y="27290"/>
                  <a:pt x="5025" y="27218"/>
                </a:cubicBezTo>
                <a:cubicBezTo>
                  <a:pt x="5156" y="27087"/>
                  <a:pt x="5287" y="26957"/>
                  <a:pt x="5418" y="26814"/>
                </a:cubicBezTo>
                <a:cubicBezTo>
                  <a:pt x="5442" y="26790"/>
                  <a:pt x="5465" y="26778"/>
                  <a:pt x="5477" y="26754"/>
                </a:cubicBezTo>
                <a:close/>
                <a:moveTo>
                  <a:pt x="16419" y="27611"/>
                </a:moveTo>
                <a:cubicBezTo>
                  <a:pt x="16431" y="27671"/>
                  <a:pt x="16419" y="27695"/>
                  <a:pt x="16419" y="27719"/>
                </a:cubicBezTo>
                <a:cubicBezTo>
                  <a:pt x="16419" y="27707"/>
                  <a:pt x="16419" y="27683"/>
                  <a:pt x="16419" y="27659"/>
                </a:cubicBezTo>
                <a:lnTo>
                  <a:pt x="16419" y="27623"/>
                </a:lnTo>
                <a:lnTo>
                  <a:pt x="16419" y="27611"/>
                </a:lnTo>
                <a:close/>
                <a:moveTo>
                  <a:pt x="22920" y="27707"/>
                </a:moveTo>
                <a:cubicBezTo>
                  <a:pt x="22920" y="27707"/>
                  <a:pt x="22908" y="27719"/>
                  <a:pt x="22896" y="27719"/>
                </a:cubicBezTo>
                <a:cubicBezTo>
                  <a:pt x="22908" y="27707"/>
                  <a:pt x="22908" y="27707"/>
                  <a:pt x="22908" y="27707"/>
                </a:cubicBezTo>
                <a:close/>
                <a:moveTo>
                  <a:pt x="22965" y="27726"/>
                </a:moveTo>
                <a:cubicBezTo>
                  <a:pt x="22963" y="27727"/>
                  <a:pt x="22960" y="27728"/>
                  <a:pt x="22957" y="27730"/>
                </a:cubicBezTo>
                <a:lnTo>
                  <a:pt x="22957" y="27730"/>
                </a:lnTo>
                <a:cubicBezTo>
                  <a:pt x="22960" y="27729"/>
                  <a:pt x="22963" y="27728"/>
                  <a:pt x="22965" y="27726"/>
                </a:cubicBezTo>
                <a:close/>
                <a:moveTo>
                  <a:pt x="22979" y="27719"/>
                </a:moveTo>
                <a:lnTo>
                  <a:pt x="22979" y="27730"/>
                </a:lnTo>
                <a:cubicBezTo>
                  <a:pt x="22972" y="27730"/>
                  <a:pt x="22974" y="27726"/>
                  <a:pt x="22971" y="27725"/>
                </a:cubicBezTo>
                <a:lnTo>
                  <a:pt x="22971" y="27725"/>
                </a:lnTo>
                <a:lnTo>
                  <a:pt x="22979" y="27742"/>
                </a:lnTo>
                <a:lnTo>
                  <a:pt x="22979" y="27754"/>
                </a:lnTo>
                <a:lnTo>
                  <a:pt x="22968" y="27754"/>
                </a:lnTo>
                <a:cubicBezTo>
                  <a:pt x="22968" y="27742"/>
                  <a:pt x="22968" y="27742"/>
                  <a:pt x="22979" y="27742"/>
                </a:cubicBezTo>
                <a:lnTo>
                  <a:pt x="22956" y="27742"/>
                </a:lnTo>
                <a:lnTo>
                  <a:pt x="22944" y="27730"/>
                </a:lnTo>
                <a:cubicBezTo>
                  <a:pt x="22948" y="27730"/>
                  <a:pt x="22953" y="27730"/>
                  <a:pt x="22957" y="27730"/>
                </a:cubicBezTo>
                <a:lnTo>
                  <a:pt x="22957" y="27730"/>
                </a:lnTo>
                <a:lnTo>
                  <a:pt x="22956" y="27730"/>
                </a:lnTo>
                <a:cubicBezTo>
                  <a:pt x="22956" y="27730"/>
                  <a:pt x="22957" y="27730"/>
                  <a:pt x="22957" y="27730"/>
                </a:cubicBezTo>
                <a:lnTo>
                  <a:pt x="22957" y="27730"/>
                </a:lnTo>
                <a:cubicBezTo>
                  <a:pt x="22957" y="27730"/>
                  <a:pt x="22957" y="27730"/>
                  <a:pt x="22957" y="27730"/>
                </a:cubicBezTo>
                <a:lnTo>
                  <a:pt x="22957" y="27730"/>
                </a:lnTo>
                <a:lnTo>
                  <a:pt x="22965" y="27726"/>
                </a:lnTo>
                <a:lnTo>
                  <a:pt x="22965" y="27726"/>
                </a:lnTo>
                <a:cubicBezTo>
                  <a:pt x="22965" y="27726"/>
                  <a:pt x="22965" y="27726"/>
                  <a:pt x="22965" y="27726"/>
                </a:cubicBezTo>
                <a:lnTo>
                  <a:pt x="22965" y="27726"/>
                </a:lnTo>
                <a:cubicBezTo>
                  <a:pt x="22967" y="27725"/>
                  <a:pt x="22969" y="27725"/>
                  <a:pt x="22970" y="27725"/>
                </a:cubicBezTo>
                <a:cubicBezTo>
                  <a:pt x="22970" y="27725"/>
                  <a:pt x="22971" y="27725"/>
                  <a:pt x="22971" y="27725"/>
                </a:cubicBezTo>
                <a:lnTo>
                  <a:pt x="22971" y="27725"/>
                </a:lnTo>
                <a:lnTo>
                  <a:pt x="22970" y="27723"/>
                </a:lnTo>
                <a:lnTo>
                  <a:pt x="22970" y="27723"/>
                </a:lnTo>
                <a:lnTo>
                  <a:pt x="22965" y="27726"/>
                </a:lnTo>
                <a:lnTo>
                  <a:pt x="22965" y="27726"/>
                </a:lnTo>
                <a:cubicBezTo>
                  <a:pt x="22967" y="27724"/>
                  <a:pt x="22968" y="27722"/>
                  <a:pt x="22968" y="27719"/>
                </a:cubicBezTo>
                <a:lnTo>
                  <a:pt x="22970" y="27723"/>
                </a:lnTo>
                <a:lnTo>
                  <a:pt x="22970" y="27723"/>
                </a:lnTo>
                <a:lnTo>
                  <a:pt x="22979" y="27719"/>
                </a:lnTo>
                <a:close/>
                <a:moveTo>
                  <a:pt x="27111" y="27730"/>
                </a:moveTo>
                <a:cubicBezTo>
                  <a:pt x="27135" y="27754"/>
                  <a:pt x="27147" y="27766"/>
                  <a:pt x="27170" y="27778"/>
                </a:cubicBezTo>
                <a:lnTo>
                  <a:pt x="27147" y="27766"/>
                </a:lnTo>
                <a:cubicBezTo>
                  <a:pt x="27135" y="27766"/>
                  <a:pt x="27123" y="27754"/>
                  <a:pt x="27111" y="27730"/>
                </a:cubicBezTo>
                <a:close/>
                <a:moveTo>
                  <a:pt x="28075" y="23158"/>
                </a:moveTo>
                <a:cubicBezTo>
                  <a:pt x="28171" y="23230"/>
                  <a:pt x="28278" y="23289"/>
                  <a:pt x="28373" y="23349"/>
                </a:cubicBezTo>
                <a:cubicBezTo>
                  <a:pt x="28361" y="23337"/>
                  <a:pt x="28349" y="23325"/>
                  <a:pt x="28349" y="23313"/>
                </a:cubicBezTo>
                <a:lnTo>
                  <a:pt x="28349" y="23313"/>
                </a:lnTo>
                <a:lnTo>
                  <a:pt x="28373" y="23325"/>
                </a:lnTo>
                <a:cubicBezTo>
                  <a:pt x="28397" y="23361"/>
                  <a:pt x="28468" y="23397"/>
                  <a:pt x="28564" y="23444"/>
                </a:cubicBezTo>
                <a:cubicBezTo>
                  <a:pt x="28659" y="23504"/>
                  <a:pt x="28754" y="23563"/>
                  <a:pt x="28825" y="23611"/>
                </a:cubicBezTo>
                <a:cubicBezTo>
                  <a:pt x="28837" y="23623"/>
                  <a:pt x="28861" y="23635"/>
                  <a:pt x="28873" y="23647"/>
                </a:cubicBezTo>
                <a:cubicBezTo>
                  <a:pt x="28945" y="23694"/>
                  <a:pt x="29016" y="23730"/>
                  <a:pt x="29099" y="23778"/>
                </a:cubicBezTo>
                <a:cubicBezTo>
                  <a:pt x="29111" y="23789"/>
                  <a:pt x="29123" y="23801"/>
                  <a:pt x="29147" y="23813"/>
                </a:cubicBezTo>
                <a:cubicBezTo>
                  <a:pt x="29099" y="23801"/>
                  <a:pt x="29052" y="23778"/>
                  <a:pt x="28980" y="23742"/>
                </a:cubicBezTo>
                <a:lnTo>
                  <a:pt x="28980" y="23742"/>
                </a:lnTo>
                <a:cubicBezTo>
                  <a:pt x="29076" y="23790"/>
                  <a:pt x="29171" y="23849"/>
                  <a:pt x="29278" y="23909"/>
                </a:cubicBezTo>
                <a:cubicBezTo>
                  <a:pt x="29314" y="23932"/>
                  <a:pt x="29349" y="23956"/>
                  <a:pt x="29385" y="23992"/>
                </a:cubicBezTo>
                <a:cubicBezTo>
                  <a:pt x="29379" y="23986"/>
                  <a:pt x="29378" y="23983"/>
                  <a:pt x="29382" y="23983"/>
                </a:cubicBezTo>
                <a:cubicBezTo>
                  <a:pt x="29400" y="23983"/>
                  <a:pt x="29522" y="24049"/>
                  <a:pt x="29611" y="24099"/>
                </a:cubicBezTo>
                <a:lnTo>
                  <a:pt x="29623" y="24111"/>
                </a:lnTo>
                <a:lnTo>
                  <a:pt x="29576" y="24099"/>
                </a:lnTo>
                <a:lnTo>
                  <a:pt x="29576" y="24099"/>
                </a:lnTo>
                <a:cubicBezTo>
                  <a:pt x="29707" y="24194"/>
                  <a:pt x="29778" y="24206"/>
                  <a:pt x="29849" y="24230"/>
                </a:cubicBezTo>
                <a:cubicBezTo>
                  <a:pt x="29885" y="24254"/>
                  <a:pt x="29921" y="24278"/>
                  <a:pt x="29957" y="24301"/>
                </a:cubicBezTo>
                <a:lnTo>
                  <a:pt x="30076" y="24373"/>
                </a:lnTo>
                <a:lnTo>
                  <a:pt x="30040" y="24373"/>
                </a:lnTo>
                <a:cubicBezTo>
                  <a:pt x="30111" y="24420"/>
                  <a:pt x="30183" y="24468"/>
                  <a:pt x="30266" y="24516"/>
                </a:cubicBezTo>
                <a:cubicBezTo>
                  <a:pt x="30326" y="24551"/>
                  <a:pt x="30397" y="24599"/>
                  <a:pt x="30457" y="24647"/>
                </a:cubicBezTo>
                <a:lnTo>
                  <a:pt x="30404" y="24711"/>
                </a:lnTo>
                <a:cubicBezTo>
                  <a:pt x="30406" y="24709"/>
                  <a:pt x="30407" y="24708"/>
                  <a:pt x="30409" y="24706"/>
                </a:cubicBezTo>
                <a:cubicBezTo>
                  <a:pt x="30421" y="24694"/>
                  <a:pt x="30445" y="24682"/>
                  <a:pt x="30469" y="24659"/>
                </a:cubicBezTo>
                <a:lnTo>
                  <a:pt x="30469" y="24659"/>
                </a:lnTo>
                <a:cubicBezTo>
                  <a:pt x="30433" y="24706"/>
                  <a:pt x="30397" y="24742"/>
                  <a:pt x="30361" y="24790"/>
                </a:cubicBezTo>
                <a:cubicBezTo>
                  <a:pt x="30361" y="24790"/>
                  <a:pt x="30349" y="24790"/>
                  <a:pt x="30326" y="24813"/>
                </a:cubicBezTo>
                <a:cubicBezTo>
                  <a:pt x="30331" y="24804"/>
                  <a:pt x="30337" y="24794"/>
                  <a:pt x="30345" y="24784"/>
                </a:cubicBezTo>
                <a:lnTo>
                  <a:pt x="30345" y="24784"/>
                </a:lnTo>
                <a:lnTo>
                  <a:pt x="30195" y="24968"/>
                </a:lnTo>
                <a:cubicBezTo>
                  <a:pt x="30111" y="25075"/>
                  <a:pt x="30028" y="25171"/>
                  <a:pt x="29945" y="25266"/>
                </a:cubicBezTo>
                <a:lnTo>
                  <a:pt x="29945" y="25254"/>
                </a:lnTo>
                <a:lnTo>
                  <a:pt x="29933" y="25230"/>
                </a:lnTo>
                <a:lnTo>
                  <a:pt x="29909" y="25266"/>
                </a:lnTo>
                <a:cubicBezTo>
                  <a:pt x="29897" y="25290"/>
                  <a:pt x="29885" y="25302"/>
                  <a:pt x="29873" y="25313"/>
                </a:cubicBezTo>
                <a:cubicBezTo>
                  <a:pt x="29790" y="25421"/>
                  <a:pt x="29718" y="25528"/>
                  <a:pt x="29659" y="25623"/>
                </a:cubicBezTo>
                <a:lnTo>
                  <a:pt x="29468" y="25873"/>
                </a:lnTo>
                <a:lnTo>
                  <a:pt x="29397" y="25956"/>
                </a:lnTo>
                <a:cubicBezTo>
                  <a:pt x="29397" y="25945"/>
                  <a:pt x="29397" y="25928"/>
                  <a:pt x="29385" y="25928"/>
                </a:cubicBezTo>
                <a:cubicBezTo>
                  <a:pt x="29372" y="25928"/>
                  <a:pt x="29345" y="25948"/>
                  <a:pt x="29290" y="26016"/>
                </a:cubicBezTo>
                <a:cubicBezTo>
                  <a:pt x="29016" y="26385"/>
                  <a:pt x="28564" y="26968"/>
                  <a:pt x="28206" y="27397"/>
                </a:cubicBezTo>
                <a:cubicBezTo>
                  <a:pt x="28206" y="27468"/>
                  <a:pt x="27992" y="27659"/>
                  <a:pt x="27956" y="27754"/>
                </a:cubicBezTo>
                <a:lnTo>
                  <a:pt x="27944" y="27778"/>
                </a:lnTo>
                <a:cubicBezTo>
                  <a:pt x="27923" y="27778"/>
                  <a:pt x="27902" y="27787"/>
                  <a:pt x="27881" y="27789"/>
                </a:cubicBezTo>
                <a:lnTo>
                  <a:pt x="27881" y="27789"/>
                </a:lnTo>
                <a:lnTo>
                  <a:pt x="28980" y="26397"/>
                </a:lnTo>
                <a:lnTo>
                  <a:pt x="30373" y="24659"/>
                </a:lnTo>
                <a:lnTo>
                  <a:pt x="28063" y="23170"/>
                </a:lnTo>
                <a:lnTo>
                  <a:pt x="28075" y="23158"/>
                </a:lnTo>
                <a:close/>
                <a:moveTo>
                  <a:pt x="4979" y="27781"/>
                </a:moveTo>
                <a:cubicBezTo>
                  <a:pt x="4980" y="27781"/>
                  <a:pt x="4983" y="27784"/>
                  <a:pt x="4989" y="27790"/>
                </a:cubicBezTo>
                <a:lnTo>
                  <a:pt x="4977" y="27790"/>
                </a:lnTo>
                <a:cubicBezTo>
                  <a:pt x="4977" y="27784"/>
                  <a:pt x="4977" y="27781"/>
                  <a:pt x="4979" y="27781"/>
                </a:cubicBezTo>
                <a:close/>
                <a:moveTo>
                  <a:pt x="4942" y="27719"/>
                </a:moveTo>
                <a:lnTo>
                  <a:pt x="4942" y="27730"/>
                </a:lnTo>
                <a:lnTo>
                  <a:pt x="4977" y="27754"/>
                </a:lnTo>
                <a:lnTo>
                  <a:pt x="4989" y="27766"/>
                </a:lnTo>
                <a:cubicBezTo>
                  <a:pt x="4989" y="27766"/>
                  <a:pt x="4989" y="27778"/>
                  <a:pt x="4989" y="27790"/>
                </a:cubicBezTo>
                <a:lnTo>
                  <a:pt x="4965" y="27766"/>
                </a:lnTo>
                <a:lnTo>
                  <a:pt x="4953" y="27754"/>
                </a:lnTo>
                <a:lnTo>
                  <a:pt x="4930" y="27730"/>
                </a:lnTo>
                <a:lnTo>
                  <a:pt x="4918" y="27730"/>
                </a:lnTo>
                <a:cubicBezTo>
                  <a:pt x="4918" y="27730"/>
                  <a:pt x="4930" y="27719"/>
                  <a:pt x="4930" y="27719"/>
                </a:cubicBezTo>
                <a:cubicBezTo>
                  <a:pt x="4930" y="27719"/>
                  <a:pt x="4930" y="27730"/>
                  <a:pt x="4930" y="27730"/>
                </a:cubicBezTo>
                <a:cubicBezTo>
                  <a:pt x="4930" y="27730"/>
                  <a:pt x="4930" y="27730"/>
                  <a:pt x="4942" y="27719"/>
                </a:cubicBezTo>
                <a:close/>
                <a:moveTo>
                  <a:pt x="22968" y="27802"/>
                </a:moveTo>
                <a:lnTo>
                  <a:pt x="22944" y="27814"/>
                </a:lnTo>
                <a:lnTo>
                  <a:pt x="22944" y="27802"/>
                </a:lnTo>
                <a:close/>
                <a:moveTo>
                  <a:pt x="22968" y="27814"/>
                </a:moveTo>
                <a:lnTo>
                  <a:pt x="22979" y="27826"/>
                </a:lnTo>
                <a:lnTo>
                  <a:pt x="22944" y="27826"/>
                </a:lnTo>
                <a:cubicBezTo>
                  <a:pt x="22944" y="27826"/>
                  <a:pt x="22956" y="27814"/>
                  <a:pt x="22956" y="27814"/>
                </a:cubicBezTo>
                <a:close/>
                <a:moveTo>
                  <a:pt x="23027" y="27814"/>
                </a:moveTo>
                <a:lnTo>
                  <a:pt x="23003" y="27826"/>
                </a:lnTo>
                <a:lnTo>
                  <a:pt x="23003" y="27814"/>
                </a:lnTo>
                <a:close/>
                <a:moveTo>
                  <a:pt x="18919" y="27766"/>
                </a:moveTo>
                <a:cubicBezTo>
                  <a:pt x="18919" y="27778"/>
                  <a:pt x="18931" y="27778"/>
                  <a:pt x="18931" y="27790"/>
                </a:cubicBezTo>
                <a:cubicBezTo>
                  <a:pt x="18931" y="27794"/>
                  <a:pt x="18931" y="27797"/>
                  <a:pt x="18931" y="27802"/>
                </a:cubicBezTo>
                <a:cubicBezTo>
                  <a:pt x="18943" y="27814"/>
                  <a:pt x="18943" y="27826"/>
                  <a:pt x="18955" y="27838"/>
                </a:cubicBezTo>
                <a:lnTo>
                  <a:pt x="18931" y="27766"/>
                </a:lnTo>
                <a:close/>
                <a:moveTo>
                  <a:pt x="23122" y="27838"/>
                </a:moveTo>
                <a:cubicBezTo>
                  <a:pt x="23115" y="27838"/>
                  <a:pt x="23117" y="27838"/>
                  <a:pt x="23110" y="27844"/>
                </a:cubicBezTo>
                <a:lnTo>
                  <a:pt x="23110" y="27844"/>
                </a:lnTo>
                <a:cubicBezTo>
                  <a:pt x="23113" y="27842"/>
                  <a:pt x="23117" y="27840"/>
                  <a:pt x="23122" y="27838"/>
                </a:cubicBezTo>
                <a:close/>
                <a:moveTo>
                  <a:pt x="26206" y="26790"/>
                </a:moveTo>
                <a:lnTo>
                  <a:pt x="26575" y="27159"/>
                </a:lnTo>
                <a:cubicBezTo>
                  <a:pt x="26575" y="27159"/>
                  <a:pt x="26575" y="27147"/>
                  <a:pt x="26563" y="27147"/>
                </a:cubicBezTo>
                <a:lnTo>
                  <a:pt x="26563" y="27147"/>
                </a:lnTo>
                <a:cubicBezTo>
                  <a:pt x="26575" y="27147"/>
                  <a:pt x="26575" y="27147"/>
                  <a:pt x="26587" y="27159"/>
                </a:cubicBezTo>
                <a:lnTo>
                  <a:pt x="27290" y="27849"/>
                </a:lnTo>
                <a:lnTo>
                  <a:pt x="27266" y="27849"/>
                </a:lnTo>
                <a:cubicBezTo>
                  <a:pt x="27040" y="27635"/>
                  <a:pt x="26789" y="27385"/>
                  <a:pt x="26516" y="27135"/>
                </a:cubicBezTo>
                <a:cubicBezTo>
                  <a:pt x="26528" y="27135"/>
                  <a:pt x="26539" y="27135"/>
                  <a:pt x="26563" y="27147"/>
                </a:cubicBezTo>
                <a:cubicBezTo>
                  <a:pt x="26480" y="27076"/>
                  <a:pt x="26397" y="26980"/>
                  <a:pt x="26313" y="26909"/>
                </a:cubicBezTo>
                <a:lnTo>
                  <a:pt x="26313" y="26909"/>
                </a:lnTo>
                <a:lnTo>
                  <a:pt x="26408" y="27028"/>
                </a:lnTo>
                <a:cubicBezTo>
                  <a:pt x="26349" y="26968"/>
                  <a:pt x="26278" y="26897"/>
                  <a:pt x="26218" y="26837"/>
                </a:cubicBezTo>
                <a:cubicBezTo>
                  <a:pt x="26206" y="26826"/>
                  <a:pt x="26206" y="26814"/>
                  <a:pt x="26206" y="26814"/>
                </a:cubicBezTo>
                <a:cubicBezTo>
                  <a:pt x="26202" y="26810"/>
                  <a:pt x="26198" y="26806"/>
                  <a:pt x="26195" y="26803"/>
                </a:cubicBezTo>
                <a:lnTo>
                  <a:pt x="26195" y="26803"/>
                </a:lnTo>
                <a:cubicBezTo>
                  <a:pt x="26195" y="26795"/>
                  <a:pt x="26198" y="26790"/>
                  <a:pt x="26206" y="26790"/>
                </a:cubicBezTo>
                <a:close/>
                <a:moveTo>
                  <a:pt x="5096" y="27849"/>
                </a:moveTo>
                <a:lnTo>
                  <a:pt x="5084" y="27861"/>
                </a:lnTo>
                <a:cubicBezTo>
                  <a:pt x="5096" y="27861"/>
                  <a:pt x="5096" y="27849"/>
                  <a:pt x="5096" y="27849"/>
                </a:cubicBezTo>
                <a:close/>
                <a:moveTo>
                  <a:pt x="28171" y="27635"/>
                </a:moveTo>
                <a:lnTo>
                  <a:pt x="28171" y="27635"/>
                </a:lnTo>
                <a:cubicBezTo>
                  <a:pt x="28135" y="27707"/>
                  <a:pt x="28075" y="27778"/>
                  <a:pt x="28004" y="27861"/>
                </a:cubicBezTo>
                <a:cubicBezTo>
                  <a:pt x="28052" y="27790"/>
                  <a:pt x="28111" y="27707"/>
                  <a:pt x="28171" y="27635"/>
                </a:cubicBezTo>
                <a:close/>
                <a:moveTo>
                  <a:pt x="4858" y="27826"/>
                </a:moveTo>
                <a:cubicBezTo>
                  <a:pt x="4870" y="27838"/>
                  <a:pt x="4882" y="27861"/>
                  <a:pt x="4906" y="27873"/>
                </a:cubicBezTo>
                <a:lnTo>
                  <a:pt x="4858" y="27826"/>
                </a:lnTo>
                <a:close/>
                <a:moveTo>
                  <a:pt x="5013" y="27790"/>
                </a:moveTo>
                <a:lnTo>
                  <a:pt x="5049" y="27814"/>
                </a:lnTo>
                <a:lnTo>
                  <a:pt x="5037" y="27814"/>
                </a:lnTo>
                <a:lnTo>
                  <a:pt x="5013" y="27802"/>
                </a:lnTo>
                <a:lnTo>
                  <a:pt x="5013" y="27814"/>
                </a:lnTo>
                <a:lnTo>
                  <a:pt x="5025" y="27814"/>
                </a:lnTo>
                <a:cubicBezTo>
                  <a:pt x="5025" y="27814"/>
                  <a:pt x="5025" y="27826"/>
                  <a:pt x="5025" y="27826"/>
                </a:cubicBezTo>
                <a:lnTo>
                  <a:pt x="5037" y="27826"/>
                </a:lnTo>
                <a:cubicBezTo>
                  <a:pt x="5049" y="27838"/>
                  <a:pt x="5061" y="27849"/>
                  <a:pt x="5072" y="27849"/>
                </a:cubicBezTo>
                <a:lnTo>
                  <a:pt x="5049" y="27826"/>
                </a:lnTo>
                <a:cubicBezTo>
                  <a:pt x="5049" y="27826"/>
                  <a:pt x="5049" y="27826"/>
                  <a:pt x="5061" y="27814"/>
                </a:cubicBezTo>
                <a:lnTo>
                  <a:pt x="5096" y="27849"/>
                </a:lnTo>
                <a:lnTo>
                  <a:pt x="5108" y="27861"/>
                </a:lnTo>
                <a:lnTo>
                  <a:pt x="5096" y="27873"/>
                </a:lnTo>
                <a:lnTo>
                  <a:pt x="5084" y="27873"/>
                </a:lnTo>
                <a:cubicBezTo>
                  <a:pt x="5084" y="27873"/>
                  <a:pt x="5084" y="27861"/>
                  <a:pt x="5084" y="27861"/>
                </a:cubicBezTo>
                <a:lnTo>
                  <a:pt x="5072" y="27861"/>
                </a:lnTo>
                <a:lnTo>
                  <a:pt x="5072" y="27873"/>
                </a:lnTo>
                <a:lnTo>
                  <a:pt x="5061" y="27861"/>
                </a:lnTo>
                <a:cubicBezTo>
                  <a:pt x="5061" y="27861"/>
                  <a:pt x="5072" y="27849"/>
                  <a:pt x="5072" y="27849"/>
                </a:cubicBezTo>
                <a:lnTo>
                  <a:pt x="5049" y="27849"/>
                </a:lnTo>
                <a:cubicBezTo>
                  <a:pt x="5049" y="27838"/>
                  <a:pt x="5049" y="27838"/>
                  <a:pt x="5037" y="27838"/>
                </a:cubicBezTo>
                <a:lnTo>
                  <a:pt x="5025" y="27826"/>
                </a:lnTo>
                <a:lnTo>
                  <a:pt x="5013" y="27814"/>
                </a:lnTo>
                <a:lnTo>
                  <a:pt x="5001" y="27802"/>
                </a:lnTo>
                <a:lnTo>
                  <a:pt x="5013" y="27802"/>
                </a:lnTo>
                <a:cubicBezTo>
                  <a:pt x="5013" y="27802"/>
                  <a:pt x="5013" y="27790"/>
                  <a:pt x="5013" y="27790"/>
                </a:cubicBezTo>
                <a:close/>
                <a:moveTo>
                  <a:pt x="23051" y="27849"/>
                </a:moveTo>
                <a:lnTo>
                  <a:pt x="23051" y="27861"/>
                </a:lnTo>
                <a:cubicBezTo>
                  <a:pt x="23051" y="27861"/>
                  <a:pt x="23039" y="27861"/>
                  <a:pt x="23027" y="27873"/>
                </a:cubicBezTo>
                <a:lnTo>
                  <a:pt x="23027" y="27861"/>
                </a:lnTo>
                <a:lnTo>
                  <a:pt x="23039" y="27861"/>
                </a:lnTo>
                <a:lnTo>
                  <a:pt x="23051" y="27849"/>
                </a:lnTo>
                <a:close/>
                <a:moveTo>
                  <a:pt x="23134" y="27873"/>
                </a:moveTo>
                <a:cubicBezTo>
                  <a:pt x="23133" y="27873"/>
                  <a:pt x="23132" y="27873"/>
                  <a:pt x="23131" y="27874"/>
                </a:cubicBezTo>
                <a:lnTo>
                  <a:pt x="23131" y="27874"/>
                </a:lnTo>
                <a:cubicBezTo>
                  <a:pt x="23133" y="27873"/>
                  <a:pt x="23134" y="27873"/>
                  <a:pt x="23134" y="27873"/>
                </a:cubicBezTo>
                <a:lnTo>
                  <a:pt x="23134" y="27873"/>
                </a:lnTo>
                <a:lnTo>
                  <a:pt x="23134" y="27873"/>
                </a:lnTo>
                <a:close/>
                <a:moveTo>
                  <a:pt x="27182" y="27802"/>
                </a:moveTo>
                <a:lnTo>
                  <a:pt x="27194" y="27814"/>
                </a:lnTo>
                <a:cubicBezTo>
                  <a:pt x="27206" y="27826"/>
                  <a:pt x="27230" y="27849"/>
                  <a:pt x="27254" y="27873"/>
                </a:cubicBezTo>
                <a:cubicBezTo>
                  <a:pt x="27254" y="27873"/>
                  <a:pt x="27242" y="27873"/>
                  <a:pt x="27242" y="27885"/>
                </a:cubicBezTo>
                <a:lnTo>
                  <a:pt x="27230" y="27873"/>
                </a:lnTo>
                <a:lnTo>
                  <a:pt x="27242" y="27873"/>
                </a:lnTo>
                <a:cubicBezTo>
                  <a:pt x="27242" y="27861"/>
                  <a:pt x="27218" y="27849"/>
                  <a:pt x="27182" y="27802"/>
                </a:cubicBezTo>
                <a:close/>
                <a:moveTo>
                  <a:pt x="4918" y="27873"/>
                </a:moveTo>
                <a:cubicBezTo>
                  <a:pt x="4930" y="27885"/>
                  <a:pt x="4942" y="27897"/>
                  <a:pt x="4953" y="27909"/>
                </a:cubicBezTo>
                <a:lnTo>
                  <a:pt x="4953" y="27897"/>
                </a:lnTo>
                <a:lnTo>
                  <a:pt x="4961" y="27897"/>
                </a:lnTo>
                <a:cubicBezTo>
                  <a:pt x="4950" y="27889"/>
                  <a:pt x="4940" y="27881"/>
                  <a:pt x="4929" y="27873"/>
                </a:cubicBezTo>
                <a:close/>
                <a:moveTo>
                  <a:pt x="5144" y="27885"/>
                </a:moveTo>
                <a:cubicBezTo>
                  <a:pt x="5144" y="27885"/>
                  <a:pt x="5132" y="27885"/>
                  <a:pt x="5132" y="27897"/>
                </a:cubicBezTo>
                <a:lnTo>
                  <a:pt x="5144" y="27909"/>
                </a:lnTo>
                <a:lnTo>
                  <a:pt x="5144" y="27897"/>
                </a:lnTo>
                <a:lnTo>
                  <a:pt x="5144" y="27885"/>
                </a:lnTo>
                <a:close/>
                <a:moveTo>
                  <a:pt x="5132" y="27873"/>
                </a:moveTo>
                <a:lnTo>
                  <a:pt x="5144" y="27885"/>
                </a:lnTo>
                <a:lnTo>
                  <a:pt x="5156" y="27897"/>
                </a:lnTo>
                <a:lnTo>
                  <a:pt x="5144" y="27909"/>
                </a:lnTo>
                <a:lnTo>
                  <a:pt x="5144" y="27921"/>
                </a:lnTo>
                <a:lnTo>
                  <a:pt x="5120" y="27909"/>
                </a:lnTo>
                <a:cubicBezTo>
                  <a:pt x="5120" y="27909"/>
                  <a:pt x="5132" y="27897"/>
                  <a:pt x="5132" y="27897"/>
                </a:cubicBezTo>
                <a:lnTo>
                  <a:pt x="5132" y="27885"/>
                </a:lnTo>
                <a:lnTo>
                  <a:pt x="5132" y="27873"/>
                </a:lnTo>
                <a:close/>
                <a:moveTo>
                  <a:pt x="23063" y="27921"/>
                </a:moveTo>
                <a:cubicBezTo>
                  <a:pt x="23063" y="27921"/>
                  <a:pt x="23063" y="27933"/>
                  <a:pt x="23063" y="27933"/>
                </a:cubicBezTo>
                <a:lnTo>
                  <a:pt x="23051" y="27921"/>
                </a:lnTo>
                <a:close/>
                <a:moveTo>
                  <a:pt x="23087" y="27945"/>
                </a:moveTo>
                <a:cubicBezTo>
                  <a:pt x="23087" y="27945"/>
                  <a:pt x="23075" y="27945"/>
                  <a:pt x="23075" y="27957"/>
                </a:cubicBezTo>
                <a:lnTo>
                  <a:pt x="23075" y="27945"/>
                </a:lnTo>
                <a:close/>
                <a:moveTo>
                  <a:pt x="27075" y="27849"/>
                </a:moveTo>
                <a:cubicBezTo>
                  <a:pt x="27115" y="27883"/>
                  <a:pt x="27151" y="27920"/>
                  <a:pt x="27188" y="27957"/>
                </a:cubicBezTo>
                <a:lnTo>
                  <a:pt x="27188" y="27957"/>
                </a:lnTo>
                <a:lnTo>
                  <a:pt x="27075" y="27849"/>
                </a:lnTo>
                <a:close/>
                <a:moveTo>
                  <a:pt x="5109" y="27829"/>
                </a:moveTo>
                <a:cubicBezTo>
                  <a:pt x="5170" y="27874"/>
                  <a:pt x="5225" y="27915"/>
                  <a:pt x="5275" y="27957"/>
                </a:cubicBezTo>
                <a:lnTo>
                  <a:pt x="5299" y="27980"/>
                </a:lnTo>
                <a:lnTo>
                  <a:pt x="5299" y="27980"/>
                </a:lnTo>
                <a:lnTo>
                  <a:pt x="5275" y="27969"/>
                </a:lnTo>
                <a:lnTo>
                  <a:pt x="5275" y="27957"/>
                </a:lnTo>
                <a:cubicBezTo>
                  <a:pt x="5213" y="27910"/>
                  <a:pt x="5161" y="27868"/>
                  <a:pt x="5109" y="27829"/>
                </a:cubicBezTo>
                <a:close/>
                <a:moveTo>
                  <a:pt x="23110" y="27980"/>
                </a:moveTo>
                <a:cubicBezTo>
                  <a:pt x="23110" y="27980"/>
                  <a:pt x="23099" y="27992"/>
                  <a:pt x="23087" y="27992"/>
                </a:cubicBezTo>
                <a:cubicBezTo>
                  <a:pt x="23087" y="27992"/>
                  <a:pt x="23099" y="27980"/>
                  <a:pt x="23099" y="27980"/>
                </a:cubicBezTo>
                <a:close/>
                <a:moveTo>
                  <a:pt x="23170" y="28004"/>
                </a:moveTo>
                <a:lnTo>
                  <a:pt x="23158" y="28016"/>
                </a:lnTo>
                <a:cubicBezTo>
                  <a:pt x="23158" y="28016"/>
                  <a:pt x="23158" y="28004"/>
                  <a:pt x="23170" y="28004"/>
                </a:cubicBezTo>
                <a:close/>
                <a:moveTo>
                  <a:pt x="27907" y="27812"/>
                </a:moveTo>
                <a:cubicBezTo>
                  <a:pt x="27908" y="27812"/>
                  <a:pt x="27909" y="27813"/>
                  <a:pt x="27909" y="27814"/>
                </a:cubicBezTo>
                <a:cubicBezTo>
                  <a:pt x="27885" y="27861"/>
                  <a:pt x="27849" y="27897"/>
                  <a:pt x="27813" y="27933"/>
                </a:cubicBezTo>
                <a:cubicBezTo>
                  <a:pt x="27762" y="27985"/>
                  <a:pt x="27719" y="28018"/>
                  <a:pt x="27709" y="28018"/>
                </a:cubicBezTo>
                <a:cubicBezTo>
                  <a:pt x="27707" y="28018"/>
                  <a:pt x="27706" y="28018"/>
                  <a:pt x="27706" y="28016"/>
                </a:cubicBezTo>
                <a:cubicBezTo>
                  <a:pt x="27699" y="28024"/>
                  <a:pt x="27692" y="28030"/>
                  <a:pt x="27686" y="28037"/>
                </a:cubicBezTo>
                <a:lnTo>
                  <a:pt x="27686" y="28037"/>
                </a:lnTo>
                <a:lnTo>
                  <a:pt x="27803" y="27889"/>
                </a:lnTo>
                <a:lnTo>
                  <a:pt x="27803" y="27889"/>
                </a:lnTo>
                <a:cubicBezTo>
                  <a:pt x="27792" y="27906"/>
                  <a:pt x="27790" y="27913"/>
                  <a:pt x="27793" y="27913"/>
                </a:cubicBezTo>
                <a:cubicBezTo>
                  <a:pt x="27804" y="27913"/>
                  <a:pt x="27896" y="27812"/>
                  <a:pt x="27907" y="27812"/>
                </a:cubicBezTo>
                <a:close/>
                <a:moveTo>
                  <a:pt x="4977" y="27921"/>
                </a:moveTo>
                <a:cubicBezTo>
                  <a:pt x="5013" y="27945"/>
                  <a:pt x="5049" y="27980"/>
                  <a:pt x="5096" y="28016"/>
                </a:cubicBezTo>
                <a:lnTo>
                  <a:pt x="5120" y="28040"/>
                </a:lnTo>
                <a:cubicBezTo>
                  <a:pt x="5108" y="28028"/>
                  <a:pt x="5108" y="28016"/>
                  <a:pt x="5096" y="28004"/>
                </a:cubicBezTo>
                <a:cubicBezTo>
                  <a:pt x="5084" y="28004"/>
                  <a:pt x="5084" y="27992"/>
                  <a:pt x="5084" y="27992"/>
                </a:cubicBezTo>
                <a:lnTo>
                  <a:pt x="5049" y="27969"/>
                </a:lnTo>
                <a:cubicBezTo>
                  <a:pt x="5037" y="27969"/>
                  <a:pt x="5037" y="27957"/>
                  <a:pt x="5037" y="27957"/>
                </a:cubicBezTo>
                <a:lnTo>
                  <a:pt x="5013" y="27945"/>
                </a:lnTo>
                <a:lnTo>
                  <a:pt x="4989" y="27921"/>
                </a:lnTo>
                <a:close/>
                <a:moveTo>
                  <a:pt x="5334" y="28004"/>
                </a:moveTo>
                <a:lnTo>
                  <a:pt x="5382" y="28040"/>
                </a:lnTo>
                <a:lnTo>
                  <a:pt x="5382" y="28046"/>
                </a:lnTo>
                <a:lnTo>
                  <a:pt x="5370" y="28040"/>
                </a:lnTo>
                <a:lnTo>
                  <a:pt x="5358" y="28040"/>
                </a:lnTo>
                <a:lnTo>
                  <a:pt x="5334" y="28016"/>
                </a:lnTo>
                <a:lnTo>
                  <a:pt x="5334" y="28004"/>
                </a:lnTo>
                <a:close/>
                <a:moveTo>
                  <a:pt x="23146" y="28052"/>
                </a:moveTo>
                <a:lnTo>
                  <a:pt x="23146" y="28064"/>
                </a:lnTo>
                <a:lnTo>
                  <a:pt x="23158" y="28064"/>
                </a:lnTo>
                <a:cubicBezTo>
                  <a:pt x="23158" y="28064"/>
                  <a:pt x="23155" y="28067"/>
                  <a:pt x="23154" y="28070"/>
                </a:cubicBezTo>
                <a:lnTo>
                  <a:pt x="23154" y="28070"/>
                </a:lnTo>
                <a:cubicBezTo>
                  <a:pt x="23158" y="28067"/>
                  <a:pt x="23164" y="28064"/>
                  <a:pt x="23170" y="28064"/>
                </a:cubicBezTo>
                <a:cubicBezTo>
                  <a:pt x="23178" y="28064"/>
                  <a:pt x="23186" y="28058"/>
                  <a:pt x="23187" y="28058"/>
                </a:cubicBezTo>
                <a:lnTo>
                  <a:pt x="23187" y="28058"/>
                </a:lnTo>
                <a:cubicBezTo>
                  <a:pt x="23187" y="28058"/>
                  <a:pt x="23186" y="28060"/>
                  <a:pt x="23182" y="28064"/>
                </a:cubicBezTo>
                <a:lnTo>
                  <a:pt x="23153" y="28073"/>
                </a:lnTo>
                <a:lnTo>
                  <a:pt x="23153" y="28073"/>
                </a:lnTo>
                <a:cubicBezTo>
                  <a:pt x="23153" y="28072"/>
                  <a:pt x="23153" y="28071"/>
                  <a:pt x="23154" y="28070"/>
                </a:cubicBezTo>
                <a:lnTo>
                  <a:pt x="23154" y="28070"/>
                </a:lnTo>
                <a:cubicBezTo>
                  <a:pt x="23149" y="28073"/>
                  <a:pt x="23146" y="28076"/>
                  <a:pt x="23146" y="28076"/>
                </a:cubicBezTo>
                <a:lnTo>
                  <a:pt x="23153" y="28073"/>
                </a:lnTo>
                <a:lnTo>
                  <a:pt x="23153" y="28073"/>
                </a:lnTo>
                <a:cubicBezTo>
                  <a:pt x="23153" y="28075"/>
                  <a:pt x="23155" y="28076"/>
                  <a:pt x="23158" y="28076"/>
                </a:cubicBezTo>
                <a:lnTo>
                  <a:pt x="23158" y="28076"/>
                </a:lnTo>
                <a:lnTo>
                  <a:pt x="23158" y="28076"/>
                </a:lnTo>
                <a:cubicBezTo>
                  <a:pt x="23146" y="28088"/>
                  <a:pt x="23146" y="28088"/>
                  <a:pt x="23134" y="28088"/>
                </a:cubicBezTo>
                <a:lnTo>
                  <a:pt x="23134" y="28076"/>
                </a:lnTo>
                <a:lnTo>
                  <a:pt x="23122" y="28064"/>
                </a:lnTo>
                <a:lnTo>
                  <a:pt x="23134" y="28064"/>
                </a:lnTo>
                <a:cubicBezTo>
                  <a:pt x="23134" y="28064"/>
                  <a:pt x="23134" y="28064"/>
                  <a:pt x="23146" y="28052"/>
                </a:cubicBezTo>
                <a:close/>
                <a:moveTo>
                  <a:pt x="23241" y="28073"/>
                </a:moveTo>
                <a:lnTo>
                  <a:pt x="23241" y="28073"/>
                </a:lnTo>
                <a:cubicBezTo>
                  <a:pt x="23229" y="28077"/>
                  <a:pt x="23216" y="28082"/>
                  <a:pt x="23206" y="28088"/>
                </a:cubicBezTo>
                <a:lnTo>
                  <a:pt x="23218" y="28088"/>
                </a:lnTo>
                <a:cubicBezTo>
                  <a:pt x="23225" y="28080"/>
                  <a:pt x="23233" y="28077"/>
                  <a:pt x="23241" y="28073"/>
                </a:cubicBezTo>
                <a:close/>
                <a:moveTo>
                  <a:pt x="23087" y="28028"/>
                </a:moveTo>
                <a:lnTo>
                  <a:pt x="23075" y="28040"/>
                </a:lnTo>
                <a:lnTo>
                  <a:pt x="23087" y="28040"/>
                </a:lnTo>
                <a:cubicBezTo>
                  <a:pt x="23075" y="28052"/>
                  <a:pt x="23075" y="28052"/>
                  <a:pt x="23087" y="28052"/>
                </a:cubicBezTo>
                <a:lnTo>
                  <a:pt x="23099" y="28052"/>
                </a:lnTo>
                <a:lnTo>
                  <a:pt x="23099" y="28064"/>
                </a:lnTo>
                <a:lnTo>
                  <a:pt x="23110" y="28076"/>
                </a:lnTo>
                <a:lnTo>
                  <a:pt x="23110" y="28088"/>
                </a:lnTo>
                <a:lnTo>
                  <a:pt x="23122" y="28088"/>
                </a:lnTo>
                <a:cubicBezTo>
                  <a:pt x="23122" y="28088"/>
                  <a:pt x="23110" y="28100"/>
                  <a:pt x="23099" y="28100"/>
                </a:cubicBezTo>
                <a:cubicBezTo>
                  <a:pt x="23087" y="28076"/>
                  <a:pt x="23075" y="28064"/>
                  <a:pt x="23063" y="28040"/>
                </a:cubicBezTo>
                <a:cubicBezTo>
                  <a:pt x="23075" y="28040"/>
                  <a:pt x="23075" y="28028"/>
                  <a:pt x="23087" y="28028"/>
                </a:cubicBezTo>
                <a:close/>
                <a:moveTo>
                  <a:pt x="27635" y="28102"/>
                </a:moveTo>
                <a:cubicBezTo>
                  <a:pt x="27635" y="28110"/>
                  <a:pt x="27634" y="28111"/>
                  <a:pt x="27627" y="28111"/>
                </a:cubicBezTo>
                <a:lnTo>
                  <a:pt x="27627" y="28111"/>
                </a:lnTo>
                <a:lnTo>
                  <a:pt x="27635" y="28102"/>
                </a:lnTo>
                <a:close/>
                <a:moveTo>
                  <a:pt x="5477" y="28123"/>
                </a:moveTo>
                <a:lnTo>
                  <a:pt x="5489" y="28135"/>
                </a:lnTo>
                <a:lnTo>
                  <a:pt x="5477" y="28135"/>
                </a:lnTo>
                <a:lnTo>
                  <a:pt x="5477" y="28123"/>
                </a:lnTo>
                <a:close/>
                <a:moveTo>
                  <a:pt x="19027" y="28123"/>
                </a:moveTo>
                <a:cubicBezTo>
                  <a:pt x="19039" y="28123"/>
                  <a:pt x="19039" y="28135"/>
                  <a:pt x="19039" y="28135"/>
                </a:cubicBezTo>
                <a:lnTo>
                  <a:pt x="19039" y="28123"/>
                </a:lnTo>
                <a:close/>
                <a:moveTo>
                  <a:pt x="27563" y="28111"/>
                </a:moveTo>
                <a:lnTo>
                  <a:pt x="27599" y="28147"/>
                </a:lnTo>
                <a:lnTo>
                  <a:pt x="27587" y="28147"/>
                </a:lnTo>
                <a:lnTo>
                  <a:pt x="27575" y="28135"/>
                </a:lnTo>
                <a:cubicBezTo>
                  <a:pt x="27563" y="28123"/>
                  <a:pt x="27563" y="28123"/>
                  <a:pt x="27563" y="28111"/>
                </a:cubicBezTo>
                <a:close/>
                <a:moveTo>
                  <a:pt x="23182" y="28076"/>
                </a:moveTo>
                <a:cubicBezTo>
                  <a:pt x="23176" y="28079"/>
                  <a:pt x="23167" y="28083"/>
                  <a:pt x="23158" y="28088"/>
                </a:cubicBezTo>
                <a:cubicBezTo>
                  <a:pt x="23170" y="28100"/>
                  <a:pt x="23182" y="28123"/>
                  <a:pt x="23194" y="28135"/>
                </a:cubicBezTo>
                <a:cubicBezTo>
                  <a:pt x="23182" y="28135"/>
                  <a:pt x="23182" y="28147"/>
                  <a:pt x="23170" y="28147"/>
                </a:cubicBezTo>
                <a:lnTo>
                  <a:pt x="23170" y="28159"/>
                </a:lnTo>
                <a:lnTo>
                  <a:pt x="23146" y="28111"/>
                </a:lnTo>
                <a:cubicBezTo>
                  <a:pt x="23146" y="28111"/>
                  <a:pt x="23158" y="28100"/>
                  <a:pt x="23158" y="28100"/>
                </a:cubicBezTo>
                <a:lnTo>
                  <a:pt x="23146" y="28100"/>
                </a:lnTo>
                <a:cubicBezTo>
                  <a:pt x="23146" y="28100"/>
                  <a:pt x="23158" y="28088"/>
                  <a:pt x="23158" y="28088"/>
                </a:cubicBezTo>
                <a:cubicBezTo>
                  <a:pt x="23158" y="28088"/>
                  <a:pt x="23170" y="28076"/>
                  <a:pt x="23182" y="28076"/>
                </a:cubicBezTo>
                <a:close/>
                <a:moveTo>
                  <a:pt x="27659" y="28111"/>
                </a:moveTo>
                <a:cubicBezTo>
                  <a:pt x="27659" y="28111"/>
                  <a:pt x="27659" y="28123"/>
                  <a:pt x="27647" y="28147"/>
                </a:cubicBezTo>
                <a:lnTo>
                  <a:pt x="27623" y="28171"/>
                </a:lnTo>
                <a:lnTo>
                  <a:pt x="27599" y="28171"/>
                </a:lnTo>
                <a:lnTo>
                  <a:pt x="27623" y="28159"/>
                </a:lnTo>
                <a:cubicBezTo>
                  <a:pt x="27623" y="28135"/>
                  <a:pt x="27647" y="28123"/>
                  <a:pt x="27659" y="28111"/>
                </a:cubicBezTo>
                <a:close/>
                <a:moveTo>
                  <a:pt x="19181" y="28171"/>
                </a:moveTo>
                <a:lnTo>
                  <a:pt x="19181" y="28195"/>
                </a:lnTo>
                <a:cubicBezTo>
                  <a:pt x="19181" y="28183"/>
                  <a:pt x="19181" y="28183"/>
                  <a:pt x="19169" y="28171"/>
                </a:cubicBezTo>
                <a:close/>
                <a:moveTo>
                  <a:pt x="5561" y="28195"/>
                </a:moveTo>
                <a:lnTo>
                  <a:pt x="5573" y="28207"/>
                </a:lnTo>
                <a:lnTo>
                  <a:pt x="5561" y="28207"/>
                </a:lnTo>
                <a:lnTo>
                  <a:pt x="5561" y="28195"/>
                </a:lnTo>
                <a:close/>
                <a:moveTo>
                  <a:pt x="19169" y="28195"/>
                </a:moveTo>
                <a:lnTo>
                  <a:pt x="19181" y="28230"/>
                </a:lnTo>
                <a:cubicBezTo>
                  <a:pt x="19169" y="28219"/>
                  <a:pt x="19169" y="28219"/>
                  <a:pt x="19169" y="28219"/>
                </a:cubicBezTo>
                <a:cubicBezTo>
                  <a:pt x="19169" y="28207"/>
                  <a:pt x="19169" y="28207"/>
                  <a:pt x="19169" y="28195"/>
                </a:cubicBezTo>
                <a:close/>
                <a:moveTo>
                  <a:pt x="5062" y="28018"/>
                </a:moveTo>
                <a:cubicBezTo>
                  <a:pt x="5055" y="28018"/>
                  <a:pt x="5058" y="28025"/>
                  <a:pt x="5072" y="28040"/>
                </a:cubicBezTo>
                <a:cubicBezTo>
                  <a:pt x="5192" y="28135"/>
                  <a:pt x="5263" y="28195"/>
                  <a:pt x="5334" y="28242"/>
                </a:cubicBezTo>
                <a:cubicBezTo>
                  <a:pt x="5275" y="28195"/>
                  <a:pt x="5215" y="28135"/>
                  <a:pt x="5156" y="28088"/>
                </a:cubicBezTo>
                <a:cubicBezTo>
                  <a:pt x="5144" y="28076"/>
                  <a:pt x="5144" y="28064"/>
                  <a:pt x="5132" y="28052"/>
                </a:cubicBezTo>
                <a:cubicBezTo>
                  <a:pt x="5097" y="28031"/>
                  <a:pt x="5071" y="28018"/>
                  <a:pt x="5062" y="28018"/>
                </a:cubicBezTo>
                <a:close/>
                <a:moveTo>
                  <a:pt x="5620" y="28242"/>
                </a:moveTo>
                <a:lnTo>
                  <a:pt x="5632" y="28254"/>
                </a:lnTo>
                <a:lnTo>
                  <a:pt x="5620" y="28254"/>
                </a:lnTo>
                <a:cubicBezTo>
                  <a:pt x="5620" y="28254"/>
                  <a:pt x="5620" y="28242"/>
                  <a:pt x="5620" y="28242"/>
                </a:cubicBezTo>
                <a:close/>
                <a:moveTo>
                  <a:pt x="5668" y="28278"/>
                </a:moveTo>
                <a:lnTo>
                  <a:pt x="5680" y="28290"/>
                </a:lnTo>
                <a:lnTo>
                  <a:pt x="5668" y="28290"/>
                </a:lnTo>
                <a:lnTo>
                  <a:pt x="5668" y="28278"/>
                </a:lnTo>
                <a:close/>
                <a:moveTo>
                  <a:pt x="27242" y="28076"/>
                </a:moveTo>
                <a:lnTo>
                  <a:pt x="27242" y="28076"/>
                </a:lnTo>
                <a:cubicBezTo>
                  <a:pt x="27313" y="28147"/>
                  <a:pt x="27373" y="28183"/>
                  <a:pt x="27421" y="28219"/>
                </a:cubicBezTo>
                <a:cubicBezTo>
                  <a:pt x="27480" y="28266"/>
                  <a:pt x="27516" y="28290"/>
                  <a:pt x="27551" y="28314"/>
                </a:cubicBezTo>
                <a:cubicBezTo>
                  <a:pt x="27492" y="28266"/>
                  <a:pt x="27444" y="28207"/>
                  <a:pt x="27385" y="28147"/>
                </a:cubicBezTo>
                <a:cubicBezTo>
                  <a:pt x="27361" y="28147"/>
                  <a:pt x="27301" y="28088"/>
                  <a:pt x="27242" y="28076"/>
                </a:cubicBezTo>
                <a:close/>
                <a:moveTo>
                  <a:pt x="23194" y="28147"/>
                </a:moveTo>
                <a:cubicBezTo>
                  <a:pt x="23230" y="28207"/>
                  <a:pt x="23265" y="28278"/>
                  <a:pt x="23301" y="28338"/>
                </a:cubicBezTo>
                <a:cubicBezTo>
                  <a:pt x="23289" y="28338"/>
                  <a:pt x="23289" y="28350"/>
                  <a:pt x="23277" y="28350"/>
                </a:cubicBezTo>
                <a:cubicBezTo>
                  <a:pt x="23277" y="28326"/>
                  <a:pt x="23265" y="28314"/>
                  <a:pt x="23265" y="28314"/>
                </a:cubicBezTo>
                <a:cubicBezTo>
                  <a:pt x="23253" y="28290"/>
                  <a:pt x="23241" y="28278"/>
                  <a:pt x="23230" y="28266"/>
                </a:cubicBezTo>
                <a:lnTo>
                  <a:pt x="23218" y="28242"/>
                </a:lnTo>
                <a:cubicBezTo>
                  <a:pt x="23206" y="28219"/>
                  <a:pt x="23194" y="28207"/>
                  <a:pt x="23182" y="28183"/>
                </a:cubicBezTo>
                <a:cubicBezTo>
                  <a:pt x="23194" y="28183"/>
                  <a:pt x="23194" y="28171"/>
                  <a:pt x="23194" y="28147"/>
                </a:cubicBezTo>
                <a:close/>
                <a:moveTo>
                  <a:pt x="16360" y="28373"/>
                </a:moveTo>
                <a:lnTo>
                  <a:pt x="16360" y="28385"/>
                </a:lnTo>
                <a:lnTo>
                  <a:pt x="16348" y="28373"/>
                </a:lnTo>
                <a:close/>
                <a:moveTo>
                  <a:pt x="23265" y="28409"/>
                </a:moveTo>
                <a:cubicBezTo>
                  <a:pt x="23273" y="28409"/>
                  <a:pt x="23276" y="28414"/>
                  <a:pt x="23277" y="28420"/>
                </a:cubicBezTo>
                <a:lnTo>
                  <a:pt x="23277" y="28420"/>
                </a:lnTo>
                <a:lnTo>
                  <a:pt x="23265" y="28409"/>
                </a:lnTo>
                <a:close/>
                <a:moveTo>
                  <a:pt x="5823" y="28409"/>
                </a:moveTo>
                <a:lnTo>
                  <a:pt x="5823" y="28421"/>
                </a:lnTo>
                <a:lnTo>
                  <a:pt x="5811" y="28409"/>
                </a:lnTo>
                <a:close/>
                <a:moveTo>
                  <a:pt x="16443" y="28433"/>
                </a:moveTo>
                <a:cubicBezTo>
                  <a:pt x="16443" y="28433"/>
                  <a:pt x="16443" y="28437"/>
                  <a:pt x="16443" y="28441"/>
                </a:cubicBezTo>
                <a:lnTo>
                  <a:pt x="16443" y="28441"/>
                </a:lnTo>
                <a:lnTo>
                  <a:pt x="16467" y="28433"/>
                </a:lnTo>
                <a:close/>
                <a:moveTo>
                  <a:pt x="16443" y="28441"/>
                </a:moveTo>
                <a:lnTo>
                  <a:pt x="16431" y="28445"/>
                </a:lnTo>
                <a:lnTo>
                  <a:pt x="16443" y="28445"/>
                </a:lnTo>
                <a:cubicBezTo>
                  <a:pt x="16443" y="28445"/>
                  <a:pt x="16443" y="28443"/>
                  <a:pt x="16443" y="28441"/>
                </a:cubicBezTo>
                <a:close/>
                <a:moveTo>
                  <a:pt x="23277" y="28373"/>
                </a:moveTo>
                <a:lnTo>
                  <a:pt x="23277" y="28373"/>
                </a:lnTo>
                <a:cubicBezTo>
                  <a:pt x="23289" y="28397"/>
                  <a:pt x="23301" y="28421"/>
                  <a:pt x="23313" y="28433"/>
                </a:cubicBezTo>
                <a:cubicBezTo>
                  <a:pt x="23301" y="28433"/>
                  <a:pt x="23301" y="28457"/>
                  <a:pt x="23289" y="28457"/>
                </a:cubicBezTo>
                <a:lnTo>
                  <a:pt x="23277" y="28433"/>
                </a:lnTo>
                <a:cubicBezTo>
                  <a:pt x="23265" y="28421"/>
                  <a:pt x="23265" y="28421"/>
                  <a:pt x="23265" y="28409"/>
                </a:cubicBezTo>
                <a:lnTo>
                  <a:pt x="23265" y="28409"/>
                </a:lnTo>
                <a:lnTo>
                  <a:pt x="23277" y="28433"/>
                </a:lnTo>
                <a:cubicBezTo>
                  <a:pt x="23277" y="28429"/>
                  <a:pt x="23277" y="28424"/>
                  <a:pt x="23277" y="28420"/>
                </a:cubicBezTo>
                <a:lnTo>
                  <a:pt x="23277" y="28420"/>
                </a:lnTo>
                <a:lnTo>
                  <a:pt x="23277" y="28421"/>
                </a:lnTo>
                <a:lnTo>
                  <a:pt x="23277" y="28433"/>
                </a:lnTo>
                <a:cubicBezTo>
                  <a:pt x="23313" y="28409"/>
                  <a:pt x="23265" y="28409"/>
                  <a:pt x="23277" y="28373"/>
                </a:cubicBezTo>
                <a:close/>
                <a:moveTo>
                  <a:pt x="5894" y="28469"/>
                </a:moveTo>
                <a:lnTo>
                  <a:pt x="5906" y="28481"/>
                </a:lnTo>
                <a:lnTo>
                  <a:pt x="5894" y="28481"/>
                </a:lnTo>
                <a:cubicBezTo>
                  <a:pt x="5894" y="28481"/>
                  <a:pt x="5894" y="28469"/>
                  <a:pt x="5894" y="28469"/>
                </a:cubicBezTo>
                <a:close/>
                <a:moveTo>
                  <a:pt x="16383" y="28469"/>
                </a:moveTo>
                <a:cubicBezTo>
                  <a:pt x="16383" y="28469"/>
                  <a:pt x="16407" y="28481"/>
                  <a:pt x="16407" y="28481"/>
                </a:cubicBezTo>
                <a:lnTo>
                  <a:pt x="16372" y="28481"/>
                </a:lnTo>
                <a:cubicBezTo>
                  <a:pt x="16372" y="28481"/>
                  <a:pt x="16383" y="28469"/>
                  <a:pt x="16383" y="28469"/>
                </a:cubicBezTo>
                <a:close/>
                <a:moveTo>
                  <a:pt x="16395" y="28504"/>
                </a:moveTo>
                <a:lnTo>
                  <a:pt x="16395" y="28516"/>
                </a:lnTo>
                <a:lnTo>
                  <a:pt x="16383" y="28516"/>
                </a:lnTo>
                <a:cubicBezTo>
                  <a:pt x="16383" y="28516"/>
                  <a:pt x="16383" y="28504"/>
                  <a:pt x="16383" y="28504"/>
                </a:cubicBezTo>
                <a:close/>
                <a:moveTo>
                  <a:pt x="9323" y="28397"/>
                </a:moveTo>
                <a:lnTo>
                  <a:pt x="9323" y="28421"/>
                </a:lnTo>
                <a:cubicBezTo>
                  <a:pt x="9299" y="28457"/>
                  <a:pt x="9275" y="28492"/>
                  <a:pt x="9252" y="28528"/>
                </a:cubicBezTo>
                <a:lnTo>
                  <a:pt x="9252" y="28516"/>
                </a:lnTo>
                <a:lnTo>
                  <a:pt x="9323" y="28397"/>
                </a:lnTo>
                <a:close/>
                <a:moveTo>
                  <a:pt x="23325" y="28540"/>
                </a:moveTo>
                <a:cubicBezTo>
                  <a:pt x="23325" y="28540"/>
                  <a:pt x="23325" y="28540"/>
                  <a:pt x="23337" y="28552"/>
                </a:cubicBezTo>
                <a:lnTo>
                  <a:pt x="23325" y="28552"/>
                </a:lnTo>
                <a:lnTo>
                  <a:pt x="23325" y="28540"/>
                </a:lnTo>
                <a:close/>
                <a:moveTo>
                  <a:pt x="5942" y="28564"/>
                </a:moveTo>
                <a:lnTo>
                  <a:pt x="5942" y="28576"/>
                </a:lnTo>
                <a:lnTo>
                  <a:pt x="5930" y="28564"/>
                </a:lnTo>
                <a:close/>
                <a:moveTo>
                  <a:pt x="5977" y="28588"/>
                </a:moveTo>
                <a:lnTo>
                  <a:pt x="5989" y="28600"/>
                </a:lnTo>
                <a:lnTo>
                  <a:pt x="6001" y="28611"/>
                </a:lnTo>
                <a:lnTo>
                  <a:pt x="5977" y="28600"/>
                </a:lnTo>
                <a:lnTo>
                  <a:pt x="5954" y="28588"/>
                </a:lnTo>
                <a:close/>
                <a:moveTo>
                  <a:pt x="16372" y="28600"/>
                </a:moveTo>
                <a:lnTo>
                  <a:pt x="16372" y="28600"/>
                </a:lnTo>
                <a:cubicBezTo>
                  <a:pt x="16383" y="28611"/>
                  <a:pt x="16407" y="28611"/>
                  <a:pt x="16407" y="28623"/>
                </a:cubicBezTo>
                <a:cubicBezTo>
                  <a:pt x="16399" y="28627"/>
                  <a:pt x="16394" y="28629"/>
                  <a:pt x="16390" y="28629"/>
                </a:cubicBezTo>
                <a:cubicBezTo>
                  <a:pt x="16383" y="28629"/>
                  <a:pt x="16383" y="28623"/>
                  <a:pt x="16383" y="28623"/>
                </a:cubicBezTo>
                <a:lnTo>
                  <a:pt x="16407" y="28623"/>
                </a:lnTo>
                <a:cubicBezTo>
                  <a:pt x="16372" y="28623"/>
                  <a:pt x="16407" y="28611"/>
                  <a:pt x="16372" y="28611"/>
                </a:cubicBezTo>
                <a:lnTo>
                  <a:pt x="16383" y="28611"/>
                </a:lnTo>
                <a:cubicBezTo>
                  <a:pt x="16373" y="28601"/>
                  <a:pt x="16372" y="28600"/>
                  <a:pt x="16372" y="28600"/>
                </a:cubicBezTo>
                <a:close/>
                <a:moveTo>
                  <a:pt x="16360" y="28742"/>
                </a:moveTo>
                <a:lnTo>
                  <a:pt x="16372" y="28754"/>
                </a:lnTo>
                <a:lnTo>
                  <a:pt x="16360" y="28754"/>
                </a:lnTo>
                <a:lnTo>
                  <a:pt x="16360" y="28742"/>
                </a:lnTo>
                <a:close/>
                <a:moveTo>
                  <a:pt x="16383" y="28814"/>
                </a:moveTo>
                <a:cubicBezTo>
                  <a:pt x="16395" y="28814"/>
                  <a:pt x="16395" y="28814"/>
                  <a:pt x="16395" y="28824"/>
                </a:cubicBezTo>
                <a:lnTo>
                  <a:pt x="16395" y="28824"/>
                </a:lnTo>
                <a:cubicBezTo>
                  <a:pt x="16392" y="28823"/>
                  <a:pt x="16389" y="28820"/>
                  <a:pt x="16383" y="28814"/>
                </a:cubicBezTo>
                <a:close/>
                <a:moveTo>
                  <a:pt x="23456" y="28814"/>
                </a:moveTo>
                <a:cubicBezTo>
                  <a:pt x="23456" y="28819"/>
                  <a:pt x="23460" y="28827"/>
                  <a:pt x="23465" y="28835"/>
                </a:cubicBezTo>
                <a:lnTo>
                  <a:pt x="23465" y="28835"/>
                </a:lnTo>
                <a:lnTo>
                  <a:pt x="23444" y="28814"/>
                </a:lnTo>
                <a:close/>
                <a:moveTo>
                  <a:pt x="23468" y="28841"/>
                </a:moveTo>
                <a:lnTo>
                  <a:pt x="23468" y="28841"/>
                </a:lnTo>
                <a:cubicBezTo>
                  <a:pt x="23471" y="28849"/>
                  <a:pt x="23473" y="28856"/>
                  <a:pt x="23468" y="28862"/>
                </a:cubicBezTo>
                <a:lnTo>
                  <a:pt x="23468" y="28841"/>
                </a:lnTo>
                <a:close/>
                <a:moveTo>
                  <a:pt x="16336" y="28862"/>
                </a:moveTo>
                <a:lnTo>
                  <a:pt x="16336" y="28873"/>
                </a:lnTo>
                <a:lnTo>
                  <a:pt x="16324" y="28873"/>
                </a:lnTo>
                <a:lnTo>
                  <a:pt x="16324" y="28862"/>
                </a:lnTo>
                <a:close/>
                <a:moveTo>
                  <a:pt x="9192" y="28600"/>
                </a:moveTo>
                <a:lnTo>
                  <a:pt x="9192" y="28600"/>
                </a:lnTo>
                <a:cubicBezTo>
                  <a:pt x="9180" y="28623"/>
                  <a:pt x="9156" y="28659"/>
                  <a:pt x="9133" y="28695"/>
                </a:cubicBezTo>
                <a:cubicBezTo>
                  <a:pt x="9097" y="28766"/>
                  <a:pt x="9049" y="28838"/>
                  <a:pt x="9002" y="28909"/>
                </a:cubicBezTo>
                <a:lnTo>
                  <a:pt x="9168" y="28635"/>
                </a:lnTo>
                <a:lnTo>
                  <a:pt x="9192" y="28600"/>
                </a:lnTo>
                <a:close/>
                <a:moveTo>
                  <a:pt x="23539" y="28897"/>
                </a:moveTo>
                <a:cubicBezTo>
                  <a:pt x="23545" y="28903"/>
                  <a:pt x="23548" y="28913"/>
                  <a:pt x="23551" y="28922"/>
                </a:cubicBezTo>
                <a:lnTo>
                  <a:pt x="23551" y="28922"/>
                </a:lnTo>
                <a:cubicBezTo>
                  <a:pt x="23548" y="28918"/>
                  <a:pt x="23543" y="28913"/>
                  <a:pt x="23539" y="28909"/>
                </a:cubicBezTo>
                <a:lnTo>
                  <a:pt x="23539" y="28897"/>
                </a:lnTo>
                <a:close/>
                <a:moveTo>
                  <a:pt x="23599" y="28992"/>
                </a:moveTo>
                <a:cubicBezTo>
                  <a:pt x="23599" y="29016"/>
                  <a:pt x="23611" y="29028"/>
                  <a:pt x="23622" y="29040"/>
                </a:cubicBezTo>
                <a:lnTo>
                  <a:pt x="23611" y="29052"/>
                </a:lnTo>
                <a:lnTo>
                  <a:pt x="23587" y="29004"/>
                </a:lnTo>
                <a:cubicBezTo>
                  <a:pt x="23587" y="29004"/>
                  <a:pt x="23587" y="28992"/>
                  <a:pt x="23599" y="28992"/>
                </a:cubicBezTo>
                <a:close/>
                <a:moveTo>
                  <a:pt x="23551" y="29028"/>
                </a:moveTo>
                <a:cubicBezTo>
                  <a:pt x="23563" y="29028"/>
                  <a:pt x="23575" y="29040"/>
                  <a:pt x="23575" y="29040"/>
                </a:cubicBezTo>
                <a:lnTo>
                  <a:pt x="23599" y="29064"/>
                </a:lnTo>
                <a:cubicBezTo>
                  <a:pt x="23599" y="29064"/>
                  <a:pt x="23599" y="29064"/>
                  <a:pt x="23599" y="29076"/>
                </a:cubicBezTo>
                <a:lnTo>
                  <a:pt x="23587" y="29076"/>
                </a:lnTo>
                <a:cubicBezTo>
                  <a:pt x="23587" y="29052"/>
                  <a:pt x="23575" y="29040"/>
                  <a:pt x="23563" y="29040"/>
                </a:cubicBezTo>
                <a:lnTo>
                  <a:pt x="23551" y="29028"/>
                </a:lnTo>
                <a:close/>
                <a:moveTo>
                  <a:pt x="23599" y="29088"/>
                </a:moveTo>
                <a:lnTo>
                  <a:pt x="23611" y="29100"/>
                </a:lnTo>
                <a:lnTo>
                  <a:pt x="23599" y="29100"/>
                </a:lnTo>
                <a:lnTo>
                  <a:pt x="23599" y="29088"/>
                </a:lnTo>
                <a:close/>
                <a:moveTo>
                  <a:pt x="6652" y="29096"/>
                </a:moveTo>
                <a:lnTo>
                  <a:pt x="6648" y="29104"/>
                </a:lnTo>
                <a:lnTo>
                  <a:pt x="6648" y="29104"/>
                </a:lnTo>
                <a:lnTo>
                  <a:pt x="6656" y="29100"/>
                </a:lnTo>
                <a:cubicBezTo>
                  <a:pt x="6655" y="29098"/>
                  <a:pt x="6653" y="29097"/>
                  <a:pt x="6652" y="29096"/>
                </a:cubicBezTo>
                <a:close/>
                <a:moveTo>
                  <a:pt x="6215" y="28766"/>
                </a:moveTo>
                <a:cubicBezTo>
                  <a:pt x="6322" y="28849"/>
                  <a:pt x="6452" y="28955"/>
                  <a:pt x="6640" y="29108"/>
                </a:cubicBezTo>
                <a:lnTo>
                  <a:pt x="6640" y="29108"/>
                </a:lnTo>
                <a:lnTo>
                  <a:pt x="6632" y="29112"/>
                </a:lnTo>
                <a:cubicBezTo>
                  <a:pt x="6501" y="28992"/>
                  <a:pt x="6358" y="28885"/>
                  <a:pt x="6215" y="28766"/>
                </a:cubicBezTo>
                <a:close/>
                <a:moveTo>
                  <a:pt x="23622" y="29147"/>
                </a:moveTo>
                <a:lnTo>
                  <a:pt x="23622" y="29147"/>
                </a:lnTo>
                <a:cubicBezTo>
                  <a:pt x="23634" y="29159"/>
                  <a:pt x="23646" y="29171"/>
                  <a:pt x="23646" y="29183"/>
                </a:cubicBezTo>
                <a:cubicBezTo>
                  <a:pt x="23634" y="29183"/>
                  <a:pt x="23622" y="29171"/>
                  <a:pt x="23622" y="29147"/>
                </a:cubicBezTo>
                <a:close/>
                <a:moveTo>
                  <a:pt x="23670" y="29135"/>
                </a:moveTo>
                <a:cubicBezTo>
                  <a:pt x="23682" y="29147"/>
                  <a:pt x="23694" y="29171"/>
                  <a:pt x="23694" y="29183"/>
                </a:cubicBezTo>
                <a:lnTo>
                  <a:pt x="23682" y="29183"/>
                </a:lnTo>
                <a:lnTo>
                  <a:pt x="23658" y="29135"/>
                </a:lnTo>
                <a:close/>
                <a:moveTo>
                  <a:pt x="19346" y="29115"/>
                </a:moveTo>
                <a:cubicBezTo>
                  <a:pt x="19341" y="29139"/>
                  <a:pt x="19336" y="29165"/>
                  <a:pt x="19336" y="29195"/>
                </a:cubicBezTo>
                <a:lnTo>
                  <a:pt x="19365" y="29189"/>
                </a:lnTo>
                <a:lnTo>
                  <a:pt x="19365" y="29189"/>
                </a:lnTo>
                <a:lnTo>
                  <a:pt x="19346" y="29115"/>
                </a:lnTo>
                <a:close/>
                <a:moveTo>
                  <a:pt x="19366" y="29189"/>
                </a:moveTo>
                <a:lnTo>
                  <a:pt x="19365" y="29189"/>
                </a:lnTo>
                <a:lnTo>
                  <a:pt x="19365" y="29189"/>
                </a:lnTo>
                <a:lnTo>
                  <a:pt x="19372" y="29219"/>
                </a:lnTo>
                <a:lnTo>
                  <a:pt x="19366" y="29189"/>
                </a:lnTo>
                <a:close/>
                <a:moveTo>
                  <a:pt x="23682" y="29231"/>
                </a:moveTo>
                <a:cubicBezTo>
                  <a:pt x="23706" y="29278"/>
                  <a:pt x="23730" y="29314"/>
                  <a:pt x="23741" y="29326"/>
                </a:cubicBezTo>
                <a:cubicBezTo>
                  <a:pt x="23741" y="29326"/>
                  <a:pt x="23730" y="29314"/>
                  <a:pt x="23718" y="29314"/>
                </a:cubicBezTo>
                <a:lnTo>
                  <a:pt x="23718" y="29338"/>
                </a:lnTo>
                <a:lnTo>
                  <a:pt x="23682" y="29254"/>
                </a:lnTo>
                <a:cubicBezTo>
                  <a:pt x="23682" y="29243"/>
                  <a:pt x="23670" y="29243"/>
                  <a:pt x="23670" y="29243"/>
                </a:cubicBezTo>
                <a:lnTo>
                  <a:pt x="23670" y="29231"/>
                </a:lnTo>
                <a:close/>
                <a:moveTo>
                  <a:pt x="23801" y="29338"/>
                </a:moveTo>
                <a:cubicBezTo>
                  <a:pt x="23801" y="29339"/>
                  <a:pt x="23802" y="29340"/>
                  <a:pt x="23802" y="29341"/>
                </a:cubicBezTo>
                <a:lnTo>
                  <a:pt x="23802" y="29341"/>
                </a:lnTo>
                <a:cubicBezTo>
                  <a:pt x="23805" y="29340"/>
                  <a:pt x="23809" y="29339"/>
                  <a:pt x="23813" y="29338"/>
                </a:cubicBezTo>
                <a:close/>
                <a:moveTo>
                  <a:pt x="23992" y="29612"/>
                </a:moveTo>
                <a:cubicBezTo>
                  <a:pt x="23991" y="29612"/>
                  <a:pt x="23980" y="29612"/>
                  <a:pt x="23980" y="29624"/>
                </a:cubicBezTo>
                <a:cubicBezTo>
                  <a:pt x="23993" y="29615"/>
                  <a:pt x="23995" y="29612"/>
                  <a:pt x="23993" y="29612"/>
                </a:cubicBezTo>
                <a:lnTo>
                  <a:pt x="23993" y="29612"/>
                </a:lnTo>
                <a:cubicBezTo>
                  <a:pt x="23991" y="29612"/>
                  <a:pt x="23985" y="29615"/>
                  <a:pt x="23985" y="29615"/>
                </a:cubicBezTo>
                <a:cubicBezTo>
                  <a:pt x="23984" y="29615"/>
                  <a:pt x="23986" y="29614"/>
                  <a:pt x="23992" y="29612"/>
                </a:cubicBezTo>
                <a:close/>
                <a:moveTo>
                  <a:pt x="23992" y="29647"/>
                </a:moveTo>
                <a:cubicBezTo>
                  <a:pt x="23992" y="29647"/>
                  <a:pt x="23990" y="29647"/>
                  <a:pt x="23987" y="29648"/>
                </a:cubicBezTo>
                <a:lnTo>
                  <a:pt x="23987" y="29648"/>
                </a:lnTo>
                <a:cubicBezTo>
                  <a:pt x="23988" y="29648"/>
                  <a:pt x="23990" y="29648"/>
                  <a:pt x="23992" y="29647"/>
                </a:cubicBezTo>
                <a:close/>
                <a:moveTo>
                  <a:pt x="23932" y="29719"/>
                </a:moveTo>
                <a:cubicBezTo>
                  <a:pt x="23932" y="29719"/>
                  <a:pt x="23932" y="29731"/>
                  <a:pt x="23920" y="29731"/>
                </a:cubicBezTo>
                <a:lnTo>
                  <a:pt x="23920" y="29719"/>
                </a:lnTo>
                <a:close/>
                <a:moveTo>
                  <a:pt x="23956" y="29731"/>
                </a:moveTo>
                <a:lnTo>
                  <a:pt x="23956" y="29743"/>
                </a:lnTo>
                <a:lnTo>
                  <a:pt x="23944" y="29743"/>
                </a:lnTo>
                <a:cubicBezTo>
                  <a:pt x="23956" y="29743"/>
                  <a:pt x="23956" y="29731"/>
                  <a:pt x="23956" y="29731"/>
                </a:cubicBezTo>
                <a:close/>
                <a:moveTo>
                  <a:pt x="23968" y="29743"/>
                </a:moveTo>
                <a:cubicBezTo>
                  <a:pt x="23968" y="29743"/>
                  <a:pt x="23968" y="29754"/>
                  <a:pt x="23968" y="29754"/>
                </a:cubicBezTo>
                <a:lnTo>
                  <a:pt x="23956" y="29754"/>
                </a:lnTo>
                <a:cubicBezTo>
                  <a:pt x="23956" y="29754"/>
                  <a:pt x="23956" y="29743"/>
                  <a:pt x="23968" y="29743"/>
                </a:cubicBezTo>
                <a:close/>
                <a:moveTo>
                  <a:pt x="24087" y="29754"/>
                </a:moveTo>
                <a:lnTo>
                  <a:pt x="24078" y="29763"/>
                </a:lnTo>
                <a:lnTo>
                  <a:pt x="24078" y="29763"/>
                </a:lnTo>
                <a:cubicBezTo>
                  <a:pt x="24075" y="29763"/>
                  <a:pt x="24069" y="29766"/>
                  <a:pt x="24051" y="29778"/>
                </a:cubicBezTo>
                <a:lnTo>
                  <a:pt x="24087" y="29754"/>
                </a:lnTo>
                <a:close/>
                <a:moveTo>
                  <a:pt x="6073" y="28623"/>
                </a:moveTo>
                <a:cubicBezTo>
                  <a:pt x="6262" y="28777"/>
                  <a:pt x="6451" y="28931"/>
                  <a:pt x="6652" y="29096"/>
                </a:cubicBezTo>
                <a:lnTo>
                  <a:pt x="6652" y="29096"/>
                </a:lnTo>
                <a:lnTo>
                  <a:pt x="6656" y="29088"/>
                </a:lnTo>
                <a:cubicBezTo>
                  <a:pt x="6930" y="29314"/>
                  <a:pt x="7216" y="29552"/>
                  <a:pt x="7513" y="29790"/>
                </a:cubicBezTo>
                <a:cubicBezTo>
                  <a:pt x="7263" y="29600"/>
                  <a:pt x="7037" y="29421"/>
                  <a:pt x="6823" y="29254"/>
                </a:cubicBezTo>
                <a:cubicBezTo>
                  <a:pt x="6763" y="29207"/>
                  <a:pt x="6704" y="29159"/>
                  <a:pt x="6644" y="29112"/>
                </a:cubicBezTo>
                <a:lnTo>
                  <a:pt x="6648" y="29104"/>
                </a:lnTo>
                <a:lnTo>
                  <a:pt x="6648" y="29104"/>
                </a:lnTo>
                <a:lnTo>
                  <a:pt x="6640" y="29108"/>
                </a:lnTo>
                <a:lnTo>
                  <a:pt x="6640" y="29108"/>
                </a:lnTo>
                <a:cubicBezTo>
                  <a:pt x="6262" y="28789"/>
                  <a:pt x="6156" y="28706"/>
                  <a:pt x="6073" y="28623"/>
                </a:cubicBezTo>
                <a:close/>
                <a:moveTo>
                  <a:pt x="24003" y="29790"/>
                </a:moveTo>
                <a:lnTo>
                  <a:pt x="23992" y="29802"/>
                </a:lnTo>
                <a:lnTo>
                  <a:pt x="23980" y="29802"/>
                </a:lnTo>
                <a:cubicBezTo>
                  <a:pt x="23992" y="29790"/>
                  <a:pt x="24003" y="29790"/>
                  <a:pt x="24003" y="29790"/>
                </a:cubicBezTo>
                <a:close/>
                <a:moveTo>
                  <a:pt x="24039" y="29815"/>
                </a:moveTo>
                <a:cubicBezTo>
                  <a:pt x="24027" y="29826"/>
                  <a:pt x="24015" y="29826"/>
                  <a:pt x="24015" y="29826"/>
                </a:cubicBezTo>
                <a:cubicBezTo>
                  <a:pt x="24024" y="29822"/>
                  <a:pt x="24032" y="29818"/>
                  <a:pt x="24039" y="29815"/>
                </a:cubicBezTo>
                <a:close/>
                <a:moveTo>
                  <a:pt x="24053" y="29809"/>
                </a:moveTo>
                <a:cubicBezTo>
                  <a:pt x="24055" y="29809"/>
                  <a:pt x="24055" y="29811"/>
                  <a:pt x="24051" y="29814"/>
                </a:cubicBezTo>
                <a:cubicBezTo>
                  <a:pt x="24039" y="29814"/>
                  <a:pt x="24027" y="29826"/>
                  <a:pt x="24027" y="29826"/>
                </a:cubicBezTo>
                <a:lnTo>
                  <a:pt x="24039" y="29826"/>
                </a:lnTo>
                <a:lnTo>
                  <a:pt x="24027" y="29838"/>
                </a:lnTo>
                <a:cubicBezTo>
                  <a:pt x="24027" y="29838"/>
                  <a:pt x="24027" y="29826"/>
                  <a:pt x="24027" y="29826"/>
                </a:cubicBezTo>
                <a:cubicBezTo>
                  <a:pt x="24027" y="29826"/>
                  <a:pt x="24036" y="29817"/>
                  <a:pt x="24039" y="29815"/>
                </a:cubicBezTo>
                <a:lnTo>
                  <a:pt x="24039" y="29815"/>
                </a:lnTo>
                <a:cubicBezTo>
                  <a:pt x="24046" y="29811"/>
                  <a:pt x="24051" y="29809"/>
                  <a:pt x="24053" y="29809"/>
                </a:cubicBezTo>
                <a:close/>
                <a:moveTo>
                  <a:pt x="23992" y="29850"/>
                </a:moveTo>
                <a:lnTo>
                  <a:pt x="23992" y="29862"/>
                </a:lnTo>
                <a:lnTo>
                  <a:pt x="23980" y="29862"/>
                </a:lnTo>
                <a:lnTo>
                  <a:pt x="23980" y="29850"/>
                </a:lnTo>
                <a:close/>
                <a:moveTo>
                  <a:pt x="24003" y="29862"/>
                </a:moveTo>
                <a:lnTo>
                  <a:pt x="24015" y="29874"/>
                </a:lnTo>
                <a:cubicBezTo>
                  <a:pt x="24015" y="29874"/>
                  <a:pt x="24003" y="29874"/>
                  <a:pt x="24003" y="29885"/>
                </a:cubicBezTo>
                <a:lnTo>
                  <a:pt x="24015" y="29885"/>
                </a:lnTo>
                <a:lnTo>
                  <a:pt x="24015" y="29897"/>
                </a:lnTo>
                <a:cubicBezTo>
                  <a:pt x="24015" y="29897"/>
                  <a:pt x="24015" y="29897"/>
                  <a:pt x="24003" y="29909"/>
                </a:cubicBezTo>
                <a:lnTo>
                  <a:pt x="23992" y="29874"/>
                </a:lnTo>
                <a:cubicBezTo>
                  <a:pt x="23992" y="29874"/>
                  <a:pt x="23992" y="29862"/>
                  <a:pt x="24003" y="29862"/>
                </a:cubicBezTo>
                <a:close/>
                <a:moveTo>
                  <a:pt x="24099" y="29921"/>
                </a:moveTo>
                <a:lnTo>
                  <a:pt x="24105" y="29927"/>
                </a:lnTo>
                <a:lnTo>
                  <a:pt x="24105" y="29927"/>
                </a:lnTo>
                <a:cubicBezTo>
                  <a:pt x="24102" y="29930"/>
                  <a:pt x="24099" y="29933"/>
                  <a:pt x="24099" y="29933"/>
                </a:cubicBezTo>
                <a:cubicBezTo>
                  <a:pt x="24099" y="29933"/>
                  <a:pt x="24099" y="29921"/>
                  <a:pt x="24099" y="29921"/>
                </a:cubicBezTo>
                <a:close/>
                <a:moveTo>
                  <a:pt x="9109" y="28719"/>
                </a:moveTo>
                <a:lnTo>
                  <a:pt x="9109" y="28719"/>
                </a:lnTo>
                <a:cubicBezTo>
                  <a:pt x="9037" y="28838"/>
                  <a:pt x="8966" y="28945"/>
                  <a:pt x="8906" y="29040"/>
                </a:cubicBezTo>
                <a:cubicBezTo>
                  <a:pt x="8871" y="29100"/>
                  <a:pt x="8823" y="29171"/>
                  <a:pt x="8787" y="29231"/>
                </a:cubicBezTo>
                <a:cubicBezTo>
                  <a:pt x="8752" y="29290"/>
                  <a:pt x="8716" y="29338"/>
                  <a:pt x="8680" y="29385"/>
                </a:cubicBezTo>
                <a:cubicBezTo>
                  <a:pt x="8561" y="29552"/>
                  <a:pt x="8466" y="29695"/>
                  <a:pt x="8371" y="29850"/>
                </a:cubicBezTo>
                <a:lnTo>
                  <a:pt x="8299" y="29945"/>
                </a:lnTo>
                <a:lnTo>
                  <a:pt x="8347" y="29862"/>
                </a:lnTo>
                <a:cubicBezTo>
                  <a:pt x="8597" y="29481"/>
                  <a:pt x="8859" y="29100"/>
                  <a:pt x="9109" y="28719"/>
                </a:cubicBezTo>
                <a:close/>
                <a:moveTo>
                  <a:pt x="24218" y="29921"/>
                </a:moveTo>
                <a:cubicBezTo>
                  <a:pt x="24212" y="29921"/>
                  <a:pt x="24200" y="29927"/>
                  <a:pt x="24194" y="29933"/>
                </a:cubicBezTo>
                <a:lnTo>
                  <a:pt x="24206" y="29933"/>
                </a:lnTo>
                <a:lnTo>
                  <a:pt x="24206" y="29945"/>
                </a:lnTo>
                <a:cubicBezTo>
                  <a:pt x="24224" y="29927"/>
                  <a:pt x="24224" y="29921"/>
                  <a:pt x="24218" y="29921"/>
                </a:cubicBezTo>
                <a:close/>
                <a:moveTo>
                  <a:pt x="24206" y="29945"/>
                </a:moveTo>
                <a:lnTo>
                  <a:pt x="24206" y="29945"/>
                </a:lnTo>
                <a:cubicBezTo>
                  <a:pt x="24206" y="29945"/>
                  <a:pt x="24206" y="29945"/>
                  <a:pt x="24206" y="29945"/>
                </a:cubicBezTo>
                <a:close/>
                <a:moveTo>
                  <a:pt x="24134" y="29933"/>
                </a:moveTo>
                <a:cubicBezTo>
                  <a:pt x="24134" y="29933"/>
                  <a:pt x="24146" y="29933"/>
                  <a:pt x="24134" y="29945"/>
                </a:cubicBezTo>
                <a:cubicBezTo>
                  <a:pt x="24134" y="29945"/>
                  <a:pt x="24134" y="29945"/>
                  <a:pt x="24134" y="29957"/>
                </a:cubicBezTo>
                <a:lnTo>
                  <a:pt x="24122" y="29945"/>
                </a:lnTo>
                <a:lnTo>
                  <a:pt x="24134" y="29933"/>
                </a:lnTo>
                <a:close/>
                <a:moveTo>
                  <a:pt x="24206" y="29981"/>
                </a:moveTo>
                <a:cubicBezTo>
                  <a:pt x="24206" y="29981"/>
                  <a:pt x="24206" y="29985"/>
                  <a:pt x="24203" y="29989"/>
                </a:cubicBezTo>
                <a:lnTo>
                  <a:pt x="24203" y="29989"/>
                </a:lnTo>
                <a:cubicBezTo>
                  <a:pt x="24205" y="29988"/>
                  <a:pt x="24207" y="29987"/>
                  <a:pt x="24208" y="29987"/>
                </a:cubicBezTo>
                <a:lnTo>
                  <a:pt x="24208" y="29987"/>
                </a:lnTo>
                <a:cubicBezTo>
                  <a:pt x="24210" y="29987"/>
                  <a:pt x="24210" y="29989"/>
                  <a:pt x="24206" y="29993"/>
                </a:cubicBezTo>
                <a:lnTo>
                  <a:pt x="24194" y="29993"/>
                </a:lnTo>
                <a:cubicBezTo>
                  <a:pt x="24199" y="29993"/>
                  <a:pt x="24201" y="29991"/>
                  <a:pt x="24203" y="29989"/>
                </a:cubicBezTo>
                <a:lnTo>
                  <a:pt x="24203" y="29989"/>
                </a:lnTo>
                <a:cubicBezTo>
                  <a:pt x="24199" y="29990"/>
                  <a:pt x="24194" y="29993"/>
                  <a:pt x="24194" y="29993"/>
                </a:cubicBezTo>
                <a:lnTo>
                  <a:pt x="24206" y="29981"/>
                </a:lnTo>
                <a:close/>
                <a:moveTo>
                  <a:pt x="24155" y="29990"/>
                </a:moveTo>
                <a:lnTo>
                  <a:pt x="24155" y="29990"/>
                </a:lnTo>
                <a:cubicBezTo>
                  <a:pt x="24149" y="29993"/>
                  <a:pt x="24140" y="29998"/>
                  <a:pt x="24134" y="30004"/>
                </a:cubicBezTo>
                <a:lnTo>
                  <a:pt x="24134" y="30004"/>
                </a:lnTo>
                <a:cubicBezTo>
                  <a:pt x="24146" y="29993"/>
                  <a:pt x="24158" y="29993"/>
                  <a:pt x="24158" y="29993"/>
                </a:cubicBezTo>
                <a:cubicBezTo>
                  <a:pt x="24158" y="29993"/>
                  <a:pt x="24157" y="29991"/>
                  <a:pt x="24155" y="29990"/>
                </a:cubicBezTo>
                <a:close/>
                <a:moveTo>
                  <a:pt x="24160" y="29999"/>
                </a:moveTo>
                <a:cubicBezTo>
                  <a:pt x="24158" y="29999"/>
                  <a:pt x="24154" y="30001"/>
                  <a:pt x="24146" y="30005"/>
                </a:cubicBezTo>
                <a:cubicBezTo>
                  <a:pt x="24146" y="30010"/>
                  <a:pt x="24146" y="30013"/>
                  <a:pt x="24149" y="30013"/>
                </a:cubicBezTo>
                <a:cubicBezTo>
                  <a:pt x="24152" y="30013"/>
                  <a:pt x="24158" y="30010"/>
                  <a:pt x="24170" y="30005"/>
                </a:cubicBezTo>
                <a:lnTo>
                  <a:pt x="24170" y="30005"/>
                </a:lnTo>
                <a:lnTo>
                  <a:pt x="24170" y="30005"/>
                </a:lnTo>
                <a:cubicBezTo>
                  <a:pt x="24162" y="30005"/>
                  <a:pt x="24165" y="29999"/>
                  <a:pt x="24160" y="29999"/>
                </a:cubicBezTo>
                <a:close/>
                <a:moveTo>
                  <a:pt x="24265" y="30026"/>
                </a:moveTo>
                <a:cubicBezTo>
                  <a:pt x="24263" y="30027"/>
                  <a:pt x="24261" y="30028"/>
                  <a:pt x="24259" y="30029"/>
                </a:cubicBezTo>
                <a:lnTo>
                  <a:pt x="24259" y="30029"/>
                </a:lnTo>
                <a:cubicBezTo>
                  <a:pt x="24261" y="30029"/>
                  <a:pt x="24263" y="30028"/>
                  <a:pt x="24265" y="30028"/>
                </a:cubicBezTo>
                <a:cubicBezTo>
                  <a:pt x="24265" y="30027"/>
                  <a:pt x="24265" y="30027"/>
                  <a:pt x="24265" y="30026"/>
                </a:cubicBezTo>
                <a:close/>
                <a:moveTo>
                  <a:pt x="24181" y="30030"/>
                </a:moveTo>
                <a:cubicBezTo>
                  <a:pt x="24172" y="30032"/>
                  <a:pt x="24165" y="30036"/>
                  <a:pt x="24159" y="30040"/>
                </a:cubicBezTo>
                <a:lnTo>
                  <a:pt x="24159" y="30040"/>
                </a:lnTo>
                <a:cubicBezTo>
                  <a:pt x="24162" y="30040"/>
                  <a:pt x="24171" y="30038"/>
                  <a:pt x="24181" y="30030"/>
                </a:cubicBezTo>
                <a:close/>
                <a:moveTo>
                  <a:pt x="24075" y="30028"/>
                </a:moveTo>
                <a:cubicBezTo>
                  <a:pt x="24078" y="30032"/>
                  <a:pt x="24083" y="30036"/>
                  <a:pt x="24087" y="30040"/>
                </a:cubicBezTo>
                <a:cubicBezTo>
                  <a:pt x="24087" y="30040"/>
                  <a:pt x="24075" y="30040"/>
                  <a:pt x="24075" y="30028"/>
                </a:cubicBezTo>
                <a:close/>
                <a:moveTo>
                  <a:pt x="24159" y="30040"/>
                </a:moveTo>
                <a:cubicBezTo>
                  <a:pt x="24159" y="30040"/>
                  <a:pt x="24158" y="30040"/>
                  <a:pt x="24158" y="30040"/>
                </a:cubicBezTo>
                <a:lnTo>
                  <a:pt x="24158" y="30041"/>
                </a:lnTo>
                <a:lnTo>
                  <a:pt x="24158" y="30041"/>
                </a:lnTo>
                <a:cubicBezTo>
                  <a:pt x="24159" y="30041"/>
                  <a:pt x="24159" y="30040"/>
                  <a:pt x="24159" y="30040"/>
                </a:cubicBezTo>
                <a:close/>
                <a:moveTo>
                  <a:pt x="24146" y="29981"/>
                </a:moveTo>
                <a:cubicBezTo>
                  <a:pt x="24146" y="29981"/>
                  <a:pt x="24152" y="29986"/>
                  <a:pt x="24155" y="29990"/>
                </a:cubicBezTo>
                <a:lnTo>
                  <a:pt x="24155" y="29990"/>
                </a:lnTo>
                <a:cubicBezTo>
                  <a:pt x="24158" y="29988"/>
                  <a:pt x="24160" y="29988"/>
                  <a:pt x="24161" y="29988"/>
                </a:cubicBezTo>
                <a:lnTo>
                  <a:pt x="24161" y="29988"/>
                </a:lnTo>
                <a:cubicBezTo>
                  <a:pt x="24162" y="29988"/>
                  <a:pt x="24162" y="29989"/>
                  <a:pt x="24158" y="29993"/>
                </a:cubicBezTo>
                <a:lnTo>
                  <a:pt x="24170" y="30005"/>
                </a:lnTo>
                <a:lnTo>
                  <a:pt x="24182" y="30005"/>
                </a:lnTo>
                <a:lnTo>
                  <a:pt x="24182" y="30016"/>
                </a:lnTo>
                <a:cubicBezTo>
                  <a:pt x="24182" y="30016"/>
                  <a:pt x="24194" y="30016"/>
                  <a:pt x="24194" y="30028"/>
                </a:cubicBezTo>
                <a:lnTo>
                  <a:pt x="24194" y="30028"/>
                </a:lnTo>
                <a:cubicBezTo>
                  <a:pt x="24194" y="30024"/>
                  <a:pt x="24193" y="30023"/>
                  <a:pt x="24190" y="30023"/>
                </a:cubicBezTo>
                <a:cubicBezTo>
                  <a:pt x="24186" y="30023"/>
                  <a:pt x="24178" y="30028"/>
                  <a:pt x="24170" y="30028"/>
                </a:cubicBezTo>
                <a:lnTo>
                  <a:pt x="24182" y="30028"/>
                </a:lnTo>
                <a:cubicBezTo>
                  <a:pt x="24182" y="30029"/>
                  <a:pt x="24181" y="30029"/>
                  <a:pt x="24181" y="30030"/>
                </a:cubicBezTo>
                <a:lnTo>
                  <a:pt x="24181" y="30030"/>
                </a:lnTo>
                <a:cubicBezTo>
                  <a:pt x="24185" y="30029"/>
                  <a:pt x="24189" y="30028"/>
                  <a:pt x="24194" y="30028"/>
                </a:cubicBezTo>
                <a:lnTo>
                  <a:pt x="24158" y="30052"/>
                </a:lnTo>
                <a:lnTo>
                  <a:pt x="24158" y="30041"/>
                </a:lnTo>
                <a:lnTo>
                  <a:pt x="24158" y="30041"/>
                </a:lnTo>
                <a:cubicBezTo>
                  <a:pt x="24154" y="30044"/>
                  <a:pt x="24150" y="30048"/>
                  <a:pt x="24146" y="30052"/>
                </a:cubicBezTo>
                <a:cubicBezTo>
                  <a:pt x="24146" y="30040"/>
                  <a:pt x="24146" y="30040"/>
                  <a:pt x="24146" y="30040"/>
                </a:cubicBezTo>
                <a:cubicBezTo>
                  <a:pt x="24149" y="30038"/>
                  <a:pt x="24150" y="30037"/>
                  <a:pt x="24150" y="30037"/>
                </a:cubicBezTo>
                <a:lnTo>
                  <a:pt x="24150" y="30037"/>
                </a:lnTo>
                <a:cubicBezTo>
                  <a:pt x="24150" y="30037"/>
                  <a:pt x="24144" y="30044"/>
                  <a:pt x="24149" y="30044"/>
                </a:cubicBezTo>
                <a:cubicBezTo>
                  <a:pt x="24150" y="30044"/>
                  <a:pt x="24153" y="30043"/>
                  <a:pt x="24158" y="30040"/>
                </a:cubicBezTo>
                <a:cubicBezTo>
                  <a:pt x="24158" y="30028"/>
                  <a:pt x="24170" y="30028"/>
                  <a:pt x="24182" y="30016"/>
                </a:cubicBezTo>
                <a:lnTo>
                  <a:pt x="24182" y="30016"/>
                </a:lnTo>
                <a:cubicBezTo>
                  <a:pt x="24170" y="30016"/>
                  <a:pt x="24146" y="30028"/>
                  <a:pt x="24134" y="30040"/>
                </a:cubicBezTo>
                <a:cubicBezTo>
                  <a:pt x="24134" y="30016"/>
                  <a:pt x="24134" y="30005"/>
                  <a:pt x="24122" y="29993"/>
                </a:cubicBezTo>
                <a:cubicBezTo>
                  <a:pt x="24122" y="29993"/>
                  <a:pt x="24122" y="29981"/>
                  <a:pt x="24134" y="29981"/>
                </a:cubicBezTo>
                <a:close/>
                <a:moveTo>
                  <a:pt x="24259" y="30029"/>
                </a:moveTo>
                <a:lnTo>
                  <a:pt x="24259" y="30029"/>
                </a:lnTo>
                <a:cubicBezTo>
                  <a:pt x="24249" y="30032"/>
                  <a:pt x="24239" y="30040"/>
                  <a:pt x="24230" y="30040"/>
                </a:cubicBezTo>
                <a:cubicBezTo>
                  <a:pt x="24218" y="30040"/>
                  <a:pt x="24218" y="30052"/>
                  <a:pt x="24218" y="30052"/>
                </a:cubicBezTo>
                <a:cubicBezTo>
                  <a:pt x="24230" y="30046"/>
                  <a:pt x="24245" y="30037"/>
                  <a:pt x="24259" y="30029"/>
                </a:cubicBezTo>
                <a:close/>
                <a:moveTo>
                  <a:pt x="24214" y="30049"/>
                </a:moveTo>
                <a:cubicBezTo>
                  <a:pt x="24213" y="30049"/>
                  <a:pt x="24211" y="30050"/>
                  <a:pt x="24206" y="30052"/>
                </a:cubicBezTo>
                <a:cubicBezTo>
                  <a:pt x="24203" y="30053"/>
                  <a:pt x="24201" y="30054"/>
                  <a:pt x="24199" y="30055"/>
                </a:cubicBezTo>
                <a:lnTo>
                  <a:pt x="24199" y="30055"/>
                </a:lnTo>
                <a:cubicBezTo>
                  <a:pt x="24206" y="30055"/>
                  <a:pt x="24215" y="30049"/>
                  <a:pt x="24214" y="30049"/>
                </a:cubicBezTo>
                <a:close/>
                <a:moveTo>
                  <a:pt x="6882" y="29457"/>
                </a:moveTo>
                <a:cubicBezTo>
                  <a:pt x="7430" y="29850"/>
                  <a:pt x="7382" y="29897"/>
                  <a:pt x="7644" y="30064"/>
                </a:cubicBezTo>
                <a:cubicBezTo>
                  <a:pt x="7549" y="29993"/>
                  <a:pt x="7478" y="29933"/>
                  <a:pt x="7406" y="29874"/>
                </a:cubicBezTo>
                <a:lnTo>
                  <a:pt x="7406" y="29874"/>
                </a:lnTo>
                <a:lnTo>
                  <a:pt x="7549" y="29981"/>
                </a:lnTo>
                <a:cubicBezTo>
                  <a:pt x="7394" y="29850"/>
                  <a:pt x="7239" y="29719"/>
                  <a:pt x="7085" y="29588"/>
                </a:cubicBezTo>
                <a:cubicBezTo>
                  <a:pt x="7013" y="29540"/>
                  <a:pt x="6942" y="29493"/>
                  <a:pt x="6882" y="29457"/>
                </a:cubicBezTo>
                <a:close/>
                <a:moveTo>
                  <a:pt x="24182" y="30064"/>
                </a:moveTo>
                <a:cubicBezTo>
                  <a:pt x="24176" y="30068"/>
                  <a:pt x="24171" y="30072"/>
                  <a:pt x="24166" y="30076"/>
                </a:cubicBezTo>
                <a:lnTo>
                  <a:pt x="24166" y="30076"/>
                </a:lnTo>
                <a:cubicBezTo>
                  <a:pt x="24175" y="30075"/>
                  <a:pt x="24182" y="30073"/>
                  <a:pt x="24182" y="30064"/>
                </a:cubicBezTo>
                <a:close/>
                <a:moveTo>
                  <a:pt x="24166" y="30076"/>
                </a:moveTo>
                <a:cubicBezTo>
                  <a:pt x="24163" y="30076"/>
                  <a:pt x="24161" y="30076"/>
                  <a:pt x="24158" y="30076"/>
                </a:cubicBezTo>
                <a:lnTo>
                  <a:pt x="24158" y="30081"/>
                </a:lnTo>
                <a:lnTo>
                  <a:pt x="24158" y="30081"/>
                </a:lnTo>
                <a:cubicBezTo>
                  <a:pt x="24161" y="30079"/>
                  <a:pt x="24163" y="30078"/>
                  <a:pt x="24166" y="30076"/>
                </a:cubicBezTo>
                <a:close/>
                <a:moveTo>
                  <a:pt x="24182" y="30207"/>
                </a:moveTo>
                <a:cubicBezTo>
                  <a:pt x="24182" y="30207"/>
                  <a:pt x="24182" y="30207"/>
                  <a:pt x="24182" y="30219"/>
                </a:cubicBezTo>
                <a:lnTo>
                  <a:pt x="24170" y="30207"/>
                </a:lnTo>
                <a:close/>
                <a:moveTo>
                  <a:pt x="24396" y="30326"/>
                </a:moveTo>
                <a:lnTo>
                  <a:pt x="24382" y="30335"/>
                </a:lnTo>
                <a:lnTo>
                  <a:pt x="24382" y="30335"/>
                </a:lnTo>
                <a:cubicBezTo>
                  <a:pt x="24388" y="30333"/>
                  <a:pt x="24393" y="30329"/>
                  <a:pt x="24396" y="30326"/>
                </a:cubicBezTo>
                <a:close/>
                <a:moveTo>
                  <a:pt x="24396" y="30338"/>
                </a:moveTo>
                <a:cubicBezTo>
                  <a:pt x="24394" y="30339"/>
                  <a:pt x="24393" y="30340"/>
                  <a:pt x="24391" y="30341"/>
                </a:cubicBezTo>
                <a:lnTo>
                  <a:pt x="24391" y="30341"/>
                </a:lnTo>
                <a:cubicBezTo>
                  <a:pt x="24397" y="30339"/>
                  <a:pt x="24401" y="30338"/>
                  <a:pt x="24396" y="30338"/>
                </a:cubicBezTo>
                <a:close/>
                <a:moveTo>
                  <a:pt x="24420" y="30362"/>
                </a:moveTo>
                <a:cubicBezTo>
                  <a:pt x="24412" y="30362"/>
                  <a:pt x="24409" y="30362"/>
                  <a:pt x="24409" y="30366"/>
                </a:cubicBezTo>
                <a:lnTo>
                  <a:pt x="24409" y="30366"/>
                </a:lnTo>
                <a:cubicBezTo>
                  <a:pt x="24415" y="30364"/>
                  <a:pt x="24420" y="30362"/>
                  <a:pt x="24420" y="30362"/>
                </a:cubicBezTo>
                <a:close/>
                <a:moveTo>
                  <a:pt x="24361" y="30362"/>
                </a:moveTo>
                <a:cubicBezTo>
                  <a:pt x="24361" y="30362"/>
                  <a:pt x="24361" y="30374"/>
                  <a:pt x="24349" y="30374"/>
                </a:cubicBezTo>
                <a:lnTo>
                  <a:pt x="24361" y="30362"/>
                </a:lnTo>
                <a:close/>
                <a:moveTo>
                  <a:pt x="24349" y="30386"/>
                </a:moveTo>
                <a:lnTo>
                  <a:pt x="24349" y="30386"/>
                </a:lnTo>
                <a:cubicBezTo>
                  <a:pt x="24331" y="30394"/>
                  <a:pt x="24323" y="30397"/>
                  <a:pt x="24320" y="30397"/>
                </a:cubicBezTo>
                <a:cubicBezTo>
                  <a:pt x="24319" y="30397"/>
                  <a:pt x="24319" y="30397"/>
                  <a:pt x="24319" y="30397"/>
                </a:cubicBezTo>
                <a:lnTo>
                  <a:pt x="24319" y="30397"/>
                </a:lnTo>
                <a:cubicBezTo>
                  <a:pt x="24329" y="30394"/>
                  <a:pt x="24339" y="30386"/>
                  <a:pt x="24349" y="30386"/>
                </a:cubicBezTo>
                <a:close/>
                <a:moveTo>
                  <a:pt x="24277" y="30386"/>
                </a:moveTo>
                <a:cubicBezTo>
                  <a:pt x="24277" y="30397"/>
                  <a:pt x="24277" y="30397"/>
                  <a:pt x="24277" y="30397"/>
                </a:cubicBezTo>
                <a:lnTo>
                  <a:pt x="24265" y="30397"/>
                </a:lnTo>
                <a:cubicBezTo>
                  <a:pt x="24265" y="30397"/>
                  <a:pt x="24277" y="30386"/>
                  <a:pt x="24277" y="30386"/>
                </a:cubicBezTo>
                <a:close/>
                <a:moveTo>
                  <a:pt x="24432" y="30421"/>
                </a:moveTo>
                <a:cubicBezTo>
                  <a:pt x="24425" y="30421"/>
                  <a:pt x="24422" y="30421"/>
                  <a:pt x="24419" y="30424"/>
                </a:cubicBezTo>
                <a:lnTo>
                  <a:pt x="24419" y="30424"/>
                </a:lnTo>
                <a:cubicBezTo>
                  <a:pt x="24422" y="30424"/>
                  <a:pt x="24426" y="30423"/>
                  <a:pt x="24432" y="30421"/>
                </a:cubicBezTo>
                <a:lnTo>
                  <a:pt x="24432" y="30421"/>
                </a:lnTo>
                <a:cubicBezTo>
                  <a:pt x="24432" y="30421"/>
                  <a:pt x="24432" y="30421"/>
                  <a:pt x="24432" y="30421"/>
                </a:cubicBezTo>
                <a:close/>
                <a:moveTo>
                  <a:pt x="19712" y="30410"/>
                </a:moveTo>
                <a:cubicBezTo>
                  <a:pt x="19710" y="30414"/>
                  <a:pt x="19708" y="30418"/>
                  <a:pt x="19705" y="30421"/>
                </a:cubicBezTo>
                <a:cubicBezTo>
                  <a:pt x="19707" y="30421"/>
                  <a:pt x="19708" y="30420"/>
                  <a:pt x="19709" y="30420"/>
                </a:cubicBezTo>
                <a:cubicBezTo>
                  <a:pt x="19714" y="30420"/>
                  <a:pt x="19717" y="30425"/>
                  <a:pt x="19719" y="30432"/>
                </a:cubicBezTo>
                <a:lnTo>
                  <a:pt x="19719" y="30432"/>
                </a:lnTo>
                <a:cubicBezTo>
                  <a:pt x="19717" y="30425"/>
                  <a:pt x="19715" y="30418"/>
                  <a:pt x="19712" y="30410"/>
                </a:cubicBezTo>
                <a:close/>
                <a:moveTo>
                  <a:pt x="8061" y="30433"/>
                </a:moveTo>
                <a:lnTo>
                  <a:pt x="8085" y="30457"/>
                </a:lnTo>
                <a:lnTo>
                  <a:pt x="8085" y="30445"/>
                </a:lnTo>
                <a:lnTo>
                  <a:pt x="8061" y="30433"/>
                </a:lnTo>
                <a:close/>
                <a:moveTo>
                  <a:pt x="24373" y="30445"/>
                </a:moveTo>
                <a:cubicBezTo>
                  <a:pt x="24373" y="30445"/>
                  <a:pt x="24361" y="30457"/>
                  <a:pt x="24361" y="30457"/>
                </a:cubicBezTo>
                <a:cubicBezTo>
                  <a:pt x="24349" y="30457"/>
                  <a:pt x="24349" y="30457"/>
                  <a:pt x="24361" y="30445"/>
                </a:cubicBezTo>
                <a:close/>
                <a:moveTo>
                  <a:pt x="24289" y="30493"/>
                </a:moveTo>
                <a:cubicBezTo>
                  <a:pt x="24277" y="30493"/>
                  <a:pt x="24265" y="30505"/>
                  <a:pt x="24265" y="30505"/>
                </a:cubicBezTo>
                <a:lnTo>
                  <a:pt x="24265" y="30493"/>
                </a:lnTo>
                <a:close/>
                <a:moveTo>
                  <a:pt x="19753" y="30624"/>
                </a:moveTo>
                <a:cubicBezTo>
                  <a:pt x="19765" y="30636"/>
                  <a:pt x="19765" y="30647"/>
                  <a:pt x="19765" y="30659"/>
                </a:cubicBezTo>
                <a:cubicBezTo>
                  <a:pt x="19777" y="30647"/>
                  <a:pt x="19777" y="30636"/>
                  <a:pt x="19777" y="30624"/>
                </a:cubicBezTo>
                <a:close/>
                <a:moveTo>
                  <a:pt x="24242" y="30624"/>
                </a:moveTo>
                <a:cubicBezTo>
                  <a:pt x="24194" y="30624"/>
                  <a:pt x="24230" y="30636"/>
                  <a:pt x="24230" y="30647"/>
                </a:cubicBezTo>
                <a:cubicBezTo>
                  <a:pt x="24218" y="30647"/>
                  <a:pt x="24218" y="30647"/>
                  <a:pt x="24206" y="30659"/>
                </a:cubicBezTo>
                <a:cubicBezTo>
                  <a:pt x="24194" y="30647"/>
                  <a:pt x="24182" y="30647"/>
                  <a:pt x="24182" y="30647"/>
                </a:cubicBezTo>
                <a:lnTo>
                  <a:pt x="24218" y="30647"/>
                </a:lnTo>
                <a:lnTo>
                  <a:pt x="24206" y="30636"/>
                </a:lnTo>
                <a:lnTo>
                  <a:pt x="24194" y="30636"/>
                </a:lnTo>
                <a:cubicBezTo>
                  <a:pt x="24206" y="30624"/>
                  <a:pt x="24218" y="30624"/>
                  <a:pt x="24230" y="30624"/>
                </a:cubicBezTo>
                <a:close/>
                <a:moveTo>
                  <a:pt x="19801" y="30671"/>
                </a:moveTo>
                <a:lnTo>
                  <a:pt x="19801" y="30671"/>
                </a:lnTo>
                <a:cubicBezTo>
                  <a:pt x="19791" y="30671"/>
                  <a:pt x="19789" y="30680"/>
                  <a:pt x="19796" y="30689"/>
                </a:cubicBezTo>
                <a:lnTo>
                  <a:pt x="19796" y="30689"/>
                </a:lnTo>
                <a:cubicBezTo>
                  <a:pt x="19798" y="30683"/>
                  <a:pt x="19799" y="30677"/>
                  <a:pt x="19801" y="30671"/>
                </a:cubicBezTo>
                <a:close/>
                <a:moveTo>
                  <a:pt x="19830" y="30695"/>
                </a:moveTo>
                <a:cubicBezTo>
                  <a:pt x="19832" y="30695"/>
                  <a:pt x="19834" y="30695"/>
                  <a:pt x="19836" y="30695"/>
                </a:cubicBezTo>
                <a:lnTo>
                  <a:pt x="19836" y="30719"/>
                </a:lnTo>
                <a:cubicBezTo>
                  <a:pt x="19833" y="30719"/>
                  <a:pt x="19830" y="30720"/>
                  <a:pt x="19826" y="30721"/>
                </a:cubicBezTo>
                <a:lnTo>
                  <a:pt x="19826" y="30721"/>
                </a:lnTo>
                <a:lnTo>
                  <a:pt x="19812" y="30707"/>
                </a:lnTo>
                <a:lnTo>
                  <a:pt x="19812" y="30707"/>
                </a:lnTo>
                <a:cubicBezTo>
                  <a:pt x="19824" y="30707"/>
                  <a:pt x="19836" y="30719"/>
                  <a:pt x="19836" y="30719"/>
                </a:cubicBezTo>
                <a:lnTo>
                  <a:pt x="19830" y="30695"/>
                </a:lnTo>
                <a:close/>
                <a:moveTo>
                  <a:pt x="19819" y="30725"/>
                </a:moveTo>
                <a:cubicBezTo>
                  <a:pt x="19813" y="30728"/>
                  <a:pt x="19807" y="30731"/>
                  <a:pt x="19801" y="30731"/>
                </a:cubicBezTo>
                <a:cubicBezTo>
                  <a:pt x="19801" y="30750"/>
                  <a:pt x="19821" y="30759"/>
                  <a:pt x="19838" y="30769"/>
                </a:cubicBezTo>
                <a:lnTo>
                  <a:pt x="19838" y="30769"/>
                </a:lnTo>
                <a:cubicBezTo>
                  <a:pt x="19833" y="30752"/>
                  <a:pt x="19827" y="30738"/>
                  <a:pt x="19819" y="30725"/>
                </a:cubicBezTo>
                <a:close/>
                <a:moveTo>
                  <a:pt x="19884" y="30886"/>
                </a:moveTo>
                <a:cubicBezTo>
                  <a:pt x="19884" y="30897"/>
                  <a:pt x="19896" y="30909"/>
                  <a:pt x="19896" y="30909"/>
                </a:cubicBezTo>
                <a:lnTo>
                  <a:pt x="19888" y="30886"/>
                </a:lnTo>
                <a:close/>
                <a:moveTo>
                  <a:pt x="23634" y="30838"/>
                </a:moveTo>
                <a:cubicBezTo>
                  <a:pt x="23622" y="30850"/>
                  <a:pt x="23622" y="30909"/>
                  <a:pt x="23587" y="30921"/>
                </a:cubicBezTo>
                <a:cubicBezTo>
                  <a:pt x="23587" y="30897"/>
                  <a:pt x="23599" y="30886"/>
                  <a:pt x="23599" y="30874"/>
                </a:cubicBezTo>
                <a:cubicBezTo>
                  <a:pt x="23599" y="30862"/>
                  <a:pt x="23611" y="30838"/>
                  <a:pt x="23622" y="30838"/>
                </a:cubicBezTo>
                <a:close/>
                <a:moveTo>
                  <a:pt x="24075" y="30600"/>
                </a:moveTo>
                <a:cubicBezTo>
                  <a:pt x="24063" y="30612"/>
                  <a:pt x="24051" y="30612"/>
                  <a:pt x="24051" y="30612"/>
                </a:cubicBezTo>
                <a:cubicBezTo>
                  <a:pt x="24039" y="30624"/>
                  <a:pt x="24027" y="30624"/>
                  <a:pt x="24027" y="30624"/>
                </a:cubicBezTo>
                <a:lnTo>
                  <a:pt x="24027" y="30647"/>
                </a:lnTo>
                <a:lnTo>
                  <a:pt x="24015" y="30647"/>
                </a:lnTo>
                <a:cubicBezTo>
                  <a:pt x="24003" y="30659"/>
                  <a:pt x="23992" y="30659"/>
                  <a:pt x="23980" y="30671"/>
                </a:cubicBezTo>
                <a:cubicBezTo>
                  <a:pt x="23980" y="30671"/>
                  <a:pt x="23968" y="30659"/>
                  <a:pt x="23968" y="30659"/>
                </a:cubicBezTo>
                <a:lnTo>
                  <a:pt x="23996" y="30645"/>
                </a:lnTo>
                <a:lnTo>
                  <a:pt x="23996" y="30645"/>
                </a:lnTo>
                <a:cubicBezTo>
                  <a:pt x="23999" y="30646"/>
                  <a:pt x="24001" y="30646"/>
                  <a:pt x="24003" y="30647"/>
                </a:cubicBezTo>
                <a:lnTo>
                  <a:pt x="24015" y="30647"/>
                </a:lnTo>
                <a:lnTo>
                  <a:pt x="24015" y="30636"/>
                </a:lnTo>
                <a:lnTo>
                  <a:pt x="23996" y="30645"/>
                </a:lnTo>
                <a:lnTo>
                  <a:pt x="23996" y="30645"/>
                </a:lnTo>
                <a:cubicBezTo>
                  <a:pt x="23990" y="30643"/>
                  <a:pt x="23985" y="30643"/>
                  <a:pt x="23979" y="30643"/>
                </a:cubicBezTo>
                <a:cubicBezTo>
                  <a:pt x="23933" y="30643"/>
                  <a:pt x="23900" y="30695"/>
                  <a:pt x="23849" y="30695"/>
                </a:cubicBezTo>
                <a:cubicBezTo>
                  <a:pt x="23849" y="30695"/>
                  <a:pt x="23861" y="30707"/>
                  <a:pt x="23861" y="30707"/>
                </a:cubicBezTo>
                <a:cubicBezTo>
                  <a:pt x="23872" y="30719"/>
                  <a:pt x="23884" y="30731"/>
                  <a:pt x="23872" y="30743"/>
                </a:cubicBezTo>
                <a:cubicBezTo>
                  <a:pt x="23869" y="30732"/>
                  <a:pt x="23863" y="30729"/>
                  <a:pt x="23857" y="30729"/>
                </a:cubicBezTo>
                <a:cubicBezTo>
                  <a:pt x="23845" y="30729"/>
                  <a:pt x="23831" y="30738"/>
                  <a:pt x="23818" y="30738"/>
                </a:cubicBezTo>
                <a:cubicBezTo>
                  <a:pt x="23812" y="30738"/>
                  <a:pt x="23806" y="30736"/>
                  <a:pt x="23801" y="30731"/>
                </a:cubicBezTo>
                <a:cubicBezTo>
                  <a:pt x="23825" y="30719"/>
                  <a:pt x="23837" y="30719"/>
                  <a:pt x="23861" y="30707"/>
                </a:cubicBezTo>
                <a:lnTo>
                  <a:pt x="23861" y="30707"/>
                </a:lnTo>
                <a:lnTo>
                  <a:pt x="23789" y="30731"/>
                </a:lnTo>
                <a:cubicBezTo>
                  <a:pt x="23765" y="30731"/>
                  <a:pt x="23765" y="30731"/>
                  <a:pt x="23765" y="30743"/>
                </a:cubicBezTo>
                <a:lnTo>
                  <a:pt x="23754" y="30747"/>
                </a:lnTo>
                <a:lnTo>
                  <a:pt x="23754" y="30747"/>
                </a:lnTo>
                <a:cubicBezTo>
                  <a:pt x="23754" y="30746"/>
                  <a:pt x="23753" y="30744"/>
                  <a:pt x="23753" y="30743"/>
                </a:cubicBezTo>
                <a:cubicBezTo>
                  <a:pt x="23741" y="30755"/>
                  <a:pt x="23718" y="30755"/>
                  <a:pt x="23706" y="30767"/>
                </a:cubicBezTo>
                <a:lnTo>
                  <a:pt x="23754" y="30747"/>
                </a:lnTo>
                <a:lnTo>
                  <a:pt x="23754" y="30747"/>
                </a:lnTo>
                <a:cubicBezTo>
                  <a:pt x="23756" y="30757"/>
                  <a:pt x="23764" y="30767"/>
                  <a:pt x="23753" y="30767"/>
                </a:cubicBezTo>
                <a:lnTo>
                  <a:pt x="23741" y="30767"/>
                </a:lnTo>
                <a:lnTo>
                  <a:pt x="23753" y="30778"/>
                </a:lnTo>
                <a:lnTo>
                  <a:pt x="23741" y="30778"/>
                </a:lnTo>
                <a:cubicBezTo>
                  <a:pt x="23741" y="30790"/>
                  <a:pt x="23753" y="30790"/>
                  <a:pt x="23765" y="30790"/>
                </a:cubicBezTo>
                <a:cubicBezTo>
                  <a:pt x="23753" y="30814"/>
                  <a:pt x="23730" y="30814"/>
                  <a:pt x="23694" y="30814"/>
                </a:cubicBezTo>
                <a:lnTo>
                  <a:pt x="23706" y="30802"/>
                </a:lnTo>
                <a:cubicBezTo>
                  <a:pt x="23682" y="30790"/>
                  <a:pt x="23670" y="30790"/>
                  <a:pt x="23646" y="30790"/>
                </a:cubicBezTo>
                <a:lnTo>
                  <a:pt x="23682" y="30778"/>
                </a:lnTo>
                <a:cubicBezTo>
                  <a:pt x="23682" y="30778"/>
                  <a:pt x="23682" y="30778"/>
                  <a:pt x="23682" y="30790"/>
                </a:cubicBezTo>
                <a:lnTo>
                  <a:pt x="23718" y="30778"/>
                </a:lnTo>
                <a:lnTo>
                  <a:pt x="23706" y="30767"/>
                </a:lnTo>
                <a:lnTo>
                  <a:pt x="23515" y="30838"/>
                </a:lnTo>
                <a:lnTo>
                  <a:pt x="23230" y="30957"/>
                </a:lnTo>
                <a:cubicBezTo>
                  <a:pt x="23230" y="30957"/>
                  <a:pt x="23218" y="30945"/>
                  <a:pt x="23218" y="30945"/>
                </a:cubicBezTo>
                <a:cubicBezTo>
                  <a:pt x="23444" y="30850"/>
                  <a:pt x="23718" y="30731"/>
                  <a:pt x="24039" y="30600"/>
                </a:cubicBezTo>
                <a:close/>
                <a:moveTo>
                  <a:pt x="19931" y="30921"/>
                </a:moveTo>
                <a:lnTo>
                  <a:pt x="19955" y="30969"/>
                </a:lnTo>
                <a:cubicBezTo>
                  <a:pt x="19943" y="30957"/>
                  <a:pt x="19931" y="30957"/>
                  <a:pt x="19920" y="30933"/>
                </a:cubicBezTo>
                <a:cubicBezTo>
                  <a:pt x="19920" y="30933"/>
                  <a:pt x="19931" y="30921"/>
                  <a:pt x="19931" y="30921"/>
                </a:cubicBezTo>
                <a:close/>
                <a:moveTo>
                  <a:pt x="23551" y="30862"/>
                </a:moveTo>
                <a:lnTo>
                  <a:pt x="23527" y="30897"/>
                </a:lnTo>
                <a:cubicBezTo>
                  <a:pt x="23527" y="30897"/>
                  <a:pt x="23515" y="30886"/>
                  <a:pt x="23503" y="30886"/>
                </a:cubicBezTo>
                <a:lnTo>
                  <a:pt x="23503" y="30886"/>
                </a:lnTo>
                <a:cubicBezTo>
                  <a:pt x="23503" y="30897"/>
                  <a:pt x="23503" y="30921"/>
                  <a:pt x="23515" y="30921"/>
                </a:cubicBezTo>
                <a:cubicBezTo>
                  <a:pt x="23515" y="30933"/>
                  <a:pt x="23527" y="30933"/>
                  <a:pt x="23527" y="30933"/>
                </a:cubicBezTo>
                <a:lnTo>
                  <a:pt x="23515" y="30945"/>
                </a:lnTo>
                <a:lnTo>
                  <a:pt x="23491" y="30945"/>
                </a:lnTo>
                <a:cubicBezTo>
                  <a:pt x="23482" y="30950"/>
                  <a:pt x="23474" y="30953"/>
                  <a:pt x="23468" y="30953"/>
                </a:cubicBezTo>
                <a:cubicBezTo>
                  <a:pt x="23460" y="30953"/>
                  <a:pt x="23456" y="30947"/>
                  <a:pt x="23456" y="30933"/>
                </a:cubicBezTo>
                <a:cubicBezTo>
                  <a:pt x="23456" y="30924"/>
                  <a:pt x="23456" y="30916"/>
                  <a:pt x="23456" y="30909"/>
                </a:cubicBezTo>
                <a:lnTo>
                  <a:pt x="23396" y="30993"/>
                </a:lnTo>
                <a:cubicBezTo>
                  <a:pt x="23396" y="30969"/>
                  <a:pt x="23384" y="30957"/>
                  <a:pt x="23408" y="30945"/>
                </a:cubicBezTo>
                <a:lnTo>
                  <a:pt x="23408" y="30945"/>
                </a:lnTo>
                <a:cubicBezTo>
                  <a:pt x="23360" y="30957"/>
                  <a:pt x="23372" y="30981"/>
                  <a:pt x="23337" y="30993"/>
                </a:cubicBezTo>
                <a:cubicBezTo>
                  <a:pt x="23301" y="30957"/>
                  <a:pt x="23384" y="30969"/>
                  <a:pt x="23360" y="30933"/>
                </a:cubicBezTo>
                <a:cubicBezTo>
                  <a:pt x="23396" y="30921"/>
                  <a:pt x="23444" y="30897"/>
                  <a:pt x="23503" y="30874"/>
                </a:cubicBezTo>
                <a:cubicBezTo>
                  <a:pt x="23515" y="30874"/>
                  <a:pt x="23539" y="30862"/>
                  <a:pt x="23551" y="30862"/>
                </a:cubicBezTo>
                <a:close/>
                <a:moveTo>
                  <a:pt x="23158" y="30993"/>
                </a:moveTo>
                <a:cubicBezTo>
                  <a:pt x="23146" y="30993"/>
                  <a:pt x="23134" y="31005"/>
                  <a:pt x="23122" y="31005"/>
                </a:cubicBezTo>
                <a:cubicBezTo>
                  <a:pt x="23122" y="31008"/>
                  <a:pt x="23122" y="31011"/>
                  <a:pt x="23122" y="31015"/>
                </a:cubicBezTo>
                <a:lnTo>
                  <a:pt x="23122" y="31015"/>
                </a:lnTo>
                <a:lnTo>
                  <a:pt x="23158" y="31002"/>
                </a:lnTo>
                <a:lnTo>
                  <a:pt x="23158" y="30993"/>
                </a:lnTo>
                <a:close/>
                <a:moveTo>
                  <a:pt x="23293" y="31023"/>
                </a:moveTo>
                <a:cubicBezTo>
                  <a:pt x="23292" y="31026"/>
                  <a:pt x="23291" y="31028"/>
                  <a:pt x="23290" y="31030"/>
                </a:cubicBezTo>
                <a:lnTo>
                  <a:pt x="23290" y="31030"/>
                </a:lnTo>
                <a:lnTo>
                  <a:pt x="23289" y="31028"/>
                </a:lnTo>
                <a:lnTo>
                  <a:pt x="23285" y="31033"/>
                </a:lnTo>
                <a:lnTo>
                  <a:pt x="23285" y="31033"/>
                </a:lnTo>
                <a:cubicBezTo>
                  <a:pt x="23287" y="31029"/>
                  <a:pt x="23290" y="31026"/>
                  <a:pt x="23293" y="31023"/>
                </a:cubicBezTo>
                <a:close/>
                <a:moveTo>
                  <a:pt x="23301" y="31005"/>
                </a:moveTo>
                <a:cubicBezTo>
                  <a:pt x="23304" y="31005"/>
                  <a:pt x="23307" y="31008"/>
                  <a:pt x="23313" y="31017"/>
                </a:cubicBezTo>
                <a:cubicBezTo>
                  <a:pt x="23325" y="31017"/>
                  <a:pt x="23325" y="31028"/>
                  <a:pt x="23325" y="31028"/>
                </a:cubicBezTo>
                <a:cubicBezTo>
                  <a:pt x="23325" y="31028"/>
                  <a:pt x="23323" y="31032"/>
                  <a:pt x="23320" y="31036"/>
                </a:cubicBezTo>
                <a:lnTo>
                  <a:pt x="23320" y="31036"/>
                </a:lnTo>
                <a:lnTo>
                  <a:pt x="23301" y="31017"/>
                </a:lnTo>
                <a:cubicBezTo>
                  <a:pt x="23298" y="31019"/>
                  <a:pt x="23295" y="31021"/>
                  <a:pt x="23293" y="31023"/>
                </a:cubicBezTo>
                <a:lnTo>
                  <a:pt x="23293" y="31023"/>
                </a:lnTo>
                <a:cubicBezTo>
                  <a:pt x="23295" y="31014"/>
                  <a:pt x="23297" y="31005"/>
                  <a:pt x="23301" y="31005"/>
                </a:cubicBezTo>
                <a:close/>
                <a:moveTo>
                  <a:pt x="23212" y="30999"/>
                </a:moveTo>
                <a:lnTo>
                  <a:pt x="23212" y="30999"/>
                </a:lnTo>
                <a:cubicBezTo>
                  <a:pt x="23221" y="31012"/>
                  <a:pt x="23230" y="31030"/>
                  <a:pt x="23230" y="31040"/>
                </a:cubicBezTo>
                <a:cubicBezTo>
                  <a:pt x="23234" y="31036"/>
                  <a:pt x="23237" y="31033"/>
                  <a:pt x="23240" y="31031"/>
                </a:cubicBezTo>
                <a:lnTo>
                  <a:pt x="23240" y="31031"/>
                </a:lnTo>
                <a:cubicBezTo>
                  <a:pt x="23241" y="31034"/>
                  <a:pt x="23241" y="31037"/>
                  <a:pt x="23241" y="31040"/>
                </a:cubicBezTo>
                <a:lnTo>
                  <a:pt x="23249" y="31029"/>
                </a:lnTo>
                <a:lnTo>
                  <a:pt x="23249" y="31029"/>
                </a:lnTo>
                <a:cubicBezTo>
                  <a:pt x="23245" y="31029"/>
                  <a:pt x="23243" y="31030"/>
                  <a:pt x="23240" y="31031"/>
                </a:cubicBezTo>
                <a:lnTo>
                  <a:pt x="23240" y="31031"/>
                </a:lnTo>
                <a:cubicBezTo>
                  <a:pt x="23237" y="31017"/>
                  <a:pt x="23226" y="31005"/>
                  <a:pt x="23212" y="30999"/>
                </a:cubicBezTo>
                <a:close/>
                <a:moveTo>
                  <a:pt x="19931" y="31033"/>
                </a:moveTo>
                <a:cubicBezTo>
                  <a:pt x="19925" y="31034"/>
                  <a:pt x="19920" y="31034"/>
                  <a:pt x="19915" y="31034"/>
                </a:cubicBezTo>
                <a:cubicBezTo>
                  <a:pt x="19908" y="31034"/>
                  <a:pt x="19902" y="31034"/>
                  <a:pt x="19896" y="31040"/>
                </a:cubicBezTo>
                <a:cubicBezTo>
                  <a:pt x="19902" y="31044"/>
                  <a:pt x="19908" y="31046"/>
                  <a:pt x="19913" y="31048"/>
                </a:cubicBezTo>
                <a:lnTo>
                  <a:pt x="19913" y="31048"/>
                </a:lnTo>
                <a:cubicBezTo>
                  <a:pt x="19923" y="31045"/>
                  <a:pt x="19931" y="31040"/>
                  <a:pt x="19931" y="31040"/>
                </a:cubicBezTo>
                <a:lnTo>
                  <a:pt x="19931" y="31033"/>
                </a:lnTo>
                <a:close/>
                <a:moveTo>
                  <a:pt x="23337" y="30945"/>
                </a:moveTo>
                <a:lnTo>
                  <a:pt x="23337" y="30945"/>
                </a:lnTo>
                <a:cubicBezTo>
                  <a:pt x="23325" y="30957"/>
                  <a:pt x="23301" y="30969"/>
                  <a:pt x="23301" y="31005"/>
                </a:cubicBezTo>
                <a:lnTo>
                  <a:pt x="23241" y="30993"/>
                </a:lnTo>
                <a:lnTo>
                  <a:pt x="23258" y="31015"/>
                </a:lnTo>
                <a:lnTo>
                  <a:pt x="23265" y="31005"/>
                </a:lnTo>
                <a:lnTo>
                  <a:pt x="23265" y="31005"/>
                </a:lnTo>
                <a:cubicBezTo>
                  <a:pt x="23265" y="31010"/>
                  <a:pt x="23265" y="31017"/>
                  <a:pt x="23265" y="31024"/>
                </a:cubicBezTo>
                <a:lnTo>
                  <a:pt x="23265" y="31024"/>
                </a:lnTo>
                <a:lnTo>
                  <a:pt x="23258" y="31015"/>
                </a:lnTo>
                <a:lnTo>
                  <a:pt x="23249" y="31029"/>
                </a:lnTo>
                <a:lnTo>
                  <a:pt x="23249" y="31029"/>
                </a:lnTo>
                <a:cubicBezTo>
                  <a:pt x="23253" y="31028"/>
                  <a:pt x="23257" y="31028"/>
                  <a:pt x="23264" y="31028"/>
                </a:cubicBezTo>
                <a:lnTo>
                  <a:pt x="23264" y="31028"/>
                </a:lnTo>
                <a:cubicBezTo>
                  <a:pt x="23264" y="31027"/>
                  <a:pt x="23264" y="31025"/>
                  <a:pt x="23265" y="31024"/>
                </a:cubicBezTo>
                <a:lnTo>
                  <a:pt x="23265" y="31024"/>
                </a:lnTo>
                <a:lnTo>
                  <a:pt x="23277" y="31040"/>
                </a:lnTo>
                <a:lnTo>
                  <a:pt x="23265" y="31052"/>
                </a:lnTo>
                <a:lnTo>
                  <a:pt x="23265" y="31028"/>
                </a:lnTo>
                <a:cubicBezTo>
                  <a:pt x="23265" y="31028"/>
                  <a:pt x="23264" y="31028"/>
                  <a:pt x="23264" y="31028"/>
                </a:cubicBezTo>
                <a:lnTo>
                  <a:pt x="23264" y="31028"/>
                </a:lnTo>
                <a:cubicBezTo>
                  <a:pt x="23261" y="31048"/>
                  <a:pt x="23251" y="31068"/>
                  <a:pt x="23218" y="31076"/>
                </a:cubicBezTo>
                <a:lnTo>
                  <a:pt x="23206" y="31028"/>
                </a:lnTo>
                <a:cubicBezTo>
                  <a:pt x="23177" y="31038"/>
                  <a:pt x="23156" y="31055"/>
                  <a:pt x="23130" y="31055"/>
                </a:cubicBezTo>
                <a:cubicBezTo>
                  <a:pt x="23124" y="31055"/>
                  <a:pt x="23117" y="31055"/>
                  <a:pt x="23110" y="31052"/>
                </a:cubicBezTo>
                <a:cubicBezTo>
                  <a:pt x="23119" y="31043"/>
                  <a:pt x="23122" y="31027"/>
                  <a:pt x="23122" y="31015"/>
                </a:cubicBezTo>
                <a:lnTo>
                  <a:pt x="23122" y="31015"/>
                </a:lnTo>
                <a:lnTo>
                  <a:pt x="23087" y="31028"/>
                </a:lnTo>
                <a:cubicBezTo>
                  <a:pt x="23087" y="31028"/>
                  <a:pt x="23087" y="31028"/>
                  <a:pt x="23087" y="31017"/>
                </a:cubicBezTo>
                <a:lnTo>
                  <a:pt x="23182" y="30981"/>
                </a:lnTo>
                <a:lnTo>
                  <a:pt x="23182" y="30993"/>
                </a:lnTo>
                <a:lnTo>
                  <a:pt x="23158" y="31002"/>
                </a:lnTo>
                <a:lnTo>
                  <a:pt x="23158" y="31005"/>
                </a:lnTo>
                <a:cubicBezTo>
                  <a:pt x="23168" y="30998"/>
                  <a:pt x="23179" y="30995"/>
                  <a:pt x="23189" y="30995"/>
                </a:cubicBezTo>
                <a:cubicBezTo>
                  <a:pt x="23197" y="30995"/>
                  <a:pt x="23205" y="30997"/>
                  <a:pt x="23212" y="30999"/>
                </a:cubicBezTo>
                <a:lnTo>
                  <a:pt x="23212" y="30999"/>
                </a:lnTo>
                <a:cubicBezTo>
                  <a:pt x="23210" y="30997"/>
                  <a:pt x="23208" y="30995"/>
                  <a:pt x="23206" y="30993"/>
                </a:cubicBezTo>
                <a:cubicBezTo>
                  <a:pt x="23253" y="30981"/>
                  <a:pt x="23301" y="30957"/>
                  <a:pt x="23337" y="30945"/>
                </a:cubicBezTo>
                <a:close/>
                <a:moveTo>
                  <a:pt x="19909" y="31068"/>
                </a:moveTo>
                <a:lnTo>
                  <a:pt x="19909" y="31068"/>
                </a:lnTo>
                <a:cubicBezTo>
                  <a:pt x="19915" y="31072"/>
                  <a:pt x="19919" y="31079"/>
                  <a:pt x="19920" y="31086"/>
                </a:cubicBezTo>
                <a:lnTo>
                  <a:pt x="19920" y="31086"/>
                </a:lnTo>
                <a:cubicBezTo>
                  <a:pt x="19916" y="31081"/>
                  <a:pt x="19913" y="31075"/>
                  <a:pt x="19909" y="31068"/>
                </a:cubicBezTo>
                <a:close/>
                <a:moveTo>
                  <a:pt x="23063" y="31040"/>
                </a:moveTo>
                <a:lnTo>
                  <a:pt x="23039" y="31052"/>
                </a:lnTo>
                <a:cubicBezTo>
                  <a:pt x="23039" y="31052"/>
                  <a:pt x="23039" y="31052"/>
                  <a:pt x="23039" y="31040"/>
                </a:cubicBezTo>
                <a:lnTo>
                  <a:pt x="23027" y="31052"/>
                </a:lnTo>
                <a:lnTo>
                  <a:pt x="22991" y="31064"/>
                </a:lnTo>
                <a:lnTo>
                  <a:pt x="22979" y="31076"/>
                </a:lnTo>
                <a:lnTo>
                  <a:pt x="22956" y="31088"/>
                </a:lnTo>
                <a:lnTo>
                  <a:pt x="22956" y="31076"/>
                </a:lnTo>
                <a:lnTo>
                  <a:pt x="22991" y="31064"/>
                </a:lnTo>
                <a:lnTo>
                  <a:pt x="23039" y="31040"/>
                </a:lnTo>
                <a:lnTo>
                  <a:pt x="23039" y="31040"/>
                </a:lnTo>
                <a:cubicBezTo>
                  <a:pt x="23039" y="31040"/>
                  <a:pt x="23039" y="31040"/>
                  <a:pt x="23039" y="31040"/>
                </a:cubicBezTo>
                <a:close/>
                <a:moveTo>
                  <a:pt x="22837" y="31100"/>
                </a:moveTo>
                <a:lnTo>
                  <a:pt x="22819" y="31112"/>
                </a:lnTo>
                <a:cubicBezTo>
                  <a:pt x="22825" y="31109"/>
                  <a:pt x="22831" y="31106"/>
                  <a:pt x="22837" y="31100"/>
                </a:cubicBezTo>
                <a:close/>
                <a:moveTo>
                  <a:pt x="22884" y="31112"/>
                </a:moveTo>
                <a:cubicBezTo>
                  <a:pt x="22885" y="31113"/>
                  <a:pt x="22886" y="31113"/>
                  <a:pt x="22887" y="31114"/>
                </a:cubicBezTo>
                <a:lnTo>
                  <a:pt x="22887" y="31114"/>
                </a:lnTo>
                <a:cubicBezTo>
                  <a:pt x="22887" y="31113"/>
                  <a:pt x="22888" y="31113"/>
                  <a:pt x="22888" y="31112"/>
                </a:cubicBezTo>
                <a:close/>
                <a:moveTo>
                  <a:pt x="19955" y="31088"/>
                </a:moveTo>
                <a:lnTo>
                  <a:pt x="19967" y="31124"/>
                </a:lnTo>
                <a:cubicBezTo>
                  <a:pt x="19955" y="31112"/>
                  <a:pt x="19955" y="31112"/>
                  <a:pt x="19955" y="31100"/>
                </a:cubicBezTo>
                <a:lnTo>
                  <a:pt x="19955" y="31088"/>
                </a:lnTo>
                <a:close/>
                <a:moveTo>
                  <a:pt x="22819" y="31112"/>
                </a:moveTo>
                <a:cubicBezTo>
                  <a:pt x="22813" y="31115"/>
                  <a:pt x="22807" y="31118"/>
                  <a:pt x="22801" y="31124"/>
                </a:cubicBezTo>
                <a:lnTo>
                  <a:pt x="22819" y="31112"/>
                </a:lnTo>
                <a:close/>
                <a:moveTo>
                  <a:pt x="22944" y="31100"/>
                </a:moveTo>
                <a:cubicBezTo>
                  <a:pt x="22944" y="31100"/>
                  <a:pt x="22932" y="31124"/>
                  <a:pt x="22944" y="31124"/>
                </a:cubicBezTo>
                <a:lnTo>
                  <a:pt x="22944" y="31100"/>
                </a:lnTo>
                <a:close/>
                <a:moveTo>
                  <a:pt x="23063" y="31100"/>
                </a:moveTo>
                <a:cubicBezTo>
                  <a:pt x="23075" y="31100"/>
                  <a:pt x="23087" y="31124"/>
                  <a:pt x="23087" y="31136"/>
                </a:cubicBezTo>
                <a:cubicBezTo>
                  <a:pt x="23073" y="31149"/>
                  <a:pt x="23067" y="31154"/>
                  <a:pt x="23063" y="31154"/>
                </a:cubicBezTo>
                <a:cubicBezTo>
                  <a:pt x="23054" y="31154"/>
                  <a:pt x="23068" y="31120"/>
                  <a:pt x="23051" y="31112"/>
                </a:cubicBezTo>
                <a:cubicBezTo>
                  <a:pt x="23051" y="31112"/>
                  <a:pt x="23051" y="31100"/>
                  <a:pt x="23051" y="31100"/>
                </a:cubicBezTo>
                <a:cubicBezTo>
                  <a:pt x="23051" y="31106"/>
                  <a:pt x="23054" y="31109"/>
                  <a:pt x="23057" y="31109"/>
                </a:cubicBezTo>
                <a:cubicBezTo>
                  <a:pt x="23060" y="31109"/>
                  <a:pt x="23063" y="31106"/>
                  <a:pt x="23063" y="31100"/>
                </a:cubicBezTo>
                <a:close/>
                <a:moveTo>
                  <a:pt x="19931" y="31195"/>
                </a:moveTo>
                <a:lnTo>
                  <a:pt x="19950" y="31204"/>
                </a:lnTo>
                <a:lnTo>
                  <a:pt x="19950" y="31204"/>
                </a:lnTo>
                <a:cubicBezTo>
                  <a:pt x="19941" y="31207"/>
                  <a:pt x="19935" y="31208"/>
                  <a:pt x="19930" y="31211"/>
                </a:cubicBezTo>
                <a:lnTo>
                  <a:pt x="19930" y="31211"/>
                </a:lnTo>
                <a:cubicBezTo>
                  <a:pt x="19927" y="31210"/>
                  <a:pt x="19923" y="31209"/>
                  <a:pt x="19920" y="31207"/>
                </a:cubicBezTo>
                <a:lnTo>
                  <a:pt x="19920" y="31219"/>
                </a:lnTo>
                <a:cubicBezTo>
                  <a:pt x="19923" y="31216"/>
                  <a:pt x="19926" y="31213"/>
                  <a:pt x="19930" y="31211"/>
                </a:cubicBezTo>
                <a:lnTo>
                  <a:pt x="19930" y="31211"/>
                </a:lnTo>
                <a:cubicBezTo>
                  <a:pt x="19933" y="31212"/>
                  <a:pt x="19935" y="31212"/>
                  <a:pt x="19937" y="31212"/>
                </a:cubicBezTo>
                <a:cubicBezTo>
                  <a:pt x="19944" y="31212"/>
                  <a:pt x="19949" y="31209"/>
                  <a:pt x="19952" y="31205"/>
                </a:cubicBezTo>
                <a:lnTo>
                  <a:pt x="19952" y="31205"/>
                </a:lnTo>
                <a:lnTo>
                  <a:pt x="19955" y="31207"/>
                </a:lnTo>
                <a:cubicBezTo>
                  <a:pt x="19954" y="31206"/>
                  <a:pt x="19953" y="31205"/>
                  <a:pt x="19953" y="31204"/>
                </a:cubicBezTo>
                <a:lnTo>
                  <a:pt x="19953" y="31204"/>
                </a:lnTo>
                <a:cubicBezTo>
                  <a:pt x="19953" y="31204"/>
                  <a:pt x="19953" y="31204"/>
                  <a:pt x="19953" y="31203"/>
                </a:cubicBezTo>
                <a:lnTo>
                  <a:pt x="19953" y="31203"/>
                </a:lnTo>
                <a:cubicBezTo>
                  <a:pt x="19953" y="31203"/>
                  <a:pt x="19952" y="31203"/>
                  <a:pt x="19952" y="31204"/>
                </a:cubicBezTo>
                <a:lnTo>
                  <a:pt x="19952" y="31204"/>
                </a:lnTo>
                <a:cubicBezTo>
                  <a:pt x="19943" y="31195"/>
                  <a:pt x="19942" y="31195"/>
                  <a:pt x="19931" y="31195"/>
                </a:cubicBezTo>
                <a:close/>
                <a:moveTo>
                  <a:pt x="20027" y="31195"/>
                </a:moveTo>
                <a:lnTo>
                  <a:pt x="20039" y="31219"/>
                </a:lnTo>
                <a:cubicBezTo>
                  <a:pt x="20039" y="31219"/>
                  <a:pt x="20027" y="31207"/>
                  <a:pt x="20015" y="31207"/>
                </a:cubicBezTo>
                <a:lnTo>
                  <a:pt x="20015" y="31195"/>
                </a:lnTo>
                <a:close/>
                <a:moveTo>
                  <a:pt x="19896" y="31207"/>
                </a:moveTo>
                <a:cubicBezTo>
                  <a:pt x="19896" y="31219"/>
                  <a:pt x="19896" y="31231"/>
                  <a:pt x="19908" y="31231"/>
                </a:cubicBezTo>
                <a:lnTo>
                  <a:pt x="19908" y="31207"/>
                </a:lnTo>
                <a:close/>
                <a:moveTo>
                  <a:pt x="11993" y="31226"/>
                </a:moveTo>
                <a:cubicBezTo>
                  <a:pt x="11992" y="31232"/>
                  <a:pt x="11991" y="31237"/>
                  <a:pt x="11990" y="31243"/>
                </a:cubicBezTo>
                <a:cubicBezTo>
                  <a:pt x="11987" y="31251"/>
                  <a:pt x="11985" y="31259"/>
                  <a:pt x="11982" y="31267"/>
                </a:cubicBezTo>
                <a:lnTo>
                  <a:pt x="11982" y="31267"/>
                </a:lnTo>
                <a:lnTo>
                  <a:pt x="11993" y="31226"/>
                </a:lnTo>
                <a:close/>
                <a:moveTo>
                  <a:pt x="20027" y="31338"/>
                </a:moveTo>
                <a:cubicBezTo>
                  <a:pt x="20027" y="31349"/>
                  <a:pt x="20029" y="31360"/>
                  <a:pt x="20032" y="31370"/>
                </a:cubicBezTo>
                <a:lnTo>
                  <a:pt x="20032" y="31370"/>
                </a:lnTo>
                <a:lnTo>
                  <a:pt x="20027" y="31338"/>
                </a:lnTo>
                <a:close/>
                <a:moveTo>
                  <a:pt x="21884" y="31457"/>
                </a:moveTo>
                <a:lnTo>
                  <a:pt x="21872" y="31469"/>
                </a:lnTo>
                <a:lnTo>
                  <a:pt x="21836" y="31469"/>
                </a:lnTo>
                <a:lnTo>
                  <a:pt x="21884" y="31457"/>
                </a:lnTo>
                <a:close/>
                <a:moveTo>
                  <a:pt x="21766" y="31572"/>
                </a:moveTo>
                <a:lnTo>
                  <a:pt x="21766" y="31572"/>
                </a:lnTo>
                <a:cubicBezTo>
                  <a:pt x="21765" y="31573"/>
                  <a:pt x="21765" y="31575"/>
                  <a:pt x="21765" y="31576"/>
                </a:cubicBezTo>
                <a:lnTo>
                  <a:pt x="21765" y="31576"/>
                </a:lnTo>
                <a:cubicBezTo>
                  <a:pt x="21765" y="31576"/>
                  <a:pt x="21765" y="31575"/>
                  <a:pt x="21766" y="31572"/>
                </a:cubicBezTo>
                <a:close/>
                <a:moveTo>
                  <a:pt x="21765" y="31588"/>
                </a:moveTo>
                <a:lnTo>
                  <a:pt x="21765" y="31588"/>
                </a:lnTo>
                <a:cubicBezTo>
                  <a:pt x="21752" y="31598"/>
                  <a:pt x="21739" y="31601"/>
                  <a:pt x="21727" y="31601"/>
                </a:cubicBezTo>
                <a:cubicBezTo>
                  <a:pt x="21720" y="31601"/>
                  <a:pt x="21713" y="31600"/>
                  <a:pt x="21706" y="31599"/>
                </a:cubicBezTo>
                <a:lnTo>
                  <a:pt x="21706" y="31599"/>
                </a:lnTo>
                <a:cubicBezTo>
                  <a:pt x="21708" y="31607"/>
                  <a:pt x="21713" y="31615"/>
                  <a:pt x="21729" y="31624"/>
                </a:cubicBezTo>
                <a:cubicBezTo>
                  <a:pt x="21741" y="31612"/>
                  <a:pt x="21753" y="31600"/>
                  <a:pt x="21765" y="31588"/>
                </a:cubicBezTo>
                <a:close/>
                <a:moveTo>
                  <a:pt x="20074" y="31600"/>
                </a:moveTo>
                <a:cubicBezTo>
                  <a:pt x="20082" y="31607"/>
                  <a:pt x="20093" y="31614"/>
                  <a:pt x="20101" y="31624"/>
                </a:cubicBezTo>
                <a:lnTo>
                  <a:pt x="20101" y="31624"/>
                </a:lnTo>
                <a:lnTo>
                  <a:pt x="20095" y="31600"/>
                </a:lnTo>
                <a:close/>
                <a:moveTo>
                  <a:pt x="21539" y="31636"/>
                </a:moveTo>
                <a:cubicBezTo>
                  <a:pt x="21539" y="31648"/>
                  <a:pt x="21551" y="31648"/>
                  <a:pt x="21551" y="31648"/>
                </a:cubicBezTo>
                <a:lnTo>
                  <a:pt x="21539" y="31636"/>
                </a:lnTo>
                <a:close/>
                <a:moveTo>
                  <a:pt x="20059" y="31695"/>
                </a:moveTo>
                <a:cubicBezTo>
                  <a:pt x="20061" y="31701"/>
                  <a:pt x="20065" y="31705"/>
                  <a:pt x="20069" y="31708"/>
                </a:cubicBezTo>
                <a:lnTo>
                  <a:pt x="20069" y="31708"/>
                </a:lnTo>
                <a:lnTo>
                  <a:pt x="20062" y="31695"/>
                </a:lnTo>
                <a:close/>
                <a:moveTo>
                  <a:pt x="20049" y="31595"/>
                </a:moveTo>
                <a:cubicBezTo>
                  <a:pt x="20046" y="31595"/>
                  <a:pt x="20042" y="31596"/>
                  <a:pt x="20039" y="31600"/>
                </a:cubicBezTo>
                <a:lnTo>
                  <a:pt x="20027" y="31612"/>
                </a:lnTo>
                <a:lnTo>
                  <a:pt x="20039" y="31636"/>
                </a:lnTo>
                <a:lnTo>
                  <a:pt x="20051" y="31695"/>
                </a:lnTo>
                <a:lnTo>
                  <a:pt x="20059" y="31695"/>
                </a:lnTo>
                <a:cubicBezTo>
                  <a:pt x="20057" y="31687"/>
                  <a:pt x="20057" y="31676"/>
                  <a:pt x="20062" y="31659"/>
                </a:cubicBezTo>
                <a:lnTo>
                  <a:pt x="20062" y="31659"/>
                </a:lnTo>
                <a:cubicBezTo>
                  <a:pt x="20110" y="31671"/>
                  <a:pt x="20086" y="31683"/>
                  <a:pt x="20110" y="31719"/>
                </a:cubicBezTo>
                <a:cubicBezTo>
                  <a:pt x="20110" y="31707"/>
                  <a:pt x="20122" y="31707"/>
                  <a:pt x="20122" y="31707"/>
                </a:cubicBezTo>
                <a:lnTo>
                  <a:pt x="20110" y="31659"/>
                </a:lnTo>
                <a:cubicBezTo>
                  <a:pt x="20098" y="31659"/>
                  <a:pt x="20074" y="31624"/>
                  <a:pt x="20051" y="31624"/>
                </a:cubicBezTo>
                <a:lnTo>
                  <a:pt x="20062" y="31612"/>
                </a:lnTo>
                <a:cubicBezTo>
                  <a:pt x="20062" y="31603"/>
                  <a:pt x="20056" y="31595"/>
                  <a:pt x="20049" y="31595"/>
                </a:cubicBezTo>
                <a:close/>
                <a:moveTo>
                  <a:pt x="21273" y="31761"/>
                </a:moveTo>
                <a:cubicBezTo>
                  <a:pt x="21261" y="31761"/>
                  <a:pt x="21249" y="31761"/>
                  <a:pt x="21235" y="31765"/>
                </a:cubicBezTo>
                <a:lnTo>
                  <a:pt x="21235" y="31765"/>
                </a:lnTo>
                <a:cubicBezTo>
                  <a:pt x="21235" y="31764"/>
                  <a:pt x="21234" y="31763"/>
                  <a:pt x="21234" y="31762"/>
                </a:cubicBezTo>
                <a:lnTo>
                  <a:pt x="21234" y="31762"/>
                </a:lnTo>
                <a:lnTo>
                  <a:pt x="21229" y="31767"/>
                </a:lnTo>
                <a:cubicBezTo>
                  <a:pt x="21231" y="31766"/>
                  <a:pt x="21233" y="31765"/>
                  <a:pt x="21235" y="31765"/>
                </a:cubicBezTo>
                <a:lnTo>
                  <a:pt x="21235" y="31765"/>
                </a:lnTo>
                <a:cubicBezTo>
                  <a:pt x="21240" y="31772"/>
                  <a:pt x="21245" y="31774"/>
                  <a:pt x="21250" y="31774"/>
                </a:cubicBezTo>
                <a:cubicBezTo>
                  <a:pt x="21255" y="31774"/>
                  <a:pt x="21260" y="31772"/>
                  <a:pt x="21265" y="31767"/>
                </a:cubicBezTo>
                <a:cubicBezTo>
                  <a:pt x="21268" y="31765"/>
                  <a:pt x="21270" y="31763"/>
                  <a:pt x="21273" y="31761"/>
                </a:cubicBezTo>
                <a:close/>
                <a:moveTo>
                  <a:pt x="20062" y="31707"/>
                </a:moveTo>
                <a:lnTo>
                  <a:pt x="20074" y="31755"/>
                </a:lnTo>
                <a:lnTo>
                  <a:pt x="20098" y="31755"/>
                </a:lnTo>
                <a:cubicBezTo>
                  <a:pt x="20086" y="31755"/>
                  <a:pt x="20086" y="31767"/>
                  <a:pt x="20086" y="31779"/>
                </a:cubicBezTo>
                <a:lnTo>
                  <a:pt x="20102" y="31767"/>
                </a:lnTo>
                <a:lnTo>
                  <a:pt x="20098" y="31767"/>
                </a:lnTo>
                <a:cubicBezTo>
                  <a:pt x="20105" y="31724"/>
                  <a:pt x="20083" y="31720"/>
                  <a:pt x="20069" y="31708"/>
                </a:cubicBezTo>
                <a:lnTo>
                  <a:pt x="20069" y="31708"/>
                </a:lnTo>
                <a:lnTo>
                  <a:pt x="20074" y="31719"/>
                </a:lnTo>
                <a:lnTo>
                  <a:pt x="20062" y="31707"/>
                </a:lnTo>
                <a:close/>
                <a:moveTo>
                  <a:pt x="20148" y="31800"/>
                </a:moveTo>
                <a:cubicBezTo>
                  <a:pt x="20147" y="31801"/>
                  <a:pt x="20146" y="31802"/>
                  <a:pt x="20146" y="31802"/>
                </a:cubicBezTo>
                <a:lnTo>
                  <a:pt x="20152" y="31814"/>
                </a:lnTo>
                <a:lnTo>
                  <a:pt x="20148" y="31800"/>
                </a:lnTo>
                <a:close/>
                <a:moveTo>
                  <a:pt x="20086" y="31826"/>
                </a:moveTo>
                <a:lnTo>
                  <a:pt x="20098" y="31838"/>
                </a:lnTo>
                <a:cubicBezTo>
                  <a:pt x="20098" y="31838"/>
                  <a:pt x="20110" y="31826"/>
                  <a:pt x="20110" y="31826"/>
                </a:cubicBezTo>
                <a:close/>
                <a:moveTo>
                  <a:pt x="21089" y="31833"/>
                </a:moveTo>
                <a:cubicBezTo>
                  <a:pt x="21093" y="31833"/>
                  <a:pt x="21098" y="31838"/>
                  <a:pt x="21098" y="31838"/>
                </a:cubicBezTo>
                <a:lnTo>
                  <a:pt x="21086" y="31838"/>
                </a:lnTo>
                <a:cubicBezTo>
                  <a:pt x="21086" y="31834"/>
                  <a:pt x="21088" y="31833"/>
                  <a:pt x="21089" y="31833"/>
                </a:cubicBezTo>
                <a:close/>
                <a:moveTo>
                  <a:pt x="20765" y="31886"/>
                </a:moveTo>
                <a:lnTo>
                  <a:pt x="20765" y="31886"/>
                </a:lnTo>
                <a:cubicBezTo>
                  <a:pt x="20756" y="31903"/>
                  <a:pt x="20748" y="31919"/>
                  <a:pt x="20731" y="31919"/>
                </a:cubicBezTo>
                <a:cubicBezTo>
                  <a:pt x="20724" y="31919"/>
                  <a:pt x="20716" y="31916"/>
                  <a:pt x="20705" y="31910"/>
                </a:cubicBezTo>
                <a:cubicBezTo>
                  <a:pt x="20741" y="31910"/>
                  <a:pt x="20753" y="31898"/>
                  <a:pt x="20765" y="31886"/>
                </a:cubicBezTo>
                <a:close/>
                <a:moveTo>
                  <a:pt x="20626" y="31946"/>
                </a:moveTo>
                <a:cubicBezTo>
                  <a:pt x="20631" y="31947"/>
                  <a:pt x="20638" y="31950"/>
                  <a:pt x="20646" y="31957"/>
                </a:cubicBezTo>
                <a:lnTo>
                  <a:pt x="20634" y="31957"/>
                </a:lnTo>
                <a:cubicBezTo>
                  <a:pt x="20634" y="31957"/>
                  <a:pt x="20634" y="31948"/>
                  <a:pt x="20626" y="31946"/>
                </a:cubicBezTo>
                <a:close/>
                <a:moveTo>
                  <a:pt x="20801" y="31933"/>
                </a:moveTo>
                <a:lnTo>
                  <a:pt x="20801" y="31945"/>
                </a:lnTo>
                <a:lnTo>
                  <a:pt x="20801" y="31945"/>
                </a:lnTo>
                <a:lnTo>
                  <a:pt x="20801" y="31945"/>
                </a:lnTo>
                <a:cubicBezTo>
                  <a:pt x="20804" y="31945"/>
                  <a:pt x="20808" y="31945"/>
                  <a:pt x="20813" y="31945"/>
                </a:cubicBezTo>
                <a:lnTo>
                  <a:pt x="20813" y="31945"/>
                </a:lnTo>
                <a:cubicBezTo>
                  <a:pt x="20818" y="31951"/>
                  <a:pt x="20816" y="31954"/>
                  <a:pt x="20812" y="31957"/>
                </a:cubicBezTo>
                <a:lnTo>
                  <a:pt x="20812" y="31957"/>
                </a:lnTo>
                <a:lnTo>
                  <a:pt x="20801" y="31945"/>
                </a:lnTo>
                <a:lnTo>
                  <a:pt x="20801" y="31945"/>
                </a:lnTo>
                <a:cubicBezTo>
                  <a:pt x="20779" y="31946"/>
                  <a:pt x="20767" y="31948"/>
                  <a:pt x="20753" y="31965"/>
                </a:cubicBezTo>
                <a:lnTo>
                  <a:pt x="20753" y="31965"/>
                </a:lnTo>
                <a:cubicBezTo>
                  <a:pt x="20753" y="31962"/>
                  <a:pt x="20753" y="31960"/>
                  <a:pt x="20753" y="31957"/>
                </a:cubicBezTo>
                <a:cubicBezTo>
                  <a:pt x="20765" y="31957"/>
                  <a:pt x="20765" y="31945"/>
                  <a:pt x="20777" y="31933"/>
                </a:cubicBezTo>
                <a:close/>
                <a:moveTo>
                  <a:pt x="20182" y="31921"/>
                </a:moveTo>
                <a:cubicBezTo>
                  <a:pt x="20170" y="31933"/>
                  <a:pt x="20193" y="31945"/>
                  <a:pt x="20182" y="31969"/>
                </a:cubicBezTo>
                <a:lnTo>
                  <a:pt x="20193" y="31969"/>
                </a:lnTo>
                <a:cubicBezTo>
                  <a:pt x="20193" y="31957"/>
                  <a:pt x="20182" y="31933"/>
                  <a:pt x="20182" y="31921"/>
                </a:cubicBezTo>
                <a:close/>
                <a:moveTo>
                  <a:pt x="20138" y="31980"/>
                </a:moveTo>
                <a:lnTo>
                  <a:pt x="20138" y="31980"/>
                </a:lnTo>
                <a:cubicBezTo>
                  <a:pt x="20138" y="31982"/>
                  <a:pt x="20139" y="31984"/>
                  <a:pt x="20139" y="31986"/>
                </a:cubicBezTo>
                <a:lnTo>
                  <a:pt x="20139" y="31986"/>
                </a:lnTo>
                <a:cubicBezTo>
                  <a:pt x="20138" y="31985"/>
                  <a:pt x="20136" y="31983"/>
                  <a:pt x="20134" y="31981"/>
                </a:cubicBezTo>
                <a:cubicBezTo>
                  <a:pt x="20135" y="31981"/>
                  <a:pt x="20137" y="31981"/>
                  <a:pt x="20138" y="31980"/>
                </a:cubicBezTo>
                <a:close/>
                <a:moveTo>
                  <a:pt x="20574" y="32029"/>
                </a:moveTo>
                <a:lnTo>
                  <a:pt x="20574" y="32040"/>
                </a:lnTo>
                <a:lnTo>
                  <a:pt x="20563" y="32040"/>
                </a:lnTo>
                <a:cubicBezTo>
                  <a:pt x="20563" y="32029"/>
                  <a:pt x="20563" y="32029"/>
                  <a:pt x="20574" y="32029"/>
                </a:cubicBezTo>
                <a:close/>
                <a:moveTo>
                  <a:pt x="20634" y="32011"/>
                </a:moveTo>
                <a:cubicBezTo>
                  <a:pt x="20637" y="32014"/>
                  <a:pt x="20640" y="32017"/>
                  <a:pt x="20646" y="32017"/>
                </a:cubicBezTo>
                <a:cubicBezTo>
                  <a:pt x="20646" y="32029"/>
                  <a:pt x="20646" y="32029"/>
                  <a:pt x="20646" y="32040"/>
                </a:cubicBezTo>
                <a:cubicBezTo>
                  <a:pt x="20641" y="32036"/>
                  <a:pt x="20638" y="32034"/>
                  <a:pt x="20636" y="32034"/>
                </a:cubicBezTo>
                <a:cubicBezTo>
                  <a:pt x="20635" y="32034"/>
                  <a:pt x="20634" y="32034"/>
                  <a:pt x="20634" y="32036"/>
                </a:cubicBezTo>
                <a:lnTo>
                  <a:pt x="20634" y="32036"/>
                </a:lnTo>
                <a:lnTo>
                  <a:pt x="20634" y="32011"/>
                </a:lnTo>
                <a:close/>
                <a:moveTo>
                  <a:pt x="20193" y="32029"/>
                </a:moveTo>
                <a:cubicBezTo>
                  <a:pt x="20185" y="32037"/>
                  <a:pt x="20179" y="32039"/>
                  <a:pt x="20173" y="32039"/>
                </a:cubicBezTo>
                <a:cubicBezTo>
                  <a:pt x="20165" y="32039"/>
                  <a:pt x="20159" y="32035"/>
                  <a:pt x="20151" y="32032"/>
                </a:cubicBezTo>
                <a:lnTo>
                  <a:pt x="20151" y="32032"/>
                </a:lnTo>
                <a:cubicBezTo>
                  <a:pt x="20154" y="32042"/>
                  <a:pt x="20156" y="32053"/>
                  <a:pt x="20159" y="32063"/>
                </a:cubicBezTo>
                <a:lnTo>
                  <a:pt x="20159" y="32063"/>
                </a:lnTo>
                <a:cubicBezTo>
                  <a:pt x="20171" y="32051"/>
                  <a:pt x="20182" y="32040"/>
                  <a:pt x="20193" y="32029"/>
                </a:cubicBezTo>
                <a:close/>
                <a:moveTo>
                  <a:pt x="20485" y="31997"/>
                </a:moveTo>
                <a:cubicBezTo>
                  <a:pt x="20476" y="32006"/>
                  <a:pt x="20467" y="32017"/>
                  <a:pt x="20455" y="32029"/>
                </a:cubicBezTo>
                <a:lnTo>
                  <a:pt x="20396" y="32052"/>
                </a:lnTo>
                <a:cubicBezTo>
                  <a:pt x="20396" y="32052"/>
                  <a:pt x="20384" y="32052"/>
                  <a:pt x="20372" y="32040"/>
                </a:cubicBezTo>
                <a:cubicBezTo>
                  <a:pt x="20372" y="32052"/>
                  <a:pt x="20360" y="32064"/>
                  <a:pt x="20360" y="32064"/>
                </a:cubicBezTo>
                <a:lnTo>
                  <a:pt x="20360" y="32040"/>
                </a:lnTo>
                <a:lnTo>
                  <a:pt x="20372" y="32040"/>
                </a:lnTo>
                <a:lnTo>
                  <a:pt x="20485" y="31997"/>
                </a:lnTo>
                <a:close/>
                <a:moveTo>
                  <a:pt x="12490" y="32064"/>
                </a:moveTo>
                <a:cubicBezTo>
                  <a:pt x="12518" y="32068"/>
                  <a:pt x="12544" y="32070"/>
                  <a:pt x="12569" y="32072"/>
                </a:cubicBezTo>
                <a:lnTo>
                  <a:pt x="12569" y="32072"/>
                </a:lnTo>
                <a:cubicBezTo>
                  <a:pt x="12554" y="32070"/>
                  <a:pt x="12540" y="32067"/>
                  <a:pt x="12526" y="32064"/>
                </a:cubicBezTo>
                <a:close/>
                <a:moveTo>
                  <a:pt x="20289" y="32088"/>
                </a:moveTo>
                <a:cubicBezTo>
                  <a:pt x="20289" y="32088"/>
                  <a:pt x="20283" y="32093"/>
                  <a:pt x="20280" y="32093"/>
                </a:cubicBezTo>
                <a:cubicBezTo>
                  <a:pt x="20278" y="32093"/>
                  <a:pt x="20277" y="32092"/>
                  <a:pt x="20277" y="32088"/>
                </a:cubicBezTo>
                <a:close/>
                <a:moveTo>
                  <a:pt x="20196" y="32075"/>
                </a:moveTo>
                <a:lnTo>
                  <a:pt x="20205" y="32112"/>
                </a:lnTo>
                <a:lnTo>
                  <a:pt x="20215" y="32112"/>
                </a:lnTo>
                <a:cubicBezTo>
                  <a:pt x="20213" y="32098"/>
                  <a:pt x="20210" y="32086"/>
                  <a:pt x="20205" y="32076"/>
                </a:cubicBezTo>
                <a:cubicBezTo>
                  <a:pt x="20205" y="32076"/>
                  <a:pt x="20202" y="32076"/>
                  <a:pt x="20196" y="32075"/>
                </a:cubicBezTo>
                <a:close/>
                <a:moveTo>
                  <a:pt x="12728" y="32100"/>
                </a:moveTo>
                <a:cubicBezTo>
                  <a:pt x="12776" y="32112"/>
                  <a:pt x="12835" y="32124"/>
                  <a:pt x="12919" y="32136"/>
                </a:cubicBezTo>
                <a:lnTo>
                  <a:pt x="12728" y="32100"/>
                </a:lnTo>
                <a:close/>
                <a:moveTo>
                  <a:pt x="12569" y="32072"/>
                </a:moveTo>
                <a:cubicBezTo>
                  <a:pt x="12676" y="32091"/>
                  <a:pt x="12790" y="32103"/>
                  <a:pt x="12895" y="32124"/>
                </a:cubicBezTo>
                <a:cubicBezTo>
                  <a:pt x="12907" y="32124"/>
                  <a:pt x="12990" y="32124"/>
                  <a:pt x="13073" y="32136"/>
                </a:cubicBezTo>
                <a:cubicBezTo>
                  <a:pt x="12919" y="32112"/>
                  <a:pt x="12823" y="32100"/>
                  <a:pt x="12728" y="32088"/>
                </a:cubicBezTo>
                <a:cubicBezTo>
                  <a:pt x="12678" y="32080"/>
                  <a:pt x="12627" y="32077"/>
                  <a:pt x="12569" y="32072"/>
                </a:cubicBezTo>
                <a:close/>
                <a:moveTo>
                  <a:pt x="20215" y="32112"/>
                </a:moveTo>
                <a:lnTo>
                  <a:pt x="20215" y="32112"/>
                </a:lnTo>
                <a:cubicBezTo>
                  <a:pt x="20216" y="32121"/>
                  <a:pt x="20217" y="32131"/>
                  <a:pt x="20217" y="32142"/>
                </a:cubicBezTo>
                <a:lnTo>
                  <a:pt x="20217" y="32142"/>
                </a:lnTo>
                <a:lnTo>
                  <a:pt x="20229" y="32136"/>
                </a:lnTo>
                <a:cubicBezTo>
                  <a:pt x="20229" y="32136"/>
                  <a:pt x="20229" y="32136"/>
                  <a:pt x="20229" y="32124"/>
                </a:cubicBezTo>
                <a:cubicBezTo>
                  <a:pt x="20229" y="32124"/>
                  <a:pt x="20229" y="32112"/>
                  <a:pt x="20229" y="32112"/>
                </a:cubicBezTo>
                <a:close/>
                <a:moveTo>
                  <a:pt x="13412" y="32166"/>
                </a:moveTo>
                <a:lnTo>
                  <a:pt x="13407" y="32171"/>
                </a:lnTo>
                <a:lnTo>
                  <a:pt x="13479" y="32177"/>
                </a:lnTo>
                <a:lnTo>
                  <a:pt x="13479" y="32177"/>
                </a:lnTo>
                <a:cubicBezTo>
                  <a:pt x="13457" y="32173"/>
                  <a:pt x="13435" y="32169"/>
                  <a:pt x="13412" y="32166"/>
                </a:cubicBezTo>
                <a:close/>
                <a:moveTo>
                  <a:pt x="13943" y="32255"/>
                </a:moveTo>
                <a:lnTo>
                  <a:pt x="13943" y="32267"/>
                </a:lnTo>
                <a:cubicBezTo>
                  <a:pt x="13943" y="32267"/>
                  <a:pt x="13946" y="32270"/>
                  <a:pt x="13947" y="32270"/>
                </a:cubicBezTo>
                <a:cubicBezTo>
                  <a:pt x="13949" y="32270"/>
                  <a:pt x="13949" y="32267"/>
                  <a:pt x="13943" y="32255"/>
                </a:cubicBezTo>
                <a:close/>
                <a:moveTo>
                  <a:pt x="13955" y="32267"/>
                </a:moveTo>
                <a:lnTo>
                  <a:pt x="13990" y="32279"/>
                </a:lnTo>
                <a:lnTo>
                  <a:pt x="14002" y="32279"/>
                </a:lnTo>
                <a:cubicBezTo>
                  <a:pt x="14026" y="32279"/>
                  <a:pt x="14050" y="32279"/>
                  <a:pt x="14086" y="32290"/>
                </a:cubicBezTo>
                <a:cubicBezTo>
                  <a:pt x="14062" y="32279"/>
                  <a:pt x="14038" y="32279"/>
                  <a:pt x="14026" y="32267"/>
                </a:cubicBezTo>
                <a:close/>
                <a:moveTo>
                  <a:pt x="14133" y="32290"/>
                </a:moveTo>
                <a:lnTo>
                  <a:pt x="14133" y="32290"/>
                </a:lnTo>
                <a:cubicBezTo>
                  <a:pt x="14133" y="32302"/>
                  <a:pt x="14145" y="32302"/>
                  <a:pt x="14145" y="32302"/>
                </a:cubicBezTo>
                <a:lnTo>
                  <a:pt x="14133" y="32290"/>
                </a:lnTo>
                <a:close/>
                <a:moveTo>
                  <a:pt x="15793" y="32506"/>
                </a:moveTo>
                <a:lnTo>
                  <a:pt x="15911" y="32524"/>
                </a:lnTo>
                <a:lnTo>
                  <a:pt x="15911" y="32524"/>
                </a:lnTo>
                <a:lnTo>
                  <a:pt x="15871" y="32517"/>
                </a:lnTo>
                <a:lnTo>
                  <a:pt x="15793" y="32506"/>
                </a:lnTo>
                <a:close/>
                <a:moveTo>
                  <a:pt x="15911" y="32524"/>
                </a:moveTo>
                <a:lnTo>
                  <a:pt x="15944" y="32530"/>
                </a:lnTo>
                <a:lnTo>
                  <a:pt x="15944" y="32530"/>
                </a:lnTo>
                <a:cubicBezTo>
                  <a:pt x="15943" y="32529"/>
                  <a:pt x="15943" y="32529"/>
                  <a:pt x="15943" y="32529"/>
                </a:cubicBezTo>
                <a:lnTo>
                  <a:pt x="15911" y="32524"/>
                </a:lnTo>
                <a:close/>
                <a:moveTo>
                  <a:pt x="14853" y="32368"/>
                </a:moveTo>
                <a:cubicBezTo>
                  <a:pt x="14915" y="32388"/>
                  <a:pt x="14953" y="32398"/>
                  <a:pt x="14931" y="32398"/>
                </a:cubicBezTo>
                <a:cubicBezTo>
                  <a:pt x="15109" y="32433"/>
                  <a:pt x="15300" y="32457"/>
                  <a:pt x="15502" y="32493"/>
                </a:cubicBezTo>
                <a:cubicBezTo>
                  <a:pt x="15621" y="32505"/>
                  <a:pt x="15729" y="32529"/>
                  <a:pt x="15848" y="32541"/>
                </a:cubicBezTo>
                <a:cubicBezTo>
                  <a:pt x="15871" y="32529"/>
                  <a:pt x="15871" y="32517"/>
                  <a:pt x="15598" y="32481"/>
                </a:cubicBezTo>
                <a:lnTo>
                  <a:pt x="15598" y="32481"/>
                </a:lnTo>
                <a:lnTo>
                  <a:pt x="15793" y="32506"/>
                </a:lnTo>
                <a:lnTo>
                  <a:pt x="15793" y="32506"/>
                </a:lnTo>
                <a:lnTo>
                  <a:pt x="14853" y="32368"/>
                </a:lnTo>
                <a:close/>
                <a:moveTo>
                  <a:pt x="16145" y="32267"/>
                </a:moveTo>
                <a:lnTo>
                  <a:pt x="16145" y="32362"/>
                </a:lnTo>
                <a:cubicBezTo>
                  <a:pt x="16133" y="32433"/>
                  <a:pt x="16121" y="32493"/>
                  <a:pt x="16121" y="32552"/>
                </a:cubicBezTo>
                <a:lnTo>
                  <a:pt x="16110" y="32551"/>
                </a:lnTo>
                <a:lnTo>
                  <a:pt x="16110" y="32551"/>
                </a:lnTo>
                <a:cubicBezTo>
                  <a:pt x="16121" y="32504"/>
                  <a:pt x="16121" y="32445"/>
                  <a:pt x="16121" y="32398"/>
                </a:cubicBezTo>
                <a:cubicBezTo>
                  <a:pt x="16121" y="32386"/>
                  <a:pt x="16133" y="32362"/>
                  <a:pt x="16133" y="32350"/>
                </a:cubicBezTo>
                <a:cubicBezTo>
                  <a:pt x="16133" y="32326"/>
                  <a:pt x="16145" y="32290"/>
                  <a:pt x="16145" y="32267"/>
                </a:cubicBezTo>
                <a:close/>
                <a:moveTo>
                  <a:pt x="16550" y="1"/>
                </a:moveTo>
                <a:cubicBezTo>
                  <a:pt x="16550" y="29"/>
                  <a:pt x="16546" y="57"/>
                  <a:pt x="16542" y="86"/>
                </a:cubicBezTo>
                <a:lnTo>
                  <a:pt x="16542" y="86"/>
                </a:lnTo>
                <a:lnTo>
                  <a:pt x="16526" y="84"/>
                </a:lnTo>
                <a:lnTo>
                  <a:pt x="16526" y="299"/>
                </a:lnTo>
                <a:lnTo>
                  <a:pt x="16526" y="299"/>
                </a:lnTo>
                <a:cubicBezTo>
                  <a:pt x="16526" y="298"/>
                  <a:pt x="16526" y="297"/>
                  <a:pt x="16526" y="296"/>
                </a:cubicBezTo>
                <a:lnTo>
                  <a:pt x="16526" y="296"/>
                </a:lnTo>
                <a:cubicBezTo>
                  <a:pt x="16526" y="305"/>
                  <a:pt x="16526" y="314"/>
                  <a:pt x="16526" y="322"/>
                </a:cubicBezTo>
                <a:lnTo>
                  <a:pt x="16526" y="299"/>
                </a:lnTo>
                <a:lnTo>
                  <a:pt x="16526" y="299"/>
                </a:lnTo>
                <a:cubicBezTo>
                  <a:pt x="16522" y="353"/>
                  <a:pt x="16518" y="405"/>
                  <a:pt x="16514" y="454"/>
                </a:cubicBezTo>
                <a:lnTo>
                  <a:pt x="16514" y="454"/>
                </a:lnTo>
                <a:lnTo>
                  <a:pt x="16514" y="418"/>
                </a:lnTo>
                <a:cubicBezTo>
                  <a:pt x="16502" y="501"/>
                  <a:pt x="16502" y="584"/>
                  <a:pt x="16491" y="668"/>
                </a:cubicBezTo>
                <a:cubicBezTo>
                  <a:pt x="16491" y="707"/>
                  <a:pt x="16491" y="742"/>
                  <a:pt x="16491" y="776"/>
                </a:cubicBezTo>
                <a:lnTo>
                  <a:pt x="16491" y="776"/>
                </a:lnTo>
                <a:cubicBezTo>
                  <a:pt x="16497" y="680"/>
                  <a:pt x="16505" y="573"/>
                  <a:pt x="16514" y="454"/>
                </a:cubicBezTo>
                <a:lnTo>
                  <a:pt x="16514" y="454"/>
                </a:lnTo>
                <a:lnTo>
                  <a:pt x="16514" y="584"/>
                </a:lnTo>
                <a:lnTo>
                  <a:pt x="16491" y="1001"/>
                </a:lnTo>
                <a:lnTo>
                  <a:pt x="16491" y="858"/>
                </a:lnTo>
                <a:cubicBezTo>
                  <a:pt x="16491" y="831"/>
                  <a:pt x="16491" y="804"/>
                  <a:pt x="16491" y="776"/>
                </a:cubicBezTo>
                <a:lnTo>
                  <a:pt x="16491" y="776"/>
                </a:lnTo>
                <a:cubicBezTo>
                  <a:pt x="16486" y="838"/>
                  <a:pt x="16482" y="896"/>
                  <a:pt x="16479" y="951"/>
                </a:cubicBezTo>
                <a:lnTo>
                  <a:pt x="16479" y="951"/>
                </a:lnTo>
                <a:lnTo>
                  <a:pt x="16479" y="882"/>
                </a:lnTo>
                <a:cubicBezTo>
                  <a:pt x="16464" y="1111"/>
                  <a:pt x="16449" y="1330"/>
                  <a:pt x="16437" y="1546"/>
                </a:cubicBezTo>
                <a:lnTo>
                  <a:pt x="16437" y="1546"/>
                </a:lnTo>
                <a:cubicBezTo>
                  <a:pt x="16447" y="1412"/>
                  <a:pt x="16457" y="1284"/>
                  <a:pt x="16467" y="1156"/>
                </a:cubicBezTo>
                <a:cubicBezTo>
                  <a:pt x="16470" y="1093"/>
                  <a:pt x="16474" y="1025"/>
                  <a:pt x="16479" y="951"/>
                </a:cubicBezTo>
                <a:lnTo>
                  <a:pt x="16479" y="951"/>
                </a:lnTo>
                <a:lnTo>
                  <a:pt x="16479" y="953"/>
                </a:lnTo>
                <a:cubicBezTo>
                  <a:pt x="16467" y="1215"/>
                  <a:pt x="16455" y="1501"/>
                  <a:pt x="16443" y="1775"/>
                </a:cubicBezTo>
                <a:cubicBezTo>
                  <a:pt x="16434" y="1803"/>
                  <a:pt x="16424" y="1845"/>
                  <a:pt x="16421" y="1895"/>
                </a:cubicBezTo>
                <a:lnTo>
                  <a:pt x="16421" y="1895"/>
                </a:lnTo>
                <a:cubicBezTo>
                  <a:pt x="16425" y="1780"/>
                  <a:pt x="16431" y="1664"/>
                  <a:pt x="16437" y="1546"/>
                </a:cubicBezTo>
                <a:lnTo>
                  <a:pt x="16437" y="1546"/>
                </a:lnTo>
                <a:cubicBezTo>
                  <a:pt x="16435" y="1575"/>
                  <a:pt x="16433" y="1603"/>
                  <a:pt x="16431" y="1632"/>
                </a:cubicBezTo>
                <a:cubicBezTo>
                  <a:pt x="16395" y="2168"/>
                  <a:pt x="16348" y="2799"/>
                  <a:pt x="16312" y="3787"/>
                </a:cubicBezTo>
                <a:cubicBezTo>
                  <a:pt x="16292" y="4322"/>
                  <a:pt x="16290" y="4504"/>
                  <a:pt x="16296" y="4504"/>
                </a:cubicBezTo>
                <a:cubicBezTo>
                  <a:pt x="16308" y="4504"/>
                  <a:pt x="16356" y="3759"/>
                  <a:pt x="16372" y="3704"/>
                </a:cubicBezTo>
                <a:lnTo>
                  <a:pt x="16372" y="3704"/>
                </a:lnTo>
                <a:cubicBezTo>
                  <a:pt x="16360" y="3811"/>
                  <a:pt x="16360" y="3930"/>
                  <a:pt x="16360" y="4037"/>
                </a:cubicBezTo>
                <a:lnTo>
                  <a:pt x="16336" y="4454"/>
                </a:lnTo>
                <a:cubicBezTo>
                  <a:pt x="16336" y="4454"/>
                  <a:pt x="16336" y="4466"/>
                  <a:pt x="16336" y="4478"/>
                </a:cubicBezTo>
                <a:cubicBezTo>
                  <a:pt x="16322" y="4828"/>
                  <a:pt x="16312" y="5169"/>
                  <a:pt x="16298" y="5492"/>
                </a:cubicBezTo>
                <a:lnTo>
                  <a:pt x="16298" y="5492"/>
                </a:lnTo>
                <a:cubicBezTo>
                  <a:pt x="16303" y="5457"/>
                  <a:pt x="16307" y="5419"/>
                  <a:pt x="16312" y="5382"/>
                </a:cubicBezTo>
                <a:cubicBezTo>
                  <a:pt x="16312" y="5406"/>
                  <a:pt x="16312" y="5418"/>
                  <a:pt x="16312" y="5430"/>
                </a:cubicBezTo>
                <a:cubicBezTo>
                  <a:pt x="16312" y="5466"/>
                  <a:pt x="16312" y="5501"/>
                  <a:pt x="16312" y="5537"/>
                </a:cubicBezTo>
                <a:cubicBezTo>
                  <a:pt x="16305" y="5559"/>
                  <a:pt x="16297" y="5586"/>
                  <a:pt x="16293" y="5614"/>
                </a:cubicBezTo>
                <a:lnTo>
                  <a:pt x="16293" y="5614"/>
                </a:lnTo>
                <a:cubicBezTo>
                  <a:pt x="16295" y="5573"/>
                  <a:pt x="16296" y="5533"/>
                  <a:pt x="16298" y="5492"/>
                </a:cubicBezTo>
                <a:lnTo>
                  <a:pt x="16298" y="5492"/>
                </a:lnTo>
                <a:cubicBezTo>
                  <a:pt x="16291" y="5546"/>
                  <a:pt x="16284" y="5596"/>
                  <a:pt x="16276" y="5632"/>
                </a:cubicBezTo>
                <a:lnTo>
                  <a:pt x="16259" y="6087"/>
                </a:lnTo>
                <a:lnTo>
                  <a:pt x="16259" y="6087"/>
                </a:lnTo>
                <a:cubicBezTo>
                  <a:pt x="16257" y="6085"/>
                  <a:pt x="16255" y="6085"/>
                  <a:pt x="16252" y="6085"/>
                </a:cubicBezTo>
                <a:lnTo>
                  <a:pt x="16252" y="6252"/>
                </a:lnTo>
                <a:lnTo>
                  <a:pt x="16259" y="6087"/>
                </a:lnTo>
                <a:lnTo>
                  <a:pt x="16259" y="6087"/>
                </a:lnTo>
                <a:cubicBezTo>
                  <a:pt x="16260" y="6088"/>
                  <a:pt x="16261" y="6089"/>
                  <a:pt x="16262" y="6091"/>
                </a:cubicBezTo>
                <a:lnTo>
                  <a:pt x="16262" y="6091"/>
                </a:lnTo>
                <a:cubicBezTo>
                  <a:pt x="16274" y="5919"/>
                  <a:pt x="16288" y="5769"/>
                  <a:pt x="16288" y="5668"/>
                </a:cubicBezTo>
                <a:cubicBezTo>
                  <a:pt x="16288" y="5650"/>
                  <a:pt x="16290" y="5632"/>
                  <a:pt x="16293" y="5614"/>
                </a:cubicBezTo>
                <a:lnTo>
                  <a:pt x="16293" y="5614"/>
                </a:lnTo>
                <a:cubicBezTo>
                  <a:pt x="16285" y="5785"/>
                  <a:pt x="16276" y="5951"/>
                  <a:pt x="16264" y="6109"/>
                </a:cubicBezTo>
                <a:cubicBezTo>
                  <a:pt x="16264" y="6102"/>
                  <a:pt x="16264" y="6095"/>
                  <a:pt x="16262" y="6091"/>
                </a:cubicBezTo>
                <a:lnTo>
                  <a:pt x="16262" y="6091"/>
                </a:lnTo>
                <a:cubicBezTo>
                  <a:pt x="16259" y="6143"/>
                  <a:pt x="16255" y="6196"/>
                  <a:pt x="16252" y="6252"/>
                </a:cubicBezTo>
                <a:lnTo>
                  <a:pt x="16252" y="6359"/>
                </a:lnTo>
                <a:cubicBezTo>
                  <a:pt x="16241" y="6228"/>
                  <a:pt x="16264" y="5680"/>
                  <a:pt x="16288" y="5120"/>
                </a:cubicBezTo>
                <a:lnTo>
                  <a:pt x="16288" y="5120"/>
                </a:lnTo>
                <a:cubicBezTo>
                  <a:pt x="16229" y="5490"/>
                  <a:pt x="16241" y="6180"/>
                  <a:pt x="16169" y="7204"/>
                </a:cubicBezTo>
                <a:cubicBezTo>
                  <a:pt x="16178" y="7135"/>
                  <a:pt x="16193" y="6919"/>
                  <a:pt x="16196" y="6919"/>
                </a:cubicBezTo>
                <a:lnTo>
                  <a:pt x="16196" y="6919"/>
                </a:lnTo>
                <a:cubicBezTo>
                  <a:pt x="16197" y="6919"/>
                  <a:pt x="16196" y="6948"/>
                  <a:pt x="16193" y="7025"/>
                </a:cubicBezTo>
                <a:cubicBezTo>
                  <a:pt x="16181" y="7264"/>
                  <a:pt x="16169" y="7466"/>
                  <a:pt x="16169" y="7645"/>
                </a:cubicBezTo>
                <a:lnTo>
                  <a:pt x="16157" y="7645"/>
                </a:lnTo>
                <a:cubicBezTo>
                  <a:pt x="16133" y="7990"/>
                  <a:pt x="16121" y="8371"/>
                  <a:pt x="16121" y="8764"/>
                </a:cubicBezTo>
                <a:cubicBezTo>
                  <a:pt x="16110" y="8883"/>
                  <a:pt x="16110" y="9002"/>
                  <a:pt x="16110" y="9121"/>
                </a:cubicBezTo>
                <a:cubicBezTo>
                  <a:pt x="16098" y="9347"/>
                  <a:pt x="16086" y="9597"/>
                  <a:pt x="16074" y="10002"/>
                </a:cubicBezTo>
                <a:cubicBezTo>
                  <a:pt x="16062" y="10204"/>
                  <a:pt x="16050" y="10443"/>
                  <a:pt x="16038" y="10740"/>
                </a:cubicBezTo>
                <a:cubicBezTo>
                  <a:pt x="16026" y="10895"/>
                  <a:pt x="16014" y="11074"/>
                  <a:pt x="16002" y="11264"/>
                </a:cubicBezTo>
                <a:lnTo>
                  <a:pt x="15979" y="11264"/>
                </a:lnTo>
                <a:lnTo>
                  <a:pt x="15979" y="11324"/>
                </a:lnTo>
                <a:cubicBezTo>
                  <a:pt x="15991" y="11347"/>
                  <a:pt x="15991" y="11371"/>
                  <a:pt x="15991" y="11395"/>
                </a:cubicBezTo>
                <a:cubicBezTo>
                  <a:pt x="15991" y="11502"/>
                  <a:pt x="15979" y="11621"/>
                  <a:pt x="15979" y="11740"/>
                </a:cubicBezTo>
                <a:cubicBezTo>
                  <a:pt x="15979" y="11836"/>
                  <a:pt x="15979" y="11943"/>
                  <a:pt x="15967" y="12038"/>
                </a:cubicBezTo>
                <a:cubicBezTo>
                  <a:pt x="15967" y="12121"/>
                  <a:pt x="15967" y="12217"/>
                  <a:pt x="15955" y="12300"/>
                </a:cubicBezTo>
                <a:cubicBezTo>
                  <a:pt x="15907" y="12098"/>
                  <a:pt x="15848" y="11895"/>
                  <a:pt x="15788" y="11705"/>
                </a:cubicBezTo>
                <a:lnTo>
                  <a:pt x="15788" y="11705"/>
                </a:lnTo>
                <a:lnTo>
                  <a:pt x="15824" y="11752"/>
                </a:lnTo>
                <a:lnTo>
                  <a:pt x="15669" y="11133"/>
                </a:lnTo>
                <a:cubicBezTo>
                  <a:pt x="15574" y="10764"/>
                  <a:pt x="15467" y="10347"/>
                  <a:pt x="15288" y="9657"/>
                </a:cubicBezTo>
                <a:cubicBezTo>
                  <a:pt x="15185" y="9324"/>
                  <a:pt x="15147" y="9210"/>
                  <a:pt x="15141" y="9210"/>
                </a:cubicBezTo>
                <a:lnTo>
                  <a:pt x="15141" y="9210"/>
                </a:lnTo>
                <a:cubicBezTo>
                  <a:pt x="15134" y="9210"/>
                  <a:pt x="15193" y="9443"/>
                  <a:pt x="15229" y="9597"/>
                </a:cubicBezTo>
                <a:cubicBezTo>
                  <a:pt x="15205" y="9526"/>
                  <a:pt x="15193" y="9454"/>
                  <a:pt x="15169" y="9371"/>
                </a:cubicBezTo>
                <a:lnTo>
                  <a:pt x="15169" y="9371"/>
                </a:lnTo>
                <a:cubicBezTo>
                  <a:pt x="15169" y="9395"/>
                  <a:pt x="15181" y="9454"/>
                  <a:pt x="15193" y="9538"/>
                </a:cubicBezTo>
                <a:cubicBezTo>
                  <a:pt x="15157" y="9395"/>
                  <a:pt x="15121" y="9264"/>
                  <a:pt x="15074" y="9133"/>
                </a:cubicBezTo>
                <a:cubicBezTo>
                  <a:pt x="15074" y="9133"/>
                  <a:pt x="15086" y="9121"/>
                  <a:pt x="15086" y="9121"/>
                </a:cubicBezTo>
                <a:lnTo>
                  <a:pt x="15098" y="9121"/>
                </a:lnTo>
                <a:lnTo>
                  <a:pt x="15098" y="9109"/>
                </a:lnTo>
                <a:lnTo>
                  <a:pt x="15086" y="9085"/>
                </a:lnTo>
                <a:lnTo>
                  <a:pt x="15038" y="8930"/>
                </a:lnTo>
                <a:cubicBezTo>
                  <a:pt x="15014" y="8883"/>
                  <a:pt x="15002" y="8835"/>
                  <a:pt x="14978" y="8776"/>
                </a:cubicBezTo>
                <a:cubicBezTo>
                  <a:pt x="14907" y="8514"/>
                  <a:pt x="14871" y="8407"/>
                  <a:pt x="14859" y="8383"/>
                </a:cubicBezTo>
                <a:cubicBezTo>
                  <a:pt x="14836" y="8311"/>
                  <a:pt x="14824" y="8228"/>
                  <a:pt x="14800" y="8145"/>
                </a:cubicBezTo>
                <a:lnTo>
                  <a:pt x="14800" y="8145"/>
                </a:lnTo>
                <a:cubicBezTo>
                  <a:pt x="14809" y="8188"/>
                  <a:pt x="14842" y="8319"/>
                  <a:pt x="14837" y="8319"/>
                </a:cubicBezTo>
                <a:cubicBezTo>
                  <a:pt x="14835" y="8319"/>
                  <a:pt x="14828" y="8301"/>
                  <a:pt x="14812" y="8252"/>
                </a:cubicBezTo>
                <a:cubicBezTo>
                  <a:pt x="14788" y="8180"/>
                  <a:pt x="14764" y="8109"/>
                  <a:pt x="14752" y="8049"/>
                </a:cubicBezTo>
                <a:cubicBezTo>
                  <a:pt x="14728" y="7954"/>
                  <a:pt x="14717" y="7895"/>
                  <a:pt x="14705" y="7859"/>
                </a:cubicBezTo>
                <a:lnTo>
                  <a:pt x="14717" y="7859"/>
                </a:lnTo>
                <a:lnTo>
                  <a:pt x="14705" y="7835"/>
                </a:lnTo>
                <a:lnTo>
                  <a:pt x="14717" y="7835"/>
                </a:lnTo>
                <a:cubicBezTo>
                  <a:pt x="14705" y="7787"/>
                  <a:pt x="14693" y="7752"/>
                  <a:pt x="14681" y="7716"/>
                </a:cubicBezTo>
                <a:cubicBezTo>
                  <a:pt x="14681" y="7716"/>
                  <a:pt x="14717" y="7704"/>
                  <a:pt x="14717" y="7704"/>
                </a:cubicBezTo>
                <a:lnTo>
                  <a:pt x="14681" y="7704"/>
                </a:lnTo>
                <a:lnTo>
                  <a:pt x="14681" y="7692"/>
                </a:lnTo>
                <a:lnTo>
                  <a:pt x="14681" y="7680"/>
                </a:lnTo>
                <a:cubicBezTo>
                  <a:pt x="14595" y="7380"/>
                  <a:pt x="14569" y="7307"/>
                  <a:pt x="14565" y="7307"/>
                </a:cubicBezTo>
                <a:lnTo>
                  <a:pt x="14565" y="7307"/>
                </a:lnTo>
                <a:cubicBezTo>
                  <a:pt x="14562" y="7307"/>
                  <a:pt x="14569" y="7340"/>
                  <a:pt x="14574" y="7359"/>
                </a:cubicBezTo>
                <a:cubicBezTo>
                  <a:pt x="14526" y="7228"/>
                  <a:pt x="14502" y="7133"/>
                  <a:pt x="14467" y="7025"/>
                </a:cubicBezTo>
                <a:lnTo>
                  <a:pt x="14359" y="6490"/>
                </a:lnTo>
                <a:cubicBezTo>
                  <a:pt x="14086" y="5573"/>
                  <a:pt x="13800" y="4585"/>
                  <a:pt x="13490" y="3537"/>
                </a:cubicBezTo>
                <a:lnTo>
                  <a:pt x="13431" y="3358"/>
                </a:lnTo>
                <a:lnTo>
                  <a:pt x="13478" y="3406"/>
                </a:lnTo>
                <a:cubicBezTo>
                  <a:pt x="13371" y="3037"/>
                  <a:pt x="13228" y="2573"/>
                  <a:pt x="13085" y="2072"/>
                </a:cubicBezTo>
                <a:cubicBezTo>
                  <a:pt x="13014" y="1811"/>
                  <a:pt x="12943" y="1549"/>
                  <a:pt x="12859" y="1287"/>
                </a:cubicBezTo>
                <a:lnTo>
                  <a:pt x="12704" y="739"/>
                </a:lnTo>
                <a:lnTo>
                  <a:pt x="12692" y="715"/>
                </a:lnTo>
                <a:lnTo>
                  <a:pt x="12681" y="668"/>
                </a:lnTo>
                <a:lnTo>
                  <a:pt x="12692" y="668"/>
                </a:lnTo>
                <a:cubicBezTo>
                  <a:pt x="12692" y="668"/>
                  <a:pt x="12692" y="656"/>
                  <a:pt x="12681" y="656"/>
                </a:cubicBezTo>
                <a:lnTo>
                  <a:pt x="12669" y="620"/>
                </a:lnTo>
                <a:lnTo>
                  <a:pt x="12669" y="608"/>
                </a:lnTo>
                <a:cubicBezTo>
                  <a:pt x="12669" y="608"/>
                  <a:pt x="12669" y="608"/>
                  <a:pt x="12681" y="596"/>
                </a:cubicBezTo>
                <a:lnTo>
                  <a:pt x="12681" y="596"/>
                </a:lnTo>
                <a:cubicBezTo>
                  <a:pt x="12673" y="600"/>
                  <a:pt x="12668" y="602"/>
                  <a:pt x="12665" y="602"/>
                </a:cubicBezTo>
                <a:cubicBezTo>
                  <a:pt x="12650" y="602"/>
                  <a:pt x="12689" y="560"/>
                  <a:pt x="12669" y="560"/>
                </a:cubicBezTo>
                <a:lnTo>
                  <a:pt x="12669" y="560"/>
                </a:lnTo>
                <a:lnTo>
                  <a:pt x="12669" y="572"/>
                </a:lnTo>
                <a:cubicBezTo>
                  <a:pt x="12669" y="572"/>
                  <a:pt x="12657" y="584"/>
                  <a:pt x="12657" y="584"/>
                </a:cubicBezTo>
                <a:lnTo>
                  <a:pt x="12657" y="572"/>
                </a:lnTo>
                <a:cubicBezTo>
                  <a:pt x="12669" y="560"/>
                  <a:pt x="12669" y="549"/>
                  <a:pt x="12669" y="537"/>
                </a:cubicBezTo>
                <a:lnTo>
                  <a:pt x="12669" y="537"/>
                </a:lnTo>
                <a:cubicBezTo>
                  <a:pt x="12669" y="537"/>
                  <a:pt x="12657" y="549"/>
                  <a:pt x="12657" y="549"/>
                </a:cubicBezTo>
                <a:lnTo>
                  <a:pt x="12645" y="525"/>
                </a:lnTo>
                <a:cubicBezTo>
                  <a:pt x="12645" y="525"/>
                  <a:pt x="12657" y="513"/>
                  <a:pt x="12657" y="501"/>
                </a:cubicBezTo>
                <a:lnTo>
                  <a:pt x="12657" y="501"/>
                </a:lnTo>
                <a:cubicBezTo>
                  <a:pt x="12645" y="513"/>
                  <a:pt x="12645" y="513"/>
                  <a:pt x="12645" y="513"/>
                </a:cubicBezTo>
                <a:lnTo>
                  <a:pt x="12633" y="489"/>
                </a:lnTo>
                <a:lnTo>
                  <a:pt x="12645" y="477"/>
                </a:lnTo>
                <a:lnTo>
                  <a:pt x="12645" y="465"/>
                </a:lnTo>
                <a:cubicBezTo>
                  <a:pt x="12645" y="453"/>
                  <a:pt x="12645" y="453"/>
                  <a:pt x="12657" y="453"/>
                </a:cubicBezTo>
                <a:cubicBezTo>
                  <a:pt x="12657" y="450"/>
                  <a:pt x="12655" y="448"/>
                  <a:pt x="12652" y="448"/>
                </a:cubicBezTo>
                <a:cubicBezTo>
                  <a:pt x="12645" y="448"/>
                  <a:pt x="12633" y="457"/>
                  <a:pt x="12633" y="465"/>
                </a:cubicBezTo>
                <a:lnTo>
                  <a:pt x="12621" y="453"/>
                </a:lnTo>
                <a:lnTo>
                  <a:pt x="12621" y="441"/>
                </a:lnTo>
                <a:lnTo>
                  <a:pt x="12597" y="453"/>
                </a:lnTo>
                <a:cubicBezTo>
                  <a:pt x="12597" y="453"/>
                  <a:pt x="12597" y="441"/>
                  <a:pt x="12609" y="418"/>
                </a:cubicBezTo>
                <a:cubicBezTo>
                  <a:pt x="12609" y="416"/>
                  <a:pt x="12609" y="415"/>
                  <a:pt x="12608" y="415"/>
                </a:cubicBezTo>
                <a:cubicBezTo>
                  <a:pt x="12606" y="415"/>
                  <a:pt x="12596" y="443"/>
                  <a:pt x="12585" y="453"/>
                </a:cubicBezTo>
                <a:lnTo>
                  <a:pt x="12573" y="465"/>
                </a:lnTo>
                <a:lnTo>
                  <a:pt x="12573" y="429"/>
                </a:lnTo>
                <a:cubicBezTo>
                  <a:pt x="12573" y="441"/>
                  <a:pt x="12562" y="453"/>
                  <a:pt x="12562" y="465"/>
                </a:cubicBezTo>
                <a:lnTo>
                  <a:pt x="12550" y="465"/>
                </a:lnTo>
                <a:lnTo>
                  <a:pt x="12526" y="477"/>
                </a:lnTo>
                <a:lnTo>
                  <a:pt x="12466" y="501"/>
                </a:lnTo>
                <a:cubicBezTo>
                  <a:pt x="12311" y="560"/>
                  <a:pt x="12157" y="620"/>
                  <a:pt x="12014" y="679"/>
                </a:cubicBezTo>
                <a:cubicBezTo>
                  <a:pt x="11835" y="739"/>
                  <a:pt x="11657" y="810"/>
                  <a:pt x="11490" y="870"/>
                </a:cubicBezTo>
                <a:lnTo>
                  <a:pt x="11764" y="739"/>
                </a:lnTo>
                <a:lnTo>
                  <a:pt x="11764" y="739"/>
                </a:lnTo>
                <a:cubicBezTo>
                  <a:pt x="11228" y="953"/>
                  <a:pt x="10668" y="1180"/>
                  <a:pt x="10109" y="1406"/>
                </a:cubicBezTo>
                <a:cubicBezTo>
                  <a:pt x="10061" y="1430"/>
                  <a:pt x="10002" y="1453"/>
                  <a:pt x="9954" y="1465"/>
                </a:cubicBezTo>
                <a:cubicBezTo>
                  <a:pt x="9942" y="1465"/>
                  <a:pt x="9942" y="1477"/>
                  <a:pt x="9930" y="1477"/>
                </a:cubicBezTo>
                <a:cubicBezTo>
                  <a:pt x="9895" y="1489"/>
                  <a:pt x="9859" y="1501"/>
                  <a:pt x="9823" y="1525"/>
                </a:cubicBezTo>
                <a:cubicBezTo>
                  <a:pt x="9549" y="1632"/>
                  <a:pt x="9275" y="1739"/>
                  <a:pt x="8990" y="1858"/>
                </a:cubicBezTo>
                <a:cubicBezTo>
                  <a:pt x="8942" y="1870"/>
                  <a:pt x="8882" y="1894"/>
                  <a:pt x="8835" y="1918"/>
                </a:cubicBezTo>
                <a:lnTo>
                  <a:pt x="8823" y="1918"/>
                </a:lnTo>
                <a:cubicBezTo>
                  <a:pt x="8668" y="1977"/>
                  <a:pt x="8513" y="2049"/>
                  <a:pt x="8359" y="2108"/>
                </a:cubicBezTo>
                <a:cubicBezTo>
                  <a:pt x="8466" y="2323"/>
                  <a:pt x="8585" y="2549"/>
                  <a:pt x="8692" y="2763"/>
                </a:cubicBezTo>
                <a:cubicBezTo>
                  <a:pt x="8692" y="2775"/>
                  <a:pt x="8692" y="2787"/>
                  <a:pt x="8692" y="2787"/>
                </a:cubicBezTo>
                <a:cubicBezTo>
                  <a:pt x="8775" y="2942"/>
                  <a:pt x="8823" y="3025"/>
                  <a:pt x="8847" y="3061"/>
                </a:cubicBezTo>
                <a:lnTo>
                  <a:pt x="9002" y="3358"/>
                </a:lnTo>
                <a:lnTo>
                  <a:pt x="8990" y="3358"/>
                </a:lnTo>
                <a:cubicBezTo>
                  <a:pt x="9085" y="3537"/>
                  <a:pt x="9121" y="3596"/>
                  <a:pt x="9133" y="3620"/>
                </a:cubicBezTo>
                <a:cubicBezTo>
                  <a:pt x="9180" y="3716"/>
                  <a:pt x="9240" y="3823"/>
                  <a:pt x="9287" y="3918"/>
                </a:cubicBezTo>
                <a:lnTo>
                  <a:pt x="9335" y="4049"/>
                </a:lnTo>
                <a:cubicBezTo>
                  <a:pt x="9585" y="4525"/>
                  <a:pt x="9871" y="5061"/>
                  <a:pt x="10168" y="5621"/>
                </a:cubicBezTo>
                <a:cubicBezTo>
                  <a:pt x="10192" y="5680"/>
                  <a:pt x="10228" y="5740"/>
                  <a:pt x="10264" y="5823"/>
                </a:cubicBezTo>
                <a:cubicBezTo>
                  <a:pt x="10276" y="5847"/>
                  <a:pt x="10287" y="5859"/>
                  <a:pt x="10287" y="5882"/>
                </a:cubicBezTo>
                <a:cubicBezTo>
                  <a:pt x="10383" y="6073"/>
                  <a:pt x="10478" y="6252"/>
                  <a:pt x="10514" y="6299"/>
                </a:cubicBezTo>
                <a:lnTo>
                  <a:pt x="10799" y="6883"/>
                </a:lnTo>
                <a:cubicBezTo>
                  <a:pt x="10776" y="6847"/>
                  <a:pt x="10741" y="6778"/>
                  <a:pt x="10706" y="6707"/>
                </a:cubicBezTo>
                <a:lnTo>
                  <a:pt x="10706" y="6707"/>
                </a:lnTo>
                <a:lnTo>
                  <a:pt x="10823" y="6942"/>
                </a:lnTo>
                <a:cubicBezTo>
                  <a:pt x="10799" y="6918"/>
                  <a:pt x="10811" y="6930"/>
                  <a:pt x="10787" y="6906"/>
                </a:cubicBezTo>
                <a:lnTo>
                  <a:pt x="10787" y="6906"/>
                </a:lnTo>
                <a:cubicBezTo>
                  <a:pt x="10847" y="7014"/>
                  <a:pt x="10883" y="7073"/>
                  <a:pt x="10918" y="7133"/>
                </a:cubicBezTo>
                <a:lnTo>
                  <a:pt x="10990" y="7276"/>
                </a:lnTo>
                <a:cubicBezTo>
                  <a:pt x="11014" y="7311"/>
                  <a:pt x="11038" y="7347"/>
                  <a:pt x="11049" y="7383"/>
                </a:cubicBezTo>
                <a:cubicBezTo>
                  <a:pt x="11038" y="7371"/>
                  <a:pt x="10966" y="7240"/>
                  <a:pt x="10895" y="7121"/>
                </a:cubicBezTo>
                <a:lnTo>
                  <a:pt x="10895" y="7121"/>
                </a:lnTo>
                <a:cubicBezTo>
                  <a:pt x="11002" y="7323"/>
                  <a:pt x="11097" y="7490"/>
                  <a:pt x="11192" y="7657"/>
                </a:cubicBezTo>
                <a:cubicBezTo>
                  <a:pt x="11348" y="7954"/>
                  <a:pt x="11415" y="8073"/>
                  <a:pt x="11419" y="8073"/>
                </a:cubicBezTo>
                <a:cubicBezTo>
                  <a:pt x="11423" y="8073"/>
                  <a:pt x="11382" y="7989"/>
                  <a:pt x="11311" y="7859"/>
                </a:cubicBezTo>
                <a:lnTo>
                  <a:pt x="11311" y="7859"/>
                </a:lnTo>
                <a:cubicBezTo>
                  <a:pt x="11371" y="7942"/>
                  <a:pt x="11419" y="8026"/>
                  <a:pt x="11466" y="8109"/>
                </a:cubicBezTo>
                <a:cubicBezTo>
                  <a:pt x="11526" y="8240"/>
                  <a:pt x="11597" y="8371"/>
                  <a:pt x="11657" y="8490"/>
                </a:cubicBezTo>
                <a:cubicBezTo>
                  <a:pt x="11669" y="8514"/>
                  <a:pt x="11680" y="8538"/>
                  <a:pt x="11692" y="8561"/>
                </a:cubicBezTo>
                <a:cubicBezTo>
                  <a:pt x="11692" y="8573"/>
                  <a:pt x="11704" y="8585"/>
                  <a:pt x="11716" y="8609"/>
                </a:cubicBezTo>
                <a:cubicBezTo>
                  <a:pt x="11716" y="8609"/>
                  <a:pt x="11728" y="8657"/>
                  <a:pt x="11800" y="8800"/>
                </a:cubicBezTo>
                <a:cubicBezTo>
                  <a:pt x="11823" y="8835"/>
                  <a:pt x="11847" y="8871"/>
                  <a:pt x="11871" y="8919"/>
                </a:cubicBezTo>
                <a:cubicBezTo>
                  <a:pt x="11871" y="8919"/>
                  <a:pt x="11883" y="8942"/>
                  <a:pt x="11883" y="8942"/>
                </a:cubicBezTo>
                <a:lnTo>
                  <a:pt x="11895" y="8942"/>
                </a:lnTo>
                <a:cubicBezTo>
                  <a:pt x="12038" y="9240"/>
                  <a:pt x="12181" y="9526"/>
                  <a:pt x="12323" y="9812"/>
                </a:cubicBezTo>
                <a:lnTo>
                  <a:pt x="12300" y="9728"/>
                </a:lnTo>
                <a:lnTo>
                  <a:pt x="12311" y="9740"/>
                </a:lnTo>
                <a:cubicBezTo>
                  <a:pt x="12419" y="9954"/>
                  <a:pt x="12538" y="10204"/>
                  <a:pt x="12692" y="10478"/>
                </a:cubicBezTo>
                <a:cubicBezTo>
                  <a:pt x="12687" y="10471"/>
                  <a:pt x="12684" y="10468"/>
                  <a:pt x="12682" y="10468"/>
                </a:cubicBezTo>
                <a:lnTo>
                  <a:pt x="12682" y="10468"/>
                </a:lnTo>
                <a:cubicBezTo>
                  <a:pt x="12649" y="10468"/>
                  <a:pt x="13371" y="11838"/>
                  <a:pt x="13353" y="11838"/>
                </a:cubicBezTo>
                <a:cubicBezTo>
                  <a:pt x="13351" y="11838"/>
                  <a:pt x="13334" y="11812"/>
                  <a:pt x="13300" y="11752"/>
                </a:cubicBezTo>
                <a:lnTo>
                  <a:pt x="13300" y="11752"/>
                </a:lnTo>
                <a:lnTo>
                  <a:pt x="13705" y="12502"/>
                </a:lnTo>
                <a:lnTo>
                  <a:pt x="13931" y="12919"/>
                </a:lnTo>
                <a:lnTo>
                  <a:pt x="13859" y="12848"/>
                </a:lnTo>
                <a:cubicBezTo>
                  <a:pt x="13764" y="12764"/>
                  <a:pt x="13681" y="12681"/>
                  <a:pt x="13585" y="12598"/>
                </a:cubicBezTo>
                <a:cubicBezTo>
                  <a:pt x="13538" y="12550"/>
                  <a:pt x="13490" y="12514"/>
                  <a:pt x="13443" y="12467"/>
                </a:cubicBezTo>
                <a:lnTo>
                  <a:pt x="13407" y="12431"/>
                </a:lnTo>
                <a:lnTo>
                  <a:pt x="13395" y="12419"/>
                </a:lnTo>
                <a:lnTo>
                  <a:pt x="13383" y="12407"/>
                </a:lnTo>
                <a:cubicBezTo>
                  <a:pt x="13379" y="12403"/>
                  <a:pt x="13375" y="12402"/>
                  <a:pt x="13371" y="12402"/>
                </a:cubicBezTo>
                <a:cubicBezTo>
                  <a:pt x="13362" y="12402"/>
                  <a:pt x="13351" y="12407"/>
                  <a:pt x="13335" y="12407"/>
                </a:cubicBezTo>
                <a:cubicBezTo>
                  <a:pt x="13276" y="12336"/>
                  <a:pt x="13204" y="12276"/>
                  <a:pt x="13145" y="12205"/>
                </a:cubicBezTo>
                <a:cubicBezTo>
                  <a:pt x="13073" y="12145"/>
                  <a:pt x="13014" y="12074"/>
                  <a:pt x="12954" y="12014"/>
                </a:cubicBezTo>
                <a:cubicBezTo>
                  <a:pt x="12919" y="11978"/>
                  <a:pt x="12883" y="11943"/>
                  <a:pt x="12859" y="11907"/>
                </a:cubicBezTo>
                <a:lnTo>
                  <a:pt x="12812" y="11859"/>
                </a:lnTo>
                <a:lnTo>
                  <a:pt x="12788" y="11836"/>
                </a:lnTo>
                <a:lnTo>
                  <a:pt x="12776" y="11824"/>
                </a:lnTo>
                <a:lnTo>
                  <a:pt x="12764" y="11824"/>
                </a:lnTo>
                <a:lnTo>
                  <a:pt x="12776" y="11812"/>
                </a:lnTo>
                <a:lnTo>
                  <a:pt x="12776" y="11800"/>
                </a:lnTo>
                <a:lnTo>
                  <a:pt x="12776" y="11788"/>
                </a:lnTo>
                <a:lnTo>
                  <a:pt x="12764" y="11788"/>
                </a:lnTo>
                <a:cubicBezTo>
                  <a:pt x="12764" y="11788"/>
                  <a:pt x="12752" y="11788"/>
                  <a:pt x="12740" y="11776"/>
                </a:cubicBezTo>
                <a:cubicBezTo>
                  <a:pt x="12645" y="11681"/>
                  <a:pt x="12538" y="11586"/>
                  <a:pt x="12442" y="11478"/>
                </a:cubicBezTo>
                <a:cubicBezTo>
                  <a:pt x="12383" y="11431"/>
                  <a:pt x="12323" y="11371"/>
                  <a:pt x="12264" y="11312"/>
                </a:cubicBezTo>
                <a:cubicBezTo>
                  <a:pt x="12232" y="11280"/>
                  <a:pt x="12191" y="11239"/>
                  <a:pt x="12157" y="11222"/>
                </a:cubicBezTo>
                <a:lnTo>
                  <a:pt x="12157" y="11222"/>
                </a:lnTo>
                <a:cubicBezTo>
                  <a:pt x="12160" y="11232"/>
                  <a:pt x="12170" y="11240"/>
                  <a:pt x="12181" y="11240"/>
                </a:cubicBezTo>
                <a:lnTo>
                  <a:pt x="12192" y="11252"/>
                </a:lnTo>
                <a:lnTo>
                  <a:pt x="12192" y="11264"/>
                </a:lnTo>
                <a:lnTo>
                  <a:pt x="12192" y="11276"/>
                </a:lnTo>
                <a:lnTo>
                  <a:pt x="12181" y="11264"/>
                </a:lnTo>
                <a:lnTo>
                  <a:pt x="12169" y="11252"/>
                </a:lnTo>
                <a:lnTo>
                  <a:pt x="12121" y="11205"/>
                </a:lnTo>
                <a:lnTo>
                  <a:pt x="12026" y="11121"/>
                </a:lnTo>
                <a:cubicBezTo>
                  <a:pt x="11966" y="11074"/>
                  <a:pt x="11907" y="11002"/>
                  <a:pt x="11859" y="10943"/>
                </a:cubicBezTo>
                <a:cubicBezTo>
                  <a:pt x="11740" y="10824"/>
                  <a:pt x="11621" y="10705"/>
                  <a:pt x="11502" y="10585"/>
                </a:cubicBezTo>
                <a:cubicBezTo>
                  <a:pt x="11395" y="10466"/>
                  <a:pt x="11276" y="10335"/>
                  <a:pt x="11157" y="10228"/>
                </a:cubicBezTo>
                <a:cubicBezTo>
                  <a:pt x="11038" y="10109"/>
                  <a:pt x="10918" y="9990"/>
                  <a:pt x="10799" y="9871"/>
                </a:cubicBezTo>
                <a:cubicBezTo>
                  <a:pt x="10561" y="9645"/>
                  <a:pt x="10323" y="9419"/>
                  <a:pt x="10097" y="9204"/>
                </a:cubicBezTo>
                <a:lnTo>
                  <a:pt x="10097" y="9204"/>
                </a:lnTo>
                <a:lnTo>
                  <a:pt x="10597" y="9692"/>
                </a:lnTo>
                <a:cubicBezTo>
                  <a:pt x="10526" y="9657"/>
                  <a:pt x="10287" y="9419"/>
                  <a:pt x="10097" y="9252"/>
                </a:cubicBezTo>
                <a:lnTo>
                  <a:pt x="9716" y="8883"/>
                </a:lnTo>
                <a:cubicBezTo>
                  <a:pt x="9418" y="8573"/>
                  <a:pt x="9037" y="8168"/>
                  <a:pt x="9002" y="8133"/>
                </a:cubicBezTo>
                <a:cubicBezTo>
                  <a:pt x="8537" y="7680"/>
                  <a:pt x="8132" y="7299"/>
                  <a:pt x="7751" y="6954"/>
                </a:cubicBezTo>
                <a:cubicBezTo>
                  <a:pt x="7668" y="6859"/>
                  <a:pt x="7573" y="6775"/>
                  <a:pt x="7489" y="6692"/>
                </a:cubicBezTo>
                <a:cubicBezTo>
                  <a:pt x="7347" y="6561"/>
                  <a:pt x="7263" y="6478"/>
                  <a:pt x="7192" y="6418"/>
                </a:cubicBezTo>
                <a:cubicBezTo>
                  <a:pt x="7132" y="6359"/>
                  <a:pt x="7061" y="6299"/>
                  <a:pt x="7001" y="6240"/>
                </a:cubicBezTo>
                <a:cubicBezTo>
                  <a:pt x="7001" y="6239"/>
                  <a:pt x="7001" y="6239"/>
                  <a:pt x="7002" y="6239"/>
                </a:cubicBezTo>
                <a:cubicBezTo>
                  <a:pt x="7013" y="6239"/>
                  <a:pt x="7160" y="6386"/>
                  <a:pt x="7251" y="6466"/>
                </a:cubicBezTo>
                <a:cubicBezTo>
                  <a:pt x="7168" y="6371"/>
                  <a:pt x="7025" y="6252"/>
                  <a:pt x="6870" y="6121"/>
                </a:cubicBezTo>
                <a:cubicBezTo>
                  <a:pt x="6835" y="6085"/>
                  <a:pt x="6787" y="6049"/>
                  <a:pt x="6751" y="6013"/>
                </a:cubicBezTo>
                <a:lnTo>
                  <a:pt x="6751" y="6013"/>
                </a:lnTo>
                <a:lnTo>
                  <a:pt x="6787" y="6025"/>
                </a:lnTo>
                <a:cubicBezTo>
                  <a:pt x="6549" y="5799"/>
                  <a:pt x="6287" y="5549"/>
                  <a:pt x="6025" y="5287"/>
                </a:cubicBezTo>
                <a:cubicBezTo>
                  <a:pt x="5894" y="5156"/>
                  <a:pt x="5763" y="5037"/>
                  <a:pt x="5620" y="4906"/>
                </a:cubicBezTo>
                <a:lnTo>
                  <a:pt x="5632" y="4906"/>
                </a:lnTo>
                <a:cubicBezTo>
                  <a:pt x="5596" y="4870"/>
                  <a:pt x="5537" y="4823"/>
                  <a:pt x="5477" y="4763"/>
                </a:cubicBezTo>
                <a:cubicBezTo>
                  <a:pt x="5382" y="4668"/>
                  <a:pt x="5287" y="4585"/>
                  <a:pt x="5192" y="4501"/>
                </a:cubicBezTo>
                <a:cubicBezTo>
                  <a:pt x="5132" y="4585"/>
                  <a:pt x="5061" y="4668"/>
                  <a:pt x="5001" y="4751"/>
                </a:cubicBezTo>
                <a:cubicBezTo>
                  <a:pt x="4953" y="4823"/>
                  <a:pt x="4894" y="4894"/>
                  <a:pt x="4846" y="4966"/>
                </a:cubicBezTo>
                <a:cubicBezTo>
                  <a:pt x="4736" y="5108"/>
                  <a:pt x="4627" y="5241"/>
                  <a:pt x="4517" y="5373"/>
                </a:cubicBezTo>
                <a:lnTo>
                  <a:pt x="4517" y="5373"/>
                </a:lnTo>
                <a:cubicBezTo>
                  <a:pt x="4519" y="5369"/>
                  <a:pt x="4522" y="5364"/>
                  <a:pt x="4525" y="5359"/>
                </a:cubicBezTo>
                <a:lnTo>
                  <a:pt x="4525" y="5359"/>
                </a:lnTo>
                <a:cubicBezTo>
                  <a:pt x="4509" y="5374"/>
                  <a:pt x="4499" y="5389"/>
                  <a:pt x="4490" y="5405"/>
                </a:cubicBezTo>
                <a:lnTo>
                  <a:pt x="4490" y="5405"/>
                </a:lnTo>
                <a:cubicBezTo>
                  <a:pt x="4490" y="5405"/>
                  <a:pt x="4490" y="5406"/>
                  <a:pt x="4489" y="5406"/>
                </a:cubicBezTo>
                <a:cubicBezTo>
                  <a:pt x="4489" y="5406"/>
                  <a:pt x="4490" y="5406"/>
                  <a:pt x="4490" y="5405"/>
                </a:cubicBezTo>
                <a:lnTo>
                  <a:pt x="4490" y="5405"/>
                </a:lnTo>
                <a:cubicBezTo>
                  <a:pt x="4485" y="5414"/>
                  <a:pt x="4481" y="5422"/>
                  <a:pt x="4477" y="5430"/>
                </a:cubicBezTo>
                <a:lnTo>
                  <a:pt x="4465" y="5418"/>
                </a:lnTo>
                <a:cubicBezTo>
                  <a:pt x="4430" y="5454"/>
                  <a:pt x="4406" y="5478"/>
                  <a:pt x="4382" y="5501"/>
                </a:cubicBezTo>
                <a:lnTo>
                  <a:pt x="4322" y="5585"/>
                </a:lnTo>
                <a:cubicBezTo>
                  <a:pt x="4275" y="5632"/>
                  <a:pt x="4227" y="5680"/>
                  <a:pt x="4180" y="5740"/>
                </a:cubicBezTo>
                <a:cubicBezTo>
                  <a:pt x="4132" y="5787"/>
                  <a:pt x="4096" y="5835"/>
                  <a:pt x="4049" y="5894"/>
                </a:cubicBezTo>
                <a:lnTo>
                  <a:pt x="3977" y="5966"/>
                </a:lnTo>
                <a:lnTo>
                  <a:pt x="3941" y="6002"/>
                </a:lnTo>
                <a:lnTo>
                  <a:pt x="3929" y="6013"/>
                </a:lnTo>
                <a:cubicBezTo>
                  <a:pt x="3937" y="6028"/>
                  <a:pt x="3944" y="6038"/>
                  <a:pt x="3951" y="6046"/>
                </a:cubicBezTo>
                <a:lnTo>
                  <a:pt x="3951" y="6046"/>
                </a:lnTo>
                <a:cubicBezTo>
                  <a:pt x="3953" y="6039"/>
                  <a:pt x="3953" y="6032"/>
                  <a:pt x="3953" y="6025"/>
                </a:cubicBezTo>
                <a:cubicBezTo>
                  <a:pt x="4001" y="5978"/>
                  <a:pt x="4049" y="5918"/>
                  <a:pt x="4108" y="5859"/>
                </a:cubicBezTo>
                <a:lnTo>
                  <a:pt x="4108" y="5859"/>
                </a:lnTo>
                <a:cubicBezTo>
                  <a:pt x="4057" y="5919"/>
                  <a:pt x="4005" y="5985"/>
                  <a:pt x="3953" y="6049"/>
                </a:cubicBezTo>
                <a:lnTo>
                  <a:pt x="3953" y="6049"/>
                </a:lnTo>
                <a:cubicBezTo>
                  <a:pt x="3953" y="6048"/>
                  <a:pt x="3952" y="6047"/>
                  <a:pt x="3951" y="6046"/>
                </a:cubicBezTo>
                <a:lnTo>
                  <a:pt x="3951" y="6046"/>
                </a:lnTo>
                <a:cubicBezTo>
                  <a:pt x="3949" y="6051"/>
                  <a:pt x="3946" y="6056"/>
                  <a:pt x="3941" y="6061"/>
                </a:cubicBezTo>
                <a:cubicBezTo>
                  <a:pt x="3929" y="6073"/>
                  <a:pt x="3929" y="6073"/>
                  <a:pt x="3918" y="6085"/>
                </a:cubicBezTo>
                <a:lnTo>
                  <a:pt x="3906" y="6097"/>
                </a:lnTo>
                <a:lnTo>
                  <a:pt x="3894" y="6109"/>
                </a:lnTo>
                <a:cubicBezTo>
                  <a:pt x="3894" y="6109"/>
                  <a:pt x="3894" y="6121"/>
                  <a:pt x="3894" y="6121"/>
                </a:cubicBezTo>
                <a:cubicBezTo>
                  <a:pt x="3914" y="6097"/>
                  <a:pt x="3933" y="6073"/>
                  <a:pt x="3953" y="6049"/>
                </a:cubicBezTo>
                <a:lnTo>
                  <a:pt x="3953" y="6049"/>
                </a:lnTo>
                <a:cubicBezTo>
                  <a:pt x="3955" y="6051"/>
                  <a:pt x="3957" y="6053"/>
                  <a:pt x="3959" y="6055"/>
                </a:cubicBezTo>
                <a:lnTo>
                  <a:pt x="3959" y="6055"/>
                </a:lnTo>
                <a:cubicBezTo>
                  <a:pt x="4064" y="5926"/>
                  <a:pt x="4162" y="5801"/>
                  <a:pt x="4251" y="5692"/>
                </a:cubicBezTo>
                <a:lnTo>
                  <a:pt x="4251" y="5692"/>
                </a:lnTo>
                <a:cubicBezTo>
                  <a:pt x="4251" y="5704"/>
                  <a:pt x="4251" y="5704"/>
                  <a:pt x="4239" y="5716"/>
                </a:cubicBezTo>
                <a:lnTo>
                  <a:pt x="3965" y="6061"/>
                </a:lnTo>
                <a:lnTo>
                  <a:pt x="3965" y="6061"/>
                </a:lnTo>
                <a:cubicBezTo>
                  <a:pt x="3963" y="6059"/>
                  <a:pt x="3961" y="6057"/>
                  <a:pt x="3959" y="6055"/>
                </a:cubicBezTo>
                <a:lnTo>
                  <a:pt x="3959" y="6055"/>
                </a:lnTo>
                <a:cubicBezTo>
                  <a:pt x="3937" y="6080"/>
                  <a:pt x="3916" y="6107"/>
                  <a:pt x="3894" y="6133"/>
                </a:cubicBezTo>
                <a:lnTo>
                  <a:pt x="3897" y="6133"/>
                </a:lnTo>
                <a:cubicBezTo>
                  <a:pt x="3899" y="6129"/>
                  <a:pt x="3902" y="6125"/>
                  <a:pt x="3906" y="6121"/>
                </a:cubicBezTo>
                <a:lnTo>
                  <a:pt x="3906" y="6121"/>
                </a:lnTo>
                <a:lnTo>
                  <a:pt x="3898" y="6133"/>
                </a:lnTo>
                <a:lnTo>
                  <a:pt x="3906" y="6133"/>
                </a:lnTo>
                <a:cubicBezTo>
                  <a:pt x="3906" y="6133"/>
                  <a:pt x="3906" y="6121"/>
                  <a:pt x="3918" y="6121"/>
                </a:cubicBezTo>
                <a:lnTo>
                  <a:pt x="3918" y="6121"/>
                </a:lnTo>
                <a:lnTo>
                  <a:pt x="3918" y="6121"/>
                </a:lnTo>
                <a:lnTo>
                  <a:pt x="3965" y="6061"/>
                </a:lnTo>
                <a:lnTo>
                  <a:pt x="3965" y="6061"/>
                </a:lnTo>
                <a:cubicBezTo>
                  <a:pt x="3965" y="6061"/>
                  <a:pt x="3965" y="6061"/>
                  <a:pt x="3965" y="6061"/>
                </a:cubicBezTo>
                <a:cubicBezTo>
                  <a:pt x="3965" y="6073"/>
                  <a:pt x="3965" y="6073"/>
                  <a:pt x="3965" y="6073"/>
                </a:cubicBezTo>
                <a:lnTo>
                  <a:pt x="3715" y="6394"/>
                </a:lnTo>
                <a:cubicBezTo>
                  <a:pt x="3703" y="6394"/>
                  <a:pt x="3715" y="6383"/>
                  <a:pt x="3715" y="6371"/>
                </a:cubicBezTo>
                <a:lnTo>
                  <a:pt x="3799" y="6263"/>
                </a:lnTo>
                <a:lnTo>
                  <a:pt x="3799" y="6263"/>
                </a:lnTo>
                <a:cubicBezTo>
                  <a:pt x="3691" y="6394"/>
                  <a:pt x="3572" y="6549"/>
                  <a:pt x="3453" y="6704"/>
                </a:cubicBezTo>
                <a:cubicBezTo>
                  <a:pt x="3620" y="6466"/>
                  <a:pt x="3906" y="6085"/>
                  <a:pt x="3894" y="6061"/>
                </a:cubicBezTo>
                <a:lnTo>
                  <a:pt x="3894" y="6061"/>
                </a:lnTo>
                <a:lnTo>
                  <a:pt x="3132" y="7061"/>
                </a:lnTo>
                <a:cubicBezTo>
                  <a:pt x="3169" y="7011"/>
                  <a:pt x="3183" y="6990"/>
                  <a:pt x="3181" y="6990"/>
                </a:cubicBezTo>
                <a:lnTo>
                  <a:pt x="3181" y="6990"/>
                </a:lnTo>
                <a:cubicBezTo>
                  <a:pt x="3171" y="6990"/>
                  <a:pt x="2848" y="7389"/>
                  <a:pt x="2837" y="7389"/>
                </a:cubicBezTo>
                <a:cubicBezTo>
                  <a:pt x="2835" y="7389"/>
                  <a:pt x="2847" y="7370"/>
                  <a:pt x="2882" y="7323"/>
                </a:cubicBezTo>
                <a:lnTo>
                  <a:pt x="2882" y="7323"/>
                </a:lnTo>
                <a:cubicBezTo>
                  <a:pt x="2786" y="7442"/>
                  <a:pt x="2703" y="7561"/>
                  <a:pt x="2620" y="7668"/>
                </a:cubicBezTo>
                <a:cubicBezTo>
                  <a:pt x="2560" y="7740"/>
                  <a:pt x="2513" y="7799"/>
                  <a:pt x="2465" y="7859"/>
                </a:cubicBezTo>
                <a:lnTo>
                  <a:pt x="2453" y="7871"/>
                </a:lnTo>
                <a:lnTo>
                  <a:pt x="2429" y="7883"/>
                </a:lnTo>
                <a:lnTo>
                  <a:pt x="2441" y="7895"/>
                </a:lnTo>
                <a:cubicBezTo>
                  <a:pt x="2405" y="7942"/>
                  <a:pt x="2358" y="8002"/>
                  <a:pt x="2322" y="8049"/>
                </a:cubicBezTo>
                <a:cubicBezTo>
                  <a:pt x="2525" y="8180"/>
                  <a:pt x="2727" y="8311"/>
                  <a:pt x="2906" y="8430"/>
                </a:cubicBezTo>
                <a:cubicBezTo>
                  <a:pt x="3072" y="8538"/>
                  <a:pt x="3227" y="8633"/>
                  <a:pt x="3382" y="8740"/>
                </a:cubicBezTo>
                <a:cubicBezTo>
                  <a:pt x="3624" y="8898"/>
                  <a:pt x="3851" y="9049"/>
                  <a:pt x="4086" y="9198"/>
                </a:cubicBezTo>
                <a:lnTo>
                  <a:pt x="4086" y="9198"/>
                </a:lnTo>
                <a:cubicBezTo>
                  <a:pt x="4039" y="9171"/>
                  <a:pt x="3996" y="9140"/>
                  <a:pt x="3948" y="9113"/>
                </a:cubicBezTo>
                <a:lnTo>
                  <a:pt x="3948" y="9113"/>
                </a:lnTo>
                <a:cubicBezTo>
                  <a:pt x="3996" y="9145"/>
                  <a:pt x="4043" y="9175"/>
                  <a:pt x="4091" y="9201"/>
                </a:cubicBezTo>
                <a:lnTo>
                  <a:pt x="4091" y="9201"/>
                </a:lnTo>
                <a:cubicBezTo>
                  <a:pt x="4089" y="9200"/>
                  <a:pt x="4088" y="9199"/>
                  <a:pt x="4086" y="9198"/>
                </a:cubicBezTo>
                <a:lnTo>
                  <a:pt x="4086" y="9198"/>
                </a:lnTo>
                <a:cubicBezTo>
                  <a:pt x="4097" y="9204"/>
                  <a:pt x="4108" y="9210"/>
                  <a:pt x="4120" y="9216"/>
                </a:cubicBezTo>
                <a:cubicBezTo>
                  <a:pt x="4110" y="9211"/>
                  <a:pt x="4101" y="9206"/>
                  <a:pt x="4091" y="9201"/>
                </a:cubicBezTo>
                <a:lnTo>
                  <a:pt x="4091" y="9201"/>
                </a:lnTo>
                <a:cubicBezTo>
                  <a:pt x="4155" y="9242"/>
                  <a:pt x="4220" y="9283"/>
                  <a:pt x="4287" y="9323"/>
                </a:cubicBezTo>
                <a:cubicBezTo>
                  <a:pt x="4882" y="9716"/>
                  <a:pt x="5513" y="10133"/>
                  <a:pt x="6394" y="10693"/>
                </a:cubicBezTo>
                <a:lnTo>
                  <a:pt x="5275" y="9966"/>
                </a:lnTo>
                <a:cubicBezTo>
                  <a:pt x="5275" y="9966"/>
                  <a:pt x="5276" y="9965"/>
                  <a:pt x="5278" y="9965"/>
                </a:cubicBezTo>
                <a:cubicBezTo>
                  <a:pt x="5304" y="9965"/>
                  <a:pt x="5465" y="10069"/>
                  <a:pt x="5680" y="10204"/>
                </a:cubicBezTo>
                <a:cubicBezTo>
                  <a:pt x="5906" y="10335"/>
                  <a:pt x="6180" y="10514"/>
                  <a:pt x="6430" y="10669"/>
                </a:cubicBezTo>
                <a:cubicBezTo>
                  <a:pt x="6573" y="10776"/>
                  <a:pt x="6704" y="10859"/>
                  <a:pt x="6835" y="10955"/>
                </a:cubicBezTo>
                <a:cubicBezTo>
                  <a:pt x="6942" y="11050"/>
                  <a:pt x="7049" y="11133"/>
                  <a:pt x="7144" y="11205"/>
                </a:cubicBezTo>
                <a:lnTo>
                  <a:pt x="7168" y="11181"/>
                </a:lnTo>
                <a:cubicBezTo>
                  <a:pt x="7299" y="11264"/>
                  <a:pt x="7442" y="11359"/>
                  <a:pt x="7609" y="11478"/>
                </a:cubicBezTo>
                <a:lnTo>
                  <a:pt x="7692" y="11526"/>
                </a:lnTo>
                <a:lnTo>
                  <a:pt x="7680" y="11526"/>
                </a:lnTo>
                <a:cubicBezTo>
                  <a:pt x="7704" y="11538"/>
                  <a:pt x="7728" y="11562"/>
                  <a:pt x="7763" y="11574"/>
                </a:cubicBezTo>
                <a:cubicBezTo>
                  <a:pt x="7918" y="11681"/>
                  <a:pt x="8097" y="11800"/>
                  <a:pt x="8311" y="11931"/>
                </a:cubicBezTo>
                <a:cubicBezTo>
                  <a:pt x="9204" y="12490"/>
                  <a:pt x="9716" y="12776"/>
                  <a:pt x="10918" y="13550"/>
                </a:cubicBezTo>
                <a:cubicBezTo>
                  <a:pt x="10906" y="13544"/>
                  <a:pt x="10899" y="13541"/>
                  <a:pt x="10896" y="13541"/>
                </a:cubicBezTo>
                <a:lnTo>
                  <a:pt x="10896" y="13541"/>
                </a:lnTo>
                <a:cubicBezTo>
                  <a:pt x="10875" y="13541"/>
                  <a:pt x="11204" y="13760"/>
                  <a:pt x="11609" y="14026"/>
                </a:cubicBezTo>
                <a:cubicBezTo>
                  <a:pt x="11789" y="14143"/>
                  <a:pt x="11978" y="14269"/>
                  <a:pt x="12169" y="14395"/>
                </a:cubicBezTo>
                <a:lnTo>
                  <a:pt x="12169" y="14395"/>
                </a:lnTo>
                <a:cubicBezTo>
                  <a:pt x="12038" y="14324"/>
                  <a:pt x="11895" y="14241"/>
                  <a:pt x="11740" y="14122"/>
                </a:cubicBezTo>
                <a:cubicBezTo>
                  <a:pt x="11704" y="14110"/>
                  <a:pt x="11680" y="14086"/>
                  <a:pt x="11657" y="14062"/>
                </a:cubicBezTo>
                <a:lnTo>
                  <a:pt x="10323" y="13205"/>
                </a:lnTo>
                <a:lnTo>
                  <a:pt x="10335" y="13217"/>
                </a:lnTo>
                <a:lnTo>
                  <a:pt x="10252" y="13169"/>
                </a:lnTo>
                <a:lnTo>
                  <a:pt x="10252" y="13169"/>
                </a:lnTo>
                <a:cubicBezTo>
                  <a:pt x="10645" y="13431"/>
                  <a:pt x="11085" y="13717"/>
                  <a:pt x="11526" y="14003"/>
                </a:cubicBezTo>
                <a:lnTo>
                  <a:pt x="12216" y="14443"/>
                </a:lnTo>
                <a:lnTo>
                  <a:pt x="12216" y="14431"/>
                </a:lnTo>
                <a:cubicBezTo>
                  <a:pt x="12295" y="14484"/>
                  <a:pt x="12374" y="14536"/>
                  <a:pt x="12453" y="14589"/>
                </a:cubicBezTo>
                <a:lnTo>
                  <a:pt x="12453" y="14589"/>
                </a:lnTo>
                <a:cubicBezTo>
                  <a:pt x="12406" y="14551"/>
                  <a:pt x="12330" y="14497"/>
                  <a:pt x="12240" y="14443"/>
                </a:cubicBezTo>
                <a:cubicBezTo>
                  <a:pt x="12216" y="14427"/>
                  <a:pt x="12192" y="14411"/>
                  <a:pt x="12169" y="14395"/>
                </a:cubicBezTo>
                <a:lnTo>
                  <a:pt x="12169" y="14395"/>
                </a:lnTo>
                <a:cubicBezTo>
                  <a:pt x="12169" y="14395"/>
                  <a:pt x="12169" y="14395"/>
                  <a:pt x="12169" y="14395"/>
                </a:cubicBezTo>
                <a:lnTo>
                  <a:pt x="12538" y="14634"/>
                </a:lnTo>
                <a:lnTo>
                  <a:pt x="12538" y="14622"/>
                </a:lnTo>
                <a:lnTo>
                  <a:pt x="12573" y="14645"/>
                </a:lnTo>
                <a:cubicBezTo>
                  <a:pt x="12573" y="14645"/>
                  <a:pt x="12573" y="14657"/>
                  <a:pt x="12573" y="14657"/>
                </a:cubicBezTo>
                <a:lnTo>
                  <a:pt x="12538" y="14634"/>
                </a:lnTo>
                <a:lnTo>
                  <a:pt x="12538" y="14645"/>
                </a:lnTo>
                <a:cubicBezTo>
                  <a:pt x="12509" y="14627"/>
                  <a:pt x="12481" y="14608"/>
                  <a:pt x="12453" y="14589"/>
                </a:cubicBezTo>
                <a:lnTo>
                  <a:pt x="12453" y="14589"/>
                </a:lnTo>
                <a:cubicBezTo>
                  <a:pt x="12469" y="14602"/>
                  <a:pt x="12481" y="14613"/>
                  <a:pt x="12490" y="14622"/>
                </a:cubicBezTo>
                <a:cubicBezTo>
                  <a:pt x="12419" y="14598"/>
                  <a:pt x="12371" y="14574"/>
                  <a:pt x="12335" y="14562"/>
                </a:cubicBezTo>
                <a:lnTo>
                  <a:pt x="12335" y="14562"/>
                </a:lnTo>
                <a:cubicBezTo>
                  <a:pt x="12342" y="14565"/>
                  <a:pt x="12340" y="14567"/>
                  <a:pt x="12332" y="14567"/>
                </a:cubicBezTo>
                <a:cubicBezTo>
                  <a:pt x="12310" y="14567"/>
                  <a:pt x="12237" y="14556"/>
                  <a:pt x="12133" y="14538"/>
                </a:cubicBezTo>
                <a:cubicBezTo>
                  <a:pt x="12085" y="14526"/>
                  <a:pt x="12038" y="14515"/>
                  <a:pt x="11978" y="14503"/>
                </a:cubicBezTo>
                <a:cubicBezTo>
                  <a:pt x="11907" y="14479"/>
                  <a:pt x="11823" y="14455"/>
                  <a:pt x="11752" y="14443"/>
                </a:cubicBezTo>
                <a:lnTo>
                  <a:pt x="11728" y="14431"/>
                </a:lnTo>
                <a:lnTo>
                  <a:pt x="11740" y="14384"/>
                </a:lnTo>
                <a:cubicBezTo>
                  <a:pt x="11657" y="14372"/>
                  <a:pt x="11585" y="14360"/>
                  <a:pt x="11526" y="14348"/>
                </a:cubicBezTo>
                <a:lnTo>
                  <a:pt x="11526" y="14348"/>
                </a:lnTo>
                <a:cubicBezTo>
                  <a:pt x="11609" y="14372"/>
                  <a:pt x="11633" y="14384"/>
                  <a:pt x="11728" y="14407"/>
                </a:cubicBezTo>
                <a:lnTo>
                  <a:pt x="11728" y="14419"/>
                </a:lnTo>
                <a:lnTo>
                  <a:pt x="11478" y="14360"/>
                </a:lnTo>
                <a:lnTo>
                  <a:pt x="11478" y="14360"/>
                </a:lnTo>
                <a:cubicBezTo>
                  <a:pt x="11514" y="14372"/>
                  <a:pt x="11538" y="14384"/>
                  <a:pt x="11573" y="14395"/>
                </a:cubicBezTo>
                <a:cubicBezTo>
                  <a:pt x="11466" y="14372"/>
                  <a:pt x="11371" y="14348"/>
                  <a:pt x="11264" y="14324"/>
                </a:cubicBezTo>
                <a:lnTo>
                  <a:pt x="11240" y="14312"/>
                </a:lnTo>
                <a:lnTo>
                  <a:pt x="11228" y="14312"/>
                </a:lnTo>
                <a:lnTo>
                  <a:pt x="11038" y="14264"/>
                </a:lnTo>
                <a:cubicBezTo>
                  <a:pt x="11014" y="14253"/>
                  <a:pt x="10978" y="14241"/>
                  <a:pt x="10954" y="14241"/>
                </a:cubicBezTo>
                <a:lnTo>
                  <a:pt x="10883" y="14217"/>
                </a:lnTo>
                <a:cubicBezTo>
                  <a:pt x="10907" y="14217"/>
                  <a:pt x="10930" y="14229"/>
                  <a:pt x="10954" y="14229"/>
                </a:cubicBezTo>
                <a:cubicBezTo>
                  <a:pt x="11014" y="14229"/>
                  <a:pt x="10645" y="14134"/>
                  <a:pt x="10406" y="14062"/>
                </a:cubicBezTo>
                <a:cubicBezTo>
                  <a:pt x="10180" y="13991"/>
                  <a:pt x="9930" y="13919"/>
                  <a:pt x="9668" y="13860"/>
                </a:cubicBezTo>
                <a:cubicBezTo>
                  <a:pt x="9621" y="13848"/>
                  <a:pt x="9585" y="13836"/>
                  <a:pt x="9537" y="13824"/>
                </a:cubicBezTo>
                <a:cubicBezTo>
                  <a:pt x="9525" y="13788"/>
                  <a:pt x="9549" y="13764"/>
                  <a:pt x="9597" y="13764"/>
                </a:cubicBezTo>
                <a:cubicBezTo>
                  <a:pt x="9570" y="13745"/>
                  <a:pt x="9542" y="13740"/>
                  <a:pt x="9513" y="13740"/>
                </a:cubicBezTo>
                <a:cubicBezTo>
                  <a:pt x="9472" y="13740"/>
                  <a:pt x="9429" y="13751"/>
                  <a:pt x="9386" y="13751"/>
                </a:cubicBezTo>
                <a:cubicBezTo>
                  <a:pt x="9365" y="13751"/>
                  <a:pt x="9344" y="13748"/>
                  <a:pt x="9323" y="13741"/>
                </a:cubicBezTo>
                <a:cubicBezTo>
                  <a:pt x="9335" y="13741"/>
                  <a:pt x="9335" y="13729"/>
                  <a:pt x="9335" y="13717"/>
                </a:cubicBezTo>
                <a:cubicBezTo>
                  <a:pt x="9228" y="13693"/>
                  <a:pt x="9085" y="13669"/>
                  <a:pt x="9049" y="13633"/>
                </a:cubicBezTo>
                <a:cubicBezTo>
                  <a:pt x="9042" y="13630"/>
                  <a:pt x="9036" y="13629"/>
                  <a:pt x="9031" y="13629"/>
                </a:cubicBezTo>
                <a:cubicBezTo>
                  <a:pt x="9018" y="13629"/>
                  <a:pt x="9010" y="13637"/>
                  <a:pt x="9002" y="13645"/>
                </a:cubicBezTo>
                <a:cubicBezTo>
                  <a:pt x="8978" y="13633"/>
                  <a:pt x="8954" y="13622"/>
                  <a:pt x="8930" y="13622"/>
                </a:cubicBezTo>
                <a:lnTo>
                  <a:pt x="8906" y="13622"/>
                </a:lnTo>
                <a:cubicBezTo>
                  <a:pt x="8892" y="13622"/>
                  <a:pt x="8878" y="13620"/>
                  <a:pt x="8866" y="13620"/>
                </a:cubicBezTo>
                <a:cubicBezTo>
                  <a:pt x="8850" y="13620"/>
                  <a:pt x="8840" y="13624"/>
                  <a:pt x="8847" y="13645"/>
                </a:cubicBezTo>
                <a:cubicBezTo>
                  <a:pt x="8847" y="13645"/>
                  <a:pt x="8871" y="13633"/>
                  <a:pt x="8882" y="13633"/>
                </a:cubicBezTo>
                <a:lnTo>
                  <a:pt x="8882" y="13633"/>
                </a:lnTo>
                <a:cubicBezTo>
                  <a:pt x="8871" y="13657"/>
                  <a:pt x="8859" y="13669"/>
                  <a:pt x="8835" y="13693"/>
                </a:cubicBezTo>
                <a:cubicBezTo>
                  <a:pt x="8811" y="13681"/>
                  <a:pt x="8787" y="13681"/>
                  <a:pt x="8763" y="13669"/>
                </a:cubicBezTo>
                <a:cubicBezTo>
                  <a:pt x="8763" y="13669"/>
                  <a:pt x="8775" y="13669"/>
                  <a:pt x="8775" y="13657"/>
                </a:cubicBezTo>
                <a:cubicBezTo>
                  <a:pt x="8766" y="13643"/>
                  <a:pt x="8755" y="13638"/>
                  <a:pt x="8743" y="13638"/>
                </a:cubicBezTo>
                <a:cubicBezTo>
                  <a:pt x="8723" y="13638"/>
                  <a:pt x="8702" y="13650"/>
                  <a:pt x="8680" y="13657"/>
                </a:cubicBezTo>
                <a:lnTo>
                  <a:pt x="8632" y="13645"/>
                </a:lnTo>
                <a:cubicBezTo>
                  <a:pt x="8609" y="13622"/>
                  <a:pt x="8632" y="13622"/>
                  <a:pt x="8644" y="13610"/>
                </a:cubicBezTo>
                <a:cubicBezTo>
                  <a:pt x="8656" y="13610"/>
                  <a:pt x="8656" y="13622"/>
                  <a:pt x="8644" y="13633"/>
                </a:cubicBezTo>
                <a:cubicBezTo>
                  <a:pt x="8661" y="13623"/>
                  <a:pt x="8679" y="13621"/>
                  <a:pt x="8695" y="13621"/>
                </a:cubicBezTo>
                <a:cubicBezTo>
                  <a:pt x="8712" y="13621"/>
                  <a:pt x="8727" y="13623"/>
                  <a:pt x="8739" y="13623"/>
                </a:cubicBezTo>
                <a:cubicBezTo>
                  <a:pt x="8758" y="13623"/>
                  <a:pt x="8769" y="13617"/>
                  <a:pt x="8763" y="13586"/>
                </a:cubicBezTo>
                <a:cubicBezTo>
                  <a:pt x="8549" y="13562"/>
                  <a:pt x="8287" y="13455"/>
                  <a:pt x="8037" y="13455"/>
                </a:cubicBezTo>
                <a:lnTo>
                  <a:pt x="8085" y="13431"/>
                </a:lnTo>
                <a:lnTo>
                  <a:pt x="8085" y="13431"/>
                </a:lnTo>
                <a:cubicBezTo>
                  <a:pt x="8070" y="13433"/>
                  <a:pt x="8057" y="13435"/>
                  <a:pt x="8045" y="13435"/>
                </a:cubicBezTo>
                <a:cubicBezTo>
                  <a:pt x="7965" y="13435"/>
                  <a:pt x="7933" y="13389"/>
                  <a:pt x="7877" y="13389"/>
                </a:cubicBezTo>
                <a:cubicBezTo>
                  <a:pt x="7859" y="13389"/>
                  <a:pt x="7837" y="13394"/>
                  <a:pt x="7811" y="13407"/>
                </a:cubicBezTo>
                <a:lnTo>
                  <a:pt x="7835" y="13360"/>
                </a:lnTo>
                <a:cubicBezTo>
                  <a:pt x="7826" y="13356"/>
                  <a:pt x="7816" y="13355"/>
                  <a:pt x="7807" y="13355"/>
                </a:cubicBezTo>
                <a:cubicBezTo>
                  <a:pt x="7773" y="13355"/>
                  <a:pt x="7739" y="13372"/>
                  <a:pt x="7710" y="13372"/>
                </a:cubicBezTo>
                <a:cubicBezTo>
                  <a:pt x="7694" y="13372"/>
                  <a:pt x="7679" y="13366"/>
                  <a:pt x="7668" y="13348"/>
                </a:cubicBezTo>
                <a:lnTo>
                  <a:pt x="7668" y="13360"/>
                </a:lnTo>
                <a:cubicBezTo>
                  <a:pt x="7644" y="13360"/>
                  <a:pt x="7644" y="13348"/>
                  <a:pt x="7632" y="13348"/>
                </a:cubicBezTo>
                <a:lnTo>
                  <a:pt x="7632" y="13360"/>
                </a:lnTo>
                <a:cubicBezTo>
                  <a:pt x="7585" y="13360"/>
                  <a:pt x="7561" y="13360"/>
                  <a:pt x="7525" y="13336"/>
                </a:cubicBezTo>
                <a:cubicBezTo>
                  <a:pt x="7525" y="13327"/>
                  <a:pt x="7528" y="13325"/>
                  <a:pt x="7533" y="13325"/>
                </a:cubicBezTo>
                <a:cubicBezTo>
                  <a:pt x="7538" y="13325"/>
                  <a:pt x="7545" y="13327"/>
                  <a:pt x="7551" y="13327"/>
                </a:cubicBezTo>
                <a:cubicBezTo>
                  <a:pt x="7555" y="13327"/>
                  <a:pt x="7558" y="13327"/>
                  <a:pt x="7561" y="13324"/>
                </a:cubicBezTo>
                <a:cubicBezTo>
                  <a:pt x="7558" y="13321"/>
                  <a:pt x="7555" y="13320"/>
                  <a:pt x="7550" y="13320"/>
                </a:cubicBezTo>
                <a:cubicBezTo>
                  <a:pt x="7538" y="13320"/>
                  <a:pt x="7520" y="13327"/>
                  <a:pt x="7500" y="13327"/>
                </a:cubicBezTo>
                <a:cubicBezTo>
                  <a:pt x="7493" y="13327"/>
                  <a:pt x="7485" y="13326"/>
                  <a:pt x="7478" y="13324"/>
                </a:cubicBezTo>
                <a:cubicBezTo>
                  <a:pt x="7454" y="13312"/>
                  <a:pt x="7489" y="13300"/>
                  <a:pt x="7489" y="13300"/>
                </a:cubicBezTo>
                <a:cubicBezTo>
                  <a:pt x="7430" y="13300"/>
                  <a:pt x="7394" y="13276"/>
                  <a:pt x="7358" y="13264"/>
                </a:cubicBezTo>
                <a:cubicBezTo>
                  <a:pt x="7347" y="13252"/>
                  <a:pt x="7347" y="13241"/>
                  <a:pt x="7311" y="13229"/>
                </a:cubicBezTo>
                <a:lnTo>
                  <a:pt x="7311" y="13229"/>
                </a:lnTo>
                <a:cubicBezTo>
                  <a:pt x="7323" y="13241"/>
                  <a:pt x="7335" y="13252"/>
                  <a:pt x="7347" y="13264"/>
                </a:cubicBezTo>
                <a:cubicBezTo>
                  <a:pt x="7335" y="13264"/>
                  <a:pt x="7323" y="13264"/>
                  <a:pt x="7323" y="13276"/>
                </a:cubicBezTo>
                <a:lnTo>
                  <a:pt x="7323" y="13264"/>
                </a:lnTo>
                <a:cubicBezTo>
                  <a:pt x="7299" y="13264"/>
                  <a:pt x="7275" y="13264"/>
                  <a:pt x="7251" y="13276"/>
                </a:cubicBezTo>
                <a:cubicBezTo>
                  <a:pt x="7251" y="13264"/>
                  <a:pt x="7251" y="13264"/>
                  <a:pt x="7239" y="13252"/>
                </a:cubicBezTo>
                <a:lnTo>
                  <a:pt x="7228" y="13264"/>
                </a:lnTo>
                <a:cubicBezTo>
                  <a:pt x="7216" y="13264"/>
                  <a:pt x="7192" y="13264"/>
                  <a:pt x="7180" y="13252"/>
                </a:cubicBezTo>
                <a:cubicBezTo>
                  <a:pt x="7168" y="13241"/>
                  <a:pt x="7168" y="13217"/>
                  <a:pt x="7144" y="13205"/>
                </a:cubicBezTo>
                <a:lnTo>
                  <a:pt x="7108" y="13205"/>
                </a:lnTo>
                <a:cubicBezTo>
                  <a:pt x="7097" y="13205"/>
                  <a:pt x="7085" y="13193"/>
                  <a:pt x="7073" y="13181"/>
                </a:cubicBezTo>
                <a:cubicBezTo>
                  <a:pt x="7049" y="13193"/>
                  <a:pt x="7025" y="13205"/>
                  <a:pt x="6989" y="13205"/>
                </a:cubicBezTo>
                <a:cubicBezTo>
                  <a:pt x="6989" y="13205"/>
                  <a:pt x="6989" y="13205"/>
                  <a:pt x="6989" y="13193"/>
                </a:cubicBezTo>
                <a:lnTo>
                  <a:pt x="6966" y="13193"/>
                </a:lnTo>
                <a:cubicBezTo>
                  <a:pt x="6954" y="13169"/>
                  <a:pt x="6906" y="13157"/>
                  <a:pt x="6894" y="13157"/>
                </a:cubicBezTo>
                <a:lnTo>
                  <a:pt x="6894" y="13157"/>
                </a:lnTo>
                <a:cubicBezTo>
                  <a:pt x="6894" y="13169"/>
                  <a:pt x="6906" y="13181"/>
                  <a:pt x="6942" y="13193"/>
                </a:cubicBezTo>
                <a:cubicBezTo>
                  <a:pt x="6918" y="13193"/>
                  <a:pt x="6894" y="13181"/>
                  <a:pt x="6870" y="13181"/>
                </a:cubicBezTo>
                <a:cubicBezTo>
                  <a:pt x="6858" y="13169"/>
                  <a:pt x="6847" y="13157"/>
                  <a:pt x="6823" y="13157"/>
                </a:cubicBezTo>
                <a:cubicBezTo>
                  <a:pt x="6823" y="13157"/>
                  <a:pt x="6823" y="13157"/>
                  <a:pt x="6823" y="13145"/>
                </a:cubicBezTo>
                <a:cubicBezTo>
                  <a:pt x="6811" y="13149"/>
                  <a:pt x="6800" y="13151"/>
                  <a:pt x="6791" y="13151"/>
                </a:cubicBezTo>
                <a:cubicBezTo>
                  <a:pt x="6771" y="13151"/>
                  <a:pt x="6755" y="13145"/>
                  <a:pt x="6739" y="13145"/>
                </a:cubicBezTo>
                <a:lnTo>
                  <a:pt x="6716" y="13145"/>
                </a:lnTo>
                <a:cubicBezTo>
                  <a:pt x="6704" y="13133"/>
                  <a:pt x="6727" y="13145"/>
                  <a:pt x="6716" y="13121"/>
                </a:cubicBezTo>
                <a:lnTo>
                  <a:pt x="6716" y="13121"/>
                </a:lnTo>
                <a:lnTo>
                  <a:pt x="6668" y="13133"/>
                </a:lnTo>
                <a:cubicBezTo>
                  <a:pt x="6644" y="13110"/>
                  <a:pt x="6704" y="13110"/>
                  <a:pt x="6668" y="13098"/>
                </a:cubicBezTo>
                <a:lnTo>
                  <a:pt x="6668" y="13098"/>
                </a:lnTo>
                <a:cubicBezTo>
                  <a:pt x="6662" y="13104"/>
                  <a:pt x="6650" y="13107"/>
                  <a:pt x="6635" y="13107"/>
                </a:cubicBezTo>
                <a:cubicBezTo>
                  <a:pt x="6620" y="13107"/>
                  <a:pt x="6602" y="13104"/>
                  <a:pt x="6585" y="13098"/>
                </a:cubicBezTo>
                <a:lnTo>
                  <a:pt x="6596" y="13098"/>
                </a:lnTo>
                <a:cubicBezTo>
                  <a:pt x="6581" y="13098"/>
                  <a:pt x="6565" y="13092"/>
                  <a:pt x="6552" y="13092"/>
                </a:cubicBezTo>
                <a:cubicBezTo>
                  <a:pt x="6546" y="13092"/>
                  <a:pt x="6541" y="13094"/>
                  <a:pt x="6537" y="13098"/>
                </a:cubicBezTo>
                <a:lnTo>
                  <a:pt x="6525" y="13098"/>
                </a:lnTo>
                <a:lnTo>
                  <a:pt x="6513" y="13074"/>
                </a:lnTo>
                <a:lnTo>
                  <a:pt x="6513" y="13086"/>
                </a:lnTo>
                <a:lnTo>
                  <a:pt x="6477" y="13086"/>
                </a:lnTo>
                <a:cubicBezTo>
                  <a:pt x="6466" y="13074"/>
                  <a:pt x="6454" y="13062"/>
                  <a:pt x="6454" y="13062"/>
                </a:cubicBezTo>
                <a:cubicBezTo>
                  <a:pt x="6424" y="13033"/>
                  <a:pt x="6403" y="13011"/>
                  <a:pt x="6356" y="13011"/>
                </a:cubicBezTo>
                <a:cubicBezTo>
                  <a:pt x="6346" y="13011"/>
                  <a:pt x="6335" y="13012"/>
                  <a:pt x="6323" y="13014"/>
                </a:cubicBezTo>
                <a:cubicBezTo>
                  <a:pt x="6346" y="13026"/>
                  <a:pt x="6323" y="13038"/>
                  <a:pt x="6311" y="13038"/>
                </a:cubicBezTo>
                <a:lnTo>
                  <a:pt x="6287" y="13038"/>
                </a:lnTo>
                <a:lnTo>
                  <a:pt x="6275" y="13026"/>
                </a:lnTo>
                <a:cubicBezTo>
                  <a:pt x="6275" y="13026"/>
                  <a:pt x="6275" y="13026"/>
                  <a:pt x="6275" y="13014"/>
                </a:cubicBezTo>
                <a:cubicBezTo>
                  <a:pt x="6251" y="13008"/>
                  <a:pt x="6233" y="13008"/>
                  <a:pt x="6218" y="13008"/>
                </a:cubicBezTo>
                <a:cubicBezTo>
                  <a:pt x="6204" y="13008"/>
                  <a:pt x="6192" y="13008"/>
                  <a:pt x="6180" y="13002"/>
                </a:cubicBezTo>
                <a:lnTo>
                  <a:pt x="6132" y="13002"/>
                </a:lnTo>
                <a:cubicBezTo>
                  <a:pt x="6132" y="13002"/>
                  <a:pt x="6132" y="12991"/>
                  <a:pt x="6120" y="12991"/>
                </a:cubicBezTo>
                <a:lnTo>
                  <a:pt x="6096" y="12991"/>
                </a:lnTo>
                <a:cubicBezTo>
                  <a:pt x="6085" y="12979"/>
                  <a:pt x="6073" y="12979"/>
                  <a:pt x="6061" y="12979"/>
                </a:cubicBezTo>
                <a:cubicBezTo>
                  <a:pt x="6025" y="12967"/>
                  <a:pt x="5989" y="12967"/>
                  <a:pt x="5965" y="12955"/>
                </a:cubicBezTo>
                <a:cubicBezTo>
                  <a:pt x="5965" y="12955"/>
                  <a:pt x="5965" y="12943"/>
                  <a:pt x="5954" y="12943"/>
                </a:cubicBezTo>
                <a:cubicBezTo>
                  <a:pt x="5954" y="12943"/>
                  <a:pt x="5954" y="12955"/>
                  <a:pt x="5954" y="12955"/>
                </a:cubicBezTo>
                <a:cubicBezTo>
                  <a:pt x="5906" y="12943"/>
                  <a:pt x="5870" y="12931"/>
                  <a:pt x="5823" y="12919"/>
                </a:cubicBezTo>
                <a:cubicBezTo>
                  <a:pt x="5854" y="12919"/>
                  <a:pt x="5870" y="12930"/>
                  <a:pt x="5888" y="12930"/>
                </a:cubicBezTo>
                <a:cubicBezTo>
                  <a:pt x="5897" y="12930"/>
                  <a:pt x="5906" y="12927"/>
                  <a:pt x="5918" y="12919"/>
                </a:cubicBezTo>
                <a:cubicBezTo>
                  <a:pt x="5893" y="12898"/>
                  <a:pt x="5877" y="12893"/>
                  <a:pt x="5863" y="12893"/>
                </a:cubicBezTo>
                <a:cubicBezTo>
                  <a:pt x="5850" y="12893"/>
                  <a:pt x="5840" y="12897"/>
                  <a:pt x="5826" y="12897"/>
                </a:cubicBezTo>
                <a:cubicBezTo>
                  <a:pt x="5811" y="12897"/>
                  <a:pt x="5792" y="12892"/>
                  <a:pt x="5763" y="12871"/>
                </a:cubicBezTo>
                <a:lnTo>
                  <a:pt x="5739" y="12907"/>
                </a:lnTo>
                <a:lnTo>
                  <a:pt x="5715" y="12895"/>
                </a:lnTo>
                <a:lnTo>
                  <a:pt x="5704" y="12895"/>
                </a:lnTo>
                <a:cubicBezTo>
                  <a:pt x="5668" y="12883"/>
                  <a:pt x="5644" y="12883"/>
                  <a:pt x="5608" y="12871"/>
                </a:cubicBezTo>
                <a:cubicBezTo>
                  <a:pt x="5596" y="12871"/>
                  <a:pt x="5584" y="12860"/>
                  <a:pt x="5561" y="12860"/>
                </a:cubicBezTo>
                <a:cubicBezTo>
                  <a:pt x="5394" y="12824"/>
                  <a:pt x="5227" y="12788"/>
                  <a:pt x="5072" y="12752"/>
                </a:cubicBezTo>
                <a:cubicBezTo>
                  <a:pt x="5072" y="12740"/>
                  <a:pt x="5084" y="12740"/>
                  <a:pt x="5084" y="12740"/>
                </a:cubicBezTo>
                <a:lnTo>
                  <a:pt x="5049" y="12740"/>
                </a:lnTo>
                <a:cubicBezTo>
                  <a:pt x="5001" y="12729"/>
                  <a:pt x="4965" y="12729"/>
                  <a:pt x="4930" y="12717"/>
                </a:cubicBezTo>
                <a:lnTo>
                  <a:pt x="4942" y="12705"/>
                </a:lnTo>
                <a:cubicBezTo>
                  <a:pt x="4930" y="12699"/>
                  <a:pt x="4921" y="12696"/>
                  <a:pt x="4913" y="12696"/>
                </a:cubicBezTo>
                <a:cubicBezTo>
                  <a:pt x="4906" y="12696"/>
                  <a:pt x="4900" y="12699"/>
                  <a:pt x="4894" y="12705"/>
                </a:cubicBezTo>
                <a:cubicBezTo>
                  <a:pt x="4882" y="12693"/>
                  <a:pt x="4858" y="12693"/>
                  <a:pt x="4834" y="12693"/>
                </a:cubicBezTo>
                <a:cubicBezTo>
                  <a:pt x="4799" y="12681"/>
                  <a:pt x="4775" y="12681"/>
                  <a:pt x="4751" y="12669"/>
                </a:cubicBezTo>
                <a:cubicBezTo>
                  <a:pt x="4644" y="12633"/>
                  <a:pt x="4537" y="12598"/>
                  <a:pt x="4441" y="12598"/>
                </a:cubicBezTo>
                <a:cubicBezTo>
                  <a:pt x="4406" y="12586"/>
                  <a:pt x="4358" y="12574"/>
                  <a:pt x="4322" y="12574"/>
                </a:cubicBezTo>
                <a:cubicBezTo>
                  <a:pt x="4322" y="12562"/>
                  <a:pt x="4322" y="12550"/>
                  <a:pt x="4299" y="12538"/>
                </a:cubicBezTo>
                <a:cubicBezTo>
                  <a:pt x="4263" y="12526"/>
                  <a:pt x="4215" y="12526"/>
                  <a:pt x="4168" y="12526"/>
                </a:cubicBezTo>
                <a:cubicBezTo>
                  <a:pt x="4120" y="12514"/>
                  <a:pt x="4084" y="12490"/>
                  <a:pt x="4049" y="12490"/>
                </a:cubicBezTo>
                <a:cubicBezTo>
                  <a:pt x="4037" y="12490"/>
                  <a:pt x="4037" y="12479"/>
                  <a:pt x="4037" y="12479"/>
                </a:cubicBezTo>
                <a:lnTo>
                  <a:pt x="4037" y="12467"/>
                </a:lnTo>
                <a:cubicBezTo>
                  <a:pt x="4037" y="12467"/>
                  <a:pt x="4025" y="12490"/>
                  <a:pt x="4013" y="12490"/>
                </a:cubicBezTo>
                <a:cubicBezTo>
                  <a:pt x="3953" y="12479"/>
                  <a:pt x="3906" y="12467"/>
                  <a:pt x="3846" y="12455"/>
                </a:cubicBezTo>
                <a:lnTo>
                  <a:pt x="3846" y="12431"/>
                </a:lnTo>
                <a:cubicBezTo>
                  <a:pt x="3834" y="12431"/>
                  <a:pt x="3822" y="12431"/>
                  <a:pt x="3810" y="12419"/>
                </a:cubicBezTo>
                <a:cubicBezTo>
                  <a:pt x="3775" y="12419"/>
                  <a:pt x="3751" y="12419"/>
                  <a:pt x="3715" y="12407"/>
                </a:cubicBezTo>
                <a:cubicBezTo>
                  <a:pt x="3656" y="12395"/>
                  <a:pt x="3596" y="12383"/>
                  <a:pt x="3537" y="12359"/>
                </a:cubicBezTo>
                <a:cubicBezTo>
                  <a:pt x="3525" y="12359"/>
                  <a:pt x="3489" y="12359"/>
                  <a:pt x="3453" y="12348"/>
                </a:cubicBezTo>
                <a:cubicBezTo>
                  <a:pt x="3251" y="12300"/>
                  <a:pt x="3060" y="12252"/>
                  <a:pt x="2858" y="12193"/>
                </a:cubicBezTo>
                <a:cubicBezTo>
                  <a:pt x="2834" y="12181"/>
                  <a:pt x="2775" y="12181"/>
                  <a:pt x="2715" y="12157"/>
                </a:cubicBezTo>
                <a:lnTo>
                  <a:pt x="2703" y="12145"/>
                </a:lnTo>
                <a:cubicBezTo>
                  <a:pt x="2703" y="12133"/>
                  <a:pt x="2691" y="12121"/>
                  <a:pt x="2679" y="12109"/>
                </a:cubicBezTo>
                <a:cubicBezTo>
                  <a:pt x="2679" y="12109"/>
                  <a:pt x="2656" y="12098"/>
                  <a:pt x="2667" y="12098"/>
                </a:cubicBezTo>
                <a:lnTo>
                  <a:pt x="2644" y="12098"/>
                </a:lnTo>
                <a:lnTo>
                  <a:pt x="2620" y="12086"/>
                </a:lnTo>
                <a:cubicBezTo>
                  <a:pt x="2608" y="12086"/>
                  <a:pt x="2584" y="12074"/>
                  <a:pt x="2560" y="12074"/>
                </a:cubicBezTo>
                <a:cubicBezTo>
                  <a:pt x="2525" y="12062"/>
                  <a:pt x="2477" y="12050"/>
                  <a:pt x="2429" y="12038"/>
                </a:cubicBezTo>
                <a:lnTo>
                  <a:pt x="2429" y="12038"/>
                </a:lnTo>
                <a:cubicBezTo>
                  <a:pt x="2501" y="12062"/>
                  <a:pt x="2560" y="12074"/>
                  <a:pt x="2644" y="12109"/>
                </a:cubicBezTo>
                <a:cubicBezTo>
                  <a:pt x="2642" y="12111"/>
                  <a:pt x="2638" y="12112"/>
                  <a:pt x="2633" y="12112"/>
                </a:cubicBezTo>
                <a:cubicBezTo>
                  <a:pt x="2599" y="12112"/>
                  <a:pt x="2499" y="12084"/>
                  <a:pt x="2417" y="12074"/>
                </a:cubicBezTo>
                <a:cubicBezTo>
                  <a:pt x="2322" y="12014"/>
                  <a:pt x="2251" y="12002"/>
                  <a:pt x="2060" y="11931"/>
                </a:cubicBezTo>
                <a:cubicBezTo>
                  <a:pt x="1977" y="11919"/>
                  <a:pt x="1917" y="11919"/>
                  <a:pt x="1846" y="11907"/>
                </a:cubicBezTo>
                <a:lnTo>
                  <a:pt x="1846" y="11919"/>
                </a:lnTo>
                <a:cubicBezTo>
                  <a:pt x="1953" y="11931"/>
                  <a:pt x="2108" y="11967"/>
                  <a:pt x="2227" y="11990"/>
                </a:cubicBezTo>
                <a:cubicBezTo>
                  <a:pt x="2298" y="12026"/>
                  <a:pt x="2275" y="12038"/>
                  <a:pt x="2275" y="12050"/>
                </a:cubicBezTo>
                <a:cubicBezTo>
                  <a:pt x="2120" y="11990"/>
                  <a:pt x="2024" y="11978"/>
                  <a:pt x="1953" y="11978"/>
                </a:cubicBezTo>
                <a:lnTo>
                  <a:pt x="1941" y="11967"/>
                </a:lnTo>
                <a:cubicBezTo>
                  <a:pt x="1941" y="11955"/>
                  <a:pt x="1929" y="11955"/>
                  <a:pt x="1917" y="11955"/>
                </a:cubicBezTo>
                <a:cubicBezTo>
                  <a:pt x="1894" y="11943"/>
                  <a:pt x="1870" y="11943"/>
                  <a:pt x="1834" y="11943"/>
                </a:cubicBezTo>
                <a:cubicBezTo>
                  <a:pt x="1798" y="11931"/>
                  <a:pt x="1751" y="11931"/>
                  <a:pt x="1715" y="11919"/>
                </a:cubicBezTo>
                <a:cubicBezTo>
                  <a:pt x="1691" y="11919"/>
                  <a:pt x="1679" y="11919"/>
                  <a:pt x="1655" y="11907"/>
                </a:cubicBezTo>
                <a:cubicBezTo>
                  <a:pt x="1632" y="11907"/>
                  <a:pt x="1608" y="11895"/>
                  <a:pt x="1584" y="11883"/>
                </a:cubicBezTo>
                <a:lnTo>
                  <a:pt x="1584" y="11895"/>
                </a:lnTo>
                <a:cubicBezTo>
                  <a:pt x="1489" y="11871"/>
                  <a:pt x="1405" y="11848"/>
                  <a:pt x="1322" y="11836"/>
                </a:cubicBezTo>
                <a:cubicBezTo>
                  <a:pt x="1298" y="11824"/>
                  <a:pt x="1274" y="11824"/>
                  <a:pt x="1251" y="11812"/>
                </a:cubicBezTo>
                <a:lnTo>
                  <a:pt x="1132" y="11776"/>
                </a:lnTo>
                <a:lnTo>
                  <a:pt x="1132" y="11764"/>
                </a:lnTo>
                <a:lnTo>
                  <a:pt x="1060" y="11752"/>
                </a:lnTo>
                <a:cubicBezTo>
                  <a:pt x="1084" y="11752"/>
                  <a:pt x="1108" y="11752"/>
                  <a:pt x="1132" y="11764"/>
                </a:cubicBezTo>
                <a:lnTo>
                  <a:pt x="1132" y="11740"/>
                </a:lnTo>
                <a:cubicBezTo>
                  <a:pt x="1121" y="11742"/>
                  <a:pt x="1110" y="11743"/>
                  <a:pt x="1099" y="11743"/>
                </a:cubicBezTo>
                <a:cubicBezTo>
                  <a:pt x="1048" y="11743"/>
                  <a:pt x="985" y="11722"/>
                  <a:pt x="858" y="11693"/>
                </a:cubicBezTo>
                <a:lnTo>
                  <a:pt x="846" y="11693"/>
                </a:lnTo>
                <a:cubicBezTo>
                  <a:pt x="834" y="11693"/>
                  <a:pt x="822" y="11681"/>
                  <a:pt x="810" y="11681"/>
                </a:cubicBezTo>
                <a:lnTo>
                  <a:pt x="798" y="11681"/>
                </a:lnTo>
                <a:cubicBezTo>
                  <a:pt x="798" y="11681"/>
                  <a:pt x="786" y="11669"/>
                  <a:pt x="751" y="11657"/>
                </a:cubicBezTo>
                <a:cubicBezTo>
                  <a:pt x="739" y="11705"/>
                  <a:pt x="727" y="11800"/>
                  <a:pt x="715" y="11859"/>
                </a:cubicBezTo>
                <a:cubicBezTo>
                  <a:pt x="715" y="11900"/>
                  <a:pt x="709" y="11924"/>
                  <a:pt x="702" y="11924"/>
                </a:cubicBezTo>
                <a:cubicBezTo>
                  <a:pt x="699" y="11924"/>
                  <a:pt x="695" y="11918"/>
                  <a:pt x="691" y="11907"/>
                </a:cubicBezTo>
                <a:lnTo>
                  <a:pt x="691" y="12312"/>
                </a:lnTo>
                <a:cubicBezTo>
                  <a:pt x="679" y="12359"/>
                  <a:pt x="679" y="12407"/>
                  <a:pt x="667" y="12443"/>
                </a:cubicBezTo>
                <a:cubicBezTo>
                  <a:pt x="655" y="12490"/>
                  <a:pt x="655" y="12538"/>
                  <a:pt x="643" y="12586"/>
                </a:cubicBezTo>
                <a:cubicBezTo>
                  <a:pt x="631" y="12598"/>
                  <a:pt x="620" y="12621"/>
                  <a:pt x="608" y="12621"/>
                </a:cubicBezTo>
                <a:cubicBezTo>
                  <a:pt x="596" y="12742"/>
                  <a:pt x="596" y="12782"/>
                  <a:pt x="601" y="12782"/>
                </a:cubicBezTo>
                <a:cubicBezTo>
                  <a:pt x="607" y="12782"/>
                  <a:pt x="619" y="12736"/>
                  <a:pt x="631" y="12693"/>
                </a:cubicBezTo>
                <a:lnTo>
                  <a:pt x="631" y="12693"/>
                </a:lnTo>
                <a:cubicBezTo>
                  <a:pt x="620" y="12752"/>
                  <a:pt x="608" y="12824"/>
                  <a:pt x="596" y="12895"/>
                </a:cubicBezTo>
                <a:cubicBezTo>
                  <a:pt x="587" y="12913"/>
                  <a:pt x="578" y="12924"/>
                  <a:pt x="574" y="12924"/>
                </a:cubicBezTo>
                <a:cubicBezTo>
                  <a:pt x="573" y="12924"/>
                  <a:pt x="572" y="12922"/>
                  <a:pt x="572" y="12919"/>
                </a:cubicBezTo>
                <a:cubicBezTo>
                  <a:pt x="551" y="13040"/>
                  <a:pt x="550" y="13067"/>
                  <a:pt x="556" y="13067"/>
                </a:cubicBezTo>
                <a:cubicBezTo>
                  <a:pt x="560" y="13067"/>
                  <a:pt x="567" y="13055"/>
                  <a:pt x="572" y="13050"/>
                </a:cubicBezTo>
                <a:lnTo>
                  <a:pt x="572" y="13050"/>
                </a:lnTo>
                <a:cubicBezTo>
                  <a:pt x="560" y="13086"/>
                  <a:pt x="560" y="13133"/>
                  <a:pt x="548" y="13169"/>
                </a:cubicBezTo>
                <a:lnTo>
                  <a:pt x="500" y="13276"/>
                </a:lnTo>
                <a:cubicBezTo>
                  <a:pt x="441" y="13705"/>
                  <a:pt x="381" y="14181"/>
                  <a:pt x="322" y="14681"/>
                </a:cubicBezTo>
                <a:cubicBezTo>
                  <a:pt x="298" y="14824"/>
                  <a:pt x="274" y="14967"/>
                  <a:pt x="262" y="15122"/>
                </a:cubicBezTo>
                <a:lnTo>
                  <a:pt x="250" y="15122"/>
                </a:lnTo>
                <a:lnTo>
                  <a:pt x="239" y="15134"/>
                </a:lnTo>
                <a:cubicBezTo>
                  <a:pt x="239" y="15146"/>
                  <a:pt x="239" y="15157"/>
                  <a:pt x="227" y="15169"/>
                </a:cubicBezTo>
                <a:cubicBezTo>
                  <a:pt x="227" y="15193"/>
                  <a:pt x="215" y="15229"/>
                  <a:pt x="203" y="15277"/>
                </a:cubicBezTo>
                <a:cubicBezTo>
                  <a:pt x="215" y="15181"/>
                  <a:pt x="227" y="15074"/>
                  <a:pt x="250" y="14931"/>
                </a:cubicBezTo>
                <a:lnTo>
                  <a:pt x="250" y="14931"/>
                </a:lnTo>
                <a:cubicBezTo>
                  <a:pt x="215" y="15098"/>
                  <a:pt x="191" y="15288"/>
                  <a:pt x="155" y="15491"/>
                </a:cubicBezTo>
                <a:cubicBezTo>
                  <a:pt x="131" y="15729"/>
                  <a:pt x="96" y="15967"/>
                  <a:pt x="60" y="16229"/>
                </a:cubicBezTo>
                <a:cubicBezTo>
                  <a:pt x="477" y="16253"/>
                  <a:pt x="953" y="16265"/>
                  <a:pt x="1453" y="16289"/>
                </a:cubicBezTo>
                <a:lnTo>
                  <a:pt x="1572" y="16289"/>
                </a:lnTo>
                <a:cubicBezTo>
                  <a:pt x="1576" y="16289"/>
                  <a:pt x="1580" y="16289"/>
                  <a:pt x="1584" y="16289"/>
                </a:cubicBezTo>
                <a:lnTo>
                  <a:pt x="1584" y="16289"/>
                </a:lnTo>
                <a:cubicBezTo>
                  <a:pt x="1591" y="16289"/>
                  <a:pt x="1599" y="16289"/>
                  <a:pt x="1608" y="16289"/>
                </a:cubicBezTo>
                <a:lnTo>
                  <a:pt x="1632" y="16289"/>
                </a:lnTo>
                <a:cubicBezTo>
                  <a:pt x="1679" y="16289"/>
                  <a:pt x="1727" y="16300"/>
                  <a:pt x="1774" y="16300"/>
                </a:cubicBezTo>
                <a:lnTo>
                  <a:pt x="1977" y="16300"/>
                </a:lnTo>
                <a:cubicBezTo>
                  <a:pt x="1990" y="16307"/>
                  <a:pt x="1995" y="16317"/>
                  <a:pt x="1991" y="16324"/>
                </a:cubicBezTo>
                <a:lnTo>
                  <a:pt x="1991" y="16324"/>
                </a:lnTo>
                <a:cubicBezTo>
                  <a:pt x="2025" y="16324"/>
                  <a:pt x="2036" y="16312"/>
                  <a:pt x="2024" y="16312"/>
                </a:cubicBezTo>
                <a:lnTo>
                  <a:pt x="2096" y="16312"/>
                </a:lnTo>
                <a:cubicBezTo>
                  <a:pt x="2251" y="16324"/>
                  <a:pt x="2405" y="16324"/>
                  <a:pt x="2560" y="16336"/>
                </a:cubicBezTo>
                <a:lnTo>
                  <a:pt x="2346" y="16336"/>
                </a:lnTo>
                <a:cubicBezTo>
                  <a:pt x="2228" y="16336"/>
                  <a:pt x="2121" y="16324"/>
                  <a:pt x="1991" y="16324"/>
                </a:cubicBezTo>
                <a:lnTo>
                  <a:pt x="1991" y="16324"/>
                </a:lnTo>
                <a:cubicBezTo>
                  <a:pt x="1987" y="16331"/>
                  <a:pt x="1975" y="16336"/>
                  <a:pt x="1953" y="16336"/>
                </a:cubicBezTo>
                <a:cubicBezTo>
                  <a:pt x="2298" y="16348"/>
                  <a:pt x="2453" y="16336"/>
                  <a:pt x="2834" y="16384"/>
                </a:cubicBezTo>
                <a:cubicBezTo>
                  <a:pt x="2882" y="16376"/>
                  <a:pt x="2903" y="16368"/>
                  <a:pt x="2908" y="16360"/>
                </a:cubicBezTo>
                <a:lnTo>
                  <a:pt x="2786" y="16360"/>
                </a:lnTo>
                <a:lnTo>
                  <a:pt x="2786" y="16348"/>
                </a:lnTo>
                <a:cubicBezTo>
                  <a:pt x="2824" y="16356"/>
                  <a:pt x="2867" y="16358"/>
                  <a:pt x="2909" y="16359"/>
                </a:cubicBezTo>
                <a:lnTo>
                  <a:pt x="2909" y="16359"/>
                </a:lnTo>
                <a:cubicBezTo>
                  <a:pt x="2911" y="16356"/>
                  <a:pt x="2909" y="16352"/>
                  <a:pt x="2906" y="16348"/>
                </a:cubicBezTo>
                <a:lnTo>
                  <a:pt x="2929" y="16348"/>
                </a:lnTo>
                <a:cubicBezTo>
                  <a:pt x="2929" y="16353"/>
                  <a:pt x="2932" y="16356"/>
                  <a:pt x="2937" y="16360"/>
                </a:cubicBezTo>
                <a:lnTo>
                  <a:pt x="2937" y="16360"/>
                </a:lnTo>
                <a:cubicBezTo>
                  <a:pt x="2928" y="16360"/>
                  <a:pt x="2918" y="16360"/>
                  <a:pt x="2909" y="16359"/>
                </a:cubicBezTo>
                <a:lnTo>
                  <a:pt x="2909" y="16359"/>
                </a:lnTo>
                <a:cubicBezTo>
                  <a:pt x="2908" y="16360"/>
                  <a:pt x="2908" y="16360"/>
                  <a:pt x="2908" y="16360"/>
                </a:cubicBezTo>
                <a:lnTo>
                  <a:pt x="2937" y="16360"/>
                </a:lnTo>
                <a:cubicBezTo>
                  <a:pt x="2937" y="16360"/>
                  <a:pt x="2937" y="16360"/>
                  <a:pt x="2937" y="16360"/>
                </a:cubicBezTo>
                <a:lnTo>
                  <a:pt x="2937" y="16360"/>
                </a:lnTo>
                <a:cubicBezTo>
                  <a:pt x="2951" y="16360"/>
                  <a:pt x="2964" y="16360"/>
                  <a:pt x="2977" y="16360"/>
                </a:cubicBezTo>
                <a:lnTo>
                  <a:pt x="2937" y="16360"/>
                </a:lnTo>
                <a:cubicBezTo>
                  <a:pt x="2945" y="16365"/>
                  <a:pt x="2957" y="16371"/>
                  <a:pt x="2977" y="16384"/>
                </a:cubicBezTo>
                <a:cubicBezTo>
                  <a:pt x="3013" y="16388"/>
                  <a:pt x="3046" y="16389"/>
                  <a:pt x="3078" y="16389"/>
                </a:cubicBezTo>
                <a:cubicBezTo>
                  <a:pt x="3142" y="16389"/>
                  <a:pt x="3203" y="16384"/>
                  <a:pt x="3275" y="16384"/>
                </a:cubicBezTo>
                <a:cubicBezTo>
                  <a:pt x="3156" y="16372"/>
                  <a:pt x="3132" y="16360"/>
                  <a:pt x="3144" y="16360"/>
                </a:cubicBezTo>
                <a:cubicBezTo>
                  <a:pt x="3203" y="16360"/>
                  <a:pt x="3251" y="16360"/>
                  <a:pt x="3310" y="16372"/>
                </a:cubicBezTo>
                <a:cubicBezTo>
                  <a:pt x="3358" y="16372"/>
                  <a:pt x="3394" y="16372"/>
                  <a:pt x="3429" y="16384"/>
                </a:cubicBezTo>
                <a:lnTo>
                  <a:pt x="3465" y="16384"/>
                </a:lnTo>
                <a:cubicBezTo>
                  <a:pt x="3525" y="16396"/>
                  <a:pt x="3572" y="16408"/>
                  <a:pt x="3679" y="16420"/>
                </a:cubicBezTo>
                <a:lnTo>
                  <a:pt x="3799" y="16420"/>
                </a:lnTo>
                <a:lnTo>
                  <a:pt x="3799" y="16443"/>
                </a:lnTo>
                <a:lnTo>
                  <a:pt x="4049" y="16443"/>
                </a:lnTo>
                <a:lnTo>
                  <a:pt x="4072" y="16431"/>
                </a:lnTo>
                <a:lnTo>
                  <a:pt x="4096" y="16431"/>
                </a:lnTo>
                <a:cubicBezTo>
                  <a:pt x="4108" y="16431"/>
                  <a:pt x="4108" y="16431"/>
                  <a:pt x="4120" y="16420"/>
                </a:cubicBezTo>
                <a:lnTo>
                  <a:pt x="4132" y="16420"/>
                </a:lnTo>
                <a:cubicBezTo>
                  <a:pt x="4608" y="16443"/>
                  <a:pt x="5108" y="16467"/>
                  <a:pt x="5573" y="16491"/>
                </a:cubicBezTo>
                <a:lnTo>
                  <a:pt x="5656" y="16491"/>
                </a:lnTo>
                <a:lnTo>
                  <a:pt x="5775" y="16503"/>
                </a:lnTo>
                <a:lnTo>
                  <a:pt x="5989" y="16515"/>
                </a:lnTo>
                <a:cubicBezTo>
                  <a:pt x="6061" y="16527"/>
                  <a:pt x="6132" y="16527"/>
                  <a:pt x="6204" y="16527"/>
                </a:cubicBezTo>
                <a:cubicBezTo>
                  <a:pt x="6275" y="16539"/>
                  <a:pt x="6346" y="16539"/>
                  <a:pt x="6406" y="16550"/>
                </a:cubicBezTo>
                <a:lnTo>
                  <a:pt x="6418" y="16550"/>
                </a:lnTo>
                <a:lnTo>
                  <a:pt x="6430" y="16515"/>
                </a:lnTo>
                <a:cubicBezTo>
                  <a:pt x="6537" y="16515"/>
                  <a:pt x="6644" y="16527"/>
                  <a:pt x="6763" y="16527"/>
                </a:cubicBezTo>
                <a:cubicBezTo>
                  <a:pt x="6966" y="16550"/>
                  <a:pt x="7228" y="16550"/>
                  <a:pt x="7454" y="16574"/>
                </a:cubicBezTo>
                <a:lnTo>
                  <a:pt x="7561" y="16574"/>
                </a:lnTo>
                <a:lnTo>
                  <a:pt x="7561" y="16610"/>
                </a:lnTo>
                <a:lnTo>
                  <a:pt x="7632" y="16598"/>
                </a:lnTo>
                <a:lnTo>
                  <a:pt x="7632" y="16598"/>
                </a:lnTo>
                <a:cubicBezTo>
                  <a:pt x="7466" y="16646"/>
                  <a:pt x="7882" y="16658"/>
                  <a:pt x="7990" y="16670"/>
                </a:cubicBezTo>
                <a:cubicBezTo>
                  <a:pt x="7978" y="16646"/>
                  <a:pt x="7894" y="16634"/>
                  <a:pt x="7716" y="16634"/>
                </a:cubicBezTo>
                <a:cubicBezTo>
                  <a:pt x="7739" y="16610"/>
                  <a:pt x="7966" y="16622"/>
                  <a:pt x="8073" y="16610"/>
                </a:cubicBezTo>
                <a:cubicBezTo>
                  <a:pt x="7990" y="16598"/>
                  <a:pt x="7966" y="16598"/>
                  <a:pt x="7966" y="16586"/>
                </a:cubicBezTo>
                <a:lnTo>
                  <a:pt x="7966" y="16586"/>
                </a:lnTo>
                <a:cubicBezTo>
                  <a:pt x="8109" y="16598"/>
                  <a:pt x="8251" y="16610"/>
                  <a:pt x="8394" y="16610"/>
                </a:cubicBezTo>
                <a:cubicBezTo>
                  <a:pt x="8406" y="16622"/>
                  <a:pt x="8394" y="16634"/>
                  <a:pt x="8263" y="16634"/>
                </a:cubicBezTo>
                <a:cubicBezTo>
                  <a:pt x="8359" y="16634"/>
                  <a:pt x="8323" y="16658"/>
                  <a:pt x="8311" y="16670"/>
                </a:cubicBezTo>
                <a:cubicBezTo>
                  <a:pt x="8478" y="16670"/>
                  <a:pt x="8591" y="16675"/>
                  <a:pt x="8691" y="16675"/>
                </a:cubicBezTo>
                <a:cubicBezTo>
                  <a:pt x="8741" y="16675"/>
                  <a:pt x="8787" y="16673"/>
                  <a:pt x="8835" y="16670"/>
                </a:cubicBezTo>
                <a:cubicBezTo>
                  <a:pt x="8900" y="16687"/>
                  <a:pt x="8877" y="16687"/>
                  <a:pt x="8854" y="16687"/>
                </a:cubicBezTo>
                <a:cubicBezTo>
                  <a:pt x="8832" y="16687"/>
                  <a:pt x="8811" y="16687"/>
                  <a:pt x="8882" y="16705"/>
                </a:cubicBezTo>
                <a:lnTo>
                  <a:pt x="9073" y="16693"/>
                </a:lnTo>
                <a:lnTo>
                  <a:pt x="9073" y="16693"/>
                </a:lnTo>
                <a:cubicBezTo>
                  <a:pt x="9214" y="16705"/>
                  <a:pt x="8936" y="16705"/>
                  <a:pt x="9138" y="16717"/>
                </a:cubicBezTo>
                <a:lnTo>
                  <a:pt x="9138" y="16717"/>
                </a:lnTo>
                <a:cubicBezTo>
                  <a:pt x="9160" y="16714"/>
                  <a:pt x="9174" y="16711"/>
                  <a:pt x="9180" y="16705"/>
                </a:cubicBezTo>
                <a:cubicBezTo>
                  <a:pt x="9191" y="16708"/>
                  <a:pt x="9202" y="16711"/>
                  <a:pt x="9211" y="16713"/>
                </a:cubicBezTo>
                <a:lnTo>
                  <a:pt x="9211" y="16713"/>
                </a:lnTo>
                <a:cubicBezTo>
                  <a:pt x="9237" y="16712"/>
                  <a:pt x="9269" y="16710"/>
                  <a:pt x="9305" y="16708"/>
                </a:cubicBezTo>
                <a:lnTo>
                  <a:pt x="9305" y="16708"/>
                </a:lnTo>
                <a:cubicBezTo>
                  <a:pt x="9293" y="16704"/>
                  <a:pt x="9280" y="16699"/>
                  <a:pt x="9263" y="16693"/>
                </a:cubicBezTo>
                <a:lnTo>
                  <a:pt x="9275" y="16693"/>
                </a:lnTo>
                <a:cubicBezTo>
                  <a:pt x="9323" y="16705"/>
                  <a:pt x="9359" y="16705"/>
                  <a:pt x="9371" y="16705"/>
                </a:cubicBezTo>
                <a:cubicBezTo>
                  <a:pt x="9368" y="16705"/>
                  <a:pt x="9366" y="16706"/>
                  <a:pt x="9364" y="16706"/>
                </a:cubicBezTo>
                <a:lnTo>
                  <a:pt x="9364" y="16706"/>
                </a:lnTo>
                <a:cubicBezTo>
                  <a:pt x="9389" y="16706"/>
                  <a:pt x="9415" y="16705"/>
                  <a:pt x="9442" y="16705"/>
                </a:cubicBezTo>
                <a:lnTo>
                  <a:pt x="9478" y="16705"/>
                </a:lnTo>
                <a:cubicBezTo>
                  <a:pt x="9490" y="16705"/>
                  <a:pt x="9514" y="16717"/>
                  <a:pt x="9537" y="16717"/>
                </a:cubicBezTo>
                <a:lnTo>
                  <a:pt x="9573" y="16717"/>
                </a:lnTo>
                <a:lnTo>
                  <a:pt x="9573" y="16681"/>
                </a:lnTo>
                <a:cubicBezTo>
                  <a:pt x="9704" y="16693"/>
                  <a:pt x="9823" y="16705"/>
                  <a:pt x="9954" y="16705"/>
                </a:cubicBezTo>
                <a:lnTo>
                  <a:pt x="10668" y="16717"/>
                </a:lnTo>
                <a:lnTo>
                  <a:pt x="10692" y="16717"/>
                </a:lnTo>
                <a:cubicBezTo>
                  <a:pt x="10692" y="16729"/>
                  <a:pt x="10692" y="16753"/>
                  <a:pt x="10692" y="16765"/>
                </a:cubicBezTo>
                <a:cubicBezTo>
                  <a:pt x="10687" y="16765"/>
                  <a:pt x="10685" y="16763"/>
                  <a:pt x="10683" y="16763"/>
                </a:cubicBezTo>
                <a:cubicBezTo>
                  <a:pt x="10680" y="16763"/>
                  <a:pt x="10680" y="16767"/>
                  <a:pt x="10680" y="16789"/>
                </a:cubicBezTo>
                <a:cubicBezTo>
                  <a:pt x="10683" y="16796"/>
                  <a:pt x="10685" y="16799"/>
                  <a:pt x="10686" y="16799"/>
                </a:cubicBezTo>
                <a:cubicBezTo>
                  <a:pt x="10691" y="16799"/>
                  <a:pt x="10693" y="16778"/>
                  <a:pt x="10698" y="16778"/>
                </a:cubicBezTo>
                <a:cubicBezTo>
                  <a:pt x="10700" y="16778"/>
                  <a:pt x="10702" y="16781"/>
                  <a:pt x="10704" y="16789"/>
                </a:cubicBezTo>
                <a:lnTo>
                  <a:pt x="10704" y="16765"/>
                </a:lnTo>
                <a:cubicBezTo>
                  <a:pt x="10716" y="16753"/>
                  <a:pt x="10704" y="16729"/>
                  <a:pt x="10704" y="16717"/>
                </a:cubicBezTo>
                <a:lnTo>
                  <a:pt x="10716" y="16717"/>
                </a:lnTo>
                <a:lnTo>
                  <a:pt x="10716" y="16741"/>
                </a:lnTo>
                <a:cubicBezTo>
                  <a:pt x="10716" y="16737"/>
                  <a:pt x="10717" y="16736"/>
                  <a:pt x="10719" y="16736"/>
                </a:cubicBezTo>
                <a:cubicBezTo>
                  <a:pt x="10722" y="16736"/>
                  <a:pt x="10728" y="16744"/>
                  <a:pt x="10728" y="16753"/>
                </a:cubicBezTo>
                <a:cubicBezTo>
                  <a:pt x="10728" y="16729"/>
                  <a:pt x="10728" y="16729"/>
                  <a:pt x="10728" y="16717"/>
                </a:cubicBezTo>
                <a:lnTo>
                  <a:pt x="10740" y="16717"/>
                </a:lnTo>
                <a:cubicBezTo>
                  <a:pt x="10740" y="16717"/>
                  <a:pt x="10740" y="16729"/>
                  <a:pt x="10740" y="16741"/>
                </a:cubicBezTo>
                <a:cubicBezTo>
                  <a:pt x="10740" y="16729"/>
                  <a:pt x="10752" y="16729"/>
                  <a:pt x="10752" y="16717"/>
                </a:cubicBezTo>
                <a:lnTo>
                  <a:pt x="10811" y="16717"/>
                </a:lnTo>
                <a:cubicBezTo>
                  <a:pt x="10822" y="16717"/>
                  <a:pt x="10823" y="16781"/>
                  <a:pt x="10831" y="16781"/>
                </a:cubicBezTo>
                <a:cubicBezTo>
                  <a:pt x="10832" y="16781"/>
                  <a:pt x="10834" y="16780"/>
                  <a:pt x="10835" y="16777"/>
                </a:cubicBezTo>
                <a:cubicBezTo>
                  <a:pt x="10847" y="16753"/>
                  <a:pt x="10835" y="16741"/>
                  <a:pt x="10835" y="16729"/>
                </a:cubicBezTo>
                <a:cubicBezTo>
                  <a:pt x="10835" y="16729"/>
                  <a:pt x="10835" y="16729"/>
                  <a:pt x="10847" y="16717"/>
                </a:cubicBezTo>
                <a:cubicBezTo>
                  <a:pt x="10847" y="16741"/>
                  <a:pt x="10847" y="16741"/>
                  <a:pt x="10847" y="16741"/>
                </a:cubicBezTo>
                <a:cubicBezTo>
                  <a:pt x="10847" y="16752"/>
                  <a:pt x="10847" y="16755"/>
                  <a:pt x="10847" y="16755"/>
                </a:cubicBezTo>
                <a:cubicBezTo>
                  <a:pt x="10848" y="16755"/>
                  <a:pt x="10849" y="16751"/>
                  <a:pt x="10851" y="16751"/>
                </a:cubicBezTo>
                <a:cubicBezTo>
                  <a:pt x="10853" y="16751"/>
                  <a:pt x="10855" y="16754"/>
                  <a:pt x="10859" y="16765"/>
                </a:cubicBezTo>
                <a:cubicBezTo>
                  <a:pt x="10859" y="16753"/>
                  <a:pt x="10847" y="16753"/>
                  <a:pt x="10859" y="16741"/>
                </a:cubicBezTo>
                <a:cubicBezTo>
                  <a:pt x="10859" y="16741"/>
                  <a:pt x="10859" y="16729"/>
                  <a:pt x="10871" y="16717"/>
                </a:cubicBezTo>
                <a:cubicBezTo>
                  <a:pt x="10871" y="16717"/>
                  <a:pt x="10871" y="16717"/>
                  <a:pt x="10883" y="16729"/>
                </a:cubicBezTo>
                <a:cubicBezTo>
                  <a:pt x="10883" y="16729"/>
                  <a:pt x="10883" y="16729"/>
                  <a:pt x="10883" y="16717"/>
                </a:cubicBezTo>
                <a:cubicBezTo>
                  <a:pt x="10883" y="16729"/>
                  <a:pt x="10895" y="16741"/>
                  <a:pt x="10895" y="16753"/>
                </a:cubicBezTo>
                <a:lnTo>
                  <a:pt x="10895" y="16717"/>
                </a:lnTo>
                <a:lnTo>
                  <a:pt x="10930" y="16717"/>
                </a:lnTo>
                <a:lnTo>
                  <a:pt x="10930" y="16753"/>
                </a:lnTo>
                <a:cubicBezTo>
                  <a:pt x="10930" y="16753"/>
                  <a:pt x="10937" y="16733"/>
                  <a:pt x="10940" y="16733"/>
                </a:cubicBezTo>
                <a:cubicBezTo>
                  <a:pt x="10942" y="16733"/>
                  <a:pt x="10942" y="16735"/>
                  <a:pt x="10942" y="16741"/>
                </a:cubicBezTo>
                <a:lnTo>
                  <a:pt x="10942" y="16765"/>
                </a:lnTo>
                <a:cubicBezTo>
                  <a:pt x="10954" y="16729"/>
                  <a:pt x="10978" y="16753"/>
                  <a:pt x="10990" y="16729"/>
                </a:cubicBezTo>
                <a:lnTo>
                  <a:pt x="10990" y="16765"/>
                </a:lnTo>
                <a:cubicBezTo>
                  <a:pt x="11002" y="16741"/>
                  <a:pt x="10990" y="16741"/>
                  <a:pt x="10990" y="16717"/>
                </a:cubicBezTo>
                <a:lnTo>
                  <a:pt x="11014" y="16717"/>
                </a:lnTo>
                <a:cubicBezTo>
                  <a:pt x="11014" y="16753"/>
                  <a:pt x="11014" y="16729"/>
                  <a:pt x="11014" y="16765"/>
                </a:cubicBezTo>
                <a:lnTo>
                  <a:pt x="11026" y="16729"/>
                </a:lnTo>
                <a:lnTo>
                  <a:pt x="11049" y="16729"/>
                </a:lnTo>
                <a:cubicBezTo>
                  <a:pt x="11049" y="16741"/>
                  <a:pt x="11061" y="16765"/>
                  <a:pt x="11061" y="16765"/>
                </a:cubicBezTo>
                <a:cubicBezTo>
                  <a:pt x="11061" y="16753"/>
                  <a:pt x="11073" y="16741"/>
                  <a:pt x="11073" y="16729"/>
                </a:cubicBezTo>
                <a:lnTo>
                  <a:pt x="11085" y="16729"/>
                </a:lnTo>
                <a:cubicBezTo>
                  <a:pt x="11085" y="16725"/>
                  <a:pt x="11085" y="16721"/>
                  <a:pt x="11085" y="16717"/>
                </a:cubicBezTo>
                <a:lnTo>
                  <a:pt x="11097" y="16717"/>
                </a:lnTo>
                <a:cubicBezTo>
                  <a:pt x="11097" y="16729"/>
                  <a:pt x="11097" y="16741"/>
                  <a:pt x="11097" y="16765"/>
                </a:cubicBezTo>
                <a:cubicBezTo>
                  <a:pt x="11097" y="16768"/>
                  <a:pt x="11097" y="16771"/>
                  <a:pt x="11097" y="16777"/>
                </a:cubicBezTo>
                <a:cubicBezTo>
                  <a:pt x="11101" y="16763"/>
                  <a:pt x="11103" y="16758"/>
                  <a:pt x="11105" y="16758"/>
                </a:cubicBezTo>
                <a:cubicBezTo>
                  <a:pt x="11109" y="16758"/>
                  <a:pt x="11112" y="16778"/>
                  <a:pt x="11118" y="16778"/>
                </a:cubicBezTo>
                <a:cubicBezTo>
                  <a:pt x="11119" y="16778"/>
                  <a:pt x="11120" y="16778"/>
                  <a:pt x="11121" y="16777"/>
                </a:cubicBezTo>
                <a:lnTo>
                  <a:pt x="11121" y="16765"/>
                </a:lnTo>
                <a:cubicBezTo>
                  <a:pt x="11121" y="16741"/>
                  <a:pt x="11121" y="16741"/>
                  <a:pt x="11133" y="16741"/>
                </a:cubicBezTo>
                <a:cubicBezTo>
                  <a:pt x="11133" y="16777"/>
                  <a:pt x="11133" y="16765"/>
                  <a:pt x="11133" y="16777"/>
                </a:cubicBezTo>
                <a:cubicBezTo>
                  <a:pt x="11133" y="16765"/>
                  <a:pt x="11145" y="16729"/>
                  <a:pt x="11145" y="16729"/>
                </a:cubicBezTo>
                <a:cubicBezTo>
                  <a:pt x="11145" y="16757"/>
                  <a:pt x="11152" y="16756"/>
                  <a:pt x="11149" y="16771"/>
                </a:cubicBezTo>
                <a:lnTo>
                  <a:pt x="11149" y="16771"/>
                </a:lnTo>
                <a:cubicBezTo>
                  <a:pt x="11157" y="16747"/>
                  <a:pt x="11158" y="16761"/>
                  <a:pt x="11168" y="16741"/>
                </a:cubicBezTo>
                <a:cubicBezTo>
                  <a:pt x="11168" y="16746"/>
                  <a:pt x="11168" y="16754"/>
                  <a:pt x="11168" y="16765"/>
                </a:cubicBezTo>
                <a:lnTo>
                  <a:pt x="11169" y="16765"/>
                </a:lnTo>
                <a:cubicBezTo>
                  <a:pt x="11174" y="16756"/>
                  <a:pt x="11179" y="16748"/>
                  <a:pt x="11182" y="16748"/>
                </a:cubicBezTo>
                <a:lnTo>
                  <a:pt x="11182" y="16748"/>
                </a:lnTo>
                <a:cubicBezTo>
                  <a:pt x="11183" y="16748"/>
                  <a:pt x="11183" y="16751"/>
                  <a:pt x="11182" y="16756"/>
                </a:cubicBezTo>
                <a:lnTo>
                  <a:pt x="11182" y="16756"/>
                </a:lnTo>
                <a:cubicBezTo>
                  <a:pt x="11186" y="16748"/>
                  <a:pt x="11192" y="16741"/>
                  <a:pt x="11192" y="16741"/>
                </a:cubicBezTo>
                <a:lnTo>
                  <a:pt x="11204" y="16729"/>
                </a:lnTo>
                <a:lnTo>
                  <a:pt x="11204" y="16729"/>
                </a:lnTo>
                <a:cubicBezTo>
                  <a:pt x="11204" y="16741"/>
                  <a:pt x="11192" y="16741"/>
                  <a:pt x="11204" y="16741"/>
                </a:cubicBezTo>
                <a:cubicBezTo>
                  <a:pt x="11205" y="16739"/>
                  <a:pt x="11207" y="16737"/>
                  <a:pt x="11208" y="16736"/>
                </a:cubicBezTo>
                <a:lnTo>
                  <a:pt x="11208" y="16736"/>
                </a:lnTo>
                <a:cubicBezTo>
                  <a:pt x="11208" y="16736"/>
                  <a:pt x="11208" y="16736"/>
                  <a:pt x="11208" y="16736"/>
                </a:cubicBezTo>
                <a:cubicBezTo>
                  <a:pt x="11209" y="16736"/>
                  <a:pt x="11211" y="16734"/>
                  <a:pt x="11216" y="16729"/>
                </a:cubicBezTo>
                <a:lnTo>
                  <a:pt x="11216" y="16729"/>
                </a:lnTo>
                <a:cubicBezTo>
                  <a:pt x="11180" y="16765"/>
                  <a:pt x="11216" y="16741"/>
                  <a:pt x="11180" y="16777"/>
                </a:cubicBezTo>
                <a:cubicBezTo>
                  <a:pt x="11182" y="16775"/>
                  <a:pt x="11184" y="16773"/>
                  <a:pt x="11187" y="16771"/>
                </a:cubicBezTo>
                <a:lnTo>
                  <a:pt x="11187" y="16771"/>
                </a:lnTo>
                <a:cubicBezTo>
                  <a:pt x="11184" y="16773"/>
                  <a:pt x="11182" y="16775"/>
                  <a:pt x="11181" y="16776"/>
                </a:cubicBezTo>
                <a:lnTo>
                  <a:pt x="11181" y="16776"/>
                </a:lnTo>
                <a:lnTo>
                  <a:pt x="11212" y="16756"/>
                </a:lnTo>
                <a:lnTo>
                  <a:pt x="11212" y="16756"/>
                </a:lnTo>
                <a:cubicBezTo>
                  <a:pt x="11212" y="16757"/>
                  <a:pt x="11209" y="16760"/>
                  <a:pt x="11204" y="16765"/>
                </a:cubicBezTo>
                <a:lnTo>
                  <a:pt x="11216" y="16753"/>
                </a:lnTo>
                <a:lnTo>
                  <a:pt x="11216" y="16753"/>
                </a:lnTo>
                <a:lnTo>
                  <a:pt x="11212" y="16756"/>
                </a:lnTo>
                <a:lnTo>
                  <a:pt x="11212" y="16756"/>
                </a:lnTo>
                <a:cubicBezTo>
                  <a:pt x="11212" y="16755"/>
                  <a:pt x="11212" y="16755"/>
                  <a:pt x="11212" y="16755"/>
                </a:cubicBezTo>
                <a:lnTo>
                  <a:pt x="11212" y="16755"/>
                </a:lnTo>
                <a:cubicBezTo>
                  <a:pt x="11209" y="16755"/>
                  <a:pt x="11196" y="16763"/>
                  <a:pt x="11187" y="16771"/>
                </a:cubicBezTo>
                <a:lnTo>
                  <a:pt x="11187" y="16771"/>
                </a:lnTo>
                <a:cubicBezTo>
                  <a:pt x="11196" y="16763"/>
                  <a:pt x="11210" y="16751"/>
                  <a:pt x="11214" y="16751"/>
                </a:cubicBezTo>
                <a:cubicBezTo>
                  <a:pt x="11215" y="16751"/>
                  <a:pt x="11216" y="16752"/>
                  <a:pt x="11216" y="16753"/>
                </a:cubicBezTo>
                <a:lnTo>
                  <a:pt x="11228" y="16741"/>
                </a:lnTo>
                <a:lnTo>
                  <a:pt x="11228" y="16741"/>
                </a:lnTo>
                <a:cubicBezTo>
                  <a:pt x="11216" y="16753"/>
                  <a:pt x="11228" y="16741"/>
                  <a:pt x="11204" y="16777"/>
                </a:cubicBezTo>
                <a:cubicBezTo>
                  <a:pt x="11228" y="16753"/>
                  <a:pt x="11240" y="16741"/>
                  <a:pt x="11264" y="16729"/>
                </a:cubicBezTo>
                <a:lnTo>
                  <a:pt x="11264" y="16729"/>
                </a:lnTo>
                <a:cubicBezTo>
                  <a:pt x="11248" y="16745"/>
                  <a:pt x="11241" y="16752"/>
                  <a:pt x="11243" y="16752"/>
                </a:cubicBezTo>
                <a:cubicBezTo>
                  <a:pt x="11246" y="16752"/>
                  <a:pt x="11261" y="16742"/>
                  <a:pt x="11288" y="16729"/>
                </a:cubicBezTo>
                <a:lnTo>
                  <a:pt x="11288" y="16729"/>
                </a:lnTo>
                <a:cubicBezTo>
                  <a:pt x="11288" y="16729"/>
                  <a:pt x="11277" y="16740"/>
                  <a:pt x="11284" y="16740"/>
                </a:cubicBezTo>
                <a:cubicBezTo>
                  <a:pt x="11286" y="16740"/>
                  <a:pt x="11289" y="16739"/>
                  <a:pt x="11295" y="16737"/>
                </a:cubicBezTo>
                <a:lnTo>
                  <a:pt x="11295" y="16737"/>
                </a:lnTo>
                <a:cubicBezTo>
                  <a:pt x="11285" y="16744"/>
                  <a:pt x="11276" y="16753"/>
                  <a:pt x="11276" y="16753"/>
                </a:cubicBezTo>
                <a:cubicBezTo>
                  <a:pt x="11288" y="16747"/>
                  <a:pt x="11296" y="16742"/>
                  <a:pt x="11301" y="16739"/>
                </a:cubicBezTo>
                <a:lnTo>
                  <a:pt x="11301" y="16739"/>
                </a:lnTo>
                <a:cubicBezTo>
                  <a:pt x="11301" y="16740"/>
                  <a:pt x="11300" y="16740"/>
                  <a:pt x="11299" y="16741"/>
                </a:cubicBezTo>
                <a:cubicBezTo>
                  <a:pt x="11299" y="16746"/>
                  <a:pt x="11299" y="16749"/>
                  <a:pt x="11303" y="16749"/>
                </a:cubicBezTo>
                <a:cubicBezTo>
                  <a:pt x="11304" y="16749"/>
                  <a:pt x="11305" y="16749"/>
                  <a:pt x="11307" y="16748"/>
                </a:cubicBezTo>
                <a:lnTo>
                  <a:pt x="11307" y="16748"/>
                </a:lnTo>
                <a:cubicBezTo>
                  <a:pt x="11307" y="16748"/>
                  <a:pt x="11307" y="16748"/>
                  <a:pt x="11307" y="16748"/>
                </a:cubicBezTo>
                <a:cubicBezTo>
                  <a:pt x="11311" y="16748"/>
                  <a:pt x="11337" y="16736"/>
                  <a:pt x="11359" y="16729"/>
                </a:cubicBezTo>
                <a:lnTo>
                  <a:pt x="11383" y="16729"/>
                </a:lnTo>
                <a:cubicBezTo>
                  <a:pt x="11383" y="16729"/>
                  <a:pt x="11371" y="16729"/>
                  <a:pt x="11359" y="16741"/>
                </a:cubicBezTo>
                <a:lnTo>
                  <a:pt x="11395" y="16729"/>
                </a:lnTo>
                <a:lnTo>
                  <a:pt x="11419" y="16729"/>
                </a:lnTo>
                <a:cubicBezTo>
                  <a:pt x="11411" y="16733"/>
                  <a:pt x="11408" y="16734"/>
                  <a:pt x="11409" y="16734"/>
                </a:cubicBezTo>
                <a:cubicBezTo>
                  <a:pt x="11411" y="16734"/>
                  <a:pt x="11426" y="16729"/>
                  <a:pt x="11442" y="16729"/>
                </a:cubicBezTo>
                <a:lnTo>
                  <a:pt x="11561" y="16729"/>
                </a:lnTo>
                <a:cubicBezTo>
                  <a:pt x="11692" y="16741"/>
                  <a:pt x="11823" y="16753"/>
                  <a:pt x="11954" y="16765"/>
                </a:cubicBezTo>
                <a:cubicBezTo>
                  <a:pt x="12085" y="16765"/>
                  <a:pt x="12204" y="16777"/>
                  <a:pt x="12335" y="16789"/>
                </a:cubicBezTo>
                <a:cubicBezTo>
                  <a:pt x="12264" y="16800"/>
                  <a:pt x="12181" y="16824"/>
                  <a:pt x="12109" y="16848"/>
                </a:cubicBezTo>
                <a:lnTo>
                  <a:pt x="12109" y="16836"/>
                </a:lnTo>
                <a:lnTo>
                  <a:pt x="12073" y="16824"/>
                </a:lnTo>
                <a:cubicBezTo>
                  <a:pt x="11951" y="16847"/>
                  <a:pt x="11849" y="16921"/>
                  <a:pt x="11769" y="16921"/>
                </a:cubicBezTo>
                <a:cubicBezTo>
                  <a:pt x="11763" y="16921"/>
                  <a:pt x="11757" y="16920"/>
                  <a:pt x="11752" y="16920"/>
                </a:cubicBezTo>
                <a:cubicBezTo>
                  <a:pt x="11716" y="16911"/>
                  <a:pt x="11774" y="16888"/>
                  <a:pt x="11840" y="16868"/>
                </a:cubicBezTo>
                <a:lnTo>
                  <a:pt x="11840" y="16868"/>
                </a:lnTo>
                <a:cubicBezTo>
                  <a:pt x="11648" y="16919"/>
                  <a:pt x="11328" y="16969"/>
                  <a:pt x="10990" y="17074"/>
                </a:cubicBezTo>
                <a:cubicBezTo>
                  <a:pt x="10680" y="17170"/>
                  <a:pt x="10668" y="17229"/>
                  <a:pt x="10573" y="17289"/>
                </a:cubicBezTo>
                <a:cubicBezTo>
                  <a:pt x="10430" y="17324"/>
                  <a:pt x="10276" y="17372"/>
                  <a:pt x="10133" y="17420"/>
                </a:cubicBezTo>
                <a:cubicBezTo>
                  <a:pt x="10145" y="17408"/>
                  <a:pt x="10145" y="17408"/>
                  <a:pt x="10133" y="17408"/>
                </a:cubicBezTo>
                <a:cubicBezTo>
                  <a:pt x="10109" y="17408"/>
                  <a:pt x="10061" y="17408"/>
                  <a:pt x="10025" y="17420"/>
                </a:cubicBezTo>
                <a:lnTo>
                  <a:pt x="10037" y="17420"/>
                </a:lnTo>
                <a:cubicBezTo>
                  <a:pt x="9728" y="17479"/>
                  <a:pt x="9835" y="17491"/>
                  <a:pt x="9537" y="17586"/>
                </a:cubicBezTo>
                <a:lnTo>
                  <a:pt x="9525" y="17551"/>
                </a:lnTo>
                <a:cubicBezTo>
                  <a:pt x="9549" y="17551"/>
                  <a:pt x="9597" y="17539"/>
                  <a:pt x="9644" y="17527"/>
                </a:cubicBezTo>
                <a:cubicBezTo>
                  <a:pt x="9609" y="17527"/>
                  <a:pt x="9573" y="17539"/>
                  <a:pt x="9525" y="17539"/>
                </a:cubicBezTo>
                <a:lnTo>
                  <a:pt x="9514" y="17539"/>
                </a:lnTo>
                <a:cubicBezTo>
                  <a:pt x="9573" y="17527"/>
                  <a:pt x="9633" y="17515"/>
                  <a:pt x="9668" y="17503"/>
                </a:cubicBezTo>
                <a:lnTo>
                  <a:pt x="9668" y="17503"/>
                </a:lnTo>
                <a:cubicBezTo>
                  <a:pt x="9641" y="17507"/>
                  <a:pt x="9622" y="17510"/>
                  <a:pt x="9610" y="17510"/>
                </a:cubicBezTo>
                <a:cubicBezTo>
                  <a:pt x="9528" y="17510"/>
                  <a:pt x="9783" y="17412"/>
                  <a:pt x="10002" y="17360"/>
                </a:cubicBezTo>
                <a:cubicBezTo>
                  <a:pt x="10012" y="17359"/>
                  <a:pt x="10020" y="17359"/>
                  <a:pt x="10026" y="17359"/>
                </a:cubicBezTo>
                <a:cubicBezTo>
                  <a:pt x="10088" y="17359"/>
                  <a:pt x="9927" y="17410"/>
                  <a:pt x="9895" y="17432"/>
                </a:cubicBezTo>
                <a:cubicBezTo>
                  <a:pt x="10002" y="17408"/>
                  <a:pt x="10109" y="17384"/>
                  <a:pt x="10216" y="17348"/>
                </a:cubicBezTo>
                <a:lnTo>
                  <a:pt x="10216" y="17348"/>
                </a:lnTo>
                <a:cubicBezTo>
                  <a:pt x="10193" y="17352"/>
                  <a:pt x="10175" y="17353"/>
                  <a:pt x="10162" y="17353"/>
                </a:cubicBezTo>
                <a:cubicBezTo>
                  <a:pt x="10090" y="17353"/>
                  <a:pt x="10184" y="17298"/>
                  <a:pt x="10406" y="17217"/>
                </a:cubicBezTo>
                <a:lnTo>
                  <a:pt x="10406" y="17217"/>
                </a:lnTo>
                <a:cubicBezTo>
                  <a:pt x="9823" y="17348"/>
                  <a:pt x="9383" y="17562"/>
                  <a:pt x="8799" y="17717"/>
                </a:cubicBezTo>
                <a:cubicBezTo>
                  <a:pt x="8859" y="17693"/>
                  <a:pt x="8835" y="17693"/>
                  <a:pt x="8859" y="17670"/>
                </a:cubicBezTo>
                <a:lnTo>
                  <a:pt x="8859" y="17670"/>
                </a:lnTo>
                <a:cubicBezTo>
                  <a:pt x="8192" y="17860"/>
                  <a:pt x="7358" y="18110"/>
                  <a:pt x="7085" y="18158"/>
                </a:cubicBezTo>
                <a:cubicBezTo>
                  <a:pt x="6858" y="18217"/>
                  <a:pt x="6823" y="18265"/>
                  <a:pt x="6549" y="18360"/>
                </a:cubicBezTo>
                <a:lnTo>
                  <a:pt x="6406" y="18360"/>
                </a:lnTo>
                <a:cubicBezTo>
                  <a:pt x="6263" y="18432"/>
                  <a:pt x="5787" y="18527"/>
                  <a:pt x="5965" y="18527"/>
                </a:cubicBezTo>
                <a:cubicBezTo>
                  <a:pt x="5977" y="18527"/>
                  <a:pt x="6085" y="18467"/>
                  <a:pt x="6227" y="18444"/>
                </a:cubicBezTo>
                <a:lnTo>
                  <a:pt x="6227" y="18444"/>
                </a:lnTo>
                <a:lnTo>
                  <a:pt x="6204" y="18467"/>
                </a:lnTo>
                <a:lnTo>
                  <a:pt x="6513" y="18372"/>
                </a:lnTo>
                <a:lnTo>
                  <a:pt x="6513" y="18372"/>
                </a:lnTo>
                <a:lnTo>
                  <a:pt x="6418" y="18420"/>
                </a:lnTo>
                <a:cubicBezTo>
                  <a:pt x="6847" y="18336"/>
                  <a:pt x="6692" y="18277"/>
                  <a:pt x="7204" y="18158"/>
                </a:cubicBezTo>
                <a:lnTo>
                  <a:pt x="7216" y="18205"/>
                </a:lnTo>
                <a:cubicBezTo>
                  <a:pt x="7549" y="18110"/>
                  <a:pt x="7716" y="18051"/>
                  <a:pt x="8025" y="17991"/>
                </a:cubicBezTo>
                <a:cubicBezTo>
                  <a:pt x="8025" y="17991"/>
                  <a:pt x="8025" y="17981"/>
                  <a:pt x="8008" y="17981"/>
                </a:cubicBezTo>
                <a:cubicBezTo>
                  <a:pt x="7999" y="17981"/>
                  <a:pt x="7986" y="17983"/>
                  <a:pt x="7966" y="17991"/>
                </a:cubicBezTo>
                <a:cubicBezTo>
                  <a:pt x="7941" y="17996"/>
                  <a:pt x="7914" y="17999"/>
                  <a:pt x="7894" y="17999"/>
                </a:cubicBezTo>
                <a:cubicBezTo>
                  <a:pt x="7865" y="17999"/>
                  <a:pt x="7850" y="17993"/>
                  <a:pt x="7870" y="17979"/>
                </a:cubicBezTo>
                <a:cubicBezTo>
                  <a:pt x="8020" y="17926"/>
                  <a:pt x="8074" y="17908"/>
                  <a:pt x="8085" y="17908"/>
                </a:cubicBezTo>
                <a:cubicBezTo>
                  <a:pt x="8105" y="17908"/>
                  <a:pt x="7991" y="17963"/>
                  <a:pt x="8046" y="17963"/>
                </a:cubicBezTo>
                <a:cubicBezTo>
                  <a:pt x="8063" y="17963"/>
                  <a:pt x="8097" y="17957"/>
                  <a:pt x="8156" y="17943"/>
                </a:cubicBezTo>
                <a:cubicBezTo>
                  <a:pt x="8430" y="17848"/>
                  <a:pt x="8859" y="17717"/>
                  <a:pt x="9192" y="17622"/>
                </a:cubicBezTo>
                <a:lnTo>
                  <a:pt x="9192" y="17622"/>
                </a:lnTo>
                <a:cubicBezTo>
                  <a:pt x="9156" y="17634"/>
                  <a:pt x="9121" y="17646"/>
                  <a:pt x="9085" y="17658"/>
                </a:cubicBezTo>
                <a:cubicBezTo>
                  <a:pt x="8966" y="17705"/>
                  <a:pt x="8847" y="17741"/>
                  <a:pt x="8775" y="17777"/>
                </a:cubicBezTo>
                <a:cubicBezTo>
                  <a:pt x="8835" y="17753"/>
                  <a:pt x="8859" y="17765"/>
                  <a:pt x="8966" y="17729"/>
                </a:cubicBezTo>
                <a:lnTo>
                  <a:pt x="8966" y="17729"/>
                </a:lnTo>
                <a:lnTo>
                  <a:pt x="8752" y="17813"/>
                </a:lnTo>
                <a:cubicBezTo>
                  <a:pt x="8775" y="17813"/>
                  <a:pt x="8787" y="17801"/>
                  <a:pt x="8799" y="17801"/>
                </a:cubicBezTo>
                <a:lnTo>
                  <a:pt x="8799" y="17801"/>
                </a:lnTo>
                <a:lnTo>
                  <a:pt x="8692" y="17836"/>
                </a:lnTo>
                <a:cubicBezTo>
                  <a:pt x="8621" y="17860"/>
                  <a:pt x="8537" y="17884"/>
                  <a:pt x="8454" y="17908"/>
                </a:cubicBezTo>
                <a:cubicBezTo>
                  <a:pt x="8454" y="17896"/>
                  <a:pt x="8454" y="17896"/>
                  <a:pt x="8442" y="17896"/>
                </a:cubicBezTo>
                <a:cubicBezTo>
                  <a:pt x="8442" y="17896"/>
                  <a:pt x="8430" y="17908"/>
                  <a:pt x="8418" y="17908"/>
                </a:cubicBezTo>
                <a:lnTo>
                  <a:pt x="8406" y="17908"/>
                </a:lnTo>
                <a:cubicBezTo>
                  <a:pt x="8406" y="17908"/>
                  <a:pt x="8382" y="17920"/>
                  <a:pt x="8382" y="17920"/>
                </a:cubicBezTo>
                <a:lnTo>
                  <a:pt x="8359" y="17932"/>
                </a:lnTo>
                <a:cubicBezTo>
                  <a:pt x="7704" y="18122"/>
                  <a:pt x="7013" y="18313"/>
                  <a:pt x="6358" y="18503"/>
                </a:cubicBezTo>
                <a:lnTo>
                  <a:pt x="6323" y="18503"/>
                </a:lnTo>
                <a:cubicBezTo>
                  <a:pt x="6356" y="18496"/>
                  <a:pt x="6386" y="18486"/>
                  <a:pt x="6417" y="18476"/>
                </a:cubicBezTo>
                <a:lnTo>
                  <a:pt x="6417" y="18476"/>
                </a:lnTo>
                <a:cubicBezTo>
                  <a:pt x="6365" y="18488"/>
                  <a:pt x="6311" y="18499"/>
                  <a:pt x="6263" y="18515"/>
                </a:cubicBezTo>
                <a:cubicBezTo>
                  <a:pt x="6204" y="18527"/>
                  <a:pt x="6156" y="18539"/>
                  <a:pt x="6108" y="18551"/>
                </a:cubicBezTo>
                <a:cubicBezTo>
                  <a:pt x="6168" y="18551"/>
                  <a:pt x="5894" y="18610"/>
                  <a:pt x="5680" y="18682"/>
                </a:cubicBezTo>
                <a:cubicBezTo>
                  <a:pt x="5120" y="18836"/>
                  <a:pt x="4549" y="18991"/>
                  <a:pt x="4096" y="19122"/>
                </a:cubicBezTo>
                <a:cubicBezTo>
                  <a:pt x="4120" y="19110"/>
                  <a:pt x="4156" y="19098"/>
                  <a:pt x="4180" y="19086"/>
                </a:cubicBezTo>
                <a:cubicBezTo>
                  <a:pt x="4239" y="19051"/>
                  <a:pt x="4310" y="19027"/>
                  <a:pt x="4382" y="18991"/>
                </a:cubicBezTo>
                <a:cubicBezTo>
                  <a:pt x="4439" y="18991"/>
                  <a:pt x="4755" y="18885"/>
                  <a:pt x="4806" y="18885"/>
                </a:cubicBezTo>
                <a:cubicBezTo>
                  <a:pt x="4819" y="18885"/>
                  <a:pt x="4815" y="18891"/>
                  <a:pt x="4787" y="18908"/>
                </a:cubicBezTo>
                <a:cubicBezTo>
                  <a:pt x="5013" y="18789"/>
                  <a:pt x="5573" y="18670"/>
                  <a:pt x="5346" y="18670"/>
                </a:cubicBezTo>
                <a:cubicBezTo>
                  <a:pt x="5156" y="18729"/>
                  <a:pt x="4942" y="18789"/>
                  <a:pt x="4727" y="18860"/>
                </a:cubicBezTo>
                <a:cubicBezTo>
                  <a:pt x="4608" y="18896"/>
                  <a:pt x="4501" y="18932"/>
                  <a:pt x="4382" y="18967"/>
                </a:cubicBezTo>
                <a:cubicBezTo>
                  <a:pt x="4334" y="18979"/>
                  <a:pt x="4275" y="19003"/>
                  <a:pt x="4215" y="19015"/>
                </a:cubicBezTo>
                <a:cubicBezTo>
                  <a:pt x="4180" y="19027"/>
                  <a:pt x="4156" y="19039"/>
                  <a:pt x="4120" y="19051"/>
                </a:cubicBezTo>
                <a:cubicBezTo>
                  <a:pt x="4108" y="19063"/>
                  <a:pt x="4096" y="19063"/>
                  <a:pt x="4072" y="19075"/>
                </a:cubicBezTo>
                <a:cubicBezTo>
                  <a:pt x="4060" y="19075"/>
                  <a:pt x="4049" y="19086"/>
                  <a:pt x="4037" y="19086"/>
                </a:cubicBezTo>
                <a:cubicBezTo>
                  <a:pt x="3989" y="19110"/>
                  <a:pt x="3929" y="19134"/>
                  <a:pt x="3870" y="19146"/>
                </a:cubicBezTo>
                <a:lnTo>
                  <a:pt x="3691" y="19206"/>
                </a:lnTo>
                <a:cubicBezTo>
                  <a:pt x="3572" y="19241"/>
                  <a:pt x="3453" y="19277"/>
                  <a:pt x="3334" y="19313"/>
                </a:cubicBezTo>
                <a:lnTo>
                  <a:pt x="3275" y="19325"/>
                </a:lnTo>
                <a:cubicBezTo>
                  <a:pt x="3251" y="19337"/>
                  <a:pt x="3227" y="19337"/>
                  <a:pt x="3215" y="19337"/>
                </a:cubicBezTo>
                <a:lnTo>
                  <a:pt x="3227" y="19337"/>
                </a:lnTo>
                <a:cubicBezTo>
                  <a:pt x="3179" y="19348"/>
                  <a:pt x="3120" y="19372"/>
                  <a:pt x="3072" y="19384"/>
                </a:cubicBezTo>
                <a:lnTo>
                  <a:pt x="3048" y="19337"/>
                </a:lnTo>
                <a:cubicBezTo>
                  <a:pt x="2679" y="19444"/>
                  <a:pt x="2310" y="19563"/>
                  <a:pt x="1965" y="19670"/>
                </a:cubicBezTo>
                <a:lnTo>
                  <a:pt x="2191" y="19587"/>
                </a:lnTo>
                <a:lnTo>
                  <a:pt x="2191" y="19587"/>
                </a:lnTo>
                <a:cubicBezTo>
                  <a:pt x="1822" y="19718"/>
                  <a:pt x="1572" y="19777"/>
                  <a:pt x="1334" y="19825"/>
                </a:cubicBezTo>
                <a:cubicBezTo>
                  <a:pt x="1215" y="19860"/>
                  <a:pt x="1096" y="19884"/>
                  <a:pt x="977" y="19932"/>
                </a:cubicBezTo>
                <a:cubicBezTo>
                  <a:pt x="917" y="19944"/>
                  <a:pt x="858" y="19968"/>
                  <a:pt x="798" y="19991"/>
                </a:cubicBezTo>
                <a:lnTo>
                  <a:pt x="751" y="20015"/>
                </a:lnTo>
                <a:lnTo>
                  <a:pt x="727" y="20027"/>
                </a:lnTo>
                <a:lnTo>
                  <a:pt x="691" y="20039"/>
                </a:lnTo>
                <a:cubicBezTo>
                  <a:pt x="655" y="20051"/>
                  <a:pt x="631" y="20063"/>
                  <a:pt x="596" y="20075"/>
                </a:cubicBezTo>
                <a:lnTo>
                  <a:pt x="584" y="20075"/>
                </a:lnTo>
                <a:cubicBezTo>
                  <a:pt x="576" y="20082"/>
                  <a:pt x="568" y="20085"/>
                  <a:pt x="561" y="20086"/>
                </a:cubicBezTo>
                <a:lnTo>
                  <a:pt x="561" y="20086"/>
                </a:lnTo>
                <a:lnTo>
                  <a:pt x="572" y="20075"/>
                </a:lnTo>
                <a:lnTo>
                  <a:pt x="560" y="20075"/>
                </a:lnTo>
                <a:cubicBezTo>
                  <a:pt x="572" y="20063"/>
                  <a:pt x="596" y="20039"/>
                  <a:pt x="620" y="20015"/>
                </a:cubicBezTo>
                <a:lnTo>
                  <a:pt x="620" y="20015"/>
                </a:lnTo>
                <a:cubicBezTo>
                  <a:pt x="560" y="20039"/>
                  <a:pt x="500" y="20051"/>
                  <a:pt x="441" y="20075"/>
                </a:cubicBezTo>
                <a:cubicBezTo>
                  <a:pt x="453" y="20106"/>
                  <a:pt x="466" y="20137"/>
                  <a:pt x="478" y="20168"/>
                </a:cubicBezTo>
                <a:lnTo>
                  <a:pt x="478" y="20168"/>
                </a:lnTo>
                <a:lnTo>
                  <a:pt x="489" y="20158"/>
                </a:lnTo>
                <a:cubicBezTo>
                  <a:pt x="536" y="20158"/>
                  <a:pt x="584" y="20146"/>
                  <a:pt x="643" y="20134"/>
                </a:cubicBezTo>
                <a:lnTo>
                  <a:pt x="643" y="20134"/>
                </a:lnTo>
                <a:lnTo>
                  <a:pt x="500" y="20170"/>
                </a:lnTo>
                <a:lnTo>
                  <a:pt x="512" y="20206"/>
                </a:lnTo>
                <a:cubicBezTo>
                  <a:pt x="512" y="20206"/>
                  <a:pt x="502" y="20195"/>
                  <a:pt x="481" y="20174"/>
                </a:cubicBezTo>
                <a:lnTo>
                  <a:pt x="481" y="20174"/>
                </a:lnTo>
                <a:cubicBezTo>
                  <a:pt x="491" y="20200"/>
                  <a:pt x="502" y="20227"/>
                  <a:pt x="512" y="20253"/>
                </a:cubicBezTo>
                <a:lnTo>
                  <a:pt x="548" y="20337"/>
                </a:lnTo>
                <a:lnTo>
                  <a:pt x="572" y="20384"/>
                </a:lnTo>
                <a:cubicBezTo>
                  <a:pt x="576" y="20393"/>
                  <a:pt x="580" y="20401"/>
                  <a:pt x="584" y="20409"/>
                </a:cubicBezTo>
                <a:lnTo>
                  <a:pt x="584" y="20409"/>
                </a:lnTo>
                <a:cubicBezTo>
                  <a:pt x="580" y="20392"/>
                  <a:pt x="576" y="20376"/>
                  <a:pt x="572" y="20360"/>
                </a:cubicBezTo>
                <a:lnTo>
                  <a:pt x="572" y="20360"/>
                </a:lnTo>
                <a:cubicBezTo>
                  <a:pt x="580" y="20386"/>
                  <a:pt x="590" y="20412"/>
                  <a:pt x="600" y="20439"/>
                </a:cubicBezTo>
                <a:lnTo>
                  <a:pt x="600" y="20439"/>
                </a:lnTo>
                <a:cubicBezTo>
                  <a:pt x="595" y="20429"/>
                  <a:pt x="590" y="20419"/>
                  <a:pt x="584" y="20409"/>
                </a:cubicBezTo>
                <a:lnTo>
                  <a:pt x="584" y="20409"/>
                </a:lnTo>
                <a:cubicBezTo>
                  <a:pt x="594" y="20444"/>
                  <a:pt x="607" y="20487"/>
                  <a:pt x="631" y="20551"/>
                </a:cubicBezTo>
                <a:lnTo>
                  <a:pt x="655" y="20587"/>
                </a:lnTo>
                <a:cubicBezTo>
                  <a:pt x="640" y="20540"/>
                  <a:pt x="619" y="20489"/>
                  <a:pt x="600" y="20439"/>
                </a:cubicBezTo>
                <a:lnTo>
                  <a:pt x="600" y="20439"/>
                </a:lnTo>
                <a:cubicBezTo>
                  <a:pt x="627" y="20488"/>
                  <a:pt x="653" y="20534"/>
                  <a:pt x="679" y="20587"/>
                </a:cubicBezTo>
                <a:cubicBezTo>
                  <a:pt x="739" y="20730"/>
                  <a:pt x="798" y="20872"/>
                  <a:pt x="834" y="21027"/>
                </a:cubicBezTo>
                <a:lnTo>
                  <a:pt x="846" y="20991"/>
                </a:lnTo>
                <a:cubicBezTo>
                  <a:pt x="881" y="21075"/>
                  <a:pt x="881" y="21122"/>
                  <a:pt x="917" y="21206"/>
                </a:cubicBezTo>
                <a:lnTo>
                  <a:pt x="917" y="21170"/>
                </a:lnTo>
                <a:cubicBezTo>
                  <a:pt x="965" y="21277"/>
                  <a:pt x="1012" y="21361"/>
                  <a:pt x="1048" y="21456"/>
                </a:cubicBezTo>
                <a:cubicBezTo>
                  <a:pt x="1036" y="21437"/>
                  <a:pt x="1020" y="21405"/>
                  <a:pt x="1016" y="21405"/>
                </a:cubicBezTo>
                <a:lnTo>
                  <a:pt x="1016" y="21405"/>
                </a:lnTo>
                <a:cubicBezTo>
                  <a:pt x="1013" y="21405"/>
                  <a:pt x="1020" y="21431"/>
                  <a:pt x="1048" y="21515"/>
                </a:cubicBezTo>
                <a:cubicBezTo>
                  <a:pt x="1060" y="21527"/>
                  <a:pt x="1084" y="21575"/>
                  <a:pt x="1108" y="21646"/>
                </a:cubicBezTo>
                <a:cubicBezTo>
                  <a:pt x="1132" y="21682"/>
                  <a:pt x="1143" y="21742"/>
                  <a:pt x="1167" y="21789"/>
                </a:cubicBezTo>
                <a:cubicBezTo>
                  <a:pt x="1166" y="21791"/>
                  <a:pt x="1165" y="21792"/>
                  <a:pt x="1164" y="21792"/>
                </a:cubicBezTo>
                <a:cubicBezTo>
                  <a:pt x="1149" y="21792"/>
                  <a:pt x="1117" y="21676"/>
                  <a:pt x="1084" y="21611"/>
                </a:cubicBezTo>
                <a:lnTo>
                  <a:pt x="1084" y="21611"/>
                </a:lnTo>
                <a:cubicBezTo>
                  <a:pt x="1108" y="21730"/>
                  <a:pt x="1215" y="21896"/>
                  <a:pt x="1286" y="22075"/>
                </a:cubicBezTo>
                <a:cubicBezTo>
                  <a:pt x="1303" y="22129"/>
                  <a:pt x="1305" y="22146"/>
                  <a:pt x="1300" y="22146"/>
                </a:cubicBezTo>
                <a:cubicBezTo>
                  <a:pt x="1292" y="22146"/>
                  <a:pt x="1258" y="22083"/>
                  <a:pt x="1251" y="22075"/>
                </a:cubicBezTo>
                <a:lnTo>
                  <a:pt x="1251" y="22075"/>
                </a:lnTo>
                <a:cubicBezTo>
                  <a:pt x="1489" y="22611"/>
                  <a:pt x="1536" y="22885"/>
                  <a:pt x="1763" y="23242"/>
                </a:cubicBezTo>
                <a:lnTo>
                  <a:pt x="1767" y="23242"/>
                </a:lnTo>
                <a:cubicBezTo>
                  <a:pt x="1621" y="22871"/>
                  <a:pt x="1469" y="22485"/>
                  <a:pt x="1322" y="22099"/>
                </a:cubicBezTo>
                <a:lnTo>
                  <a:pt x="1322" y="22099"/>
                </a:lnTo>
                <a:cubicBezTo>
                  <a:pt x="1322" y="22099"/>
                  <a:pt x="1334" y="22099"/>
                  <a:pt x="1346" y="22111"/>
                </a:cubicBezTo>
                <a:cubicBezTo>
                  <a:pt x="1370" y="22158"/>
                  <a:pt x="1405" y="22254"/>
                  <a:pt x="1465" y="22396"/>
                </a:cubicBezTo>
                <a:cubicBezTo>
                  <a:pt x="1489" y="22456"/>
                  <a:pt x="1501" y="22515"/>
                  <a:pt x="1501" y="22539"/>
                </a:cubicBezTo>
                <a:cubicBezTo>
                  <a:pt x="1536" y="22611"/>
                  <a:pt x="1584" y="22718"/>
                  <a:pt x="1643" y="22849"/>
                </a:cubicBezTo>
                <a:cubicBezTo>
                  <a:pt x="1727" y="23063"/>
                  <a:pt x="1798" y="23254"/>
                  <a:pt x="1882" y="23444"/>
                </a:cubicBezTo>
                <a:cubicBezTo>
                  <a:pt x="1929" y="23587"/>
                  <a:pt x="1977" y="23706"/>
                  <a:pt x="2024" y="23837"/>
                </a:cubicBezTo>
                <a:cubicBezTo>
                  <a:pt x="2036" y="23873"/>
                  <a:pt x="2048" y="23897"/>
                  <a:pt x="2060" y="23920"/>
                </a:cubicBezTo>
                <a:cubicBezTo>
                  <a:pt x="2108" y="24051"/>
                  <a:pt x="2155" y="24170"/>
                  <a:pt x="2203" y="24301"/>
                </a:cubicBezTo>
                <a:lnTo>
                  <a:pt x="2084" y="24039"/>
                </a:lnTo>
                <a:cubicBezTo>
                  <a:pt x="2072" y="24028"/>
                  <a:pt x="2060" y="24004"/>
                  <a:pt x="2060" y="23992"/>
                </a:cubicBezTo>
                <a:cubicBezTo>
                  <a:pt x="2032" y="23919"/>
                  <a:pt x="2003" y="23844"/>
                  <a:pt x="1974" y="23769"/>
                </a:cubicBezTo>
                <a:lnTo>
                  <a:pt x="1974" y="23769"/>
                </a:lnTo>
                <a:cubicBezTo>
                  <a:pt x="2008" y="23880"/>
                  <a:pt x="1982" y="23900"/>
                  <a:pt x="2048" y="24099"/>
                </a:cubicBezTo>
                <a:cubicBezTo>
                  <a:pt x="2084" y="24159"/>
                  <a:pt x="2144" y="24313"/>
                  <a:pt x="2191" y="24409"/>
                </a:cubicBezTo>
                <a:cubicBezTo>
                  <a:pt x="2263" y="24361"/>
                  <a:pt x="2322" y="24325"/>
                  <a:pt x="2382" y="24290"/>
                </a:cubicBezTo>
                <a:lnTo>
                  <a:pt x="2453" y="24242"/>
                </a:lnTo>
                <a:cubicBezTo>
                  <a:pt x="2572" y="24182"/>
                  <a:pt x="2691" y="24123"/>
                  <a:pt x="2798" y="24063"/>
                </a:cubicBezTo>
                <a:lnTo>
                  <a:pt x="2870" y="24016"/>
                </a:lnTo>
                <a:lnTo>
                  <a:pt x="2870" y="24016"/>
                </a:lnTo>
                <a:cubicBezTo>
                  <a:pt x="2870" y="24016"/>
                  <a:pt x="2870" y="24028"/>
                  <a:pt x="2858" y="24039"/>
                </a:cubicBezTo>
                <a:cubicBezTo>
                  <a:pt x="2965" y="23992"/>
                  <a:pt x="3037" y="23944"/>
                  <a:pt x="3108" y="23897"/>
                </a:cubicBezTo>
                <a:cubicBezTo>
                  <a:pt x="3156" y="23873"/>
                  <a:pt x="3191" y="23849"/>
                  <a:pt x="3239" y="23825"/>
                </a:cubicBezTo>
                <a:cubicBezTo>
                  <a:pt x="3334" y="23778"/>
                  <a:pt x="3406" y="23730"/>
                  <a:pt x="3477" y="23694"/>
                </a:cubicBezTo>
                <a:cubicBezTo>
                  <a:pt x="3525" y="23682"/>
                  <a:pt x="3596" y="23647"/>
                  <a:pt x="3668" y="23611"/>
                </a:cubicBezTo>
                <a:cubicBezTo>
                  <a:pt x="3691" y="23599"/>
                  <a:pt x="3727" y="23587"/>
                  <a:pt x="3763" y="23575"/>
                </a:cubicBezTo>
                <a:lnTo>
                  <a:pt x="3834" y="23539"/>
                </a:lnTo>
                <a:cubicBezTo>
                  <a:pt x="3858" y="23516"/>
                  <a:pt x="3894" y="23504"/>
                  <a:pt x="3941" y="23480"/>
                </a:cubicBezTo>
                <a:lnTo>
                  <a:pt x="3941" y="23456"/>
                </a:lnTo>
                <a:cubicBezTo>
                  <a:pt x="4049" y="23397"/>
                  <a:pt x="4156" y="23325"/>
                  <a:pt x="4263" y="23266"/>
                </a:cubicBezTo>
                <a:cubicBezTo>
                  <a:pt x="4267" y="23266"/>
                  <a:pt x="4272" y="23266"/>
                  <a:pt x="4276" y="23265"/>
                </a:cubicBezTo>
                <a:lnTo>
                  <a:pt x="4276" y="23265"/>
                </a:lnTo>
                <a:lnTo>
                  <a:pt x="4275" y="23266"/>
                </a:lnTo>
                <a:lnTo>
                  <a:pt x="4276" y="23265"/>
                </a:lnTo>
                <a:lnTo>
                  <a:pt x="4276" y="23265"/>
                </a:lnTo>
                <a:cubicBezTo>
                  <a:pt x="4282" y="23264"/>
                  <a:pt x="4288" y="23262"/>
                  <a:pt x="4293" y="23258"/>
                </a:cubicBezTo>
                <a:lnTo>
                  <a:pt x="4293" y="23258"/>
                </a:lnTo>
                <a:lnTo>
                  <a:pt x="4305" y="23254"/>
                </a:lnTo>
                <a:lnTo>
                  <a:pt x="4322" y="23254"/>
                </a:lnTo>
                <a:lnTo>
                  <a:pt x="4310" y="23266"/>
                </a:lnTo>
                <a:cubicBezTo>
                  <a:pt x="4322" y="23266"/>
                  <a:pt x="4334" y="23254"/>
                  <a:pt x="4346" y="23254"/>
                </a:cubicBezTo>
                <a:lnTo>
                  <a:pt x="4382" y="23242"/>
                </a:lnTo>
                <a:cubicBezTo>
                  <a:pt x="4441" y="23218"/>
                  <a:pt x="4489" y="23182"/>
                  <a:pt x="4549" y="23158"/>
                </a:cubicBezTo>
                <a:lnTo>
                  <a:pt x="4632" y="23111"/>
                </a:lnTo>
                <a:cubicBezTo>
                  <a:pt x="4822" y="23016"/>
                  <a:pt x="5013" y="22920"/>
                  <a:pt x="5203" y="22825"/>
                </a:cubicBezTo>
                <a:cubicBezTo>
                  <a:pt x="5882" y="22480"/>
                  <a:pt x="6537" y="22146"/>
                  <a:pt x="7168" y="21813"/>
                </a:cubicBezTo>
                <a:cubicBezTo>
                  <a:pt x="7228" y="21777"/>
                  <a:pt x="7299" y="21753"/>
                  <a:pt x="7358" y="21718"/>
                </a:cubicBezTo>
                <a:cubicBezTo>
                  <a:pt x="7394" y="21694"/>
                  <a:pt x="7430" y="21682"/>
                  <a:pt x="7466" y="21658"/>
                </a:cubicBezTo>
                <a:cubicBezTo>
                  <a:pt x="7489" y="21658"/>
                  <a:pt x="7513" y="21646"/>
                  <a:pt x="7525" y="21634"/>
                </a:cubicBezTo>
                <a:lnTo>
                  <a:pt x="7525" y="21634"/>
                </a:lnTo>
                <a:lnTo>
                  <a:pt x="7513" y="21646"/>
                </a:lnTo>
                <a:lnTo>
                  <a:pt x="7466" y="21682"/>
                </a:lnTo>
                <a:cubicBezTo>
                  <a:pt x="7454" y="21694"/>
                  <a:pt x="7454" y="21694"/>
                  <a:pt x="7454" y="21694"/>
                </a:cubicBezTo>
                <a:cubicBezTo>
                  <a:pt x="7456" y="21694"/>
                  <a:pt x="7459" y="21693"/>
                  <a:pt x="7460" y="21693"/>
                </a:cubicBezTo>
                <a:lnTo>
                  <a:pt x="7460" y="21693"/>
                </a:lnTo>
                <a:cubicBezTo>
                  <a:pt x="7464" y="21693"/>
                  <a:pt x="7451" y="21701"/>
                  <a:pt x="7358" y="21765"/>
                </a:cubicBezTo>
                <a:cubicBezTo>
                  <a:pt x="7397" y="21756"/>
                  <a:pt x="7443" y="21731"/>
                  <a:pt x="7484" y="21703"/>
                </a:cubicBezTo>
                <a:lnTo>
                  <a:pt x="7484" y="21703"/>
                </a:lnTo>
                <a:cubicBezTo>
                  <a:pt x="7471" y="21706"/>
                  <a:pt x="7462" y="21708"/>
                  <a:pt x="7457" y="21708"/>
                </a:cubicBezTo>
                <a:cubicBezTo>
                  <a:pt x="7446" y="21708"/>
                  <a:pt x="7452" y="21701"/>
                  <a:pt x="7466" y="21694"/>
                </a:cubicBezTo>
                <a:cubicBezTo>
                  <a:pt x="7478" y="21682"/>
                  <a:pt x="7489" y="21670"/>
                  <a:pt x="7513" y="21658"/>
                </a:cubicBezTo>
                <a:lnTo>
                  <a:pt x="7525" y="21646"/>
                </a:lnTo>
                <a:lnTo>
                  <a:pt x="7537" y="21646"/>
                </a:lnTo>
                <a:cubicBezTo>
                  <a:pt x="7549" y="21634"/>
                  <a:pt x="7561" y="21634"/>
                  <a:pt x="7573" y="21623"/>
                </a:cubicBezTo>
                <a:cubicBezTo>
                  <a:pt x="7573" y="21623"/>
                  <a:pt x="7573" y="21634"/>
                  <a:pt x="7573" y="21634"/>
                </a:cubicBezTo>
                <a:lnTo>
                  <a:pt x="7561" y="21658"/>
                </a:lnTo>
                <a:lnTo>
                  <a:pt x="7585" y="21646"/>
                </a:lnTo>
                <a:lnTo>
                  <a:pt x="7609" y="21634"/>
                </a:lnTo>
                <a:lnTo>
                  <a:pt x="7609" y="21623"/>
                </a:lnTo>
                <a:lnTo>
                  <a:pt x="7620" y="21611"/>
                </a:lnTo>
                <a:lnTo>
                  <a:pt x="7632" y="21599"/>
                </a:lnTo>
                <a:lnTo>
                  <a:pt x="7632" y="21587"/>
                </a:lnTo>
                <a:lnTo>
                  <a:pt x="7644" y="21575"/>
                </a:lnTo>
                <a:lnTo>
                  <a:pt x="7644" y="21563"/>
                </a:lnTo>
                <a:cubicBezTo>
                  <a:pt x="7728" y="21515"/>
                  <a:pt x="7799" y="21480"/>
                  <a:pt x="7870" y="21432"/>
                </a:cubicBezTo>
                <a:cubicBezTo>
                  <a:pt x="8049" y="21337"/>
                  <a:pt x="8228" y="21242"/>
                  <a:pt x="8394" y="21158"/>
                </a:cubicBezTo>
                <a:lnTo>
                  <a:pt x="8394" y="21158"/>
                </a:lnTo>
                <a:lnTo>
                  <a:pt x="8382" y="21170"/>
                </a:lnTo>
                <a:cubicBezTo>
                  <a:pt x="8406" y="21158"/>
                  <a:pt x="8430" y="21146"/>
                  <a:pt x="8454" y="21122"/>
                </a:cubicBezTo>
                <a:cubicBezTo>
                  <a:pt x="8569" y="21065"/>
                  <a:pt x="8685" y="20996"/>
                  <a:pt x="8811" y="20937"/>
                </a:cubicBezTo>
                <a:lnTo>
                  <a:pt x="8811" y="20937"/>
                </a:lnTo>
                <a:cubicBezTo>
                  <a:pt x="8811" y="20939"/>
                  <a:pt x="8811" y="20941"/>
                  <a:pt x="8811" y="20944"/>
                </a:cubicBezTo>
                <a:lnTo>
                  <a:pt x="8835" y="20920"/>
                </a:lnTo>
                <a:cubicBezTo>
                  <a:pt x="8859" y="20908"/>
                  <a:pt x="8871" y="20896"/>
                  <a:pt x="8894" y="20896"/>
                </a:cubicBezTo>
                <a:cubicBezTo>
                  <a:pt x="9109" y="20789"/>
                  <a:pt x="9347" y="20670"/>
                  <a:pt x="9537" y="20551"/>
                </a:cubicBezTo>
                <a:lnTo>
                  <a:pt x="9525" y="20551"/>
                </a:lnTo>
                <a:cubicBezTo>
                  <a:pt x="9883" y="20372"/>
                  <a:pt x="10228" y="20194"/>
                  <a:pt x="10573" y="20015"/>
                </a:cubicBezTo>
                <a:lnTo>
                  <a:pt x="10573" y="20015"/>
                </a:lnTo>
                <a:cubicBezTo>
                  <a:pt x="10549" y="20031"/>
                  <a:pt x="10520" y="20052"/>
                  <a:pt x="10486" y="20075"/>
                </a:cubicBezTo>
                <a:lnTo>
                  <a:pt x="10486" y="20075"/>
                </a:lnTo>
                <a:cubicBezTo>
                  <a:pt x="10584" y="20015"/>
                  <a:pt x="10704" y="19954"/>
                  <a:pt x="10823" y="19884"/>
                </a:cubicBezTo>
                <a:cubicBezTo>
                  <a:pt x="10990" y="19813"/>
                  <a:pt x="11157" y="19729"/>
                  <a:pt x="11311" y="19646"/>
                </a:cubicBezTo>
                <a:cubicBezTo>
                  <a:pt x="11311" y="19646"/>
                  <a:pt x="11311" y="19658"/>
                  <a:pt x="11311" y="19658"/>
                </a:cubicBezTo>
                <a:cubicBezTo>
                  <a:pt x="11323" y="19646"/>
                  <a:pt x="11335" y="19646"/>
                  <a:pt x="11347" y="19634"/>
                </a:cubicBezTo>
                <a:cubicBezTo>
                  <a:pt x="11478" y="19563"/>
                  <a:pt x="11621" y="19503"/>
                  <a:pt x="11752" y="19444"/>
                </a:cubicBezTo>
                <a:cubicBezTo>
                  <a:pt x="12145" y="19229"/>
                  <a:pt x="12573" y="19003"/>
                  <a:pt x="13014" y="18777"/>
                </a:cubicBezTo>
                <a:lnTo>
                  <a:pt x="13026" y="18789"/>
                </a:lnTo>
                <a:cubicBezTo>
                  <a:pt x="12990" y="18825"/>
                  <a:pt x="12954" y="18860"/>
                  <a:pt x="12919" y="18908"/>
                </a:cubicBezTo>
                <a:lnTo>
                  <a:pt x="12740" y="19039"/>
                </a:lnTo>
                <a:cubicBezTo>
                  <a:pt x="12584" y="19216"/>
                  <a:pt x="12117" y="19676"/>
                  <a:pt x="12163" y="19676"/>
                </a:cubicBezTo>
                <a:cubicBezTo>
                  <a:pt x="12170" y="19676"/>
                  <a:pt x="12187" y="19667"/>
                  <a:pt x="12216" y="19646"/>
                </a:cubicBezTo>
                <a:cubicBezTo>
                  <a:pt x="12240" y="19622"/>
                  <a:pt x="12359" y="19456"/>
                  <a:pt x="12526" y="19301"/>
                </a:cubicBezTo>
                <a:lnTo>
                  <a:pt x="12526" y="19301"/>
                </a:lnTo>
                <a:lnTo>
                  <a:pt x="12514" y="19337"/>
                </a:lnTo>
                <a:lnTo>
                  <a:pt x="12871" y="18956"/>
                </a:lnTo>
                <a:lnTo>
                  <a:pt x="12800" y="19051"/>
                </a:lnTo>
                <a:cubicBezTo>
                  <a:pt x="12609" y="19265"/>
                  <a:pt x="12419" y="19467"/>
                  <a:pt x="12216" y="19682"/>
                </a:cubicBezTo>
                <a:lnTo>
                  <a:pt x="12240" y="19694"/>
                </a:lnTo>
                <a:cubicBezTo>
                  <a:pt x="12371" y="19563"/>
                  <a:pt x="12490" y="19432"/>
                  <a:pt x="12597" y="19325"/>
                </a:cubicBezTo>
                <a:lnTo>
                  <a:pt x="12597" y="19325"/>
                </a:lnTo>
                <a:lnTo>
                  <a:pt x="12383" y="19563"/>
                </a:lnTo>
                <a:cubicBezTo>
                  <a:pt x="12335" y="19610"/>
                  <a:pt x="12288" y="19658"/>
                  <a:pt x="12240" y="19706"/>
                </a:cubicBezTo>
                <a:cubicBezTo>
                  <a:pt x="12121" y="19837"/>
                  <a:pt x="12002" y="19956"/>
                  <a:pt x="11895" y="20075"/>
                </a:cubicBezTo>
                <a:lnTo>
                  <a:pt x="11621" y="20349"/>
                </a:lnTo>
                <a:lnTo>
                  <a:pt x="11645" y="20313"/>
                </a:lnTo>
                <a:lnTo>
                  <a:pt x="11645" y="20313"/>
                </a:lnTo>
                <a:cubicBezTo>
                  <a:pt x="11609" y="20360"/>
                  <a:pt x="11573" y="20396"/>
                  <a:pt x="11514" y="20456"/>
                </a:cubicBezTo>
                <a:lnTo>
                  <a:pt x="11454" y="20515"/>
                </a:lnTo>
                <a:cubicBezTo>
                  <a:pt x="11395" y="20575"/>
                  <a:pt x="11347" y="20634"/>
                  <a:pt x="11299" y="20682"/>
                </a:cubicBezTo>
                <a:cubicBezTo>
                  <a:pt x="11276" y="20718"/>
                  <a:pt x="11240" y="20741"/>
                  <a:pt x="11216" y="20777"/>
                </a:cubicBezTo>
                <a:lnTo>
                  <a:pt x="10776" y="21218"/>
                </a:lnTo>
                <a:cubicBezTo>
                  <a:pt x="10811" y="21194"/>
                  <a:pt x="10835" y="21182"/>
                  <a:pt x="10835" y="21182"/>
                </a:cubicBezTo>
                <a:lnTo>
                  <a:pt x="10835" y="21182"/>
                </a:lnTo>
                <a:cubicBezTo>
                  <a:pt x="10680" y="21337"/>
                  <a:pt x="10537" y="21492"/>
                  <a:pt x="10418" y="21623"/>
                </a:cubicBezTo>
                <a:cubicBezTo>
                  <a:pt x="10406" y="21611"/>
                  <a:pt x="10406" y="21611"/>
                  <a:pt x="10395" y="21611"/>
                </a:cubicBezTo>
                <a:lnTo>
                  <a:pt x="10454" y="21539"/>
                </a:lnTo>
                <a:lnTo>
                  <a:pt x="10383" y="21611"/>
                </a:lnTo>
                <a:lnTo>
                  <a:pt x="10371" y="21611"/>
                </a:lnTo>
                <a:cubicBezTo>
                  <a:pt x="10371" y="21611"/>
                  <a:pt x="10359" y="21623"/>
                  <a:pt x="10359" y="21623"/>
                </a:cubicBezTo>
                <a:cubicBezTo>
                  <a:pt x="10597" y="21372"/>
                  <a:pt x="10847" y="21111"/>
                  <a:pt x="10978" y="20980"/>
                </a:cubicBezTo>
                <a:lnTo>
                  <a:pt x="10978" y="20980"/>
                </a:lnTo>
                <a:cubicBezTo>
                  <a:pt x="10930" y="21015"/>
                  <a:pt x="10883" y="21075"/>
                  <a:pt x="10811" y="21134"/>
                </a:cubicBezTo>
                <a:lnTo>
                  <a:pt x="10835" y="21111"/>
                </a:lnTo>
                <a:lnTo>
                  <a:pt x="10859" y="21075"/>
                </a:lnTo>
                <a:lnTo>
                  <a:pt x="10918" y="21003"/>
                </a:lnTo>
                <a:cubicBezTo>
                  <a:pt x="10966" y="20956"/>
                  <a:pt x="11014" y="20908"/>
                  <a:pt x="11061" y="20849"/>
                </a:cubicBezTo>
                <a:cubicBezTo>
                  <a:pt x="11157" y="20753"/>
                  <a:pt x="11264" y="20646"/>
                  <a:pt x="11347" y="20551"/>
                </a:cubicBezTo>
                <a:cubicBezTo>
                  <a:pt x="11468" y="20422"/>
                  <a:pt x="11551" y="20330"/>
                  <a:pt x="11533" y="20330"/>
                </a:cubicBezTo>
                <a:lnTo>
                  <a:pt x="11533" y="20330"/>
                </a:lnTo>
                <a:cubicBezTo>
                  <a:pt x="11527" y="20330"/>
                  <a:pt x="11505" y="20343"/>
                  <a:pt x="11466" y="20372"/>
                </a:cubicBezTo>
                <a:cubicBezTo>
                  <a:pt x="11252" y="20599"/>
                  <a:pt x="11026" y="20837"/>
                  <a:pt x="10787" y="21087"/>
                </a:cubicBezTo>
                <a:lnTo>
                  <a:pt x="10776" y="21099"/>
                </a:lnTo>
                <a:lnTo>
                  <a:pt x="10776" y="21087"/>
                </a:lnTo>
                <a:cubicBezTo>
                  <a:pt x="10752" y="21099"/>
                  <a:pt x="10752" y="21099"/>
                  <a:pt x="10740" y="21111"/>
                </a:cubicBezTo>
                <a:lnTo>
                  <a:pt x="10716" y="21134"/>
                </a:lnTo>
                <a:lnTo>
                  <a:pt x="10680" y="21158"/>
                </a:lnTo>
                <a:cubicBezTo>
                  <a:pt x="10633" y="21206"/>
                  <a:pt x="10585" y="21253"/>
                  <a:pt x="10549" y="21301"/>
                </a:cubicBezTo>
                <a:cubicBezTo>
                  <a:pt x="10454" y="21396"/>
                  <a:pt x="10371" y="21480"/>
                  <a:pt x="10276" y="21575"/>
                </a:cubicBezTo>
                <a:cubicBezTo>
                  <a:pt x="10097" y="21765"/>
                  <a:pt x="9906" y="21956"/>
                  <a:pt x="9716" y="22146"/>
                </a:cubicBezTo>
                <a:cubicBezTo>
                  <a:pt x="9347" y="22539"/>
                  <a:pt x="8954" y="22944"/>
                  <a:pt x="8561" y="23349"/>
                </a:cubicBezTo>
                <a:cubicBezTo>
                  <a:pt x="7787" y="24159"/>
                  <a:pt x="7001" y="24968"/>
                  <a:pt x="6287" y="25742"/>
                </a:cubicBezTo>
                <a:lnTo>
                  <a:pt x="6537" y="25444"/>
                </a:lnTo>
                <a:lnTo>
                  <a:pt x="6537" y="25444"/>
                </a:lnTo>
                <a:cubicBezTo>
                  <a:pt x="6227" y="25790"/>
                  <a:pt x="5965" y="26052"/>
                  <a:pt x="5739" y="26278"/>
                </a:cubicBezTo>
                <a:lnTo>
                  <a:pt x="5727" y="26290"/>
                </a:lnTo>
                <a:lnTo>
                  <a:pt x="5727" y="26302"/>
                </a:lnTo>
                <a:lnTo>
                  <a:pt x="5715" y="26314"/>
                </a:lnTo>
                <a:lnTo>
                  <a:pt x="5704" y="26325"/>
                </a:lnTo>
                <a:lnTo>
                  <a:pt x="5692" y="26325"/>
                </a:lnTo>
                <a:lnTo>
                  <a:pt x="5668" y="26349"/>
                </a:lnTo>
                <a:lnTo>
                  <a:pt x="5668" y="26361"/>
                </a:lnTo>
                <a:cubicBezTo>
                  <a:pt x="5608" y="26409"/>
                  <a:pt x="5561" y="26456"/>
                  <a:pt x="5501" y="26516"/>
                </a:cubicBezTo>
                <a:cubicBezTo>
                  <a:pt x="5358" y="26659"/>
                  <a:pt x="5215" y="26790"/>
                  <a:pt x="5072" y="26945"/>
                </a:cubicBezTo>
                <a:cubicBezTo>
                  <a:pt x="5001" y="27028"/>
                  <a:pt x="4930" y="27111"/>
                  <a:pt x="4858" y="27195"/>
                </a:cubicBezTo>
                <a:cubicBezTo>
                  <a:pt x="4775" y="27290"/>
                  <a:pt x="4680" y="27397"/>
                  <a:pt x="4596" y="27504"/>
                </a:cubicBezTo>
                <a:cubicBezTo>
                  <a:pt x="4608" y="27457"/>
                  <a:pt x="4644" y="27409"/>
                  <a:pt x="4680" y="27338"/>
                </a:cubicBezTo>
                <a:lnTo>
                  <a:pt x="4680" y="27338"/>
                </a:lnTo>
                <a:lnTo>
                  <a:pt x="4489" y="27540"/>
                </a:lnTo>
                <a:cubicBezTo>
                  <a:pt x="4507" y="27557"/>
                  <a:pt x="4527" y="27575"/>
                  <a:pt x="4549" y="27592"/>
                </a:cubicBezTo>
                <a:lnTo>
                  <a:pt x="4549" y="27592"/>
                </a:lnTo>
                <a:lnTo>
                  <a:pt x="4549" y="27588"/>
                </a:lnTo>
                <a:cubicBezTo>
                  <a:pt x="4572" y="27576"/>
                  <a:pt x="4596" y="27540"/>
                  <a:pt x="4632" y="27516"/>
                </a:cubicBezTo>
                <a:lnTo>
                  <a:pt x="4727" y="27421"/>
                </a:lnTo>
                <a:lnTo>
                  <a:pt x="4739" y="27421"/>
                </a:lnTo>
                <a:cubicBezTo>
                  <a:pt x="4680" y="27480"/>
                  <a:pt x="4620" y="27540"/>
                  <a:pt x="4561" y="27588"/>
                </a:cubicBezTo>
                <a:lnTo>
                  <a:pt x="4620" y="27647"/>
                </a:lnTo>
                <a:lnTo>
                  <a:pt x="4727" y="27730"/>
                </a:lnTo>
                <a:lnTo>
                  <a:pt x="4882" y="27838"/>
                </a:lnTo>
                <a:cubicBezTo>
                  <a:pt x="4898" y="27850"/>
                  <a:pt x="4913" y="27862"/>
                  <a:pt x="4929" y="27873"/>
                </a:cubicBezTo>
                <a:lnTo>
                  <a:pt x="4930" y="27873"/>
                </a:lnTo>
                <a:lnTo>
                  <a:pt x="4965" y="27897"/>
                </a:lnTo>
                <a:lnTo>
                  <a:pt x="4961" y="27897"/>
                </a:lnTo>
                <a:cubicBezTo>
                  <a:pt x="5042" y="27956"/>
                  <a:pt x="5123" y="28010"/>
                  <a:pt x="5203" y="28064"/>
                </a:cubicBezTo>
                <a:cubicBezTo>
                  <a:pt x="5299" y="28147"/>
                  <a:pt x="5406" y="28219"/>
                  <a:pt x="5513" y="28302"/>
                </a:cubicBezTo>
                <a:cubicBezTo>
                  <a:pt x="5561" y="28350"/>
                  <a:pt x="5608" y="28385"/>
                  <a:pt x="5644" y="28421"/>
                </a:cubicBezTo>
                <a:cubicBezTo>
                  <a:pt x="5639" y="28416"/>
                  <a:pt x="5638" y="28413"/>
                  <a:pt x="5641" y="28413"/>
                </a:cubicBezTo>
                <a:lnTo>
                  <a:pt x="5641" y="28413"/>
                </a:lnTo>
                <a:cubicBezTo>
                  <a:pt x="5644" y="28413"/>
                  <a:pt x="5654" y="28419"/>
                  <a:pt x="5668" y="28433"/>
                </a:cubicBezTo>
                <a:cubicBezTo>
                  <a:pt x="5715" y="28469"/>
                  <a:pt x="5763" y="28516"/>
                  <a:pt x="5823" y="28564"/>
                </a:cubicBezTo>
                <a:lnTo>
                  <a:pt x="5787" y="28528"/>
                </a:lnTo>
                <a:cubicBezTo>
                  <a:pt x="5811" y="28528"/>
                  <a:pt x="5823" y="28540"/>
                  <a:pt x="5834" y="28552"/>
                </a:cubicBezTo>
                <a:cubicBezTo>
                  <a:pt x="5930" y="28623"/>
                  <a:pt x="5977" y="28671"/>
                  <a:pt x="6085" y="28766"/>
                </a:cubicBezTo>
                <a:lnTo>
                  <a:pt x="6037" y="28719"/>
                </a:lnTo>
                <a:lnTo>
                  <a:pt x="6037" y="28719"/>
                </a:lnTo>
                <a:cubicBezTo>
                  <a:pt x="6394" y="28969"/>
                  <a:pt x="6596" y="29135"/>
                  <a:pt x="6918" y="29409"/>
                </a:cubicBezTo>
                <a:cubicBezTo>
                  <a:pt x="6919" y="29411"/>
                  <a:pt x="6919" y="29412"/>
                  <a:pt x="6918" y="29412"/>
                </a:cubicBezTo>
                <a:cubicBezTo>
                  <a:pt x="6905" y="29412"/>
                  <a:pt x="6755" y="29284"/>
                  <a:pt x="6656" y="29207"/>
                </a:cubicBezTo>
                <a:lnTo>
                  <a:pt x="6656" y="29207"/>
                </a:lnTo>
                <a:cubicBezTo>
                  <a:pt x="6799" y="29350"/>
                  <a:pt x="7085" y="29528"/>
                  <a:pt x="7335" y="29731"/>
                </a:cubicBezTo>
                <a:cubicBezTo>
                  <a:pt x="7405" y="29788"/>
                  <a:pt x="7425" y="29807"/>
                  <a:pt x="7420" y="29807"/>
                </a:cubicBezTo>
                <a:cubicBezTo>
                  <a:pt x="7410" y="29807"/>
                  <a:pt x="7310" y="29738"/>
                  <a:pt x="7287" y="29731"/>
                </a:cubicBezTo>
                <a:lnTo>
                  <a:pt x="7287" y="29731"/>
                </a:lnTo>
                <a:cubicBezTo>
                  <a:pt x="7454" y="29850"/>
                  <a:pt x="7585" y="29957"/>
                  <a:pt x="7716" y="30064"/>
                </a:cubicBezTo>
                <a:cubicBezTo>
                  <a:pt x="7847" y="30171"/>
                  <a:pt x="7978" y="30266"/>
                  <a:pt x="8097" y="30362"/>
                </a:cubicBezTo>
                <a:lnTo>
                  <a:pt x="8132" y="30397"/>
                </a:lnTo>
                <a:cubicBezTo>
                  <a:pt x="8156" y="30374"/>
                  <a:pt x="8192" y="30326"/>
                  <a:pt x="8275" y="30207"/>
                </a:cubicBezTo>
                <a:cubicBezTo>
                  <a:pt x="8299" y="30171"/>
                  <a:pt x="8335" y="30135"/>
                  <a:pt x="8371" y="30076"/>
                </a:cubicBezTo>
                <a:lnTo>
                  <a:pt x="8490" y="29897"/>
                </a:lnTo>
                <a:lnTo>
                  <a:pt x="8490" y="29897"/>
                </a:lnTo>
                <a:cubicBezTo>
                  <a:pt x="8454" y="29945"/>
                  <a:pt x="8406" y="30005"/>
                  <a:pt x="8359" y="30076"/>
                </a:cubicBezTo>
                <a:lnTo>
                  <a:pt x="8323" y="30124"/>
                </a:lnTo>
                <a:lnTo>
                  <a:pt x="8299" y="30147"/>
                </a:lnTo>
                <a:lnTo>
                  <a:pt x="8275" y="30195"/>
                </a:lnTo>
                <a:cubicBezTo>
                  <a:pt x="8240" y="30243"/>
                  <a:pt x="8192" y="30302"/>
                  <a:pt x="8156" y="30362"/>
                </a:cubicBezTo>
                <a:cubicBezTo>
                  <a:pt x="8216" y="30255"/>
                  <a:pt x="8275" y="30171"/>
                  <a:pt x="8335" y="30076"/>
                </a:cubicBezTo>
                <a:cubicBezTo>
                  <a:pt x="8359" y="30040"/>
                  <a:pt x="8382" y="29993"/>
                  <a:pt x="8406" y="29957"/>
                </a:cubicBezTo>
                <a:cubicBezTo>
                  <a:pt x="8668" y="29588"/>
                  <a:pt x="8775" y="29350"/>
                  <a:pt x="8942" y="29088"/>
                </a:cubicBezTo>
                <a:cubicBezTo>
                  <a:pt x="8954" y="29064"/>
                  <a:pt x="8990" y="29040"/>
                  <a:pt x="9013" y="28992"/>
                </a:cubicBezTo>
                <a:lnTo>
                  <a:pt x="9049" y="28933"/>
                </a:lnTo>
                <a:cubicBezTo>
                  <a:pt x="9061" y="28909"/>
                  <a:pt x="9073" y="28885"/>
                  <a:pt x="9097" y="28862"/>
                </a:cubicBezTo>
                <a:lnTo>
                  <a:pt x="9097" y="28862"/>
                </a:lnTo>
                <a:lnTo>
                  <a:pt x="9061" y="28897"/>
                </a:lnTo>
                <a:lnTo>
                  <a:pt x="9073" y="28862"/>
                </a:lnTo>
                <a:cubicBezTo>
                  <a:pt x="9394" y="28326"/>
                  <a:pt x="9347" y="28504"/>
                  <a:pt x="9621" y="28100"/>
                </a:cubicBezTo>
                <a:cubicBezTo>
                  <a:pt x="9628" y="28084"/>
                  <a:pt x="9636" y="28074"/>
                  <a:pt x="9644" y="28062"/>
                </a:cubicBezTo>
                <a:lnTo>
                  <a:pt x="9644" y="28062"/>
                </a:lnTo>
                <a:cubicBezTo>
                  <a:pt x="9615" y="28114"/>
                  <a:pt x="9594" y="28163"/>
                  <a:pt x="9573" y="28195"/>
                </a:cubicBezTo>
                <a:cubicBezTo>
                  <a:pt x="9644" y="28088"/>
                  <a:pt x="9799" y="27838"/>
                  <a:pt x="9859" y="27766"/>
                </a:cubicBezTo>
                <a:cubicBezTo>
                  <a:pt x="9883" y="27730"/>
                  <a:pt x="9895" y="27695"/>
                  <a:pt x="9918" y="27659"/>
                </a:cubicBezTo>
                <a:lnTo>
                  <a:pt x="9918" y="27647"/>
                </a:lnTo>
                <a:lnTo>
                  <a:pt x="9930" y="27635"/>
                </a:lnTo>
                <a:lnTo>
                  <a:pt x="9930" y="27623"/>
                </a:lnTo>
                <a:lnTo>
                  <a:pt x="10121" y="27314"/>
                </a:lnTo>
                <a:lnTo>
                  <a:pt x="10216" y="27159"/>
                </a:lnTo>
                <a:lnTo>
                  <a:pt x="10216" y="27159"/>
                </a:lnTo>
                <a:cubicBezTo>
                  <a:pt x="10125" y="27296"/>
                  <a:pt x="10033" y="27444"/>
                  <a:pt x="9942" y="27592"/>
                </a:cubicBezTo>
                <a:lnTo>
                  <a:pt x="9942" y="27592"/>
                </a:lnTo>
                <a:cubicBezTo>
                  <a:pt x="9942" y="27579"/>
                  <a:pt x="9942" y="27562"/>
                  <a:pt x="9942" y="27552"/>
                </a:cubicBezTo>
                <a:cubicBezTo>
                  <a:pt x="9966" y="27516"/>
                  <a:pt x="9990" y="27468"/>
                  <a:pt x="10002" y="27421"/>
                </a:cubicBezTo>
                <a:cubicBezTo>
                  <a:pt x="10109" y="27302"/>
                  <a:pt x="10359" y="26921"/>
                  <a:pt x="10454" y="26778"/>
                </a:cubicBezTo>
                <a:lnTo>
                  <a:pt x="10454" y="26778"/>
                </a:lnTo>
                <a:cubicBezTo>
                  <a:pt x="10418" y="26802"/>
                  <a:pt x="10311" y="26945"/>
                  <a:pt x="10121" y="27242"/>
                </a:cubicBezTo>
                <a:cubicBezTo>
                  <a:pt x="10121" y="27230"/>
                  <a:pt x="10121" y="27218"/>
                  <a:pt x="10145" y="27195"/>
                </a:cubicBezTo>
                <a:cubicBezTo>
                  <a:pt x="10204" y="27076"/>
                  <a:pt x="10276" y="26968"/>
                  <a:pt x="10359" y="26837"/>
                </a:cubicBezTo>
                <a:cubicBezTo>
                  <a:pt x="10371" y="26837"/>
                  <a:pt x="10371" y="26826"/>
                  <a:pt x="10371" y="26826"/>
                </a:cubicBezTo>
                <a:cubicBezTo>
                  <a:pt x="10395" y="26790"/>
                  <a:pt x="10418" y="26754"/>
                  <a:pt x="10454" y="26706"/>
                </a:cubicBezTo>
                <a:cubicBezTo>
                  <a:pt x="10460" y="26700"/>
                  <a:pt x="10464" y="26697"/>
                  <a:pt x="10466" y="26697"/>
                </a:cubicBezTo>
                <a:lnTo>
                  <a:pt x="10466" y="26697"/>
                </a:lnTo>
                <a:cubicBezTo>
                  <a:pt x="10472" y="26697"/>
                  <a:pt x="10463" y="26719"/>
                  <a:pt x="10454" y="26754"/>
                </a:cubicBezTo>
                <a:cubicBezTo>
                  <a:pt x="10597" y="26540"/>
                  <a:pt x="10680" y="26373"/>
                  <a:pt x="10764" y="26230"/>
                </a:cubicBezTo>
                <a:cubicBezTo>
                  <a:pt x="10787" y="26198"/>
                  <a:pt x="10799" y="26187"/>
                  <a:pt x="10805" y="26187"/>
                </a:cubicBezTo>
                <a:cubicBezTo>
                  <a:pt x="10816" y="26187"/>
                  <a:pt x="10811" y="26216"/>
                  <a:pt x="10811" y="26230"/>
                </a:cubicBezTo>
                <a:cubicBezTo>
                  <a:pt x="10883" y="26123"/>
                  <a:pt x="10942" y="26028"/>
                  <a:pt x="10990" y="25933"/>
                </a:cubicBezTo>
                <a:lnTo>
                  <a:pt x="11014" y="25897"/>
                </a:lnTo>
                <a:cubicBezTo>
                  <a:pt x="11014" y="25897"/>
                  <a:pt x="11026" y="25885"/>
                  <a:pt x="11038" y="25861"/>
                </a:cubicBezTo>
                <a:lnTo>
                  <a:pt x="11061" y="25802"/>
                </a:lnTo>
                <a:lnTo>
                  <a:pt x="11121" y="25683"/>
                </a:lnTo>
                <a:cubicBezTo>
                  <a:pt x="11204" y="25599"/>
                  <a:pt x="11288" y="25456"/>
                  <a:pt x="11395" y="25290"/>
                </a:cubicBezTo>
                <a:cubicBezTo>
                  <a:pt x="11395" y="25278"/>
                  <a:pt x="11419" y="25266"/>
                  <a:pt x="11442" y="25230"/>
                </a:cubicBezTo>
                <a:lnTo>
                  <a:pt x="11645" y="24873"/>
                </a:lnTo>
                <a:cubicBezTo>
                  <a:pt x="11680" y="24821"/>
                  <a:pt x="11694" y="24802"/>
                  <a:pt x="11696" y="24802"/>
                </a:cubicBezTo>
                <a:lnTo>
                  <a:pt x="11696" y="24802"/>
                </a:lnTo>
                <a:cubicBezTo>
                  <a:pt x="11703" y="24802"/>
                  <a:pt x="11646" y="24906"/>
                  <a:pt x="11654" y="24906"/>
                </a:cubicBezTo>
                <a:cubicBezTo>
                  <a:pt x="11659" y="24906"/>
                  <a:pt x="11687" y="24869"/>
                  <a:pt x="11764" y="24754"/>
                </a:cubicBezTo>
                <a:cubicBezTo>
                  <a:pt x="11764" y="24742"/>
                  <a:pt x="11800" y="24682"/>
                  <a:pt x="11847" y="24599"/>
                </a:cubicBezTo>
                <a:cubicBezTo>
                  <a:pt x="11871" y="24563"/>
                  <a:pt x="11895" y="24516"/>
                  <a:pt x="11930" y="24456"/>
                </a:cubicBezTo>
                <a:lnTo>
                  <a:pt x="12038" y="24278"/>
                </a:lnTo>
                <a:lnTo>
                  <a:pt x="12026" y="24266"/>
                </a:lnTo>
                <a:lnTo>
                  <a:pt x="12026" y="24254"/>
                </a:lnTo>
                <a:lnTo>
                  <a:pt x="12038" y="24254"/>
                </a:lnTo>
                <a:lnTo>
                  <a:pt x="12050" y="24242"/>
                </a:lnTo>
                <a:lnTo>
                  <a:pt x="12026" y="24242"/>
                </a:lnTo>
                <a:lnTo>
                  <a:pt x="12038" y="24230"/>
                </a:lnTo>
                <a:lnTo>
                  <a:pt x="12050" y="24242"/>
                </a:lnTo>
                <a:lnTo>
                  <a:pt x="12061" y="24218"/>
                </a:lnTo>
                <a:cubicBezTo>
                  <a:pt x="12085" y="24182"/>
                  <a:pt x="12109" y="24135"/>
                  <a:pt x="12133" y="24099"/>
                </a:cubicBezTo>
                <a:lnTo>
                  <a:pt x="12133" y="24099"/>
                </a:lnTo>
                <a:lnTo>
                  <a:pt x="12085" y="24194"/>
                </a:lnTo>
                <a:cubicBezTo>
                  <a:pt x="12121" y="24135"/>
                  <a:pt x="12157" y="24063"/>
                  <a:pt x="12204" y="23992"/>
                </a:cubicBezTo>
                <a:cubicBezTo>
                  <a:pt x="12216" y="23968"/>
                  <a:pt x="12240" y="23944"/>
                  <a:pt x="12252" y="23920"/>
                </a:cubicBezTo>
                <a:lnTo>
                  <a:pt x="12264" y="23920"/>
                </a:lnTo>
                <a:lnTo>
                  <a:pt x="12264" y="23909"/>
                </a:lnTo>
                <a:cubicBezTo>
                  <a:pt x="12288" y="23873"/>
                  <a:pt x="12311" y="23849"/>
                  <a:pt x="12335" y="23825"/>
                </a:cubicBezTo>
                <a:cubicBezTo>
                  <a:pt x="12359" y="23766"/>
                  <a:pt x="12395" y="23718"/>
                  <a:pt x="12431" y="23658"/>
                </a:cubicBezTo>
                <a:cubicBezTo>
                  <a:pt x="12442" y="23658"/>
                  <a:pt x="12454" y="23670"/>
                  <a:pt x="12454" y="23670"/>
                </a:cubicBezTo>
                <a:cubicBezTo>
                  <a:pt x="12459" y="23673"/>
                  <a:pt x="12461" y="23674"/>
                  <a:pt x="12463" y="23674"/>
                </a:cubicBezTo>
                <a:cubicBezTo>
                  <a:pt x="12470" y="23674"/>
                  <a:pt x="12452" y="23654"/>
                  <a:pt x="12442" y="23635"/>
                </a:cubicBezTo>
                <a:lnTo>
                  <a:pt x="12454" y="23635"/>
                </a:lnTo>
                <a:cubicBezTo>
                  <a:pt x="12464" y="23625"/>
                  <a:pt x="12466" y="23608"/>
                  <a:pt x="12479" y="23608"/>
                </a:cubicBezTo>
                <a:cubicBezTo>
                  <a:pt x="12482" y="23608"/>
                  <a:pt x="12486" y="23609"/>
                  <a:pt x="12490" y="23611"/>
                </a:cubicBezTo>
                <a:cubicBezTo>
                  <a:pt x="12490" y="23611"/>
                  <a:pt x="12478" y="23599"/>
                  <a:pt x="12478" y="23587"/>
                </a:cubicBezTo>
                <a:cubicBezTo>
                  <a:pt x="12633" y="23349"/>
                  <a:pt x="12800" y="23075"/>
                  <a:pt x="12978" y="22789"/>
                </a:cubicBezTo>
                <a:cubicBezTo>
                  <a:pt x="13145" y="22563"/>
                  <a:pt x="13312" y="22325"/>
                  <a:pt x="13538" y="21956"/>
                </a:cubicBezTo>
                <a:cubicBezTo>
                  <a:pt x="13545" y="21949"/>
                  <a:pt x="13548" y="21942"/>
                  <a:pt x="13549" y="21942"/>
                </a:cubicBezTo>
                <a:cubicBezTo>
                  <a:pt x="13550" y="21942"/>
                  <a:pt x="13550" y="21946"/>
                  <a:pt x="13550" y="21956"/>
                </a:cubicBezTo>
                <a:cubicBezTo>
                  <a:pt x="13550" y="21944"/>
                  <a:pt x="13562" y="21920"/>
                  <a:pt x="13574" y="21884"/>
                </a:cubicBezTo>
                <a:cubicBezTo>
                  <a:pt x="13597" y="21861"/>
                  <a:pt x="13609" y="21825"/>
                  <a:pt x="13633" y="21801"/>
                </a:cubicBezTo>
                <a:lnTo>
                  <a:pt x="13633" y="21801"/>
                </a:lnTo>
                <a:cubicBezTo>
                  <a:pt x="13621" y="21813"/>
                  <a:pt x="13609" y="21825"/>
                  <a:pt x="13597" y="21837"/>
                </a:cubicBezTo>
                <a:cubicBezTo>
                  <a:pt x="13681" y="21682"/>
                  <a:pt x="13871" y="21396"/>
                  <a:pt x="14062" y="21122"/>
                </a:cubicBezTo>
                <a:cubicBezTo>
                  <a:pt x="14181" y="20932"/>
                  <a:pt x="14300" y="20753"/>
                  <a:pt x="14395" y="20610"/>
                </a:cubicBezTo>
                <a:cubicBezTo>
                  <a:pt x="14431" y="20539"/>
                  <a:pt x="14478" y="20468"/>
                  <a:pt x="14490" y="20432"/>
                </a:cubicBezTo>
                <a:cubicBezTo>
                  <a:pt x="14490" y="20420"/>
                  <a:pt x="14502" y="20408"/>
                  <a:pt x="14502" y="20396"/>
                </a:cubicBezTo>
                <a:cubicBezTo>
                  <a:pt x="14562" y="20313"/>
                  <a:pt x="14609" y="20229"/>
                  <a:pt x="14681" y="20134"/>
                </a:cubicBezTo>
                <a:lnTo>
                  <a:pt x="14681" y="20146"/>
                </a:lnTo>
                <a:cubicBezTo>
                  <a:pt x="14693" y="20087"/>
                  <a:pt x="14776" y="19979"/>
                  <a:pt x="14883" y="19825"/>
                </a:cubicBezTo>
                <a:lnTo>
                  <a:pt x="14883" y="19825"/>
                </a:lnTo>
                <a:lnTo>
                  <a:pt x="14859" y="19908"/>
                </a:lnTo>
                <a:lnTo>
                  <a:pt x="14836" y="19991"/>
                </a:lnTo>
                <a:cubicBezTo>
                  <a:pt x="14832" y="19999"/>
                  <a:pt x="14829" y="20002"/>
                  <a:pt x="14828" y="20002"/>
                </a:cubicBezTo>
                <a:cubicBezTo>
                  <a:pt x="14822" y="20002"/>
                  <a:pt x="14848" y="19914"/>
                  <a:pt x="14848" y="19884"/>
                </a:cubicBezTo>
                <a:lnTo>
                  <a:pt x="14848" y="19884"/>
                </a:lnTo>
                <a:cubicBezTo>
                  <a:pt x="14824" y="19979"/>
                  <a:pt x="14800" y="20039"/>
                  <a:pt x="14800" y="20087"/>
                </a:cubicBezTo>
                <a:cubicBezTo>
                  <a:pt x="14788" y="20134"/>
                  <a:pt x="14776" y="20170"/>
                  <a:pt x="14776" y="20218"/>
                </a:cubicBezTo>
                <a:cubicBezTo>
                  <a:pt x="14764" y="20265"/>
                  <a:pt x="14752" y="20325"/>
                  <a:pt x="14740" y="20384"/>
                </a:cubicBezTo>
                <a:cubicBezTo>
                  <a:pt x="14717" y="20444"/>
                  <a:pt x="14705" y="20503"/>
                  <a:pt x="14669" y="20563"/>
                </a:cubicBezTo>
                <a:cubicBezTo>
                  <a:pt x="14597" y="20872"/>
                  <a:pt x="14574" y="20956"/>
                  <a:pt x="14574" y="20968"/>
                </a:cubicBezTo>
                <a:lnTo>
                  <a:pt x="14562" y="21063"/>
                </a:lnTo>
                <a:lnTo>
                  <a:pt x="14561" y="21065"/>
                </a:lnTo>
                <a:lnTo>
                  <a:pt x="14561" y="21065"/>
                </a:lnTo>
                <a:cubicBezTo>
                  <a:pt x="14562" y="21054"/>
                  <a:pt x="14562" y="21046"/>
                  <a:pt x="14562" y="21039"/>
                </a:cubicBezTo>
                <a:lnTo>
                  <a:pt x="14562" y="21039"/>
                </a:lnTo>
                <a:cubicBezTo>
                  <a:pt x="14512" y="21247"/>
                  <a:pt x="14463" y="21447"/>
                  <a:pt x="14406" y="21653"/>
                </a:cubicBezTo>
                <a:lnTo>
                  <a:pt x="14406" y="21653"/>
                </a:lnTo>
                <a:cubicBezTo>
                  <a:pt x="14410" y="21648"/>
                  <a:pt x="14413" y="21644"/>
                  <a:pt x="14415" y="21644"/>
                </a:cubicBezTo>
                <a:cubicBezTo>
                  <a:pt x="14415" y="21644"/>
                  <a:pt x="14416" y="21645"/>
                  <a:pt x="14416" y="21645"/>
                </a:cubicBezTo>
                <a:lnTo>
                  <a:pt x="14416" y="21645"/>
                </a:lnTo>
                <a:cubicBezTo>
                  <a:pt x="14425" y="21615"/>
                  <a:pt x="14436" y="21581"/>
                  <a:pt x="14447" y="21542"/>
                </a:cubicBezTo>
                <a:lnTo>
                  <a:pt x="14447" y="21542"/>
                </a:lnTo>
                <a:lnTo>
                  <a:pt x="14419" y="21658"/>
                </a:lnTo>
                <a:cubicBezTo>
                  <a:pt x="14419" y="21650"/>
                  <a:pt x="14418" y="21646"/>
                  <a:pt x="14416" y="21645"/>
                </a:cubicBezTo>
                <a:lnTo>
                  <a:pt x="14416" y="21645"/>
                </a:lnTo>
                <a:cubicBezTo>
                  <a:pt x="14399" y="21700"/>
                  <a:pt x="14384" y="21743"/>
                  <a:pt x="14371" y="21777"/>
                </a:cubicBezTo>
                <a:cubicBezTo>
                  <a:pt x="14383" y="21736"/>
                  <a:pt x="14395" y="21694"/>
                  <a:pt x="14406" y="21653"/>
                </a:cubicBezTo>
                <a:lnTo>
                  <a:pt x="14406" y="21653"/>
                </a:lnTo>
                <a:cubicBezTo>
                  <a:pt x="14393" y="21674"/>
                  <a:pt x="14370" y="21729"/>
                  <a:pt x="14347" y="21789"/>
                </a:cubicBezTo>
                <a:cubicBezTo>
                  <a:pt x="14467" y="21289"/>
                  <a:pt x="14502" y="21206"/>
                  <a:pt x="14574" y="20813"/>
                </a:cubicBezTo>
                <a:lnTo>
                  <a:pt x="14574" y="20813"/>
                </a:lnTo>
                <a:cubicBezTo>
                  <a:pt x="14312" y="21634"/>
                  <a:pt x="14431" y="21527"/>
                  <a:pt x="14145" y="22468"/>
                </a:cubicBezTo>
                <a:lnTo>
                  <a:pt x="14145" y="22718"/>
                </a:lnTo>
                <a:lnTo>
                  <a:pt x="14101" y="22893"/>
                </a:lnTo>
                <a:lnTo>
                  <a:pt x="14101" y="22893"/>
                </a:lnTo>
                <a:cubicBezTo>
                  <a:pt x="14102" y="22893"/>
                  <a:pt x="14103" y="22893"/>
                  <a:pt x="14103" y="22893"/>
                </a:cubicBezTo>
                <a:lnTo>
                  <a:pt x="14103" y="22893"/>
                </a:lnTo>
                <a:cubicBezTo>
                  <a:pt x="14109" y="22893"/>
                  <a:pt x="14107" y="22914"/>
                  <a:pt x="14097" y="22980"/>
                </a:cubicBezTo>
                <a:cubicBezTo>
                  <a:pt x="14097" y="23004"/>
                  <a:pt x="14086" y="23016"/>
                  <a:pt x="14086" y="23027"/>
                </a:cubicBezTo>
                <a:cubicBezTo>
                  <a:pt x="14050" y="23147"/>
                  <a:pt x="14026" y="23277"/>
                  <a:pt x="13990" y="23408"/>
                </a:cubicBezTo>
                <a:cubicBezTo>
                  <a:pt x="13990" y="23432"/>
                  <a:pt x="13990" y="23444"/>
                  <a:pt x="13978" y="23468"/>
                </a:cubicBezTo>
                <a:cubicBezTo>
                  <a:pt x="13955" y="23551"/>
                  <a:pt x="13943" y="23623"/>
                  <a:pt x="13919" y="23706"/>
                </a:cubicBezTo>
                <a:cubicBezTo>
                  <a:pt x="13919" y="23682"/>
                  <a:pt x="13907" y="23682"/>
                  <a:pt x="13895" y="23682"/>
                </a:cubicBezTo>
                <a:cubicBezTo>
                  <a:pt x="13907" y="23611"/>
                  <a:pt x="13931" y="23551"/>
                  <a:pt x="13943" y="23492"/>
                </a:cubicBezTo>
                <a:cubicBezTo>
                  <a:pt x="13961" y="23402"/>
                  <a:pt x="13985" y="23313"/>
                  <a:pt x="14006" y="23218"/>
                </a:cubicBezTo>
                <a:lnTo>
                  <a:pt x="14006" y="23218"/>
                </a:lnTo>
                <a:cubicBezTo>
                  <a:pt x="13922" y="23542"/>
                  <a:pt x="13837" y="23892"/>
                  <a:pt x="13752" y="24242"/>
                </a:cubicBezTo>
                <a:cubicBezTo>
                  <a:pt x="13728" y="24325"/>
                  <a:pt x="13705" y="24397"/>
                  <a:pt x="13693" y="24456"/>
                </a:cubicBezTo>
                <a:cubicBezTo>
                  <a:pt x="13705" y="24420"/>
                  <a:pt x="13716" y="24385"/>
                  <a:pt x="13728" y="24361"/>
                </a:cubicBezTo>
                <a:lnTo>
                  <a:pt x="13728" y="24361"/>
                </a:lnTo>
                <a:cubicBezTo>
                  <a:pt x="13669" y="24575"/>
                  <a:pt x="13621" y="24801"/>
                  <a:pt x="13562" y="25016"/>
                </a:cubicBezTo>
                <a:lnTo>
                  <a:pt x="13502" y="25254"/>
                </a:lnTo>
                <a:lnTo>
                  <a:pt x="13502" y="25278"/>
                </a:lnTo>
                <a:lnTo>
                  <a:pt x="13466" y="25385"/>
                </a:lnTo>
                <a:cubicBezTo>
                  <a:pt x="13466" y="25397"/>
                  <a:pt x="13466" y="25409"/>
                  <a:pt x="13454" y="25409"/>
                </a:cubicBezTo>
                <a:cubicBezTo>
                  <a:pt x="13454" y="25444"/>
                  <a:pt x="13443" y="25468"/>
                  <a:pt x="13443" y="25504"/>
                </a:cubicBezTo>
                <a:lnTo>
                  <a:pt x="13407" y="25623"/>
                </a:lnTo>
                <a:cubicBezTo>
                  <a:pt x="13415" y="25591"/>
                  <a:pt x="13433" y="25485"/>
                  <a:pt x="13427" y="25485"/>
                </a:cubicBezTo>
                <a:lnTo>
                  <a:pt x="13427" y="25485"/>
                </a:lnTo>
                <a:cubicBezTo>
                  <a:pt x="13424" y="25485"/>
                  <a:pt x="13415" y="25512"/>
                  <a:pt x="13395" y="25587"/>
                </a:cubicBezTo>
                <a:cubicBezTo>
                  <a:pt x="13288" y="25980"/>
                  <a:pt x="13216" y="26290"/>
                  <a:pt x="13169" y="26576"/>
                </a:cubicBezTo>
                <a:cubicBezTo>
                  <a:pt x="13157" y="26623"/>
                  <a:pt x="13145" y="26659"/>
                  <a:pt x="13133" y="26695"/>
                </a:cubicBezTo>
                <a:lnTo>
                  <a:pt x="12966" y="27385"/>
                </a:lnTo>
                <a:lnTo>
                  <a:pt x="12966" y="27316"/>
                </a:lnTo>
                <a:lnTo>
                  <a:pt x="12966" y="27316"/>
                </a:lnTo>
                <a:cubicBezTo>
                  <a:pt x="12965" y="27320"/>
                  <a:pt x="12964" y="27325"/>
                  <a:pt x="12963" y="27330"/>
                </a:cubicBezTo>
                <a:lnTo>
                  <a:pt x="12963" y="27330"/>
                </a:lnTo>
                <a:cubicBezTo>
                  <a:pt x="12964" y="27324"/>
                  <a:pt x="12965" y="27319"/>
                  <a:pt x="12966" y="27314"/>
                </a:cubicBezTo>
                <a:lnTo>
                  <a:pt x="12966" y="27316"/>
                </a:lnTo>
                <a:lnTo>
                  <a:pt x="12966" y="27316"/>
                </a:lnTo>
                <a:cubicBezTo>
                  <a:pt x="12989" y="27227"/>
                  <a:pt x="13010" y="27143"/>
                  <a:pt x="13026" y="27064"/>
                </a:cubicBezTo>
                <a:lnTo>
                  <a:pt x="13026" y="27052"/>
                </a:lnTo>
                <a:cubicBezTo>
                  <a:pt x="13002" y="27147"/>
                  <a:pt x="12978" y="27242"/>
                  <a:pt x="12954" y="27349"/>
                </a:cubicBezTo>
                <a:lnTo>
                  <a:pt x="12931" y="27457"/>
                </a:lnTo>
                <a:cubicBezTo>
                  <a:pt x="12941" y="27413"/>
                  <a:pt x="12952" y="27371"/>
                  <a:pt x="12963" y="27330"/>
                </a:cubicBezTo>
                <a:lnTo>
                  <a:pt x="12963" y="27330"/>
                </a:lnTo>
                <a:cubicBezTo>
                  <a:pt x="12954" y="27374"/>
                  <a:pt x="12953" y="27429"/>
                  <a:pt x="12943" y="27492"/>
                </a:cubicBezTo>
                <a:lnTo>
                  <a:pt x="12800" y="28040"/>
                </a:lnTo>
                <a:lnTo>
                  <a:pt x="12812" y="27969"/>
                </a:lnTo>
                <a:lnTo>
                  <a:pt x="12740" y="28230"/>
                </a:lnTo>
                <a:lnTo>
                  <a:pt x="12752" y="28219"/>
                </a:lnTo>
                <a:lnTo>
                  <a:pt x="12669" y="28540"/>
                </a:lnTo>
                <a:lnTo>
                  <a:pt x="12657" y="28528"/>
                </a:lnTo>
                <a:lnTo>
                  <a:pt x="12633" y="28659"/>
                </a:lnTo>
                <a:cubicBezTo>
                  <a:pt x="12632" y="28653"/>
                  <a:pt x="12630" y="28650"/>
                  <a:pt x="12627" y="28650"/>
                </a:cubicBezTo>
                <a:cubicBezTo>
                  <a:pt x="12587" y="28650"/>
                  <a:pt x="12403" y="29450"/>
                  <a:pt x="12347" y="29528"/>
                </a:cubicBezTo>
                <a:cubicBezTo>
                  <a:pt x="12359" y="29552"/>
                  <a:pt x="12347" y="29635"/>
                  <a:pt x="12323" y="29731"/>
                </a:cubicBezTo>
                <a:lnTo>
                  <a:pt x="12323" y="29766"/>
                </a:lnTo>
                <a:cubicBezTo>
                  <a:pt x="12323" y="29766"/>
                  <a:pt x="12323" y="29790"/>
                  <a:pt x="12323" y="29790"/>
                </a:cubicBezTo>
                <a:lnTo>
                  <a:pt x="12323" y="29802"/>
                </a:lnTo>
                <a:lnTo>
                  <a:pt x="12335" y="29814"/>
                </a:lnTo>
                <a:cubicBezTo>
                  <a:pt x="12323" y="29874"/>
                  <a:pt x="12311" y="29933"/>
                  <a:pt x="12300" y="29993"/>
                </a:cubicBezTo>
                <a:cubicBezTo>
                  <a:pt x="12276" y="30052"/>
                  <a:pt x="12252" y="30112"/>
                  <a:pt x="12240" y="30183"/>
                </a:cubicBezTo>
                <a:lnTo>
                  <a:pt x="12240" y="30135"/>
                </a:lnTo>
                <a:cubicBezTo>
                  <a:pt x="12228" y="30195"/>
                  <a:pt x="12216" y="30243"/>
                  <a:pt x="12204" y="30278"/>
                </a:cubicBezTo>
                <a:cubicBezTo>
                  <a:pt x="12157" y="30433"/>
                  <a:pt x="12109" y="30624"/>
                  <a:pt x="12050" y="30897"/>
                </a:cubicBezTo>
                <a:cubicBezTo>
                  <a:pt x="12027" y="31001"/>
                  <a:pt x="12013" y="31065"/>
                  <a:pt x="12007" y="31100"/>
                </a:cubicBezTo>
                <a:lnTo>
                  <a:pt x="12007" y="31100"/>
                </a:lnTo>
                <a:cubicBezTo>
                  <a:pt x="12018" y="31057"/>
                  <a:pt x="12028" y="31013"/>
                  <a:pt x="12038" y="30969"/>
                </a:cubicBezTo>
                <a:cubicBezTo>
                  <a:pt x="12043" y="30963"/>
                  <a:pt x="12046" y="30958"/>
                  <a:pt x="12048" y="30952"/>
                </a:cubicBezTo>
                <a:lnTo>
                  <a:pt x="12048" y="30952"/>
                </a:lnTo>
                <a:cubicBezTo>
                  <a:pt x="12045" y="30973"/>
                  <a:pt x="12038" y="30998"/>
                  <a:pt x="12038" y="31017"/>
                </a:cubicBezTo>
                <a:cubicBezTo>
                  <a:pt x="12032" y="31048"/>
                  <a:pt x="12025" y="31079"/>
                  <a:pt x="12017" y="31111"/>
                </a:cubicBezTo>
                <a:lnTo>
                  <a:pt x="12017" y="31111"/>
                </a:lnTo>
                <a:cubicBezTo>
                  <a:pt x="12023" y="31096"/>
                  <a:pt x="12030" y="31075"/>
                  <a:pt x="12038" y="31052"/>
                </a:cubicBezTo>
                <a:lnTo>
                  <a:pt x="12038" y="31052"/>
                </a:lnTo>
                <a:lnTo>
                  <a:pt x="11993" y="31226"/>
                </a:lnTo>
                <a:lnTo>
                  <a:pt x="11993" y="31226"/>
                </a:lnTo>
                <a:cubicBezTo>
                  <a:pt x="11999" y="31185"/>
                  <a:pt x="12008" y="31148"/>
                  <a:pt x="12017" y="31111"/>
                </a:cubicBezTo>
                <a:lnTo>
                  <a:pt x="12017" y="31111"/>
                </a:lnTo>
                <a:cubicBezTo>
                  <a:pt x="12011" y="31127"/>
                  <a:pt x="12006" y="31138"/>
                  <a:pt x="12004" y="31138"/>
                </a:cubicBezTo>
                <a:cubicBezTo>
                  <a:pt x="12002" y="31138"/>
                  <a:pt x="12003" y="31127"/>
                  <a:pt x="12007" y="31100"/>
                </a:cubicBezTo>
                <a:lnTo>
                  <a:pt x="12007" y="31100"/>
                </a:lnTo>
                <a:cubicBezTo>
                  <a:pt x="11978" y="31223"/>
                  <a:pt x="11945" y="31346"/>
                  <a:pt x="11919" y="31469"/>
                </a:cubicBezTo>
                <a:lnTo>
                  <a:pt x="11919" y="31493"/>
                </a:lnTo>
                <a:cubicBezTo>
                  <a:pt x="11940" y="31398"/>
                  <a:pt x="11961" y="31331"/>
                  <a:pt x="11982" y="31267"/>
                </a:cubicBezTo>
                <a:lnTo>
                  <a:pt x="11982" y="31267"/>
                </a:lnTo>
                <a:lnTo>
                  <a:pt x="11954" y="31374"/>
                </a:lnTo>
                <a:lnTo>
                  <a:pt x="11954" y="31362"/>
                </a:lnTo>
                <a:lnTo>
                  <a:pt x="11930" y="31469"/>
                </a:lnTo>
                <a:cubicBezTo>
                  <a:pt x="11919" y="31493"/>
                  <a:pt x="11919" y="31517"/>
                  <a:pt x="11907" y="31540"/>
                </a:cubicBezTo>
                <a:lnTo>
                  <a:pt x="11907" y="31552"/>
                </a:lnTo>
                <a:cubicBezTo>
                  <a:pt x="11871" y="31671"/>
                  <a:pt x="11847" y="31802"/>
                  <a:pt x="11811" y="31921"/>
                </a:cubicBezTo>
                <a:lnTo>
                  <a:pt x="12097" y="31969"/>
                </a:lnTo>
                <a:lnTo>
                  <a:pt x="12109" y="31969"/>
                </a:lnTo>
                <a:cubicBezTo>
                  <a:pt x="12541" y="32031"/>
                  <a:pt x="12983" y="32097"/>
                  <a:pt x="13412" y="32166"/>
                </a:cubicBezTo>
                <a:lnTo>
                  <a:pt x="13412" y="32166"/>
                </a:lnTo>
                <a:lnTo>
                  <a:pt x="13419" y="32160"/>
                </a:lnTo>
                <a:cubicBezTo>
                  <a:pt x="13466" y="32171"/>
                  <a:pt x="13514" y="32171"/>
                  <a:pt x="13574" y="32183"/>
                </a:cubicBezTo>
                <a:lnTo>
                  <a:pt x="13479" y="32177"/>
                </a:lnTo>
                <a:lnTo>
                  <a:pt x="13479" y="32177"/>
                </a:lnTo>
                <a:cubicBezTo>
                  <a:pt x="13689" y="32210"/>
                  <a:pt x="13896" y="32244"/>
                  <a:pt x="14097" y="32279"/>
                </a:cubicBezTo>
                <a:lnTo>
                  <a:pt x="14169" y="32267"/>
                </a:lnTo>
                <a:lnTo>
                  <a:pt x="14853" y="32368"/>
                </a:lnTo>
                <a:lnTo>
                  <a:pt x="14853" y="32368"/>
                </a:lnTo>
                <a:cubicBezTo>
                  <a:pt x="14848" y="32366"/>
                  <a:pt x="14842" y="32364"/>
                  <a:pt x="14836" y="32362"/>
                </a:cubicBezTo>
                <a:lnTo>
                  <a:pt x="14836" y="32362"/>
                </a:lnTo>
                <a:lnTo>
                  <a:pt x="15217" y="32410"/>
                </a:lnTo>
                <a:cubicBezTo>
                  <a:pt x="15288" y="32421"/>
                  <a:pt x="15419" y="32445"/>
                  <a:pt x="15598" y="32469"/>
                </a:cubicBezTo>
                <a:cubicBezTo>
                  <a:pt x="15743" y="32491"/>
                  <a:pt x="15910" y="32524"/>
                  <a:pt x="16078" y="32548"/>
                </a:cubicBezTo>
                <a:lnTo>
                  <a:pt x="16078" y="32548"/>
                </a:lnTo>
                <a:lnTo>
                  <a:pt x="16002" y="32541"/>
                </a:lnTo>
                <a:lnTo>
                  <a:pt x="15944" y="32530"/>
                </a:lnTo>
                <a:lnTo>
                  <a:pt x="15944" y="32530"/>
                </a:lnTo>
                <a:cubicBezTo>
                  <a:pt x="15948" y="32533"/>
                  <a:pt x="15957" y="32541"/>
                  <a:pt x="15967" y="32541"/>
                </a:cubicBezTo>
                <a:cubicBezTo>
                  <a:pt x="15991" y="32541"/>
                  <a:pt x="16014" y="32552"/>
                  <a:pt x="16050" y="32552"/>
                </a:cubicBezTo>
                <a:cubicBezTo>
                  <a:pt x="16098" y="32564"/>
                  <a:pt x="16145" y="32576"/>
                  <a:pt x="16205" y="32588"/>
                </a:cubicBezTo>
                <a:lnTo>
                  <a:pt x="16229" y="32588"/>
                </a:lnTo>
                <a:cubicBezTo>
                  <a:pt x="16241" y="32481"/>
                  <a:pt x="16241" y="32374"/>
                  <a:pt x="16252" y="32255"/>
                </a:cubicBezTo>
                <a:cubicBezTo>
                  <a:pt x="16252" y="32160"/>
                  <a:pt x="16264" y="32052"/>
                  <a:pt x="16276" y="31957"/>
                </a:cubicBezTo>
                <a:cubicBezTo>
                  <a:pt x="16276" y="31898"/>
                  <a:pt x="16276" y="31850"/>
                  <a:pt x="16288" y="31790"/>
                </a:cubicBezTo>
                <a:cubicBezTo>
                  <a:pt x="16288" y="31731"/>
                  <a:pt x="16288" y="31683"/>
                  <a:pt x="16288" y="31624"/>
                </a:cubicBezTo>
                <a:cubicBezTo>
                  <a:pt x="16300" y="31505"/>
                  <a:pt x="16300" y="31398"/>
                  <a:pt x="16312" y="31278"/>
                </a:cubicBezTo>
                <a:cubicBezTo>
                  <a:pt x="16312" y="31159"/>
                  <a:pt x="16324" y="31040"/>
                  <a:pt x="16324" y="30921"/>
                </a:cubicBezTo>
                <a:lnTo>
                  <a:pt x="16324" y="30874"/>
                </a:lnTo>
                <a:cubicBezTo>
                  <a:pt x="16312" y="30862"/>
                  <a:pt x="16312" y="30850"/>
                  <a:pt x="16312" y="30838"/>
                </a:cubicBezTo>
                <a:cubicBezTo>
                  <a:pt x="16312" y="30838"/>
                  <a:pt x="16312" y="30826"/>
                  <a:pt x="16312" y="30826"/>
                </a:cubicBezTo>
                <a:lnTo>
                  <a:pt x="16324" y="30433"/>
                </a:lnTo>
                <a:lnTo>
                  <a:pt x="16360" y="30171"/>
                </a:lnTo>
                <a:cubicBezTo>
                  <a:pt x="16369" y="29944"/>
                  <a:pt x="16371" y="29864"/>
                  <a:pt x="16365" y="29864"/>
                </a:cubicBezTo>
                <a:lnTo>
                  <a:pt x="16365" y="29864"/>
                </a:lnTo>
                <a:cubicBezTo>
                  <a:pt x="16363" y="29864"/>
                  <a:pt x="16362" y="29867"/>
                  <a:pt x="16360" y="29874"/>
                </a:cubicBezTo>
                <a:cubicBezTo>
                  <a:pt x="16360" y="29885"/>
                  <a:pt x="16360" y="29921"/>
                  <a:pt x="16348" y="29957"/>
                </a:cubicBezTo>
                <a:lnTo>
                  <a:pt x="16395" y="29016"/>
                </a:lnTo>
                <a:lnTo>
                  <a:pt x="16431" y="29016"/>
                </a:lnTo>
                <a:cubicBezTo>
                  <a:pt x="16419" y="29004"/>
                  <a:pt x="16419" y="28992"/>
                  <a:pt x="16419" y="28992"/>
                </a:cubicBezTo>
                <a:lnTo>
                  <a:pt x="16443" y="28981"/>
                </a:lnTo>
                <a:cubicBezTo>
                  <a:pt x="16437" y="28975"/>
                  <a:pt x="16431" y="28972"/>
                  <a:pt x="16427" y="28972"/>
                </a:cubicBezTo>
                <a:cubicBezTo>
                  <a:pt x="16422" y="28972"/>
                  <a:pt x="16419" y="28975"/>
                  <a:pt x="16419" y="28981"/>
                </a:cubicBezTo>
                <a:lnTo>
                  <a:pt x="16407" y="28969"/>
                </a:lnTo>
                <a:lnTo>
                  <a:pt x="16419" y="28969"/>
                </a:lnTo>
                <a:cubicBezTo>
                  <a:pt x="16419" y="28969"/>
                  <a:pt x="16407" y="28969"/>
                  <a:pt x="16407" y="28957"/>
                </a:cubicBezTo>
                <a:lnTo>
                  <a:pt x="16407" y="28945"/>
                </a:lnTo>
                <a:cubicBezTo>
                  <a:pt x="16423" y="28945"/>
                  <a:pt x="16418" y="28940"/>
                  <a:pt x="16427" y="28940"/>
                </a:cubicBezTo>
                <a:cubicBezTo>
                  <a:pt x="16431" y="28940"/>
                  <a:pt x="16439" y="28941"/>
                  <a:pt x="16455" y="28945"/>
                </a:cubicBezTo>
                <a:lnTo>
                  <a:pt x="16407" y="28921"/>
                </a:lnTo>
                <a:lnTo>
                  <a:pt x="16407" y="28873"/>
                </a:lnTo>
                <a:lnTo>
                  <a:pt x="16455" y="28873"/>
                </a:lnTo>
                <a:cubicBezTo>
                  <a:pt x="16443" y="28862"/>
                  <a:pt x="16419" y="28850"/>
                  <a:pt x="16407" y="28850"/>
                </a:cubicBezTo>
                <a:lnTo>
                  <a:pt x="16407" y="28838"/>
                </a:lnTo>
                <a:lnTo>
                  <a:pt x="16419" y="28838"/>
                </a:lnTo>
                <a:cubicBezTo>
                  <a:pt x="16419" y="28838"/>
                  <a:pt x="16419" y="28838"/>
                  <a:pt x="16407" y="28826"/>
                </a:cubicBezTo>
                <a:cubicBezTo>
                  <a:pt x="16401" y="28826"/>
                  <a:pt x="16398" y="28826"/>
                  <a:pt x="16395" y="28824"/>
                </a:cubicBezTo>
                <a:lnTo>
                  <a:pt x="16395" y="28824"/>
                </a:lnTo>
                <a:cubicBezTo>
                  <a:pt x="16395" y="28821"/>
                  <a:pt x="16395" y="28814"/>
                  <a:pt x="16395" y="28814"/>
                </a:cubicBezTo>
                <a:lnTo>
                  <a:pt x="16455" y="28814"/>
                </a:lnTo>
                <a:lnTo>
                  <a:pt x="16431" y="28802"/>
                </a:lnTo>
                <a:lnTo>
                  <a:pt x="16431" y="28802"/>
                </a:lnTo>
                <a:cubicBezTo>
                  <a:pt x="16439" y="28806"/>
                  <a:pt x="16443" y="28807"/>
                  <a:pt x="16446" y="28807"/>
                </a:cubicBezTo>
                <a:cubicBezTo>
                  <a:pt x="16451" y="28807"/>
                  <a:pt x="16451" y="28802"/>
                  <a:pt x="16467" y="28802"/>
                </a:cubicBezTo>
                <a:cubicBezTo>
                  <a:pt x="16419" y="28790"/>
                  <a:pt x="16467" y="28778"/>
                  <a:pt x="16467" y="28766"/>
                </a:cubicBezTo>
                <a:cubicBezTo>
                  <a:pt x="16479" y="28766"/>
                  <a:pt x="16479" y="28766"/>
                  <a:pt x="16479" y="28778"/>
                </a:cubicBezTo>
                <a:cubicBezTo>
                  <a:pt x="16502" y="28766"/>
                  <a:pt x="16479" y="28766"/>
                  <a:pt x="16455" y="28754"/>
                </a:cubicBezTo>
                <a:lnTo>
                  <a:pt x="16467" y="28754"/>
                </a:lnTo>
                <a:lnTo>
                  <a:pt x="16467" y="28742"/>
                </a:lnTo>
                <a:lnTo>
                  <a:pt x="16455" y="28742"/>
                </a:lnTo>
                <a:cubicBezTo>
                  <a:pt x="16455" y="28731"/>
                  <a:pt x="16443" y="28719"/>
                  <a:pt x="16467" y="28719"/>
                </a:cubicBezTo>
                <a:cubicBezTo>
                  <a:pt x="16479" y="28719"/>
                  <a:pt x="16467" y="28719"/>
                  <a:pt x="16443" y="28707"/>
                </a:cubicBezTo>
                <a:lnTo>
                  <a:pt x="16467" y="28707"/>
                </a:lnTo>
                <a:cubicBezTo>
                  <a:pt x="16455" y="28707"/>
                  <a:pt x="16455" y="28707"/>
                  <a:pt x="16455" y="28695"/>
                </a:cubicBezTo>
                <a:cubicBezTo>
                  <a:pt x="16455" y="28695"/>
                  <a:pt x="16491" y="28695"/>
                  <a:pt x="16491" y="28683"/>
                </a:cubicBezTo>
                <a:lnTo>
                  <a:pt x="16443" y="28683"/>
                </a:lnTo>
                <a:lnTo>
                  <a:pt x="16443" y="28671"/>
                </a:lnTo>
                <a:lnTo>
                  <a:pt x="16467" y="28671"/>
                </a:lnTo>
                <a:cubicBezTo>
                  <a:pt x="16467" y="28671"/>
                  <a:pt x="16467" y="28659"/>
                  <a:pt x="16455" y="28659"/>
                </a:cubicBezTo>
                <a:lnTo>
                  <a:pt x="16479" y="28659"/>
                </a:lnTo>
                <a:cubicBezTo>
                  <a:pt x="16479" y="28659"/>
                  <a:pt x="16455" y="28647"/>
                  <a:pt x="16443" y="28635"/>
                </a:cubicBezTo>
                <a:lnTo>
                  <a:pt x="16467" y="28635"/>
                </a:lnTo>
                <a:cubicBezTo>
                  <a:pt x="16467" y="28635"/>
                  <a:pt x="16467" y="28635"/>
                  <a:pt x="16455" y="28623"/>
                </a:cubicBezTo>
                <a:cubicBezTo>
                  <a:pt x="16455" y="28623"/>
                  <a:pt x="16443" y="28623"/>
                  <a:pt x="16443" y="28611"/>
                </a:cubicBezTo>
                <a:cubicBezTo>
                  <a:pt x="16443" y="28611"/>
                  <a:pt x="16443" y="28611"/>
                  <a:pt x="16431" y="28600"/>
                </a:cubicBezTo>
                <a:lnTo>
                  <a:pt x="16419" y="28588"/>
                </a:lnTo>
                <a:lnTo>
                  <a:pt x="16443" y="28588"/>
                </a:lnTo>
                <a:cubicBezTo>
                  <a:pt x="16443" y="28588"/>
                  <a:pt x="16431" y="28588"/>
                  <a:pt x="16431" y="28576"/>
                </a:cubicBezTo>
                <a:lnTo>
                  <a:pt x="16431" y="28576"/>
                </a:lnTo>
                <a:cubicBezTo>
                  <a:pt x="16449" y="28582"/>
                  <a:pt x="16452" y="28582"/>
                  <a:pt x="16455" y="28582"/>
                </a:cubicBezTo>
                <a:cubicBezTo>
                  <a:pt x="16458" y="28582"/>
                  <a:pt x="16461" y="28582"/>
                  <a:pt x="16479" y="28588"/>
                </a:cubicBezTo>
                <a:cubicBezTo>
                  <a:pt x="16491" y="28576"/>
                  <a:pt x="16443" y="28564"/>
                  <a:pt x="16455" y="28552"/>
                </a:cubicBezTo>
                <a:lnTo>
                  <a:pt x="16479" y="28552"/>
                </a:lnTo>
                <a:cubicBezTo>
                  <a:pt x="16467" y="28540"/>
                  <a:pt x="16431" y="28540"/>
                  <a:pt x="16467" y="28528"/>
                </a:cubicBezTo>
                <a:lnTo>
                  <a:pt x="16443" y="28528"/>
                </a:lnTo>
                <a:cubicBezTo>
                  <a:pt x="16443" y="28528"/>
                  <a:pt x="16443" y="28516"/>
                  <a:pt x="16443" y="28516"/>
                </a:cubicBezTo>
                <a:lnTo>
                  <a:pt x="16455" y="28516"/>
                </a:lnTo>
                <a:cubicBezTo>
                  <a:pt x="16455" y="28516"/>
                  <a:pt x="16455" y="28504"/>
                  <a:pt x="16479" y="28504"/>
                </a:cubicBezTo>
                <a:lnTo>
                  <a:pt x="16467" y="28504"/>
                </a:lnTo>
                <a:cubicBezTo>
                  <a:pt x="16467" y="28504"/>
                  <a:pt x="16479" y="28492"/>
                  <a:pt x="16479" y="28492"/>
                </a:cubicBezTo>
                <a:lnTo>
                  <a:pt x="16431" y="28492"/>
                </a:lnTo>
                <a:lnTo>
                  <a:pt x="16431" y="28481"/>
                </a:lnTo>
                <a:lnTo>
                  <a:pt x="16443" y="28481"/>
                </a:lnTo>
                <a:cubicBezTo>
                  <a:pt x="16443" y="28481"/>
                  <a:pt x="16443" y="28469"/>
                  <a:pt x="16443" y="28469"/>
                </a:cubicBezTo>
                <a:cubicBezTo>
                  <a:pt x="16443" y="28469"/>
                  <a:pt x="16443" y="28469"/>
                  <a:pt x="16443" y="28457"/>
                </a:cubicBezTo>
                <a:lnTo>
                  <a:pt x="16455" y="28457"/>
                </a:lnTo>
                <a:cubicBezTo>
                  <a:pt x="16443" y="28457"/>
                  <a:pt x="16431" y="28457"/>
                  <a:pt x="16431" y="28445"/>
                </a:cubicBezTo>
                <a:lnTo>
                  <a:pt x="16431" y="28433"/>
                </a:lnTo>
                <a:lnTo>
                  <a:pt x="16443" y="28433"/>
                </a:lnTo>
                <a:cubicBezTo>
                  <a:pt x="16455" y="28433"/>
                  <a:pt x="16479" y="28433"/>
                  <a:pt x="16467" y="28421"/>
                </a:cubicBezTo>
                <a:lnTo>
                  <a:pt x="16443" y="28421"/>
                </a:lnTo>
                <a:cubicBezTo>
                  <a:pt x="16443" y="28421"/>
                  <a:pt x="16431" y="28409"/>
                  <a:pt x="16431" y="28409"/>
                </a:cubicBezTo>
                <a:lnTo>
                  <a:pt x="16431" y="28397"/>
                </a:lnTo>
                <a:lnTo>
                  <a:pt x="16455" y="28397"/>
                </a:lnTo>
                <a:cubicBezTo>
                  <a:pt x="16431" y="28385"/>
                  <a:pt x="16431" y="28385"/>
                  <a:pt x="16443" y="28373"/>
                </a:cubicBezTo>
                <a:lnTo>
                  <a:pt x="16443" y="28373"/>
                </a:lnTo>
                <a:cubicBezTo>
                  <a:pt x="16455" y="28385"/>
                  <a:pt x="16431" y="28385"/>
                  <a:pt x="16467" y="28385"/>
                </a:cubicBezTo>
                <a:cubicBezTo>
                  <a:pt x="16514" y="28385"/>
                  <a:pt x="16431" y="28373"/>
                  <a:pt x="16467" y="28373"/>
                </a:cubicBezTo>
                <a:lnTo>
                  <a:pt x="16443" y="28361"/>
                </a:lnTo>
                <a:cubicBezTo>
                  <a:pt x="16455" y="28361"/>
                  <a:pt x="16455" y="28350"/>
                  <a:pt x="16431" y="28338"/>
                </a:cubicBezTo>
                <a:lnTo>
                  <a:pt x="16443" y="28338"/>
                </a:lnTo>
                <a:cubicBezTo>
                  <a:pt x="16455" y="28326"/>
                  <a:pt x="16455" y="28326"/>
                  <a:pt x="16455" y="28326"/>
                </a:cubicBezTo>
                <a:lnTo>
                  <a:pt x="16479" y="28326"/>
                </a:lnTo>
                <a:cubicBezTo>
                  <a:pt x="16467" y="28266"/>
                  <a:pt x="16443" y="28230"/>
                  <a:pt x="16455" y="28171"/>
                </a:cubicBezTo>
                <a:lnTo>
                  <a:pt x="16455" y="28171"/>
                </a:lnTo>
                <a:lnTo>
                  <a:pt x="16443" y="28195"/>
                </a:lnTo>
                <a:lnTo>
                  <a:pt x="16443" y="28159"/>
                </a:lnTo>
                <a:cubicBezTo>
                  <a:pt x="16443" y="28159"/>
                  <a:pt x="16443" y="28147"/>
                  <a:pt x="16443" y="28135"/>
                </a:cubicBezTo>
                <a:lnTo>
                  <a:pt x="16443" y="28064"/>
                </a:lnTo>
                <a:cubicBezTo>
                  <a:pt x="16455" y="28052"/>
                  <a:pt x="16455" y="28040"/>
                  <a:pt x="16455" y="28016"/>
                </a:cubicBezTo>
                <a:lnTo>
                  <a:pt x="16455" y="27992"/>
                </a:lnTo>
                <a:cubicBezTo>
                  <a:pt x="16455" y="27957"/>
                  <a:pt x="16455" y="27921"/>
                  <a:pt x="16455" y="27885"/>
                </a:cubicBezTo>
                <a:cubicBezTo>
                  <a:pt x="16462" y="27876"/>
                  <a:pt x="16468" y="27872"/>
                  <a:pt x="16473" y="27872"/>
                </a:cubicBezTo>
                <a:cubicBezTo>
                  <a:pt x="16499" y="27872"/>
                  <a:pt x="16492" y="27990"/>
                  <a:pt x="16502" y="28040"/>
                </a:cubicBezTo>
                <a:cubicBezTo>
                  <a:pt x="16514" y="28016"/>
                  <a:pt x="16514" y="27957"/>
                  <a:pt x="16526" y="27945"/>
                </a:cubicBezTo>
                <a:cubicBezTo>
                  <a:pt x="16514" y="27885"/>
                  <a:pt x="16491" y="27802"/>
                  <a:pt x="16467" y="27742"/>
                </a:cubicBezTo>
                <a:lnTo>
                  <a:pt x="16467" y="27742"/>
                </a:lnTo>
                <a:cubicBezTo>
                  <a:pt x="16474" y="27752"/>
                  <a:pt x="16481" y="27756"/>
                  <a:pt x="16486" y="27756"/>
                </a:cubicBezTo>
                <a:cubicBezTo>
                  <a:pt x="16515" y="27756"/>
                  <a:pt x="16516" y="27640"/>
                  <a:pt x="16526" y="27599"/>
                </a:cubicBezTo>
                <a:lnTo>
                  <a:pt x="16526" y="27599"/>
                </a:lnTo>
                <a:cubicBezTo>
                  <a:pt x="16514" y="27611"/>
                  <a:pt x="16514" y="27611"/>
                  <a:pt x="16502" y="27623"/>
                </a:cubicBezTo>
                <a:cubicBezTo>
                  <a:pt x="16502" y="27588"/>
                  <a:pt x="16491" y="27552"/>
                  <a:pt x="16502" y="27480"/>
                </a:cubicBezTo>
                <a:lnTo>
                  <a:pt x="16514" y="27492"/>
                </a:lnTo>
                <a:cubicBezTo>
                  <a:pt x="16502" y="27397"/>
                  <a:pt x="16514" y="27349"/>
                  <a:pt x="16491" y="27290"/>
                </a:cubicBezTo>
                <a:cubicBezTo>
                  <a:pt x="16496" y="27279"/>
                  <a:pt x="16500" y="27275"/>
                  <a:pt x="16502" y="27275"/>
                </a:cubicBezTo>
                <a:cubicBezTo>
                  <a:pt x="16508" y="27275"/>
                  <a:pt x="16509" y="27293"/>
                  <a:pt x="16514" y="27293"/>
                </a:cubicBezTo>
                <a:cubicBezTo>
                  <a:pt x="16517" y="27293"/>
                  <a:pt x="16521" y="27289"/>
                  <a:pt x="16526" y="27278"/>
                </a:cubicBezTo>
                <a:lnTo>
                  <a:pt x="16502" y="27218"/>
                </a:lnTo>
                <a:lnTo>
                  <a:pt x="16491" y="27218"/>
                </a:lnTo>
                <a:lnTo>
                  <a:pt x="16562" y="25814"/>
                </a:lnTo>
                <a:cubicBezTo>
                  <a:pt x="16562" y="25802"/>
                  <a:pt x="16562" y="25778"/>
                  <a:pt x="16562" y="25742"/>
                </a:cubicBezTo>
                <a:lnTo>
                  <a:pt x="16574" y="25349"/>
                </a:lnTo>
                <a:cubicBezTo>
                  <a:pt x="16583" y="25368"/>
                  <a:pt x="16587" y="25370"/>
                  <a:pt x="16590" y="25370"/>
                </a:cubicBezTo>
                <a:cubicBezTo>
                  <a:pt x="16591" y="25370"/>
                  <a:pt x="16591" y="25370"/>
                  <a:pt x="16592" y="25370"/>
                </a:cubicBezTo>
                <a:cubicBezTo>
                  <a:pt x="16595" y="25370"/>
                  <a:pt x="16598" y="25373"/>
                  <a:pt x="16610" y="25409"/>
                </a:cubicBezTo>
                <a:cubicBezTo>
                  <a:pt x="16633" y="25349"/>
                  <a:pt x="16586" y="25242"/>
                  <a:pt x="16598" y="25135"/>
                </a:cubicBezTo>
                <a:cubicBezTo>
                  <a:pt x="16610" y="25123"/>
                  <a:pt x="16622" y="25123"/>
                  <a:pt x="16633" y="25123"/>
                </a:cubicBezTo>
                <a:cubicBezTo>
                  <a:pt x="16622" y="25075"/>
                  <a:pt x="16598" y="25028"/>
                  <a:pt x="16633" y="24992"/>
                </a:cubicBezTo>
                <a:lnTo>
                  <a:pt x="16598" y="24992"/>
                </a:lnTo>
                <a:cubicBezTo>
                  <a:pt x="16622" y="24921"/>
                  <a:pt x="16610" y="24813"/>
                  <a:pt x="16645" y="24730"/>
                </a:cubicBezTo>
                <a:lnTo>
                  <a:pt x="16610" y="24659"/>
                </a:lnTo>
                <a:lnTo>
                  <a:pt x="16622" y="24611"/>
                </a:lnTo>
                <a:cubicBezTo>
                  <a:pt x="16645" y="24540"/>
                  <a:pt x="16645" y="24456"/>
                  <a:pt x="16622" y="24385"/>
                </a:cubicBezTo>
                <a:lnTo>
                  <a:pt x="16633" y="24230"/>
                </a:lnTo>
                <a:cubicBezTo>
                  <a:pt x="16633" y="24230"/>
                  <a:pt x="16633" y="24218"/>
                  <a:pt x="16633" y="24206"/>
                </a:cubicBezTo>
                <a:lnTo>
                  <a:pt x="16645" y="24087"/>
                </a:lnTo>
                <a:cubicBezTo>
                  <a:pt x="16645" y="24075"/>
                  <a:pt x="16645" y="24051"/>
                  <a:pt x="16645" y="24028"/>
                </a:cubicBezTo>
                <a:lnTo>
                  <a:pt x="16645" y="23944"/>
                </a:lnTo>
                <a:cubicBezTo>
                  <a:pt x="16657" y="23932"/>
                  <a:pt x="16657" y="23909"/>
                  <a:pt x="16669" y="23897"/>
                </a:cubicBezTo>
                <a:cubicBezTo>
                  <a:pt x="16669" y="23873"/>
                  <a:pt x="16657" y="23837"/>
                  <a:pt x="16657" y="23813"/>
                </a:cubicBezTo>
                <a:lnTo>
                  <a:pt x="16657" y="23718"/>
                </a:lnTo>
                <a:lnTo>
                  <a:pt x="16669" y="23730"/>
                </a:lnTo>
                <a:lnTo>
                  <a:pt x="16657" y="23670"/>
                </a:lnTo>
                <a:lnTo>
                  <a:pt x="16669" y="23575"/>
                </a:lnTo>
                <a:cubicBezTo>
                  <a:pt x="16669" y="23551"/>
                  <a:pt x="16669" y="23539"/>
                  <a:pt x="16669" y="23516"/>
                </a:cubicBezTo>
                <a:lnTo>
                  <a:pt x="16764" y="21670"/>
                </a:lnTo>
                <a:cubicBezTo>
                  <a:pt x="16764" y="21706"/>
                  <a:pt x="16776" y="21753"/>
                  <a:pt x="16788" y="21789"/>
                </a:cubicBezTo>
                <a:cubicBezTo>
                  <a:pt x="16768" y="21810"/>
                  <a:pt x="16782" y="21918"/>
                  <a:pt x="16764" y="21918"/>
                </a:cubicBezTo>
                <a:cubicBezTo>
                  <a:pt x="16761" y="21918"/>
                  <a:pt x="16758" y="21915"/>
                  <a:pt x="16753" y="21908"/>
                </a:cubicBezTo>
                <a:lnTo>
                  <a:pt x="16753" y="21908"/>
                </a:lnTo>
                <a:cubicBezTo>
                  <a:pt x="16784" y="21981"/>
                  <a:pt x="16751" y="22108"/>
                  <a:pt x="16790" y="22108"/>
                </a:cubicBezTo>
                <a:cubicBezTo>
                  <a:pt x="16796" y="22108"/>
                  <a:pt x="16803" y="22105"/>
                  <a:pt x="16812" y="22099"/>
                </a:cubicBezTo>
                <a:cubicBezTo>
                  <a:pt x="16812" y="21980"/>
                  <a:pt x="16812" y="21837"/>
                  <a:pt x="16812" y="21706"/>
                </a:cubicBezTo>
                <a:cubicBezTo>
                  <a:pt x="16836" y="21563"/>
                  <a:pt x="16848" y="21420"/>
                  <a:pt x="16860" y="21277"/>
                </a:cubicBezTo>
                <a:lnTo>
                  <a:pt x="16776" y="21265"/>
                </a:lnTo>
                <a:lnTo>
                  <a:pt x="16812" y="21265"/>
                </a:lnTo>
                <a:lnTo>
                  <a:pt x="16812" y="21253"/>
                </a:lnTo>
                <a:lnTo>
                  <a:pt x="16848" y="21253"/>
                </a:lnTo>
                <a:lnTo>
                  <a:pt x="16848" y="21242"/>
                </a:lnTo>
                <a:lnTo>
                  <a:pt x="16848" y="21218"/>
                </a:lnTo>
                <a:lnTo>
                  <a:pt x="16848" y="21146"/>
                </a:lnTo>
                <a:lnTo>
                  <a:pt x="16848" y="21134"/>
                </a:lnTo>
                <a:lnTo>
                  <a:pt x="16848" y="21087"/>
                </a:lnTo>
                <a:lnTo>
                  <a:pt x="16848" y="21075"/>
                </a:lnTo>
                <a:lnTo>
                  <a:pt x="16836" y="21075"/>
                </a:lnTo>
                <a:lnTo>
                  <a:pt x="16836" y="21063"/>
                </a:lnTo>
                <a:cubicBezTo>
                  <a:pt x="16836" y="21063"/>
                  <a:pt x="16872" y="21051"/>
                  <a:pt x="16860" y="21039"/>
                </a:cubicBezTo>
                <a:lnTo>
                  <a:pt x="16860" y="21039"/>
                </a:lnTo>
                <a:lnTo>
                  <a:pt x="16848" y="21051"/>
                </a:lnTo>
                <a:lnTo>
                  <a:pt x="16836" y="21051"/>
                </a:lnTo>
                <a:lnTo>
                  <a:pt x="16836" y="21039"/>
                </a:lnTo>
                <a:cubicBezTo>
                  <a:pt x="16848" y="21039"/>
                  <a:pt x="16848" y="21039"/>
                  <a:pt x="16860" y="21027"/>
                </a:cubicBezTo>
                <a:cubicBezTo>
                  <a:pt x="16860" y="21027"/>
                  <a:pt x="16848" y="21027"/>
                  <a:pt x="16836" y="21015"/>
                </a:cubicBezTo>
                <a:lnTo>
                  <a:pt x="16836" y="21003"/>
                </a:lnTo>
                <a:cubicBezTo>
                  <a:pt x="16836" y="21003"/>
                  <a:pt x="16848" y="20991"/>
                  <a:pt x="16872" y="20991"/>
                </a:cubicBezTo>
                <a:cubicBezTo>
                  <a:pt x="16824" y="20980"/>
                  <a:pt x="16848" y="20980"/>
                  <a:pt x="16836" y="20968"/>
                </a:cubicBezTo>
                <a:lnTo>
                  <a:pt x="16836" y="20956"/>
                </a:lnTo>
                <a:lnTo>
                  <a:pt x="16848" y="20956"/>
                </a:lnTo>
                <a:lnTo>
                  <a:pt x="16860" y="20968"/>
                </a:lnTo>
                <a:lnTo>
                  <a:pt x="16860" y="20956"/>
                </a:lnTo>
                <a:lnTo>
                  <a:pt x="16872" y="20956"/>
                </a:lnTo>
                <a:cubicBezTo>
                  <a:pt x="16872" y="20956"/>
                  <a:pt x="16836" y="20956"/>
                  <a:pt x="16860" y="20944"/>
                </a:cubicBezTo>
                <a:lnTo>
                  <a:pt x="16860" y="20944"/>
                </a:lnTo>
                <a:cubicBezTo>
                  <a:pt x="16861" y="20944"/>
                  <a:pt x="16863" y="20944"/>
                  <a:pt x="16864" y="20944"/>
                </a:cubicBezTo>
                <a:lnTo>
                  <a:pt x="16864" y="20944"/>
                </a:lnTo>
                <a:cubicBezTo>
                  <a:pt x="16849" y="20936"/>
                  <a:pt x="16823" y="20928"/>
                  <a:pt x="16848" y="20920"/>
                </a:cubicBezTo>
                <a:lnTo>
                  <a:pt x="16824" y="20920"/>
                </a:lnTo>
                <a:lnTo>
                  <a:pt x="16824" y="20908"/>
                </a:lnTo>
                <a:lnTo>
                  <a:pt x="16824" y="20896"/>
                </a:lnTo>
                <a:lnTo>
                  <a:pt x="16824" y="20884"/>
                </a:lnTo>
                <a:lnTo>
                  <a:pt x="16872" y="20884"/>
                </a:lnTo>
                <a:cubicBezTo>
                  <a:pt x="16883" y="20884"/>
                  <a:pt x="16836" y="20872"/>
                  <a:pt x="16836" y="20861"/>
                </a:cubicBezTo>
                <a:lnTo>
                  <a:pt x="16872" y="20861"/>
                </a:lnTo>
                <a:cubicBezTo>
                  <a:pt x="16860" y="20849"/>
                  <a:pt x="16824" y="20849"/>
                  <a:pt x="16860" y="20849"/>
                </a:cubicBezTo>
                <a:lnTo>
                  <a:pt x="16824" y="20849"/>
                </a:lnTo>
                <a:cubicBezTo>
                  <a:pt x="16848" y="20837"/>
                  <a:pt x="16836" y="20825"/>
                  <a:pt x="16872" y="20813"/>
                </a:cubicBezTo>
                <a:lnTo>
                  <a:pt x="16812" y="20801"/>
                </a:lnTo>
                <a:cubicBezTo>
                  <a:pt x="16860" y="20801"/>
                  <a:pt x="16836" y="20789"/>
                  <a:pt x="16800" y="20777"/>
                </a:cubicBezTo>
                <a:lnTo>
                  <a:pt x="16800" y="20753"/>
                </a:lnTo>
                <a:lnTo>
                  <a:pt x="16812" y="20753"/>
                </a:lnTo>
                <a:cubicBezTo>
                  <a:pt x="16812" y="20753"/>
                  <a:pt x="16848" y="20741"/>
                  <a:pt x="16812" y="20741"/>
                </a:cubicBezTo>
                <a:lnTo>
                  <a:pt x="16812" y="20730"/>
                </a:lnTo>
                <a:lnTo>
                  <a:pt x="16848" y="20730"/>
                </a:lnTo>
                <a:cubicBezTo>
                  <a:pt x="16788" y="20718"/>
                  <a:pt x="16883" y="20694"/>
                  <a:pt x="16812" y="20682"/>
                </a:cubicBezTo>
                <a:lnTo>
                  <a:pt x="16824" y="20682"/>
                </a:lnTo>
                <a:cubicBezTo>
                  <a:pt x="16860" y="20670"/>
                  <a:pt x="16824" y="20658"/>
                  <a:pt x="16812" y="20646"/>
                </a:cubicBezTo>
                <a:lnTo>
                  <a:pt x="16812" y="20634"/>
                </a:lnTo>
                <a:cubicBezTo>
                  <a:pt x="16812" y="20634"/>
                  <a:pt x="16824" y="20622"/>
                  <a:pt x="16836" y="20622"/>
                </a:cubicBezTo>
                <a:cubicBezTo>
                  <a:pt x="16824" y="20622"/>
                  <a:pt x="16824" y="20610"/>
                  <a:pt x="16812" y="20610"/>
                </a:cubicBezTo>
                <a:lnTo>
                  <a:pt x="16812" y="20503"/>
                </a:lnTo>
                <a:lnTo>
                  <a:pt x="16836" y="20182"/>
                </a:lnTo>
                <a:lnTo>
                  <a:pt x="16836" y="20158"/>
                </a:lnTo>
                <a:lnTo>
                  <a:pt x="16859" y="20158"/>
                </a:lnTo>
                <a:lnTo>
                  <a:pt x="17014" y="20718"/>
                </a:lnTo>
                <a:cubicBezTo>
                  <a:pt x="17014" y="20718"/>
                  <a:pt x="17014" y="20730"/>
                  <a:pt x="17026" y="20741"/>
                </a:cubicBezTo>
                <a:lnTo>
                  <a:pt x="17050" y="20837"/>
                </a:lnTo>
                <a:cubicBezTo>
                  <a:pt x="17038" y="20813"/>
                  <a:pt x="17026" y="20777"/>
                  <a:pt x="17003" y="20765"/>
                </a:cubicBezTo>
                <a:lnTo>
                  <a:pt x="17003" y="20765"/>
                </a:lnTo>
                <a:cubicBezTo>
                  <a:pt x="17014" y="20884"/>
                  <a:pt x="17038" y="20825"/>
                  <a:pt x="17062" y="20956"/>
                </a:cubicBezTo>
                <a:lnTo>
                  <a:pt x="17038" y="20956"/>
                </a:lnTo>
                <a:cubicBezTo>
                  <a:pt x="17026" y="20932"/>
                  <a:pt x="17026" y="20908"/>
                  <a:pt x="17026" y="20896"/>
                </a:cubicBezTo>
                <a:cubicBezTo>
                  <a:pt x="17026" y="20918"/>
                  <a:pt x="17022" y="20926"/>
                  <a:pt x="17016" y="20926"/>
                </a:cubicBezTo>
                <a:cubicBezTo>
                  <a:pt x="16998" y="20926"/>
                  <a:pt x="16961" y="20851"/>
                  <a:pt x="16943" y="20789"/>
                </a:cubicBezTo>
                <a:cubicBezTo>
                  <a:pt x="16943" y="20781"/>
                  <a:pt x="16945" y="20778"/>
                  <a:pt x="16948" y="20778"/>
                </a:cubicBezTo>
                <a:cubicBezTo>
                  <a:pt x="16958" y="20778"/>
                  <a:pt x="16981" y="20816"/>
                  <a:pt x="16991" y="20825"/>
                </a:cubicBezTo>
                <a:cubicBezTo>
                  <a:pt x="16991" y="20777"/>
                  <a:pt x="16991" y="20741"/>
                  <a:pt x="16967" y="20706"/>
                </a:cubicBezTo>
                <a:cubicBezTo>
                  <a:pt x="16962" y="20728"/>
                  <a:pt x="16954" y="20739"/>
                  <a:pt x="16944" y="20739"/>
                </a:cubicBezTo>
                <a:cubicBezTo>
                  <a:pt x="16926" y="20739"/>
                  <a:pt x="16901" y="20710"/>
                  <a:pt x="16872" y="20658"/>
                </a:cubicBezTo>
                <a:lnTo>
                  <a:pt x="16872" y="20658"/>
                </a:lnTo>
                <a:cubicBezTo>
                  <a:pt x="16899" y="20816"/>
                  <a:pt x="16985" y="20938"/>
                  <a:pt x="17044" y="21080"/>
                </a:cubicBezTo>
                <a:lnTo>
                  <a:pt x="17044" y="21080"/>
                </a:lnTo>
                <a:cubicBezTo>
                  <a:pt x="17046" y="21078"/>
                  <a:pt x="17048" y="21077"/>
                  <a:pt x="17050" y="21075"/>
                </a:cubicBezTo>
                <a:lnTo>
                  <a:pt x="17050" y="21094"/>
                </a:lnTo>
                <a:lnTo>
                  <a:pt x="17050" y="21094"/>
                </a:lnTo>
                <a:cubicBezTo>
                  <a:pt x="17048" y="21089"/>
                  <a:pt x="17046" y="21085"/>
                  <a:pt x="17044" y="21080"/>
                </a:cubicBezTo>
                <a:lnTo>
                  <a:pt x="17044" y="21080"/>
                </a:lnTo>
                <a:cubicBezTo>
                  <a:pt x="17034" y="21087"/>
                  <a:pt x="17024" y="21091"/>
                  <a:pt x="17014" y="21111"/>
                </a:cubicBezTo>
                <a:lnTo>
                  <a:pt x="16979" y="21027"/>
                </a:lnTo>
                <a:lnTo>
                  <a:pt x="16979" y="21027"/>
                </a:lnTo>
                <a:cubicBezTo>
                  <a:pt x="17003" y="21134"/>
                  <a:pt x="17074" y="21313"/>
                  <a:pt x="17122" y="21420"/>
                </a:cubicBezTo>
                <a:lnTo>
                  <a:pt x="17122" y="21405"/>
                </a:lnTo>
                <a:lnTo>
                  <a:pt x="17122" y="21405"/>
                </a:lnTo>
                <a:cubicBezTo>
                  <a:pt x="17177" y="21572"/>
                  <a:pt x="17229" y="21727"/>
                  <a:pt x="17229" y="21801"/>
                </a:cubicBezTo>
                <a:cubicBezTo>
                  <a:pt x="17241" y="21873"/>
                  <a:pt x="17288" y="21884"/>
                  <a:pt x="17336" y="21968"/>
                </a:cubicBezTo>
                <a:lnTo>
                  <a:pt x="17312" y="22027"/>
                </a:lnTo>
                <a:cubicBezTo>
                  <a:pt x="17342" y="22067"/>
                  <a:pt x="17355" y="22188"/>
                  <a:pt x="17379" y="22188"/>
                </a:cubicBezTo>
                <a:cubicBezTo>
                  <a:pt x="17384" y="22188"/>
                  <a:pt x="17389" y="22183"/>
                  <a:pt x="17395" y="22170"/>
                </a:cubicBezTo>
                <a:cubicBezTo>
                  <a:pt x="17395" y="22170"/>
                  <a:pt x="17360" y="22134"/>
                  <a:pt x="17360" y="22087"/>
                </a:cubicBezTo>
                <a:lnTo>
                  <a:pt x="17372" y="22087"/>
                </a:lnTo>
                <a:lnTo>
                  <a:pt x="17336" y="21980"/>
                </a:lnTo>
                <a:lnTo>
                  <a:pt x="17372" y="22015"/>
                </a:lnTo>
                <a:cubicBezTo>
                  <a:pt x="17360" y="21861"/>
                  <a:pt x="17276" y="21932"/>
                  <a:pt x="17241" y="21753"/>
                </a:cubicBezTo>
                <a:lnTo>
                  <a:pt x="17288" y="21742"/>
                </a:lnTo>
                <a:cubicBezTo>
                  <a:pt x="17283" y="21725"/>
                  <a:pt x="17278" y="21709"/>
                  <a:pt x="17273" y="21695"/>
                </a:cubicBezTo>
                <a:lnTo>
                  <a:pt x="17273" y="21695"/>
                </a:lnTo>
                <a:cubicBezTo>
                  <a:pt x="17270" y="21690"/>
                  <a:pt x="17266" y="21687"/>
                  <a:pt x="17263" y="21685"/>
                </a:cubicBezTo>
                <a:lnTo>
                  <a:pt x="17263" y="21685"/>
                </a:lnTo>
                <a:lnTo>
                  <a:pt x="17229" y="21575"/>
                </a:lnTo>
                <a:lnTo>
                  <a:pt x="17229" y="21575"/>
                </a:lnTo>
                <a:cubicBezTo>
                  <a:pt x="17231" y="21577"/>
                  <a:pt x="17233" y="21579"/>
                  <a:pt x="17235" y="21581"/>
                </a:cubicBezTo>
                <a:lnTo>
                  <a:pt x="17235" y="21581"/>
                </a:lnTo>
                <a:cubicBezTo>
                  <a:pt x="17224" y="21543"/>
                  <a:pt x="17217" y="21504"/>
                  <a:pt x="17217" y="21456"/>
                </a:cubicBezTo>
                <a:cubicBezTo>
                  <a:pt x="17217" y="21456"/>
                  <a:pt x="17193" y="21456"/>
                  <a:pt x="17205" y="21480"/>
                </a:cubicBezTo>
                <a:cubicBezTo>
                  <a:pt x="17215" y="21490"/>
                  <a:pt x="17208" y="21518"/>
                  <a:pt x="17190" y="21518"/>
                </a:cubicBezTo>
                <a:cubicBezTo>
                  <a:pt x="17188" y="21518"/>
                  <a:pt x="17184" y="21517"/>
                  <a:pt x="17181" y="21515"/>
                </a:cubicBezTo>
                <a:cubicBezTo>
                  <a:pt x="17149" y="21456"/>
                  <a:pt x="17145" y="21442"/>
                  <a:pt x="17152" y="21442"/>
                </a:cubicBezTo>
                <a:lnTo>
                  <a:pt x="17152" y="21442"/>
                </a:lnTo>
                <a:cubicBezTo>
                  <a:pt x="17159" y="21442"/>
                  <a:pt x="17174" y="21454"/>
                  <a:pt x="17187" y="21454"/>
                </a:cubicBezTo>
                <a:cubicBezTo>
                  <a:pt x="17197" y="21454"/>
                  <a:pt x="17205" y="21446"/>
                  <a:pt x="17205" y="21420"/>
                </a:cubicBezTo>
                <a:cubicBezTo>
                  <a:pt x="17217" y="21444"/>
                  <a:pt x="17217" y="21456"/>
                  <a:pt x="17229" y="21468"/>
                </a:cubicBezTo>
                <a:lnTo>
                  <a:pt x="17324" y="21801"/>
                </a:lnTo>
                <a:cubicBezTo>
                  <a:pt x="17324" y="21801"/>
                  <a:pt x="17321" y="21804"/>
                  <a:pt x="17318" y="21807"/>
                </a:cubicBezTo>
                <a:lnTo>
                  <a:pt x="17318" y="21807"/>
                </a:lnTo>
                <a:cubicBezTo>
                  <a:pt x="17296" y="21742"/>
                  <a:pt x="17275" y="21676"/>
                  <a:pt x="17264" y="21611"/>
                </a:cubicBezTo>
                <a:cubicBezTo>
                  <a:pt x="17255" y="21601"/>
                  <a:pt x="17245" y="21591"/>
                  <a:pt x="17235" y="21581"/>
                </a:cubicBezTo>
                <a:lnTo>
                  <a:pt x="17235" y="21581"/>
                </a:lnTo>
                <a:cubicBezTo>
                  <a:pt x="17246" y="21617"/>
                  <a:pt x="17259" y="21652"/>
                  <a:pt x="17273" y="21695"/>
                </a:cubicBezTo>
                <a:lnTo>
                  <a:pt x="17273" y="21695"/>
                </a:lnTo>
                <a:cubicBezTo>
                  <a:pt x="17291" y="21719"/>
                  <a:pt x="17302" y="21771"/>
                  <a:pt x="17317" y="21808"/>
                </a:cubicBezTo>
                <a:lnTo>
                  <a:pt x="17317" y="21808"/>
                </a:lnTo>
                <a:cubicBezTo>
                  <a:pt x="17317" y="21808"/>
                  <a:pt x="17318" y="21807"/>
                  <a:pt x="17318" y="21807"/>
                </a:cubicBezTo>
                <a:lnTo>
                  <a:pt x="17318" y="21807"/>
                </a:lnTo>
                <a:cubicBezTo>
                  <a:pt x="17320" y="21813"/>
                  <a:pt x="17322" y="21819"/>
                  <a:pt x="17324" y="21825"/>
                </a:cubicBezTo>
                <a:cubicBezTo>
                  <a:pt x="17321" y="21820"/>
                  <a:pt x="17319" y="21814"/>
                  <a:pt x="17317" y="21808"/>
                </a:cubicBezTo>
                <a:lnTo>
                  <a:pt x="17317" y="21808"/>
                </a:lnTo>
                <a:cubicBezTo>
                  <a:pt x="17314" y="21811"/>
                  <a:pt x="17312" y="21813"/>
                  <a:pt x="17312" y="21813"/>
                </a:cubicBezTo>
                <a:lnTo>
                  <a:pt x="17348" y="21873"/>
                </a:lnTo>
                <a:lnTo>
                  <a:pt x="17419" y="22146"/>
                </a:lnTo>
                <a:cubicBezTo>
                  <a:pt x="17407" y="22134"/>
                  <a:pt x="17395" y="22111"/>
                  <a:pt x="17384" y="22087"/>
                </a:cubicBezTo>
                <a:lnTo>
                  <a:pt x="17384" y="22087"/>
                </a:lnTo>
                <a:cubicBezTo>
                  <a:pt x="17395" y="22123"/>
                  <a:pt x="17407" y="22182"/>
                  <a:pt x="17419" y="22254"/>
                </a:cubicBezTo>
                <a:cubicBezTo>
                  <a:pt x="17402" y="22236"/>
                  <a:pt x="17391" y="22225"/>
                  <a:pt x="17381" y="22225"/>
                </a:cubicBezTo>
                <a:cubicBezTo>
                  <a:pt x="17378" y="22225"/>
                  <a:pt x="17375" y="22227"/>
                  <a:pt x="17372" y="22230"/>
                </a:cubicBezTo>
                <a:cubicBezTo>
                  <a:pt x="17395" y="22265"/>
                  <a:pt x="17395" y="22325"/>
                  <a:pt x="17419" y="22325"/>
                </a:cubicBezTo>
                <a:cubicBezTo>
                  <a:pt x="17419" y="22325"/>
                  <a:pt x="17423" y="22321"/>
                  <a:pt x="17424" y="22313"/>
                </a:cubicBezTo>
                <a:lnTo>
                  <a:pt x="17424" y="22313"/>
                </a:lnTo>
                <a:cubicBezTo>
                  <a:pt x="17431" y="22333"/>
                  <a:pt x="17431" y="22353"/>
                  <a:pt x="17431" y="22373"/>
                </a:cubicBezTo>
                <a:cubicBezTo>
                  <a:pt x="17431" y="22373"/>
                  <a:pt x="17431" y="22373"/>
                  <a:pt x="17419" y="22385"/>
                </a:cubicBezTo>
                <a:cubicBezTo>
                  <a:pt x="17550" y="22754"/>
                  <a:pt x="17669" y="23242"/>
                  <a:pt x="17824" y="23682"/>
                </a:cubicBezTo>
                <a:cubicBezTo>
                  <a:pt x="17824" y="23706"/>
                  <a:pt x="17812" y="23718"/>
                  <a:pt x="17824" y="23766"/>
                </a:cubicBezTo>
                <a:cubicBezTo>
                  <a:pt x="17836" y="23813"/>
                  <a:pt x="17860" y="23849"/>
                  <a:pt x="17884" y="23873"/>
                </a:cubicBezTo>
                <a:cubicBezTo>
                  <a:pt x="17943" y="24004"/>
                  <a:pt x="17943" y="24099"/>
                  <a:pt x="17979" y="24206"/>
                </a:cubicBezTo>
                <a:lnTo>
                  <a:pt x="18003" y="24194"/>
                </a:lnTo>
                <a:lnTo>
                  <a:pt x="18026" y="24301"/>
                </a:lnTo>
                <a:cubicBezTo>
                  <a:pt x="18003" y="24349"/>
                  <a:pt x="18050" y="24420"/>
                  <a:pt x="18086" y="24504"/>
                </a:cubicBezTo>
                <a:lnTo>
                  <a:pt x="18110" y="24587"/>
                </a:lnTo>
                <a:cubicBezTo>
                  <a:pt x="18110" y="24587"/>
                  <a:pt x="18106" y="24589"/>
                  <a:pt x="18102" y="24591"/>
                </a:cubicBezTo>
                <a:lnTo>
                  <a:pt x="18102" y="24591"/>
                </a:lnTo>
                <a:cubicBezTo>
                  <a:pt x="18097" y="24574"/>
                  <a:pt x="18095" y="24557"/>
                  <a:pt x="18086" y="24540"/>
                </a:cubicBezTo>
                <a:lnTo>
                  <a:pt x="18074" y="24540"/>
                </a:lnTo>
                <a:cubicBezTo>
                  <a:pt x="18083" y="24558"/>
                  <a:pt x="18092" y="24576"/>
                  <a:pt x="18096" y="24594"/>
                </a:cubicBezTo>
                <a:lnTo>
                  <a:pt x="18096" y="24594"/>
                </a:lnTo>
                <a:cubicBezTo>
                  <a:pt x="18098" y="24593"/>
                  <a:pt x="18100" y="24592"/>
                  <a:pt x="18102" y="24591"/>
                </a:cubicBezTo>
                <a:lnTo>
                  <a:pt x="18102" y="24591"/>
                </a:lnTo>
                <a:cubicBezTo>
                  <a:pt x="18104" y="24598"/>
                  <a:pt x="18106" y="24604"/>
                  <a:pt x="18110" y="24611"/>
                </a:cubicBezTo>
                <a:lnTo>
                  <a:pt x="18098" y="24611"/>
                </a:lnTo>
                <a:cubicBezTo>
                  <a:pt x="18098" y="24605"/>
                  <a:pt x="18097" y="24600"/>
                  <a:pt x="18096" y="24594"/>
                </a:cubicBezTo>
                <a:lnTo>
                  <a:pt x="18096" y="24594"/>
                </a:lnTo>
                <a:cubicBezTo>
                  <a:pt x="18091" y="24597"/>
                  <a:pt x="18086" y="24599"/>
                  <a:pt x="18086" y="24599"/>
                </a:cubicBezTo>
                <a:lnTo>
                  <a:pt x="18086" y="24623"/>
                </a:lnTo>
                <a:lnTo>
                  <a:pt x="18098" y="24659"/>
                </a:lnTo>
                <a:cubicBezTo>
                  <a:pt x="18098" y="24694"/>
                  <a:pt x="18110" y="24754"/>
                  <a:pt x="18098" y="24766"/>
                </a:cubicBezTo>
                <a:cubicBezTo>
                  <a:pt x="18146" y="24778"/>
                  <a:pt x="18169" y="24944"/>
                  <a:pt x="18193" y="24956"/>
                </a:cubicBezTo>
                <a:cubicBezTo>
                  <a:pt x="18193" y="24980"/>
                  <a:pt x="18205" y="24992"/>
                  <a:pt x="18205" y="24992"/>
                </a:cubicBezTo>
                <a:cubicBezTo>
                  <a:pt x="18205" y="25004"/>
                  <a:pt x="18217" y="25004"/>
                  <a:pt x="18217" y="25016"/>
                </a:cubicBezTo>
                <a:cubicBezTo>
                  <a:pt x="18229" y="25052"/>
                  <a:pt x="18229" y="25075"/>
                  <a:pt x="18217" y="25087"/>
                </a:cubicBezTo>
                <a:cubicBezTo>
                  <a:pt x="18205" y="25075"/>
                  <a:pt x="18205" y="25063"/>
                  <a:pt x="18193" y="25052"/>
                </a:cubicBezTo>
                <a:lnTo>
                  <a:pt x="18193" y="25052"/>
                </a:lnTo>
                <a:lnTo>
                  <a:pt x="18205" y="25099"/>
                </a:lnTo>
                <a:lnTo>
                  <a:pt x="18193" y="25099"/>
                </a:lnTo>
                <a:cubicBezTo>
                  <a:pt x="18205" y="25135"/>
                  <a:pt x="18241" y="25135"/>
                  <a:pt x="18229" y="25194"/>
                </a:cubicBezTo>
                <a:cubicBezTo>
                  <a:pt x="18227" y="25196"/>
                  <a:pt x="18226" y="25197"/>
                  <a:pt x="18225" y="25197"/>
                </a:cubicBezTo>
                <a:cubicBezTo>
                  <a:pt x="18217" y="25197"/>
                  <a:pt x="18215" y="25167"/>
                  <a:pt x="18205" y="25147"/>
                </a:cubicBezTo>
                <a:lnTo>
                  <a:pt x="18205" y="25147"/>
                </a:lnTo>
                <a:cubicBezTo>
                  <a:pt x="18229" y="25266"/>
                  <a:pt x="18324" y="25337"/>
                  <a:pt x="18312" y="25456"/>
                </a:cubicBezTo>
                <a:cubicBezTo>
                  <a:pt x="18336" y="25468"/>
                  <a:pt x="18348" y="25516"/>
                  <a:pt x="18372" y="25552"/>
                </a:cubicBezTo>
                <a:cubicBezTo>
                  <a:pt x="18384" y="25587"/>
                  <a:pt x="18396" y="25611"/>
                  <a:pt x="18396" y="25647"/>
                </a:cubicBezTo>
                <a:cubicBezTo>
                  <a:pt x="18396" y="25659"/>
                  <a:pt x="18407" y="25683"/>
                  <a:pt x="18419" y="25718"/>
                </a:cubicBezTo>
                <a:cubicBezTo>
                  <a:pt x="18407" y="25730"/>
                  <a:pt x="18407" y="25754"/>
                  <a:pt x="18419" y="25814"/>
                </a:cubicBezTo>
                <a:cubicBezTo>
                  <a:pt x="18419" y="25790"/>
                  <a:pt x="18419" y="25766"/>
                  <a:pt x="18419" y="25730"/>
                </a:cubicBezTo>
                <a:cubicBezTo>
                  <a:pt x="18431" y="25766"/>
                  <a:pt x="18443" y="25802"/>
                  <a:pt x="18455" y="25849"/>
                </a:cubicBezTo>
                <a:cubicBezTo>
                  <a:pt x="18455" y="25861"/>
                  <a:pt x="18467" y="25873"/>
                  <a:pt x="18479" y="25897"/>
                </a:cubicBezTo>
                <a:cubicBezTo>
                  <a:pt x="18452" y="25866"/>
                  <a:pt x="18444" y="25860"/>
                  <a:pt x="18441" y="25860"/>
                </a:cubicBezTo>
                <a:cubicBezTo>
                  <a:pt x="18438" y="25860"/>
                  <a:pt x="18439" y="25863"/>
                  <a:pt x="18437" y="25863"/>
                </a:cubicBezTo>
                <a:cubicBezTo>
                  <a:pt x="18435" y="25863"/>
                  <a:pt x="18430" y="25856"/>
                  <a:pt x="18407" y="25825"/>
                </a:cubicBezTo>
                <a:lnTo>
                  <a:pt x="18407" y="25825"/>
                </a:lnTo>
                <a:cubicBezTo>
                  <a:pt x="18407" y="25909"/>
                  <a:pt x="18491" y="25992"/>
                  <a:pt x="18527" y="26123"/>
                </a:cubicBezTo>
                <a:cubicBezTo>
                  <a:pt x="18527" y="26147"/>
                  <a:pt x="18538" y="26171"/>
                  <a:pt x="18550" y="26195"/>
                </a:cubicBezTo>
                <a:cubicBezTo>
                  <a:pt x="18550" y="26195"/>
                  <a:pt x="18550" y="26206"/>
                  <a:pt x="18550" y="26218"/>
                </a:cubicBezTo>
                <a:cubicBezTo>
                  <a:pt x="18550" y="26218"/>
                  <a:pt x="18550" y="26222"/>
                  <a:pt x="18549" y="26226"/>
                </a:cubicBezTo>
                <a:lnTo>
                  <a:pt x="18549" y="26226"/>
                </a:lnTo>
                <a:cubicBezTo>
                  <a:pt x="18542" y="26214"/>
                  <a:pt x="18534" y="26203"/>
                  <a:pt x="18527" y="26192"/>
                </a:cubicBezTo>
                <a:lnTo>
                  <a:pt x="18527" y="26192"/>
                </a:lnTo>
                <a:cubicBezTo>
                  <a:pt x="18531" y="26209"/>
                  <a:pt x="18535" y="26226"/>
                  <a:pt x="18538" y="26242"/>
                </a:cubicBezTo>
                <a:cubicBezTo>
                  <a:pt x="18544" y="26236"/>
                  <a:pt x="18547" y="26231"/>
                  <a:pt x="18549" y="26226"/>
                </a:cubicBezTo>
                <a:lnTo>
                  <a:pt x="18549" y="26226"/>
                </a:lnTo>
                <a:cubicBezTo>
                  <a:pt x="18560" y="26249"/>
                  <a:pt x="18568" y="26274"/>
                  <a:pt x="18562" y="26302"/>
                </a:cubicBezTo>
                <a:lnTo>
                  <a:pt x="18574" y="26290"/>
                </a:lnTo>
                <a:lnTo>
                  <a:pt x="18574" y="26290"/>
                </a:lnTo>
                <a:cubicBezTo>
                  <a:pt x="18574" y="26302"/>
                  <a:pt x="18574" y="26314"/>
                  <a:pt x="18562" y="26325"/>
                </a:cubicBezTo>
                <a:cubicBezTo>
                  <a:pt x="18574" y="26337"/>
                  <a:pt x="18586" y="26349"/>
                  <a:pt x="18598" y="26361"/>
                </a:cubicBezTo>
                <a:cubicBezTo>
                  <a:pt x="18622" y="26421"/>
                  <a:pt x="18634" y="26492"/>
                  <a:pt x="18658" y="26564"/>
                </a:cubicBezTo>
                <a:cubicBezTo>
                  <a:pt x="18669" y="26599"/>
                  <a:pt x="18681" y="26671"/>
                  <a:pt x="18693" y="26695"/>
                </a:cubicBezTo>
                <a:cubicBezTo>
                  <a:pt x="18693" y="26695"/>
                  <a:pt x="18693" y="26683"/>
                  <a:pt x="18705" y="26671"/>
                </a:cubicBezTo>
                <a:cubicBezTo>
                  <a:pt x="18705" y="26683"/>
                  <a:pt x="18705" y="26695"/>
                  <a:pt x="18705" y="26706"/>
                </a:cubicBezTo>
                <a:lnTo>
                  <a:pt x="18741" y="26826"/>
                </a:lnTo>
                <a:lnTo>
                  <a:pt x="18729" y="26826"/>
                </a:lnTo>
                <a:cubicBezTo>
                  <a:pt x="18741" y="26849"/>
                  <a:pt x="18753" y="26861"/>
                  <a:pt x="18765" y="26885"/>
                </a:cubicBezTo>
                <a:lnTo>
                  <a:pt x="18800" y="27004"/>
                </a:lnTo>
                <a:cubicBezTo>
                  <a:pt x="18788" y="27016"/>
                  <a:pt x="18777" y="27028"/>
                  <a:pt x="18777" y="27040"/>
                </a:cubicBezTo>
                <a:cubicBezTo>
                  <a:pt x="18777" y="27040"/>
                  <a:pt x="18765" y="27052"/>
                  <a:pt x="18765" y="27064"/>
                </a:cubicBezTo>
                <a:cubicBezTo>
                  <a:pt x="18765" y="27076"/>
                  <a:pt x="18765" y="27087"/>
                  <a:pt x="18765" y="27087"/>
                </a:cubicBezTo>
                <a:lnTo>
                  <a:pt x="18765" y="27111"/>
                </a:lnTo>
                <a:cubicBezTo>
                  <a:pt x="18777" y="27147"/>
                  <a:pt x="18777" y="27159"/>
                  <a:pt x="18788" y="27183"/>
                </a:cubicBezTo>
                <a:cubicBezTo>
                  <a:pt x="18812" y="27230"/>
                  <a:pt x="18824" y="27266"/>
                  <a:pt x="18836" y="27373"/>
                </a:cubicBezTo>
                <a:lnTo>
                  <a:pt x="18908" y="27409"/>
                </a:lnTo>
                <a:lnTo>
                  <a:pt x="18919" y="27445"/>
                </a:lnTo>
                <a:cubicBezTo>
                  <a:pt x="18914" y="27445"/>
                  <a:pt x="18907" y="27440"/>
                  <a:pt x="18901" y="27440"/>
                </a:cubicBezTo>
                <a:cubicBezTo>
                  <a:pt x="18893" y="27440"/>
                  <a:pt x="18889" y="27447"/>
                  <a:pt x="18896" y="27480"/>
                </a:cubicBezTo>
                <a:cubicBezTo>
                  <a:pt x="18900" y="27489"/>
                  <a:pt x="18905" y="27493"/>
                  <a:pt x="18909" y="27493"/>
                </a:cubicBezTo>
                <a:cubicBezTo>
                  <a:pt x="18915" y="27493"/>
                  <a:pt x="18919" y="27483"/>
                  <a:pt x="18919" y="27468"/>
                </a:cubicBezTo>
                <a:lnTo>
                  <a:pt x="18931" y="27480"/>
                </a:lnTo>
                <a:lnTo>
                  <a:pt x="18955" y="27599"/>
                </a:lnTo>
                <a:lnTo>
                  <a:pt x="18955" y="27611"/>
                </a:lnTo>
                <a:cubicBezTo>
                  <a:pt x="18955" y="27611"/>
                  <a:pt x="18955" y="27623"/>
                  <a:pt x="18967" y="27623"/>
                </a:cubicBezTo>
                <a:cubicBezTo>
                  <a:pt x="18967" y="27695"/>
                  <a:pt x="18967" y="27766"/>
                  <a:pt x="19027" y="27885"/>
                </a:cubicBezTo>
                <a:cubicBezTo>
                  <a:pt x="19021" y="27867"/>
                  <a:pt x="19021" y="27861"/>
                  <a:pt x="19024" y="27861"/>
                </a:cubicBezTo>
                <a:lnTo>
                  <a:pt x="19024" y="27861"/>
                </a:lnTo>
                <a:cubicBezTo>
                  <a:pt x="19027" y="27861"/>
                  <a:pt x="19033" y="27867"/>
                  <a:pt x="19039" y="27873"/>
                </a:cubicBezTo>
                <a:lnTo>
                  <a:pt x="19062" y="27957"/>
                </a:lnTo>
                <a:cubicBezTo>
                  <a:pt x="19062" y="27957"/>
                  <a:pt x="19062" y="27957"/>
                  <a:pt x="19050" y="27969"/>
                </a:cubicBezTo>
                <a:cubicBezTo>
                  <a:pt x="19062" y="27969"/>
                  <a:pt x="19062" y="27969"/>
                  <a:pt x="19062" y="27980"/>
                </a:cubicBezTo>
                <a:lnTo>
                  <a:pt x="19086" y="28052"/>
                </a:lnTo>
                <a:lnTo>
                  <a:pt x="19086" y="28064"/>
                </a:lnTo>
                <a:lnTo>
                  <a:pt x="19098" y="28076"/>
                </a:lnTo>
                <a:lnTo>
                  <a:pt x="19086" y="28076"/>
                </a:lnTo>
                <a:lnTo>
                  <a:pt x="19110" y="28123"/>
                </a:lnTo>
                <a:lnTo>
                  <a:pt x="19166" y="28318"/>
                </a:lnTo>
                <a:lnTo>
                  <a:pt x="19166" y="28318"/>
                </a:lnTo>
                <a:cubicBezTo>
                  <a:pt x="19155" y="28297"/>
                  <a:pt x="19144" y="28275"/>
                  <a:pt x="19134" y="28254"/>
                </a:cubicBezTo>
                <a:cubicBezTo>
                  <a:pt x="19134" y="28266"/>
                  <a:pt x="19134" y="28266"/>
                  <a:pt x="19134" y="28278"/>
                </a:cubicBezTo>
                <a:lnTo>
                  <a:pt x="19158" y="28338"/>
                </a:lnTo>
                <a:cubicBezTo>
                  <a:pt x="19158" y="28326"/>
                  <a:pt x="19158" y="28326"/>
                  <a:pt x="19168" y="28326"/>
                </a:cubicBezTo>
                <a:lnTo>
                  <a:pt x="19168" y="28326"/>
                </a:lnTo>
                <a:lnTo>
                  <a:pt x="19166" y="28318"/>
                </a:lnTo>
                <a:lnTo>
                  <a:pt x="19166" y="28318"/>
                </a:lnTo>
                <a:cubicBezTo>
                  <a:pt x="19167" y="28320"/>
                  <a:pt x="19168" y="28323"/>
                  <a:pt x="19169" y="28326"/>
                </a:cubicBezTo>
                <a:cubicBezTo>
                  <a:pt x="19169" y="28326"/>
                  <a:pt x="19168" y="28326"/>
                  <a:pt x="19168" y="28326"/>
                </a:cubicBezTo>
                <a:lnTo>
                  <a:pt x="19168" y="28326"/>
                </a:lnTo>
                <a:lnTo>
                  <a:pt x="19324" y="28873"/>
                </a:lnTo>
                <a:cubicBezTo>
                  <a:pt x="19312" y="28873"/>
                  <a:pt x="19312" y="28885"/>
                  <a:pt x="19312" y="28897"/>
                </a:cubicBezTo>
                <a:cubicBezTo>
                  <a:pt x="19367" y="28990"/>
                  <a:pt x="19360" y="29043"/>
                  <a:pt x="19349" y="29098"/>
                </a:cubicBezTo>
                <a:lnTo>
                  <a:pt x="19349" y="29098"/>
                </a:lnTo>
                <a:lnTo>
                  <a:pt x="19336" y="29028"/>
                </a:lnTo>
                <a:lnTo>
                  <a:pt x="19336" y="29016"/>
                </a:lnTo>
                <a:cubicBezTo>
                  <a:pt x="19336" y="29028"/>
                  <a:pt x="19324" y="29028"/>
                  <a:pt x="19324" y="29028"/>
                </a:cubicBezTo>
                <a:lnTo>
                  <a:pt x="19336" y="29076"/>
                </a:lnTo>
                <a:lnTo>
                  <a:pt x="19346" y="29115"/>
                </a:lnTo>
                <a:lnTo>
                  <a:pt x="19346" y="29115"/>
                </a:lnTo>
                <a:cubicBezTo>
                  <a:pt x="19347" y="29109"/>
                  <a:pt x="19348" y="29104"/>
                  <a:pt x="19349" y="29098"/>
                </a:cubicBezTo>
                <a:lnTo>
                  <a:pt x="19349" y="29098"/>
                </a:lnTo>
                <a:lnTo>
                  <a:pt x="19366" y="29189"/>
                </a:lnTo>
                <a:lnTo>
                  <a:pt x="19366" y="29189"/>
                </a:lnTo>
                <a:lnTo>
                  <a:pt x="19396" y="29183"/>
                </a:lnTo>
                <a:cubicBezTo>
                  <a:pt x="19396" y="29171"/>
                  <a:pt x="19396" y="29160"/>
                  <a:pt x="19394" y="29150"/>
                </a:cubicBezTo>
                <a:lnTo>
                  <a:pt x="19394" y="29150"/>
                </a:lnTo>
                <a:lnTo>
                  <a:pt x="19408" y="29183"/>
                </a:lnTo>
                <a:lnTo>
                  <a:pt x="19693" y="30207"/>
                </a:lnTo>
                <a:lnTo>
                  <a:pt x="19693" y="30219"/>
                </a:lnTo>
                <a:cubicBezTo>
                  <a:pt x="19693" y="30219"/>
                  <a:pt x="19693" y="30231"/>
                  <a:pt x="19705" y="30231"/>
                </a:cubicBezTo>
                <a:lnTo>
                  <a:pt x="19705" y="30243"/>
                </a:lnTo>
                <a:lnTo>
                  <a:pt x="19684" y="30243"/>
                </a:lnTo>
                <a:cubicBezTo>
                  <a:pt x="19684" y="30244"/>
                  <a:pt x="19685" y="30246"/>
                  <a:pt x="19686" y="30248"/>
                </a:cubicBezTo>
                <a:lnTo>
                  <a:pt x="19686" y="30248"/>
                </a:lnTo>
                <a:cubicBezTo>
                  <a:pt x="19684" y="30246"/>
                  <a:pt x="19683" y="30244"/>
                  <a:pt x="19681" y="30243"/>
                </a:cubicBezTo>
                <a:lnTo>
                  <a:pt x="19684" y="30243"/>
                </a:lnTo>
                <a:cubicBezTo>
                  <a:pt x="19681" y="30235"/>
                  <a:pt x="19681" y="30231"/>
                  <a:pt x="19681" y="30231"/>
                </a:cubicBezTo>
                <a:lnTo>
                  <a:pt x="19670" y="30231"/>
                </a:lnTo>
                <a:cubicBezTo>
                  <a:pt x="19670" y="30243"/>
                  <a:pt x="19681" y="30266"/>
                  <a:pt x="19681" y="30314"/>
                </a:cubicBezTo>
                <a:cubicBezTo>
                  <a:pt x="19691" y="30346"/>
                  <a:pt x="19702" y="30378"/>
                  <a:pt x="19712" y="30410"/>
                </a:cubicBezTo>
                <a:lnTo>
                  <a:pt x="19712" y="30410"/>
                </a:lnTo>
                <a:cubicBezTo>
                  <a:pt x="19718" y="30399"/>
                  <a:pt x="19721" y="30387"/>
                  <a:pt x="19722" y="30374"/>
                </a:cubicBezTo>
                <a:lnTo>
                  <a:pt x="19717" y="30374"/>
                </a:lnTo>
                <a:cubicBezTo>
                  <a:pt x="19729" y="30338"/>
                  <a:pt x="19693" y="30302"/>
                  <a:pt x="19693" y="30266"/>
                </a:cubicBezTo>
                <a:cubicBezTo>
                  <a:pt x="19690" y="30259"/>
                  <a:pt x="19687" y="30253"/>
                  <a:pt x="19686" y="30248"/>
                </a:cubicBezTo>
                <a:lnTo>
                  <a:pt x="19686" y="30248"/>
                </a:lnTo>
                <a:cubicBezTo>
                  <a:pt x="19709" y="30282"/>
                  <a:pt x="19726" y="30332"/>
                  <a:pt x="19722" y="30374"/>
                </a:cubicBezTo>
                <a:lnTo>
                  <a:pt x="19729" y="30374"/>
                </a:lnTo>
                <a:cubicBezTo>
                  <a:pt x="19729" y="30386"/>
                  <a:pt x="19741" y="30386"/>
                  <a:pt x="19741" y="30397"/>
                </a:cubicBezTo>
                <a:lnTo>
                  <a:pt x="19753" y="30433"/>
                </a:lnTo>
                <a:lnTo>
                  <a:pt x="19729" y="30433"/>
                </a:lnTo>
                <a:cubicBezTo>
                  <a:pt x="19729" y="30457"/>
                  <a:pt x="19741" y="30457"/>
                  <a:pt x="19753" y="30457"/>
                </a:cubicBezTo>
                <a:lnTo>
                  <a:pt x="19760" y="30485"/>
                </a:lnTo>
                <a:lnTo>
                  <a:pt x="19760" y="30485"/>
                </a:lnTo>
                <a:cubicBezTo>
                  <a:pt x="19765" y="30485"/>
                  <a:pt x="19770" y="30483"/>
                  <a:pt x="19777" y="30481"/>
                </a:cubicBezTo>
                <a:lnTo>
                  <a:pt x="19777" y="30481"/>
                </a:lnTo>
                <a:cubicBezTo>
                  <a:pt x="19765" y="30493"/>
                  <a:pt x="19765" y="30505"/>
                  <a:pt x="19765" y="30516"/>
                </a:cubicBezTo>
                <a:lnTo>
                  <a:pt x="19789" y="30516"/>
                </a:lnTo>
                <a:lnTo>
                  <a:pt x="19789" y="30540"/>
                </a:lnTo>
                <a:cubicBezTo>
                  <a:pt x="19789" y="30552"/>
                  <a:pt x="19765" y="30564"/>
                  <a:pt x="19777" y="30576"/>
                </a:cubicBezTo>
                <a:cubicBezTo>
                  <a:pt x="19789" y="30576"/>
                  <a:pt x="19789" y="30564"/>
                  <a:pt x="19801" y="30564"/>
                </a:cubicBezTo>
                <a:lnTo>
                  <a:pt x="19812" y="30636"/>
                </a:lnTo>
                <a:lnTo>
                  <a:pt x="19789" y="30612"/>
                </a:lnTo>
                <a:cubicBezTo>
                  <a:pt x="19765" y="30576"/>
                  <a:pt x="19765" y="30552"/>
                  <a:pt x="19777" y="30528"/>
                </a:cubicBezTo>
                <a:cubicBezTo>
                  <a:pt x="19765" y="30528"/>
                  <a:pt x="19753" y="30516"/>
                  <a:pt x="19753" y="30516"/>
                </a:cubicBezTo>
                <a:lnTo>
                  <a:pt x="19765" y="30505"/>
                </a:lnTo>
                <a:lnTo>
                  <a:pt x="19760" y="30485"/>
                </a:lnTo>
                <a:lnTo>
                  <a:pt x="19760" y="30485"/>
                </a:lnTo>
                <a:cubicBezTo>
                  <a:pt x="19760" y="30485"/>
                  <a:pt x="19759" y="30485"/>
                  <a:pt x="19759" y="30485"/>
                </a:cubicBezTo>
                <a:cubicBezTo>
                  <a:pt x="19732" y="30485"/>
                  <a:pt x="19727" y="30451"/>
                  <a:pt x="19719" y="30432"/>
                </a:cubicBezTo>
                <a:lnTo>
                  <a:pt x="19719" y="30432"/>
                </a:lnTo>
                <a:cubicBezTo>
                  <a:pt x="19746" y="30512"/>
                  <a:pt x="19773" y="30592"/>
                  <a:pt x="19789" y="30671"/>
                </a:cubicBezTo>
                <a:lnTo>
                  <a:pt x="19801" y="30671"/>
                </a:lnTo>
                <a:cubicBezTo>
                  <a:pt x="19803" y="30659"/>
                  <a:pt x="19806" y="30647"/>
                  <a:pt x="19812" y="30636"/>
                </a:cubicBezTo>
                <a:lnTo>
                  <a:pt x="19812" y="30659"/>
                </a:lnTo>
                <a:cubicBezTo>
                  <a:pt x="19812" y="30659"/>
                  <a:pt x="19812" y="30659"/>
                  <a:pt x="19801" y="30671"/>
                </a:cubicBezTo>
                <a:lnTo>
                  <a:pt x="19824" y="30671"/>
                </a:lnTo>
                <a:lnTo>
                  <a:pt x="19830" y="30695"/>
                </a:lnTo>
                <a:lnTo>
                  <a:pt x="19830" y="30695"/>
                </a:lnTo>
                <a:cubicBezTo>
                  <a:pt x="19821" y="30695"/>
                  <a:pt x="19812" y="30693"/>
                  <a:pt x="19812" y="30683"/>
                </a:cubicBezTo>
                <a:cubicBezTo>
                  <a:pt x="19808" y="30687"/>
                  <a:pt x="19804" y="30691"/>
                  <a:pt x="19801" y="30695"/>
                </a:cubicBezTo>
                <a:cubicBezTo>
                  <a:pt x="19799" y="30693"/>
                  <a:pt x="19797" y="30691"/>
                  <a:pt x="19796" y="30689"/>
                </a:cubicBezTo>
                <a:lnTo>
                  <a:pt x="19796" y="30689"/>
                </a:lnTo>
                <a:cubicBezTo>
                  <a:pt x="19794" y="30695"/>
                  <a:pt x="19792" y="30701"/>
                  <a:pt x="19789" y="30707"/>
                </a:cubicBezTo>
                <a:cubicBezTo>
                  <a:pt x="19789" y="30707"/>
                  <a:pt x="19794" y="30702"/>
                  <a:pt x="19801" y="30695"/>
                </a:cubicBezTo>
                <a:lnTo>
                  <a:pt x="19801" y="30695"/>
                </a:lnTo>
                <a:cubicBezTo>
                  <a:pt x="19808" y="30706"/>
                  <a:pt x="19814" y="30715"/>
                  <a:pt x="19819" y="30725"/>
                </a:cubicBezTo>
                <a:lnTo>
                  <a:pt x="19819" y="30725"/>
                </a:lnTo>
                <a:cubicBezTo>
                  <a:pt x="19821" y="30723"/>
                  <a:pt x="19824" y="30722"/>
                  <a:pt x="19826" y="30721"/>
                </a:cubicBezTo>
                <a:lnTo>
                  <a:pt x="19826" y="30721"/>
                </a:lnTo>
                <a:lnTo>
                  <a:pt x="19836" y="30731"/>
                </a:lnTo>
                <a:lnTo>
                  <a:pt x="19848" y="30767"/>
                </a:lnTo>
                <a:cubicBezTo>
                  <a:pt x="19848" y="30770"/>
                  <a:pt x="19848" y="30772"/>
                  <a:pt x="19848" y="30774"/>
                </a:cubicBezTo>
                <a:lnTo>
                  <a:pt x="19848" y="30774"/>
                </a:lnTo>
                <a:cubicBezTo>
                  <a:pt x="19845" y="30772"/>
                  <a:pt x="19842" y="30770"/>
                  <a:pt x="19838" y="30769"/>
                </a:cubicBezTo>
                <a:lnTo>
                  <a:pt x="19838" y="30769"/>
                </a:lnTo>
                <a:cubicBezTo>
                  <a:pt x="19842" y="30779"/>
                  <a:pt x="19845" y="30790"/>
                  <a:pt x="19848" y="30802"/>
                </a:cubicBezTo>
                <a:cubicBezTo>
                  <a:pt x="19848" y="30802"/>
                  <a:pt x="19848" y="30826"/>
                  <a:pt x="19860" y="30826"/>
                </a:cubicBezTo>
                <a:lnTo>
                  <a:pt x="19848" y="30790"/>
                </a:lnTo>
                <a:cubicBezTo>
                  <a:pt x="19848" y="30782"/>
                  <a:pt x="19848" y="30779"/>
                  <a:pt x="19848" y="30774"/>
                </a:cubicBezTo>
                <a:lnTo>
                  <a:pt x="19848" y="30774"/>
                </a:lnTo>
                <a:cubicBezTo>
                  <a:pt x="19858" y="30781"/>
                  <a:pt x="19864" y="30790"/>
                  <a:pt x="19860" y="30802"/>
                </a:cubicBezTo>
                <a:lnTo>
                  <a:pt x="19875" y="30847"/>
                </a:lnTo>
                <a:lnTo>
                  <a:pt x="19875" y="30847"/>
                </a:lnTo>
                <a:cubicBezTo>
                  <a:pt x="19871" y="30843"/>
                  <a:pt x="19868" y="30838"/>
                  <a:pt x="19860" y="30838"/>
                </a:cubicBezTo>
                <a:lnTo>
                  <a:pt x="19860" y="30838"/>
                </a:lnTo>
                <a:cubicBezTo>
                  <a:pt x="19872" y="30850"/>
                  <a:pt x="19872" y="30874"/>
                  <a:pt x="19884" y="30886"/>
                </a:cubicBezTo>
                <a:lnTo>
                  <a:pt x="19887" y="30883"/>
                </a:lnTo>
                <a:lnTo>
                  <a:pt x="19875" y="30847"/>
                </a:lnTo>
                <a:lnTo>
                  <a:pt x="19875" y="30847"/>
                </a:lnTo>
                <a:cubicBezTo>
                  <a:pt x="19877" y="30848"/>
                  <a:pt x="19880" y="30850"/>
                  <a:pt x="19884" y="30850"/>
                </a:cubicBezTo>
                <a:lnTo>
                  <a:pt x="19896" y="30874"/>
                </a:lnTo>
                <a:lnTo>
                  <a:pt x="19887" y="30883"/>
                </a:lnTo>
                <a:lnTo>
                  <a:pt x="19888" y="30886"/>
                </a:lnTo>
                <a:lnTo>
                  <a:pt x="19896" y="30886"/>
                </a:lnTo>
                <a:lnTo>
                  <a:pt x="19908" y="30909"/>
                </a:lnTo>
                <a:lnTo>
                  <a:pt x="19896" y="30909"/>
                </a:lnTo>
                <a:cubicBezTo>
                  <a:pt x="19890" y="30913"/>
                  <a:pt x="19885" y="30915"/>
                  <a:pt x="19881" y="30915"/>
                </a:cubicBezTo>
                <a:cubicBezTo>
                  <a:pt x="19859" y="30915"/>
                  <a:pt x="19856" y="30872"/>
                  <a:pt x="19836" y="30862"/>
                </a:cubicBezTo>
                <a:cubicBezTo>
                  <a:pt x="19830" y="30868"/>
                  <a:pt x="19830" y="30878"/>
                  <a:pt x="19830" y="30888"/>
                </a:cubicBezTo>
                <a:lnTo>
                  <a:pt x="19830" y="30888"/>
                </a:lnTo>
                <a:cubicBezTo>
                  <a:pt x="19830" y="30871"/>
                  <a:pt x="19830" y="30854"/>
                  <a:pt x="19824" y="30838"/>
                </a:cubicBezTo>
                <a:lnTo>
                  <a:pt x="19812" y="30838"/>
                </a:lnTo>
                <a:cubicBezTo>
                  <a:pt x="19819" y="30856"/>
                  <a:pt x="19825" y="30878"/>
                  <a:pt x="19829" y="30900"/>
                </a:cubicBezTo>
                <a:lnTo>
                  <a:pt x="19829" y="30900"/>
                </a:lnTo>
                <a:cubicBezTo>
                  <a:pt x="19830" y="30896"/>
                  <a:pt x="19830" y="30892"/>
                  <a:pt x="19830" y="30888"/>
                </a:cubicBezTo>
                <a:lnTo>
                  <a:pt x="19830" y="30888"/>
                </a:lnTo>
                <a:cubicBezTo>
                  <a:pt x="19830" y="30893"/>
                  <a:pt x="19830" y="30899"/>
                  <a:pt x="19830" y="30905"/>
                </a:cubicBezTo>
                <a:lnTo>
                  <a:pt x="19830" y="30905"/>
                </a:lnTo>
                <a:cubicBezTo>
                  <a:pt x="19830" y="30903"/>
                  <a:pt x="19830" y="30902"/>
                  <a:pt x="19829" y="30900"/>
                </a:cubicBezTo>
                <a:lnTo>
                  <a:pt x="19829" y="30900"/>
                </a:lnTo>
                <a:cubicBezTo>
                  <a:pt x="19828" y="30903"/>
                  <a:pt x="19827" y="30907"/>
                  <a:pt x="19824" y="30909"/>
                </a:cubicBezTo>
                <a:cubicBezTo>
                  <a:pt x="19826" y="30910"/>
                  <a:pt x="19828" y="30911"/>
                  <a:pt x="19830" y="30913"/>
                </a:cubicBezTo>
                <a:lnTo>
                  <a:pt x="19830" y="30913"/>
                </a:lnTo>
                <a:cubicBezTo>
                  <a:pt x="19831" y="30926"/>
                  <a:pt x="19832" y="30941"/>
                  <a:pt x="19836" y="30957"/>
                </a:cubicBezTo>
                <a:cubicBezTo>
                  <a:pt x="19836" y="30944"/>
                  <a:pt x="19835" y="30929"/>
                  <a:pt x="19832" y="30913"/>
                </a:cubicBezTo>
                <a:lnTo>
                  <a:pt x="19832" y="30913"/>
                </a:lnTo>
                <a:cubicBezTo>
                  <a:pt x="19855" y="30926"/>
                  <a:pt x="19886" y="30946"/>
                  <a:pt x="19908" y="30957"/>
                </a:cubicBezTo>
                <a:cubicBezTo>
                  <a:pt x="19903" y="30956"/>
                  <a:pt x="19900" y="30955"/>
                  <a:pt x="19896" y="30955"/>
                </a:cubicBezTo>
                <a:cubicBezTo>
                  <a:pt x="19862" y="30955"/>
                  <a:pt x="19872" y="31006"/>
                  <a:pt x="19872" y="31017"/>
                </a:cubicBezTo>
                <a:cubicBezTo>
                  <a:pt x="19896" y="31005"/>
                  <a:pt x="19896" y="30993"/>
                  <a:pt x="19884" y="30981"/>
                </a:cubicBezTo>
                <a:cubicBezTo>
                  <a:pt x="19891" y="30977"/>
                  <a:pt x="19896" y="30976"/>
                  <a:pt x="19900" y="30976"/>
                </a:cubicBezTo>
                <a:cubicBezTo>
                  <a:pt x="19909" y="30976"/>
                  <a:pt x="19911" y="30984"/>
                  <a:pt x="19920" y="30993"/>
                </a:cubicBezTo>
                <a:cubicBezTo>
                  <a:pt x="19896" y="31005"/>
                  <a:pt x="19920" y="31017"/>
                  <a:pt x="19931" y="31028"/>
                </a:cubicBezTo>
                <a:lnTo>
                  <a:pt x="19931" y="31033"/>
                </a:lnTo>
                <a:lnTo>
                  <a:pt x="19931" y="31033"/>
                </a:lnTo>
                <a:cubicBezTo>
                  <a:pt x="19935" y="31032"/>
                  <a:pt x="19939" y="31031"/>
                  <a:pt x="19943" y="31028"/>
                </a:cubicBezTo>
                <a:lnTo>
                  <a:pt x="19955" y="31064"/>
                </a:lnTo>
                <a:cubicBezTo>
                  <a:pt x="19938" y="31056"/>
                  <a:pt x="19927" y="31053"/>
                  <a:pt x="19913" y="31048"/>
                </a:cubicBezTo>
                <a:lnTo>
                  <a:pt x="19913" y="31048"/>
                </a:lnTo>
                <a:cubicBezTo>
                  <a:pt x="19907" y="31050"/>
                  <a:pt x="19901" y="31052"/>
                  <a:pt x="19896" y="31052"/>
                </a:cubicBezTo>
                <a:cubicBezTo>
                  <a:pt x="19901" y="31058"/>
                  <a:pt x="19905" y="31063"/>
                  <a:pt x="19909" y="31068"/>
                </a:cubicBezTo>
                <a:lnTo>
                  <a:pt x="19909" y="31068"/>
                </a:lnTo>
                <a:cubicBezTo>
                  <a:pt x="19904" y="31065"/>
                  <a:pt x="19898" y="31063"/>
                  <a:pt x="19893" y="31063"/>
                </a:cubicBezTo>
                <a:cubicBezTo>
                  <a:pt x="19885" y="31063"/>
                  <a:pt x="19876" y="31067"/>
                  <a:pt x="19872" y="31076"/>
                </a:cubicBezTo>
                <a:lnTo>
                  <a:pt x="19872" y="31088"/>
                </a:lnTo>
                <a:lnTo>
                  <a:pt x="19872" y="31100"/>
                </a:lnTo>
                <a:cubicBezTo>
                  <a:pt x="19880" y="31100"/>
                  <a:pt x="19882" y="31095"/>
                  <a:pt x="19883" y="31091"/>
                </a:cubicBezTo>
                <a:lnTo>
                  <a:pt x="19883" y="31091"/>
                </a:lnTo>
                <a:cubicBezTo>
                  <a:pt x="19884" y="31093"/>
                  <a:pt x="19884" y="31096"/>
                  <a:pt x="19884" y="31100"/>
                </a:cubicBezTo>
                <a:cubicBezTo>
                  <a:pt x="19887" y="31103"/>
                  <a:pt x="19891" y="31105"/>
                  <a:pt x="19894" y="31105"/>
                </a:cubicBezTo>
                <a:cubicBezTo>
                  <a:pt x="19903" y="31105"/>
                  <a:pt x="19911" y="31096"/>
                  <a:pt x="19920" y="31088"/>
                </a:cubicBezTo>
                <a:cubicBezTo>
                  <a:pt x="19920" y="31087"/>
                  <a:pt x="19920" y="31087"/>
                  <a:pt x="19920" y="31086"/>
                </a:cubicBezTo>
                <a:lnTo>
                  <a:pt x="19920" y="31086"/>
                </a:lnTo>
                <a:cubicBezTo>
                  <a:pt x="19925" y="31097"/>
                  <a:pt x="19931" y="31106"/>
                  <a:pt x="19943" y="31112"/>
                </a:cubicBezTo>
                <a:lnTo>
                  <a:pt x="19931" y="31112"/>
                </a:lnTo>
                <a:lnTo>
                  <a:pt x="19943" y="31124"/>
                </a:lnTo>
                <a:cubicBezTo>
                  <a:pt x="19941" y="31126"/>
                  <a:pt x="19939" y="31127"/>
                  <a:pt x="19937" y="31127"/>
                </a:cubicBezTo>
                <a:cubicBezTo>
                  <a:pt x="19934" y="31127"/>
                  <a:pt x="19932" y="31125"/>
                  <a:pt x="19929" y="31125"/>
                </a:cubicBezTo>
                <a:cubicBezTo>
                  <a:pt x="19927" y="31125"/>
                  <a:pt x="19924" y="31127"/>
                  <a:pt x="19920" y="31136"/>
                </a:cubicBezTo>
                <a:lnTo>
                  <a:pt x="19955" y="31148"/>
                </a:lnTo>
                <a:cubicBezTo>
                  <a:pt x="19955" y="31155"/>
                  <a:pt x="19952" y="31156"/>
                  <a:pt x="19948" y="31156"/>
                </a:cubicBezTo>
                <a:cubicBezTo>
                  <a:pt x="19943" y="31156"/>
                  <a:pt x="19937" y="31154"/>
                  <a:pt x="19932" y="31154"/>
                </a:cubicBezTo>
                <a:cubicBezTo>
                  <a:pt x="19925" y="31154"/>
                  <a:pt x="19920" y="31157"/>
                  <a:pt x="19920" y="31171"/>
                </a:cubicBezTo>
                <a:cubicBezTo>
                  <a:pt x="19931" y="31171"/>
                  <a:pt x="19943" y="31171"/>
                  <a:pt x="19955" y="31195"/>
                </a:cubicBezTo>
                <a:cubicBezTo>
                  <a:pt x="19967" y="31183"/>
                  <a:pt x="19967" y="31183"/>
                  <a:pt x="19979" y="31171"/>
                </a:cubicBezTo>
                <a:lnTo>
                  <a:pt x="19979" y="31195"/>
                </a:lnTo>
                <a:cubicBezTo>
                  <a:pt x="19970" y="31198"/>
                  <a:pt x="19962" y="31201"/>
                  <a:pt x="19955" y="31203"/>
                </a:cubicBezTo>
                <a:lnTo>
                  <a:pt x="19955" y="31203"/>
                </a:lnTo>
                <a:cubicBezTo>
                  <a:pt x="19955" y="31195"/>
                  <a:pt x="19955" y="31195"/>
                  <a:pt x="19955" y="31195"/>
                </a:cubicBezTo>
                <a:cubicBezTo>
                  <a:pt x="19955" y="31198"/>
                  <a:pt x="19955" y="31201"/>
                  <a:pt x="19953" y="31203"/>
                </a:cubicBezTo>
                <a:lnTo>
                  <a:pt x="19953" y="31203"/>
                </a:lnTo>
                <a:cubicBezTo>
                  <a:pt x="19954" y="31203"/>
                  <a:pt x="19955" y="31203"/>
                  <a:pt x="19955" y="31203"/>
                </a:cubicBezTo>
                <a:lnTo>
                  <a:pt x="19955" y="31203"/>
                </a:lnTo>
                <a:cubicBezTo>
                  <a:pt x="19955" y="31204"/>
                  <a:pt x="19955" y="31205"/>
                  <a:pt x="19955" y="31207"/>
                </a:cubicBezTo>
                <a:cubicBezTo>
                  <a:pt x="19955" y="31207"/>
                  <a:pt x="19943" y="31207"/>
                  <a:pt x="19943" y="31219"/>
                </a:cubicBezTo>
                <a:cubicBezTo>
                  <a:pt x="19955" y="31231"/>
                  <a:pt x="19967" y="31243"/>
                  <a:pt x="19979" y="31255"/>
                </a:cubicBezTo>
                <a:lnTo>
                  <a:pt x="19967" y="31267"/>
                </a:lnTo>
                <a:lnTo>
                  <a:pt x="19991" y="31255"/>
                </a:lnTo>
                <a:cubicBezTo>
                  <a:pt x="19991" y="31249"/>
                  <a:pt x="19991" y="31246"/>
                  <a:pt x="19992" y="31246"/>
                </a:cubicBezTo>
                <a:cubicBezTo>
                  <a:pt x="19994" y="31246"/>
                  <a:pt x="19997" y="31249"/>
                  <a:pt x="20003" y="31255"/>
                </a:cubicBezTo>
                <a:lnTo>
                  <a:pt x="20015" y="31290"/>
                </a:lnTo>
                <a:lnTo>
                  <a:pt x="20003" y="31278"/>
                </a:lnTo>
                <a:cubicBezTo>
                  <a:pt x="20003" y="31255"/>
                  <a:pt x="19991" y="31255"/>
                  <a:pt x="19991" y="31255"/>
                </a:cubicBezTo>
                <a:lnTo>
                  <a:pt x="19991" y="31267"/>
                </a:lnTo>
                <a:cubicBezTo>
                  <a:pt x="19991" y="31267"/>
                  <a:pt x="19991" y="31278"/>
                  <a:pt x="19991" y="31278"/>
                </a:cubicBezTo>
                <a:lnTo>
                  <a:pt x="19967" y="31278"/>
                </a:lnTo>
                <a:lnTo>
                  <a:pt x="19991" y="31290"/>
                </a:lnTo>
                <a:cubicBezTo>
                  <a:pt x="19979" y="31326"/>
                  <a:pt x="19955" y="31350"/>
                  <a:pt x="19991" y="31386"/>
                </a:cubicBezTo>
                <a:cubicBezTo>
                  <a:pt x="19995" y="31382"/>
                  <a:pt x="19999" y="31380"/>
                  <a:pt x="20003" y="31380"/>
                </a:cubicBezTo>
                <a:cubicBezTo>
                  <a:pt x="20011" y="31380"/>
                  <a:pt x="20019" y="31386"/>
                  <a:pt x="20027" y="31386"/>
                </a:cubicBezTo>
                <a:cubicBezTo>
                  <a:pt x="20039" y="31362"/>
                  <a:pt x="19991" y="31362"/>
                  <a:pt x="19979" y="31338"/>
                </a:cubicBezTo>
                <a:lnTo>
                  <a:pt x="20027" y="31338"/>
                </a:lnTo>
                <a:lnTo>
                  <a:pt x="20027" y="31338"/>
                </a:lnTo>
                <a:lnTo>
                  <a:pt x="20027" y="31338"/>
                </a:lnTo>
                <a:cubicBezTo>
                  <a:pt x="20033" y="31338"/>
                  <a:pt x="20039" y="31341"/>
                  <a:pt x="20045" y="31341"/>
                </a:cubicBezTo>
                <a:cubicBezTo>
                  <a:pt x="20049" y="31341"/>
                  <a:pt x="20054" y="31339"/>
                  <a:pt x="20058" y="31333"/>
                </a:cubicBezTo>
                <a:lnTo>
                  <a:pt x="20058" y="31333"/>
                </a:lnTo>
                <a:cubicBezTo>
                  <a:pt x="20042" y="31364"/>
                  <a:pt x="20061" y="31375"/>
                  <a:pt x="20039" y="31398"/>
                </a:cubicBezTo>
                <a:cubicBezTo>
                  <a:pt x="20039" y="31391"/>
                  <a:pt x="20035" y="31381"/>
                  <a:pt x="20032" y="31370"/>
                </a:cubicBezTo>
                <a:lnTo>
                  <a:pt x="20032" y="31370"/>
                </a:lnTo>
                <a:lnTo>
                  <a:pt x="20039" y="31409"/>
                </a:lnTo>
                <a:cubicBezTo>
                  <a:pt x="20039" y="31409"/>
                  <a:pt x="20027" y="31409"/>
                  <a:pt x="20015" y="31421"/>
                </a:cubicBezTo>
                <a:cubicBezTo>
                  <a:pt x="20020" y="31436"/>
                  <a:pt x="20029" y="31447"/>
                  <a:pt x="20038" y="31457"/>
                </a:cubicBezTo>
                <a:lnTo>
                  <a:pt x="20062" y="31457"/>
                </a:lnTo>
                <a:lnTo>
                  <a:pt x="20074" y="31481"/>
                </a:lnTo>
                <a:cubicBezTo>
                  <a:pt x="20068" y="31481"/>
                  <a:pt x="20063" y="31482"/>
                  <a:pt x="20057" y="31482"/>
                </a:cubicBezTo>
                <a:lnTo>
                  <a:pt x="20057" y="31482"/>
                </a:lnTo>
                <a:cubicBezTo>
                  <a:pt x="20052" y="31473"/>
                  <a:pt x="20045" y="31465"/>
                  <a:pt x="20038" y="31457"/>
                </a:cubicBezTo>
                <a:lnTo>
                  <a:pt x="20015" y="31457"/>
                </a:lnTo>
                <a:cubicBezTo>
                  <a:pt x="20022" y="31478"/>
                  <a:pt x="20033" y="31483"/>
                  <a:pt x="20047" y="31483"/>
                </a:cubicBezTo>
                <a:cubicBezTo>
                  <a:pt x="20050" y="31483"/>
                  <a:pt x="20053" y="31482"/>
                  <a:pt x="20057" y="31482"/>
                </a:cubicBezTo>
                <a:lnTo>
                  <a:pt x="20057" y="31482"/>
                </a:lnTo>
                <a:cubicBezTo>
                  <a:pt x="20060" y="31489"/>
                  <a:pt x="20062" y="31496"/>
                  <a:pt x="20062" y="31505"/>
                </a:cubicBezTo>
                <a:lnTo>
                  <a:pt x="20051" y="31505"/>
                </a:lnTo>
                <a:cubicBezTo>
                  <a:pt x="20086" y="31505"/>
                  <a:pt x="20051" y="31540"/>
                  <a:pt x="20086" y="31564"/>
                </a:cubicBezTo>
                <a:lnTo>
                  <a:pt x="20095" y="31600"/>
                </a:lnTo>
                <a:lnTo>
                  <a:pt x="20110" y="31600"/>
                </a:lnTo>
                <a:lnTo>
                  <a:pt x="20110" y="31648"/>
                </a:lnTo>
                <a:cubicBezTo>
                  <a:pt x="20110" y="31638"/>
                  <a:pt x="20106" y="31631"/>
                  <a:pt x="20101" y="31624"/>
                </a:cubicBezTo>
                <a:lnTo>
                  <a:pt x="20101" y="31624"/>
                </a:lnTo>
                <a:lnTo>
                  <a:pt x="20110" y="31659"/>
                </a:lnTo>
                <a:lnTo>
                  <a:pt x="20134" y="31743"/>
                </a:lnTo>
                <a:lnTo>
                  <a:pt x="20102" y="31767"/>
                </a:lnTo>
                <a:lnTo>
                  <a:pt x="20146" y="31767"/>
                </a:lnTo>
                <a:lnTo>
                  <a:pt x="20146" y="31779"/>
                </a:lnTo>
                <a:cubicBezTo>
                  <a:pt x="20146" y="31779"/>
                  <a:pt x="20134" y="31790"/>
                  <a:pt x="20134" y="31790"/>
                </a:cubicBezTo>
                <a:lnTo>
                  <a:pt x="20146" y="31790"/>
                </a:lnTo>
                <a:lnTo>
                  <a:pt x="20148" y="31800"/>
                </a:lnTo>
                <a:lnTo>
                  <a:pt x="20148" y="31800"/>
                </a:lnTo>
                <a:cubicBezTo>
                  <a:pt x="20152" y="31796"/>
                  <a:pt x="20158" y="31790"/>
                  <a:pt x="20158" y="31790"/>
                </a:cubicBezTo>
                <a:cubicBezTo>
                  <a:pt x="20170" y="31790"/>
                  <a:pt x="20182" y="31779"/>
                  <a:pt x="20193" y="31779"/>
                </a:cubicBezTo>
                <a:cubicBezTo>
                  <a:pt x="20193" y="31790"/>
                  <a:pt x="20205" y="31802"/>
                  <a:pt x="20217" y="31814"/>
                </a:cubicBezTo>
                <a:lnTo>
                  <a:pt x="20217" y="31826"/>
                </a:lnTo>
                <a:lnTo>
                  <a:pt x="20158" y="31826"/>
                </a:lnTo>
                <a:lnTo>
                  <a:pt x="20152" y="31814"/>
                </a:lnTo>
                <a:lnTo>
                  <a:pt x="20158" y="31838"/>
                </a:lnTo>
                <a:cubicBezTo>
                  <a:pt x="20158" y="31850"/>
                  <a:pt x="20158" y="31850"/>
                  <a:pt x="20170" y="31850"/>
                </a:cubicBezTo>
                <a:lnTo>
                  <a:pt x="20182" y="31886"/>
                </a:lnTo>
                <a:lnTo>
                  <a:pt x="20158" y="31886"/>
                </a:lnTo>
                <a:cubicBezTo>
                  <a:pt x="20170" y="31898"/>
                  <a:pt x="20170" y="31898"/>
                  <a:pt x="20170" y="31921"/>
                </a:cubicBezTo>
                <a:cubicBezTo>
                  <a:pt x="20170" y="31910"/>
                  <a:pt x="20182" y="31898"/>
                  <a:pt x="20182" y="31898"/>
                </a:cubicBezTo>
                <a:lnTo>
                  <a:pt x="20241" y="32124"/>
                </a:lnTo>
                <a:lnTo>
                  <a:pt x="20229" y="32136"/>
                </a:lnTo>
                <a:lnTo>
                  <a:pt x="20253" y="32136"/>
                </a:lnTo>
                <a:lnTo>
                  <a:pt x="20265" y="32112"/>
                </a:lnTo>
                <a:lnTo>
                  <a:pt x="20312" y="32100"/>
                </a:lnTo>
                <a:cubicBezTo>
                  <a:pt x="20312" y="32100"/>
                  <a:pt x="20324" y="32112"/>
                  <a:pt x="20324" y="32112"/>
                </a:cubicBezTo>
                <a:cubicBezTo>
                  <a:pt x="20351" y="32086"/>
                  <a:pt x="20366" y="32077"/>
                  <a:pt x="20379" y="32077"/>
                </a:cubicBezTo>
                <a:cubicBezTo>
                  <a:pt x="20389" y="32077"/>
                  <a:pt x="20397" y="32083"/>
                  <a:pt x="20408" y="32088"/>
                </a:cubicBezTo>
                <a:lnTo>
                  <a:pt x="20420" y="32088"/>
                </a:lnTo>
                <a:cubicBezTo>
                  <a:pt x="20408" y="32100"/>
                  <a:pt x="20384" y="32112"/>
                  <a:pt x="20360" y="32112"/>
                </a:cubicBezTo>
                <a:cubicBezTo>
                  <a:pt x="20348" y="32118"/>
                  <a:pt x="20336" y="32121"/>
                  <a:pt x="20324" y="32121"/>
                </a:cubicBezTo>
                <a:cubicBezTo>
                  <a:pt x="20312" y="32121"/>
                  <a:pt x="20301" y="32118"/>
                  <a:pt x="20289" y="32112"/>
                </a:cubicBezTo>
                <a:lnTo>
                  <a:pt x="20289" y="32112"/>
                </a:lnTo>
                <a:cubicBezTo>
                  <a:pt x="20289" y="32124"/>
                  <a:pt x="20301" y="32124"/>
                  <a:pt x="20301" y="32136"/>
                </a:cubicBezTo>
                <a:cubicBezTo>
                  <a:pt x="20277" y="32171"/>
                  <a:pt x="20241" y="32171"/>
                  <a:pt x="20217" y="32171"/>
                </a:cubicBezTo>
                <a:cubicBezTo>
                  <a:pt x="20217" y="32161"/>
                  <a:pt x="20217" y="32152"/>
                  <a:pt x="20217" y="32142"/>
                </a:cubicBezTo>
                <a:lnTo>
                  <a:pt x="20217" y="32142"/>
                </a:lnTo>
                <a:lnTo>
                  <a:pt x="20191" y="32155"/>
                </a:lnTo>
                <a:lnTo>
                  <a:pt x="20191" y="32155"/>
                </a:lnTo>
                <a:cubicBezTo>
                  <a:pt x="20180" y="32128"/>
                  <a:pt x="20171" y="32102"/>
                  <a:pt x="20164" y="32077"/>
                </a:cubicBezTo>
                <a:lnTo>
                  <a:pt x="20164" y="32077"/>
                </a:lnTo>
                <a:cubicBezTo>
                  <a:pt x="20165" y="32078"/>
                  <a:pt x="20166" y="32078"/>
                  <a:pt x="20168" y="32078"/>
                </a:cubicBezTo>
                <a:cubicBezTo>
                  <a:pt x="20172" y="32078"/>
                  <a:pt x="20178" y="32076"/>
                  <a:pt x="20183" y="32072"/>
                </a:cubicBezTo>
                <a:lnTo>
                  <a:pt x="20183" y="32072"/>
                </a:lnTo>
                <a:cubicBezTo>
                  <a:pt x="20188" y="32074"/>
                  <a:pt x="20192" y="32075"/>
                  <a:pt x="20196" y="32075"/>
                </a:cubicBezTo>
                <a:lnTo>
                  <a:pt x="20196" y="32075"/>
                </a:lnTo>
                <a:lnTo>
                  <a:pt x="20193" y="32064"/>
                </a:lnTo>
                <a:cubicBezTo>
                  <a:pt x="20191" y="32067"/>
                  <a:pt x="20187" y="32070"/>
                  <a:pt x="20183" y="32072"/>
                </a:cubicBezTo>
                <a:lnTo>
                  <a:pt x="20183" y="32072"/>
                </a:lnTo>
                <a:cubicBezTo>
                  <a:pt x="20178" y="32071"/>
                  <a:pt x="20173" y="32068"/>
                  <a:pt x="20170" y="32064"/>
                </a:cubicBezTo>
                <a:cubicBezTo>
                  <a:pt x="20166" y="32064"/>
                  <a:pt x="20163" y="32064"/>
                  <a:pt x="20160" y="32063"/>
                </a:cubicBezTo>
                <a:lnTo>
                  <a:pt x="20160" y="32063"/>
                </a:lnTo>
                <a:cubicBezTo>
                  <a:pt x="20160" y="32063"/>
                  <a:pt x="20159" y="32063"/>
                  <a:pt x="20159" y="32063"/>
                </a:cubicBezTo>
                <a:lnTo>
                  <a:pt x="20159" y="32063"/>
                </a:lnTo>
                <a:cubicBezTo>
                  <a:pt x="20159" y="32063"/>
                  <a:pt x="20159" y="32063"/>
                  <a:pt x="20159" y="32063"/>
                </a:cubicBezTo>
                <a:lnTo>
                  <a:pt x="20159" y="32063"/>
                </a:lnTo>
                <a:cubicBezTo>
                  <a:pt x="20142" y="32060"/>
                  <a:pt x="20134" y="32048"/>
                  <a:pt x="20134" y="32029"/>
                </a:cubicBezTo>
                <a:cubicBezTo>
                  <a:pt x="20140" y="32029"/>
                  <a:pt x="20146" y="32030"/>
                  <a:pt x="20151" y="32032"/>
                </a:cubicBezTo>
                <a:lnTo>
                  <a:pt x="20151" y="32032"/>
                </a:lnTo>
                <a:cubicBezTo>
                  <a:pt x="20147" y="32017"/>
                  <a:pt x="20143" y="32002"/>
                  <a:pt x="20139" y="31986"/>
                </a:cubicBezTo>
                <a:lnTo>
                  <a:pt x="20139" y="31986"/>
                </a:lnTo>
                <a:cubicBezTo>
                  <a:pt x="20160" y="32007"/>
                  <a:pt x="20171" y="32018"/>
                  <a:pt x="20193" y="32029"/>
                </a:cubicBezTo>
                <a:lnTo>
                  <a:pt x="20182" y="32005"/>
                </a:lnTo>
                <a:cubicBezTo>
                  <a:pt x="20182" y="32005"/>
                  <a:pt x="20170" y="31993"/>
                  <a:pt x="20158" y="31981"/>
                </a:cubicBezTo>
                <a:cubicBezTo>
                  <a:pt x="20150" y="31973"/>
                  <a:pt x="20142" y="31960"/>
                  <a:pt x="20134" y="31945"/>
                </a:cubicBezTo>
                <a:lnTo>
                  <a:pt x="20134" y="31945"/>
                </a:lnTo>
                <a:cubicBezTo>
                  <a:pt x="20134" y="31945"/>
                  <a:pt x="20134" y="31945"/>
                  <a:pt x="20134" y="31945"/>
                </a:cubicBezTo>
                <a:lnTo>
                  <a:pt x="20134" y="31957"/>
                </a:lnTo>
                <a:cubicBezTo>
                  <a:pt x="20144" y="31968"/>
                  <a:pt x="20146" y="31978"/>
                  <a:pt x="20138" y="31980"/>
                </a:cubicBezTo>
                <a:lnTo>
                  <a:pt x="20138" y="31980"/>
                </a:lnTo>
                <a:cubicBezTo>
                  <a:pt x="20133" y="31961"/>
                  <a:pt x="20128" y="31942"/>
                  <a:pt x="20122" y="31921"/>
                </a:cubicBezTo>
                <a:lnTo>
                  <a:pt x="20122" y="31921"/>
                </a:lnTo>
                <a:cubicBezTo>
                  <a:pt x="20126" y="31929"/>
                  <a:pt x="20130" y="31937"/>
                  <a:pt x="20134" y="31945"/>
                </a:cubicBezTo>
                <a:lnTo>
                  <a:pt x="20134" y="31945"/>
                </a:lnTo>
                <a:cubicBezTo>
                  <a:pt x="20134" y="31933"/>
                  <a:pt x="20134" y="31921"/>
                  <a:pt x="20146" y="31921"/>
                </a:cubicBezTo>
                <a:cubicBezTo>
                  <a:pt x="20108" y="31912"/>
                  <a:pt x="20115" y="31864"/>
                  <a:pt x="20095" y="31864"/>
                </a:cubicBezTo>
                <a:cubicBezTo>
                  <a:pt x="20090" y="31864"/>
                  <a:pt x="20084" y="31867"/>
                  <a:pt x="20074" y="31874"/>
                </a:cubicBezTo>
                <a:cubicBezTo>
                  <a:pt x="20074" y="31898"/>
                  <a:pt x="20086" y="31910"/>
                  <a:pt x="20086" y="31933"/>
                </a:cubicBezTo>
                <a:lnTo>
                  <a:pt x="20098" y="31969"/>
                </a:lnTo>
                <a:lnTo>
                  <a:pt x="20122" y="32017"/>
                </a:lnTo>
                <a:cubicBezTo>
                  <a:pt x="20134" y="32088"/>
                  <a:pt x="20158" y="32160"/>
                  <a:pt x="20182" y="32243"/>
                </a:cubicBezTo>
                <a:cubicBezTo>
                  <a:pt x="20241" y="32219"/>
                  <a:pt x="20301" y="32183"/>
                  <a:pt x="20360" y="32160"/>
                </a:cubicBezTo>
                <a:lnTo>
                  <a:pt x="20408" y="32136"/>
                </a:lnTo>
                <a:cubicBezTo>
                  <a:pt x="20420" y="32136"/>
                  <a:pt x="20432" y="32124"/>
                  <a:pt x="20443" y="32124"/>
                </a:cubicBezTo>
                <a:cubicBezTo>
                  <a:pt x="20455" y="32112"/>
                  <a:pt x="20467" y="32100"/>
                  <a:pt x="20467" y="32100"/>
                </a:cubicBezTo>
                <a:cubicBezTo>
                  <a:pt x="20479" y="32100"/>
                  <a:pt x="20479" y="32088"/>
                  <a:pt x="20491" y="32088"/>
                </a:cubicBezTo>
                <a:lnTo>
                  <a:pt x="20491" y="32088"/>
                </a:lnTo>
                <a:lnTo>
                  <a:pt x="20479" y="32112"/>
                </a:lnTo>
                <a:cubicBezTo>
                  <a:pt x="20528" y="32054"/>
                  <a:pt x="20576" y="32098"/>
                  <a:pt x="20611" y="32053"/>
                </a:cubicBezTo>
                <a:lnTo>
                  <a:pt x="20611" y="32053"/>
                </a:lnTo>
                <a:cubicBezTo>
                  <a:pt x="20611" y="32053"/>
                  <a:pt x="20611" y="32053"/>
                  <a:pt x="20610" y="32052"/>
                </a:cubicBezTo>
                <a:cubicBezTo>
                  <a:pt x="20601" y="32043"/>
                  <a:pt x="20601" y="32035"/>
                  <a:pt x="20604" y="32029"/>
                </a:cubicBezTo>
                <a:lnTo>
                  <a:pt x="20598" y="32029"/>
                </a:lnTo>
                <a:cubicBezTo>
                  <a:pt x="20598" y="32017"/>
                  <a:pt x="20610" y="32017"/>
                  <a:pt x="20610" y="32005"/>
                </a:cubicBezTo>
                <a:lnTo>
                  <a:pt x="20634" y="31993"/>
                </a:lnTo>
                <a:lnTo>
                  <a:pt x="20629" y="32007"/>
                </a:lnTo>
                <a:lnTo>
                  <a:pt x="20629" y="32007"/>
                </a:lnTo>
                <a:cubicBezTo>
                  <a:pt x="20627" y="32006"/>
                  <a:pt x="20625" y="32005"/>
                  <a:pt x="20622" y="32005"/>
                </a:cubicBezTo>
                <a:cubicBezTo>
                  <a:pt x="20622" y="32012"/>
                  <a:pt x="20609" y="32019"/>
                  <a:pt x="20604" y="32029"/>
                </a:cubicBezTo>
                <a:lnTo>
                  <a:pt x="20622" y="32029"/>
                </a:lnTo>
                <a:lnTo>
                  <a:pt x="20629" y="32007"/>
                </a:lnTo>
                <a:lnTo>
                  <a:pt x="20629" y="32007"/>
                </a:lnTo>
                <a:cubicBezTo>
                  <a:pt x="20631" y="32007"/>
                  <a:pt x="20632" y="32008"/>
                  <a:pt x="20633" y="32009"/>
                </a:cubicBezTo>
                <a:lnTo>
                  <a:pt x="20633" y="32009"/>
                </a:lnTo>
                <a:cubicBezTo>
                  <a:pt x="20633" y="32008"/>
                  <a:pt x="20633" y="32006"/>
                  <a:pt x="20634" y="32005"/>
                </a:cubicBezTo>
                <a:lnTo>
                  <a:pt x="20634" y="32011"/>
                </a:lnTo>
                <a:lnTo>
                  <a:pt x="20634" y="32011"/>
                </a:lnTo>
                <a:cubicBezTo>
                  <a:pt x="20633" y="32010"/>
                  <a:pt x="20633" y="32010"/>
                  <a:pt x="20633" y="32009"/>
                </a:cubicBezTo>
                <a:lnTo>
                  <a:pt x="20633" y="32009"/>
                </a:lnTo>
                <a:cubicBezTo>
                  <a:pt x="20626" y="32029"/>
                  <a:pt x="20619" y="32043"/>
                  <a:pt x="20611" y="32053"/>
                </a:cubicBezTo>
                <a:lnTo>
                  <a:pt x="20611" y="32053"/>
                </a:lnTo>
                <a:cubicBezTo>
                  <a:pt x="20615" y="32054"/>
                  <a:pt x="20618" y="32054"/>
                  <a:pt x="20620" y="32054"/>
                </a:cubicBezTo>
                <a:cubicBezTo>
                  <a:pt x="20633" y="32054"/>
                  <a:pt x="20632" y="32041"/>
                  <a:pt x="20634" y="32036"/>
                </a:cubicBezTo>
                <a:lnTo>
                  <a:pt x="20634" y="32036"/>
                </a:lnTo>
                <a:lnTo>
                  <a:pt x="20634" y="32064"/>
                </a:lnTo>
                <a:cubicBezTo>
                  <a:pt x="20674" y="32064"/>
                  <a:pt x="20680" y="31997"/>
                  <a:pt x="20717" y="31997"/>
                </a:cubicBezTo>
                <a:cubicBezTo>
                  <a:pt x="20724" y="31997"/>
                  <a:pt x="20732" y="31999"/>
                  <a:pt x="20741" y="32005"/>
                </a:cubicBezTo>
                <a:lnTo>
                  <a:pt x="20729" y="31981"/>
                </a:lnTo>
                <a:lnTo>
                  <a:pt x="20741" y="31981"/>
                </a:lnTo>
                <a:cubicBezTo>
                  <a:pt x="20745" y="31975"/>
                  <a:pt x="20749" y="31969"/>
                  <a:pt x="20753" y="31965"/>
                </a:cubicBezTo>
                <a:lnTo>
                  <a:pt x="20753" y="31965"/>
                </a:lnTo>
                <a:cubicBezTo>
                  <a:pt x="20753" y="31970"/>
                  <a:pt x="20753" y="31976"/>
                  <a:pt x="20753" y="31981"/>
                </a:cubicBezTo>
                <a:cubicBezTo>
                  <a:pt x="20759" y="31972"/>
                  <a:pt x="20765" y="31969"/>
                  <a:pt x="20771" y="31969"/>
                </a:cubicBezTo>
                <a:cubicBezTo>
                  <a:pt x="20781" y="31969"/>
                  <a:pt x="20790" y="31977"/>
                  <a:pt x="20798" y="31977"/>
                </a:cubicBezTo>
                <a:cubicBezTo>
                  <a:pt x="20803" y="31977"/>
                  <a:pt x="20808" y="31973"/>
                  <a:pt x="20811" y="31961"/>
                </a:cubicBezTo>
                <a:lnTo>
                  <a:pt x="20811" y="31961"/>
                </a:lnTo>
                <a:cubicBezTo>
                  <a:pt x="20808" y="31966"/>
                  <a:pt x="20804" y="31969"/>
                  <a:pt x="20801" y="31969"/>
                </a:cubicBezTo>
                <a:cubicBezTo>
                  <a:pt x="20801" y="31963"/>
                  <a:pt x="20807" y="31960"/>
                  <a:pt x="20812" y="31957"/>
                </a:cubicBezTo>
                <a:lnTo>
                  <a:pt x="20812" y="31957"/>
                </a:lnTo>
                <a:lnTo>
                  <a:pt x="20813" y="31957"/>
                </a:lnTo>
                <a:cubicBezTo>
                  <a:pt x="20812" y="31959"/>
                  <a:pt x="20812" y="31960"/>
                  <a:pt x="20811" y="31961"/>
                </a:cubicBezTo>
                <a:lnTo>
                  <a:pt x="20811" y="31961"/>
                </a:lnTo>
                <a:cubicBezTo>
                  <a:pt x="20821" y="31950"/>
                  <a:pt x="20831" y="31930"/>
                  <a:pt x="20848" y="31921"/>
                </a:cubicBezTo>
                <a:cubicBezTo>
                  <a:pt x="20860" y="31933"/>
                  <a:pt x="20848" y="31945"/>
                  <a:pt x="20848" y="31957"/>
                </a:cubicBezTo>
                <a:cubicBezTo>
                  <a:pt x="20896" y="31921"/>
                  <a:pt x="20944" y="31945"/>
                  <a:pt x="20955" y="31886"/>
                </a:cubicBezTo>
                <a:lnTo>
                  <a:pt x="20955" y="31898"/>
                </a:lnTo>
                <a:cubicBezTo>
                  <a:pt x="20967" y="31886"/>
                  <a:pt x="20979" y="31874"/>
                  <a:pt x="20991" y="31874"/>
                </a:cubicBezTo>
                <a:lnTo>
                  <a:pt x="21003" y="31874"/>
                </a:lnTo>
                <a:lnTo>
                  <a:pt x="21003" y="31862"/>
                </a:lnTo>
                <a:cubicBezTo>
                  <a:pt x="21015" y="31850"/>
                  <a:pt x="21027" y="31850"/>
                  <a:pt x="21027" y="31850"/>
                </a:cubicBezTo>
                <a:cubicBezTo>
                  <a:pt x="21051" y="31850"/>
                  <a:pt x="21063" y="31874"/>
                  <a:pt x="21074" y="31874"/>
                </a:cubicBezTo>
                <a:cubicBezTo>
                  <a:pt x="21098" y="31862"/>
                  <a:pt x="21110" y="31826"/>
                  <a:pt x="21122" y="31802"/>
                </a:cubicBezTo>
                <a:lnTo>
                  <a:pt x="21158" y="31814"/>
                </a:lnTo>
                <a:cubicBezTo>
                  <a:pt x="21158" y="31814"/>
                  <a:pt x="21158" y="31802"/>
                  <a:pt x="21158" y="31802"/>
                </a:cubicBezTo>
                <a:cubicBezTo>
                  <a:pt x="21182" y="31802"/>
                  <a:pt x="21194" y="31779"/>
                  <a:pt x="21194" y="31755"/>
                </a:cubicBezTo>
                <a:cubicBezTo>
                  <a:pt x="21205" y="31755"/>
                  <a:pt x="21205" y="31755"/>
                  <a:pt x="21217" y="31743"/>
                </a:cubicBezTo>
                <a:cubicBezTo>
                  <a:pt x="21217" y="31755"/>
                  <a:pt x="21217" y="31755"/>
                  <a:pt x="21229" y="31755"/>
                </a:cubicBezTo>
                <a:cubicBezTo>
                  <a:pt x="21231" y="31758"/>
                  <a:pt x="21232" y="31760"/>
                  <a:pt x="21234" y="31762"/>
                </a:cubicBezTo>
                <a:lnTo>
                  <a:pt x="21234" y="31762"/>
                </a:lnTo>
                <a:lnTo>
                  <a:pt x="21241" y="31755"/>
                </a:lnTo>
                <a:lnTo>
                  <a:pt x="21265" y="31743"/>
                </a:lnTo>
                <a:cubicBezTo>
                  <a:pt x="21277" y="31743"/>
                  <a:pt x="21289" y="31743"/>
                  <a:pt x="21301" y="31731"/>
                </a:cubicBezTo>
                <a:lnTo>
                  <a:pt x="21304" y="31730"/>
                </a:lnTo>
                <a:lnTo>
                  <a:pt x="21304" y="31730"/>
                </a:lnTo>
                <a:cubicBezTo>
                  <a:pt x="21294" y="31740"/>
                  <a:pt x="21284" y="31752"/>
                  <a:pt x="21273" y="31761"/>
                </a:cubicBezTo>
                <a:lnTo>
                  <a:pt x="21273" y="31761"/>
                </a:lnTo>
                <a:cubicBezTo>
                  <a:pt x="21274" y="31761"/>
                  <a:pt x="21276" y="31761"/>
                  <a:pt x="21277" y="31761"/>
                </a:cubicBezTo>
                <a:cubicBezTo>
                  <a:pt x="21292" y="31761"/>
                  <a:pt x="21307" y="31761"/>
                  <a:pt x="21325" y="31755"/>
                </a:cubicBezTo>
                <a:cubicBezTo>
                  <a:pt x="21336" y="31743"/>
                  <a:pt x="21336" y="31731"/>
                  <a:pt x="21336" y="31719"/>
                </a:cubicBezTo>
                <a:lnTo>
                  <a:pt x="21336" y="31719"/>
                </a:lnTo>
                <a:lnTo>
                  <a:pt x="21304" y="31730"/>
                </a:lnTo>
                <a:lnTo>
                  <a:pt x="21304" y="31730"/>
                </a:lnTo>
                <a:cubicBezTo>
                  <a:pt x="21316" y="31718"/>
                  <a:pt x="21329" y="31708"/>
                  <a:pt x="21344" y="31708"/>
                </a:cubicBezTo>
                <a:cubicBezTo>
                  <a:pt x="21352" y="31708"/>
                  <a:pt x="21362" y="31711"/>
                  <a:pt x="21372" y="31719"/>
                </a:cubicBezTo>
                <a:cubicBezTo>
                  <a:pt x="21396" y="31707"/>
                  <a:pt x="21420" y="31695"/>
                  <a:pt x="21432" y="31683"/>
                </a:cubicBezTo>
                <a:cubicBezTo>
                  <a:pt x="21444" y="31695"/>
                  <a:pt x="21455" y="31695"/>
                  <a:pt x="21455" y="31707"/>
                </a:cubicBezTo>
                <a:cubicBezTo>
                  <a:pt x="21467" y="31695"/>
                  <a:pt x="21479" y="31683"/>
                  <a:pt x="21479" y="31671"/>
                </a:cubicBezTo>
                <a:cubicBezTo>
                  <a:pt x="21485" y="31671"/>
                  <a:pt x="21494" y="31668"/>
                  <a:pt x="21502" y="31668"/>
                </a:cubicBezTo>
                <a:cubicBezTo>
                  <a:pt x="21509" y="31668"/>
                  <a:pt x="21515" y="31671"/>
                  <a:pt x="21515" y="31683"/>
                </a:cubicBezTo>
                <a:cubicBezTo>
                  <a:pt x="21515" y="31648"/>
                  <a:pt x="21527" y="31648"/>
                  <a:pt x="21539" y="31636"/>
                </a:cubicBezTo>
                <a:lnTo>
                  <a:pt x="21539" y="31636"/>
                </a:lnTo>
                <a:lnTo>
                  <a:pt x="21503" y="31648"/>
                </a:lnTo>
                <a:cubicBezTo>
                  <a:pt x="21503" y="31648"/>
                  <a:pt x="21515" y="31636"/>
                  <a:pt x="21503" y="31624"/>
                </a:cubicBezTo>
                <a:lnTo>
                  <a:pt x="21539" y="31612"/>
                </a:lnTo>
                <a:cubicBezTo>
                  <a:pt x="21539" y="31624"/>
                  <a:pt x="21539" y="31624"/>
                  <a:pt x="21539" y="31636"/>
                </a:cubicBezTo>
                <a:cubicBezTo>
                  <a:pt x="21563" y="31636"/>
                  <a:pt x="21586" y="31636"/>
                  <a:pt x="21598" y="31624"/>
                </a:cubicBezTo>
                <a:cubicBezTo>
                  <a:pt x="21598" y="31624"/>
                  <a:pt x="21598" y="31636"/>
                  <a:pt x="21610" y="31636"/>
                </a:cubicBezTo>
                <a:lnTo>
                  <a:pt x="21622" y="31612"/>
                </a:lnTo>
                <a:cubicBezTo>
                  <a:pt x="21622" y="31624"/>
                  <a:pt x="21646" y="31612"/>
                  <a:pt x="21646" y="31636"/>
                </a:cubicBezTo>
                <a:cubicBezTo>
                  <a:pt x="21662" y="31604"/>
                  <a:pt x="21677" y="31598"/>
                  <a:pt x="21694" y="31598"/>
                </a:cubicBezTo>
                <a:cubicBezTo>
                  <a:pt x="21698" y="31598"/>
                  <a:pt x="21702" y="31598"/>
                  <a:pt x="21706" y="31599"/>
                </a:cubicBezTo>
                <a:lnTo>
                  <a:pt x="21706" y="31599"/>
                </a:lnTo>
                <a:cubicBezTo>
                  <a:pt x="21706" y="31595"/>
                  <a:pt x="21706" y="31592"/>
                  <a:pt x="21706" y="31588"/>
                </a:cubicBezTo>
                <a:cubicBezTo>
                  <a:pt x="21720" y="31588"/>
                  <a:pt x="21725" y="31584"/>
                  <a:pt x="21730" y="31578"/>
                </a:cubicBezTo>
                <a:lnTo>
                  <a:pt x="21730" y="31578"/>
                </a:lnTo>
                <a:cubicBezTo>
                  <a:pt x="21730" y="31581"/>
                  <a:pt x="21729" y="31584"/>
                  <a:pt x="21729" y="31588"/>
                </a:cubicBezTo>
                <a:lnTo>
                  <a:pt x="21765" y="31588"/>
                </a:lnTo>
                <a:cubicBezTo>
                  <a:pt x="21753" y="31576"/>
                  <a:pt x="21741" y="31564"/>
                  <a:pt x="21741" y="31564"/>
                </a:cubicBezTo>
                <a:cubicBezTo>
                  <a:pt x="21736" y="31569"/>
                  <a:pt x="21734" y="31574"/>
                  <a:pt x="21730" y="31578"/>
                </a:cubicBezTo>
                <a:lnTo>
                  <a:pt x="21730" y="31578"/>
                </a:lnTo>
                <a:cubicBezTo>
                  <a:pt x="21733" y="31564"/>
                  <a:pt x="21743" y="31562"/>
                  <a:pt x="21753" y="31552"/>
                </a:cubicBezTo>
                <a:cubicBezTo>
                  <a:pt x="21759" y="31558"/>
                  <a:pt x="21764" y="31563"/>
                  <a:pt x="21768" y="31566"/>
                </a:cubicBezTo>
                <a:lnTo>
                  <a:pt x="21768" y="31566"/>
                </a:lnTo>
                <a:cubicBezTo>
                  <a:pt x="21769" y="31562"/>
                  <a:pt x="21772" y="31557"/>
                  <a:pt x="21777" y="31552"/>
                </a:cubicBezTo>
                <a:lnTo>
                  <a:pt x="21777" y="31552"/>
                </a:lnTo>
                <a:cubicBezTo>
                  <a:pt x="21777" y="31560"/>
                  <a:pt x="21772" y="31563"/>
                  <a:pt x="21768" y="31567"/>
                </a:cubicBezTo>
                <a:lnTo>
                  <a:pt x="21768" y="31567"/>
                </a:lnTo>
                <a:cubicBezTo>
                  <a:pt x="21768" y="31567"/>
                  <a:pt x="21768" y="31566"/>
                  <a:pt x="21768" y="31566"/>
                </a:cubicBezTo>
                <a:lnTo>
                  <a:pt x="21768" y="31566"/>
                </a:lnTo>
                <a:cubicBezTo>
                  <a:pt x="21767" y="31568"/>
                  <a:pt x="21766" y="31570"/>
                  <a:pt x="21766" y="31572"/>
                </a:cubicBezTo>
                <a:lnTo>
                  <a:pt x="21766" y="31572"/>
                </a:lnTo>
                <a:cubicBezTo>
                  <a:pt x="21766" y="31570"/>
                  <a:pt x="21767" y="31568"/>
                  <a:pt x="21768" y="31567"/>
                </a:cubicBezTo>
                <a:lnTo>
                  <a:pt x="21768" y="31567"/>
                </a:lnTo>
                <a:cubicBezTo>
                  <a:pt x="21780" y="31576"/>
                  <a:pt x="21787" y="31576"/>
                  <a:pt x="21813" y="31576"/>
                </a:cubicBezTo>
                <a:cubicBezTo>
                  <a:pt x="21825" y="31564"/>
                  <a:pt x="21825" y="31552"/>
                  <a:pt x="21825" y="31529"/>
                </a:cubicBezTo>
                <a:cubicBezTo>
                  <a:pt x="21836" y="31517"/>
                  <a:pt x="21836" y="31505"/>
                  <a:pt x="21860" y="31493"/>
                </a:cubicBezTo>
                <a:cubicBezTo>
                  <a:pt x="21860" y="31512"/>
                  <a:pt x="21870" y="31516"/>
                  <a:pt x="21882" y="31516"/>
                </a:cubicBezTo>
                <a:cubicBezTo>
                  <a:pt x="21890" y="31516"/>
                  <a:pt x="21899" y="31514"/>
                  <a:pt x="21908" y="31514"/>
                </a:cubicBezTo>
                <a:cubicBezTo>
                  <a:pt x="21919" y="31514"/>
                  <a:pt x="21928" y="31517"/>
                  <a:pt x="21932" y="31529"/>
                </a:cubicBezTo>
                <a:cubicBezTo>
                  <a:pt x="21920" y="31481"/>
                  <a:pt x="21991" y="31493"/>
                  <a:pt x="21979" y="31469"/>
                </a:cubicBezTo>
                <a:cubicBezTo>
                  <a:pt x="21985" y="31457"/>
                  <a:pt x="21994" y="31451"/>
                  <a:pt x="22003" y="31451"/>
                </a:cubicBezTo>
                <a:cubicBezTo>
                  <a:pt x="22012" y="31451"/>
                  <a:pt x="22021" y="31457"/>
                  <a:pt x="22027" y="31469"/>
                </a:cubicBezTo>
                <a:lnTo>
                  <a:pt x="22015" y="31481"/>
                </a:lnTo>
                <a:lnTo>
                  <a:pt x="22027" y="31481"/>
                </a:lnTo>
                <a:cubicBezTo>
                  <a:pt x="22046" y="31481"/>
                  <a:pt x="22042" y="31466"/>
                  <a:pt x="22052" y="31466"/>
                </a:cubicBezTo>
                <a:cubicBezTo>
                  <a:pt x="22055" y="31466"/>
                  <a:pt x="22058" y="31467"/>
                  <a:pt x="22063" y="31469"/>
                </a:cubicBezTo>
                <a:cubicBezTo>
                  <a:pt x="22063" y="31481"/>
                  <a:pt x="22051" y="31481"/>
                  <a:pt x="22051" y="31493"/>
                </a:cubicBezTo>
                <a:cubicBezTo>
                  <a:pt x="22087" y="31481"/>
                  <a:pt x="22087" y="31421"/>
                  <a:pt x="22122" y="31421"/>
                </a:cubicBezTo>
                <a:lnTo>
                  <a:pt x="22098" y="31386"/>
                </a:lnTo>
                <a:lnTo>
                  <a:pt x="22313" y="31302"/>
                </a:lnTo>
                <a:lnTo>
                  <a:pt x="22837" y="31100"/>
                </a:lnTo>
                <a:cubicBezTo>
                  <a:pt x="22837" y="31112"/>
                  <a:pt x="22837" y="31124"/>
                  <a:pt x="22849" y="31136"/>
                </a:cubicBezTo>
                <a:cubicBezTo>
                  <a:pt x="22860" y="31124"/>
                  <a:pt x="22872" y="31088"/>
                  <a:pt x="22896" y="31088"/>
                </a:cubicBezTo>
                <a:lnTo>
                  <a:pt x="22896" y="31088"/>
                </a:lnTo>
                <a:cubicBezTo>
                  <a:pt x="22896" y="31097"/>
                  <a:pt x="22893" y="31105"/>
                  <a:pt x="22888" y="31112"/>
                </a:cubicBezTo>
                <a:lnTo>
                  <a:pt x="22908" y="31112"/>
                </a:lnTo>
                <a:cubicBezTo>
                  <a:pt x="22920" y="31100"/>
                  <a:pt x="22932" y="31100"/>
                  <a:pt x="22944" y="31100"/>
                </a:cubicBezTo>
                <a:cubicBezTo>
                  <a:pt x="22956" y="31088"/>
                  <a:pt x="22956" y="31088"/>
                  <a:pt x="22968" y="31088"/>
                </a:cubicBezTo>
                <a:lnTo>
                  <a:pt x="22979" y="31088"/>
                </a:lnTo>
                <a:cubicBezTo>
                  <a:pt x="23003" y="31076"/>
                  <a:pt x="23027" y="31064"/>
                  <a:pt x="23051" y="31052"/>
                </a:cubicBezTo>
                <a:lnTo>
                  <a:pt x="23051" y="31052"/>
                </a:lnTo>
                <a:cubicBezTo>
                  <a:pt x="23063" y="31064"/>
                  <a:pt x="23063" y="31088"/>
                  <a:pt x="23039" y="31088"/>
                </a:cubicBezTo>
                <a:cubicBezTo>
                  <a:pt x="23032" y="31095"/>
                  <a:pt x="23026" y="31097"/>
                  <a:pt x="23021" y="31097"/>
                </a:cubicBezTo>
                <a:cubicBezTo>
                  <a:pt x="23015" y="31097"/>
                  <a:pt x="23010" y="31095"/>
                  <a:pt x="23006" y="31095"/>
                </a:cubicBezTo>
                <a:cubicBezTo>
                  <a:pt x="23001" y="31095"/>
                  <a:pt x="22996" y="31098"/>
                  <a:pt x="22991" y="31112"/>
                </a:cubicBezTo>
                <a:lnTo>
                  <a:pt x="23027" y="31124"/>
                </a:lnTo>
                <a:cubicBezTo>
                  <a:pt x="22999" y="31152"/>
                  <a:pt x="22956" y="31180"/>
                  <a:pt x="22922" y="31196"/>
                </a:cubicBezTo>
                <a:lnTo>
                  <a:pt x="22922" y="31196"/>
                </a:lnTo>
                <a:cubicBezTo>
                  <a:pt x="22936" y="31178"/>
                  <a:pt x="22943" y="31155"/>
                  <a:pt x="22920" y="31148"/>
                </a:cubicBezTo>
                <a:lnTo>
                  <a:pt x="22944" y="31148"/>
                </a:lnTo>
                <a:lnTo>
                  <a:pt x="22932" y="31112"/>
                </a:lnTo>
                <a:cubicBezTo>
                  <a:pt x="22923" y="31114"/>
                  <a:pt x="22917" y="31117"/>
                  <a:pt x="22913" y="31120"/>
                </a:cubicBezTo>
                <a:lnTo>
                  <a:pt x="22913" y="31120"/>
                </a:lnTo>
                <a:cubicBezTo>
                  <a:pt x="22914" y="31115"/>
                  <a:pt x="22913" y="31112"/>
                  <a:pt x="22908" y="31112"/>
                </a:cubicBezTo>
                <a:cubicBezTo>
                  <a:pt x="22908" y="31116"/>
                  <a:pt x="22908" y="31121"/>
                  <a:pt x="22908" y="31125"/>
                </a:cubicBezTo>
                <a:lnTo>
                  <a:pt x="22908" y="31125"/>
                </a:lnTo>
                <a:cubicBezTo>
                  <a:pt x="22909" y="31124"/>
                  <a:pt x="22911" y="31122"/>
                  <a:pt x="22913" y="31120"/>
                </a:cubicBezTo>
                <a:lnTo>
                  <a:pt x="22913" y="31120"/>
                </a:lnTo>
                <a:cubicBezTo>
                  <a:pt x="22913" y="31128"/>
                  <a:pt x="22908" y="31140"/>
                  <a:pt x="22908" y="31148"/>
                </a:cubicBezTo>
                <a:cubicBezTo>
                  <a:pt x="22908" y="31140"/>
                  <a:pt x="22908" y="31133"/>
                  <a:pt x="22908" y="31125"/>
                </a:cubicBezTo>
                <a:lnTo>
                  <a:pt x="22908" y="31125"/>
                </a:lnTo>
                <a:cubicBezTo>
                  <a:pt x="22904" y="31131"/>
                  <a:pt x="22903" y="31136"/>
                  <a:pt x="22902" y="31140"/>
                </a:cubicBezTo>
                <a:lnTo>
                  <a:pt x="22902" y="31140"/>
                </a:lnTo>
                <a:cubicBezTo>
                  <a:pt x="22895" y="31128"/>
                  <a:pt x="22892" y="31121"/>
                  <a:pt x="22887" y="31114"/>
                </a:cubicBezTo>
                <a:lnTo>
                  <a:pt x="22887" y="31114"/>
                </a:lnTo>
                <a:cubicBezTo>
                  <a:pt x="22880" y="31124"/>
                  <a:pt x="22872" y="31134"/>
                  <a:pt x="22872" y="31148"/>
                </a:cubicBezTo>
                <a:cubicBezTo>
                  <a:pt x="22879" y="31149"/>
                  <a:pt x="22884" y="31150"/>
                  <a:pt x="22888" y="31150"/>
                </a:cubicBezTo>
                <a:cubicBezTo>
                  <a:pt x="22897" y="31150"/>
                  <a:pt x="22899" y="31146"/>
                  <a:pt x="22902" y="31140"/>
                </a:cubicBezTo>
                <a:lnTo>
                  <a:pt x="22902" y="31140"/>
                </a:lnTo>
                <a:cubicBezTo>
                  <a:pt x="22906" y="31148"/>
                  <a:pt x="22911" y="31158"/>
                  <a:pt x="22920" y="31171"/>
                </a:cubicBezTo>
                <a:lnTo>
                  <a:pt x="22896" y="31195"/>
                </a:lnTo>
                <a:lnTo>
                  <a:pt x="22896" y="31207"/>
                </a:lnTo>
                <a:cubicBezTo>
                  <a:pt x="22904" y="31204"/>
                  <a:pt x="22913" y="31201"/>
                  <a:pt x="22922" y="31196"/>
                </a:cubicBezTo>
                <a:lnTo>
                  <a:pt x="22922" y="31196"/>
                </a:lnTo>
                <a:cubicBezTo>
                  <a:pt x="22914" y="31206"/>
                  <a:pt x="22905" y="31215"/>
                  <a:pt x="22896" y="31219"/>
                </a:cubicBezTo>
                <a:cubicBezTo>
                  <a:pt x="22872" y="31207"/>
                  <a:pt x="22896" y="31183"/>
                  <a:pt x="22896" y="31171"/>
                </a:cubicBezTo>
                <a:cubicBezTo>
                  <a:pt x="22880" y="31171"/>
                  <a:pt x="22870" y="31166"/>
                  <a:pt x="22861" y="31166"/>
                </a:cubicBezTo>
                <a:cubicBezTo>
                  <a:pt x="22856" y="31166"/>
                  <a:pt x="22852" y="31167"/>
                  <a:pt x="22849" y="31171"/>
                </a:cubicBezTo>
                <a:cubicBezTo>
                  <a:pt x="22872" y="31195"/>
                  <a:pt x="22872" y="31231"/>
                  <a:pt x="22849" y="31255"/>
                </a:cubicBezTo>
                <a:cubicBezTo>
                  <a:pt x="22932" y="31255"/>
                  <a:pt x="22956" y="31159"/>
                  <a:pt x="23027" y="31136"/>
                </a:cubicBezTo>
                <a:lnTo>
                  <a:pt x="23027" y="31148"/>
                </a:lnTo>
                <a:cubicBezTo>
                  <a:pt x="23015" y="31148"/>
                  <a:pt x="23027" y="31159"/>
                  <a:pt x="23027" y="31171"/>
                </a:cubicBezTo>
                <a:cubicBezTo>
                  <a:pt x="23102" y="31139"/>
                  <a:pt x="23185" y="31098"/>
                  <a:pt x="23228" y="31098"/>
                </a:cubicBezTo>
                <a:cubicBezTo>
                  <a:pt x="23233" y="31098"/>
                  <a:pt x="23238" y="31099"/>
                  <a:pt x="23241" y="31100"/>
                </a:cubicBezTo>
                <a:cubicBezTo>
                  <a:pt x="23267" y="31091"/>
                  <a:pt x="23268" y="31063"/>
                  <a:pt x="23281" y="31040"/>
                </a:cubicBezTo>
                <a:lnTo>
                  <a:pt x="23281" y="31040"/>
                </a:lnTo>
                <a:cubicBezTo>
                  <a:pt x="23285" y="31039"/>
                  <a:pt x="23288" y="31035"/>
                  <a:pt x="23290" y="31030"/>
                </a:cubicBezTo>
                <a:lnTo>
                  <a:pt x="23290" y="31030"/>
                </a:lnTo>
                <a:lnTo>
                  <a:pt x="23301" y="31052"/>
                </a:lnTo>
                <a:cubicBezTo>
                  <a:pt x="23308" y="31052"/>
                  <a:pt x="23316" y="31043"/>
                  <a:pt x="23320" y="31036"/>
                </a:cubicBezTo>
                <a:lnTo>
                  <a:pt x="23320" y="31036"/>
                </a:lnTo>
                <a:lnTo>
                  <a:pt x="23325" y="31040"/>
                </a:lnTo>
                <a:cubicBezTo>
                  <a:pt x="23337" y="31028"/>
                  <a:pt x="23372" y="31028"/>
                  <a:pt x="23372" y="31005"/>
                </a:cubicBezTo>
                <a:lnTo>
                  <a:pt x="23396" y="31005"/>
                </a:lnTo>
                <a:cubicBezTo>
                  <a:pt x="23408" y="31005"/>
                  <a:pt x="23420" y="31008"/>
                  <a:pt x="23432" y="31008"/>
                </a:cubicBezTo>
                <a:cubicBezTo>
                  <a:pt x="23444" y="31008"/>
                  <a:pt x="23456" y="31005"/>
                  <a:pt x="23468" y="30993"/>
                </a:cubicBezTo>
                <a:cubicBezTo>
                  <a:pt x="23480" y="30993"/>
                  <a:pt x="23491" y="30981"/>
                  <a:pt x="23491" y="30969"/>
                </a:cubicBezTo>
                <a:cubicBezTo>
                  <a:pt x="23539" y="30945"/>
                  <a:pt x="23599" y="30921"/>
                  <a:pt x="23646" y="30897"/>
                </a:cubicBezTo>
                <a:cubicBezTo>
                  <a:pt x="23658" y="30897"/>
                  <a:pt x="23682" y="30897"/>
                  <a:pt x="23682" y="30886"/>
                </a:cubicBezTo>
                <a:cubicBezTo>
                  <a:pt x="23789" y="30850"/>
                  <a:pt x="23884" y="30802"/>
                  <a:pt x="23968" y="30743"/>
                </a:cubicBezTo>
                <a:lnTo>
                  <a:pt x="23968" y="30743"/>
                </a:lnTo>
                <a:lnTo>
                  <a:pt x="23944" y="30778"/>
                </a:lnTo>
                <a:cubicBezTo>
                  <a:pt x="23968" y="30755"/>
                  <a:pt x="23980" y="30743"/>
                  <a:pt x="24003" y="30743"/>
                </a:cubicBezTo>
                <a:cubicBezTo>
                  <a:pt x="24003" y="30731"/>
                  <a:pt x="24015" y="30731"/>
                  <a:pt x="24027" y="30731"/>
                </a:cubicBezTo>
                <a:lnTo>
                  <a:pt x="24063" y="30719"/>
                </a:lnTo>
                <a:cubicBezTo>
                  <a:pt x="24099" y="30719"/>
                  <a:pt x="24134" y="30695"/>
                  <a:pt x="24158" y="30671"/>
                </a:cubicBezTo>
                <a:lnTo>
                  <a:pt x="24182" y="30671"/>
                </a:lnTo>
                <a:cubicBezTo>
                  <a:pt x="24182" y="30671"/>
                  <a:pt x="24182" y="30659"/>
                  <a:pt x="24194" y="30659"/>
                </a:cubicBezTo>
                <a:cubicBezTo>
                  <a:pt x="24194" y="30671"/>
                  <a:pt x="24206" y="30671"/>
                  <a:pt x="24206" y="30683"/>
                </a:cubicBezTo>
                <a:cubicBezTo>
                  <a:pt x="24265" y="30671"/>
                  <a:pt x="24265" y="30636"/>
                  <a:pt x="24277" y="30612"/>
                </a:cubicBezTo>
                <a:cubicBezTo>
                  <a:pt x="24277" y="30600"/>
                  <a:pt x="24289" y="30588"/>
                  <a:pt x="24313" y="30588"/>
                </a:cubicBezTo>
                <a:lnTo>
                  <a:pt x="24289" y="30588"/>
                </a:lnTo>
                <a:cubicBezTo>
                  <a:pt x="24313" y="30576"/>
                  <a:pt x="24337" y="30576"/>
                  <a:pt x="24361" y="30576"/>
                </a:cubicBezTo>
                <a:cubicBezTo>
                  <a:pt x="24349" y="30576"/>
                  <a:pt x="24361" y="30564"/>
                  <a:pt x="24373" y="30564"/>
                </a:cubicBezTo>
                <a:lnTo>
                  <a:pt x="24384" y="30564"/>
                </a:lnTo>
                <a:lnTo>
                  <a:pt x="24396" y="30576"/>
                </a:lnTo>
                <a:cubicBezTo>
                  <a:pt x="24396" y="30564"/>
                  <a:pt x="24384" y="30564"/>
                  <a:pt x="24384" y="30552"/>
                </a:cubicBezTo>
                <a:lnTo>
                  <a:pt x="24396" y="30552"/>
                </a:lnTo>
                <a:cubicBezTo>
                  <a:pt x="24396" y="30552"/>
                  <a:pt x="24408" y="30540"/>
                  <a:pt x="24408" y="30540"/>
                </a:cubicBezTo>
                <a:cubicBezTo>
                  <a:pt x="24420" y="30540"/>
                  <a:pt x="24432" y="30528"/>
                  <a:pt x="24432" y="30528"/>
                </a:cubicBezTo>
                <a:cubicBezTo>
                  <a:pt x="24444" y="30528"/>
                  <a:pt x="24456" y="30528"/>
                  <a:pt x="24444" y="30516"/>
                </a:cubicBezTo>
                <a:cubicBezTo>
                  <a:pt x="24432" y="30505"/>
                  <a:pt x="24420" y="30505"/>
                  <a:pt x="24420" y="30493"/>
                </a:cubicBezTo>
                <a:lnTo>
                  <a:pt x="24420" y="30481"/>
                </a:lnTo>
                <a:lnTo>
                  <a:pt x="24396" y="30481"/>
                </a:lnTo>
                <a:lnTo>
                  <a:pt x="24396" y="30469"/>
                </a:lnTo>
                <a:cubicBezTo>
                  <a:pt x="24408" y="30457"/>
                  <a:pt x="24432" y="30445"/>
                  <a:pt x="24444" y="30445"/>
                </a:cubicBezTo>
                <a:lnTo>
                  <a:pt x="24444" y="30445"/>
                </a:lnTo>
                <a:cubicBezTo>
                  <a:pt x="24432" y="30445"/>
                  <a:pt x="24408" y="30457"/>
                  <a:pt x="24396" y="30457"/>
                </a:cubicBezTo>
                <a:lnTo>
                  <a:pt x="24408" y="30445"/>
                </a:lnTo>
                <a:lnTo>
                  <a:pt x="24408" y="30445"/>
                </a:lnTo>
                <a:cubicBezTo>
                  <a:pt x="24408" y="30445"/>
                  <a:pt x="24396" y="30445"/>
                  <a:pt x="24384" y="30457"/>
                </a:cubicBezTo>
                <a:lnTo>
                  <a:pt x="24384" y="30445"/>
                </a:lnTo>
                <a:cubicBezTo>
                  <a:pt x="24396" y="30445"/>
                  <a:pt x="24408" y="30433"/>
                  <a:pt x="24432" y="30421"/>
                </a:cubicBezTo>
                <a:lnTo>
                  <a:pt x="24432" y="30421"/>
                </a:lnTo>
                <a:lnTo>
                  <a:pt x="24408" y="30433"/>
                </a:lnTo>
                <a:cubicBezTo>
                  <a:pt x="24413" y="30428"/>
                  <a:pt x="24416" y="30425"/>
                  <a:pt x="24419" y="30424"/>
                </a:cubicBezTo>
                <a:lnTo>
                  <a:pt x="24419" y="30424"/>
                </a:lnTo>
                <a:cubicBezTo>
                  <a:pt x="24418" y="30424"/>
                  <a:pt x="24418" y="30424"/>
                  <a:pt x="24417" y="30424"/>
                </a:cubicBezTo>
                <a:cubicBezTo>
                  <a:pt x="24403" y="30424"/>
                  <a:pt x="24428" y="30407"/>
                  <a:pt x="24426" y="30407"/>
                </a:cubicBezTo>
                <a:lnTo>
                  <a:pt x="24426" y="30407"/>
                </a:lnTo>
                <a:cubicBezTo>
                  <a:pt x="24425" y="30407"/>
                  <a:pt x="24424" y="30408"/>
                  <a:pt x="24420" y="30409"/>
                </a:cubicBezTo>
                <a:cubicBezTo>
                  <a:pt x="24420" y="30409"/>
                  <a:pt x="24408" y="30421"/>
                  <a:pt x="24408" y="30421"/>
                </a:cubicBezTo>
                <a:lnTo>
                  <a:pt x="24396" y="30421"/>
                </a:lnTo>
                <a:cubicBezTo>
                  <a:pt x="24420" y="30409"/>
                  <a:pt x="24420" y="30409"/>
                  <a:pt x="24432" y="30397"/>
                </a:cubicBezTo>
                <a:lnTo>
                  <a:pt x="24432" y="30397"/>
                </a:lnTo>
                <a:cubicBezTo>
                  <a:pt x="24420" y="30397"/>
                  <a:pt x="24408" y="30409"/>
                  <a:pt x="24396" y="30409"/>
                </a:cubicBezTo>
                <a:cubicBezTo>
                  <a:pt x="24408" y="30397"/>
                  <a:pt x="24396" y="30397"/>
                  <a:pt x="24420" y="30386"/>
                </a:cubicBezTo>
                <a:lnTo>
                  <a:pt x="24420" y="30386"/>
                </a:lnTo>
                <a:cubicBezTo>
                  <a:pt x="24402" y="30391"/>
                  <a:pt x="24399" y="30391"/>
                  <a:pt x="24398" y="30391"/>
                </a:cubicBezTo>
                <a:cubicBezTo>
                  <a:pt x="24396" y="30391"/>
                  <a:pt x="24396" y="30391"/>
                  <a:pt x="24384" y="30397"/>
                </a:cubicBezTo>
                <a:cubicBezTo>
                  <a:pt x="24373" y="30397"/>
                  <a:pt x="24373" y="30386"/>
                  <a:pt x="24396" y="30374"/>
                </a:cubicBezTo>
                <a:lnTo>
                  <a:pt x="24408" y="30374"/>
                </a:lnTo>
                <a:cubicBezTo>
                  <a:pt x="24408" y="30370"/>
                  <a:pt x="24408" y="30368"/>
                  <a:pt x="24409" y="30366"/>
                </a:cubicBezTo>
                <a:lnTo>
                  <a:pt x="24409" y="30366"/>
                </a:lnTo>
                <a:cubicBezTo>
                  <a:pt x="24400" y="30369"/>
                  <a:pt x="24389" y="30372"/>
                  <a:pt x="24383" y="30372"/>
                </a:cubicBezTo>
                <a:cubicBezTo>
                  <a:pt x="24378" y="30372"/>
                  <a:pt x="24376" y="30370"/>
                  <a:pt x="24384" y="30362"/>
                </a:cubicBezTo>
                <a:lnTo>
                  <a:pt x="24384" y="30362"/>
                </a:lnTo>
                <a:cubicBezTo>
                  <a:pt x="24373" y="30374"/>
                  <a:pt x="24373" y="30374"/>
                  <a:pt x="24361" y="30374"/>
                </a:cubicBezTo>
                <a:cubicBezTo>
                  <a:pt x="24361" y="30374"/>
                  <a:pt x="24361" y="30362"/>
                  <a:pt x="24361" y="30362"/>
                </a:cubicBezTo>
                <a:lnTo>
                  <a:pt x="24349" y="30362"/>
                </a:lnTo>
                <a:cubicBezTo>
                  <a:pt x="24383" y="30350"/>
                  <a:pt x="24363" y="30360"/>
                  <a:pt x="24391" y="30341"/>
                </a:cubicBezTo>
                <a:lnTo>
                  <a:pt x="24391" y="30341"/>
                </a:lnTo>
                <a:cubicBezTo>
                  <a:pt x="24380" y="30345"/>
                  <a:pt x="24361" y="30350"/>
                  <a:pt x="24361" y="30350"/>
                </a:cubicBezTo>
                <a:lnTo>
                  <a:pt x="24382" y="30335"/>
                </a:lnTo>
                <a:lnTo>
                  <a:pt x="24382" y="30335"/>
                </a:lnTo>
                <a:cubicBezTo>
                  <a:pt x="24377" y="30338"/>
                  <a:pt x="24371" y="30340"/>
                  <a:pt x="24368" y="30340"/>
                </a:cubicBezTo>
                <a:cubicBezTo>
                  <a:pt x="24363" y="30340"/>
                  <a:pt x="24362" y="30336"/>
                  <a:pt x="24372" y="30326"/>
                </a:cubicBezTo>
                <a:lnTo>
                  <a:pt x="24372" y="30326"/>
                </a:lnTo>
                <a:lnTo>
                  <a:pt x="24349" y="30350"/>
                </a:lnTo>
                <a:cubicBezTo>
                  <a:pt x="24361" y="30338"/>
                  <a:pt x="24349" y="30338"/>
                  <a:pt x="24384" y="30314"/>
                </a:cubicBezTo>
                <a:lnTo>
                  <a:pt x="24384" y="30314"/>
                </a:lnTo>
                <a:lnTo>
                  <a:pt x="24325" y="30338"/>
                </a:lnTo>
                <a:cubicBezTo>
                  <a:pt x="24345" y="30328"/>
                  <a:pt x="24350" y="30324"/>
                  <a:pt x="24347" y="30324"/>
                </a:cubicBezTo>
                <a:lnTo>
                  <a:pt x="24347" y="30324"/>
                </a:lnTo>
                <a:cubicBezTo>
                  <a:pt x="24342" y="30324"/>
                  <a:pt x="24322" y="30331"/>
                  <a:pt x="24301" y="30338"/>
                </a:cubicBezTo>
                <a:lnTo>
                  <a:pt x="24289" y="30326"/>
                </a:lnTo>
                <a:lnTo>
                  <a:pt x="24301" y="30326"/>
                </a:lnTo>
                <a:lnTo>
                  <a:pt x="24325" y="30314"/>
                </a:lnTo>
                <a:cubicBezTo>
                  <a:pt x="24325" y="30314"/>
                  <a:pt x="24335" y="30309"/>
                  <a:pt x="24328" y="30309"/>
                </a:cubicBezTo>
                <a:cubicBezTo>
                  <a:pt x="24325" y="30309"/>
                  <a:pt x="24317" y="30310"/>
                  <a:pt x="24301" y="30314"/>
                </a:cubicBezTo>
                <a:cubicBezTo>
                  <a:pt x="24289" y="30314"/>
                  <a:pt x="24325" y="30302"/>
                  <a:pt x="24337" y="30290"/>
                </a:cubicBezTo>
                <a:lnTo>
                  <a:pt x="24337" y="30290"/>
                </a:lnTo>
                <a:cubicBezTo>
                  <a:pt x="24326" y="30294"/>
                  <a:pt x="24320" y="30296"/>
                  <a:pt x="24317" y="30296"/>
                </a:cubicBezTo>
                <a:cubicBezTo>
                  <a:pt x="24306" y="30296"/>
                  <a:pt x="24326" y="30279"/>
                  <a:pt x="24318" y="30279"/>
                </a:cubicBezTo>
                <a:lnTo>
                  <a:pt x="24318" y="30279"/>
                </a:lnTo>
                <a:cubicBezTo>
                  <a:pt x="24315" y="30279"/>
                  <a:pt x="24307" y="30282"/>
                  <a:pt x="24289" y="30290"/>
                </a:cubicBezTo>
                <a:lnTo>
                  <a:pt x="24301" y="30278"/>
                </a:lnTo>
                <a:cubicBezTo>
                  <a:pt x="24313" y="30274"/>
                  <a:pt x="24317" y="30273"/>
                  <a:pt x="24317" y="30273"/>
                </a:cubicBezTo>
                <a:lnTo>
                  <a:pt x="24317" y="30273"/>
                </a:lnTo>
                <a:cubicBezTo>
                  <a:pt x="24316" y="30273"/>
                  <a:pt x="24297" y="30278"/>
                  <a:pt x="24289" y="30278"/>
                </a:cubicBezTo>
                <a:lnTo>
                  <a:pt x="24277" y="30278"/>
                </a:lnTo>
                <a:cubicBezTo>
                  <a:pt x="24277" y="30278"/>
                  <a:pt x="24289" y="30266"/>
                  <a:pt x="24301" y="30266"/>
                </a:cubicBezTo>
                <a:lnTo>
                  <a:pt x="24277" y="30266"/>
                </a:lnTo>
                <a:lnTo>
                  <a:pt x="24277" y="30255"/>
                </a:lnTo>
                <a:lnTo>
                  <a:pt x="24289" y="30255"/>
                </a:lnTo>
                <a:lnTo>
                  <a:pt x="24289" y="30183"/>
                </a:lnTo>
                <a:cubicBezTo>
                  <a:pt x="24289" y="30183"/>
                  <a:pt x="24277" y="30207"/>
                  <a:pt x="24265" y="30219"/>
                </a:cubicBezTo>
                <a:cubicBezTo>
                  <a:pt x="24265" y="30207"/>
                  <a:pt x="24262" y="30204"/>
                  <a:pt x="24258" y="30204"/>
                </a:cubicBezTo>
                <a:cubicBezTo>
                  <a:pt x="24253" y="30204"/>
                  <a:pt x="24248" y="30207"/>
                  <a:pt x="24242" y="30207"/>
                </a:cubicBezTo>
                <a:cubicBezTo>
                  <a:pt x="24242" y="30195"/>
                  <a:pt x="24230" y="30195"/>
                  <a:pt x="24230" y="30195"/>
                </a:cubicBezTo>
                <a:cubicBezTo>
                  <a:pt x="24242" y="30183"/>
                  <a:pt x="24253" y="30171"/>
                  <a:pt x="24265" y="30159"/>
                </a:cubicBezTo>
                <a:cubicBezTo>
                  <a:pt x="24253" y="30124"/>
                  <a:pt x="24182" y="30135"/>
                  <a:pt x="24194" y="30088"/>
                </a:cubicBezTo>
                <a:lnTo>
                  <a:pt x="24194" y="30088"/>
                </a:lnTo>
                <a:lnTo>
                  <a:pt x="24182" y="30100"/>
                </a:lnTo>
                <a:lnTo>
                  <a:pt x="24170" y="30100"/>
                </a:lnTo>
                <a:cubicBezTo>
                  <a:pt x="24182" y="30088"/>
                  <a:pt x="24182" y="30088"/>
                  <a:pt x="24194" y="30076"/>
                </a:cubicBezTo>
                <a:lnTo>
                  <a:pt x="24194" y="30076"/>
                </a:lnTo>
                <a:cubicBezTo>
                  <a:pt x="24194" y="30076"/>
                  <a:pt x="24182" y="30088"/>
                  <a:pt x="24158" y="30088"/>
                </a:cubicBezTo>
                <a:lnTo>
                  <a:pt x="24158" y="30081"/>
                </a:lnTo>
                <a:lnTo>
                  <a:pt x="24158" y="30081"/>
                </a:lnTo>
                <a:cubicBezTo>
                  <a:pt x="24130" y="30100"/>
                  <a:pt x="24120" y="30102"/>
                  <a:pt x="24111" y="30112"/>
                </a:cubicBezTo>
                <a:lnTo>
                  <a:pt x="24111" y="30100"/>
                </a:lnTo>
                <a:lnTo>
                  <a:pt x="24111" y="30088"/>
                </a:lnTo>
                <a:cubicBezTo>
                  <a:pt x="24122" y="30076"/>
                  <a:pt x="24146" y="30064"/>
                  <a:pt x="24146" y="30064"/>
                </a:cubicBezTo>
                <a:lnTo>
                  <a:pt x="24146" y="30064"/>
                </a:lnTo>
                <a:cubicBezTo>
                  <a:pt x="24156" y="30064"/>
                  <a:pt x="24135" y="30079"/>
                  <a:pt x="24138" y="30079"/>
                </a:cubicBezTo>
                <a:cubicBezTo>
                  <a:pt x="24139" y="30079"/>
                  <a:pt x="24142" y="30078"/>
                  <a:pt x="24146" y="30076"/>
                </a:cubicBezTo>
                <a:lnTo>
                  <a:pt x="24158" y="30064"/>
                </a:lnTo>
                <a:cubicBezTo>
                  <a:pt x="24158" y="30052"/>
                  <a:pt x="24170" y="30052"/>
                  <a:pt x="24182" y="30040"/>
                </a:cubicBezTo>
                <a:cubicBezTo>
                  <a:pt x="24218" y="30040"/>
                  <a:pt x="24182" y="30052"/>
                  <a:pt x="24158" y="30064"/>
                </a:cubicBezTo>
                <a:lnTo>
                  <a:pt x="24182" y="30064"/>
                </a:lnTo>
                <a:cubicBezTo>
                  <a:pt x="24187" y="30062"/>
                  <a:pt x="24191" y="30059"/>
                  <a:pt x="24199" y="30055"/>
                </a:cubicBezTo>
                <a:lnTo>
                  <a:pt x="24199" y="30055"/>
                </a:lnTo>
                <a:cubicBezTo>
                  <a:pt x="24199" y="30056"/>
                  <a:pt x="24198" y="30056"/>
                  <a:pt x="24198" y="30056"/>
                </a:cubicBezTo>
                <a:cubicBezTo>
                  <a:pt x="24196" y="30056"/>
                  <a:pt x="24194" y="30055"/>
                  <a:pt x="24194" y="30052"/>
                </a:cubicBezTo>
                <a:lnTo>
                  <a:pt x="24230" y="30028"/>
                </a:lnTo>
                <a:lnTo>
                  <a:pt x="24230" y="30028"/>
                </a:lnTo>
                <a:cubicBezTo>
                  <a:pt x="24230" y="30028"/>
                  <a:pt x="24218" y="30040"/>
                  <a:pt x="24218" y="30040"/>
                </a:cubicBezTo>
                <a:cubicBezTo>
                  <a:pt x="24235" y="30032"/>
                  <a:pt x="24251" y="30023"/>
                  <a:pt x="24260" y="30023"/>
                </a:cubicBezTo>
                <a:cubicBezTo>
                  <a:pt x="24262" y="30023"/>
                  <a:pt x="24264" y="30024"/>
                  <a:pt x="24265" y="30026"/>
                </a:cubicBezTo>
                <a:lnTo>
                  <a:pt x="24265" y="30026"/>
                </a:lnTo>
                <a:cubicBezTo>
                  <a:pt x="24275" y="30020"/>
                  <a:pt x="24284" y="30016"/>
                  <a:pt x="24289" y="30016"/>
                </a:cubicBezTo>
                <a:cubicBezTo>
                  <a:pt x="24295" y="30010"/>
                  <a:pt x="24294" y="30008"/>
                  <a:pt x="24289" y="30008"/>
                </a:cubicBezTo>
                <a:cubicBezTo>
                  <a:pt x="24278" y="30008"/>
                  <a:pt x="24247" y="30019"/>
                  <a:pt x="24235" y="30019"/>
                </a:cubicBezTo>
                <a:cubicBezTo>
                  <a:pt x="24232" y="30019"/>
                  <a:pt x="24230" y="30018"/>
                  <a:pt x="24230" y="30016"/>
                </a:cubicBezTo>
                <a:cubicBezTo>
                  <a:pt x="24242" y="30016"/>
                  <a:pt x="24253" y="30005"/>
                  <a:pt x="24253" y="30005"/>
                </a:cubicBezTo>
                <a:cubicBezTo>
                  <a:pt x="24242" y="30005"/>
                  <a:pt x="24230" y="29993"/>
                  <a:pt x="24253" y="29981"/>
                </a:cubicBezTo>
                <a:cubicBezTo>
                  <a:pt x="24253" y="29978"/>
                  <a:pt x="24252" y="29977"/>
                  <a:pt x="24250" y="29977"/>
                </a:cubicBezTo>
                <a:cubicBezTo>
                  <a:pt x="24240" y="29977"/>
                  <a:pt x="24215" y="29993"/>
                  <a:pt x="24206" y="29993"/>
                </a:cubicBezTo>
                <a:lnTo>
                  <a:pt x="24230" y="29981"/>
                </a:lnTo>
                <a:cubicBezTo>
                  <a:pt x="24218" y="29981"/>
                  <a:pt x="24218" y="29969"/>
                  <a:pt x="24218" y="29969"/>
                </a:cubicBezTo>
                <a:lnTo>
                  <a:pt x="24230" y="29969"/>
                </a:lnTo>
                <a:cubicBezTo>
                  <a:pt x="24218" y="29969"/>
                  <a:pt x="24253" y="29945"/>
                  <a:pt x="24253" y="29945"/>
                </a:cubicBezTo>
                <a:cubicBezTo>
                  <a:pt x="24242" y="29945"/>
                  <a:pt x="24230" y="29945"/>
                  <a:pt x="24206" y="29957"/>
                </a:cubicBezTo>
                <a:cubicBezTo>
                  <a:pt x="24206" y="29957"/>
                  <a:pt x="24194" y="29945"/>
                  <a:pt x="24194" y="29933"/>
                </a:cubicBezTo>
                <a:cubicBezTo>
                  <a:pt x="24194" y="29921"/>
                  <a:pt x="24182" y="29921"/>
                  <a:pt x="24182" y="29921"/>
                </a:cubicBezTo>
                <a:cubicBezTo>
                  <a:pt x="24187" y="29918"/>
                  <a:pt x="24190" y="29918"/>
                  <a:pt x="24191" y="29918"/>
                </a:cubicBezTo>
                <a:lnTo>
                  <a:pt x="24191" y="29918"/>
                </a:lnTo>
                <a:cubicBezTo>
                  <a:pt x="24192" y="29918"/>
                  <a:pt x="24189" y="29920"/>
                  <a:pt x="24189" y="29920"/>
                </a:cubicBezTo>
                <a:cubicBezTo>
                  <a:pt x="24189" y="29920"/>
                  <a:pt x="24193" y="29918"/>
                  <a:pt x="24206" y="29909"/>
                </a:cubicBezTo>
                <a:lnTo>
                  <a:pt x="24170" y="29909"/>
                </a:lnTo>
                <a:lnTo>
                  <a:pt x="24158" y="29897"/>
                </a:lnTo>
                <a:cubicBezTo>
                  <a:pt x="24158" y="29897"/>
                  <a:pt x="24163" y="29892"/>
                  <a:pt x="24160" y="29892"/>
                </a:cubicBezTo>
                <a:lnTo>
                  <a:pt x="24160" y="29892"/>
                </a:lnTo>
                <a:cubicBezTo>
                  <a:pt x="24158" y="29892"/>
                  <a:pt x="24154" y="29893"/>
                  <a:pt x="24146" y="29897"/>
                </a:cubicBezTo>
                <a:lnTo>
                  <a:pt x="24170" y="29885"/>
                </a:lnTo>
                <a:lnTo>
                  <a:pt x="24134" y="29885"/>
                </a:lnTo>
                <a:cubicBezTo>
                  <a:pt x="24134" y="29885"/>
                  <a:pt x="24146" y="29874"/>
                  <a:pt x="24158" y="29862"/>
                </a:cubicBezTo>
                <a:lnTo>
                  <a:pt x="24158" y="29862"/>
                </a:lnTo>
                <a:cubicBezTo>
                  <a:pt x="24153" y="29864"/>
                  <a:pt x="24150" y="29865"/>
                  <a:pt x="24149" y="29865"/>
                </a:cubicBezTo>
                <a:cubicBezTo>
                  <a:pt x="24147" y="29865"/>
                  <a:pt x="24150" y="29862"/>
                  <a:pt x="24145" y="29862"/>
                </a:cubicBezTo>
                <a:cubicBezTo>
                  <a:pt x="24142" y="29862"/>
                  <a:pt x="24133" y="29865"/>
                  <a:pt x="24111" y="29874"/>
                </a:cubicBezTo>
                <a:cubicBezTo>
                  <a:pt x="24111" y="29874"/>
                  <a:pt x="24122" y="29862"/>
                  <a:pt x="24134" y="29862"/>
                </a:cubicBezTo>
                <a:cubicBezTo>
                  <a:pt x="24122" y="29862"/>
                  <a:pt x="24122" y="29862"/>
                  <a:pt x="24122" y="29850"/>
                </a:cubicBezTo>
                <a:cubicBezTo>
                  <a:pt x="24122" y="29850"/>
                  <a:pt x="24111" y="29862"/>
                  <a:pt x="24087" y="29862"/>
                </a:cubicBezTo>
                <a:lnTo>
                  <a:pt x="24146" y="29826"/>
                </a:lnTo>
                <a:lnTo>
                  <a:pt x="24146" y="29826"/>
                </a:lnTo>
                <a:cubicBezTo>
                  <a:pt x="24134" y="29826"/>
                  <a:pt x="24122" y="29838"/>
                  <a:pt x="24111" y="29838"/>
                </a:cubicBezTo>
                <a:cubicBezTo>
                  <a:pt x="24111" y="29838"/>
                  <a:pt x="24122" y="29838"/>
                  <a:pt x="24122" y="29826"/>
                </a:cubicBezTo>
                <a:lnTo>
                  <a:pt x="24134" y="29826"/>
                </a:lnTo>
                <a:cubicBezTo>
                  <a:pt x="24137" y="29823"/>
                  <a:pt x="24136" y="29822"/>
                  <a:pt x="24132" y="29822"/>
                </a:cubicBezTo>
                <a:cubicBezTo>
                  <a:pt x="24124" y="29822"/>
                  <a:pt x="24100" y="29829"/>
                  <a:pt x="24095" y="29829"/>
                </a:cubicBezTo>
                <a:cubicBezTo>
                  <a:pt x="24093" y="29829"/>
                  <a:pt x="24094" y="29828"/>
                  <a:pt x="24099" y="29826"/>
                </a:cubicBezTo>
                <a:lnTo>
                  <a:pt x="24099" y="29826"/>
                </a:lnTo>
                <a:lnTo>
                  <a:pt x="24085" y="29833"/>
                </a:lnTo>
                <a:lnTo>
                  <a:pt x="24085" y="29833"/>
                </a:lnTo>
                <a:cubicBezTo>
                  <a:pt x="24086" y="29831"/>
                  <a:pt x="24087" y="29829"/>
                  <a:pt x="24087" y="29826"/>
                </a:cubicBezTo>
                <a:lnTo>
                  <a:pt x="24087" y="29826"/>
                </a:lnTo>
                <a:cubicBezTo>
                  <a:pt x="24087" y="29826"/>
                  <a:pt x="24087" y="29826"/>
                  <a:pt x="24075" y="29838"/>
                </a:cubicBezTo>
                <a:cubicBezTo>
                  <a:pt x="24075" y="29826"/>
                  <a:pt x="24087" y="29826"/>
                  <a:pt x="24075" y="29814"/>
                </a:cubicBezTo>
                <a:cubicBezTo>
                  <a:pt x="24083" y="29811"/>
                  <a:pt x="24089" y="29809"/>
                  <a:pt x="24094" y="29808"/>
                </a:cubicBezTo>
                <a:lnTo>
                  <a:pt x="24094" y="29808"/>
                </a:lnTo>
                <a:cubicBezTo>
                  <a:pt x="24092" y="29810"/>
                  <a:pt x="24089" y="29812"/>
                  <a:pt x="24087" y="29814"/>
                </a:cubicBezTo>
                <a:cubicBezTo>
                  <a:pt x="24091" y="29811"/>
                  <a:pt x="24094" y="29809"/>
                  <a:pt x="24097" y="29807"/>
                </a:cubicBezTo>
                <a:lnTo>
                  <a:pt x="24097" y="29807"/>
                </a:lnTo>
                <a:cubicBezTo>
                  <a:pt x="24111" y="29802"/>
                  <a:pt x="24114" y="29802"/>
                  <a:pt x="24122" y="29802"/>
                </a:cubicBezTo>
                <a:cubicBezTo>
                  <a:pt x="24134" y="29802"/>
                  <a:pt x="24134" y="29790"/>
                  <a:pt x="24146" y="29790"/>
                </a:cubicBezTo>
                <a:lnTo>
                  <a:pt x="24146" y="29790"/>
                </a:lnTo>
                <a:cubicBezTo>
                  <a:pt x="24131" y="29790"/>
                  <a:pt x="24115" y="29795"/>
                  <a:pt x="24103" y="29802"/>
                </a:cubicBezTo>
                <a:lnTo>
                  <a:pt x="24103" y="29802"/>
                </a:lnTo>
                <a:cubicBezTo>
                  <a:pt x="24122" y="29786"/>
                  <a:pt x="24122" y="29778"/>
                  <a:pt x="24122" y="29778"/>
                </a:cubicBezTo>
                <a:lnTo>
                  <a:pt x="24122" y="29778"/>
                </a:lnTo>
                <a:cubicBezTo>
                  <a:pt x="24099" y="29790"/>
                  <a:pt x="24099" y="29790"/>
                  <a:pt x="24099" y="29802"/>
                </a:cubicBezTo>
                <a:cubicBezTo>
                  <a:pt x="24091" y="29806"/>
                  <a:pt x="24085" y="29807"/>
                  <a:pt x="24081" y="29807"/>
                </a:cubicBezTo>
                <a:cubicBezTo>
                  <a:pt x="24074" y="29807"/>
                  <a:pt x="24071" y="29802"/>
                  <a:pt x="24063" y="29802"/>
                </a:cubicBezTo>
                <a:lnTo>
                  <a:pt x="24075" y="29802"/>
                </a:lnTo>
                <a:cubicBezTo>
                  <a:pt x="24075" y="29802"/>
                  <a:pt x="24099" y="29790"/>
                  <a:pt x="24111" y="29778"/>
                </a:cubicBezTo>
                <a:lnTo>
                  <a:pt x="24111" y="29778"/>
                </a:lnTo>
                <a:cubicBezTo>
                  <a:pt x="24099" y="29784"/>
                  <a:pt x="24096" y="29784"/>
                  <a:pt x="24093" y="29784"/>
                </a:cubicBezTo>
                <a:cubicBezTo>
                  <a:pt x="24090" y="29784"/>
                  <a:pt x="24087" y="29784"/>
                  <a:pt x="24075" y="29790"/>
                </a:cubicBezTo>
                <a:lnTo>
                  <a:pt x="24075" y="29790"/>
                </a:lnTo>
                <a:cubicBezTo>
                  <a:pt x="24099" y="29778"/>
                  <a:pt x="24087" y="29790"/>
                  <a:pt x="24111" y="29766"/>
                </a:cubicBezTo>
                <a:lnTo>
                  <a:pt x="24111" y="29766"/>
                </a:lnTo>
                <a:cubicBezTo>
                  <a:pt x="24103" y="29766"/>
                  <a:pt x="24089" y="29772"/>
                  <a:pt x="24085" y="29772"/>
                </a:cubicBezTo>
                <a:cubicBezTo>
                  <a:pt x="24083" y="29772"/>
                  <a:pt x="24083" y="29770"/>
                  <a:pt x="24087" y="29766"/>
                </a:cubicBezTo>
                <a:cubicBezTo>
                  <a:pt x="24082" y="29766"/>
                  <a:pt x="24081" y="29764"/>
                  <a:pt x="24079" y="29764"/>
                </a:cubicBezTo>
                <a:lnTo>
                  <a:pt x="24079" y="29764"/>
                </a:lnTo>
                <a:cubicBezTo>
                  <a:pt x="24092" y="29752"/>
                  <a:pt x="24106" y="29740"/>
                  <a:pt x="24097" y="29740"/>
                </a:cubicBezTo>
                <a:cubicBezTo>
                  <a:pt x="24095" y="29740"/>
                  <a:pt x="24092" y="29741"/>
                  <a:pt x="24087" y="29743"/>
                </a:cubicBezTo>
                <a:cubicBezTo>
                  <a:pt x="24087" y="29743"/>
                  <a:pt x="24087" y="29743"/>
                  <a:pt x="24087" y="29743"/>
                </a:cubicBezTo>
                <a:lnTo>
                  <a:pt x="24087" y="29743"/>
                </a:lnTo>
                <a:cubicBezTo>
                  <a:pt x="24087" y="29743"/>
                  <a:pt x="24075" y="29743"/>
                  <a:pt x="24063" y="29754"/>
                </a:cubicBezTo>
                <a:cubicBezTo>
                  <a:pt x="24061" y="29757"/>
                  <a:pt x="24060" y="29758"/>
                  <a:pt x="24061" y="29758"/>
                </a:cubicBezTo>
                <a:cubicBezTo>
                  <a:pt x="24064" y="29758"/>
                  <a:pt x="24087" y="29743"/>
                  <a:pt x="24087" y="29743"/>
                </a:cubicBezTo>
                <a:lnTo>
                  <a:pt x="24087" y="29743"/>
                </a:lnTo>
                <a:cubicBezTo>
                  <a:pt x="24075" y="29754"/>
                  <a:pt x="24051" y="29766"/>
                  <a:pt x="24027" y="29778"/>
                </a:cubicBezTo>
                <a:lnTo>
                  <a:pt x="24027" y="29766"/>
                </a:lnTo>
                <a:cubicBezTo>
                  <a:pt x="24039" y="29766"/>
                  <a:pt x="24027" y="29766"/>
                  <a:pt x="24075" y="29743"/>
                </a:cubicBezTo>
                <a:cubicBezTo>
                  <a:pt x="24075" y="29737"/>
                  <a:pt x="24069" y="29737"/>
                  <a:pt x="24064" y="29737"/>
                </a:cubicBezTo>
                <a:cubicBezTo>
                  <a:pt x="24060" y="29737"/>
                  <a:pt x="24057" y="29737"/>
                  <a:pt x="24063" y="29731"/>
                </a:cubicBezTo>
                <a:lnTo>
                  <a:pt x="24063" y="29731"/>
                </a:lnTo>
                <a:cubicBezTo>
                  <a:pt x="24055" y="29733"/>
                  <a:pt x="24052" y="29734"/>
                  <a:pt x="24051" y="29734"/>
                </a:cubicBezTo>
                <a:cubicBezTo>
                  <a:pt x="24049" y="29734"/>
                  <a:pt x="24063" y="29727"/>
                  <a:pt x="24057" y="29727"/>
                </a:cubicBezTo>
                <a:cubicBezTo>
                  <a:pt x="24054" y="29727"/>
                  <a:pt x="24049" y="29728"/>
                  <a:pt x="24039" y="29731"/>
                </a:cubicBezTo>
                <a:lnTo>
                  <a:pt x="24027" y="29743"/>
                </a:lnTo>
                <a:lnTo>
                  <a:pt x="24003" y="29731"/>
                </a:lnTo>
                <a:cubicBezTo>
                  <a:pt x="24027" y="29719"/>
                  <a:pt x="24039" y="29707"/>
                  <a:pt x="24051" y="29707"/>
                </a:cubicBezTo>
                <a:cubicBezTo>
                  <a:pt x="24063" y="29707"/>
                  <a:pt x="24051" y="29707"/>
                  <a:pt x="24075" y="29695"/>
                </a:cubicBezTo>
                <a:cubicBezTo>
                  <a:pt x="24085" y="29688"/>
                  <a:pt x="24087" y="29686"/>
                  <a:pt x="24086" y="29686"/>
                </a:cubicBezTo>
                <a:lnTo>
                  <a:pt x="24086" y="29686"/>
                </a:lnTo>
                <a:cubicBezTo>
                  <a:pt x="24085" y="29686"/>
                  <a:pt x="24074" y="29692"/>
                  <a:pt x="24070" y="29692"/>
                </a:cubicBezTo>
                <a:cubicBezTo>
                  <a:pt x="24068" y="29692"/>
                  <a:pt x="24068" y="29690"/>
                  <a:pt x="24075" y="29683"/>
                </a:cubicBezTo>
                <a:lnTo>
                  <a:pt x="24075" y="29683"/>
                </a:lnTo>
                <a:lnTo>
                  <a:pt x="24027" y="29707"/>
                </a:lnTo>
                <a:lnTo>
                  <a:pt x="24015" y="29707"/>
                </a:lnTo>
                <a:lnTo>
                  <a:pt x="24027" y="29695"/>
                </a:lnTo>
                <a:lnTo>
                  <a:pt x="24027" y="29695"/>
                </a:lnTo>
                <a:cubicBezTo>
                  <a:pt x="24024" y="29699"/>
                  <a:pt x="24022" y="29700"/>
                  <a:pt x="24022" y="29700"/>
                </a:cubicBezTo>
                <a:cubicBezTo>
                  <a:pt x="24021" y="29700"/>
                  <a:pt x="24027" y="29691"/>
                  <a:pt x="24027" y="29683"/>
                </a:cubicBezTo>
                <a:lnTo>
                  <a:pt x="24027" y="29683"/>
                </a:lnTo>
                <a:cubicBezTo>
                  <a:pt x="24015" y="29695"/>
                  <a:pt x="24015" y="29695"/>
                  <a:pt x="24003" y="29695"/>
                </a:cubicBezTo>
                <a:cubicBezTo>
                  <a:pt x="24003" y="29695"/>
                  <a:pt x="24003" y="29695"/>
                  <a:pt x="24015" y="29683"/>
                </a:cubicBezTo>
                <a:lnTo>
                  <a:pt x="23992" y="29683"/>
                </a:lnTo>
                <a:cubicBezTo>
                  <a:pt x="23980" y="29683"/>
                  <a:pt x="23980" y="29671"/>
                  <a:pt x="23968" y="29659"/>
                </a:cubicBezTo>
                <a:lnTo>
                  <a:pt x="23980" y="29659"/>
                </a:lnTo>
                <a:cubicBezTo>
                  <a:pt x="23980" y="29652"/>
                  <a:pt x="23984" y="29649"/>
                  <a:pt x="23987" y="29648"/>
                </a:cubicBezTo>
                <a:lnTo>
                  <a:pt x="23987" y="29648"/>
                </a:lnTo>
                <a:cubicBezTo>
                  <a:pt x="23983" y="29649"/>
                  <a:pt x="23980" y="29649"/>
                  <a:pt x="23978" y="29649"/>
                </a:cubicBezTo>
                <a:cubicBezTo>
                  <a:pt x="23957" y="29649"/>
                  <a:pt x="24047" y="29612"/>
                  <a:pt x="24015" y="29612"/>
                </a:cubicBezTo>
                <a:cubicBezTo>
                  <a:pt x="23992" y="29612"/>
                  <a:pt x="23992" y="29624"/>
                  <a:pt x="23968" y="29635"/>
                </a:cubicBezTo>
                <a:cubicBezTo>
                  <a:pt x="23968" y="29635"/>
                  <a:pt x="23944" y="29635"/>
                  <a:pt x="23956" y="29624"/>
                </a:cubicBezTo>
                <a:lnTo>
                  <a:pt x="23980" y="29624"/>
                </a:lnTo>
                <a:cubicBezTo>
                  <a:pt x="23980" y="29618"/>
                  <a:pt x="23971" y="29618"/>
                  <a:pt x="23963" y="29618"/>
                </a:cubicBezTo>
                <a:cubicBezTo>
                  <a:pt x="23956" y="29618"/>
                  <a:pt x="23950" y="29618"/>
                  <a:pt x="23956" y="29612"/>
                </a:cubicBezTo>
                <a:cubicBezTo>
                  <a:pt x="23956" y="29600"/>
                  <a:pt x="23968" y="29600"/>
                  <a:pt x="23980" y="29588"/>
                </a:cubicBezTo>
                <a:lnTo>
                  <a:pt x="23980" y="29588"/>
                </a:lnTo>
                <a:cubicBezTo>
                  <a:pt x="23968" y="29588"/>
                  <a:pt x="23968" y="29600"/>
                  <a:pt x="23956" y="29600"/>
                </a:cubicBezTo>
                <a:lnTo>
                  <a:pt x="23932" y="29600"/>
                </a:lnTo>
                <a:cubicBezTo>
                  <a:pt x="23956" y="29588"/>
                  <a:pt x="23932" y="29588"/>
                  <a:pt x="23920" y="29588"/>
                </a:cubicBezTo>
                <a:lnTo>
                  <a:pt x="23956" y="29576"/>
                </a:lnTo>
                <a:cubicBezTo>
                  <a:pt x="23956" y="29576"/>
                  <a:pt x="23920" y="29576"/>
                  <a:pt x="23956" y="29564"/>
                </a:cubicBezTo>
                <a:lnTo>
                  <a:pt x="23968" y="29552"/>
                </a:lnTo>
                <a:lnTo>
                  <a:pt x="23944" y="29552"/>
                </a:lnTo>
                <a:lnTo>
                  <a:pt x="23932" y="29564"/>
                </a:lnTo>
                <a:cubicBezTo>
                  <a:pt x="23932" y="29528"/>
                  <a:pt x="23932" y="29493"/>
                  <a:pt x="23896" y="29469"/>
                </a:cubicBezTo>
                <a:cubicBezTo>
                  <a:pt x="23896" y="29475"/>
                  <a:pt x="23890" y="29478"/>
                  <a:pt x="23884" y="29478"/>
                </a:cubicBezTo>
                <a:cubicBezTo>
                  <a:pt x="23878" y="29478"/>
                  <a:pt x="23872" y="29475"/>
                  <a:pt x="23872" y="29469"/>
                </a:cubicBezTo>
                <a:lnTo>
                  <a:pt x="23872" y="29469"/>
                </a:lnTo>
                <a:cubicBezTo>
                  <a:pt x="23861" y="29504"/>
                  <a:pt x="23908" y="29493"/>
                  <a:pt x="23920" y="29516"/>
                </a:cubicBezTo>
                <a:cubicBezTo>
                  <a:pt x="23908" y="29528"/>
                  <a:pt x="23884" y="29528"/>
                  <a:pt x="23872" y="29528"/>
                </a:cubicBezTo>
                <a:lnTo>
                  <a:pt x="23837" y="29469"/>
                </a:lnTo>
                <a:cubicBezTo>
                  <a:pt x="23837" y="29457"/>
                  <a:pt x="23849" y="29445"/>
                  <a:pt x="23861" y="29433"/>
                </a:cubicBezTo>
                <a:cubicBezTo>
                  <a:pt x="23849" y="29398"/>
                  <a:pt x="23814" y="29386"/>
                  <a:pt x="23802" y="29341"/>
                </a:cubicBezTo>
                <a:lnTo>
                  <a:pt x="23802" y="29341"/>
                </a:lnTo>
                <a:cubicBezTo>
                  <a:pt x="23800" y="29341"/>
                  <a:pt x="23799" y="29341"/>
                  <a:pt x="23798" y="29341"/>
                </a:cubicBezTo>
                <a:cubicBezTo>
                  <a:pt x="23781" y="29341"/>
                  <a:pt x="23787" y="29321"/>
                  <a:pt x="23777" y="29302"/>
                </a:cubicBezTo>
                <a:lnTo>
                  <a:pt x="23777" y="29302"/>
                </a:lnTo>
                <a:cubicBezTo>
                  <a:pt x="23780" y="29305"/>
                  <a:pt x="23783" y="29307"/>
                  <a:pt x="23784" y="29307"/>
                </a:cubicBezTo>
                <a:cubicBezTo>
                  <a:pt x="23788" y="29307"/>
                  <a:pt x="23786" y="29296"/>
                  <a:pt x="23777" y="29278"/>
                </a:cubicBezTo>
                <a:cubicBezTo>
                  <a:pt x="23753" y="29231"/>
                  <a:pt x="23730" y="29183"/>
                  <a:pt x="23694" y="29123"/>
                </a:cubicBezTo>
                <a:lnTo>
                  <a:pt x="23706" y="29123"/>
                </a:lnTo>
                <a:cubicBezTo>
                  <a:pt x="23730" y="29147"/>
                  <a:pt x="23706" y="29171"/>
                  <a:pt x="23753" y="29183"/>
                </a:cubicBezTo>
                <a:cubicBezTo>
                  <a:pt x="23765" y="29100"/>
                  <a:pt x="23694" y="29147"/>
                  <a:pt x="23694" y="29064"/>
                </a:cubicBezTo>
                <a:lnTo>
                  <a:pt x="23670" y="29064"/>
                </a:lnTo>
                <a:lnTo>
                  <a:pt x="23658" y="29040"/>
                </a:lnTo>
                <a:lnTo>
                  <a:pt x="23646" y="29040"/>
                </a:lnTo>
                <a:cubicBezTo>
                  <a:pt x="23563" y="28873"/>
                  <a:pt x="23468" y="28695"/>
                  <a:pt x="23360" y="28504"/>
                </a:cubicBezTo>
                <a:cubicBezTo>
                  <a:pt x="23372" y="28492"/>
                  <a:pt x="23372" y="28481"/>
                  <a:pt x="23372" y="28469"/>
                </a:cubicBezTo>
                <a:cubicBezTo>
                  <a:pt x="23420" y="28552"/>
                  <a:pt x="23468" y="28635"/>
                  <a:pt x="23515" y="28707"/>
                </a:cubicBezTo>
                <a:cubicBezTo>
                  <a:pt x="23384" y="28433"/>
                  <a:pt x="23277" y="28242"/>
                  <a:pt x="23206" y="28088"/>
                </a:cubicBezTo>
                <a:lnTo>
                  <a:pt x="23194" y="28076"/>
                </a:lnTo>
                <a:lnTo>
                  <a:pt x="23218" y="28076"/>
                </a:lnTo>
                <a:cubicBezTo>
                  <a:pt x="23218" y="28076"/>
                  <a:pt x="23206" y="28076"/>
                  <a:pt x="23206" y="28088"/>
                </a:cubicBezTo>
                <a:cubicBezTo>
                  <a:pt x="23230" y="28064"/>
                  <a:pt x="23253" y="28064"/>
                  <a:pt x="23253" y="28064"/>
                </a:cubicBezTo>
                <a:lnTo>
                  <a:pt x="23253" y="28064"/>
                </a:lnTo>
                <a:cubicBezTo>
                  <a:pt x="23249" y="28068"/>
                  <a:pt x="23245" y="28071"/>
                  <a:pt x="23241" y="28073"/>
                </a:cubicBezTo>
                <a:lnTo>
                  <a:pt x="23241" y="28073"/>
                </a:lnTo>
                <a:cubicBezTo>
                  <a:pt x="23256" y="28068"/>
                  <a:pt x="23270" y="28064"/>
                  <a:pt x="23277" y="28064"/>
                </a:cubicBezTo>
                <a:cubicBezTo>
                  <a:pt x="23283" y="28058"/>
                  <a:pt x="23282" y="28055"/>
                  <a:pt x="23277" y="28055"/>
                </a:cubicBezTo>
                <a:cubicBezTo>
                  <a:pt x="23266" y="28055"/>
                  <a:pt x="23235" y="28066"/>
                  <a:pt x="23223" y="28066"/>
                </a:cubicBezTo>
                <a:cubicBezTo>
                  <a:pt x="23219" y="28066"/>
                  <a:pt x="23218" y="28066"/>
                  <a:pt x="23218" y="28064"/>
                </a:cubicBezTo>
                <a:cubicBezTo>
                  <a:pt x="23230" y="28052"/>
                  <a:pt x="23241" y="28052"/>
                  <a:pt x="23241" y="28052"/>
                </a:cubicBezTo>
                <a:cubicBezTo>
                  <a:pt x="23241" y="28040"/>
                  <a:pt x="23218" y="28028"/>
                  <a:pt x="23241" y="28016"/>
                </a:cubicBezTo>
                <a:lnTo>
                  <a:pt x="23241" y="28016"/>
                </a:lnTo>
                <a:cubicBezTo>
                  <a:pt x="23241" y="28016"/>
                  <a:pt x="23206" y="28028"/>
                  <a:pt x="23194" y="28040"/>
                </a:cubicBezTo>
                <a:lnTo>
                  <a:pt x="23217" y="28017"/>
                </a:lnTo>
                <a:lnTo>
                  <a:pt x="23217" y="28017"/>
                </a:lnTo>
                <a:cubicBezTo>
                  <a:pt x="23215" y="28019"/>
                  <a:pt x="23214" y="28020"/>
                  <a:pt x="23214" y="28020"/>
                </a:cubicBezTo>
                <a:cubicBezTo>
                  <a:pt x="23213" y="28020"/>
                  <a:pt x="23215" y="28017"/>
                  <a:pt x="23211" y="28017"/>
                </a:cubicBezTo>
                <a:cubicBezTo>
                  <a:pt x="23207" y="28017"/>
                  <a:pt x="23199" y="28019"/>
                  <a:pt x="23182" y="28028"/>
                </a:cubicBezTo>
                <a:lnTo>
                  <a:pt x="23182" y="28028"/>
                </a:lnTo>
                <a:cubicBezTo>
                  <a:pt x="23182" y="28028"/>
                  <a:pt x="23192" y="28023"/>
                  <a:pt x="23196" y="28023"/>
                </a:cubicBezTo>
                <a:lnTo>
                  <a:pt x="23196" y="28023"/>
                </a:lnTo>
                <a:cubicBezTo>
                  <a:pt x="23198" y="28023"/>
                  <a:pt x="23198" y="28024"/>
                  <a:pt x="23194" y="28028"/>
                </a:cubicBezTo>
                <a:lnTo>
                  <a:pt x="23194" y="28028"/>
                </a:lnTo>
                <a:lnTo>
                  <a:pt x="23194" y="28028"/>
                </a:lnTo>
                <a:cubicBezTo>
                  <a:pt x="23193" y="28028"/>
                  <a:pt x="23182" y="28040"/>
                  <a:pt x="23170" y="28040"/>
                </a:cubicBezTo>
                <a:cubicBezTo>
                  <a:pt x="23170" y="28040"/>
                  <a:pt x="23182" y="28028"/>
                  <a:pt x="23182" y="28028"/>
                </a:cubicBezTo>
                <a:cubicBezTo>
                  <a:pt x="23206" y="28016"/>
                  <a:pt x="23206" y="28016"/>
                  <a:pt x="23218" y="28016"/>
                </a:cubicBezTo>
                <a:cubicBezTo>
                  <a:pt x="23230" y="28004"/>
                  <a:pt x="23241" y="27992"/>
                  <a:pt x="23241" y="27980"/>
                </a:cubicBezTo>
                <a:lnTo>
                  <a:pt x="23241" y="27980"/>
                </a:lnTo>
                <a:cubicBezTo>
                  <a:pt x="23241" y="27980"/>
                  <a:pt x="23218" y="27992"/>
                  <a:pt x="23206" y="28004"/>
                </a:cubicBezTo>
                <a:cubicBezTo>
                  <a:pt x="23206" y="28004"/>
                  <a:pt x="23194" y="27992"/>
                  <a:pt x="23194" y="27992"/>
                </a:cubicBezTo>
                <a:cubicBezTo>
                  <a:pt x="23194" y="27992"/>
                  <a:pt x="23194" y="27992"/>
                  <a:pt x="23194" y="27980"/>
                </a:cubicBezTo>
                <a:cubicBezTo>
                  <a:pt x="23209" y="27970"/>
                  <a:pt x="23213" y="27967"/>
                  <a:pt x="23212" y="27967"/>
                </a:cubicBezTo>
                <a:lnTo>
                  <a:pt x="23212" y="27967"/>
                </a:lnTo>
                <a:cubicBezTo>
                  <a:pt x="23209" y="27967"/>
                  <a:pt x="23196" y="27974"/>
                  <a:pt x="23182" y="27980"/>
                </a:cubicBezTo>
                <a:cubicBezTo>
                  <a:pt x="23182" y="27969"/>
                  <a:pt x="23182" y="27969"/>
                  <a:pt x="23170" y="27969"/>
                </a:cubicBezTo>
                <a:cubicBezTo>
                  <a:pt x="23175" y="27966"/>
                  <a:pt x="23178" y="27965"/>
                  <a:pt x="23180" y="27965"/>
                </a:cubicBezTo>
                <a:cubicBezTo>
                  <a:pt x="23183" y="27965"/>
                  <a:pt x="23181" y="27968"/>
                  <a:pt x="23182" y="27968"/>
                </a:cubicBezTo>
                <a:cubicBezTo>
                  <a:pt x="23183" y="27968"/>
                  <a:pt x="23185" y="27965"/>
                  <a:pt x="23194" y="27957"/>
                </a:cubicBezTo>
                <a:cubicBezTo>
                  <a:pt x="23198" y="27953"/>
                  <a:pt x="23198" y="27951"/>
                  <a:pt x="23195" y="27951"/>
                </a:cubicBezTo>
                <a:cubicBezTo>
                  <a:pt x="23190" y="27951"/>
                  <a:pt x="23174" y="27957"/>
                  <a:pt x="23158" y="27957"/>
                </a:cubicBezTo>
                <a:cubicBezTo>
                  <a:pt x="23150" y="27948"/>
                  <a:pt x="23165" y="27940"/>
                  <a:pt x="23158" y="27940"/>
                </a:cubicBezTo>
                <a:cubicBezTo>
                  <a:pt x="23155" y="27940"/>
                  <a:pt x="23148" y="27941"/>
                  <a:pt x="23134" y="27945"/>
                </a:cubicBezTo>
                <a:lnTo>
                  <a:pt x="23158" y="27933"/>
                </a:lnTo>
                <a:lnTo>
                  <a:pt x="23158" y="27933"/>
                </a:lnTo>
                <a:cubicBezTo>
                  <a:pt x="23158" y="27933"/>
                  <a:pt x="23134" y="27933"/>
                  <a:pt x="23134" y="27945"/>
                </a:cubicBezTo>
                <a:lnTo>
                  <a:pt x="23134" y="27933"/>
                </a:lnTo>
                <a:lnTo>
                  <a:pt x="23122" y="27933"/>
                </a:lnTo>
                <a:cubicBezTo>
                  <a:pt x="23122" y="27933"/>
                  <a:pt x="23134" y="27921"/>
                  <a:pt x="23158" y="27909"/>
                </a:cubicBezTo>
                <a:lnTo>
                  <a:pt x="23158" y="27909"/>
                </a:lnTo>
                <a:cubicBezTo>
                  <a:pt x="23150" y="27913"/>
                  <a:pt x="23146" y="27914"/>
                  <a:pt x="23144" y="27914"/>
                </a:cubicBezTo>
                <a:cubicBezTo>
                  <a:pt x="23140" y="27914"/>
                  <a:pt x="23142" y="27909"/>
                  <a:pt x="23134" y="27909"/>
                </a:cubicBezTo>
                <a:cubicBezTo>
                  <a:pt x="23126" y="27909"/>
                  <a:pt x="23129" y="27904"/>
                  <a:pt x="23128" y="27904"/>
                </a:cubicBezTo>
                <a:lnTo>
                  <a:pt x="23128" y="27904"/>
                </a:lnTo>
                <a:cubicBezTo>
                  <a:pt x="23128" y="27904"/>
                  <a:pt x="23126" y="27905"/>
                  <a:pt x="23122" y="27909"/>
                </a:cubicBezTo>
                <a:lnTo>
                  <a:pt x="23122" y="27897"/>
                </a:lnTo>
                <a:cubicBezTo>
                  <a:pt x="23122" y="27897"/>
                  <a:pt x="23122" y="27909"/>
                  <a:pt x="23110" y="27909"/>
                </a:cubicBezTo>
                <a:lnTo>
                  <a:pt x="23110" y="27897"/>
                </a:lnTo>
                <a:lnTo>
                  <a:pt x="23122" y="27885"/>
                </a:lnTo>
                <a:lnTo>
                  <a:pt x="23110" y="27885"/>
                </a:lnTo>
                <a:cubicBezTo>
                  <a:pt x="23121" y="27885"/>
                  <a:pt x="23122" y="27875"/>
                  <a:pt x="23131" y="27874"/>
                </a:cubicBezTo>
                <a:lnTo>
                  <a:pt x="23131" y="27874"/>
                </a:lnTo>
                <a:cubicBezTo>
                  <a:pt x="23126" y="27874"/>
                  <a:pt x="23115" y="27877"/>
                  <a:pt x="23099" y="27885"/>
                </a:cubicBezTo>
                <a:lnTo>
                  <a:pt x="23099" y="27861"/>
                </a:lnTo>
                <a:lnTo>
                  <a:pt x="23122" y="27861"/>
                </a:lnTo>
                <a:cubicBezTo>
                  <a:pt x="23134" y="27849"/>
                  <a:pt x="23134" y="27849"/>
                  <a:pt x="23146" y="27838"/>
                </a:cubicBezTo>
                <a:lnTo>
                  <a:pt x="23146" y="27838"/>
                </a:lnTo>
                <a:lnTo>
                  <a:pt x="23087" y="27861"/>
                </a:lnTo>
                <a:cubicBezTo>
                  <a:pt x="23100" y="27853"/>
                  <a:pt x="23106" y="27847"/>
                  <a:pt x="23110" y="27844"/>
                </a:cubicBezTo>
                <a:lnTo>
                  <a:pt x="23110" y="27844"/>
                </a:lnTo>
                <a:cubicBezTo>
                  <a:pt x="23099" y="27849"/>
                  <a:pt x="23099" y="27849"/>
                  <a:pt x="23099" y="27849"/>
                </a:cubicBezTo>
                <a:lnTo>
                  <a:pt x="23087" y="27849"/>
                </a:lnTo>
                <a:cubicBezTo>
                  <a:pt x="23087" y="27849"/>
                  <a:pt x="23099" y="27838"/>
                  <a:pt x="23110" y="27838"/>
                </a:cubicBezTo>
                <a:lnTo>
                  <a:pt x="23087" y="27838"/>
                </a:lnTo>
                <a:lnTo>
                  <a:pt x="23110" y="27814"/>
                </a:lnTo>
                <a:lnTo>
                  <a:pt x="23110" y="27814"/>
                </a:lnTo>
                <a:cubicBezTo>
                  <a:pt x="23099" y="27826"/>
                  <a:pt x="23075" y="27826"/>
                  <a:pt x="23075" y="27826"/>
                </a:cubicBezTo>
                <a:lnTo>
                  <a:pt x="23087" y="27814"/>
                </a:lnTo>
                <a:lnTo>
                  <a:pt x="23075" y="27814"/>
                </a:lnTo>
                <a:cubicBezTo>
                  <a:pt x="23084" y="27804"/>
                  <a:pt x="23110" y="27787"/>
                  <a:pt x="23100" y="27787"/>
                </a:cubicBezTo>
                <a:cubicBezTo>
                  <a:pt x="23098" y="27787"/>
                  <a:pt x="23093" y="27788"/>
                  <a:pt x="23087" y="27790"/>
                </a:cubicBezTo>
                <a:cubicBezTo>
                  <a:pt x="23087" y="27790"/>
                  <a:pt x="23075" y="27802"/>
                  <a:pt x="23063" y="27802"/>
                </a:cubicBezTo>
                <a:cubicBezTo>
                  <a:pt x="23063" y="27802"/>
                  <a:pt x="23075" y="27802"/>
                  <a:pt x="23075" y="27790"/>
                </a:cubicBezTo>
                <a:lnTo>
                  <a:pt x="23063" y="27790"/>
                </a:lnTo>
                <a:lnTo>
                  <a:pt x="23051" y="27766"/>
                </a:lnTo>
                <a:lnTo>
                  <a:pt x="23051" y="27754"/>
                </a:lnTo>
                <a:cubicBezTo>
                  <a:pt x="23059" y="27754"/>
                  <a:pt x="23051" y="27760"/>
                  <a:pt x="23055" y="27760"/>
                </a:cubicBezTo>
                <a:cubicBezTo>
                  <a:pt x="23058" y="27760"/>
                  <a:pt x="23063" y="27758"/>
                  <a:pt x="23075" y="27754"/>
                </a:cubicBezTo>
                <a:cubicBezTo>
                  <a:pt x="23085" y="27748"/>
                  <a:pt x="23086" y="27746"/>
                  <a:pt x="23084" y="27746"/>
                </a:cubicBezTo>
                <a:lnTo>
                  <a:pt x="23084" y="27746"/>
                </a:lnTo>
                <a:cubicBezTo>
                  <a:pt x="23081" y="27746"/>
                  <a:pt x="23068" y="27751"/>
                  <a:pt x="23065" y="27751"/>
                </a:cubicBezTo>
                <a:cubicBezTo>
                  <a:pt x="23063" y="27751"/>
                  <a:pt x="23065" y="27749"/>
                  <a:pt x="23075" y="27742"/>
                </a:cubicBezTo>
                <a:lnTo>
                  <a:pt x="23075" y="27742"/>
                </a:lnTo>
                <a:lnTo>
                  <a:pt x="23039" y="27754"/>
                </a:lnTo>
                <a:cubicBezTo>
                  <a:pt x="23027" y="27730"/>
                  <a:pt x="23015" y="27719"/>
                  <a:pt x="23003" y="27695"/>
                </a:cubicBezTo>
                <a:cubicBezTo>
                  <a:pt x="23027" y="27683"/>
                  <a:pt x="23039" y="27683"/>
                  <a:pt x="23027" y="27683"/>
                </a:cubicBezTo>
                <a:lnTo>
                  <a:pt x="23003" y="27683"/>
                </a:lnTo>
                <a:lnTo>
                  <a:pt x="22991" y="27659"/>
                </a:lnTo>
                <a:lnTo>
                  <a:pt x="22968" y="27623"/>
                </a:lnTo>
                <a:cubicBezTo>
                  <a:pt x="22920" y="27528"/>
                  <a:pt x="22860" y="27433"/>
                  <a:pt x="22801" y="27302"/>
                </a:cubicBezTo>
                <a:lnTo>
                  <a:pt x="22789" y="27290"/>
                </a:lnTo>
                <a:cubicBezTo>
                  <a:pt x="22789" y="27278"/>
                  <a:pt x="22777" y="27254"/>
                  <a:pt x="22765" y="27242"/>
                </a:cubicBezTo>
                <a:cubicBezTo>
                  <a:pt x="22765" y="27242"/>
                  <a:pt x="22765" y="27230"/>
                  <a:pt x="22765" y="27230"/>
                </a:cubicBezTo>
                <a:cubicBezTo>
                  <a:pt x="22765" y="27218"/>
                  <a:pt x="22765" y="27218"/>
                  <a:pt x="22777" y="27218"/>
                </a:cubicBezTo>
                <a:cubicBezTo>
                  <a:pt x="22765" y="27218"/>
                  <a:pt x="22753" y="27218"/>
                  <a:pt x="22753" y="27207"/>
                </a:cubicBezTo>
                <a:cubicBezTo>
                  <a:pt x="22753" y="27195"/>
                  <a:pt x="22801" y="27159"/>
                  <a:pt x="22777" y="27147"/>
                </a:cubicBezTo>
                <a:cubicBezTo>
                  <a:pt x="22753" y="27147"/>
                  <a:pt x="22753" y="27171"/>
                  <a:pt x="22729" y="27171"/>
                </a:cubicBezTo>
                <a:lnTo>
                  <a:pt x="22718" y="27171"/>
                </a:lnTo>
                <a:lnTo>
                  <a:pt x="22718" y="27159"/>
                </a:lnTo>
                <a:lnTo>
                  <a:pt x="22718" y="27147"/>
                </a:lnTo>
                <a:cubicBezTo>
                  <a:pt x="22729" y="27147"/>
                  <a:pt x="22741" y="27147"/>
                  <a:pt x="22741" y="27159"/>
                </a:cubicBezTo>
                <a:cubicBezTo>
                  <a:pt x="22762" y="27138"/>
                  <a:pt x="22738" y="27145"/>
                  <a:pt x="22739" y="27131"/>
                </a:cubicBezTo>
                <a:lnTo>
                  <a:pt x="22739" y="27131"/>
                </a:lnTo>
                <a:cubicBezTo>
                  <a:pt x="22737" y="27133"/>
                  <a:pt x="22734" y="27135"/>
                  <a:pt x="22729" y="27135"/>
                </a:cubicBezTo>
                <a:cubicBezTo>
                  <a:pt x="22729" y="27123"/>
                  <a:pt x="22706" y="27123"/>
                  <a:pt x="22694" y="27123"/>
                </a:cubicBezTo>
                <a:lnTo>
                  <a:pt x="22694" y="27111"/>
                </a:lnTo>
                <a:lnTo>
                  <a:pt x="22694" y="27099"/>
                </a:lnTo>
                <a:lnTo>
                  <a:pt x="22682" y="27087"/>
                </a:lnTo>
                <a:cubicBezTo>
                  <a:pt x="22682" y="27087"/>
                  <a:pt x="22694" y="27076"/>
                  <a:pt x="22706" y="27052"/>
                </a:cubicBezTo>
                <a:lnTo>
                  <a:pt x="22706" y="27052"/>
                </a:lnTo>
                <a:cubicBezTo>
                  <a:pt x="22694" y="27064"/>
                  <a:pt x="22682" y="27064"/>
                  <a:pt x="22670" y="27076"/>
                </a:cubicBezTo>
                <a:cubicBezTo>
                  <a:pt x="22670" y="27052"/>
                  <a:pt x="22658" y="27040"/>
                  <a:pt x="22646" y="27016"/>
                </a:cubicBezTo>
                <a:lnTo>
                  <a:pt x="22658" y="27016"/>
                </a:lnTo>
                <a:cubicBezTo>
                  <a:pt x="22658" y="27004"/>
                  <a:pt x="22622" y="27004"/>
                  <a:pt x="22646" y="26980"/>
                </a:cubicBezTo>
                <a:lnTo>
                  <a:pt x="22658" y="26968"/>
                </a:lnTo>
                <a:cubicBezTo>
                  <a:pt x="22622" y="26968"/>
                  <a:pt x="22622" y="26933"/>
                  <a:pt x="22598" y="26921"/>
                </a:cubicBezTo>
                <a:lnTo>
                  <a:pt x="22610" y="26897"/>
                </a:lnTo>
                <a:cubicBezTo>
                  <a:pt x="22603" y="26893"/>
                  <a:pt x="22598" y="26892"/>
                  <a:pt x="22595" y="26892"/>
                </a:cubicBezTo>
                <a:cubicBezTo>
                  <a:pt x="22587" y="26892"/>
                  <a:pt x="22587" y="26900"/>
                  <a:pt x="22587" y="26909"/>
                </a:cubicBezTo>
                <a:lnTo>
                  <a:pt x="22575" y="26897"/>
                </a:lnTo>
                <a:lnTo>
                  <a:pt x="22575" y="26873"/>
                </a:lnTo>
                <a:cubicBezTo>
                  <a:pt x="22575" y="26861"/>
                  <a:pt x="22563" y="26861"/>
                  <a:pt x="22587" y="26849"/>
                </a:cubicBezTo>
                <a:lnTo>
                  <a:pt x="22563" y="26849"/>
                </a:lnTo>
                <a:cubicBezTo>
                  <a:pt x="22551" y="26837"/>
                  <a:pt x="22539" y="26814"/>
                  <a:pt x="22527" y="26790"/>
                </a:cubicBezTo>
                <a:cubicBezTo>
                  <a:pt x="22539" y="26790"/>
                  <a:pt x="22551" y="26778"/>
                  <a:pt x="22551" y="26778"/>
                </a:cubicBezTo>
                <a:cubicBezTo>
                  <a:pt x="22539" y="26766"/>
                  <a:pt x="22527" y="26766"/>
                  <a:pt x="22515" y="26766"/>
                </a:cubicBezTo>
                <a:lnTo>
                  <a:pt x="22491" y="26730"/>
                </a:lnTo>
                <a:cubicBezTo>
                  <a:pt x="22491" y="26730"/>
                  <a:pt x="22503" y="26718"/>
                  <a:pt x="22515" y="26718"/>
                </a:cubicBezTo>
                <a:lnTo>
                  <a:pt x="22491" y="26718"/>
                </a:lnTo>
                <a:cubicBezTo>
                  <a:pt x="22503" y="26718"/>
                  <a:pt x="22491" y="26706"/>
                  <a:pt x="22515" y="26695"/>
                </a:cubicBezTo>
                <a:lnTo>
                  <a:pt x="22515" y="26695"/>
                </a:lnTo>
                <a:cubicBezTo>
                  <a:pt x="22509" y="26696"/>
                  <a:pt x="22503" y="26696"/>
                  <a:pt x="22499" y="26696"/>
                </a:cubicBezTo>
                <a:cubicBezTo>
                  <a:pt x="22468" y="26696"/>
                  <a:pt x="22511" y="26659"/>
                  <a:pt x="22479" y="26659"/>
                </a:cubicBezTo>
                <a:lnTo>
                  <a:pt x="22479" y="26671"/>
                </a:lnTo>
                <a:lnTo>
                  <a:pt x="22456" y="26671"/>
                </a:lnTo>
                <a:cubicBezTo>
                  <a:pt x="22479" y="26647"/>
                  <a:pt x="22479" y="26647"/>
                  <a:pt x="22479" y="26635"/>
                </a:cubicBezTo>
                <a:lnTo>
                  <a:pt x="22444" y="26635"/>
                </a:lnTo>
                <a:lnTo>
                  <a:pt x="22432" y="26611"/>
                </a:lnTo>
                <a:cubicBezTo>
                  <a:pt x="22444" y="26611"/>
                  <a:pt x="22432" y="26599"/>
                  <a:pt x="22456" y="26587"/>
                </a:cubicBezTo>
                <a:lnTo>
                  <a:pt x="22456" y="26587"/>
                </a:lnTo>
                <a:cubicBezTo>
                  <a:pt x="22445" y="26591"/>
                  <a:pt x="22438" y="26592"/>
                  <a:pt x="22433" y="26592"/>
                </a:cubicBezTo>
                <a:cubicBezTo>
                  <a:pt x="22420" y="26592"/>
                  <a:pt x="22420" y="26584"/>
                  <a:pt x="22420" y="26576"/>
                </a:cubicBezTo>
                <a:lnTo>
                  <a:pt x="22408" y="26564"/>
                </a:lnTo>
                <a:cubicBezTo>
                  <a:pt x="22408" y="26564"/>
                  <a:pt x="22408" y="26564"/>
                  <a:pt x="22408" y="26552"/>
                </a:cubicBezTo>
                <a:lnTo>
                  <a:pt x="22420" y="26552"/>
                </a:lnTo>
                <a:lnTo>
                  <a:pt x="22432" y="26540"/>
                </a:lnTo>
                <a:cubicBezTo>
                  <a:pt x="22432" y="26531"/>
                  <a:pt x="22432" y="26523"/>
                  <a:pt x="22415" y="26523"/>
                </a:cubicBezTo>
                <a:cubicBezTo>
                  <a:pt x="22408" y="26523"/>
                  <a:pt x="22398" y="26524"/>
                  <a:pt x="22384" y="26528"/>
                </a:cubicBezTo>
                <a:lnTo>
                  <a:pt x="22432" y="26504"/>
                </a:lnTo>
                <a:cubicBezTo>
                  <a:pt x="22432" y="26501"/>
                  <a:pt x="22427" y="26500"/>
                  <a:pt x="22419" y="26500"/>
                </a:cubicBezTo>
                <a:cubicBezTo>
                  <a:pt x="22412" y="26500"/>
                  <a:pt x="22403" y="26501"/>
                  <a:pt x="22395" y="26501"/>
                </a:cubicBezTo>
                <a:cubicBezTo>
                  <a:pt x="22378" y="26501"/>
                  <a:pt x="22366" y="26498"/>
                  <a:pt x="22384" y="26480"/>
                </a:cubicBezTo>
                <a:lnTo>
                  <a:pt x="22384" y="26480"/>
                </a:lnTo>
                <a:lnTo>
                  <a:pt x="22372" y="26492"/>
                </a:lnTo>
                <a:lnTo>
                  <a:pt x="22372" y="26480"/>
                </a:lnTo>
                <a:lnTo>
                  <a:pt x="22360" y="26468"/>
                </a:lnTo>
                <a:cubicBezTo>
                  <a:pt x="22360" y="26468"/>
                  <a:pt x="22360" y="26456"/>
                  <a:pt x="22384" y="26456"/>
                </a:cubicBezTo>
                <a:cubicBezTo>
                  <a:pt x="22384" y="26445"/>
                  <a:pt x="22360" y="26445"/>
                  <a:pt x="22348" y="26445"/>
                </a:cubicBezTo>
                <a:lnTo>
                  <a:pt x="22348" y="26433"/>
                </a:lnTo>
                <a:lnTo>
                  <a:pt x="22360" y="26433"/>
                </a:lnTo>
                <a:cubicBezTo>
                  <a:pt x="22348" y="26433"/>
                  <a:pt x="22348" y="26433"/>
                  <a:pt x="22348" y="26421"/>
                </a:cubicBezTo>
                <a:cubicBezTo>
                  <a:pt x="22337" y="26409"/>
                  <a:pt x="22348" y="26397"/>
                  <a:pt x="22325" y="26397"/>
                </a:cubicBezTo>
                <a:lnTo>
                  <a:pt x="22313" y="26385"/>
                </a:lnTo>
                <a:cubicBezTo>
                  <a:pt x="22313" y="26385"/>
                  <a:pt x="22325" y="26373"/>
                  <a:pt x="22325" y="26361"/>
                </a:cubicBezTo>
                <a:lnTo>
                  <a:pt x="22325" y="26361"/>
                </a:lnTo>
                <a:lnTo>
                  <a:pt x="22313" y="26373"/>
                </a:lnTo>
                <a:lnTo>
                  <a:pt x="22301" y="26361"/>
                </a:lnTo>
                <a:cubicBezTo>
                  <a:pt x="22301" y="26361"/>
                  <a:pt x="22313" y="26349"/>
                  <a:pt x="22313" y="26337"/>
                </a:cubicBezTo>
                <a:lnTo>
                  <a:pt x="22289" y="26337"/>
                </a:lnTo>
                <a:cubicBezTo>
                  <a:pt x="22277" y="26314"/>
                  <a:pt x="22277" y="26290"/>
                  <a:pt x="22253" y="26266"/>
                </a:cubicBezTo>
                <a:lnTo>
                  <a:pt x="22253" y="26266"/>
                </a:lnTo>
                <a:lnTo>
                  <a:pt x="22337" y="26337"/>
                </a:lnTo>
                <a:lnTo>
                  <a:pt x="21872" y="25456"/>
                </a:lnTo>
                <a:lnTo>
                  <a:pt x="21872" y="25444"/>
                </a:lnTo>
                <a:lnTo>
                  <a:pt x="21860" y="25444"/>
                </a:lnTo>
                <a:lnTo>
                  <a:pt x="21860" y="25433"/>
                </a:lnTo>
                <a:lnTo>
                  <a:pt x="21848" y="25421"/>
                </a:lnTo>
                <a:cubicBezTo>
                  <a:pt x="21857" y="25412"/>
                  <a:pt x="21865" y="25404"/>
                  <a:pt x="21861" y="25404"/>
                </a:cubicBezTo>
                <a:lnTo>
                  <a:pt x="21861" y="25404"/>
                </a:lnTo>
                <a:cubicBezTo>
                  <a:pt x="21859" y="25404"/>
                  <a:pt x="21855" y="25405"/>
                  <a:pt x="21848" y="25409"/>
                </a:cubicBezTo>
                <a:lnTo>
                  <a:pt x="21825" y="25373"/>
                </a:lnTo>
                <a:lnTo>
                  <a:pt x="21836" y="25373"/>
                </a:lnTo>
                <a:cubicBezTo>
                  <a:pt x="21848" y="25362"/>
                  <a:pt x="21848" y="25359"/>
                  <a:pt x="21845" y="25359"/>
                </a:cubicBezTo>
                <a:lnTo>
                  <a:pt x="21845" y="25359"/>
                </a:lnTo>
                <a:cubicBezTo>
                  <a:pt x="21841" y="25359"/>
                  <a:pt x="21832" y="25363"/>
                  <a:pt x="21828" y="25363"/>
                </a:cubicBezTo>
                <a:cubicBezTo>
                  <a:pt x="21825" y="25363"/>
                  <a:pt x="21825" y="25360"/>
                  <a:pt x="21836" y="25349"/>
                </a:cubicBezTo>
                <a:lnTo>
                  <a:pt x="21836" y="25349"/>
                </a:lnTo>
                <a:lnTo>
                  <a:pt x="21825" y="25361"/>
                </a:lnTo>
                <a:lnTo>
                  <a:pt x="21753" y="25218"/>
                </a:lnTo>
                <a:cubicBezTo>
                  <a:pt x="21765" y="25206"/>
                  <a:pt x="21789" y="25194"/>
                  <a:pt x="21801" y="25194"/>
                </a:cubicBezTo>
                <a:cubicBezTo>
                  <a:pt x="21807" y="25188"/>
                  <a:pt x="21806" y="25186"/>
                  <a:pt x="21801" y="25186"/>
                </a:cubicBezTo>
                <a:cubicBezTo>
                  <a:pt x="21790" y="25186"/>
                  <a:pt x="21758" y="25197"/>
                  <a:pt x="21746" y="25197"/>
                </a:cubicBezTo>
                <a:cubicBezTo>
                  <a:pt x="21743" y="25197"/>
                  <a:pt x="21741" y="25196"/>
                  <a:pt x="21741" y="25194"/>
                </a:cubicBezTo>
                <a:cubicBezTo>
                  <a:pt x="21753" y="25194"/>
                  <a:pt x="21765" y="25182"/>
                  <a:pt x="21777" y="25182"/>
                </a:cubicBezTo>
                <a:cubicBezTo>
                  <a:pt x="21765" y="25171"/>
                  <a:pt x="21741" y="25171"/>
                  <a:pt x="21765" y="25159"/>
                </a:cubicBezTo>
                <a:cubicBezTo>
                  <a:pt x="21765" y="25156"/>
                  <a:pt x="21764" y="25155"/>
                  <a:pt x="21762" y="25155"/>
                </a:cubicBezTo>
                <a:cubicBezTo>
                  <a:pt x="21756" y="25155"/>
                  <a:pt x="21736" y="25171"/>
                  <a:pt x="21717" y="25171"/>
                </a:cubicBezTo>
                <a:lnTo>
                  <a:pt x="21741" y="25159"/>
                </a:lnTo>
                <a:cubicBezTo>
                  <a:pt x="21733" y="25159"/>
                  <a:pt x="21736" y="25153"/>
                  <a:pt x="21732" y="25153"/>
                </a:cubicBezTo>
                <a:cubicBezTo>
                  <a:pt x="21731" y="25153"/>
                  <a:pt x="21730" y="25154"/>
                  <a:pt x="21728" y="25154"/>
                </a:cubicBezTo>
                <a:lnTo>
                  <a:pt x="21728" y="25154"/>
                </a:lnTo>
                <a:cubicBezTo>
                  <a:pt x="21731" y="25151"/>
                  <a:pt x="21734" y="25147"/>
                  <a:pt x="21741" y="25147"/>
                </a:cubicBezTo>
                <a:cubicBezTo>
                  <a:pt x="21733" y="25147"/>
                  <a:pt x="21736" y="25141"/>
                  <a:pt x="21735" y="25141"/>
                </a:cubicBezTo>
                <a:lnTo>
                  <a:pt x="21735" y="25141"/>
                </a:lnTo>
                <a:cubicBezTo>
                  <a:pt x="21735" y="25141"/>
                  <a:pt x="21733" y="25143"/>
                  <a:pt x="21729" y="25147"/>
                </a:cubicBezTo>
                <a:cubicBezTo>
                  <a:pt x="21706" y="25135"/>
                  <a:pt x="21717" y="25111"/>
                  <a:pt x="21694" y="25099"/>
                </a:cubicBezTo>
                <a:lnTo>
                  <a:pt x="21670" y="25075"/>
                </a:lnTo>
                <a:lnTo>
                  <a:pt x="21682" y="25063"/>
                </a:lnTo>
                <a:lnTo>
                  <a:pt x="21670" y="25063"/>
                </a:lnTo>
                <a:lnTo>
                  <a:pt x="21563" y="24849"/>
                </a:lnTo>
                <a:lnTo>
                  <a:pt x="21563" y="24849"/>
                </a:lnTo>
                <a:cubicBezTo>
                  <a:pt x="21586" y="24921"/>
                  <a:pt x="21610" y="24968"/>
                  <a:pt x="21622" y="25016"/>
                </a:cubicBezTo>
                <a:cubicBezTo>
                  <a:pt x="21622" y="25016"/>
                  <a:pt x="21598" y="25028"/>
                  <a:pt x="21586" y="25040"/>
                </a:cubicBezTo>
                <a:cubicBezTo>
                  <a:pt x="21586" y="25028"/>
                  <a:pt x="21586" y="25028"/>
                  <a:pt x="21586" y="25028"/>
                </a:cubicBezTo>
                <a:lnTo>
                  <a:pt x="21598" y="25016"/>
                </a:lnTo>
                <a:lnTo>
                  <a:pt x="21598" y="25016"/>
                </a:lnTo>
                <a:cubicBezTo>
                  <a:pt x="21598" y="25016"/>
                  <a:pt x="21591" y="25023"/>
                  <a:pt x="21576" y="25026"/>
                </a:cubicBezTo>
                <a:lnTo>
                  <a:pt x="21576" y="25026"/>
                </a:lnTo>
                <a:lnTo>
                  <a:pt x="21598" y="25004"/>
                </a:lnTo>
                <a:lnTo>
                  <a:pt x="21575" y="25016"/>
                </a:lnTo>
                <a:cubicBezTo>
                  <a:pt x="21598" y="25004"/>
                  <a:pt x="21586" y="25004"/>
                  <a:pt x="21575" y="25004"/>
                </a:cubicBezTo>
                <a:cubicBezTo>
                  <a:pt x="21563" y="25016"/>
                  <a:pt x="21563" y="25016"/>
                  <a:pt x="21551" y="25016"/>
                </a:cubicBezTo>
                <a:cubicBezTo>
                  <a:pt x="21551" y="25016"/>
                  <a:pt x="21575" y="25004"/>
                  <a:pt x="21575" y="24992"/>
                </a:cubicBezTo>
                <a:lnTo>
                  <a:pt x="21575" y="24992"/>
                </a:lnTo>
                <a:cubicBezTo>
                  <a:pt x="21563" y="25004"/>
                  <a:pt x="21563" y="25004"/>
                  <a:pt x="21563" y="25004"/>
                </a:cubicBezTo>
                <a:cubicBezTo>
                  <a:pt x="21563" y="25004"/>
                  <a:pt x="21563" y="24992"/>
                  <a:pt x="21563" y="24992"/>
                </a:cubicBezTo>
                <a:lnTo>
                  <a:pt x="21575" y="24980"/>
                </a:lnTo>
                <a:cubicBezTo>
                  <a:pt x="21551" y="24909"/>
                  <a:pt x="21515" y="24849"/>
                  <a:pt x="21467" y="24790"/>
                </a:cubicBezTo>
                <a:lnTo>
                  <a:pt x="21467" y="24790"/>
                </a:lnTo>
                <a:lnTo>
                  <a:pt x="21479" y="24801"/>
                </a:lnTo>
                <a:cubicBezTo>
                  <a:pt x="21497" y="24828"/>
                  <a:pt x="21515" y="24842"/>
                  <a:pt x="21518" y="24842"/>
                </a:cubicBezTo>
                <a:cubicBezTo>
                  <a:pt x="21519" y="24842"/>
                  <a:pt x="21518" y="24840"/>
                  <a:pt x="21515" y="24837"/>
                </a:cubicBezTo>
                <a:cubicBezTo>
                  <a:pt x="21515" y="24837"/>
                  <a:pt x="21515" y="24825"/>
                  <a:pt x="21515" y="24825"/>
                </a:cubicBezTo>
                <a:cubicBezTo>
                  <a:pt x="21515" y="24825"/>
                  <a:pt x="21503" y="24813"/>
                  <a:pt x="21503" y="24813"/>
                </a:cubicBezTo>
                <a:cubicBezTo>
                  <a:pt x="21491" y="24801"/>
                  <a:pt x="21479" y="24778"/>
                  <a:pt x="21467" y="24754"/>
                </a:cubicBezTo>
                <a:cubicBezTo>
                  <a:pt x="21455" y="24718"/>
                  <a:pt x="21455" y="24694"/>
                  <a:pt x="21444" y="24671"/>
                </a:cubicBezTo>
                <a:cubicBezTo>
                  <a:pt x="21432" y="24623"/>
                  <a:pt x="21432" y="24587"/>
                  <a:pt x="21360" y="24540"/>
                </a:cubicBezTo>
                <a:lnTo>
                  <a:pt x="21408" y="24540"/>
                </a:lnTo>
                <a:cubicBezTo>
                  <a:pt x="21396" y="24456"/>
                  <a:pt x="21289" y="24444"/>
                  <a:pt x="21313" y="24361"/>
                </a:cubicBezTo>
                <a:lnTo>
                  <a:pt x="21313" y="24361"/>
                </a:lnTo>
                <a:lnTo>
                  <a:pt x="21289" y="24373"/>
                </a:lnTo>
                <a:cubicBezTo>
                  <a:pt x="21289" y="24361"/>
                  <a:pt x="21289" y="24349"/>
                  <a:pt x="21289" y="24325"/>
                </a:cubicBezTo>
                <a:lnTo>
                  <a:pt x="21277" y="24337"/>
                </a:lnTo>
                <a:cubicBezTo>
                  <a:pt x="21241" y="24301"/>
                  <a:pt x="21229" y="24278"/>
                  <a:pt x="21217" y="24218"/>
                </a:cubicBezTo>
                <a:lnTo>
                  <a:pt x="21217" y="24218"/>
                </a:lnTo>
                <a:cubicBezTo>
                  <a:pt x="21229" y="24218"/>
                  <a:pt x="21241" y="24242"/>
                  <a:pt x="21241" y="24254"/>
                </a:cubicBezTo>
                <a:cubicBezTo>
                  <a:pt x="21253" y="24230"/>
                  <a:pt x="21205" y="24206"/>
                  <a:pt x="21182" y="24170"/>
                </a:cubicBezTo>
                <a:cubicBezTo>
                  <a:pt x="21182" y="24155"/>
                  <a:pt x="21186" y="24151"/>
                  <a:pt x="21192" y="24151"/>
                </a:cubicBezTo>
                <a:cubicBezTo>
                  <a:pt x="21200" y="24151"/>
                  <a:pt x="21211" y="24159"/>
                  <a:pt x="21217" y="24159"/>
                </a:cubicBezTo>
                <a:cubicBezTo>
                  <a:pt x="21146" y="24063"/>
                  <a:pt x="21170" y="24004"/>
                  <a:pt x="21063" y="23956"/>
                </a:cubicBezTo>
                <a:cubicBezTo>
                  <a:pt x="21054" y="23956"/>
                  <a:pt x="21058" y="23976"/>
                  <a:pt x="21051" y="23976"/>
                </a:cubicBezTo>
                <a:cubicBezTo>
                  <a:pt x="21048" y="23976"/>
                  <a:pt x="21045" y="23974"/>
                  <a:pt x="21039" y="23968"/>
                </a:cubicBezTo>
                <a:cubicBezTo>
                  <a:pt x="21039" y="23968"/>
                  <a:pt x="21039" y="23980"/>
                  <a:pt x="21039" y="23980"/>
                </a:cubicBezTo>
                <a:cubicBezTo>
                  <a:pt x="21027" y="23956"/>
                  <a:pt x="21015" y="23932"/>
                  <a:pt x="20991" y="23897"/>
                </a:cubicBezTo>
                <a:lnTo>
                  <a:pt x="20991" y="23897"/>
                </a:lnTo>
                <a:cubicBezTo>
                  <a:pt x="21014" y="23912"/>
                  <a:pt x="21037" y="23932"/>
                  <a:pt x="21054" y="23932"/>
                </a:cubicBezTo>
                <a:cubicBezTo>
                  <a:pt x="21063" y="23932"/>
                  <a:pt x="21070" y="23926"/>
                  <a:pt x="21074" y="23909"/>
                </a:cubicBezTo>
                <a:lnTo>
                  <a:pt x="21051" y="23897"/>
                </a:lnTo>
                <a:cubicBezTo>
                  <a:pt x="20991" y="23849"/>
                  <a:pt x="21051" y="23837"/>
                  <a:pt x="21039" y="23778"/>
                </a:cubicBezTo>
                <a:cubicBezTo>
                  <a:pt x="21003" y="23730"/>
                  <a:pt x="20920" y="23718"/>
                  <a:pt x="20908" y="23658"/>
                </a:cubicBezTo>
                <a:lnTo>
                  <a:pt x="20908" y="23658"/>
                </a:lnTo>
                <a:lnTo>
                  <a:pt x="21051" y="23682"/>
                </a:lnTo>
                <a:lnTo>
                  <a:pt x="20932" y="23635"/>
                </a:lnTo>
                <a:cubicBezTo>
                  <a:pt x="20908" y="23587"/>
                  <a:pt x="20872" y="23575"/>
                  <a:pt x="20848" y="23563"/>
                </a:cubicBezTo>
                <a:lnTo>
                  <a:pt x="20836" y="23539"/>
                </a:lnTo>
                <a:cubicBezTo>
                  <a:pt x="20932" y="23468"/>
                  <a:pt x="20705" y="23385"/>
                  <a:pt x="20753" y="23277"/>
                </a:cubicBezTo>
                <a:cubicBezTo>
                  <a:pt x="20717" y="23230"/>
                  <a:pt x="20693" y="23158"/>
                  <a:pt x="20634" y="23099"/>
                </a:cubicBezTo>
                <a:lnTo>
                  <a:pt x="20634" y="23099"/>
                </a:lnTo>
                <a:cubicBezTo>
                  <a:pt x="20640" y="23102"/>
                  <a:pt x="20644" y="23103"/>
                  <a:pt x="20647" y="23103"/>
                </a:cubicBezTo>
                <a:cubicBezTo>
                  <a:pt x="20665" y="23103"/>
                  <a:pt x="20615" y="23039"/>
                  <a:pt x="20646" y="23039"/>
                </a:cubicBezTo>
                <a:cubicBezTo>
                  <a:pt x="20610" y="23039"/>
                  <a:pt x="20598" y="22992"/>
                  <a:pt x="20574" y="22944"/>
                </a:cubicBezTo>
                <a:cubicBezTo>
                  <a:pt x="20565" y="22915"/>
                  <a:pt x="20555" y="22886"/>
                  <a:pt x="20539" y="22870"/>
                </a:cubicBezTo>
                <a:lnTo>
                  <a:pt x="20539" y="22870"/>
                </a:lnTo>
                <a:cubicBezTo>
                  <a:pt x="20539" y="22868"/>
                  <a:pt x="20539" y="22865"/>
                  <a:pt x="20539" y="22861"/>
                </a:cubicBezTo>
                <a:lnTo>
                  <a:pt x="20563" y="22849"/>
                </a:lnTo>
                <a:cubicBezTo>
                  <a:pt x="20551" y="22825"/>
                  <a:pt x="20527" y="22813"/>
                  <a:pt x="20515" y="22754"/>
                </a:cubicBezTo>
                <a:cubicBezTo>
                  <a:pt x="20503" y="22730"/>
                  <a:pt x="20503" y="22706"/>
                  <a:pt x="20491" y="22694"/>
                </a:cubicBezTo>
                <a:cubicBezTo>
                  <a:pt x="20467" y="22658"/>
                  <a:pt x="20443" y="22658"/>
                  <a:pt x="20420" y="22658"/>
                </a:cubicBezTo>
                <a:cubicBezTo>
                  <a:pt x="20408" y="22635"/>
                  <a:pt x="20408" y="22635"/>
                  <a:pt x="20396" y="22635"/>
                </a:cubicBezTo>
                <a:cubicBezTo>
                  <a:pt x="20384" y="22635"/>
                  <a:pt x="20384" y="22623"/>
                  <a:pt x="20384" y="22611"/>
                </a:cubicBezTo>
                <a:lnTo>
                  <a:pt x="20396" y="22587"/>
                </a:lnTo>
                <a:lnTo>
                  <a:pt x="20384" y="22599"/>
                </a:lnTo>
                <a:cubicBezTo>
                  <a:pt x="20384" y="22587"/>
                  <a:pt x="20372" y="22575"/>
                  <a:pt x="20372" y="22563"/>
                </a:cubicBezTo>
                <a:cubicBezTo>
                  <a:pt x="20372" y="22581"/>
                  <a:pt x="20370" y="22587"/>
                  <a:pt x="20368" y="22587"/>
                </a:cubicBezTo>
                <a:cubicBezTo>
                  <a:pt x="20363" y="22587"/>
                  <a:pt x="20356" y="22571"/>
                  <a:pt x="20348" y="22563"/>
                </a:cubicBezTo>
                <a:cubicBezTo>
                  <a:pt x="20348" y="22551"/>
                  <a:pt x="20348" y="22551"/>
                  <a:pt x="20348" y="22539"/>
                </a:cubicBezTo>
                <a:cubicBezTo>
                  <a:pt x="20348" y="22527"/>
                  <a:pt x="20348" y="22515"/>
                  <a:pt x="20360" y="22504"/>
                </a:cubicBezTo>
                <a:lnTo>
                  <a:pt x="20360" y="22504"/>
                </a:lnTo>
                <a:cubicBezTo>
                  <a:pt x="20354" y="22507"/>
                  <a:pt x="20348" y="22508"/>
                  <a:pt x="20343" y="22508"/>
                </a:cubicBezTo>
                <a:cubicBezTo>
                  <a:pt x="20329" y="22508"/>
                  <a:pt x="20318" y="22497"/>
                  <a:pt x="20301" y="22480"/>
                </a:cubicBezTo>
                <a:cubicBezTo>
                  <a:pt x="20301" y="22480"/>
                  <a:pt x="20301" y="22468"/>
                  <a:pt x="20312" y="22456"/>
                </a:cubicBezTo>
                <a:cubicBezTo>
                  <a:pt x="20301" y="22456"/>
                  <a:pt x="20277" y="22432"/>
                  <a:pt x="20265" y="22420"/>
                </a:cubicBezTo>
                <a:lnTo>
                  <a:pt x="20265" y="22420"/>
                </a:lnTo>
                <a:cubicBezTo>
                  <a:pt x="20270" y="22420"/>
                  <a:pt x="20274" y="22422"/>
                  <a:pt x="20279" y="22422"/>
                </a:cubicBezTo>
                <a:cubicBezTo>
                  <a:pt x="20286" y="22422"/>
                  <a:pt x="20293" y="22418"/>
                  <a:pt x="20301" y="22396"/>
                </a:cubicBezTo>
                <a:cubicBezTo>
                  <a:pt x="20312" y="22432"/>
                  <a:pt x="20301" y="22432"/>
                  <a:pt x="20324" y="22468"/>
                </a:cubicBezTo>
                <a:cubicBezTo>
                  <a:pt x="20336" y="22385"/>
                  <a:pt x="20253" y="22337"/>
                  <a:pt x="20229" y="22313"/>
                </a:cubicBezTo>
                <a:lnTo>
                  <a:pt x="20217" y="22301"/>
                </a:lnTo>
                <a:cubicBezTo>
                  <a:pt x="20217" y="22301"/>
                  <a:pt x="20217" y="22301"/>
                  <a:pt x="20217" y="22289"/>
                </a:cubicBezTo>
                <a:cubicBezTo>
                  <a:pt x="20193" y="22265"/>
                  <a:pt x="20170" y="22242"/>
                  <a:pt x="20158" y="22206"/>
                </a:cubicBezTo>
                <a:cubicBezTo>
                  <a:pt x="20146" y="22194"/>
                  <a:pt x="20146" y="22182"/>
                  <a:pt x="20146" y="22170"/>
                </a:cubicBezTo>
                <a:lnTo>
                  <a:pt x="20146" y="22170"/>
                </a:lnTo>
                <a:cubicBezTo>
                  <a:pt x="20176" y="22180"/>
                  <a:pt x="20172" y="22223"/>
                  <a:pt x="20191" y="22223"/>
                </a:cubicBezTo>
                <a:cubicBezTo>
                  <a:pt x="20195" y="22223"/>
                  <a:pt x="20199" y="22222"/>
                  <a:pt x="20205" y="22218"/>
                </a:cubicBezTo>
                <a:cubicBezTo>
                  <a:pt x="20182" y="22158"/>
                  <a:pt x="20122" y="22075"/>
                  <a:pt x="20051" y="21992"/>
                </a:cubicBezTo>
                <a:cubicBezTo>
                  <a:pt x="20051" y="21992"/>
                  <a:pt x="20051" y="21980"/>
                  <a:pt x="20051" y="21980"/>
                </a:cubicBezTo>
                <a:cubicBezTo>
                  <a:pt x="20051" y="21980"/>
                  <a:pt x="20039" y="21968"/>
                  <a:pt x="20039" y="21968"/>
                </a:cubicBezTo>
                <a:lnTo>
                  <a:pt x="20051" y="21968"/>
                </a:lnTo>
                <a:cubicBezTo>
                  <a:pt x="20027" y="21956"/>
                  <a:pt x="20015" y="21944"/>
                  <a:pt x="20003" y="21920"/>
                </a:cubicBezTo>
                <a:cubicBezTo>
                  <a:pt x="19991" y="21873"/>
                  <a:pt x="20039" y="21825"/>
                  <a:pt x="19979" y="21765"/>
                </a:cubicBezTo>
                <a:cubicBezTo>
                  <a:pt x="19966" y="21752"/>
                  <a:pt x="19958" y="21747"/>
                  <a:pt x="19954" y="21747"/>
                </a:cubicBezTo>
                <a:cubicBezTo>
                  <a:pt x="19942" y="21747"/>
                  <a:pt x="19952" y="21781"/>
                  <a:pt x="19943" y="21789"/>
                </a:cubicBezTo>
                <a:cubicBezTo>
                  <a:pt x="19931" y="21777"/>
                  <a:pt x="19920" y="21765"/>
                  <a:pt x="19920" y="21753"/>
                </a:cubicBezTo>
                <a:lnTo>
                  <a:pt x="19908" y="21753"/>
                </a:lnTo>
                <a:lnTo>
                  <a:pt x="19908" y="21742"/>
                </a:lnTo>
                <a:cubicBezTo>
                  <a:pt x="19896" y="21742"/>
                  <a:pt x="19896" y="21730"/>
                  <a:pt x="19884" y="21718"/>
                </a:cubicBezTo>
                <a:cubicBezTo>
                  <a:pt x="19884" y="21718"/>
                  <a:pt x="19884" y="21706"/>
                  <a:pt x="19884" y="21706"/>
                </a:cubicBezTo>
                <a:cubicBezTo>
                  <a:pt x="19884" y="21702"/>
                  <a:pt x="19885" y="21701"/>
                  <a:pt x="19887" y="21701"/>
                </a:cubicBezTo>
                <a:cubicBezTo>
                  <a:pt x="19890" y="21701"/>
                  <a:pt x="19896" y="21706"/>
                  <a:pt x="19896" y="21706"/>
                </a:cubicBezTo>
                <a:lnTo>
                  <a:pt x="19908" y="21718"/>
                </a:lnTo>
                <a:lnTo>
                  <a:pt x="19908" y="21706"/>
                </a:lnTo>
                <a:cubicBezTo>
                  <a:pt x="19908" y="21718"/>
                  <a:pt x="19920" y="21718"/>
                  <a:pt x="19920" y="21742"/>
                </a:cubicBezTo>
                <a:cubicBezTo>
                  <a:pt x="19955" y="21706"/>
                  <a:pt x="19896" y="21706"/>
                  <a:pt x="19908" y="21658"/>
                </a:cubicBezTo>
                <a:lnTo>
                  <a:pt x="19908" y="21658"/>
                </a:lnTo>
                <a:cubicBezTo>
                  <a:pt x="19896" y="21658"/>
                  <a:pt x="19896" y="21670"/>
                  <a:pt x="19884" y="21670"/>
                </a:cubicBezTo>
                <a:cubicBezTo>
                  <a:pt x="19884" y="21646"/>
                  <a:pt x="19872" y="21634"/>
                  <a:pt x="19860" y="21623"/>
                </a:cubicBezTo>
                <a:lnTo>
                  <a:pt x="19836" y="21563"/>
                </a:lnTo>
                <a:lnTo>
                  <a:pt x="19801" y="21492"/>
                </a:lnTo>
                <a:lnTo>
                  <a:pt x="19801" y="21468"/>
                </a:lnTo>
                <a:cubicBezTo>
                  <a:pt x="19801" y="21474"/>
                  <a:pt x="19801" y="21477"/>
                  <a:pt x="19799" y="21477"/>
                </a:cubicBezTo>
                <a:cubicBezTo>
                  <a:pt x="19798" y="21477"/>
                  <a:pt x="19795" y="21474"/>
                  <a:pt x="19789" y="21468"/>
                </a:cubicBezTo>
                <a:lnTo>
                  <a:pt x="19741" y="21372"/>
                </a:lnTo>
                <a:cubicBezTo>
                  <a:pt x="19741" y="21372"/>
                  <a:pt x="19741" y="21361"/>
                  <a:pt x="19741" y="21349"/>
                </a:cubicBezTo>
                <a:lnTo>
                  <a:pt x="19729" y="21349"/>
                </a:lnTo>
                <a:lnTo>
                  <a:pt x="19562" y="20991"/>
                </a:lnTo>
                <a:lnTo>
                  <a:pt x="19550" y="20991"/>
                </a:lnTo>
                <a:lnTo>
                  <a:pt x="19384" y="20622"/>
                </a:lnTo>
                <a:cubicBezTo>
                  <a:pt x="19360" y="20575"/>
                  <a:pt x="19324" y="20527"/>
                  <a:pt x="19300" y="20480"/>
                </a:cubicBezTo>
                <a:lnTo>
                  <a:pt x="19324" y="20468"/>
                </a:lnTo>
                <a:cubicBezTo>
                  <a:pt x="19312" y="20468"/>
                  <a:pt x="19300" y="20456"/>
                  <a:pt x="19289" y="20456"/>
                </a:cubicBezTo>
                <a:lnTo>
                  <a:pt x="19312" y="20432"/>
                </a:lnTo>
                <a:cubicBezTo>
                  <a:pt x="19289" y="20432"/>
                  <a:pt x="19289" y="20432"/>
                  <a:pt x="19289" y="20444"/>
                </a:cubicBezTo>
                <a:lnTo>
                  <a:pt x="19277" y="20432"/>
                </a:lnTo>
                <a:lnTo>
                  <a:pt x="19277" y="20420"/>
                </a:lnTo>
                <a:cubicBezTo>
                  <a:pt x="19277" y="20408"/>
                  <a:pt x="19265" y="20408"/>
                  <a:pt x="19289" y="20396"/>
                </a:cubicBezTo>
                <a:lnTo>
                  <a:pt x="19265" y="20396"/>
                </a:lnTo>
                <a:lnTo>
                  <a:pt x="19241" y="20360"/>
                </a:lnTo>
                <a:cubicBezTo>
                  <a:pt x="19253" y="20349"/>
                  <a:pt x="19253" y="20337"/>
                  <a:pt x="19265" y="20337"/>
                </a:cubicBezTo>
                <a:lnTo>
                  <a:pt x="19229" y="20337"/>
                </a:lnTo>
                <a:lnTo>
                  <a:pt x="19217" y="20301"/>
                </a:lnTo>
                <a:lnTo>
                  <a:pt x="19205" y="20301"/>
                </a:lnTo>
                <a:cubicBezTo>
                  <a:pt x="19217" y="20289"/>
                  <a:pt x="19217" y="20289"/>
                  <a:pt x="19229" y="20277"/>
                </a:cubicBezTo>
                <a:lnTo>
                  <a:pt x="19229" y="20277"/>
                </a:lnTo>
                <a:cubicBezTo>
                  <a:pt x="19222" y="20279"/>
                  <a:pt x="19218" y="20280"/>
                  <a:pt x="19215" y="20280"/>
                </a:cubicBezTo>
                <a:cubicBezTo>
                  <a:pt x="19196" y="20280"/>
                  <a:pt x="19236" y="20253"/>
                  <a:pt x="19205" y="20253"/>
                </a:cubicBezTo>
                <a:lnTo>
                  <a:pt x="19205" y="20265"/>
                </a:lnTo>
                <a:cubicBezTo>
                  <a:pt x="19205" y="20265"/>
                  <a:pt x="19193" y="20253"/>
                  <a:pt x="19193" y="20253"/>
                </a:cubicBezTo>
                <a:cubicBezTo>
                  <a:pt x="19205" y="20241"/>
                  <a:pt x="19205" y="20241"/>
                  <a:pt x="19205" y="20229"/>
                </a:cubicBezTo>
                <a:lnTo>
                  <a:pt x="19205" y="20229"/>
                </a:lnTo>
                <a:cubicBezTo>
                  <a:pt x="19205" y="20229"/>
                  <a:pt x="19193" y="20230"/>
                  <a:pt x="19193" y="20241"/>
                </a:cubicBezTo>
                <a:cubicBezTo>
                  <a:pt x="19193" y="20241"/>
                  <a:pt x="19193" y="20229"/>
                  <a:pt x="19193" y="20229"/>
                </a:cubicBezTo>
                <a:cubicBezTo>
                  <a:pt x="19181" y="20229"/>
                  <a:pt x="19181" y="20229"/>
                  <a:pt x="19181" y="20241"/>
                </a:cubicBezTo>
                <a:lnTo>
                  <a:pt x="19181" y="20229"/>
                </a:lnTo>
                <a:cubicBezTo>
                  <a:pt x="19187" y="20224"/>
                  <a:pt x="19184" y="20224"/>
                  <a:pt x="19180" y="20224"/>
                </a:cubicBezTo>
                <a:cubicBezTo>
                  <a:pt x="19175" y="20224"/>
                  <a:pt x="19169" y="20224"/>
                  <a:pt x="19169" y="20218"/>
                </a:cubicBezTo>
                <a:cubicBezTo>
                  <a:pt x="19169" y="20218"/>
                  <a:pt x="19169" y="20214"/>
                  <a:pt x="19171" y="20211"/>
                </a:cubicBezTo>
                <a:lnTo>
                  <a:pt x="19171" y="20211"/>
                </a:lnTo>
                <a:cubicBezTo>
                  <a:pt x="19170" y="20211"/>
                  <a:pt x="19169" y="20211"/>
                  <a:pt x="19168" y="20211"/>
                </a:cubicBezTo>
                <a:cubicBezTo>
                  <a:pt x="19158" y="20211"/>
                  <a:pt x="19158" y="20206"/>
                  <a:pt x="19158" y="20206"/>
                </a:cubicBezTo>
                <a:lnTo>
                  <a:pt x="19146" y="20182"/>
                </a:lnTo>
                <a:lnTo>
                  <a:pt x="19169" y="20182"/>
                </a:lnTo>
                <a:lnTo>
                  <a:pt x="19169" y="20170"/>
                </a:lnTo>
                <a:cubicBezTo>
                  <a:pt x="19169" y="20170"/>
                  <a:pt x="19159" y="20175"/>
                  <a:pt x="19155" y="20175"/>
                </a:cubicBezTo>
                <a:cubicBezTo>
                  <a:pt x="19154" y="20175"/>
                  <a:pt x="19154" y="20174"/>
                  <a:pt x="19158" y="20170"/>
                </a:cubicBezTo>
                <a:cubicBezTo>
                  <a:pt x="19162" y="20166"/>
                  <a:pt x="19164" y="20165"/>
                  <a:pt x="19166" y="20165"/>
                </a:cubicBezTo>
                <a:cubicBezTo>
                  <a:pt x="19171" y="20165"/>
                  <a:pt x="19173" y="20170"/>
                  <a:pt x="19181" y="20170"/>
                </a:cubicBezTo>
                <a:cubicBezTo>
                  <a:pt x="19181" y="20158"/>
                  <a:pt x="19146" y="20158"/>
                  <a:pt x="19134" y="20158"/>
                </a:cubicBezTo>
                <a:lnTo>
                  <a:pt x="19134" y="20146"/>
                </a:lnTo>
                <a:lnTo>
                  <a:pt x="19110" y="20110"/>
                </a:lnTo>
                <a:lnTo>
                  <a:pt x="19134" y="20110"/>
                </a:lnTo>
                <a:cubicBezTo>
                  <a:pt x="19181" y="20158"/>
                  <a:pt x="19217" y="20194"/>
                  <a:pt x="19253" y="20241"/>
                </a:cubicBezTo>
                <a:cubicBezTo>
                  <a:pt x="19249" y="20236"/>
                  <a:pt x="19248" y="20234"/>
                  <a:pt x="19250" y="20234"/>
                </a:cubicBezTo>
                <a:lnTo>
                  <a:pt x="19250" y="20234"/>
                </a:lnTo>
                <a:cubicBezTo>
                  <a:pt x="19258" y="20234"/>
                  <a:pt x="19340" y="20313"/>
                  <a:pt x="19431" y="20384"/>
                </a:cubicBezTo>
                <a:cubicBezTo>
                  <a:pt x="19455" y="20408"/>
                  <a:pt x="19479" y="20432"/>
                  <a:pt x="19515" y="20456"/>
                </a:cubicBezTo>
                <a:cubicBezTo>
                  <a:pt x="19527" y="20468"/>
                  <a:pt x="19539" y="20480"/>
                  <a:pt x="19550" y="20480"/>
                </a:cubicBezTo>
                <a:lnTo>
                  <a:pt x="19562" y="20491"/>
                </a:lnTo>
                <a:cubicBezTo>
                  <a:pt x="19562" y="20491"/>
                  <a:pt x="19574" y="20503"/>
                  <a:pt x="19586" y="20503"/>
                </a:cubicBezTo>
                <a:lnTo>
                  <a:pt x="19610" y="20515"/>
                </a:lnTo>
                <a:lnTo>
                  <a:pt x="19634" y="20515"/>
                </a:lnTo>
                <a:cubicBezTo>
                  <a:pt x="19634" y="20515"/>
                  <a:pt x="19646" y="20515"/>
                  <a:pt x="19658" y="20503"/>
                </a:cubicBezTo>
                <a:lnTo>
                  <a:pt x="19670" y="20527"/>
                </a:lnTo>
                <a:cubicBezTo>
                  <a:pt x="19658" y="20527"/>
                  <a:pt x="19646" y="20539"/>
                  <a:pt x="19634" y="20539"/>
                </a:cubicBezTo>
                <a:lnTo>
                  <a:pt x="19622" y="20539"/>
                </a:lnTo>
                <a:cubicBezTo>
                  <a:pt x="19610" y="20539"/>
                  <a:pt x="19598" y="20539"/>
                  <a:pt x="19586" y="20527"/>
                </a:cubicBezTo>
                <a:lnTo>
                  <a:pt x="19574" y="20527"/>
                </a:lnTo>
                <a:lnTo>
                  <a:pt x="19562" y="20515"/>
                </a:lnTo>
                <a:lnTo>
                  <a:pt x="19550" y="20503"/>
                </a:lnTo>
                <a:lnTo>
                  <a:pt x="19539" y="20491"/>
                </a:lnTo>
                <a:cubicBezTo>
                  <a:pt x="19509" y="20474"/>
                  <a:pt x="19500" y="20471"/>
                  <a:pt x="19494" y="20471"/>
                </a:cubicBezTo>
                <a:cubicBezTo>
                  <a:pt x="19491" y="20471"/>
                  <a:pt x="19489" y="20471"/>
                  <a:pt x="19485" y="20471"/>
                </a:cubicBezTo>
                <a:cubicBezTo>
                  <a:pt x="19481" y="20471"/>
                  <a:pt x="19476" y="20471"/>
                  <a:pt x="19467" y="20468"/>
                </a:cubicBezTo>
                <a:lnTo>
                  <a:pt x="19467" y="20468"/>
                </a:lnTo>
                <a:cubicBezTo>
                  <a:pt x="19491" y="20480"/>
                  <a:pt x="19503" y="20503"/>
                  <a:pt x="19527" y="20515"/>
                </a:cubicBezTo>
                <a:lnTo>
                  <a:pt x="19550" y="20527"/>
                </a:lnTo>
                <a:lnTo>
                  <a:pt x="19562" y="20539"/>
                </a:lnTo>
                <a:lnTo>
                  <a:pt x="19574" y="20539"/>
                </a:lnTo>
                <a:cubicBezTo>
                  <a:pt x="19586" y="20539"/>
                  <a:pt x="19598" y="20551"/>
                  <a:pt x="19610" y="20551"/>
                </a:cubicBezTo>
                <a:lnTo>
                  <a:pt x="19622" y="20551"/>
                </a:lnTo>
                <a:cubicBezTo>
                  <a:pt x="19634" y="20551"/>
                  <a:pt x="19658" y="20551"/>
                  <a:pt x="19681" y="20539"/>
                </a:cubicBezTo>
                <a:cubicBezTo>
                  <a:pt x="19741" y="20599"/>
                  <a:pt x="19812" y="20658"/>
                  <a:pt x="19872" y="20718"/>
                </a:cubicBezTo>
                <a:cubicBezTo>
                  <a:pt x="19872" y="20730"/>
                  <a:pt x="19860" y="20741"/>
                  <a:pt x="19860" y="20753"/>
                </a:cubicBezTo>
                <a:lnTo>
                  <a:pt x="19860" y="20765"/>
                </a:lnTo>
                <a:lnTo>
                  <a:pt x="19860" y="20800"/>
                </a:lnTo>
                <a:lnTo>
                  <a:pt x="19860" y="20800"/>
                </a:lnTo>
                <a:cubicBezTo>
                  <a:pt x="19853" y="20791"/>
                  <a:pt x="19848" y="20781"/>
                  <a:pt x="19848" y="20765"/>
                </a:cubicBezTo>
                <a:lnTo>
                  <a:pt x="19836" y="20765"/>
                </a:lnTo>
                <a:cubicBezTo>
                  <a:pt x="19824" y="20777"/>
                  <a:pt x="19824" y="20789"/>
                  <a:pt x="19824" y="20801"/>
                </a:cubicBezTo>
                <a:cubicBezTo>
                  <a:pt x="19824" y="20813"/>
                  <a:pt x="19824" y="20837"/>
                  <a:pt x="19836" y="20849"/>
                </a:cubicBezTo>
                <a:lnTo>
                  <a:pt x="19836" y="20861"/>
                </a:lnTo>
                <a:lnTo>
                  <a:pt x="19848" y="20861"/>
                </a:lnTo>
                <a:lnTo>
                  <a:pt x="19848" y="20872"/>
                </a:lnTo>
                <a:lnTo>
                  <a:pt x="19860" y="20884"/>
                </a:lnTo>
                <a:lnTo>
                  <a:pt x="19860" y="20896"/>
                </a:lnTo>
                <a:lnTo>
                  <a:pt x="19872" y="20908"/>
                </a:lnTo>
                <a:lnTo>
                  <a:pt x="19908" y="20932"/>
                </a:lnTo>
                <a:cubicBezTo>
                  <a:pt x="19943" y="20968"/>
                  <a:pt x="19979" y="21003"/>
                  <a:pt x="20027" y="21039"/>
                </a:cubicBezTo>
                <a:lnTo>
                  <a:pt x="20015" y="21039"/>
                </a:lnTo>
                <a:cubicBezTo>
                  <a:pt x="20066" y="21070"/>
                  <a:pt x="20100" y="21101"/>
                  <a:pt x="20108" y="21101"/>
                </a:cubicBezTo>
                <a:cubicBezTo>
                  <a:pt x="20109" y="21101"/>
                  <a:pt x="20110" y="21100"/>
                  <a:pt x="20110" y="21099"/>
                </a:cubicBezTo>
                <a:cubicBezTo>
                  <a:pt x="20098" y="21086"/>
                  <a:pt x="20086" y="21071"/>
                  <a:pt x="20073" y="21054"/>
                </a:cubicBezTo>
                <a:lnTo>
                  <a:pt x="20073" y="21054"/>
                </a:lnTo>
                <a:cubicBezTo>
                  <a:pt x="20117" y="21086"/>
                  <a:pt x="20163" y="21118"/>
                  <a:pt x="20205" y="21146"/>
                </a:cubicBezTo>
                <a:cubicBezTo>
                  <a:pt x="20229" y="21182"/>
                  <a:pt x="20265" y="21218"/>
                  <a:pt x="20324" y="21277"/>
                </a:cubicBezTo>
                <a:cubicBezTo>
                  <a:pt x="20301" y="21253"/>
                  <a:pt x="20277" y="21218"/>
                  <a:pt x="20241" y="21182"/>
                </a:cubicBezTo>
                <a:lnTo>
                  <a:pt x="20241" y="21182"/>
                </a:lnTo>
                <a:cubicBezTo>
                  <a:pt x="20277" y="21206"/>
                  <a:pt x="20312" y="21230"/>
                  <a:pt x="20348" y="21253"/>
                </a:cubicBezTo>
                <a:cubicBezTo>
                  <a:pt x="20360" y="21265"/>
                  <a:pt x="20372" y="21277"/>
                  <a:pt x="20384" y="21289"/>
                </a:cubicBezTo>
                <a:cubicBezTo>
                  <a:pt x="20380" y="21288"/>
                  <a:pt x="20376" y="21287"/>
                  <a:pt x="20374" y="21287"/>
                </a:cubicBezTo>
                <a:cubicBezTo>
                  <a:pt x="20324" y="21287"/>
                  <a:pt x="20542" y="21495"/>
                  <a:pt x="20610" y="21563"/>
                </a:cubicBezTo>
                <a:cubicBezTo>
                  <a:pt x="20610" y="21539"/>
                  <a:pt x="20563" y="21480"/>
                  <a:pt x="20443" y="21372"/>
                </a:cubicBezTo>
                <a:cubicBezTo>
                  <a:pt x="20445" y="21372"/>
                  <a:pt x="20446" y="21372"/>
                  <a:pt x="20448" y="21372"/>
                </a:cubicBezTo>
                <a:cubicBezTo>
                  <a:pt x="20490" y="21372"/>
                  <a:pt x="20625" y="21517"/>
                  <a:pt x="20705" y="21563"/>
                </a:cubicBezTo>
                <a:cubicBezTo>
                  <a:pt x="20649" y="21506"/>
                  <a:pt x="20638" y="21492"/>
                  <a:pt x="20647" y="21492"/>
                </a:cubicBezTo>
                <a:cubicBezTo>
                  <a:pt x="20653" y="21492"/>
                  <a:pt x="20667" y="21499"/>
                  <a:pt x="20682" y="21503"/>
                </a:cubicBezTo>
                <a:cubicBezTo>
                  <a:pt x="20753" y="21575"/>
                  <a:pt x="20836" y="21646"/>
                  <a:pt x="20920" y="21730"/>
                </a:cubicBezTo>
                <a:cubicBezTo>
                  <a:pt x="20920" y="21743"/>
                  <a:pt x="20930" y="21766"/>
                  <a:pt x="20919" y="21766"/>
                </a:cubicBezTo>
                <a:cubicBezTo>
                  <a:pt x="20910" y="21766"/>
                  <a:pt x="20885" y="21749"/>
                  <a:pt x="20824" y="21694"/>
                </a:cubicBezTo>
                <a:lnTo>
                  <a:pt x="20824" y="21694"/>
                </a:lnTo>
                <a:cubicBezTo>
                  <a:pt x="20884" y="21753"/>
                  <a:pt x="20848" y="21753"/>
                  <a:pt x="20824" y="21753"/>
                </a:cubicBezTo>
                <a:cubicBezTo>
                  <a:pt x="21003" y="21896"/>
                  <a:pt x="21074" y="21992"/>
                  <a:pt x="21194" y="22063"/>
                </a:cubicBezTo>
                <a:cubicBezTo>
                  <a:pt x="21214" y="22093"/>
                  <a:pt x="21217" y="22103"/>
                  <a:pt x="21213" y="22103"/>
                </a:cubicBezTo>
                <a:cubicBezTo>
                  <a:pt x="21206" y="22103"/>
                  <a:pt x="21181" y="22078"/>
                  <a:pt x="21179" y="22078"/>
                </a:cubicBezTo>
                <a:lnTo>
                  <a:pt x="21179" y="22078"/>
                </a:lnTo>
                <a:cubicBezTo>
                  <a:pt x="21177" y="22078"/>
                  <a:pt x="21184" y="22086"/>
                  <a:pt x="21205" y="22111"/>
                </a:cubicBezTo>
                <a:lnTo>
                  <a:pt x="21348" y="22218"/>
                </a:lnTo>
                <a:cubicBezTo>
                  <a:pt x="21372" y="22242"/>
                  <a:pt x="21377" y="22249"/>
                  <a:pt x="21372" y="22249"/>
                </a:cubicBezTo>
                <a:cubicBezTo>
                  <a:pt x="21365" y="22249"/>
                  <a:pt x="21334" y="22228"/>
                  <a:pt x="21327" y="22228"/>
                </a:cubicBezTo>
                <a:lnTo>
                  <a:pt x="21327" y="22228"/>
                </a:lnTo>
                <a:cubicBezTo>
                  <a:pt x="21322" y="22228"/>
                  <a:pt x="21332" y="22242"/>
                  <a:pt x="21384" y="22289"/>
                </a:cubicBezTo>
                <a:cubicBezTo>
                  <a:pt x="21396" y="22289"/>
                  <a:pt x="21432" y="22313"/>
                  <a:pt x="21479" y="22361"/>
                </a:cubicBezTo>
                <a:lnTo>
                  <a:pt x="21527" y="22385"/>
                </a:lnTo>
                <a:lnTo>
                  <a:pt x="21539" y="22396"/>
                </a:lnTo>
                <a:lnTo>
                  <a:pt x="21551" y="22396"/>
                </a:lnTo>
                <a:lnTo>
                  <a:pt x="21563" y="22408"/>
                </a:lnTo>
                <a:lnTo>
                  <a:pt x="21563" y="22396"/>
                </a:lnTo>
                <a:cubicBezTo>
                  <a:pt x="21563" y="22396"/>
                  <a:pt x="21551" y="22385"/>
                  <a:pt x="21551" y="22385"/>
                </a:cubicBezTo>
                <a:lnTo>
                  <a:pt x="21527" y="22373"/>
                </a:lnTo>
                <a:cubicBezTo>
                  <a:pt x="21527" y="22373"/>
                  <a:pt x="21515" y="22361"/>
                  <a:pt x="21515" y="22361"/>
                </a:cubicBezTo>
                <a:cubicBezTo>
                  <a:pt x="21479" y="22337"/>
                  <a:pt x="21432" y="22289"/>
                  <a:pt x="21372" y="22230"/>
                </a:cubicBezTo>
                <a:lnTo>
                  <a:pt x="21372" y="22230"/>
                </a:lnTo>
                <a:cubicBezTo>
                  <a:pt x="21420" y="22265"/>
                  <a:pt x="21444" y="22289"/>
                  <a:pt x="21467" y="22301"/>
                </a:cubicBezTo>
                <a:cubicBezTo>
                  <a:pt x="21455" y="22289"/>
                  <a:pt x="21455" y="22277"/>
                  <a:pt x="21455" y="22277"/>
                </a:cubicBezTo>
                <a:cubicBezTo>
                  <a:pt x="21455" y="22265"/>
                  <a:pt x="21444" y="22254"/>
                  <a:pt x="21432" y="22218"/>
                </a:cubicBezTo>
                <a:lnTo>
                  <a:pt x="21432" y="22218"/>
                </a:lnTo>
                <a:cubicBezTo>
                  <a:pt x="21432" y="22218"/>
                  <a:pt x="21432" y="22218"/>
                  <a:pt x="21432" y="22218"/>
                </a:cubicBezTo>
                <a:lnTo>
                  <a:pt x="21432" y="22218"/>
                </a:lnTo>
                <a:lnTo>
                  <a:pt x="21432" y="22218"/>
                </a:lnTo>
                <a:lnTo>
                  <a:pt x="21432" y="22218"/>
                </a:lnTo>
                <a:cubicBezTo>
                  <a:pt x="21455" y="22254"/>
                  <a:pt x="21467" y="22277"/>
                  <a:pt x="21479" y="22301"/>
                </a:cubicBezTo>
                <a:cubicBezTo>
                  <a:pt x="21491" y="22313"/>
                  <a:pt x="21491" y="22313"/>
                  <a:pt x="21491" y="22313"/>
                </a:cubicBezTo>
                <a:lnTo>
                  <a:pt x="21491" y="22301"/>
                </a:lnTo>
                <a:cubicBezTo>
                  <a:pt x="21491" y="22301"/>
                  <a:pt x="21484" y="22288"/>
                  <a:pt x="21473" y="22269"/>
                </a:cubicBezTo>
                <a:lnTo>
                  <a:pt x="21473" y="22269"/>
                </a:lnTo>
                <a:cubicBezTo>
                  <a:pt x="21499" y="22289"/>
                  <a:pt x="21522" y="22309"/>
                  <a:pt x="21545" y="22330"/>
                </a:cubicBezTo>
                <a:lnTo>
                  <a:pt x="21545" y="22330"/>
                </a:lnTo>
                <a:cubicBezTo>
                  <a:pt x="21531" y="22311"/>
                  <a:pt x="21517" y="22295"/>
                  <a:pt x="21502" y="22280"/>
                </a:cubicBezTo>
                <a:lnTo>
                  <a:pt x="21502" y="22280"/>
                </a:lnTo>
                <a:lnTo>
                  <a:pt x="21527" y="22301"/>
                </a:lnTo>
                <a:cubicBezTo>
                  <a:pt x="21551" y="22325"/>
                  <a:pt x="21575" y="22349"/>
                  <a:pt x="21598" y="22373"/>
                </a:cubicBezTo>
                <a:cubicBezTo>
                  <a:pt x="21579" y="22358"/>
                  <a:pt x="21562" y="22344"/>
                  <a:pt x="21545" y="22330"/>
                </a:cubicBezTo>
                <a:lnTo>
                  <a:pt x="21545" y="22330"/>
                </a:lnTo>
                <a:cubicBezTo>
                  <a:pt x="21547" y="22332"/>
                  <a:pt x="21549" y="22334"/>
                  <a:pt x="21551" y="22337"/>
                </a:cubicBezTo>
                <a:lnTo>
                  <a:pt x="21551" y="22349"/>
                </a:lnTo>
                <a:lnTo>
                  <a:pt x="21575" y="22385"/>
                </a:lnTo>
                <a:lnTo>
                  <a:pt x="21575" y="22396"/>
                </a:lnTo>
                <a:lnTo>
                  <a:pt x="21563" y="22396"/>
                </a:lnTo>
                <a:cubicBezTo>
                  <a:pt x="21575" y="22408"/>
                  <a:pt x="21575" y="22420"/>
                  <a:pt x="21586" y="22420"/>
                </a:cubicBezTo>
                <a:cubicBezTo>
                  <a:pt x="21622" y="22468"/>
                  <a:pt x="21658" y="22515"/>
                  <a:pt x="21694" y="22563"/>
                </a:cubicBezTo>
                <a:cubicBezTo>
                  <a:pt x="21765" y="22658"/>
                  <a:pt x="21860" y="22754"/>
                  <a:pt x="22015" y="22885"/>
                </a:cubicBezTo>
                <a:cubicBezTo>
                  <a:pt x="21988" y="22854"/>
                  <a:pt x="21983" y="22842"/>
                  <a:pt x="21989" y="22842"/>
                </a:cubicBezTo>
                <a:lnTo>
                  <a:pt x="21989" y="22842"/>
                </a:lnTo>
                <a:cubicBezTo>
                  <a:pt x="21999" y="22842"/>
                  <a:pt x="22040" y="22874"/>
                  <a:pt x="22063" y="22896"/>
                </a:cubicBezTo>
                <a:cubicBezTo>
                  <a:pt x="21956" y="22754"/>
                  <a:pt x="21896" y="22754"/>
                  <a:pt x="21765" y="22635"/>
                </a:cubicBezTo>
                <a:cubicBezTo>
                  <a:pt x="21765" y="22630"/>
                  <a:pt x="21767" y="22629"/>
                  <a:pt x="21771" y="22629"/>
                </a:cubicBezTo>
                <a:cubicBezTo>
                  <a:pt x="21796" y="22629"/>
                  <a:pt x="21881" y="22691"/>
                  <a:pt x="21900" y="22691"/>
                </a:cubicBezTo>
                <a:cubicBezTo>
                  <a:pt x="21906" y="22691"/>
                  <a:pt x="21906" y="22685"/>
                  <a:pt x="21896" y="22670"/>
                </a:cubicBezTo>
                <a:lnTo>
                  <a:pt x="21908" y="22670"/>
                </a:lnTo>
                <a:cubicBezTo>
                  <a:pt x="22039" y="22825"/>
                  <a:pt x="22182" y="22932"/>
                  <a:pt x="22194" y="23039"/>
                </a:cubicBezTo>
                <a:cubicBezTo>
                  <a:pt x="22198" y="23043"/>
                  <a:pt x="22202" y="23047"/>
                  <a:pt x="22206" y="23051"/>
                </a:cubicBezTo>
                <a:lnTo>
                  <a:pt x="22229" y="23051"/>
                </a:lnTo>
                <a:cubicBezTo>
                  <a:pt x="22277" y="23099"/>
                  <a:pt x="22325" y="23147"/>
                  <a:pt x="22372" y="23194"/>
                </a:cubicBezTo>
                <a:cubicBezTo>
                  <a:pt x="22369" y="23194"/>
                  <a:pt x="22365" y="23194"/>
                  <a:pt x="22360" y="23192"/>
                </a:cubicBezTo>
                <a:lnTo>
                  <a:pt x="22360" y="23192"/>
                </a:lnTo>
                <a:cubicBezTo>
                  <a:pt x="22463" y="23279"/>
                  <a:pt x="22550" y="23348"/>
                  <a:pt x="22670" y="23492"/>
                </a:cubicBezTo>
                <a:lnTo>
                  <a:pt x="22658" y="23492"/>
                </a:lnTo>
                <a:cubicBezTo>
                  <a:pt x="22729" y="23492"/>
                  <a:pt x="22813" y="23658"/>
                  <a:pt x="22991" y="23778"/>
                </a:cubicBezTo>
                <a:lnTo>
                  <a:pt x="22896" y="23670"/>
                </a:lnTo>
                <a:cubicBezTo>
                  <a:pt x="22897" y="23669"/>
                  <a:pt x="22899" y="23669"/>
                  <a:pt x="22901" y="23669"/>
                </a:cubicBezTo>
                <a:cubicBezTo>
                  <a:pt x="22920" y="23669"/>
                  <a:pt x="22975" y="23713"/>
                  <a:pt x="23039" y="23778"/>
                </a:cubicBezTo>
                <a:cubicBezTo>
                  <a:pt x="23036" y="23774"/>
                  <a:pt x="23033" y="23773"/>
                  <a:pt x="23032" y="23773"/>
                </a:cubicBezTo>
                <a:lnTo>
                  <a:pt x="23032" y="23773"/>
                </a:lnTo>
                <a:cubicBezTo>
                  <a:pt x="23028" y="23773"/>
                  <a:pt x="23030" y="23784"/>
                  <a:pt x="23039" y="23801"/>
                </a:cubicBezTo>
                <a:cubicBezTo>
                  <a:pt x="23051" y="23801"/>
                  <a:pt x="23084" y="23824"/>
                  <a:pt x="23130" y="23858"/>
                </a:cubicBezTo>
                <a:lnTo>
                  <a:pt x="23130" y="23858"/>
                </a:lnTo>
                <a:cubicBezTo>
                  <a:pt x="23127" y="23855"/>
                  <a:pt x="23125" y="23852"/>
                  <a:pt x="23122" y="23849"/>
                </a:cubicBezTo>
                <a:lnTo>
                  <a:pt x="23122" y="23849"/>
                </a:lnTo>
                <a:cubicBezTo>
                  <a:pt x="23126" y="23853"/>
                  <a:pt x="23130" y="23857"/>
                  <a:pt x="23134" y="23861"/>
                </a:cubicBezTo>
                <a:cubicBezTo>
                  <a:pt x="23133" y="23860"/>
                  <a:pt x="23131" y="23859"/>
                  <a:pt x="23130" y="23858"/>
                </a:cubicBezTo>
                <a:lnTo>
                  <a:pt x="23130" y="23858"/>
                </a:lnTo>
                <a:cubicBezTo>
                  <a:pt x="23183" y="23919"/>
                  <a:pt x="23209" y="23959"/>
                  <a:pt x="23198" y="23959"/>
                </a:cubicBezTo>
                <a:cubicBezTo>
                  <a:pt x="23194" y="23959"/>
                  <a:pt x="23186" y="23954"/>
                  <a:pt x="23173" y="23944"/>
                </a:cubicBezTo>
                <a:lnTo>
                  <a:pt x="23173" y="23944"/>
                </a:lnTo>
                <a:lnTo>
                  <a:pt x="23218" y="23980"/>
                </a:lnTo>
                <a:cubicBezTo>
                  <a:pt x="23241" y="24004"/>
                  <a:pt x="23277" y="24028"/>
                  <a:pt x="23301" y="24063"/>
                </a:cubicBezTo>
                <a:lnTo>
                  <a:pt x="23337" y="24099"/>
                </a:lnTo>
                <a:lnTo>
                  <a:pt x="23360" y="24087"/>
                </a:lnTo>
                <a:cubicBezTo>
                  <a:pt x="23289" y="24028"/>
                  <a:pt x="23301" y="24004"/>
                  <a:pt x="23194" y="23920"/>
                </a:cubicBezTo>
                <a:cubicBezTo>
                  <a:pt x="23178" y="23905"/>
                  <a:pt x="23162" y="23889"/>
                  <a:pt x="23146" y="23873"/>
                </a:cubicBezTo>
                <a:lnTo>
                  <a:pt x="23146" y="23873"/>
                </a:lnTo>
                <a:cubicBezTo>
                  <a:pt x="23158" y="23873"/>
                  <a:pt x="23170" y="23885"/>
                  <a:pt x="23182" y="23897"/>
                </a:cubicBezTo>
                <a:cubicBezTo>
                  <a:pt x="23253" y="23956"/>
                  <a:pt x="23313" y="24028"/>
                  <a:pt x="23384" y="24087"/>
                </a:cubicBezTo>
                <a:lnTo>
                  <a:pt x="23384" y="24099"/>
                </a:lnTo>
                <a:cubicBezTo>
                  <a:pt x="23390" y="24093"/>
                  <a:pt x="23396" y="24090"/>
                  <a:pt x="23401" y="24090"/>
                </a:cubicBezTo>
                <a:cubicBezTo>
                  <a:pt x="23405" y="24090"/>
                  <a:pt x="23408" y="24093"/>
                  <a:pt x="23408" y="24099"/>
                </a:cubicBezTo>
                <a:lnTo>
                  <a:pt x="23420" y="24087"/>
                </a:lnTo>
                <a:lnTo>
                  <a:pt x="23432" y="24087"/>
                </a:lnTo>
                <a:lnTo>
                  <a:pt x="23444" y="24099"/>
                </a:lnTo>
                <a:lnTo>
                  <a:pt x="23456" y="24111"/>
                </a:lnTo>
                <a:lnTo>
                  <a:pt x="23468" y="24123"/>
                </a:lnTo>
                <a:cubicBezTo>
                  <a:pt x="23463" y="24127"/>
                  <a:pt x="23458" y="24130"/>
                  <a:pt x="23454" y="24133"/>
                </a:cubicBezTo>
                <a:lnTo>
                  <a:pt x="23454" y="24133"/>
                </a:lnTo>
                <a:cubicBezTo>
                  <a:pt x="23452" y="24131"/>
                  <a:pt x="23450" y="24129"/>
                  <a:pt x="23449" y="24128"/>
                </a:cubicBezTo>
                <a:lnTo>
                  <a:pt x="23449" y="24128"/>
                </a:lnTo>
                <a:cubicBezTo>
                  <a:pt x="23446" y="24132"/>
                  <a:pt x="23442" y="24136"/>
                  <a:pt x="23438" y="24141"/>
                </a:cubicBezTo>
                <a:lnTo>
                  <a:pt x="23438" y="24141"/>
                </a:lnTo>
                <a:cubicBezTo>
                  <a:pt x="23439" y="24140"/>
                  <a:pt x="23439" y="24140"/>
                  <a:pt x="23440" y="24140"/>
                </a:cubicBezTo>
                <a:lnTo>
                  <a:pt x="23440" y="24140"/>
                </a:lnTo>
                <a:cubicBezTo>
                  <a:pt x="23437" y="24142"/>
                  <a:pt x="23435" y="24144"/>
                  <a:pt x="23432" y="24147"/>
                </a:cubicBezTo>
                <a:cubicBezTo>
                  <a:pt x="23434" y="24145"/>
                  <a:pt x="23436" y="24143"/>
                  <a:pt x="23438" y="24141"/>
                </a:cubicBezTo>
                <a:lnTo>
                  <a:pt x="23438" y="24141"/>
                </a:lnTo>
                <a:cubicBezTo>
                  <a:pt x="23436" y="24141"/>
                  <a:pt x="23435" y="24141"/>
                  <a:pt x="23433" y="24141"/>
                </a:cubicBezTo>
                <a:cubicBezTo>
                  <a:pt x="23429" y="24141"/>
                  <a:pt x="23426" y="24141"/>
                  <a:pt x="23420" y="24147"/>
                </a:cubicBezTo>
                <a:cubicBezTo>
                  <a:pt x="23420" y="24147"/>
                  <a:pt x="23408" y="24159"/>
                  <a:pt x="23408" y="24159"/>
                </a:cubicBezTo>
                <a:lnTo>
                  <a:pt x="23396" y="24147"/>
                </a:lnTo>
                <a:cubicBezTo>
                  <a:pt x="23408" y="24135"/>
                  <a:pt x="23420" y="24135"/>
                  <a:pt x="23420" y="24135"/>
                </a:cubicBezTo>
                <a:cubicBezTo>
                  <a:pt x="23420" y="24135"/>
                  <a:pt x="23432" y="24123"/>
                  <a:pt x="23444" y="24099"/>
                </a:cubicBezTo>
                <a:lnTo>
                  <a:pt x="23444" y="24099"/>
                </a:lnTo>
                <a:cubicBezTo>
                  <a:pt x="23438" y="24105"/>
                  <a:pt x="23435" y="24105"/>
                  <a:pt x="23430" y="24105"/>
                </a:cubicBezTo>
                <a:cubicBezTo>
                  <a:pt x="23426" y="24105"/>
                  <a:pt x="23420" y="24105"/>
                  <a:pt x="23408" y="24111"/>
                </a:cubicBezTo>
                <a:cubicBezTo>
                  <a:pt x="23414" y="24099"/>
                  <a:pt x="23417" y="24099"/>
                  <a:pt x="23420" y="24099"/>
                </a:cubicBezTo>
                <a:cubicBezTo>
                  <a:pt x="23423" y="24099"/>
                  <a:pt x="23426" y="24099"/>
                  <a:pt x="23432" y="24087"/>
                </a:cubicBezTo>
                <a:lnTo>
                  <a:pt x="23432" y="24087"/>
                </a:lnTo>
                <a:lnTo>
                  <a:pt x="23408" y="24099"/>
                </a:lnTo>
                <a:cubicBezTo>
                  <a:pt x="23408" y="24099"/>
                  <a:pt x="23396" y="24099"/>
                  <a:pt x="23396" y="24111"/>
                </a:cubicBezTo>
                <a:lnTo>
                  <a:pt x="23384" y="24099"/>
                </a:lnTo>
                <a:cubicBezTo>
                  <a:pt x="23372" y="24111"/>
                  <a:pt x="23372" y="24111"/>
                  <a:pt x="23372" y="24123"/>
                </a:cubicBezTo>
                <a:lnTo>
                  <a:pt x="23360" y="24111"/>
                </a:lnTo>
                <a:lnTo>
                  <a:pt x="23325" y="24147"/>
                </a:lnTo>
                <a:cubicBezTo>
                  <a:pt x="23325" y="24170"/>
                  <a:pt x="23277" y="24206"/>
                  <a:pt x="23325" y="24206"/>
                </a:cubicBezTo>
                <a:cubicBezTo>
                  <a:pt x="23325" y="24202"/>
                  <a:pt x="23326" y="24197"/>
                  <a:pt x="23328" y="24194"/>
                </a:cubicBezTo>
                <a:lnTo>
                  <a:pt x="23328" y="24194"/>
                </a:lnTo>
                <a:cubicBezTo>
                  <a:pt x="23326" y="24194"/>
                  <a:pt x="23325" y="24194"/>
                  <a:pt x="23325" y="24194"/>
                </a:cubicBezTo>
                <a:lnTo>
                  <a:pt x="23338" y="24175"/>
                </a:lnTo>
                <a:lnTo>
                  <a:pt x="23338" y="24175"/>
                </a:lnTo>
                <a:cubicBezTo>
                  <a:pt x="23334" y="24178"/>
                  <a:pt x="23326" y="24185"/>
                  <a:pt x="23319" y="24185"/>
                </a:cubicBezTo>
                <a:cubicBezTo>
                  <a:pt x="23317" y="24185"/>
                  <a:pt x="23315" y="24184"/>
                  <a:pt x="23313" y="24182"/>
                </a:cubicBezTo>
                <a:cubicBezTo>
                  <a:pt x="23323" y="24172"/>
                  <a:pt x="23350" y="24154"/>
                  <a:pt x="23358" y="24141"/>
                </a:cubicBezTo>
                <a:lnTo>
                  <a:pt x="23358" y="24141"/>
                </a:lnTo>
                <a:cubicBezTo>
                  <a:pt x="23356" y="24152"/>
                  <a:pt x="23368" y="24153"/>
                  <a:pt x="23359" y="24169"/>
                </a:cubicBezTo>
                <a:lnTo>
                  <a:pt x="23359" y="24169"/>
                </a:lnTo>
                <a:lnTo>
                  <a:pt x="23349" y="24159"/>
                </a:lnTo>
                <a:lnTo>
                  <a:pt x="23338" y="24175"/>
                </a:lnTo>
                <a:lnTo>
                  <a:pt x="23338" y="24175"/>
                </a:lnTo>
                <a:cubicBezTo>
                  <a:pt x="23339" y="24174"/>
                  <a:pt x="23339" y="24174"/>
                  <a:pt x="23340" y="24174"/>
                </a:cubicBezTo>
                <a:lnTo>
                  <a:pt x="23340" y="24174"/>
                </a:lnTo>
                <a:cubicBezTo>
                  <a:pt x="23340" y="24174"/>
                  <a:pt x="23340" y="24176"/>
                  <a:pt x="23337" y="24182"/>
                </a:cubicBezTo>
                <a:cubicBezTo>
                  <a:pt x="23343" y="24182"/>
                  <a:pt x="23349" y="24179"/>
                  <a:pt x="23353" y="24176"/>
                </a:cubicBezTo>
                <a:lnTo>
                  <a:pt x="23353" y="24176"/>
                </a:lnTo>
                <a:cubicBezTo>
                  <a:pt x="23349" y="24181"/>
                  <a:pt x="23344" y="24187"/>
                  <a:pt x="23337" y="24194"/>
                </a:cubicBezTo>
                <a:cubicBezTo>
                  <a:pt x="23337" y="24198"/>
                  <a:pt x="23338" y="24200"/>
                  <a:pt x="23340" y="24200"/>
                </a:cubicBezTo>
                <a:cubicBezTo>
                  <a:pt x="23345" y="24200"/>
                  <a:pt x="23353" y="24194"/>
                  <a:pt x="23360" y="24194"/>
                </a:cubicBezTo>
                <a:cubicBezTo>
                  <a:pt x="23360" y="24206"/>
                  <a:pt x="23360" y="24206"/>
                  <a:pt x="23360" y="24206"/>
                </a:cubicBezTo>
                <a:cubicBezTo>
                  <a:pt x="23384" y="24230"/>
                  <a:pt x="23396" y="24242"/>
                  <a:pt x="23408" y="24254"/>
                </a:cubicBezTo>
                <a:cubicBezTo>
                  <a:pt x="23402" y="24254"/>
                  <a:pt x="23402" y="24251"/>
                  <a:pt x="23399" y="24251"/>
                </a:cubicBezTo>
                <a:cubicBezTo>
                  <a:pt x="23398" y="24251"/>
                  <a:pt x="23397" y="24251"/>
                  <a:pt x="23394" y="24252"/>
                </a:cubicBezTo>
                <a:lnTo>
                  <a:pt x="23394" y="24252"/>
                </a:lnTo>
                <a:lnTo>
                  <a:pt x="23360" y="24230"/>
                </a:lnTo>
                <a:cubicBezTo>
                  <a:pt x="23360" y="24230"/>
                  <a:pt x="23360" y="24218"/>
                  <a:pt x="23360" y="24218"/>
                </a:cubicBezTo>
                <a:cubicBezTo>
                  <a:pt x="23349" y="24218"/>
                  <a:pt x="23349" y="24230"/>
                  <a:pt x="23349" y="24230"/>
                </a:cubicBezTo>
                <a:lnTo>
                  <a:pt x="23337" y="24242"/>
                </a:lnTo>
                <a:cubicBezTo>
                  <a:pt x="23337" y="24254"/>
                  <a:pt x="23360" y="24266"/>
                  <a:pt x="23360" y="24266"/>
                </a:cubicBezTo>
                <a:lnTo>
                  <a:pt x="23360" y="24254"/>
                </a:lnTo>
                <a:lnTo>
                  <a:pt x="23372" y="24242"/>
                </a:lnTo>
                <a:lnTo>
                  <a:pt x="23360" y="24266"/>
                </a:lnTo>
                <a:cubicBezTo>
                  <a:pt x="23360" y="24266"/>
                  <a:pt x="23360" y="24266"/>
                  <a:pt x="23360" y="24278"/>
                </a:cubicBezTo>
                <a:cubicBezTo>
                  <a:pt x="23364" y="24274"/>
                  <a:pt x="23368" y="24270"/>
                  <a:pt x="23372" y="24266"/>
                </a:cubicBezTo>
                <a:lnTo>
                  <a:pt x="23372" y="24266"/>
                </a:lnTo>
                <a:cubicBezTo>
                  <a:pt x="23369" y="24275"/>
                  <a:pt x="23370" y="24278"/>
                  <a:pt x="23373" y="24278"/>
                </a:cubicBezTo>
                <a:cubicBezTo>
                  <a:pt x="23377" y="24278"/>
                  <a:pt x="23386" y="24271"/>
                  <a:pt x="23392" y="24270"/>
                </a:cubicBezTo>
                <a:lnTo>
                  <a:pt x="23392" y="24270"/>
                </a:lnTo>
                <a:lnTo>
                  <a:pt x="23384" y="24278"/>
                </a:lnTo>
                <a:lnTo>
                  <a:pt x="23384" y="24290"/>
                </a:lnTo>
                <a:cubicBezTo>
                  <a:pt x="23392" y="24282"/>
                  <a:pt x="23394" y="24275"/>
                  <a:pt x="23395" y="24271"/>
                </a:cubicBezTo>
                <a:lnTo>
                  <a:pt x="23395" y="24271"/>
                </a:lnTo>
                <a:cubicBezTo>
                  <a:pt x="23397" y="24271"/>
                  <a:pt x="23398" y="24273"/>
                  <a:pt x="23398" y="24276"/>
                </a:cubicBezTo>
                <a:lnTo>
                  <a:pt x="23398" y="24276"/>
                </a:lnTo>
                <a:cubicBezTo>
                  <a:pt x="23408" y="24266"/>
                  <a:pt x="23409" y="24265"/>
                  <a:pt x="23420" y="24254"/>
                </a:cubicBezTo>
                <a:lnTo>
                  <a:pt x="23444" y="24254"/>
                </a:lnTo>
                <a:lnTo>
                  <a:pt x="23432" y="24242"/>
                </a:lnTo>
                <a:lnTo>
                  <a:pt x="23456" y="24242"/>
                </a:lnTo>
                <a:lnTo>
                  <a:pt x="23444" y="24254"/>
                </a:lnTo>
                <a:cubicBezTo>
                  <a:pt x="23435" y="24258"/>
                  <a:pt x="23428" y="24264"/>
                  <a:pt x="23423" y="24269"/>
                </a:cubicBezTo>
                <a:lnTo>
                  <a:pt x="23423" y="24269"/>
                </a:lnTo>
                <a:cubicBezTo>
                  <a:pt x="23422" y="24268"/>
                  <a:pt x="23421" y="24267"/>
                  <a:pt x="23420" y="24266"/>
                </a:cubicBezTo>
                <a:lnTo>
                  <a:pt x="23405" y="24281"/>
                </a:lnTo>
                <a:lnTo>
                  <a:pt x="23405" y="24281"/>
                </a:lnTo>
                <a:cubicBezTo>
                  <a:pt x="23403" y="24279"/>
                  <a:pt x="23401" y="24278"/>
                  <a:pt x="23398" y="24278"/>
                </a:cubicBezTo>
                <a:lnTo>
                  <a:pt x="23398" y="24278"/>
                </a:lnTo>
                <a:cubicBezTo>
                  <a:pt x="23398" y="24281"/>
                  <a:pt x="23397" y="24284"/>
                  <a:pt x="23396" y="24290"/>
                </a:cubicBezTo>
                <a:lnTo>
                  <a:pt x="23405" y="24281"/>
                </a:lnTo>
                <a:lnTo>
                  <a:pt x="23405" y="24281"/>
                </a:lnTo>
                <a:cubicBezTo>
                  <a:pt x="23408" y="24284"/>
                  <a:pt x="23408" y="24290"/>
                  <a:pt x="23408" y="24290"/>
                </a:cubicBezTo>
                <a:cubicBezTo>
                  <a:pt x="23408" y="24290"/>
                  <a:pt x="23413" y="24280"/>
                  <a:pt x="23423" y="24269"/>
                </a:cubicBezTo>
                <a:lnTo>
                  <a:pt x="23423" y="24269"/>
                </a:lnTo>
                <a:cubicBezTo>
                  <a:pt x="23428" y="24276"/>
                  <a:pt x="23433" y="24282"/>
                  <a:pt x="23438" y="24287"/>
                </a:cubicBezTo>
                <a:lnTo>
                  <a:pt x="23438" y="24287"/>
                </a:lnTo>
                <a:cubicBezTo>
                  <a:pt x="23440" y="24285"/>
                  <a:pt x="23442" y="24282"/>
                  <a:pt x="23444" y="24278"/>
                </a:cubicBezTo>
                <a:cubicBezTo>
                  <a:pt x="23456" y="24266"/>
                  <a:pt x="23456" y="24266"/>
                  <a:pt x="23468" y="24266"/>
                </a:cubicBezTo>
                <a:lnTo>
                  <a:pt x="23468" y="24254"/>
                </a:lnTo>
                <a:lnTo>
                  <a:pt x="23480" y="24266"/>
                </a:lnTo>
                <a:lnTo>
                  <a:pt x="23468" y="24266"/>
                </a:lnTo>
                <a:cubicBezTo>
                  <a:pt x="23456" y="24278"/>
                  <a:pt x="23456" y="24278"/>
                  <a:pt x="23456" y="24278"/>
                </a:cubicBezTo>
                <a:cubicBezTo>
                  <a:pt x="23448" y="24285"/>
                  <a:pt x="23444" y="24289"/>
                  <a:pt x="23442" y="24292"/>
                </a:cubicBezTo>
                <a:lnTo>
                  <a:pt x="23442" y="24292"/>
                </a:lnTo>
                <a:cubicBezTo>
                  <a:pt x="23440" y="24290"/>
                  <a:pt x="23439" y="24289"/>
                  <a:pt x="23438" y="24287"/>
                </a:cubicBezTo>
                <a:lnTo>
                  <a:pt x="23438" y="24287"/>
                </a:lnTo>
                <a:cubicBezTo>
                  <a:pt x="23428" y="24298"/>
                  <a:pt x="23420" y="24292"/>
                  <a:pt x="23420" y="24301"/>
                </a:cubicBezTo>
                <a:cubicBezTo>
                  <a:pt x="23420" y="24301"/>
                  <a:pt x="23432" y="24301"/>
                  <a:pt x="23432" y="24313"/>
                </a:cubicBezTo>
                <a:cubicBezTo>
                  <a:pt x="23440" y="24297"/>
                  <a:pt x="23437" y="24297"/>
                  <a:pt x="23442" y="24292"/>
                </a:cubicBezTo>
                <a:lnTo>
                  <a:pt x="23442" y="24292"/>
                </a:lnTo>
                <a:cubicBezTo>
                  <a:pt x="23479" y="24336"/>
                  <a:pt x="23509" y="24365"/>
                  <a:pt x="23539" y="24385"/>
                </a:cubicBezTo>
                <a:cubicBezTo>
                  <a:pt x="23539" y="24388"/>
                  <a:pt x="23538" y="24391"/>
                  <a:pt x="23537" y="24394"/>
                </a:cubicBezTo>
                <a:lnTo>
                  <a:pt x="23537" y="24394"/>
                </a:lnTo>
                <a:cubicBezTo>
                  <a:pt x="23537" y="24394"/>
                  <a:pt x="23538" y="24394"/>
                  <a:pt x="23538" y="24394"/>
                </a:cubicBezTo>
                <a:cubicBezTo>
                  <a:pt x="23542" y="24394"/>
                  <a:pt x="23545" y="24397"/>
                  <a:pt x="23539" y="24409"/>
                </a:cubicBezTo>
                <a:cubicBezTo>
                  <a:pt x="23551" y="24409"/>
                  <a:pt x="23551" y="24397"/>
                  <a:pt x="23551" y="24397"/>
                </a:cubicBezTo>
                <a:cubicBezTo>
                  <a:pt x="23567" y="24412"/>
                  <a:pt x="23582" y="24426"/>
                  <a:pt x="23598" y="24439"/>
                </a:cubicBezTo>
                <a:lnTo>
                  <a:pt x="23598" y="24439"/>
                </a:lnTo>
                <a:cubicBezTo>
                  <a:pt x="23606" y="24431"/>
                  <a:pt x="23616" y="24422"/>
                  <a:pt x="23622" y="24409"/>
                </a:cubicBezTo>
                <a:lnTo>
                  <a:pt x="23622" y="24420"/>
                </a:lnTo>
                <a:cubicBezTo>
                  <a:pt x="23622" y="24432"/>
                  <a:pt x="23628" y="24432"/>
                  <a:pt x="23633" y="24432"/>
                </a:cubicBezTo>
                <a:cubicBezTo>
                  <a:pt x="23637" y="24432"/>
                  <a:pt x="23640" y="24432"/>
                  <a:pt x="23634" y="24444"/>
                </a:cubicBezTo>
                <a:cubicBezTo>
                  <a:pt x="23627" y="24441"/>
                  <a:pt x="23622" y="24439"/>
                  <a:pt x="23619" y="24439"/>
                </a:cubicBezTo>
                <a:cubicBezTo>
                  <a:pt x="23613" y="24439"/>
                  <a:pt x="23611" y="24444"/>
                  <a:pt x="23611" y="24449"/>
                </a:cubicBezTo>
                <a:lnTo>
                  <a:pt x="23611" y="24449"/>
                </a:lnTo>
                <a:cubicBezTo>
                  <a:pt x="23606" y="24446"/>
                  <a:pt x="23602" y="24442"/>
                  <a:pt x="23598" y="24439"/>
                </a:cubicBezTo>
                <a:lnTo>
                  <a:pt x="23598" y="24439"/>
                </a:lnTo>
                <a:cubicBezTo>
                  <a:pt x="23592" y="24445"/>
                  <a:pt x="23587" y="24451"/>
                  <a:pt x="23587" y="24456"/>
                </a:cubicBezTo>
                <a:cubicBezTo>
                  <a:pt x="23587" y="24468"/>
                  <a:pt x="23599" y="24468"/>
                  <a:pt x="23611" y="24480"/>
                </a:cubicBezTo>
                <a:lnTo>
                  <a:pt x="23622" y="24480"/>
                </a:lnTo>
                <a:cubicBezTo>
                  <a:pt x="23622" y="24468"/>
                  <a:pt x="23622" y="24468"/>
                  <a:pt x="23622" y="24468"/>
                </a:cubicBezTo>
                <a:cubicBezTo>
                  <a:pt x="23611" y="24468"/>
                  <a:pt x="23611" y="24468"/>
                  <a:pt x="23611" y="24456"/>
                </a:cubicBezTo>
                <a:cubicBezTo>
                  <a:pt x="23611" y="24454"/>
                  <a:pt x="23611" y="24452"/>
                  <a:pt x="23611" y="24449"/>
                </a:cubicBezTo>
                <a:lnTo>
                  <a:pt x="23611" y="24449"/>
                </a:lnTo>
                <a:cubicBezTo>
                  <a:pt x="23627" y="24463"/>
                  <a:pt x="23642" y="24476"/>
                  <a:pt x="23658" y="24492"/>
                </a:cubicBezTo>
                <a:lnTo>
                  <a:pt x="23670" y="24492"/>
                </a:lnTo>
                <a:cubicBezTo>
                  <a:pt x="23682" y="24504"/>
                  <a:pt x="23694" y="24516"/>
                  <a:pt x="23706" y="24528"/>
                </a:cubicBezTo>
                <a:lnTo>
                  <a:pt x="23706" y="24540"/>
                </a:lnTo>
                <a:cubicBezTo>
                  <a:pt x="23718" y="24540"/>
                  <a:pt x="23730" y="24551"/>
                  <a:pt x="23730" y="24551"/>
                </a:cubicBezTo>
                <a:lnTo>
                  <a:pt x="23730" y="24563"/>
                </a:lnTo>
                <a:lnTo>
                  <a:pt x="23777" y="24599"/>
                </a:lnTo>
                <a:cubicBezTo>
                  <a:pt x="23789" y="24611"/>
                  <a:pt x="23801" y="24623"/>
                  <a:pt x="23801" y="24635"/>
                </a:cubicBezTo>
                <a:lnTo>
                  <a:pt x="23813" y="24635"/>
                </a:lnTo>
                <a:cubicBezTo>
                  <a:pt x="23813" y="24635"/>
                  <a:pt x="23813" y="24647"/>
                  <a:pt x="23801" y="24647"/>
                </a:cubicBezTo>
                <a:lnTo>
                  <a:pt x="23825" y="24647"/>
                </a:lnTo>
                <a:cubicBezTo>
                  <a:pt x="23825" y="24647"/>
                  <a:pt x="23825" y="24659"/>
                  <a:pt x="23825" y="24659"/>
                </a:cubicBezTo>
                <a:cubicBezTo>
                  <a:pt x="23801" y="24659"/>
                  <a:pt x="23789" y="24659"/>
                  <a:pt x="23801" y="24635"/>
                </a:cubicBezTo>
                <a:lnTo>
                  <a:pt x="23801" y="24635"/>
                </a:lnTo>
                <a:cubicBezTo>
                  <a:pt x="23789" y="24659"/>
                  <a:pt x="23765" y="24671"/>
                  <a:pt x="23753" y="24671"/>
                </a:cubicBezTo>
                <a:cubicBezTo>
                  <a:pt x="23756" y="24665"/>
                  <a:pt x="23759" y="24661"/>
                  <a:pt x="23762" y="24658"/>
                </a:cubicBezTo>
                <a:lnTo>
                  <a:pt x="23762" y="24658"/>
                </a:lnTo>
                <a:cubicBezTo>
                  <a:pt x="23752" y="24665"/>
                  <a:pt x="23741" y="24671"/>
                  <a:pt x="23730" y="24671"/>
                </a:cubicBezTo>
                <a:cubicBezTo>
                  <a:pt x="23730" y="24681"/>
                  <a:pt x="23735" y="24684"/>
                  <a:pt x="23744" y="24684"/>
                </a:cubicBezTo>
                <a:cubicBezTo>
                  <a:pt x="23762" y="24684"/>
                  <a:pt x="23792" y="24669"/>
                  <a:pt x="23807" y="24669"/>
                </a:cubicBezTo>
                <a:cubicBezTo>
                  <a:pt x="23809" y="24669"/>
                  <a:pt x="23812" y="24669"/>
                  <a:pt x="23813" y="24671"/>
                </a:cubicBezTo>
                <a:cubicBezTo>
                  <a:pt x="23801" y="24682"/>
                  <a:pt x="23789" y="24682"/>
                  <a:pt x="23789" y="24694"/>
                </a:cubicBezTo>
                <a:cubicBezTo>
                  <a:pt x="23801" y="24706"/>
                  <a:pt x="23837" y="24718"/>
                  <a:pt x="23825" y="24742"/>
                </a:cubicBezTo>
                <a:cubicBezTo>
                  <a:pt x="23825" y="24744"/>
                  <a:pt x="23826" y="24744"/>
                  <a:pt x="23827" y="24744"/>
                </a:cubicBezTo>
                <a:cubicBezTo>
                  <a:pt x="23835" y="24744"/>
                  <a:pt x="23862" y="24718"/>
                  <a:pt x="23872" y="24718"/>
                </a:cubicBezTo>
                <a:lnTo>
                  <a:pt x="23872" y="24718"/>
                </a:lnTo>
                <a:lnTo>
                  <a:pt x="23849" y="24742"/>
                </a:lnTo>
                <a:cubicBezTo>
                  <a:pt x="23852" y="24740"/>
                  <a:pt x="23855" y="24739"/>
                  <a:pt x="23857" y="24739"/>
                </a:cubicBezTo>
                <a:cubicBezTo>
                  <a:pt x="23864" y="24739"/>
                  <a:pt x="23866" y="24746"/>
                  <a:pt x="23869" y="24746"/>
                </a:cubicBezTo>
                <a:cubicBezTo>
                  <a:pt x="23872" y="24746"/>
                  <a:pt x="23876" y="24743"/>
                  <a:pt x="23884" y="24730"/>
                </a:cubicBezTo>
                <a:lnTo>
                  <a:pt x="23884" y="24730"/>
                </a:lnTo>
                <a:cubicBezTo>
                  <a:pt x="23884" y="24742"/>
                  <a:pt x="23872" y="24754"/>
                  <a:pt x="23861" y="24754"/>
                </a:cubicBezTo>
                <a:cubicBezTo>
                  <a:pt x="23868" y="24754"/>
                  <a:pt x="23866" y="24759"/>
                  <a:pt x="23870" y="24759"/>
                </a:cubicBezTo>
                <a:cubicBezTo>
                  <a:pt x="23872" y="24759"/>
                  <a:pt x="23876" y="24758"/>
                  <a:pt x="23884" y="24754"/>
                </a:cubicBezTo>
                <a:lnTo>
                  <a:pt x="23884" y="24742"/>
                </a:lnTo>
                <a:lnTo>
                  <a:pt x="23896" y="24742"/>
                </a:lnTo>
                <a:cubicBezTo>
                  <a:pt x="23896" y="24742"/>
                  <a:pt x="23884" y="24754"/>
                  <a:pt x="23884" y="24766"/>
                </a:cubicBezTo>
                <a:cubicBezTo>
                  <a:pt x="23886" y="24766"/>
                  <a:pt x="23888" y="24767"/>
                  <a:pt x="23890" y="24768"/>
                </a:cubicBezTo>
                <a:lnTo>
                  <a:pt x="23890" y="24768"/>
                </a:lnTo>
                <a:cubicBezTo>
                  <a:pt x="23894" y="24766"/>
                  <a:pt x="23901" y="24766"/>
                  <a:pt x="23908" y="24766"/>
                </a:cubicBezTo>
                <a:lnTo>
                  <a:pt x="23920" y="24766"/>
                </a:lnTo>
                <a:cubicBezTo>
                  <a:pt x="23920" y="24766"/>
                  <a:pt x="23908" y="24778"/>
                  <a:pt x="23908" y="24778"/>
                </a:cubicBezTo>
                <a:lnTo>
                  <a:pt x="23906" y="24779"/>
                </a:lnTo>
                <a:lnTo>
                  <a:pt x="23906" y="24779"/>
                </a:lnTo>
                <a:cubicBezTo>
                  <a:pt x="23901" y="24774"/>
                  <a:pt x="23895" y="24771"/>
                  <a:pt x="23890" y="24768"/>
                </a:cubicBezTo>
                <a:lnTo>
                  <a:pt x="23890" y="24768"/>
                </a:lnTo>
                <a:cubicBezTo>
                  <a:pt x="23887" y="24770"/>
                  <a:pt x="23884" y="24773"/>
                  <a:pt x="23884" y="24778"/>
                </a:cubicBezTo>
                <a:cubicBezTo>
                  <a:pt x="23884" y="24778"/>
                  <a:pt x="23884" y="24778"/>
                  <a:pt x="23884" y="24790"/>
                </a:cubicBezTo>
                <a:lnTo>
                  <a:pt x="23906" y="24779"/>
                </a:lnTo>
                <a:lnTo>
                  <a:pt x="23906" y="24779"/>
                </a:lnTo>
                <a:cubicBezTo>
                  <a:pt x="23908" y="24780"/>
                  <a:pt x="23909" y="24781"/>
                  <a:pt x="23910" y="24782"/>
                </a:cubicBezTo>
                <a:lnTo>
                  <a:pt x="23910" y="24782"/>
                </a:lnTo>
                <a:cubicBezTo>
                  <a:pt x="23913" y="24781"/>
                  <a:pt x="23916" y="24780"/>
                  <a:pt x="23920" y="24778"/>
                </a:cubicBezTo>
                <a:lnTo>
                  <a:pt x="23920" y="24778"/>
                </a:lnTo>
                <a:cubicBezTo>
                  <a:pt x="23920" y="24778"/>
                  <a:pt x="23917" y="24781"/>
                  <a:pt x="23913" y="24785"/>
                </a:cubicBezTo>
                <a:lnTo>
                  <a:pt x="23913" y="24785"/>
                </a:lnTo>
                <a:cubicBezTo>
                  <a:pt x="23912" y="24784"/>
                  <a:pt x="23911" y="24783"/>
                  <a:pt x="23910" y="24782"/>
                </a:cubicBezTo>
                <a:lnTo>
                  <a:pt x="23910" y="24782"/>
                </a:lnTo>
                <a:cubicBezTo>
                  <a:pt x="23896" y="24790"/>
                  <a:pt x="23893" y="24791"/>
                  <a:pt x="23872" y="24801"/>
                </a:cubicBezTo>
                <a:cubicBezTo>
                  <a:pt x="23872" y="24806"/>
                  <a:pt x="23874" y="24808"/>
                  <a:pt x="23877" y="24808"/>
                </a:cubicBezTo>
                <a:cubicBezTo>
                  <a:pt x="23886" y="24808"/>
                  <a:pt x="23903" y="24794"/>
                  <a:pt x="23913" y="24785"/>
                </a:cubicBezTo>
                <a:lnTo>
                  <a:pt x="23913" y="24785"/>
                </a:lnTo>
                <a:cubicBezTo>
                  <a:pt x="23937" y="24806"/>
                  <a:pt x="23964" y="24837"/>
                  <a:pt x="24015" y="24837"/>
                </a:cubicBezTo>
                <a:lnTo>
                  <a:pt x="23992" y="24849"/>
                </a:lnTo>
                <a:cubicBezTo>
                  <a:pt x="23998" y="24846"/>
                  <a:pt x="24002" y="24845"/>
                  <a:pt x="24005" y="24845"/>
                </a:cubicBezTo>
                <a:cubicBezTo>
                  <a:pt x="24019" y="24845"/>
                  <a:pt x="24007" y="24871"/>
                  <a:pt x="24021" y="24871"/>
                </a:cubicBezTo>
                <a:cubicBezTo>
                  <a:pt x="24028" y="24871"/>
                  <a:pt x="24040" y="24865"/>
                  <a:pt x="24063" y="24849"/>
                </a:cubicBezTo>
                <a:lnTo>
                  <a:pt x="24063" y="24849"/>
                </a:lnTo>
                <a:lnTo>
                  <a:pt x="24027" y="24885"/>
                </a:lnTo>
                <a:cubicBezTo>
                  <a:pt x="24027" y="24889"/>
                  <a:pt x="24029" y="24891"/>
                  <a:pt x="24032" y="24891"/>
                </a:cubicBezTo>
                <a:cubicBezTo>
                  <a:pt x="24041" y="24891"/>
                  <a:pt x="24058" y="24878"/>
                  <a:pt x="24066" y="24878"/>
                </a:cubicBezTo>
                <a:lnTo>
                  <a:pt x="24066" y="24878"/>
                </a:lnTo>
                <a:cubicBezTo>
                  <a:pt x="24070" y="24878"/>
                  <a:pt x="24070" y="24882"/>
                  <a:pt x="24063" y="24897"/>
                </a:cubicBezTo>
                <a:lnTo>
                  <a:pt x="24075" y="24873"/>
                </a:lnTo>
                <a:lnTo>
                  <a:pt x="24075" y="24885"/>
                </a:lnTo>
                <a:cubicBezTo>
                  <a:pt x="24085" y="24880"/>
                  <a:pt x="24091" y="24877"/>
                  <a:pt x="24094" y="24877"/>
                </a:cubicBezTo>
                <a:cubicBezTo>
                  <a:pt x="24099" y="24877"/>
                  <a:pt x="24099" y="24883"/>
                  <a:pt x="24099" y="24897"/>
                </a:cubicBezTo>
                <a:cubicBezTo>
                  <a:pt x="24097" y="24898"/>
                  <a:pt x="24096" y="24899"/>
                  <a:pt x="24095" y="24900"/>
                </a:cubicBezTo>
                <a:lnTo>
                  <a:pt x="24095" y="24900"/>
                </a:lnTo>
                <a:cubicBezTo>
                  <a:pt x="24101" y="24898"/>
                  <a:pt x="24106" y="24897"/>
                  <a:pt x="24111" y="24897"/>
                </a:cubicBezTo>
                <a:lnTo>
                  <a:pt x="24111" y="24897"/>
                </a:lnTo>
                <a:cubicBezTo>
                  <a:pt x="24111" y="24897"/>
                  <a:pt x="24111" y="24897"/>
                  <a:pt x="24111" y="24897"/>
                </a:cubicBezTo>
                <a:cubicBezTo>
                  <a:pt x="24111" y="24897"/>
                  <a:pt x="24111" y="24897"/>
                  <a:pt x="24111" y="24885"/>
                </a:cubicBezTo>
                <a:lnTo>
                  <a:pt x="24122" y="24897"/>
                </a:lnTo>
                <a:lnTo>
                  <a:pt x="24111" y="24909"/>
                </a:lnTo>
                <a:lnTo>
                  <a:pt x="24101" y="24909"/>
                </a:lnTo>
                <a:cubicBezTo>
                  <a:pt x="24097" y="24915"/>
                  <a:pt x="24095" y="24921"/>
                  <a:pt x="24087" y="24921"/>
                </a:cubicBezTo>
                <a:cubicBezTo>
                  <a:pt x="24103" y="24921"/>
                  <a:pt x="24097" y="24936"/>
                  <a:pt x="24110" y="24936"/>
                </a:cubicBezTo>
                <a:cubicBezTo>
                  <a:pt x="24116" y="24936"/>
                  <a:pt x="24126" y="24932"/>
                  <a:pt x="24146" y="24921"/>
                </a:cubicBezTo>
                <a:cubicBezTo>
                  <a:pt x="24146" y="24921"/>
                  <a:pt x="24158" y="24909"/>
                  <a:pt x="24158" y="24909"/>
                </a:cubicBezTo>
                <a:lnTo>
                  <a:pt x="24158" y="24909"/>
                </a:lnTo>
                <a:cubicBezTo>
                  <a:pt x="24146" y="24921"/>
                  <a:pt x="24146" y="24932"/>
                  <a:pt x="24134" y="24932"/>
                </a:cubicBezTo>
                <a:lnTo>
                  <a:pt x="24146" y="24932"/>
                </a:lnTo>
                <a:cubicBezTo>
                  <a:pt x="24150" y="24931"/>
                  <a:pt x="24152" y="24930"/>
                  <a:pt x="24153" y="24930"/>
                </a:cubicBezTo>
                <a:lnTo>
                  <a:pt x="24153" y="24930"/>
                </a:lnTo>
                <a:cubicBezTo>
                  <a:pt x="24161" y="24930"/>
                  <a:pt x="24134" y="24958"/>
                  <a:pt x="24134" y="24968"/>
                </a:cubicBezTo>
                <a:lnTo>
                  <a:pt x="24146" y="24968"/>
                </a:lnTo>
                <a:lnTo>
                  <a:pt x="24158" y="24956"/>
                </a:lnTo>
                <a:lnTo>
                  <a:pt x="24170" y="24956"/>
                </a:lnTo>
                <a:lnTo>
                  <a:pt x="24171" y="24955"/>
                </a:lnTo>
                <a:lnTo>
                  <a:pt x="24171" y="24955"/>
                </a:lnTo>
                <a:cubicBezTo>
                  <a:pt x="24230" y="25003"/>
                  <a:pt x="24233" y="24995"/>
                  <a:pt x="24277" y="25040"/>
                </a:cubicBezTo>
                <a:lnTo>
                  <a:pt x="24242" y="24992"/>
                </a:lnTo>
                <a:lnTo>
                  <a:pt x="24230" y="24992"/>
                </a:lnTo>
                <a:cubicBezTo>
                  <a:pt x="24219" y="24970"/>
                  <a:pt x="24198" y="24959"/>
                  <a:pt x="24177" y="24948"/>
                </a:cubicBezTo>
                <a:lnTo>
                  <a:pt x="24177" y="24948"/>
                </a:lnTo>
                <a:lnTo>
                  <a:pt x="24171" y="24955"/>
                </a:lnTo>
                <a:lnTo>
                  <a:pt x="24171" y="24955"/>
                </a:lnTo>
                <a:cubicBezTo>
                  <a:pt x="24167" y="24952"/>
                  <a:pt x="24163" y="24948"/>
                  <a:pt x="24158" y="24944"/>
                </a:cubicBezTo>
                <a:lnTo>
                  <a:pt x="24170" y="24944"/>
                </a:lnTo>
                <a:cubicBezTo>
                  <a:pt x="24172" y="24945"/>
                  <a:pt x="24174" y="24947"/>
                  <a:pt x="24177" y="24948"/>
                </a:cubicBezTo>
                <a:lnTo>
                  <a:pt x="24177" y="24948"/>
                </a:lnTo>
                <a:lnTo>
                  <a:pt x="24206" y="24909"/>
                </a:lnTo>
                <a:lnTo>
                  <a:pt x="24313" y="25016"/>
                </a:lnTo>
                <a:cubicBezTo>
                  <a:pt x="24313" y="25028"/>
                  <a:pt x="24313" y="25052"/>
                  <a:pt x="24325" y="25063"/>
                </a:cubicBezTo>
                <a:cubicBezTo>
                  <a:pt x="24384" y="25099"/>
                  <a:pt x="24480" y="25218"/>
                  <a:pt x="24551" y="25302"/>
                </a:cubicBezTo>
                <a:cubicBezTo>
                  <a:pt x="24508" y="25249"/>
                  <a:pt x="24497" y="25231"/>
                  <a:pt x="24501" y="25231"/>
                </a:cubicBezTo>
                <a:lnTo>
                  <a:pt x="24501" y="25231"/>
                </a:lnTo>
                <a:cubicBezTo>
                  <a:pt x="24511" y="25231"/>
                  <a:pt x="24603" y="25322"/>
                  <a:pt x="24613" y="25322"/>
                </a:cubicBezTo>
                <a:cubicBezTo>
                  <a:pt x="24615" y="25322"/>
                  <a:pt x="24614" y="25320"/>
                  <a:pt x="24611" y="25313"/>
                </a:cubicBezTo>
                <a:lnTo>
                  <a:pt x="24611" y="25313"/>
                </a:lnTo>
                <a:lnTo>
                  <a:pt x="24740" y="25431"/>
                </a:lnTo>
                <a:lnTo>
                  <a:pt x="24740" y="25431"/>
                </a:lnTo>
                <a:cubicBezTo>
                  <a:pt x="24743" y="25434"/>
                  <a:pt x="24747" y="25438"/>
                  <a:pt x="24750" y="25441"/>
                </a:cubicBezTo>
                <a:lnTo>
                  <a:pt x="24750" y="25441"/>
                </a:lnTo>
                <a:cubicBezTo>
                  <a:pt x="24768" y="25461"/>
                  <a:pt x="24795" y="25494"/>
                  <a:pt x="24821" y="25522"/>
                </a:cubicBezTo>
                <a:lnTo>
                  <a:pt x="24821" y="25522"/>
                </a:lnTo>
                <a:cubicBezTo>
                  <a:pt x="24822" y="25524"/>
                  <a:pt x="24824" y="25526"/>
                  <a:pt x="24825" y="25528"/>
                </a:cubicBezTo>
                <a:lnTo>
                  <a:pt x="24823" y="25525"/>
                </a:lnTo>
                <a:lnTo>
                  <a:pt x="24823" y="25525"/>
                </a:lnTo>
                <a:cubicBezTo>
                  <a:pt x="24832" y="25534"/>
                  <a:pt x="24841" y="25544"/>
                  <a:pt x="24849" y="25552"/>
                </a:cubicBezTo>
                <a:cubicBezTo>
                  <a:pt x="24861" y="25575"/>
                  <a:pt x="24873" y="25587"/>
                  <a:pt x="24873" y="25599"/>
                </a:cubicBezTo>
                <a:cubicBezTo>
                  <a:pt x="24896" y="25611"/>
                  <a:pt x="24920" y="25635"/>
                  <a:pt x="24956" y="25659"/>
                </a:cubicBezTo>
                <a:cubicBezTo>
                  <a:pt x="25004" y="25706"/>
                  <a:pt x="25051" y="25754"/>
                  <a:pt x="25099" y="25802"/>
                </a:cubicBezTo>
                <a:cubicBezTo>
                  <a:pt x="25096" y="25802"/>
                  <a:pt x="25091" y="25800"/>
                  <a:pt x="25086" y="25798"/>
                </a:cubicBezTo>
                <a:lnTo>
                  <a:pt x="25086" y="25798"/>
                </a:lnTo>
                <a:lnTo>
                  <a:pt x="25206" y="25909"/>
                </a:lnTo>
                <a:lnTo>
                  <a:pt x="25146" y="25837"/>
                </a:lnTo>
                <a:lnTo>
                  <a:pt x="25146" y="25837"/>
                </a:lnTo>
                <a:cubicBezTo>
                  <a:pt x="25135" y="25825"/>
                  <a:pt x="25123" y="25814"/>
                  <a:pt x="25111" y="25802"/>
                </a:cubicBezTo>
                <a:lnTo>
                  <a:pt x="25111" y="25802"/>
                </a:lnTo>
                <a:lnTo>
                  <a:pt x="25277" y="25909"/>
                </a:lnTo>
                <a:cubicBezTo>
                  <a:pt x="24995" y="25627"/>
                  <a:pt x="24644" y="25287"/>
                  <a:pt x="24291" y="24957"/>
                </a:cubicBezTo>
                <a:lnTo>
                  <a:pt x="24291" y="24957"/>
                </a:lnTo>
                <a:cubicBezTo>
                  <a:pt x="24315" y="24969"/>
                  <a:pt x="24349" y="24993"/>
                  <a:pt x="24373" y="25016"/>
                </a:cubicBezTo>
                <a:cubicBezTo>
                  <a:pt x="24361" y="25004"/>
                  <a:pt x="24361" y="24992"/>
                  <a:pt x="24349" y="24980"/>
                </a:cubicBezTo>
                <a:lnTo>
                  <a:pt x="24349" y="24980"/>
                </a:lnTo>
                <a:lnTo>
                  <a:pt x="25429" y="26037"/>
                </a:lnTo>
                <a:lnTo>
                  <a:pt x="25429" y="26037"/>
                </a:lnTo>
                <a:cubicBezTo>
                  <a:pt x="25406" y="26015"/>
                  <a:pt x="25383" y="26003"/>
                  <a:pt x="25361" y="25980"/>
                </a:cubicBezTo>
                <a:lnTo>
                  <a:pt x="25361" y="25980"/>
                </a:lnTo>
                <a:cubicBezTo>
                  <a:pt x="25430" y="26055"/>
                  <a:pt x="25446" y="26080"/>
                  <a:pt x="25437" y="26080"/>
                </a:cubicBezTo>
                <a:cubicBezTo>
                  <a:pt x="25428" y="26080"/>
                  <a:pt x="25391" y="26052"/>
                  <a:pt x="25361" y="26028"/>
                </a:cubicBezTo>
                <a:lnTo>
                  <a:pt x="25349" y="26028"/>
                </a:lnTo>
                <a:cubicBezTo>
                  <a:pt x="25313" y="25992"/>
                  <a:pt x="25266" y="25945"/>
                  <a:pt x="25219" y="25910"/>
                </a:cubicBezTo>
                <a:lnTo>
                  <a:pt x="25219" y="25910"/>
                </a:lnTo>
                <a:cubicBezTo>
                  <a:pt x="25444" y="26133"/>
                  <a:pt x="25714" y="26394"/>
                  <a:pt x="26004" y="26695"/>
                </a:cubicBezTo>
                <a:cubicBezTo>
                  <a:pt x="26218" y="26909"/>
                  <a:pt x="26468" y="27159"/>
                  <a:pt x="26718" y="27409"/>
                </a:cubicBezTo>
                <a:lnTo>
                  <a:pt x="26825" y="27516"/>
                </a:lnTo>
                <a:cubicBezTo>
                  <a:pt x="26849" y="27540"/>
                  <a:pt x="26885" y="27576"/>
                  <a:pt x="26909" y="27599"/>
                </a:cubicBezTo>
                <a:cubicBezTo>
                  <a:pt x="26944" y="27623"/>
                  <a:pt x="26968" y="27659"/>
                  <a:pt x="27004" y="27683"/>
                </a:cubicBezTo>
                <a:cubicBezTo>
                  <a:pt x="26869" y="27606"/>
                  <a:pt x="26663" y="27379"/>
                  <a:pt x="26628" y="27379"/>
                </a:cubicBezTo>
                <a:cubicBezTo>
                  <a:pt x="26620" y="27379"/>
                  <a:pt x="26621" y="27392"/>
                  <a:pt x="26635" y="27421"/>
                </a:cubicBezTo>
                <a:cubicBezTo>
                  <a:pt x="26738" y="27516"/>
                  <a:pt x="26842" y="27617"/>
                  <a:pt x="26950" y="27725"/>
                </a:cubicBezTo>
                <a:lnTo>
                  <a:pt x="26950" y="27725"/>
                </a:lnTo>
                <a:lnTo>
                  <a:pt x="26956" y="27719"/>
                </a:lnTo>
                <a:lnTo>
                  <a:pt x="27016" y="27790"/>
                </a:lnTo>
                <a:cubicBezTo>
                  <a:pt x="27015" y="27790"/>
                  <a:pt x="27015" y="27789"/>
                  <a:pt x="27015" y="27789"/>
                </a:cubicBezTo>
                <a:lnTo>
                  <a:pt x="27015" y="27789"/>
                </a:lnTo>
                <a:cubicBezTo>
                  <a:pt x="27035" y="27809"/>
                  <a:pt x="27055" y="27829"/>
                  <a:pt x="27075" y="27849"/>
                </a:cubicBezTo>
                <a:cubicBezTo>
                  <a:pt x="27047" y="27821"/>
                  <a:pt x="27011" y="27793"/>
                  <a:pt x="26986" y="27765"/>
                </a:cubicBezTo>
                <a:lnTo>
                  <a:pt x="26986" y="27765"/>
                </a:lnTo>
                <a:cubicBezTo>
                  <a:pt x="26996" y="27774"/>
                  <a:pt x="27008" y="27783"/>
                  <a:pt x="27015" y="27789"/>
                </a:cubicBezTo>
                <a:lnTo>
                  <a:pt x="27015" y="27789"/>
                </a:lnTo>
                <a:cubicBezTo>
                  <a:pt x="26999" y="27773"/>
                  <a:pt x="26984" y="27758"/>
                  <a:pt x="26968" y="27743"/>
                </a:cubicBezTo>
                <a:lnTo>
                  <a:pt x="26968" y="27743"/>
                </a:lnTo>
                <a:cubicBezTo>
                  <a:pt x="26968" y="27743"/>
                  <a:pt x="26968" y="27742"/>
                  <a:pt x="26968" y="27742"/>
                </a:cubicBezTo>
                <a:lnTo>
                  <a:pt x="26968" y="27742"/>
                </a:lnTo>
                <a:cubicBezTo>
                  <a:pt x="26968" y="27742"/>
                  <a:pt x="26968" y="27742"/>
                  <a:pt x="26968" y="27742"/>
                </a:cubicBezTo>
                <a:lnTo>
                  <a:pt x="26968" y="27742"/>
                </a:lnTo>
                <a:cubicBezTo>
                  <a:pt x="26962" y="27736"/>
                  <a:pt x="26956" y="27731"/>
                  <a:pt x="26950" y="27725"/>
                </a:cubicBezTo>
                <a:lnTo>
                  <a:pt x="26950" y="27725"/>
                </a:lnTo>
                <a:lnTo>
                  <a:pt x="26944" y="27730"/>
                </a:lnTo>
                <a:cubicBezTo>
                  <a:pt x="26933" y="27724"/>
                  <a:pt x="26927" y="27721"/>
                  <a:pt x="26925" y="27721"/>
                </a:cubicBezTo>
                <a:lnTo>
                  <a:pt x="26925" y="27721"/>
                </a:lnTo>
                <a:cubicBezTo>
                  <a:pt x="26908" y="27721"/>
                  <a:pt x="27126" y="27904"/>
                  <a:pt x="27147" y="27957"/>
                </a:cubicBezTo>
                <a:lnTo>
                  <a:pt x="27313" y="28088"/>
                </a:lnTo>
                <a:cubicBezTo>
                  <a:pt x="27269" y="28044"/>
                  <a:pt x="27229" y="28000"/>
                  <a:pt x="27188" y="27957"/>
                </a:cubicBezTo>
                <a:lnTo>
                  <a:pt x="27188" y="27957"/>
                </a:lnTo>
                <a:lnTo>
                  <a:pt x="27647" y="28397"/>
                </a:lnTo>
                <a:cubicBezTo>
                  <a:pt x="27778" y="28242"/>
                  <a:pt x="27909" y="28076"/>
                  <a:pt x="28040" y="27909"/>
                </a:cubicBezTo>
                <a:cubicBezTo>
                  <a:pt x="28135" y="27778"/>
                  <a:pt x="28242" y="27647"/>
                  <a:pt x="28349" y="27504"/>
                </a:cubicBezTo>
                <a:cubicBezTo>
                  <a:pt x="28564" y="27242"/>
                  <a:pt x="28766" y="26968"/>
                  <a:pt x="28945" y="26718"/>
                </a:cubicBezTo>
                <a:lnTo>
                  <a:pt x="28945" y="26718"/>
                </a:lnTo>
                <a:lnTo>
                  <a:pt x="28861" y="26861"/>
                </a:lnTo>
                <a:cubicBezTo>
                  <a:pt x="29171" y="26397"/>
                  <a:pt x="29385" y="26302"/>
                  <a:pt x="29587" y="25885"/>
                </a:cubicBezTo>
                <a:lnTo>
                  <a:pt x="29587" y="25956"/>
                </a:lnTo>
                <a:cubicBezTo>
                  <a:pt x="29766" y="25766"/>
                  <a:pt x="29837" y="25528"/>
                  <a:pt x="30052" y="25361"/>
                </a:cubicBezTo>
                <a:lnTo>
                  <a:pt x="30016" y="25361"/>
                </a:lnTo>
                <a:cubicBezTo>
                  <a:pt x="30064" y="25313"/>
                  <a:pt x="30088" y="25290"/>
                  <a:pt x="30135" y="25230"/>
                </a:cubicBezTo>
                <a:lnTo>
                  <a:pt x="30135" y="25230"/>
                </a:lnTo>
                <a:lnTo>
                  <a:pt x="30111" y="25254"/>
                </a:lnTo>
                <a:cubicBezTo>
                  <a:pt x="30207" y="25087"/>
                  <a:pt x="30290" y="25004"/>
                  <a:pt x="30409" y="24873"/>
                </a:cubicBezTo>
                <a:lnTo>
                  <a:pt x="30409" y="24873"/>
                </a:lnTo>
                <a:cubicBezTo>
                  <a:pt x="30433" y="24873"/>
                  <a:pt x="30361" y="24944"/>
                  <a:pt x="30338" y="24992"/>
                </a:cubicBezTo>
                <a:cubicBezTo>
                  <a:pt x="30361" y="24956"/>
                  <a:pt x="30397" y="24909"/>
                  <a:pt x="30433" y="24861"/>
                </a:cubicBezTo>
                <a:cubicBezTo>
                  <a:pt x="30457" y="24825"/>
                  <a:pt x="30469" y="24801"/>
                  <a:pt x="30492" y="24766"/>
                </a:cubicBezTo>
                <a:cubicBezTo>
                  <a:pt x="30504" y="24754"/>
                  <a:pt x="30516" y="24742"/>
                  <a:pt x="30528" y="24718"/>
                </a:cubicBezTo>
                <a:lnTo>
                  <a:pt x="30576" y="24659"/>
                </a:lnTo>
                <a:cubicBezTo>
                  <a:pt x="30588" y="24647"/>
                  <a:pt x="30599" y="24635"/>
                  <a:pt x="30611" y="24623"/>
                </a:cubicBezTo>
                <a:cubicBezTo>
                  <a:pt x="30625" y="24609"/>
                  <a:pt x="30631" y="24603"/>
                  <a:pt x="30634" y="24603"/>
                </a:cubicBezTo>
                <a:cubicBezTo>
                  <a:pt x="30635" y="24603"/>
                  <a:pt x="30635" y="24606"/>
                  <a:pt x="30635" y="24611"/>
                </a:cubicBezTo>
                <a:cubicBezTo>
                  <a:pt x="30623" y="24635"/>
                  <a:pt x="30599" y="24671"/>
                  <a:pt x="30588" y="24682"/>
                </a:cubicBezTo>
                <a:cubicBezTo>
                  <a:pt x="30623" y="24647"/>
                  <a:pt x="30647" y="24599"/>
                  <a:pt x="30683" y="24563"/>
                </a:cubicBezTo>
                <a:cubicBezTo>
                  <a:pt x="30564" y="24492"/>
                  <a:pt x="30445" y="24420"/>
                  <a:pt x="30397" y="24385"/>
                </a:cubicBezTo>
                <a:lnTo>
                  <a:pt x="30230" y="24278"/>
                </a:lnTo>
                <a:cubicBezTo>
                  <a:pt x="30147" y="24230"/>
                  <a:pt x="30076" y="24182"/>
                  <a:pt x="29992" y="24147"/>
                </a:cubicBezTo>
                <a:cubicBezTo>
                  <a:pt x="29909" y="24087"/>
                  <a:pt x="29814" y="24028"/>
                  <a:pt x="29695" y="23968"/>
                </a:cubicBezTo>
                <a:lnTo>
                  <a:pt x="29695" y="23968"/>
                </a:lnTo>
                <a:lnTo>
                  <a:pt x="29861" y="24075"/>
                </a:lnTo>
                <a:cubicBezTo>
                  <a:pt x="29858" y="24078"/>
                  <a:pt x="29854" y="24080"/>
                  <a:pt x="29849" y="24080"/>
                </a:cubicBezTo>
                <a:cubicBezTo>
                  <a:pt x="29835" y="24080"/>
                  <a:pt x="29813" y="24069"/>
                  <a:pt x="29778" y="24051"/>
                </a:cubicBezTo>
                <a:cubicBezTo>
                  <a:pt x="29790" y="24051"/>
                  <a:pt x="29778" y="24028"/>
                  <a:pt x="29730" y="23992"/>
                </a:cubicBezTo>
                <a:lnTo>
                  <a:pt x="29671" y="23968"/>
                </a:lnTo>
                <a:cubicBezTo>
                  <a:pt x="29659" y="23968"/>
                  <a:pt x="29647" y="23968"/>
                  <a:pt x="29647" y="23956"/>
                </a:cubicBezTo>
                <a:cubicBezTo>
                  <a:pt x="29599" y="23909"/>
                  <a:pt x="29552" y="23885"/>
                  <a:pt x="29456" y="23813"/>
                </a:cubicBezTo>
                <a:cubicBezTo>
                  <a:pt x="29433" y="23789"/>
                  <a:pt x="29409" y="23766"/>
                  <a:pt x="29349" y="23718"/>
                </a:cubicBezTo>
                <a:cubicBezTo>
                  <a:pt x="29183" y="23623"/>
                  <a:pt x="29052" y="23587"/>
                  <a:pt x="28921" y="23528"/>
                </a:cubicBezTo>
                <a:cubicBezTo>
                  <a:pt x="28861" y="23480"/>
                  <a:pt x="28778" y="23420"/>
                  <a:pt x="28718" y="23385"/>
                </a:cubicBezTo>
                <a:lnTo>
                  <a:pt x="28742" y="23385"/>
                </a:lnTo>
                <a:cubicBezTo>
                  <a:pt x="28718" y="23373"/>
                  <a:pt x="28694" y="23349"/>
                  <a:pt x="28683" y="23337"/>
                </a:cubicBezTo>
                <a:lnTo>
                  <a:pt x="28659" y="23337"/>
                </a:lnTo>
                <a:cubicBezTo>
                  <a:pt x="28611" y="23301"/>
                  <a:pt x="28564" y="23289"/>
                  <a:pt x="28528" y="23277"/>
                </a:cubicBezTo>
                <a:cubicBezTo>
                  <a:pt x="28444" y="23218"/>
                  <a:pt x="28349" y="23158"/>
                  <a:pt x="28302" y="23135"/>
                </a:cubicBezTo>
                <a:cubicBezTo>
                  <a:pt x="28266" y="23075"/>
                  <a:pt x="28171" y="23016"/>
                  <a:pt x="28052" y="22944"/>
                </a:cubicBezTo>
                <a:lnTo>
                  <a:pt x="28063" y="22944"/>
                </a:lnTo>
                <a:cubicBezTo>
                  <a:pt x="28040" y="22932"/>
                  <a:pt x="28028" y="22920"/>
                  <a:pt x="28016" y="22920"/>
                </a:cubicBezTo>
                <a:cubicBezTo>
                  <a:pt x="27968" y="22896"/>
                  <a:pt x="27921" y="22861"/>
                  <a:pt x="27873" y="22837"/>
                </a:cubicBezTo>
                <a:cubicBezTo>
                  <a:pt x="27861" y="22825"/>
                  <a:pt x="27861" y="22825"/>
                  <a:pt x="27861" y="22825"/>
                </a:cubicBezTo>
                <a:cubicBezTo>
                  <a:pt x="27861" y="22823"/>
                  <a:pt x="27862" y="22823"/>
                  <a:pt x="27864" y="22823"/>
                </a:cubicBezTo>
                <a:cubicBezTo>
                  <a:pt x="27877" y="22823"/>
                  <a:pt x="27929" y="22854"/>
                  <a:pt x="27980" y="22885"/>
                </a:cubicBezTo>
                <a:cubicBezTo>
                  <a:pt x="27909" y="22825"/>
                  <a:pt x="27837" y="22789"/>
                  <a:pt x="27766" y="22754"/>
                </a:cubicBezTo>
                <a:lnTo>
                  <a:pt x="27754" y="22766"/>
                </a:lnTo>
                <a:cubicBezTo>
                  <a:pt x="27647" y="22694"/>
                  <a:pt x="27551" y="22635"/>
                  <a:pt x="27480" y="22563"/>
                </a:cubicBezTo>
                <a:lnTo>
                  <a:pt x="27480" y="22563"/>
                </a:lnTo>
                <a:cubicBezTo>
                  <a:pt x="27492" y="22563"/>
                  <a:pt x="27504" y="22575"/>
                  <a:pt x="27528" y="22587"/>
                </a:cubicBezTo>
                <a:cubicBezTo>
                  <a:pt x="27456" y="22527"/>
                  <a:pt x="27361" y="22480"/>
                  <a:pt x="27242" y="22420"/>
                </a:cubicBezTo>
                <a:cubicBezTo>
                  <a:pt x="27159" y="22361"/>
                  <a:pt x="27063" y="22301"/>
                  <a:pt x="26980" y="22254"/>
                </a:cubicBezTo>
                <a:lnTo>
                  <a:pt x="26980" y="22242"/>
                </a:lnTo>
                <a:cubicBezTo>
                  <a:pt x="26968" y="22230"/>
                  <a:pt x="26956" y="22230"/>
                  <a:pt x="26944" y="22218"/>
                </a:cubicBezTo>
                <a:cubicBezTo>
                  <a:pt x="26932" y="22206"/>
                  <a:pt x="26932" y="22206"/>
                  <a:pt x="26932" y="22194"/>
                </a:cubicBezTo>
                <a:lnTo>
                  <a:pt x="26897" y="22182"/>
                </a:lnTo>
                <a:cubicBezTo>
                  <a:pt x="26873" y="22170"/>
                  <a:pt x="26861" y="22158"/>
                  <a:pt x="26837" y="22134"/>
                </a:cubicBezTo>
                <a:lnTo>
                  <a:pt x="26837" y="22158"/>
                </a:lnTo>
                <a:lnTo>
                  <a:pt x="26825" y="22158"/>
                </a:lnTo>
                <a:cubicBezTo>
                  <a:pt x="26825" y="22136"/>
                  <a:pt x="26625" y="22029"/>
                  <a:pt x="26651" y="22007"/>
                </a:cubicBezTo>
                <a:lnTo>
                  <a:pt x="26651" y="22007"/>
                </a:lnTo>
                <a:cubicBezTo>
                  <a:pt x="26647" y="22008"/>
                  <a:pt x="26643" y="22008"/>
                  <a:pt x="26640" y="22008"/>
                </a:cubicBezTo>
                <a:cubicBezTo>
                  <a:pt x="26627" y="22008"/>
                  <a:pt x="26616" y="22000"/>
                  <a:pt x="26599" y="21992"/>
                </a:cubicBezTo>
                <a:cubicBezTo>
                  <a:pt x="26492" y="21932"/>
                  <a:pt x="26397" y="21861"/>
                  <a:pt x="26313" y="21789"/>
                </a:cubicBezTo>
                <a:lnTo>
                  <a:pt x="26230" y="21753"/>
                </a:lnTo>
                <a:cubicBezTo>
                  <a:pt x="26158" y="21718"/>
                  <a:pt x="26099" y="21670"/>
                  <a:pt x="26039" y="21646"/>
                </a:cubicBezTo>
                <a:cubicBezTo>
                  <a:pt x="25766" y="21468"/>
                  <a:pt x="25492" y="21289"/>
                  <a:pt x="25230" y="21134"/>
                </a:cubicBezTo>
                <a:cubicBezTo>
                  <a:pt x="25230" y="21122"/>
                  <a:pt x="25242" y="21111"/>
                  <a:pt x="25242" y="21099"/>
                </a:cubicBezTo>
                <a:cubicBezTo>
                  <a:pt x="25242" y="21099"/>
                  <a:pt x="25230" y="21099"/>
                  <a:pt x="25230" y="21087"/>
                </a:cubicBezTo>
                <a:cubicBezTo>
                  <a:pt x="25230" y="21087"/>
                  <a:pt x="25230" y="21099"/>
                  <a:pt x="25230" y="21111"/>
                </a:cubicBezTo>
                <a:cubicBezTo>
                  <a:pt x="25226" y="21103"/>
                  <a:pt x="25222" y="21100"/>
                  <a:pt x="25218" y="21100"/>
                </a:cubicBezTo>
                <a:cubicBezTo>
                  <a:pt x="25210" y="21100"/>
                  <a:pt x="25202" y="21111"/>
                  <a:pt x="25194" y="21111"/>
                </a:cubicBezTo>
                <a:lnTo>
                  <a:pt x="25182" y="21099"/>
                </a:lnTo>
                <a:cubicBezTo>
                  <a:pt x="25182" y="21099"/>
                  <a:pt x="25170" y="21087"/>
                  <a:pt x="25170" y="21087"/>
                </a:cubicBezTo>
                <a:lnTo>
                  <a:pt x="25146" y="21075"/>
                </a:lnTo>
                <a:cubicBezTo>
                  <a:pt x="25158" y="21075"/>
                  <a:pt x="25158" y="21063"/>
                  <a:pt x="25170" y="21051"/>
                </a:cubicBezTo>
                <a:lnTo>
                  <a:pt x="25146" y="21051"/>
                </a:lnTo>
                <a:cubicBezTo>
                  <a:pt x="25146" y="21051"/>
                  <a:pt x="25146" y="21039"/>
                  <a:pt x="25146" y="21039"/>
                </a:cubicBezTo>
                <a:cubicBezTo>
                  <a:pt x="25146" y="21039"/>
                  <a:pt x="25135" y="21051"/>
                  <a:pt x="25135" y="21051"/>
                </a:cubicBezTo>
                <a:cubicBezTo>
                  <a:pt x="25123" y="21051"/>
                  <a:pt x="25123" y="21039"/>
                  <a:pt x="25111" y="21027"/>
                </a:cubicBezTo>
                <a:cubicBezTo>
                  <a:pt x="25099" y="21027"/>
                  <a:pt x="25099" y="21039"/>
                  <a:pt x="25099" y="21039"/>
                </a:cubicBezTo>
                <a:lnTo>
                  <a:pt x="25087" y="21039"/>
                </a:lnTo>
                <a:cubicBezTo>
                  <a:pt x="25087" y="21039"/>
                  <a:pt x="25099" y="21027"/>
                  <a:pt x="25099" y="21027"/>
                </a:cubicBezTo>
                <a:cubicBezTo>
                  <a:pt x="25099" y="21015"/>
                  <a:pt x="25096" y="21012"/>
                  <a:pt x="25091" y="21012"/>
                </a:cubicBezTo>
                <a:cubicBezTo>
                  <a:pt x="25087" y="21012"/>
                  <a:pt x="25081" y="21015"/>
                  <a:pt x="25075" y="21015"/>
                </a:cubicBezTo>
                <a:cubicBezTo>
                  <a:pt x="25075" y="21027"/>
                  <a:pt x="25075" y="21027"/>
                  <a:pt x="25075" y="21039"/>
                </a:cubicBezTo>
                <a:lnTo>
                  <a:pt x="25063" y="21027"/>
                </a:lnTo>
                <a:lnTo>
                  <a:pt x="25075" y="21015"/>
                </a:lnTo>
                <a:lnTo>
                  <a:pt x="25051" y="21015"/>
                </a:lnTo>
                <a:cubicBezTo>
                  <a:pt x="25051" y="21003"/>
                  <a:pt x="25039" y="20991"/>
                  <a:pt x="25027" y="20980"/>
                </a:cubicBezTo>
                <a:lnTo>
                  <a:pt x="25039" y="20968"/>
                </a:lnTo>
                <a:lnTo>
                  <a:pt x="25039" y="20968"/>
                </a:lnTo>
                <a:cubicBezTo>
                  <a:pt x="25033" y="20974"/>
                  <a:pt x="25027" y="20977"/>
                  <a:pt x="25021" y="20977"/>
                </a:cubicBezTo>
                <a:cubicBezTo>
                  <a:pt x="25015" y="20977"/>
                  <a:pt x="25010" y="20974"/>
                  <a:pt x="25004" y="20968"/>
                </a:cubicBezTo>
                <a:cubicBezTo>
                  <a:pt x="24980" y="20956"/>
                  <a:pt x="24956" y="20944"/>
                  <a:pt x="24932" y="20932"/>
                </a:cubicBezTo>
                <a:lnTo>
                  <a:pt x="24932" y="20920"/>
                </a:lnTo>
                <a:lnTo>
                  <a:pt x="24920" y="20920"/>
                </a:lnTo>
                <a:lnTo>
                  <a:pt x="24920" y="20932"/>
                </a:lnTo>
                <a:lnTo>
                  <a:pt x="24896" y="20920"/>
                </a:lnTo>
                <a:cubicBezTo>
                  <a:pt x="24896" y="20920"/>
                  <a:pt x="24896" y="20908"/>
                  <a:pt x="24896" y="20908"/>
                </a:cubicBezTo>
                <a:lnTo>
                  <a:pt x="24873" y="20908"/>
                </a:lnTo>
                <a:cubicBezTo>
                  <a:pt x="24873" y="20908"/>
                  <a:pt x="24861" y="20896"/>
                  <a:pt x="24884" y="20872"/>
                </a:cubicBezTo>
                <a:lnTo>
                  <a:pt x="24884" y="20872"/>
                </a:lnTo>
                <a:lnTo>
                  <a:pt x="24861" y="20896"/>
                </a:lnTo>
                <a:lnTo>
                  <a:pt x="24837" y="20884"/>
                </a:lnTo>
                <a:cubicBezTo>
                  <a:pt x="24837" y="20861"/>
                  <a:pt x="24813" y="20861"/>
                  <a:pt x="24801" y="20849"/>
                </a:cubicBezTo>
                <a:lnTo>
                  <a:pt x="24789" y="20849"/>
                </a:lnTo>
                <a:lnTo>
                  <a:pt x="24777" y="20837"/>
                </a:lnTo>
                <a:cubicBezTo>
                  <a:pt x="24777" y="20837"/>
                  <a:pt x="24789" y="20825"/>
                  <a:pt x="24789" y="20813"/>
                </a:cubicBezTo>
                <a:lnTo>
                  <a:pt x="24789" y="20813"/>
                </a:lnTo>
                <a:cubicBezTo>
                  <a:pt x="24777" y="20813"/>
                  <a:pt x="24765" y="20825"/>
                  <a:pt x="24754" y="20825"/>
                </a:cubicBezTo>
                <a:cubicBezTo>
                  <a:pt x="24730" y="20813"/>
                  <a:pt x="24718" y="20801"/>
                  <a:pt x="24694" y="20789"/>
                </a:cubicBezTo>
                <a:cubicBezTo>
                  <a:pt x="24694" y="20789"/>
                  <a:pt x="24706" y="20777"/>
                  <a:pt x="24706" y="20777"/>
                </a:cubicBezTo>
                <a:lnTo>
                  <a:pt x="24682" y="20777"/>
                </a:lnTo>
                <a:cubicBezTo>
                  <a:pt x="24694" y="20765"/>
                  <a:pt x="24682" y="20765"/>
                  <a:pt x="24694" y="20753"/>
                </a:cubicBezTo>
                <a:lnTo>
                  <a:pt x="24694" y="20753"/>
                </a:lnTo>
                <a:cubicBezTo>
                  <a:pt x="24686" y="20757"/>
                  <a:pt x="24680" y="20759"/>
                  <a:pt x="24676" y="20759"/>
                </a:cubicBezTo>
                <a:cubicBezTo>
                  <a:pt x="24653" y="20759"/>
                  <a:pt x="24664" y="20718"/>
                  <a:pt x="24634" y="20718"/>
                </a:cubicBezTo>
                <a:lnTo>
                  <a:pt x="24646" y="20730"/>
                </a:lnTo>
                <a:cubicBezTo>
                  <a:pt x="24634" y="20741"/>
                  <a:pt x="24634" y="20741"/>
                  <a:pt x="24623" y="20741"/>
                </a:cubicBezTo>
                <a:lnTo>
                  <a:pt x="24611" y="20741"/>
                </a:lnTo>
                <a:cubicBezTo>
                  <a:pt x="24623" y="20718"/>
                  <a:pt x="24611" y="20718"/>
                  <a:pt x="24611" y="20694"/>
                </a:cubicBezTo>
                <a:cubicBezTo>
                  <a:pt x="24599" y="20706"/>
                  <a:pt x="24587" y="20706"/>
                  <a:pt x="24575" y="20718"/>
                </a:cubicBezTo>
                <a:lnTo>
                  <a:pt x="24551" y="20706"/>
                </a:lnTo>
                <a:cubicBezTo>
                  <a:pt x="24551" y="20694"/>
                  <a:pt x="24539" y="20682"/>
                  <a:pt x="24551" y="20658"/>
                </a:cubicBezTo>
                <a:lnTo>
                  <a:pt x="24551" y="20658"/>
                </a:lnTo>
                <a:cubicBezTo>
                  <a:pt x="24543" y="20671"/>
                  <a:pt x="24536" y="20674"/>
                  <a:pt x="24530" y="20674"/>
                </a:cubicBezTo>
                <a:cubicBezTo>
                  <a:pt x="24521" y="20674"/>
                  <a:pt x="24515" y="20667"/>
                  <a:pt x="24509" y="20667"/>
                </a:cubicBezTo>
                <a:cubicBezTo>
                  <a:pt x="24507" y="20667"/>
                  <a:pt x="24505" y="20668"/>
                  <a:pt x="24503" y="20670"/>
                </a:cubicBezTo>
                <a:lnTo>
                  <a:pt x="24480" y="20658"/>
                </a:lnTo>
                <a:cubicBezTo>
                  <a:pt x="24480" y="20658"/>
                  <a:pt x="24492" y="20646"/>
                  <a:pt x="24492" y="20646"/>
                </a:cubicBezTo>
                <a:lnTo>
                  <a:pt x="24503" y="20646"/>
                </a:lnTo>
                <a:lnTo>
                  <a:pt x="24494" y="20637"/>
                </a:lnTo>
                <a:lnTo>
                  <a:pt x="24494" y="20637"/>
                </a:lnTo>
                <a:cubicBezTo>
                  <a:pt x="24493" y="20637"/>
                  <a:pt x="24493" y="20637"/>
                  <a:pt x="24492" y="20637"/>
                </a:cubicBezTo>
                <a:cubicBezTo>
                  <a:pt x="24486" y="20637"/>
                  <a:pt x="24480" y="20634"/>
                  <a:pt x="24480" y="20622"/>
                </a:cubicBezTo>
                <a:cubicBezTo>
                  <a:pt x="24480" y="20621"/>
                  <a:pt x="24480" y="20620"/>
                  <a:pt x="24480" y="20619"/>
                </a:cubicBezTo>
                <a:lnTo>
                  <a:pt x="24480" y="20619"/>
                </a:lnTo>
                <a:cubicBezTo>
                  <a:pt x="24471" y="20620"/>
                  <a:pt x="24459" y="20626"/>
                  <a:pt x="24447" y="20626"/>
                </a:cubicBezTo>
                <a:cubicBezTo>
                  <a:pt x="24442" y="20626"/>
                  <a:pt x="24437" y="20625"/>
                  <a:pt x="24432" y="20622"/>
                </a:cubicBezTo>
                <a:cubicBezTo>
                  <a:pt x="24432" y="20622"/>
                  <a:pt x="24432" y="20622"/>
                  <a:pt x="24432" y="20610"/>
                </a:cubicBezTo>
                <a:cubicBezTo>
                  <a:pt x="24432" y="20610"/>
                  <a:pt x="24432" y="20610"/>
                  <a:pt x="24420" y="20622"/>
                </a:cubicBezTo>
                <a:lnTo>
                  <a:pt x="24384" y="20599"/>
                </a:lnTo>
                <a:cubicBezTo>
                  <a:pt x="24384" y="20599"/>
                  <a:pt x="24396" y="20587"/>
                  <a:pt x="24408" y="20575"/>
                </a:cubicBezTo>
                <a:cubicBezTo>
                  <a:pt x="24405" y="20569"/>
                  <a:pt x="24402" y="20566"/>
                  <a:pt x="24399" y="20566"/>
                </a:cubicBezTo>
                <a:cubicBezTo>
                  <a:pt x="24392" y="20566"/>
                  <a:pt x="24385" y="20577"/>
                  <a:pt x="24378" y="20577"/>
                </a:cubicBezTo>
                <a:cubicBezTo>
                  <a:pt x="24376" y="20577"/>
                  <a:pt x="24374" y="20577"/>
                  <a:pt x="24373" y="20575"/>
                </a:cubicBezTo>
                <a:cubicBezTo>
                  <a:pt x="24373" y="20563"/>
                  <a:pt x="24373" y="20563"/>
                  <a:pt x="24384" y="20563"/>
                </a:cubicBezTo>
                <a:cubicBezTo>
                  <a:pt x="24384" y="20536"/>
                  <a:pt x="24405" y="20523"/>
                  <a:pt x="24420" y="20523"/>
                </a:cubicBezTo>
                <a:cubicBezTo>
                  <a:pt x="24425" y="20523"/>
                  <a:pt x="24429" y="20524"/>
                  <a:pt x="24432" y="20527"/>
                </a:cubicBezTo>
                <a:cubicBezTo>
                  <a:pt x="24432" y="20539"/>
                  <a:pt x="24420" y="20551"/>
                  <a:pt x="24408" y="20551"/>
                </a:cubicBezTo>
                <a:cubicBezTo>
                  <a:pt x="24408" y="20563"/>
                  <a:pt x="24408" y="20575"/>
                  <a:pt x="24420" y="20575"/>
                </a:cubicBezTo>
                <a:cubicBezTo>
                  <a:pt x="24420" y="20551"/>
                  <a:pt x="24444" y="20527"/>
                  <a:pt x="24468" y="20515"/>
                </a:cubicBezTo>
                <a:cubicBezTo>
                  <a:pt x="24464" y="20505"/>
                  <a:pt x="24456" y="20501"/>
                  <a:pt x="24444" y="20501"/>
                </a:cubicBezTo>
                <a:cubicBezTo>
                  <a:pt x="24425" y="20501"/>
                  <a:pt x="24399" y="20510"/>
                  <a:pt x="24376" y="20510"/>
                </a:cubicBezTo>
                <a:cubicBezTo>
                  <a:pt x="24366" y="20510"/>
                  <a:pt x="24357" y="20509"/>
                  <a:pt x="24349" y="20503"/>
                </a:cubicBezTo>
                <a:cubicBezTo>
                  <a:pt x="24361" y="20503"/>
                  <a:pt x="24361" y="20491"/>
                  <a:pt x="24373" y="20491"/>
                </a:cubicBezTo>
                <a:cubicBezTo>
                  <a:pt x="24337" y="20468"/>
                  <a:pt x="24277" y="20456"/>
                  <a:pt x="24277" y="20420"/>
                </a:cubicBezTo>
                <a:cubicBezTo>
                  <a:pt x="24277" y="20418"/>
                  <a:pt x="24277" y="20418"/>
                  <a:pt x="24275" y="20418"/>
                </a:cubicBezTo>
                <a:cubicBezTo>
                  <a:pt x="24267" y="20418"/>
                  <a:pt x="24238" y="20444"/>
                  <a:pt x="24218" y="20444"/>
                </a:cubicBezTo>
                <a:lnTo>
                  <a:pt x="24228" y="20413"/>
                </a:lnTo>
                <a:lnTo>
                  <a:pt x="24228" y="20413"/>
                </a:lnTo>
                <a:cubicBezTo>
                  <a:pt x="24228" y="20413"/>
                  <a:pt x="24227" y="20413"/>
                  <a:pt x="24227" y="20413"/>
                </a:cubicBezTo>
                <a:cubicBezTo>
                  <a:pt x="24223" y="20413"/>
                  <a:pt x="24218" y="20408"/>
                  <a:pt x="24218" y="20408"/>
                </a:cubicBezTo>
                <a:lnTo>
                  <a:pt x="24230" y="20408"/>
                </a:lnTo>
                <a:cubicBezTo>
                  <a:pt x="24218" y="20408"/>
                  <a:pt x="24230" y="20349"/>
                  <a:pt x="24206" y="20349"/>
                </a:cubicBezTo>
                <a:cubicBezTo>
                  <a:pt x="24204" y="20346"/>
                  <a:pt x="24201" y="20345"/>
                  <a:pt x="24198" y="20345"/>
                </a:cubicBezTo>
                <a:cubicBezTo>
                  <a:pt x="24185" y="20345"/>
                  <a:pt x="24168" y="20363"/>
                  <a:pt x="24158" y="20372"/>
                </a:cubicBezTo>
                <a:lnTo>
                  <a:pt x="24134" y="20372"/>
                </a:lnTo>
                <a:cubicBezTo>
                  <a:pt x="24134" y="20372"/>
                  <a:pt x="24122" y="20360"/>
                  <a:pt x="24122" y="20360"/>
                </a:cubicBezTo>
                <a:cubicBezTo>
                  <a:pt x="24122" y="20355"/>
                  <a:pt x="24120" y="20352"/>
                  <a:pt x="24117" y="20352"/>
                </a:cubicBezTo>
                <a:cubicBezTo>
                  <a:pt x="24114" y="20352"/>
                  <a:pt x="24111" y="20355"/>
                  <a:pt x="24111" y="20360"/>
                </a:cubicBezTo>
                <a:cubicBezTo>
                  <a:pt x="24099" y="20349"/>
                  <a:pt x="24087" y="20349"/>
                  <a:pt x="24075" y="20337"/>
                </a:cubicBezTo>
                <a:cubicBezTo>
                  <a:pt x="24087" y="20325"/>
                  <a:pt x="24099" y="20325"/>
                  <a:pt x="24099" y="20301"/>
                </a:cubicBezTo>
                <a:cubicBezTo>
                  <a:pt x="24111" y="20313"/>
                  <a:pt x="24099" y="20325"/>
                  <a:pt x="24111" y="20337"/>
                </a:cubicBezTo>
                <a:cubicBezTo>
                  <a:pt x="24118" y="20301"/>
                  <a:pt x="24108" y="20291"/>
                  <a:pt x="24094" y="20291"/>
                </a:cubicBezTo>
                <a:cubicBezTo>
                  <a:pt x="24084" y="20291"/>
                  <a:pt x="24073" y="20296"/>
                  <a:pt x="24063" y="20301"/>
                </a:cubicBezTo>
                <a:lnTo>
                  <a:pt x="24051" y="20313"/>
                </a:lnTo>
                <a:cubicBezTo>
                  <a:pt x="24003" y="20301"/>
                  <a:pt x="23968" y="20277"/>
                  <a:pt x="23920" y="20277"/>
                </a:cubicBezTo>
                <a:lnTo>
                  <a:pt x="23944" y="20265"/>
                </a:lnTo>
                <a:lnTo>
                  <a:pt x="23944" y="20265"/>
                </a:lnTo>
                <a:cubicBezTo>
                  <a:pt x="23940" y="20266"/>
                  <a:pt x="23936" y="20266"/>
                  <a:pt x="23932" y="20266"/>
                </a:cubicBezTo>
                <a:cubicBezTo>
                  <a:pt x="23894" y="20266"/>
                  <a:pt x="23901" y="20226"/>
                  <a:pt x="23881" y="20226"/>
                </a:cubicBezTo>
                <a:cubicBezTo>
                  <a:pt x="23873" y="20226"/>
                  <a:pt x="23860" y="20233"/>
                  <a:pt x="23837" y="20253"/>
                </a:cubicBezTo>
                <a:lnTo>
                  <a:pt x="23861" y="20206"/>
                </a:lnTo>
                <a:cubicBezTo>
                  <a:pt x="23859" y="20202"/>
                  <a:pt x="23856" y="20201"/>
                  <a:pt x="23852" y="20201"/>
                </a:cubicBezTo>
                <a:cubicBezTo>
                  <a:pt x="23839" y="20201"/>
                  <a:pt x="23818" y="20218"/>
                  <a:pt x="23807" y="20218"/>
                </a:cubicBezTo>
                <a:cubicBezTo>
                  <a:pt x="23801" y="20218"/>
                  <a:pt x="23797" y="20212"/>
                  <a:pt x="23801" y="20194"/>
                </a:cubicBezTo>
                <a:lnTo>
                  <a:pt x="23801" y="20194"/>
                </a:lnTo>
                <a:lnTo>
                  <a:pt x="23789" y="20206"/>
                </a:lnTo>
                <a:lnTo>
                  <a:pt x="23777" y="20194"/>
                </a:lnTo>
                <a:lnTo>
                  <a:pt x="23777" y="20206"/>
                </a:lnTo>
                <a:lnTo>
                  <a:pt x="23765" y="20206"/>
                </a:lnTo>
                <a:cubicBezTo>
                  <a:pt x="23718" y="20182"/>
                  <a:pt x="23683" y="20159"/>
                  <a:pt x="23636" y="20135"/>
                </a:cubicBezTo>
                <a:lnTo>
                  <a:pt x="23636" y="20135"/>
                </a:lnTo>
                <a:cubicBezTo>
                  <a:pt x="23683" y="20159"/>
                  <a:pt x="23718" y="20182"/>
                  <a:pt x="23753" y="20206"/>
                </a:cubicBezTo>
                <a:lnTo>
                  <a:pt x="23741" y="20229"/>
                </a:lnTo>
                <a:lnTo>
                  <a:pt x="23551" y="20110"/>
                </a:lnTo>
                <a:cubicBezTo>
                  <a:pt x="23563" y="20110"/>
                  <a:pt x="23563" y="20099"/>
                  <a:pt x="23563" y="20087"/>
                </a:cubicBezTo>
                <a:cubicBezTo>
                  <a:pt x="23563" y="20087"/>
                  <a:pt x="23563" y="20087"/>
                  <a:pt x="23563" y="20075"/>
                </a:cubicBezTo>
                <a:cubicBezTo>
                  <a:pt x="23575" y="20051"/>
                  <a:pt x="23575" y="20039"/>
                  <a:pt x="23575" y="20039"/>
                </a:cubicBezTo>
                <a:lnTo>
                  <a:pt x="23563" y="20027"/>
                </a:lnTo>
                <a:cubicBezTo>
                  <a:pt x="23563" y="20015"/>
                  <a:pt x="23563" y="20003"/>
                  <a:pt x="23551" y="20003"/>
                </a:cubicBezTo>
                <a:cubicBezTo>
                  <a:pt x="23551" y="19991"/>
                  <a:pt x="23551" y="19991"/>
                  <a:pt x="23551" y="19991"/>
                </a:cubicBezTo>
                <a:lnTo>
                  <a:pt x="23551" y="19979"/>
                </a:lnTo>
                <a:lnTo>
                  <a:pt x="23539" y="19979"/>
                </a:lnTo>
                <a:lnTo>
                  <a:pt x="23527" y="19968"/>
                </a:lnTo>
                <a:lnTo>
                  <a:pt x="23515" y="19956"/>
                </a:lnTo>
                <a:cubicBezTo>
                  <a:pt x="23491" y="19932"/>
                  <a:pt x="23480" y="19920"/>
                  <a:pt x="23456" y="19908"/>
                </a:cubicBezTo>
                <a:cubicBezTo>
                  <a:pt x="23420" y="19884"/>
                  <a:pt x="23384" y="19860"/>
                  <a:pt x="23349" y="19837"/>
                </a:cubicBezTo>
                <a:cubicBezTo>
                  <a:pt x="23325" y="19813"/>
                  <a:pt x="23289" y="19801"/>
                  <a:pt x="23277" y="19789"/>
                </a:cubicBezTo>
                <a:cubicBezTo>
                  <a:pt x="23265" y="19785"/>
                  <a:pt x="23257" y="19782"/>
                  <a:pt x="23254" y="19782"/>
                </a:cubicBezTo>
                <a:cubicBezTo>
                  <a:pt x="23247" y="19782"/>
                  <a:pt x="23257" y="19793"/>
                  <a:pt x="23289" y="19825"/>
                </a:cubicBezTo>
                <a:cubicBezTo>
                  <a:pt x="23301" y="19837"/>
                  <a:pt x="23349" y="19860"/>
                  <a:pt x="23420" y="19908"/>
                </a:cubicBezTo>
                <a:cubicBezTo>
                  <a:pt x="23432" y="19920"/>
                  <a:pt x="23456" y="19932"/>
                  <a:pt x="23468" y="19944"/>
                </a:cubicBezTo>
                <a:lnTo>
                  <a:pt x="23503" y="19968"/>
                </a:lnTo>
                <a:cubicBezTo>
                  <a:pt x="23503" y="19968"/>
                  <a:pt x="23515" y="19968"/>
                  <a:pt x="23515" y="19979"/>
                </a:cubicBezTo>
                <a:cubicBezTo>
                  <a:pt x="23527" y="19979"/>
                  <a:pt x="23527" y="19979"/>
                  <a:pt x="23527" y="19991"/>
                </a:cubicBezTo>
                <a:lnTo>
                  <a:pt x="23539" y="19991"/>
                </a:lnTo>
                <a:cubicBezTo>
                  <a:pt x="23539" y="19991"/>
                  <a:pt x="23539" y="19991"/>
                  <a:pt x="23551" y="20015"/>
                </a:cubicBezTo>
                <a:cubicBezTo>
                  <a:pt x="23551" y="20015"/>
                  <a:pt x="23551" y="20027"/>
                  <a:pt x="23551" y="20039"/>
                </a:cubicBezTo>
                <a:lnTo>
                  <a:pt x="23551" y="20051"/>
                </a:lnTo>
                <a:cubicBezTo>
                  <a:pt x="23551" y="20051"/>
                  <a:pt x="23551" y="20063"/>
                  <a:pt x="23551" y="20075"/>
                </a:cubicBezTo>
                <a:cubicBezTo>
                  <a:pt x="23551" y="20087"/>
                  <a:pt x="23551" y="20087"/>
                  <a:pt x="23539" y="20099"/>
                </a:cubicBezTo>
                <a:cubicBezTo>
                  <a:pt x="23539" y="20099"/>
                  <a:pt x="23539" y="20099"/>
                  <a:pt x="23539" y="20110"/>
                </a:cubicBezTo>
                <a:cubicBezTo>
                  <a:pt x="23539" y="20110"/>
                  <a:pt x="23527" y="20122"/>
                  <a:pt x="23515" y="20122"/>
                </a:cubicBezTo>
                <a:lnTo>
                  <a:pt x="22908" y="19729"/>
                </a:lnTo>
                <a:lnTo>
                  <a:pt x="23337" y="20027"/>
                </a:lnTo>
                <a:cubicBezTo>
                  <a:pt x="23372" y="20051"/>
                  <a:pt x="23432" y="20087"/>
                  <a:pt x="23503" y="20134"/>
                </a:cubicBezTo>
                <a:lnTo>
                  <a:pt x="23491" y="20134"/>
                </a:lnTo>
                <a:cubicBezTo>
                  <a:pt x="23491" y="20146"/>
                  <a:pt x="23480" y="20146"/>
                  <a:pt x="23480" y="20146"/>
                </a:cubicBezTo>
                <a:lnTo>
                  <a:pt x="23015" y="19848"/>
                </a:lnTo>
                <a:cubicBezTo>
                  <a:pt x="22884" y="19753"/>
                  <a:pt x="22789" y="19694"/>
                  <a:pt x="22706" y="19646"/>
                </a:cubicBezTo>
                <a:lnTo>
                  <a:pt x="20860" y="18455"/>
                </a:lnTo>
                <a:lnTo>
                  <a:pt x="20872" y="18444"/>
                </a:lnTo>
                <a:lnTo>
                  <a:pt x="20991" y="18527"/>
                </a:lnTo>
                <a:cubicBezTo>
                  <a:pt x="21110" y="18598"/>
                  <a:pt x="21182" y="18646"/>
                  <a:pt x="21229" y="18682"/>
                </a:cubicBezTo>
                <a:cubicBezTo>
                  <a:pt x="21336" y="18741"/>
                  <a:pt x="21348" y="18741"/>
                  <a:pt x="21372" y="18741"/>
                </a:cubicBezTo>
                <a:cubicBezTo>
                  <a:pt x="21384" y="18741"/>
                  <a:pt x="21396" y="18753"/>
                  <a:pt x="21479" y="18801"/>
                </a:cubicBezTo>
                <a:cubicBezTo>
                  <a:pt x="22370" y="19366"/>
                  <a:pt x="23430" y="20054"/>
                  <a:pt x="23458" y="20054"/>
                </a:cubicBezTo>
                <a:cubicBezTo>
                  <a:pt x="23464" y="20054"/>
                  <a:pt x="23410" y="20013"/>
                  <a:pt x="23277" y="19920"/>
                </a:cubicBezTo>
                <a:cubicBezTo>
                  <a:pt x="22598" y="19479"/>
                  <a:pt x="21872" y="19015"/>
                  <a:pt x="21122" y="18527"/>
                </a:cubicBezTo>
                <a:cubicBezTo>
                  <a:pt x="21031" y="18470"/>
                  <a:pt x="20941" y="18413"/>
                  <a:pt x="20860" y="18357"/>
                </a:cubicBezTo>
                <a:lnTo>
                  <a:pt x="20860" y="18357"/>
                </a:lnTo>
                <a:cubicBezTo>
                  <a:pt x="20902" y="18379"/>
                  <a:pt x="20945" y="18401"/>
                  <a:pt x="20987" y="18418"/>
                </a:cubicBezTo>
                <a:lnTo>
                  <a:pt x="20987" y="18418"/>
                </a:lnTo>
                <a:cubicBezTo>
                  <a:pt x="20945" y="18391"/>
                  <a:pt x="20903" y="18364"/>
                  <a:pt x="20860" y="18336"/>
                </a:cubicBezTo>
                <a:lnTo>
                  <a:pt x="20780" y="18288"/>
                </a:lnTo>
                <a:lnTo>
                  <a:pt x="20780" y="18288"/>
                </a:lnTo>
                <a:cubicBezTo>
                  <a:pt x="20814" y="18307"/>
                  <a:pt x="20849" y="18327"/>
                  <a:pt x="20884" y="18348"/>
                </a:cubicBezTo>
                <a:cubicBezTo>
                  <a:pt x="20932" y="18372"/>
                  <a:pt x="20967" y="18396"/>
                  <a:pt x="20991" y="18420"/>
                </a:cubicBezTo>
                <a:cubicBezTo>
                  <a:pt x="20990" y="18419"/>
                  <a:pt x="20989" y="18419"/>
                  <a:pt x="20987" y="18418"/>
                </a:cubicBezTo>
                <a:lnTo>
                  <a:pt x="20987" y="18418"/>
                </a:lnTo>
                <a:cubicBezTo>
                  <a:pt x="21110" y="18497"/>
                  <a:pt x="21230" y="18575"/>
                  <a:pt x="21336" y="18646"/>
                </a:cubicBezTo>
                <a:cubicBezTo>
                  <a:pt x="21595" y="18811"/>
                  <a:pt x="21791" y="18941"/>
                  <a:pt x="21822" y="18941"/>
                </a:cubicBezTo>
                <a:cubicBezTo>
                  <a:pt x="21827" y="18941"/>
                  <a:pt x="21828" y="18938"/>
                  <a:pt x="21825" y="18932"/>
                </a:cubicBezTo>
                <a:cubicBezTo>
                  <a:pt x="21551" y="18765"/>
                  <a:pt x="21265" y="18575"/>
                  <a:pt x="20955" y="18372"/>
                </a:cubicBezTo>
                <a:cubicBezTo>
                  <a:pt x="20881" y="18330"/>
                  <a:pt x="20816" y="18287"/>
                  <a:pt x="20744" y="18236"/>
                </a:cubicBezTo>
                <a:lnTo>
                  <a:pt x="20744" y="18236"/>
                </a:lnTo>
                <a:cubicBezTo>
                  <a:pt x="20728" y="18236"/>
                  <a:pt x="20719" y="18238"/>
                  <a:pt x="20713" y="18241"/>
                </a:cubicBezTo>
                <a:lnTo>
                  <a:pt x="20717" y="18241"/>
                </a:lnTo>
                <a:lnTo>
                  <a:pt x="20741" y="18265"/>
                </a:lnTo>
                <a:lnTo>
                  <a:pt x="20780" y="18288"/>
                </a:lnTo>
                <a:lnTo>
                  <a:pt x="20780" y="18288"/>
                </a:lnTo>
                <a:cubicBezTo>
                  <a:pt x="20755" y="18275"/>
                  <a:pt x="20730" y="18263"/>
                  <a:pt x="20705" y="18253"/>
                </a:cubicBezTo>
                <a:lnTo>
                  <a:pt x="20705" y="18253"/>
                </a:lnTo>
                <a:lnTo>
                  <a:pt x="20848" y="18348"/>
                </a:lnTo>
                <a:cubicBezTo>
                  <a:pt x="20852" y="18351"/>
                  <a:pt x="20856" y="18354"/>
                  <a:pt x="20860" y="18357"/>
                </a:cubicBezTo>
                <a:lnTo>
                  <a:pt x="20860" y="18357"/>
                </a:lnTo>
                <a:cubicBezTo>
                  <a:pt x="20786" y="18317"/>
                  <a:pt x="20714" y="18276"/>
                  <a:pt x="20646" y="18253"/>
                </a:cubicBezTo>
                <a:lnTo>
                  <a:pt x="20622" y="18241"/>
                </a:lnTo>
                <a:cubicBezTo>
                  <a:pt x="20586" y="18217"/>
                  <a:pt x="20551" y="18194"/>
                  <a:pt x="20515" y="18170"/>
                </a:cubicBezTo>
                <a:lnTo>
                  <a:pt x="20515" y="18170"/>
                </a:lnTo>
                <a:cubicBezTo>
                  <a:pt x="20549" y="18178"/>
                  <a:pt x="20584" y="18186"/>
                  <a:pt x="20618" y="18195"/>
                </a:cubicBezTo>
                <a:lnTo>
                  <a:pt x="20618" y="18195"/>
                </a:lnTo>
                <a:cubicBezTo>
                  <a:pt x="20613" y="18190"/>
                  <a:pt x="20610" y="18186"/>
                  <a:pt x="20610" y="18182"/>
                </a:cubicBezTo>
                <a:lnTo>
                  <a:pt x="20610" y="18182"/>
                </a:lnTo>
                <a:cubicBezTo>
                  <a:pt x="20627" y="18187"/>
                  <a:pt x="20641" y="18195"/>
                  <a:pt x="20653" y="18204"/>
                </a:cubicBezTo>
                <a:lnTo>
                  <a:pt x="20653" y="18204"/>
                </a:lnTo>
                <a:cubicBezTo>
                  <a:pt x="20642" y="18201"/>
                  <a:pt x="20630" y="18198"/>
                  <a:pt x="20618" y="18195"/>
                </a:cubicBezTo>
                <a:lnTo>
                  <a:pt x="20618" y="18195"/>
                </a:lnTo>
                <a:cubicBezTo>
                  <a:pt x="20627" y="18204"/>
                  <a:pt x="20642" y="18214"/>
                  <a:pt x="20658" y="18229"/>
                </a:cubicBezTo>
                <a:lnTo>
                  <a:pt x="20705" y="18253"/>
                </a:lnTo>
                <a:cubicBezTo>
                  <a:pt x="20705" y="18249"/>
                  <a:pt x="20707" y="18244"/>
                  <a:pt x="20713" y="18241"/>
                </a:cubicBezTo>
                <a:lnTo>
                  <a:pt x="20705" y="18241"/>
                </a:lnTo>
                <a:lnTo>
                  <a:pt x="20693" y="18229"/>
                </a:lnTo>
                <a:cubicBezTo>
                  <a:pt x="20681" y="18223"/>
                  <a:pt x="20668" y="18213"/>
                  <a:pt x="20653" y="18204"/>
                </a:cubicBezTo>
                <a:lnTo>
                  <a:pt x="20653" y="18204"/>
                </a:lnTo>
                <a:cubicBezTo>
                  <a:pt x="20676" y="18209"/>
                  <a:pt x="20699" y="18215"/>
                  <a:pt x="20721" y="18220"/>
                </a:cubicBezTo>
                <a:lnTo>
                  <a:pt x="20721" y="18220"/>
                </a:lnTo>
                <a:cubicBezTo>
                  <a:pt x="20720" y="18219"/>
                  <a:pt x="20719" y="18218"/>
                  <a:pt x="20717" y="18217"/>
                </a:cubicBezTo>
                <a:lnTo>
                  <a:pt x="20717" y="18217"/>
                </a:lnTo>
                <a:cubicBezTo>
                  <a:pt x="20719" y="18218"/>
                  <a:pt x="20721" y="18220"/>
                  <a:pt x="20723" y="18221"/>
                </a:cubicBezTo>
                <a:lnTo>
                  <a:pt x="20723" y="18221"/>
                </a:lnTo>
                <a:cubicBezTo>
                  <a:pt x="20722" y="18221"/>
                  <a:pt x="20722" y="18220"/>
                  <a:pt x="20721" y="18220"/>
                </a:cubicBezTo>
                <a:lnTo>
                  <a:pt x="20721" y="18220"/>
                </a:lnTo>
                <a:cubicBezTo>
                  <a:pt x="20729" y="18226"/>
                  <a:pt x="20736" y="18231"/>
                  <a:pt x="20744" y="18236"/>
                </a:cubicBezTo>
                <a:lnTo>
                  <a:pt x="20744" y="18236"/>
                </a:lnTo>
                <a:cubicBezTo>
                  <a:pt x="20744" y="18236"/>
                  <a:pt x="20744" y="18236"/>
                  <a:pt x="20744" y="18236"/>
                </a:cubicBezTo>
                <a:cubicBezTo>
                  <a:pt x="20746" y="18236"/>
                  <a:pt x="20747" y="18236"/>
                  <a:pt x="20749" y="18236"/>
                </a:cubicBezTo>
                <a:lnTo>
                  <a:pt x="20749" y="18236"/>
                </a:lnTo>
                <a:cubicBezTo>
                  <a:pt x="20740" y="18231"/>
                  <a:pt x="20732" y="18226"/>
                  <a:pt x="20723" y="18221"/>
                </a:cubicBezTo>
                <a:lnTo>
                  <a:pt x="20723" y="18221"/>
                </a:lnTo>
                <a:cubicBezTo>
                  <a:pt x="21054" y="18302"/>
                  <a:pt x="21399" y="18391"/>
                  <a:pt x="21753" y="18479"/>
                </a:cubicBezTo>
                <a:lnTo>
                  <a:pt x="21753" y="18491"/>
                </a:lnTo>
                <a:cubicBezTo>
                  <a:pt x="21823" y="18503"/>
                  <a:pt x="21916" y="18526"/>
                  <a:pt x="22157" y="18595"/>
                </a:cubicBezTo>
                <a:lnTo>
                  <a:pt x="22157" y="18595"/>
                </a:lnTo>
                <a:cubicBezTo>
                  <a:pt x="21939" y="18541"/>
                  <a:pt x="21722" y="18486"/>
                  <a:pt x="21507" y="18431"/>
                </a:cubicBezTo>
                <a:lnTo>
                  <a:pt x="21507" y="18431"/>
                </a:lnTo>
                <a:cubicBezTo>
                  <a:pt x="21555" y="18444"/>
                  <a:pt x="21602" y="18456"/>
                  <a:pt x="21646" y="18467"/>
                </a:cubicBezTo>
                <a:cubicBezTo>
                  <a:pt x="21836" y="18527"/>
                  <a:pt x="22003" y="18575"/>
                  <a:pt x="22158" y="18610"/>
                </a:cubicBezTo>
                <a:lnTo>
                  <a:pt x="22170" y="18598"/>
                </a:lnTo>
                <a:cubicBezTo>
                  <a:pt x="22165" y="18597"/>
                  <a:pt x="22161" y="18596"/>
                  <a:pt x="22157" y="18595"/>
                </a:cubicBezTo>
                <a:lnTo>
                  <a:pt x="22157" y="18595"/>
                </a:lnTo>
                <a:cubicBezTo>
                  <a:pt x="22292" y="18628"/>
                  <a:pt x="22427" y="18661"/>
                  <a:pt x="22563" y="18694"/>
                </a:cubicBezTo>
                <a:cubicBezTo>
                  <a:pt x="22741" y="18739"/>
                  <a:pt x="22919" y="18783"/>
                  <a:pt x="23097" y="18827"/>
                </a:cubicBezTo>
                <a:lnTo>
                  <a:pt x="23097" y="18827"/>
                </a:lnTo>
                <a:cubicBezTo>
                  <a:pt x="22961" y="18791"/>
                  <a:pt x="22828" y="18754"/>
                  <a:pt x="22699" y="18717"/>
                </a:cubicBezTo>
                <a:lnTo>
                  <a:pt x="22741" y="18717"/>
                </a:lnTo>
                <a:cubicBezTo>
                  <a:pt x="23146" y="18813"/>
                  <a:pt x="23551" y="18920"/>
                  <a:pt x="23968" y="19015"/>
                </a:cubicBezTo>
                <a:lnTo>
                  <a:pt x="24087" y="19051"/>
                </a:lnTo>
                <a:lnTo>
                  <a:pt x="24016" y="19051"/>
                </a:lnTo>
                <a:cubicBezTo>
                  <a:pt x="24270" y="19112"/>
                  <a:pt x="24521" y="19171"/>
                  <a:pt x="24765" y="19229"/>
                </a:cubicBezTo>
                <a:lnTo>
                  <a:pt x="24408" y="19158"/>
                </a:lnTo>
                <a:lnTo>
                  <a:pt x="24408" y="19158"/>
                </a:lnTo>
                <a:cubicBezTo>
                  <a:pt x="25460" y="19383"/>
                  <a:pt x="25893" y="19570"/>
                  <a:pt x="26675" y="19709"/>
                </a:cubicBezTo>
                <a:lnTo>
                  <a:pt x="26675" y="19709"/>
                </a:lnTo>
                <a:cubicBezTo>
                  <a:pt x="26630" y="19697"/>
                  <a:pt x="26581" y="19684"/>
                  <a:pt x="26528" y="19670"/>
                </a:cubicBezTo>
                <a:cubicBezTo>
                  <a:pt x="26528" y="19670"/>
                  <a:pt x="26528" y="19658"/>
                  <a:pt x="26516" y="19646"/>
                </a:cubicBezTo>
                <a:lnTo>
                  <a:pt x="26516" y="19646"/>
                </a:lnTo>
                <a:lnTo>
                  <a:pt x="26670" y="19682"/>
                </a:lnTo>
                <a:cubicBezTo>
                  <a:pt x="26742" y="19706"/>
                  <a:pt x="26813" y="19718"/>
                  <a:pt x="26885" y="19741"/>
                </a:cubicBezTo>
                <a:lnTo>
                  <a:pt x="26892" y="19745"/>
                </a:lnTo>
                <a:lnTo>
                  <a:pt x="26892" y="19745"/>
                </a:lnTo>
                <a:cubicBezTo>
                  <a:pt x="26816" y="19734"/>
                  <a:pt x="26744" y="19722"/>
                  <a:pt x="26675" y="19709"/>
                </a:cubicBezTo>
                <a:lnTo>
                  <a:pt x="26675" y="19709"/>
                </a:lnTo>
                <a:cubicBezTo>
                  <a:pt x="26748" y="19729"/>
                  <a:pt x="26810" y="19746"/>
                  <a:pt x="26861" y="19760"/>
                </a:cubicBezTo>
                <a:lnTo>
                  <a:pt x="26861" y="19760"/>
                </a:lnTo>
                <a:lnTo>
                  <a:pt x="26910" y="19756"/>
                </a:lnTo>
                <a:lnTo>
                  <a:pt x="26910" y="19756"/>
                </a:lnTo>
                <a:lnTo>
                  <a:pt x="26892" y="19745"/>
                </a:lnTo>
                <a:lnTo>
                  <a:pt x="26892" y="19745"/>
                </a:lnTo>
                <a:cubicBezTo>
                  <a:pt x="26909" y="19748"/>
                  <a:pt x="26927" y="19751"/>
                  <a:pt x="26944" y="19753"/>
                </a:cubicBezTo>
                <a:lnTo>
                  <a:pt x="26910" y="19756"/>
                </a:lnTo>
                <a:lnTo>
                  <a:pt x="26910" y="19756"/>
                </a:lnTo>
                <a:lnTo>
                  <a:pt x="26968" y="19789"/>
                </a:lnTo>
                <a:cubicBezTo>
                  <a:pt x="26956" y="19789"/>
                  <a:pt x="26932" y="19789"/>
                  <a:pt x="26920" y="19777"/>
                </a:cubicBezTo>
                <a:cubicBezTo>
                  <a:pt x="26903" y="19772"/>
                  <a:pt x="26883" y="19766"/>
                  <a:pt x="26861" y="19760"/>
                </a:cubicBezTo>
                <a:lnTo>
                  <a:pt x="26861" y="19760"/>
                </a:lnTo>
                <a:lnTo>
                  <a:pt x="26801" y="19765"/>
                </a:lnTo>
                <a:cubicBezTo>
                  <a:pt x="27063" y="19848"/>
                  <a:pt x="27325" y="19896"/>
                  <a:pt x="27587" y="19944"/>
                </a:cubicBezTo>
                <a:cubicBezTo>
                  <a:pt x="27885" y="20039"/>
                  <a:pt x="28278" y="20158"/>
                  <a:pt x="28730" y="20277"/>
                </a:cubicBezTo>
                <a:cubicBezTo>
                  <a:pt x="29054" y="20353"/>
                  <a:pt x="29180" y="20361"/>
                  <a:pt x="29284" y="20361"/>
                </a:cubicBezTo>
                <a:cubicBezTo>
                  <a:pt x="29310" y="20361"/>
                  <a:pt x="29335" y="20360"/>
                  <a:pt x="29361" y="20360"/>
                </a:cubicBezTo>
                <a:cubicBezTo>
                  <a:pt x="29445" y="20384"/>
                  <a:pt x="29528" y="20408"/>
                  <a:pt x="29635" y="20444"/>
                </a:cubicBezTo>
                <a:cubicBezTo>
                  <a:pt x="29639" y="20448"/>
                  <a:pt x="29637" y="20449"/>
                  <a:pt x="29630" y="20449"/>
                </a:cubicBezTo>
                <a:cubicBezTo>
                  <a:pt x="29596" y="20449"/>
                  <a:pt x="29437" y="20404"/>
                  <a:pt x="29337" y="20384"/>
                </a:cubicBezTo>
                <a:lnTo>
                  <a:pt x="29337" y="20384"/>
                </a:lnTo>
                <a:cubicBezTo>
                  <a:pt x="29433" y="20408"/>
                  <a:pt x="29576" y="20444"/>
                  <a:pt x="29730" y="20480"/>
                </a:cubicBezTo>
                <a:lnTo>
                  <a:pt x="29753" y="20491"/>
                </a:lnTo>
                <a:lnTo>
                  <a:pt x="29753" y="20491"/>
                </a:lnTo>
                <a:cubicBezTo>
                  <a:pt x="29694" y="20480"/>
                  <a:pt x="29637" y="20472"/>
                  <a:pt x="29587" y="20468"/>
                </a:cubicBezTo>
                <a:lnTo>
                  <a:pt x="29587" y="20468"/>
                </a:lnTo>
                <a:cubicBezTo>
                  <a:pt x="30171" y="20587"/>
                  <a:pt x="30171" y="20646"/>
                  <a:pt x="30421" y="20694"/>
                </a:cubicBezTo>
                <a:cubicBezTo>
                  <a:pt x="30416" y="20684"/>
                  <a:pt x="30424" y="20680"/>
                  <a:pt x="30439" y="20680"/>
                </a:cubicBezTo>
                <a:cubicBezTo>
                  <a:pt x="30459" y="20680"/>
                  <a:pt x="30494" y="20687"/>
                  <a:pt x="30528" y="20694"/>
                </a:cubicBezTo>
                <a:lnTo>
                  <a:pt x="30486" y="20680"/>
                </a:lnTo>
                <a:lnTo>
                  <a:pt x="30486" y="20680"/>
                </a:lnTo>
                <a:cubicBezTo>
                  <a:pt x="30611" y="20712"/>
                  <a:pt x="30733" y="20738"/>
                  <a:pt x="30850" y="20765"/>
                </a:cubicBezTo>
                <a:cubicBezTo>
                  <a:pt x="30945" y="20801"/>
                  <a:pt x="31040" y="20825"/>
                  <a:pt x="31135" y="20849"/>
                </a:cubicBezTo>
                <a:cubicBezTo>
                  <a:pt x="31290" y="20884"/>
                  <a:pt x="31421" y="20920"/>
                  <a:pt x="31564" y="20944"/>
                </a:cubicBezTo>
                <a:cubicBezTo>
                  <a:pt x="31635" y="20956"/>
                  <a:pt x="31707" y="20980"/>
                  <a:pt x="31790" y="20991"/>
                </a:cubicBezTo>
                <a:cubicBezTo>
                  <a:pt x="31873" y="21003"/>
                  <a:pt x="31957" y="21015"/>
                  <a:pt x="32040" y="21027"/>
                </a:cubicBezTo>
                <a:cubicBezTo>
                  <a:pt x="32076" y="21027"/>
                  <a:pt x="32004" y="21003"/>
                  <a:pt x="31981" y="20991"/>
                </a:cubicBezTo>
                <a:cubicBezTo>
                  <a:pt x="31968" y="20987"/>
                  <a:pt x="31961" y="20984"/>
                  <a:pt x="31965" y="20984"/>
                </a:cubicBezTo>
                <a:cubicBezTo>
                  <a:pt x="31971" y="20984"/>
                  <a:pt x="32009" y="20993"/>
                  <a:pt x="32100" y="21015"/>
                </a:cubicBezTo>
                <a:lnTo>
                  <a:pt x="32100" y="20980"/>
                </a:lnTo>
                <a:lnTo>
                  <a:pt x="32088" y="21003"/>
                </a:lnTo>
                <a:cubicBezTo>
                  <a:pt x="32100" y="20896"/>
                  <a:pt x="32123" y="20789"/>
                  <a:pt x="32135" y="20682"/>
                </a:cubicBezTo>
                <a:cubicBezTo>
                  <a:pt x="32135" y="20682"/>
                  <a:pt x="32147" y="20694"/>
                  <a:pt x="32147" y="20718"/>
                </a:cubicBezTo>
                <a:cubicBezTo>
                  <a:pt x="32147" y="20741"/>
                  <a:pt x="32135" y="20765"/>
                  <a:pt x="32135" y="20813"/>
                </a:cubicBezTo>
                <a:cubicBezTo>
                  <a:pt x="32123" y="20861"/>
                  <a:pt x="32123" y="20932"/>
                  <a:pt x="32100" y="21027"/>
                </a:cubicBezTo>
                <a:lnTo>
                  <a:pt x="32040" y="21003"/>
                </a:lnTo>
                <a:lnTo>
                  <a:pt x="32040" y="21003"/>
                </a:lnTo>
                <a:cubicBezTo>
                  <a:pt x="32028" y="21015"/>
                  <a:pt x="32052" y="21027"/>
                  <a:pt x="32112" y="21039"/>
                </a:cubicBezTo>
                <a:cubicBezTo>
                  <a:pt x="32123" y="21003"/>
                  <a:pt x="32135" y="20932"/>
                  <a:pt x="32147" y="20849"/>
                </a:cubicBezTo>
                <a:cubicBezTo>
                  <a:pt x="32147" y="20849"/>
                  <a:pt x="32171" y="20813"/>
                  <a:pt x="32195" y="20682"/>
                </a:cubicBezTo>
                <a:lnTo>
                  <a:pt x="32195" y="20563"/>
                </a:lnTo>
                <a:cubicBezTo>
                  <a:pt x="32195" y="20551"/>
                  <a:pt x="32207" y="20551"/>
                  <a:pt x="32207" y="20539"/>
                </a:cubicBezTo>
                <a:cubicBezTo>
                  <a:pt x="32219" y="20432"/>
                  <a:pt x="32243" y="20349"/>
                  <a:pt x="32254" y="20313"/>
                </a:cubicBezTo>
                <a:lnTo>
                  <a:pt x="32254" y="20313"/>
                </a:lnTo>
                <a:cubicBezTo>
                  <a:pt x="32254" y="20420"/>
                  <a:pt x="32231" y="20551"/>
                  <a:pt x="32207" y="20658"/>
                </a:cubicBezTo>
                <a:cubicBezTo>
                  <a:pt x="32195" y="20718"/>
                  <a:pt x="32195" y="20765"/>
                  <a:pt x="32183" y="20801"/>
                </a:cubicBezTo>
                <a:cubicBezTo>
                  <a:pt x="32183" y="20842"/>
                  <a:pt x="32183" y="20875"/>
                  <a:pt x="32191" y="20875"/>
                </a:cubicBezTo>
                <a:cubicBezTo>
                  <a:pt x="32192" y="20875"/>
                  <a:pt x="32193" y="20874"/>
                  <a:pt x="32195" y="20872"/>
                </a:cubicBezTo>
                <a:cubicBezTo>
                  <a:pt x="32207" y="20777"/>
                  <a:pt x="32219" y="20670"/>
                  <a:pt x="32243" y="20563"/>
                </a:cubicBezTo>
                <a:cubicBezTo>
                  <a:pt x="32254" y="20456"/>
                  <a:pt x="32266" y="20349"/>
                  <a:pt x="32290" y="20241"/>
                </a:cubicBezTo>
                <a:cubicBezTo>
                  <a:pt x="32302" y="20110"/>
                  <a:pt x="32326" y="19979"/>
                  <a:pt x="32338" y="19848"/>
                </a:cubicBezTo>
                <a:cubicBezTo>
                  <a:pt x="32350" y="19801"/>
                  <a:pt x="32362" y="19753"/>
                  <a:pt x="32374" y="19694"/>
                </a:cubicBezTo>
                <a:cubicBezTo>
                  <a:pt x="32385" y="19575"/>
                  <a:pt x="32397" y="19467"/>
                  <a:pt x="32409" y="19372"/>
                </a:cubicBezTo>
                <a:cubicBezTo>
                  <a:pt x="32457" y="19003"/>
                  <a:pt x="32504" y="18598"/>
                  <a:pt x="32552" y="18205"/>
                </a:cubicBezTo>
                <a:cubicBezTo>
                  <a:pt x="32552" y="18205"/>
                  <a:pt x="32552" y="18217"/>
                  <a:pt x="32552" y="18229"/>
                </a:cubicBezTo>
                <a:cubicBezTo>
                  <a:pt x="32600" y="17896"/>
                  <a:pt x="32612" y="17693"/>
                  <a:pt x="32624" y="17503"/>
                </a:cubicBezTo>
                <a:cubicBezTo>
                  <a:pt x="32624" y="17479"/>
                  <a:pt x="32624" y="17467"/>
                  <a:pt x="32624" y="17455"/>
                </a:cubicBezTo>
                <a:lnTo>
                  <a:pt x="32647" y="17455"/>
                </a:lnTo>
                <a:cubicBezTo>
                  <a:pt x="32671" y="17312"/>
                  <a:pt x="32695" y="17170"/>
                  <a:pt x="32719" y="17039"/>
                </a:cubicBezTo>
                <a:cubicBezTo>
                  <a:pt x="32731" y="17015"/>
                  <a:pt x="32731" y="16991"/>
                  <a:pt x="32731" y="16967"/>
                </a:cubicBezTo>
                <a:cubicBezTo>
                  <a:pt x="32743" y="16955"/>
                  <a:pt x="32743" y="16931"/>
                  <a:pt x="32743" y="16920"/>
                </a:cubicBezTo>
                <a:cubicBezTo>
                  <a:pt x="32754" y="16864"/>
                  <a:pt x="32765" y="16808"/>
                  <a:pt x="32776" y="16753"/>
                </a:cubicBezTo>
                <a:lnTo>
                  <a:pt x="32776" y="16753"/>
                </a:lnTo>
                <a:cubicBezTo>
                  <a:pt x="32776" y="16753"/>
                  <a:pt x="32776" y="16753"/>
                  <a:pt x="32776" y="16753"/>
                </a:cubicBezTo>
                <a:cubicBezTo>
                  <a:pt x="32773" y="16753"/>
                  <a:pt x="32770" y="16737"/>
                  <a:pt x="32778" y="16705"/>
                </a:cubicBezTo>
                <a:cubicBezTo>
                  <a:pt x="32778" y="16646"/>
                  <a:pt x="32790" y="16586"/>
                  <a:pt x="32802" y="16527"/>
                </a:cubicBezTo>
                <a:cubicBezTo>
                  <a:pt x="32802" y="16479"/>
                  <a:pt x="32814" y="16431"/>
                  <a:pt x="32814" y="16396"/>
                </a:cubicBezTo>
                <a:cubicBezTo>
                  <a:pt x="32707" y="16384"/>
                  <a:pt x="32576" y="16384"/>
                  <a:pt x="32433" y="16372"/>
                </a:cubicBezTo>
                <a:lnTo>
                  <a:pt x="32302" y="16372"/>
                </a:lnTo>
                <a:cubicBezTo>
                  <a:pt x="32181" y="16361"/>
                  <a:pt x="31815" y="16350"/>
                  <a:pt x="31837" y="16329"/>
                </a:cubicBezTo>
                <a:lnTo>
                  <a:pt x="31837" y="16329"/>
                </a:lnTo>
                <a:cubicBezTo>
                  <a:pt x="31802" y="16340"/>
                  <a:pt x="31735" y="16345"/>
                  <a:pt x="31647" y="16345"/>
                </a:cubicBezTo>
                <a:cubicBezTo>
                  <a:pt x="31313" y="16345"/>
                  <a:pt x="30675" y="16283"/>
                  <a:pt x="30315" y="16283"/>
                </a:cubicBezTo>
                <a:cubicBezTo>
                  <a:pt x="30254" y="16283"/>
                  <a:pt x="30201" y="16284"/>
                  <a:pt x="30159" y="16289"/>
                </a:cubicBezTo>
                <a:cubicBezTo>
                  <a:pt x="29897" y="16277"/>
                  <a:pt x="29552" y="16253"/>
                  <a:pt x="29195" y="16241"/>
                </a:cubicBezTo>
                <a:lnTo>
                  <a:pt x="29159" y="16229"/>
                </a:lnTo>
                <a:cubicBezTo>
                  <a:pt x="29206" y="16229"/>
                  <a:pt x="29302" y="16241"/>
                  <a:pt x="29337" y="16241"/>
                </a:cubicBezTo>
                <a:cubicBezTo>
                  <a:pt x="29218" y="16217"/>
                  <a:pt x="29123" y="16217"/>
                  <a:pt x="29028" y="16217"/>
                </a:cubicBezTo>
                <a:cubicBezTo>
                  <a:pt x="28945" y="16205"/>
                  <a:pt x="28849" y="16205"/>
                  <a:pt x="28766" y="16193"/>
                </a:cubicBezTo>
                <a:lnTo>
                  <a:pt x="28766" y="16193"/>
                </a:lnTo>
                <a:cubicBezTo>
                  <a:pt x="28790" y="16205"/>
                  <a:pt x="28814" y="16205"/>
                  <a:pt x="28885" y="16217"/>
                </a:cubicBezTo>
                <a:lnTo>
                  <a:pt x="28861" y="16217"/>
                </a:lnTo>
                <a:cubicBezTo>
                  <a:pt x="28778" y="16217"/>
                  <a:pt x="28694" y="16217"/>
                  <a:pt x="28623" y="16205"/>
                </a:cubicBezTo>
                <a:cubicBezTo>
                  <a:pt x="28575" y="16205"/>
                  <a:pt x="28528" y="16193"/>
                  <a:pt x="28480" y="16181"/>
                </a:cubicBezTo>
                <a:lnTo>
                  <a:pt x="28397" y="16181"/>
                </a:lnTo>
                <a:cubicBezTo>
                  <a:pt x="28361" y="16181"/>
                  <a:pt x="28325" y="16169"/>
                  <a:pt x="28302" y="16169"/>
                </a:cubicBezTo>
                <a:cubicBezTo>
                  <a:pt x="28357" y="16169"/>
                  <a:pt x="28354" y="16164"/>
                  <a:pt x="28399" y="16164"/>
                </a:cubicBezTo>
                <a:cubicBezTo>
                  <a:pt x="28402" y="16164"/>
                  <a:pt x="28405" y="16164"/>
                  <a:pt x="28407" y="16164"/>
                </a:cubicBezTo>
                <a:lnTo>
                  <a:pt x="28407" y="16164"/>
                </a:lnTo>
                <a:cubicBezTo>
                  <a:pt x="28073" y="16148"/>
                  <a:pt x="27852" y="16138"/>
                  <a:pt x="27784" y="16138"/>
                </a:cubicBezTo>
                <a:cubicBezTo>
                  <a:pt x="27720" y="16138"/>
                  <a:pt x="27797" y="16147"/>
                  <a:pt x="28052" y="16169"/>
                </a:cubicBezTo>
                <a:lnTo>
                  <a:pt x="27361" y="16169"/>
                </a:lnTo>
                <a:cubicBezTo>
                  <a:pt x="27230" y="16146"/>
                  <a:pt x="27206" y="16134"/>
                  <a:pt x="26956" y="16098"/>
                </a:cubicBezTo>
                <a:cubicBezTo>
                  <a:pt x="26932" y="16117"/>
                  <a:pt x="26857" y="16123"/>
                  <a:pt x="26753" y="16123"/>
                </a:cubicBezTo>
                <a:cubicBezTo>
                  <a:pt x="26598" y="16123"/>
                  <a:pt x="26378" y="16110"/>
                  <a:pt x="26170" y="16110"/>
                </a:cubicBezTo>
                <a:lnTo>
                  <a:pt x="26039" y="16110"/>
                </a:lnTo>
                <a:cubicBezTo>
                  <a:pt x="25992" y="16098"/>
                  <a:pt x="25956" y="16098"/>
                  <a:pt x="25908" y="16098"/>
                </a:cubicBezTo>
                <a:cubicBezTo>
                  <a:pt x="25980" y="16098"/>
                  <a:pt x="26039" y="16098"/>
                  <a:pt x="26099" y="16086"/>
                </a:cubicBezTo>
                <a:cubicBezTo>
                  <a:pt x="25908" y="16074"/>
                  <a:pt x="25706" y="16074"/>
                  <a:pt x="25504" y="16062"/>
                </a:cubicBezTo>
                <a:cubicBezTo>
                  <a:pt x="25477" y="16056"/>
                  <a:pt x="25501" y="16054"/>
                  <a:pt x="25557" y="16054"/>
                </a:cubicBezTo>
                <a:cubicBezTo>
                  <a:pt x="25724" y="16054"/>
                  <a:pt x="26170" y="16074"/>
                  <a:pt x="26349" y="16074"/>
                </a:cubicBezTo>
                <a:cubicBezTo>
                  <a:pt x="26206" y="16062"/>
                  <a:pt x="25920" y="16039"/>
                  <a:pt x="25825" y="16027"/>
                </a:cubicBezTo>
                <a:lnTo>
                  <a:pt x="25206" y="16027"/>
                </a:lnTo>
                <a:lnTo>
                  <a:pt x="25206" y="16015"/>
                </a:lnTo>
                <a:cubicBezTo>
                  <a:pt x="25099" y="16015"/>
                  <a:pt x="24992" y="16027"/>
                  <a:pt x="24873" y="16027"/>
                </a:cubicBezTo>
                <a:lnTo>
                  <a:pt x="24813" y="16027"/>
                </a:lnTo>
                <a:cubicBezTo>
                  <a:pt x="24828" y="16025"/>
                  <a:pt x="24841" y="16024"/>
                  <a:pt x="24853" y="16022"/>
                </a:cubicBezTo>
                <a:lnTo>
                  <a:pt x="24853" y="16022"/>
                </a:lnTo>
                <a:cubicBezTo>
                  <a:pt x="24818" y="16025"/>
                  <a:pt x="24781" y="16027"/>
                  <a:pt x="24742" y="16027"/>
                </a:cubicBezTo>
                <a:lnTo>
                  <a:pt x="24742" y="16039"/>
                </a:lnTo>
                <a:lnTo>
                  <a:pt x="24694" y="16039"/>
                </a:lnTo>
                <a:lnTo>
                  <a:pt x="24694" y="16027"/>
                </a:lnTo>
                <a:lnTo>
                  <a:pt x="24682" y="16027"/>
                </a:lnTo>
                <a:lnTo>
                  <a:pt x="24682" y="16039"/>
                </a:lnTo>
                <a:cubicBezTo>
                  <a:pt x="24682" y="16039"/>
                  <a:pt x="24670" y="16015"/>
                  <a:pt x="24670" y="16015"/>
                </a:cubicBezTo>
                <a:lnTo>
                  <a:pt x="24658" y="16015"/>
                </a:lnTo>
                <a:lnTo>
                  <a:pt x="24646" y="16027"/>
                </a:lnTo>
                <a:lnTo>
                  <a:pt x="24670" y="16027"/>
                </a:lnTo>
                <a:lnTo>
                  <a:pt x="24682" y="16039"/>
                </a:lnTo>
                <a:cubicBezTo>
                  <a:pt x="24658" y="16039"/>
                  <a:pt x="24634" y="16027"/>
                  <a:pt x="24611" y="16027"/>
                </a:cubicBezTo>
                <a:cubicBezTo>
                  <a:pt x="24599" y="16027"/>
                  <a:pt x="24587" y="16039"/>
                  <a:pt x="24563" y="16039"/>
                </a:cubicBezTo>
                <a:lnTo>
                  <a:pt x="24492" y="16039"/>
                </a:lnTo>
                <a:cubicBezTo>
                  <a:pt x="24480" y="16050"/>
                  <a:pt x="24468" y="16050"/>
                  <a:pt x="24444" y="16062"/>
                </a:cubicBezTo>
                <a:lnTo>
                  <a:pt x="24420" y="16062"/>
                </a:lnTo>
                <a:cubicBezTo>
                  <a:pt x="24432" y="16062"/>
                  <a:pt x="24432" y="16050"/>
                  <a:pt x="24432" y="16050"/>
                </a:cubicBezTo>
                <a:cubicBezTo>
                  <a:pt x="24444" y="16050"/>
                  <a:pt x="24456" y="16050"/>
                  <a:pt x="24468" y="16039"/>
                </a:cubicBezTo>
                <a:lnTo>
                  <a:pt x="24408" y="16039"/>
                </a:lnTo>
                <a:cubicBezTo>
                  <a:pt x="24420" y="16027"/>
                  <a:pt x="24432" y="16027"/>
                  <a:pt x="24456" y="16027"/>
                </a:cubicBezTo>
                <a:lnTo>
                  <a:pt x="24444" y="16027"/>
                </a:lnTo>
                <a:cubicBezTo>
                  <a:pt x="24456" y="16015"/>
                  <a:pt x="24468" y="16015"/>
                  <a:pt x="24480" y="16015"/>
                </a:cubicBezTo>
                <a:cubicBezTo>
                  <a:pt x="24432" y="16015"/>
                  <a:pt x="24373" y="16015"/>
                  <a:pt x="24432" y="16027"/>
                </a:cubicBezTo>
                <a:lnTo>
                  <a:pt x="24408" y="16027"/>
                </a:lnTo>
                <a:cubicBezTo>
                  <a:pt x="24408" y="16027"/>
                  <a:pt x="24408" y="16039"/>
                  <a:pt x="24396" y="16039"/>
                </a:cubicBezTo>
                <a:cubicBezTo>
                  <a:pt x="24384" y="16039"/>
                  <a:pt x="24373" y="16027"/>
                  <a:pt x="24349" y="16027"/>
                </a:cubicBezTo>
                <a:lnTo>
                  <a:pt x="24361" y="16027"/>
                </a:lnTo>
                <a:cubicBezTo>
                  <a:pt x="24373" y="16015"/>
                  <a:pt x="24384" y="16015"/>
                  <a:pt x="24396" y="16003"/>
                </a:cubicBezTo>
                <a:lnTo>
                  <a:pt x="24682" y="16003"/>
                </a:lnTo>
                <a:lnTo>
                  <a:pt x="24941" y="16012"/>
                </a:lnTo>
                <a:lnTo>
                  <a:pt x="24941" y="16012"/>
                </a:lnTo>
                <a:cubicBezTo>
                  <a:pt x="25029" y="16001"/>
                  <a:pt x="24856" y="16015"/>
                  <a:pt x="25170" y="15967"/>
                </a:cubicBezTo>
                <a:cubicBezTo>
                  <a:pt x="25135" y="15967"/>
                  <a:pt x="25099" y="15967"/>
                  <a:pt x="25063" y="15979"/>
                </a:cubicBezTo>
                <a:lnTo>
                  <a:pt x="24587" y="15955"/>
                </a:lnTo>
                <a:lnTo>
                  <a:pt x="24527" y="15955"/>
                </a:lnTo>
                <a:cubicBezTo>
                  <a:pt x="24503" y="15955"/>
                  <a:pt x="24480" y="15967"/>
                  <a:pt x="24468" y="15967"/>
                </a:cubicBezTo>
                <a:cubicBezTo>
                  <a:pt x="24444" y="15967"/>
                  <a:pt x="24432" y="15979"/>
                  <a:pt x="24420" y="15991"/>
                </a:cubicBezTo>
                <a:lnTo>
                  <a:pt x="24408" y="15991"/>
                </a:lnTo>
                <a:cubicBezTo>
                  <a:pt x="24218" y="15979"/>
                  <a:pt x="24051" y="15979"/>
                  <a:pt x="23896" y="15979"/>
                </a:cubicBezTo>
                <a:cubicBezTo>
                  <a:pt x="23622" y="15955"/>
                  <a:pt x="23420" y="15943"/>
                  <a:pt x="23218" y="15943"/>
                </a:cubicBezTo>
                <a:cubicBezTo>
                  <a:pt x="23130" y="15931"/>
                  <a:pt x="23121" y="15929"/>
                  <a:pt x="23138" y="15929"/>
                </a:cubicBezTo>
                <a:cubicBezTo>
                  <a:pt x="23151" y="15929"/>
                  <a:pt x="23181" y="15930"/>
                  <a:pt x="23201" y="15930"/>
                </a:cubicBezTo>
                <a:cubicBezTo>
                  <a:pt x="23231" y="15930"/>
                  <a:pt x="23239" y="15927"/>
                  <a:pt x="23134" y="15908"/>
                </a:cubicBezTo>
                <a:lnTo>
                  <a:pt x="22944" y="15908"/>
                </a:lnTo>
                <a:cubicBezTo>
                  <a:pt x="22944" y="15908"/>
                  <a:pt x="22932" y="15896"/>
                  <a:pt x="22932" y="15896"/>
                </a:cubicBezTo>
                <a:lnTo>
                  <a:pt x="22908" y="15896"/>
                </a:lnTo>
                <a:lnTo>
                  <a:pt x="22896" y="15884"/>
                </a:lnTo>
                <a:lnTo>
                  <a:pt x="22872" y="15884"/>
                </a:lnTo>
                <a:cubicBezTo>
                  <a:pt x="22849" y="15872"/>
                  <a:pt x="22837" y="15872"/>
                  <a:pt x="22813" y="15872"/>
                </a:cubicBezTo>
                <a:lnTo>
                  <a:pt x="22765" y="15860"/>
                </a:lnTo>
                <a:cubicBezTo>
                  <a:pt x="22682" y="15860"/>
                  <a:pt x="22610" y="15848"/>
                  <a:pt x="22527" y="15848"/>
                </a:cubicBezTo>
                <a:cubicBezTo>
                  <a:pt x="22360" y="15836"/>
                  <a:pt x="22170" y="15824"/>
                  <a:pt x="21932" y="15824"/>
                </a:cubicBezTo>
                <a:cubicBezTo>
                  <a:pt x="22158" y="15848"/>
                  <a:pt x="21956" y="15848"/>
                  <a:pt x="21836" y="15860"/>
                </a:cubicBezTo>
                <a:cubicBezTo>
                  <a:pt x="21944" y="15860"/>
                  <a:pt x="22039" y="15872"/>
                  <a:pt x="22110" y="15872"/>
                </a:cubicBezTo>
                <a:lnTo>
                  <a:pt x="22134" y="15872"/>
                </a:lnTo>
                <a:cubicBezTo>
                  <a:pt x="22245" y="15872"/>
                  <a:pt x="22335" y="15867"/>
                  <a:pt x="22460" y="15867"/>
                </a:cubicBezTo>
                <a:cubicBezTo>
                  <a:pt x="22523" y="15867"/>
                  <a:pt x="22595" y="15868"/>
                  <a:pt x="22682" y="15872"/>
                </a:cubicBezTo>
                <a:cubicBezTo>
                  <a:pt x="22694" y="15872"/>
                  <a:pt x="22670" y="15884"/>
                  <a:pt x="22634" y="15884"/>
                </a:cubicBezTo>
                <a:lnTo>
                  <a:pt x="22598" y="15884"/>
                </a:lnTo>
                <a:cubicBezTo>
                  <a:pt x="22575" y="15890"/>
                  <a:pt x="22473" y="15893"/>
                  <a:pt x="22337" y="15893"/>
                </a:cubicBezTo>
                <a:cubicBezTo>
                  <a:pt x="22200" y="15893"/>
                  <a:pt x="22027" y="15890"/>
                  <a:pt x="21860" y="15884"/>
                </a:cubicBezTo>
                <a:lnTo>
                  <a:pt x="21956" y="15872"/>
                </a:lnTo>
                <a:lnTo>
                  <a:pt x="21622" y="15872"/>
                </a:lnTo>
                <a:cubicBezTo>
                  <a:pt x="21539" y="15860"/>
                  <a:pt x="21479" y="15848"/>
                  <a:pt x="21432" y="15836"/>
                </a:cubicBezTo>
                <a:cubicBezTo>
                  <a:pt x="21301" y="15824"/>
                  <a:pt x="21194" y="15824"/>
                  <a:pt x="21098" y="15812"/>
                </a:cubicBezTo>
                <a:cubicBezTo>
                  <a:pt x="21039" y="15812"/>
                  <a:pt x="20991" y="15812"/>
                  <a:pt x="20955" y="15800"/>
                </a:cubicBezTo>
                <a:lnTo>
                  <a:pt x="20872" y="15800"/>
                </a:lnTo>
                <a:cubicBezTo>
                  <a:pt x="20848" y="15800"/>
                  <a:pt x="20824" y="15812"/>
                  <a:pt x="20801" y="15812"/>
                </a:cubicBezTo>
                <a:cubicBezTo>
                  <a:pt x="20813" y="15800"/>
                  <a:pt x="20824" y="15800"/>
                  <a:pt x="20836" y="15800"/>
                </a:cubicBezTo>
                <a:cubicBezTo>
                  <a:pt x="20872" y="15788"/>
                  <a:pt x="20908" y="15777"/>
                  <a:pt x="20955" y="15777"/>
                </a:cubicBezTo>
                <a:lnTo>
                  <a:pt x="20955" y="15788"/>
                </a:lnTo>
                <a:cubicBezTo>
                  <a:pt x="21015" y="15777"/>
                  <a:pt x="21074" y="15765"/>
                  <a:pt x="21146" y="15753"/>
                </a:cubicBezTo>
                <a:lnTo>
                  <a:pt x="21146" y="15729"/>
                </a:lnTo>
                <a:lnTo>
                  <a:pt x="21194" y="15693"/>
                </a:lnTo>
                <a:lnTo>
                  <a:pt x="21217" y="15693"/>
                </a:lnTo>
                <a:cubicBezTo>
                  <a:pt x="21336" y="15658"/>
                  <a:pt x="21444" y="15634"/>
                  <a:pt x="21551" y="15598"/>
                </a:cubicBezTo>
                <a:cubicBezTo>
                  <a:pt x="21979" y="15491"/>
                  <a:pt x="22384" y="15384"/>
                  <a:pt x="22753" y="15288"/>
                </a:cubicBezTo>
                <a:lnTo>
                  <a:pt x="22753" y="15288"/>
                </a:lnTo>
                <a:cubicBezTo>
                  <a:pt x="22646" y="15312"/>
                  <a:pt x="22515" y="15336"/>
                  <a:pt x="22027" y="15455"/>
                </a:cubicBezTo>
                <a:cubicBezTo>
                  <a:pt x="22456" y="15348"/>
                  <a:pt x="22646" y="15288"/>
                  <a:pt x="22765" y="15241"/>
                </a:cubicBezTo>
                <a:lnTo>
                  <a:pt x="22765" y="15241"/>
                </a:lnTo>
                <a:lnTo>
                  <a:pt x="22729" y="15265"/>
                </a:lnTo>
                <a:cubicBezTo>
                  <a:pt x="22920" y="15217"/>
                  <a:pt x="23051" y="15169"/>
                  <a:pt x="23146" y="15134"/>
                </a:cubicBezTo>
                <a:lnTo>
                  <a:pt x="23146" y="15146"/>
                </a:lnTo>
                <a:lnTo>
                  <a:pt x="23206" y="15130"/>
                </a:lnTo>
                <a:lnTo>
                  <a:pt x="23206" y="15130"/>
                </a:lnTo>
                <a:cubicBezTo>
                  <a:pt x="23191" y="15132"/>
                  <a:pt x="23178" y="15133"/>
                  <a:pt x="23165" y="15134"/>
                </a:cubicBezTo>
                <a:lnTo>
                  <a:pt x="23165" y="15134"/>
                </a:lnTo>
                <a:cubicBezTo>
                  <a:pt x="23174" y="15133"/>
                  <a:pt x="23184" y="15131"/>
                  <a:pt x="23194" y="15122"/>
                </a:cubicBezTo>
                <a:cubicBezTo>
                  <a:pt x="23206" y="15122"/>
                  <a:pt x="23206" y="15122"/>
                  <a:pt x="23218" y="15110"/>
                </a:cubicBezTo>
                <a:cubicBezTo>
                  <a:pt x="23273" y="15099"/>
                  <a:pt x="23318" y="15088"/>
                  <a:pt x="23372" y="15077"/>
                </a:cubicBezTo>
                <a:lnTo>
                  <a:pt x="23372" y="15077"/>
                </a:lnTo>
                <a:cubicBezTo>
                  <a:pt x="23362" y="15080"/>
                  <a:pt x="23349" y="15087"/>
                  <a:pt x="23341" y="15094"/>
                </a:cubicBezTo>
                <a:lnTo>
                  <a:pt x="23341" y="15094"/>
                </a:lnTo>
                <a:lnTo>
                  <a:pt x="23372" y="15086"/>
                </a:lnTo>
                <a:lnTo>
                  <a:pt x="23372" y="15086"/>
                </a:lnTo>
                <a:cubicBezTo>
                  <a:pt x="23301" y="15110"/>
                  <a:pt x="23206" y="15146"/>
                  <a:pt x="23182" y="15169"/>
                </a:cubicBezTo>
                <a:cubicBezTo>
                  <a:pt x="23039" y="15205"/>
                  <a:pt x="22896" y="15241"/>
                  <a:pt x="22753" y="15288"/>
                </a:cubicBezTo>
                <a:cubicBezTo>
                  <a:pt x="22849" y="15265"/>
                  <a:pt x="22932" y="15253"/>
                  <a:pt x="23170" y="15193"/>
                </a:cubicBezTo>
                <a:lnTo>
                  <a:pt x="23206" y="15181"/>
                </a:lnTo>
                <a:cubicBezTo>
                  <a:pt x="23262" y="15164"/>
                  <a:pt x="23326" y="15148"/>
                  <a:pt x="23401" y="15128"/>
                </a:cubicBezTo>
                <a:lnTo>
                  <a:pt x="23401" y="15128"/>
                </a:lnTo>
                <a:lnTo>
                  <a:pt x="23277" y="15169"/>
                </a:lnTo>
                <a:cubicBezTo>
                  <a:pt x="23358" y="15142"/>
                  <a:pt x="23439" y="15122"/>
                  <a:pt x="23520" y="15104"/>
                </a:cubicBezTo>
                <a:lnTo>
                  <a:pt x="23520" y="15104"/>
                </a:lnTo>
                <a:cubicBezTo>
                  <a:pt x="23496" y="15109"/>
                  <a:pt x="23475" y="15113"/>
                  <a:pt x="23468" y="15113"/>
                </a:cubicBezTo>
                <a:cubicBezTo>
                  <a:pt x="23465" y="15113"/>
                  <a:pt x="23464" y="15113"/>
                  <a:pt x="23465" y="15112"/>
                </a:cubicBezTo>
                <a:lnTo>
                  <a:pt x="23465" y="15112"/>
                </a:lnTo>
                <a:cubicBezTo>
                  <a:pt x="23443" y="15117"/>
                  <a:pt x="23421" y="15123"/>
                  <a:pt x="23401" y="15128"/>
                </a:cubicBezTo>
                <a:lnTo>
                  <a:pt x="23401" y="15128"/>
                </a:lnTo>
                <a:lnTo>
                  <a:pt x="23491" y="15098"/>
                </a:lnTo>
                <a:lnTo>
                  <a:pt x="23491" y="15098"/>
                </a:lnTo>
                <a:cubicBezTo>
                  <a:pt x="23475" y="15105"/>
                  <a:pt x="23467" y="15109"/>
                  <a:pt x="23465" y="15112"/>
                </a:cubicBezTo>
                <a:lnTo>
                  <a:pt x="23465" y="15112"/>
                </a:lnTo>
                <a:cubicBezTo>
                  <a:pt x="23528" y="15095"/>
                  <a:pt x="23599" y="15076"/>
                  <a:pt x="23678" y="15055"/>
                </a:cubicBezTo>
                <a:lnTo>
                  <a:pt x="23678" y="15055"/>
                </a:lnTo>
                <a:cubicBezTo>
                  <a:pt x="23676" y="15056"/>
                  <a:pt x="23673" y="15059"/>
                  <a:pt x="23670" y="15062"/>
                </a:cubicBezTo>
                <a:cubicBezTo>
                  <a:pt x="23694" y="15050"/>
                  <a:pt x="23706" y="15050"/>
                  <a:pt x="23718" y="15038"/>
                </a:cubicBezTo>
                <a:cubicBezTo>
                  <a:pt x="23861" y="15003"/>
                  <a:pt x="24027" y="14955"/>
                  <a:pt x="24218" y="14907"/>
                </a:cubicBezTo>
                <a:lnTo>
                  <a:pt x="24218" y="14907"/>
                </a:lnTo>
                <a:cubicBezTo>
                  <a:pt x="24099" y="14931"/>
                  <a:pt x="23956" y="14967"/>
                  <a:pt x="23801" y="15015"/>
                </a:cubicBezTo>
                <a:cubicBezTo>
                  <a:pt x="23837" y="15003"/>
                  <a:pt x="23872" y="14991"/>
                  <a:pt x="23896" y="14979"/>
                </a:cubicBezTo>
                <a:lnTo>
                  <a:pt x="24003" y="14943"/>
                </a:lnTo>
                <a:lnTo>
                  <a:pt x="24051" y="14931"/>
                </a:lnTo>
                <a:lnTo>
                  <a:pt x="24075" y="14919"/>
                </a:lnTo>
                <a:lnTo>
                  <a:pt x="24099" y="14907"/>
                </a:lnTo>
                <a:lnTo>
                  <a:pt x="24111" y="14907"/>
                </a:lnTo>
                <a:cubicBezTo>
                  <a:pt x="24111" y="14907"/>
                  <a:pt x="24111" y="14907"/>
                  <a:pt x="24111" y="14896"/>
                </a:cubicBezTo>
                <a:lnTo>
                  <a:pt x="24122" y="14896"/>
                </a:lnTo>
                <a:cubicBezTo>
                  <a:pt x="24539" y="14776"/>
                  <a:pt x="24896" y="14669"/>
                  <a:pt x="25230" y="14574"/>
                </a:cubicBezTo>
                <a:cubicBezTo>
                  <a:pt x="25456" y="14526"/>
                  <a:pt x="25682" y="14491"/>
                  <a:pt x="26123" y="14372"/>
                </a:cubicBezTo>
                <a:cubicBezTo>
                  <a:pt x="26323" y="14309"/>
                  <a:pt x="26367" y="14290"/>
                  <a:pt x="26343" y="14290"/>
                </a:cubicBezTo>
                <a:cubicBezTo>
                  <a:pt x="26318" y="14290"/>
                  <a:pt x="26214" y="14312"/>
                  <a:pt x="26147" y="14324"/>
                </a:cubicBezTo>
                <a:cubicBezTo>
                  <a:pt x="26349" y="14264"/>
                  <a:pt x="26575" y="14193"/>
                  <a:pt x="26825" y="14122"/>
                </a:cubicBezTo>
                <a:lnTo>
                  <a:pt x="26825" y="14122"/>
                </a:lnTo>
                <a:cubicBezTo>
                  <a:pt x="26742" y="14145"/>
                  <a:pt x="26647" y="14181"/>
                  <a:pt x="26539" y="14217"/>
                </a:cubicBezTo>
                <a:cubicBezTo>
                  <a:pt x="26648" y="14217"/>
                  <a:pt x="26827" y="14127"/>
                  <a:pt x="27102" y="14048"/>
                </a:cubicBezTo>
                <a:lnTo>
                  <a:pt x="27102" y="14048"/>
                </a:lnTo>
                <a:cubicBezTo>
                  <a:pt x="27101" y="14048"/>
                  <a:pt x="27099" y="14048"/>
                  <a:pt x="27098" y="14048"/>
                </a:cubicBezTo>
                <a:cubicBezTo>
                  <a:pt x="27089" y="14048"/>
                  <a:pt x="27088" y="14046"/>
                  <a:pt x="27099" y="14038"/>
                </a:cubicBezTo>
                <a:cubicBezTo>
                  <a:pt x="27659" y="13872"/>
                  <a:pt x="28290" y="13693"/>
                  <a:pt x="28885" y="13538"/>
                </a:cubicBezTo>
                <a:lnTo>
                  <a:pt x="28933" y="13514"/>
                </a:lnTo>
                <a:cubicBezTo>
                  <a:pt x="29195" y="13443"/>
                  <a:pt x="29445" y="13383"/>
                  <a:pt x="29683" y="13312"/>
                </a:cubicBezTo>
                <a:cubicBezTo>
                  <a:pt x="29778" y="13241"/>
                  <a:pt x="30302" y="13121"/>
                  <a:pt x="30528" y="13026"/>
                </a:cubicBezTo>
                <a:lnTo>
                  <a:pt x="30611" y="13002"/>
                </a:lnTo>
                <a:lnTo>
                  <a:pt x="30742" y="13002"/>
                </a:lnTo>
                <a:cubicBezTo>
                  <a:pt x="30980" y="12931"/>
                  <a:pt x="31040" y="12907"/>
                  <a:pt x="31016" y="12907"/>
                </a:cubicBezTo>
                <a:cubicBezTo>
                  <a:pt x="31147" y="12871"/>
                  <a:pt x="31290" y="12824"/>
                  <a:pt x="31445" y="12776"/>
                </a:cubicBezTo>
                <a:cubicBezTo>
                  <a:pt x="31469" y="12764"/>
                  <a:pt x="31492" y="12764"/>
                  <a:pt x="31516" y="12752"/>
                </a:cubicBezTo>
                <a:lnTo>
                  <a:pt x="31588" y="12729"/>
                </a:lnTo>
                <a:cubicBezTo>
                  <a:pt x="31659" y="12717"/>
                  <a:pt x="31731" y="12693"/>
                  <a:pt x="31802" y="12669"/>
                </a:cubicBezTo>
                <a:lnTo>
                  <a:pt x="31814" y="12669"/>
                </a:lnTo>
                <a:lnTo>
                  <a:pt x="31814" y="12693"/>
                </a:lnTo>
                <a:cubicBezTo>
                  <a:pt x="31814" y="12693"/>
                  <a:pt x="31814" y="12681"/>
                  <a:pt x="31802" y="12681"/>
                </a:cubicBezTo>
                <a:lnTo>
                  <a:pt x="31802" y="12681"/>
                </a:lnTo>
                <a:cubicBezTo>
                  <a:pt x="31814" y="12681"/>
                  <a:pt x="31814" y="12693"/>
                  <a:pt x="31814" y="12705"/>
                </a:cubicBezTo>
                <a:cubicBezTo>
                  <a:pt x="31814" y="12708"/>
                  <a:pt x="31814" y="12713"/>
                  <a:pt x="31814" y="12717"/>
                </a:cubicBezTo>
                <a:lnTo>
                  <a:pt x="31802" y="12717"/>
                </a:lnTo>
                <a:lnTo>
                  <a:pt x="31802" y="12705"/>
                </a:lnTo>
                <a:lnTo>
                  <a:pt x="31790" y="12717"/>
                </a:lnTo>
                <a:cubicBezTo>
                  <a:pt x="31588" y="12776"/>
                  <a:pt x="31350" y="12836"/>
                  <a:pt x="31100" y="12907"/>
                </a:cubicBezTo>
                <a:cubicBezTo>
                  <a:pt x="30611" y="13050"/>
                  <a:pt x="30099" y="13205"/>
                  <a:pt x="29814" y="13288"/>
                </a:cubicBezTo>
                <a:cubicBezTo>
                  <a:pt x="30207" y="13193"/>
                  <a:pt x="31028" y="12955"/>
                  <a:pt x="31290" y="12895"/>
                </a:cubicBezTo>
                <a:cubicBezTo>
                  <a:pt x="31421" y="12860"/>
                  <a:pt x="31552" y="12812"/>
                  <a:pt x="31707" y="12764"/>
                </a:cubicBezTo>
                <a:cubicBezTo>
                  <a:pt x="31742" y="12764"/>
                  <a:pt x="31778" y="12752"/>
                  <a:pt x="31814" y="12740"/>
                </a:cubicBezTo>
                <a:lnTo>
                  <a:pt x="31814" y="12752"/>
                </a:lnTo>
                <a:cubicBezTo>
                  <a:pt x="31817" y="12756"/>
                  <a:pt x="31819" y="12757"/>
                  <a:pt x="31821" y="12757"/>
                </a:cubicBezTo>
                <a:cubicBezTo>
                  <a:pt x="31826" y="12757"/>
                  <a:pt x="31826" y="12746"/>
                  <a:pt x="31826" y="12729"/>
                </a:cubicBezTo>
                <a:lnTo>
                  <a:pt x="31838" y="12729"/>
                </a:lnTo>
                <a:lnTo>
                  <a:pt x="31873" y="12717"/>
                </a:lnTo>
                <a:lnTo>
                  <a:pt x="31897" y="12705"/>
                </a:lnTo>
                <a:cubicBezTo>
                  <a:pt x="31909" y="12717"/>
                  <a:pt x="31909" y="12729"/>
                  <a:pt x="31921" y="12729"/>
                </a:cubicBezTo>
                <a:cubicBezTo>
                  <a:pt x="31921" y="12729"/>
                  <a:pt x="31921" y="12717"/>
                  <a:pt x="31921" y="12705"/>
                </a:cubicBezTo>
                <a:lnTo>
                  <a:pt x="31945" y="12693"/>
                </a:lnTo>
                <a:lnTo>
                  <a:pt x="31969" y="12693"/>
                </a:lnTo>
                <a:lnTo>
                  <a:pt x="32004" y="12681"/>
                </a:lnTo>
                <a:cubicBezTo>
                  <a:pt x="32004" y="12681"/>
                  <a:pt x="32016" y="12681"/>
                  <a:pt x="32028" y="12693"/>
                </a:cubicBezTo>
                <a:lnTo>
                  <a:pt x="32112" y="12693"/>
                </a:lnTo>
                <a:lnTo>
                  <a:pt x="32135" y="12681"/>
                </a:lnTo>
                <a:lnTo>
                  <a:pt x="32207" y="12669"/>
                </a:lnTo>
                <a:lnTo>
                  <a:pt x="32338" y="12633"/>
                </a:lnTo>
                <a:lnTo>
                  <a:pt x="32409" y="12610"/>
                </a:lnTo>
                <a:lnTo>
                  <a:pt x="32445" y="12610"/>
                </a:lnTo>
                <a:cubicBezTo>
                  <a:pt x="32445" y="12598"/>
                  <a:pt x="32433" y="12586"/>
                  <a:pt x="32433" y="12574"/>
                </a:cubicBezTo>
                <a:lnTo>
                  <a:pt x="32385" y="12443"/>
                </a:lnTo>
                <a:cubicBezTo>
                  <a:pt x="32362" y="12371"/>
                  <a:pt x="32326" y="12300"/>
                  <a:pt x="32302" y="12240"/>
                </a:cubicBezTo>
                <a:cubicBezTo>
                  <a:pt x="32290" y="12181"/>
                  <a:pt x="32266" y="12133"/>
                  <a:pt x="32243" y="12086"/>
                </a:cubicBezTo>
                <a:cubicBezTo>
                  <a:pt x="32159" y="11895"/>
                  <a:pt x="32076" y="11693"/>
                  <a:pt x="32004" y="11514"/>
                </a:cubicBezTo>
                <a:cubicBezTo>
                  <a:pt x="31850" y="11133"/>
                  <a:pt x="31707" y="10764"/>
                  <a:pt x="31588" y="10431"/>
                </a:cubicBezTo>
                <a:cubicBezTo>
                  <a:pt x="31350" y="9764"/>
                  <a:pt x="31147" y="9204"/>
                  <a:pt x="31028" y="8907"/>
                </a:cubicBezTo>
                <a:cubicBezTo>
                  <a:pt x="30969" y="8752"/>
                  <a:pt x="30921" y="8633"/>
                  <a:pt x="30873" y="8514"/>
                </a:cubicBezTo>
                <a:cubicBezTo>
                  <a:pt x="30802" y="8371"/>
                  <a:pt x="30742" y="8228"/>
                  <a:pt x="30683" y="8097"/>
                </a:cubicBezTo>
                <a:lnTo>
                  <a:pt x="30528" y="8180"/>
                </a:lnTo>
                <a:cubicBezTo>
                  <a:pt x="30480" y="8216"/>
                  <a:pt x="30421" y="8252"/>
                  <a:pt x="30397" y="8264"/>
                </a:cubicBezTo>
                <a:lnTo>
                  <a:pt x="30207" y="8371"/>
                </a:lnTo>
                <a:cubicBezTo>
                  <a:pt x="30064" y="8454"/>
                  <a:pt x="29897" y="8549"/>
                  <a:pt x="29671" y="8680"/>
                </a:cubicBezTo>
                <a:lnTo>
                  <a:pt x="29290" y="8847"/>
                </a:lnTo>
                <a:cubicBezTo>
                  <a:pt x="28916" y="9065"/>
                  <a:pt x="27838" y="9599"/>
                  <a:pt x="27897" y="9599"/>
                </a:cubicBezTo>
                <a:cubicBezTo>
                  <a:pt x="27906" y="9599"/>
                  <a:pt x="27940" y="9588"/>
                  <a:pt x="28004" y="9562"/>
                </a:cubicBezTo>
                <a:cubicBezTo>
                  <a:pt x="28063" y="9538"/>
                  <a:pt x="28373" y="9347"/>
                  <a:pt x="28754" y="9157"/>
                </a:cubicBezTo>
                <a:lnTo>
                  <a:pt x="28754" y="9157"/>
                </a:lnTo>
                <a:lnTo>
                  <a:pt x="28706" y="9204"/>
                </a:lnTo>
                <a:lnTo>
                  <a:pt x="29135" y="8978"/>
                </a:lnTo>
                <a:lnTo>
                  <a:pt x="29564" y="8740"/>
                </a:lnTo>
                <a:lnTo>
                  <a:pt x="29302" y="8907"/>
                </a:lnTo>
                <a:cubicBezTo>
                  <a:pt x="29695" y="8704"/>
                  <a:pt x="29921" y="8585"/>
                  <a:pt x="30088" y="8478"/>
                </a:cubicBezTo>
                <a:cubicBezTo>
                  <a:pt x="30171" y="8430"/>
                  <a:pt x="30242" y="8383"/>
                  <a:pt x="30326" y="8335"/>
                </a:cubicBezTo>
                <a:cubicBezTo>
                  <a:pt x="30361" y="8311"/>
                  <a:pt x="30409" y="8288"/>
                  <a:pt x="30445" y="8252"/>
                </a:cubicBezTo>
                <a:cubicBezTo>
                  <a:pt x="30516" y="8216"/>
                  <a:pt x="30588" y="8168"/>
                  <a:pt x="30671" y="8121"/>
                </a:cubicBezTo>
                <a:cubicBezTo>
                  <a:pt x="30730" y="8264"/>
                  <a:pt x="30802" y="8419"/>
                  <a:pt x="30885" y="8621"/>
                </a:cubicBezTo>
                <a:cubicBezTo>
                  <a:pt x="30957" y="8788"/>
                  <a:pt x="31040" y="8990"/>
                  <a:pt x="31135" y="9240"/>
                </a:cubicBezTo>
                <a:lnTo>
                  <a:pt x="31088" y="9252"/>
                </a:lnTo>
                <a:cubicBezTo>
                  <a:pt x="31118" y="9336"/>
                  <a:pt x="31148" y="9409"/>
                  <a:pt x="31176" y="9483"/>
                </a:cubicBezTo>
                <a:lnTo>
                  <a:pt x="31176" y="9483"/>
                </a:lnTo>
                <a:lnTo>
                  <a:pt x="31159" y="9442"/>
                </a:lnTo>
                <a:lnTo>
                  <a:pt x="31219" y="9609"/>
                </a:lnTo>
                <a:cubicBezTo>
                  <a:pt x="31206" y="9566"/>
                  <a:pt x="31191" y="9525"/>
                  <a:pt x="31176" y="9483"/>
                </a:cubicBezTo>
                <a:lnTo>
                  <a:pt x="31176" y="9483"/>
                </a:lnTo>
                <a:lnTo>
                  <a:pt x="31242" y="9645"/>
                </a:lnTo>
                <a:cubicBezTo>
                  <a:pt x="31278" y="9752"/>
                  <a:pt x="31314" y="9847"/>
                  <a:pt x="31350" y="9943"/>
                </a:cubicBezTo>
                <a:cubicBezTo>
                  <a:pt x="31421" y="10145"/>
                  <a:pt x="31492" y="10335"/>
                  <a:pt x="31552" y="10526"/>
                </a:cubicBezTo>
                <a:lnTo>
                  <a:pt x="31576" y="10585"/>
                </a:lnTo>
                <a:lnTo>
                  <a:pt x="31552" y="10597"/>
                </a:lnTo>
                <a:cubicBezTo>
                  <a:pt x="31516" y="10502"/>
                  <a:pt x="31481" y="10407"/>
                  <a:pt x="31445" y="10324"/>
                </a:cubicBezTo>
                <a:lnTo>
                  <a:pt x="31445" y="10324"/>
                </a:lnTo>
                <a:cubicBezTo>
                  <a:pt x="31507" y="10466"/>
                  <a:pt x="31536" y="10528"/>
                  <a:pt x="31540" y="10528"/>
                </a:cubicBezTo>
                <a:cubicBezTo>
                  <a:pt x="31549" y="10528"/>
                  <a:pt x="31451" y="10261"/>
                  <a:pt x="31314" y="9907"/>
                </a:cubicBezTo>
                <a:cubicBezTo>
                  <a:pt x="31100" y="9335"/>
                  <a:pt x="30790" y="8549"/>
                  <a:pt x="30647" y="8192"/>
                </a:cubicBezTo>
                <a:lnTo>
                  <a:pt x="30647" y="8192"/>
                </a:lnTo>
                <a:cubicBezTo>
                  <a:pt x="30659" y="8228"/>
                  <a:pt x="30671" y="8264"/>
                  <a:pt x="30695" y="8323"/>
                </a:cubicBezTo>
                <a:cubicBezTo>
                  <a:pt x="30707" y="8359"/>
                  <a:pt x="30730" y="8419"/>
                  <a:pt x="30754" y="8478"/>
                </a:cubicBezTo>
                <a:cubicBezTo>
                  <a:pt x="30778" y="8549"/>
                  <a:pt x="30814" y="8657"/>
                  <a:pt x="30861" y="8776"/>
                </a:cubicBezTo>
                <a:cubicBezTo>
                  <a:pt x="30957" y="9026"/>
                  <a:pt x="31088" y="9359"/>
                  <a:pt x="31266" y="9812"/>
                </a:cubicBezTo>
                <a:cubicBezTo>
                  <a:pt x="31242" y="9776"/>
                  <a:pt x="31159" y="9597"/>
                  <a:pt x="31064" y="9371"/>
                </a:cubicBezTo>
                <a:cubicBezTo>
                  <a:pt x="31052" y="9323"/>
                  <a:pt x="31040" y="9276"/>
                  <a:pt x="31016" y="9228"/>
                </a:cubicBezTo>
                <a:cubicBezTo>
                  <a:pt x="30873" y="8883"/>
                  <a:pt x="30742" y="8561"/>
                  <a:pt x="30623" y="8264"/>
                </a:cubicBezTo>
                <a:cubicBezTo>
                  <a:pt x="30480" y="8347"/>
                  <a:pt x="30338" y="8419"/>
                  <a:pt x="30195" y="8490"/>
                </a:cubicBezTo>
                <a:cubicBezTo>
                  <a:pt x="30076" y="8561"/>
                  <a:pt x="29957" y="8621"/>
                  <a:pt x="29837" y="8680"/>
                </a:cubicBezTo>
                <a:cubicBezTo>
                  <a:pt x="29599" y="8811"/>
                  <a:pt x="29385" y="8930"/>
                  <a:pt x="29159" y="9050"/>
                </a:cubicBezTo>
                <a:cubicBezTo>
                  <a:pt x="28956" y="9157"/>
                  <a:pt x="28766" y="9264"/>
                  <a:pt x="28564" y="9371"/>
                </a:cubicBezTo>
                <a:cubicBezTo>
                  <a:pt x="28495" y="9395"/>
                  <a:pt x="28405" y="9432"/>
                  <a:pt x="28390" y="9432"/>
                </a:cubicBezTo>
                <a:cubicBezTo>
                  <a:pt x="28369" y="9432"/>
                  <a:pt x="28504" y="9356"/>
                  <a:pt x="29087" y="9061"/>
                </a:cubicBezTo>
                <a:lnTo>
                  <a:pt x="29087" y="9061"/>
                </a:lnTo>
                <a:cubicBezTo>
                  <a:pt x="28842" y="9181"/>
                  <a:pt x="28758" y="9216"/>
                  <a:pt x="28742" y="9216"/>
                </a:cubicBezTo>
                <a:cubicBezTo>
                  <a:pt x="28725" y="9216"/>
                  <a:pt x="28789" y="9175"/>
                  <a:pt x="28814" y="9157"/>
                </a:cubicBezTo>
                <a:lnTo>
                  <a:pt x="28814" y="9157"/>
                </a:lnTo>
                <a:cubicBezTo>
                  <a:pt x="28218" y="9466"/>
                  <a:pt x="27754" y="9704"/>
                  <a:pt x="27349" y="9919"/>
                </a:cubicBezTo>
                <a:lnTo>
                  <a:pt x="27337" y="9907"/>
                </a:lnTo>
                <a:cubicBezTo>
                  <a:pt x="27373" y="9883"/>
                  <a:pt x="27409" y="9859"/>
                  <a:pt x="27444" y="9847"/>
                </a:cubicBezTo>
                <a:cubicBezTo>
                  <a:pt x="27538" y="9785"/>
                  <a:pt x="27595" y="9750"/>
                  <a:pt x="27576" y="9750"/>
                </a:cubicBezTo>
                <a:cubicBezTo>
                  <a:pt x="27574" y="9750"/>
                  <a:pt x="27569" y="9751"/>
                  <a:pt x="27563" y="9752"/>
                </a:cubicBezTo>
                <a:cubicBezTo>
                  <a:pt x="27480" y="9788"/>
                  <a:pt x="27397" y="9835"/>
                  <a:pt x="27313" y="9883"/>
                </a:cubicBezTo>
                <a:lnTo>
                  <a:pt x="27301" y="9859"/>
                </a:lnTo>
                <a:lnTo>
                  <a:pt x="27239" y="9895"/>
                </a:lnTo>
                <a:lnTo>
                  <a:pt x="27242" y="9895"/>
                </a:lnTo>
                <a:lnTo>
                  <a:pt x="27266" y="9883"/>
                </a:lnTo>
                <a:lnTo>
                  <a:pt x="27266" y="9895"/>
                </a:lnTo>
                <a:lnTo>
                  <a:pt x="27278" y="9907"/>
                </a:lnTo>
                <a:lnTo>
                  <a:pt x="27266" y="9907"/>
                </a:lnTo>
                <a:lnTo>
                  <a:pt x="27230" y="9919"/>
                </a:lnTo>
                <a:lnTo>
                  <a:pt x="27206" y="9931"/>
                </a:lnTo>
                <a:lnTo>
                  <a:pt x="27206" y="9919"/>
                </a:lnTo>
                <a:lnTo>
                  <a:pt x="27219" y="9912"/>
                </a:lnTo>
                <a:lnTo>
                  <a:pt x="27219" y="9912"/>
                </a:lnTo>
                <a:cubicBezTo>
                  <a:pt x="27221" y="9915"/>
                  <a:pt x="27224" y="9919"/>
                  <a:pt x="27230" y="9919"/>
                </a:cubicBezTo>
                <a:cubicBezTo>
                  <a:pt x="27226" y="9915"/>
                  <a:pt x="27224" y="9913"/>
                  <a:pt x="27222" y="9911"/>
                </a:cubicBezTo>
                <a:lnTo>
                  <a:pt x="27222" y="9911"/>
                </a:lnTo>
                <a:lnTo>
                  <a:pt x="27219" y="9912"/>
                </a:lnTo>
                <a:lnTo>
                  <a:pt x="27219" y="9912"/>
                </a:lnTo>
                <a:cubicBezTo>
                  <a:pt x="27218" y="9909"/>
                  <a:pt x="27218" y="9907"/>
                  <a:pt x="27218" y="9907"/>
                </a:cubicBezTo>
                <a:lnTo>
                  <a:pt x="27218" y="9907"/>
                </a:lnTo>
                <a:cubicBezTo>
                  <a:pt x="27218" y="9907"/>
                  <a:pt x="27218" y="9907"/>
                  <a:pt x="27222" y="9911"/>
                </a:cubicBezTo>
                <a:lnTo>
                  <a:pt x="27222" y="9911"/>
                </a:lnTo>
                <a:lnTo>
                  <a:pt x="27230" y="9907"/>
                </a:lnTo>
                <a:lnTo>
                  <a:pt x="27230" y="9900"/>
                </a:lnTo>
                <a:lnTo>
                  <a:pt x="27218" y="9907"/>
                </a:lnTo>
                <a:lnTo>
                  <a:pt x="27159" y="9943"/>
                </a:lnTo>
                <a:lnTo>
                  <a:pt x="27087" y="9978"/>
                </a:lnTo>
                <a:cubicBezTo>
                  <a:pt x="27051" y="10002"/>
                  <a:pt x="27016" y="10014"/>
                  <a:pt x="27016" y="10026"/>
                </a:cubicBezTo>
                <a:cubicBezTo>
                  <a:pt x="27040" y="10014"/>
                  <a:pt x="27051" y="10014"/>
                  <a:pt x="27075" y="10002"/>
                </a:cubicBezTo>
                <a:cubicBezTo>
                  <a:pt x="27099" y="9990"/>
                  <a:pt x="27111" y="9990"/>
                  <a:pt x="27135" y="9966"/>
                </a:cubicBezTo>
                <a:lnTo>
                  <a:pt x="27218" y="9931"/>
                </a:lnTo>
                <a:lnTo>
                  <a:pt x="27147" y="9978"/>
                </a:lnTo>
                <a:lnTo>
                  <a:pt x="27051" y="10038"/>
                </a:lnTo>
                <a:lnTo>
                  <a:pt x="26861" y="10157"/>
                </a:lnTo>
                <a:cubicBezTo>
                  <a:pt x="26920" y="10121"/>
                  <a:pt x="26992" y="10085"/>
                  <a:pt x="27051" y="10050"/>
                </a:cubicBezTo>
                <a:cubicBezTo>
                  <a:pt x="27111" y="10026"/>
                  <a:pt x="27170" y="9990"/>
                  <a:pt x="27230" y="9954"/>
                </a:cubicBezTo>
                <a:lnTo>
                  <a:pt x="27242" y="9954"/>
                </a:lnTo>
                <a:lnTo>
                  <a:pt x="27242" y="9966"/>
                </a:lnTo>
                <a:lnTo>
                  <a:pt x="27254" y="9954"/>
                </a:lnTo>
                <a:cubicBezTo>
                  <a:pt x="27254" y="9954"/>
                  <a:pt x="27266" y="9943"/>
                  <a:pt x="27266" y="9943"/>
                </a:cubicBezTo>
                <a:lnTo>
                  <a:pt x="27290" y="9931"/>
                </a:lnTo>
                <a:lnTo>
                  <a:pt x="27301" y="9931"/>
                </a:lnTo>
                <a:cubicBezTo>
                  <a:pt x="27290" y="9931"/>
                  <a:pt x="27278" y="9943"/>
                  <a:pt x="27266" y="9943"/>
                </a:cubicBezTo>
                <a:cubicBezTo>
                  <a:pt x="27278" y="9943"/>
                  <a:pt x="27278" y="9954"/>
                  <a:pt x="27278" y="9954"/>
                </a:cubicBezTo>
                <a:lnTo>
                  <a:pt x="27242" y="9978"/>
                </a:lnTo>
                <a:cubicBezTo>
                  <a:pt x="26789" y="10204"/>
                  <a:pt x="26408" y="10407"/>
                  <a:pt x="26016" y="10621"/>
                </a:cubicBezTo>
                <a:cubicBezTo>
                  <a:pt x="25833" y="10709"/>
                  <a:pt x="25769" y="10739"/>
                  <a:pt x="25766" y="10739"/>
                </a:cubicBezTo>
                <a:cubicBezTo>
                  <a:pt x="25760" y="10739"/>
                  <a:pt x="26022" y="10607"/>
                  <a:pt x="26007" y="10607"/>
                </a:cubicBezTo>
                <a:lnTo>
                  <a:pt x="26007" y="10607"/>
                </a:lnTo>
                <a:cubicBezTo>
                  <a:pt x="26002" y="10607"/>
                  <a:pt x="25955" y="10627"/>
                  <a:pt x="25837" y="10681"/>
                </a:cubicBezTo>
                <a:cubicBezTo>
                  <a:pt x="25956" y="10621"/>
                  <a:pt x="26075" y="10550"/>
                  <a:pt x="26182" y="10502"/>
                </a:cubicBezTo>
                <a:cubicBezTo>
                  <a:pt x="26476" y="10338"/>
                  <a:pt x="26682" y="10224"/>
                  <a:pt x="26659" y="10224"/>
                </a:cubicBezTo>
                <a:lnTo>
                  <a:pt x="26659" y="10224"/>
                </a:lnTo>
                <a:cubicBezTo>
                  <a:pt x="26650" y="10224"/>
                  <a:pt x="26609" y="10240"/>
                  <a:pt x="26528" y="10276"/>
                </a:cubicBezTo>
                <a:cubicBezTo>
                  <a:pt x="26016" y="10538"/>
                  <a:pt x="25492" y="10835"/>
                  <a:pt x="24944" y="11133"/>
                </a:cubicBezTo>
                <a:cubicBezTo>
                  <a:pt x="24813" y="11205"/>
                  <a:pt x="24682" y="11276"/>
                  <a:pt x="24539" y="11347"/>
                </a:cubicBezTo>
                <a:lnTo>
                  <a:pt x="24515" y="11347"/>
                </a:lnTo>
                <a:cubicBezTo>
                  <a:pt x="24503" y="11359"/>
                  <a:pt x="24492" y="11359"/>
                  <a:pt x="24480" y="11359"/>
                </a:cubicBezTo>
                <a:cubicBezTo>
                  <a:pt x="24468" y="11371"/>
                  <a:pt x="24444" y="11371"/>
                  <a:pt x="24420" y="11383"/>
                </a:cubicBezTo>
                <a:cubicBezTo>
                  <a:pt x="24384" y="11395"/>
                  <a:pt x="24349" y="11419"/>
                  <a:pt x="24313" y="11431"/>
                </a:cubicBezTo>
                <a:cubicBezTo>
                  <a:pt x="24230" y="11467"/>
                  <a:pt x="24158" y="11502"/>
                  <a:pt x="24087" y="11538"/>
                </a:cubicBezTo>
                <a:cubicBezTo>
                  <a:pt x="23789" y="11681"/>
                  <a:pt x="23503" y="11836"/>
                  <a:pt x="23206" y="11978"/>
                </a:cubicBezTo>
                <a:cubicBezTo>
                  <a:pt x="22206" y="12502"/>
                  <a:pt x="21170" y="13050"/>
                  <a:pt x="20122" y="13598"/>
                </a:cubicBezTo>
                <a:cubicBezTo>
                  <a:pt x="20324" y="13395"/>
                  <a:pt x="20539" y="13181"/>
                  <a:pt x="20729" y="12967"/>
                </a:cubicBezTo>
                <a:lnTo>
                  <a:pt x="21360" y="12324"/>
                </a:lnTo>
                <a:cubicBezTo>
                  <a:pt x="21503" y="12169"/>
                  <a:pt x="21646" y="12014"/>
                  <a:pt x="21801" y="11859"/>
                </a:cubicBezTo>
                <a:cubicBezTo>
                  <a:pt x="22146" y="11502"/>
                  <a:pt x="22491" y="11133"/>
                  <a:pt x="22837" y="10776"/>
                </a:cubicBezTo>
                <a:cubicBezTo>
                  <a:pt x="23170" y="10431"/>
                  <a:pt x="23491" y="10085"/>
                  <a:pt x="23801" y="9752"/>
                </a:cubicBezTo>
                <a:lnTo>
                  <a:pt x="23801" y="9752"/>
                </a:lnTo>
                <a:lnTo>
                  <a:pt x="23777" y="9788"/>
                </a:lnTo>
                <a:lnTo>
                  <a:pt x="23765" y="9800"/>
                </a:lnTo>
                <a:lnTo>
                  <a:pt x="23741" y="9823"/>
                </a:lnTo>
                <a:lnTo>
                  <a:pt x="23634" y="9943"/>
                </a:lnTo>
                <a:lnTo>
                  <a:pt x="23420" y="10181"/>
                </a:lnTo>
                <a:cubicBezTo>
                  <a:pt x="23551" y="10038"/>
                  <a:pt x="23670" y="9907"/>
                  <a:pt x="23789" y="9788"/>
                </a:cubicBezTo>
                <a:lnTo>
                  <a:pt x="23801" y="9788"/>
                </a:lnTo>
                <a:lnTo>
                  <a:pt x="23813" y="9776"/>
                </a:lnTo>
                <a:lnTo>
                  <a:pt x="23861" y="9728"/>
                </a:lnTo>
                <a:lnTo>
                  <a:pt x="23956" y="9633"/>
                </a:lnTo>
                <a:cubicBezTo>
                  <a:pt x="24075" y="9502"/>
                  <a:pt x="24194" y="9383"/>
                  <a:pt x="24301" y="9276"/>
                </a:cubicBezTo>
                <a:cubicBezTo>
                  <a:pt x="24420" y="9157"/>
                  <a:pt x="24527" y="9050"/>
                  <a:pt x="24634" y="8942"/>
                </a:cubicBezTo>
                <a:cubicBezTo>
                  <a:pt x="24682" y="8895"/>
                  <a:pt x="24730" y="8847"/>
                  <a:pt x="24789" y="8788"/>
                </a:cubicBezTo>
                <a:cubicBezTo>
                  <a:pt x="24813" y="8764"/>
                  <a:pt x="24837" y="8740"/>
                  <a:pt x="24861" y="8716"/>
                </a:cubicBezTo>
                <a:cubicBezTo>
                  <a:pt x="24873" y="8716"/>
                  <a:pt x="24884" y="8704"/>
                  <a:pt x="24884" y="8692"/>
                </a:cubicBezTo>
                <a:lnTo>
                  <a:pt x="24896" y="8704"/>
                </a:lnTo>
                <a:cubicBezTo>
                  <a:pt x="24956" y="8633"/>
                  <a:pt x="25027" y="8549"/>
                  <a:pt x="25099" y="8478"/>
                </a:cubicBezTo>
                <a:cubicBezTo>
                  <a:pt x="25170" y="8407"/>
                  <a:pt x="25230" y="8335"/>
                  <a:pt x="25301" y="8264"/>
                </a:cubicBezTo>
                <a:cubicBezTo>
                  <a:pt x="25444" y="8109"/>
                  <a:pt x="25587" y="7966"/>
                  <a:pt x="25730" y="7823"/>
                </a:cubicBezTo>
                <a:cubicBezTo>
                  <a:pt x="26016" y="7514"/>
                  <a:pt x="26313" y="7192"/>
                  <a:pt x="26659" y="6799"/>
                </a:cubicBezTo>
                <a:lnTo>
                  <a:pt x="26659" y="6799"/>
                </a:lnTo>
                <a:lnTo>
                  <a:pt x="26516" y="7025"/>
                </a:lnTo>
                <a:cubicBezTo>
                  <a:pt x="26825" y="6716"/>
                  <a:pt x="27111" y="6406"/>
                  <a:pt x="27409" y="6085"/>
                </a:cubicBezTo>
                <a:cubicBezTo>
                  <a:pt x="27551" y="5930"/>
                  <a:pt x="27694" y="5775"/>
                  <a:pt x="27837" y="5621"/>
                </a:cubicBezTo>
                <a:cubicBezTo>
                  <a:pt x="27921" y="5537"/>
                  <a:pt x="27992" y="5466"/>
                  <a:pt x="28063" y="5382"/>
                </a:cubicBezTo>
                <a:cubicBezTo>
                  <a:pt x="28159" y="5287"/>
                  <a:pt x="28254" y="5192"/>
                  <a:pt x="28337" y="5097"/>
                </a:cubicBezTo>
                <a:cubicBezTo>
                  <a:pt x="28242" y="5013"/>
                  <a:pt x="28135" y="4930"/>
                  <a:pt x="28028" y="4847"/>
                </a:cubicBezTo>
                <a:cubicBezTo>
                  <a:pt x="27949" y="4779"/>
                  <a:pt x="27870" y="4722"/>
                  <a:pt x="27781" y="4656"/>
                </a:cubicBezTo>
                <a:lnTo>
                  <a:pt x="27781" y="4656"/>
                </a:lnTo>
                <a:cubicBezTo>
                  <a:pt x="27809" y="4679"/>
                  <a:pt x="27829" y="4707"/>
                  <a:pt x="27849" y="4728"/>
                </a:cubicBezTo>
                <a:lnTo>
                  <a:pt x="27778" y="4680"/>
                </a:lnTo>
                <a:lnTo>
                  <a:pt x="27766" y="4668"/>
                </a:lnTo>
                <a:cubicBezTo>
                  <a:pt x="27718" y="4632"/>
                  <a:pt x="27682" y="4597"/>
                  <a:pt x="27635" y="4573"/>
                </a:cubicBezTo>
                <a:cubicBezTo>
                  <a:pt x="27599" y="4537"/>
                  <a:pt x="27563" y="4501"/>
                  <a:pt x="27516" y="4478"/>
                </a:cubicBezTo>
                <a:cubicBezTo>
                  <a:pt x="27456" y="4418"/>
                  <a:pt x="27385" y="4358"/>
                  <a:pt x="27290" y="4275"/>
                </a:cubicBezTo>
                <a:lnTo>
                  <a:pt x="27290" y="4275"/>
                </a:lnTo>
                <a:lnTo>
                  <a:pt x="27373" y="4358"/>
                </a:lnTo>
                <a:cubicBezTo>
                  <a:pt x="27063" y="4120"/>
                  <a:pt x="26813" y="3918"/>
                  <a:pt x="26551" y="3727"/>
                </a:cubicBezTo>
                <a:cubicBezTo>
                  <a:pt x="26361" y="3573"/>
                  <a:pt x="26170" y="3406"/>
                  <a:pt x="25944" y="3227"/>
                </a:cubicBezTo>
                <a:lnTo>
                  <a:pt x="25956" y="3215"/>
                </a:lnTo>
                <a:lnTo>
                  <a:pt x="25968" y="3204"/>
                </a:lnTo>
                <a:cubicBezTo>
                  <a:pt x="25730" y="3013"/>
                  <a:pt x="25516" y="2834"/>
                  <a:pt x="25313" y="2680"/>
                </a:cubicBezTo>
                <a:cubicBezTo>
                  <a:pt x="25087" y="2501"/>
                  <a:pt x="24884" y="2346"/>
                  <a:pt x="24682" y="2192"/>
                </a:cubicBezTo>
                <a:cubicBezTo>
                  <a:pt x="24611" y="2299"/>
                  <a:pt x="24551" y="2406"/>
                  <a:pt x="24480" y="2513"/>
                </a:cubicBezTo>
                <a:lnTo>
                  <a:pt x="24325" y="2751"/>
                </a:lnTo>
                <a:lnTo>
                  <a:pt x="24230" y="2894"/>
                </a:lnTo>
                <a:cubicBezTo>
                  <a:pt x="24313" y="2763"/>
                  <a:pt x="24396" y="2620"/>
                  <a:pt x="24503" y="2453"/>
                </a:cubicBezTo>
                <a:lnTo>
                  <a:pt x="24503" y="2453"/>
                </a:lnTo>
                <a:cubicBezTo>
                  <a:pt x="24074" y="3092"/>
                  <a:pt x="23803" y="3506"/>
                  <a:pt x="23588" y="3844"/>
                </a:cubicBezTo>
                <a:lnTo>
                  <a:pt x="23588" y="3844"/>
                </a:lnTo>
                <a:cubicBezTo>
                  <a:pt x="23598" y="3826"/>
                  <a:pt x="23610" y="3807"/>
                  <a:pt x="23622" y="3787"/>
                </a:cubicBezTo>
                <a:lnTo>
                  <a:pt x="23622" y="3787"/>
                </a:lnTo>
                <a:cubicBezTo>
                  <a:pt x="23432" y="4073"/>
                  <a:pt x="23206" y="4418"/>
                  <a:pt x="22884" y="4942"/>
                </a:cubicBezTo>
                <a:cubicBezTo>
                  <a:pt x="22943" y="4855"/>
                  <a:pt x="22999" y="4774"/>
                  <a:pt x="23045" y="4710"/>
                </a:cubicBezTo>
                <a:lnTo>
                  <a:pt x="23045" y="4710"/>
                </a:lnTo>
                <a:cubicBezTo>
                  <a:pt x="22781" y="5133"/>
                  <a:pt x="22447" y="5660"/>
                  <a:pt x="21813" y="6621"/>
                </a:cubicBezTo>
                <a:lnTo>
                  <a:pt x="21765" y="6704"/>
                </a:lnTo>
                <a:cubicBezTo>
                  <a:pt x="21694" y="6823"/>
                  <a:pt x="21610" y="6942"/>
                  <a:pt x="21539" y="7061"/>
                </a:cubicBezTo>
                <a:lnTo>
                  <a:pt x="21444" y="7204"/>
                </a:lnTo>
                <a:cubicBezTo>
                  <a:pt x="21444" y="7216"/>
                  <a:pt x="21432" y="7228"/>
                  <a:pt x="21420" y="7252"/>
                </a:cubicBezTo>
                <a:lnTo>
                  <a:pt x="21408" y="7287"/>
                </a:lnTo>
                <a:lnTo>
                  <a:pt x="21372" y="7359"/>
                </a:lnTo>
                <a:cubicBezTo>
                  <a:pt x="21325" y="7442"/>
                  <a:pt x="21277" y="7514"/>
                  <a:pt x="21241" y="7597"/>
                </a:cubicBezTo>
                <a:cubicBezTo>
                  <a:pt x="21241" y="7594"/>
                  <a:pt x="21241" y="7592"/>
                  <a:pt x="21239" y="7592"/>
                </a:cubicBezTo>
                <a:cubicBezTo>
                  <a:pt x="21229" y="7592"/>
                  <a:pt x="21178" y="7672"/>
                  <a:pt x="20991" y="7942"/>
                </a:cubicBezTo>
                <a:cubicBezTo>
                  <a:pt x="20866" y="8147"/>
                  <a:pt x="20823" y="8224"/>
                  <a:pt x="20829" y="8224"/>
                </a:cubicBezTo>
                <a:cubicBezTo>
                  <a:pt x="20838" y="8224"/>
                  <a:pt x="20940" y="8077"/>
                  <a:pt x="21051" y="7918"/>
                </a:cubicBezTo>
                <a:lnTo>
                  <a:pt x="21051" y="7918"/>
                </a:lnTo>
                <a:cubicBezTo>
                  <a:pt x="20979" y="8049"/>
                  <a:pt x="20896" y="8192"/>
                  <a:pt x="20801" y="8323"/>
                </a:cubicBezTo>
                <a:lnTo>
                  <a:pt x="20586" y="8645"/>
                </a:lnTo>
                <a:lnTo>
                  <a:pt x="20622" y="8609"/>
                </a:lnTo>
                <a:lnTo>
                  <a:pt x="20622" y="8609"/>
                </a:lnTo>
                <a:cubicBezTo>
                  <a:pt x="20527" y="8752"/>
                  <a:pt x="20443" y="8883"/>
                  <a:pt x="20360" y="9014"/>
                </a:cubicBezTo>
                <a:cubicBezTo>
                  <a:pt x="20348" y="9014"/>
                  <a:pt x="20360" y="8966"/>
                  <a:pt x="20384" y="8919"/>
                </a:cubicBezTo>
                <a:lnTo>
                  <a:pt x="20384" y="8919"/>
                </a:lnTo>
                <a:cubicBezTo>
                  <a:pt x="20277" y="9097"/>
                  <a:pt x="20182" y="9252"/>
                  <a:pt x="20098" y="9395"/>
                </a:cubicBezTo>
                <a:cubicBezTo>
                  <a:pt x="20074" y="9431"/>
                  <a:pt x="20039" y="9466"/>
                  <a:pt x="19991" y="9538"/>
                </a:cubicBezTo>
                <a:cubicBezTo>
                  <a:pt x="19955" y="9585"/>
                  <a:pt x="19908" y="9669"/>
                  <a:pt x="19848" y="9764"/>
                </a:cubicBezTo>
                <a:lnTo>
                  <a:pt x="19801" y="9835"/>
                </a:lnTo>
                <a:cubicBezTo>
                  <a:pt x="19789" y="9859"/>
                  <a:pt x="19777" y="9871"/>
                  <a:pt x="19765" y="9883"/>
                </a:cubicBezTo>
                <a:lnTo>
                  <a:pt x="19741" y="9919"/>
                </a:lnTo>
                <a:cubicBezTo>
                  <a:pt x="19729" y="9937"/>
                  <a:pt x="19717" y="9951"/>
                  <a:pt x="19705" y="9966"/>
                </a:cubicBezTo>
                <a:cubicBezTo>
                  <a:pt x="19725" y="9946"/>
                  <a:pt x="19745" y="9926"/>
                  <a:pt x="19766" y="9899"/>
                </a:cubicBezTo>
                <a:lnTo>
                  <a:pt x="19766" y="9899"/>
                </a:lnTo>
                <a:cubicBezTo>
                  <a:pt x="19722" y="9972"/>
                  <a:pt x="19670" y="10054"/>
                  <a:pt x="19610" y="10145"/>
                </a:cubicBezTo>
                <a:cubicBezTo>
                  <a:pt x="19586" y="10181"/>
                  <a:pt x="19574" y="10204"/>
                  <a:pt x="19562" y="10228"/>
                </a:cubicBezTo>
                <a:lnTo>
                  <a:pt x="19265" y="10669"/>
                </a:lnTo>
                <a:lnTo>
                  <a:pt x="19277" y="10645"/>
                </a:lnTo>
                <a:lnTo>
                  <a:pt x="19277" y="10645"/>
                </a:lnTo>
                <a:cubicBezTo>
                  <a:pt x="19130" y="10878"/>
                  <a:pt x="18971" y="11123"/>
                  <a:pt x="18818" y="11354"/>
                </a:cubicBezTo>
                <a:lnTo>
                  <a:pt x="18818" y="11354"/>
                </a:lnTo>
                <a:cubicBezTo>
                  <a:pt x="18925" y="11194"/>
                  <a:pt x="18969" y="11132"/>
                  <a:pt x="18971" y="11132"/>
                </a:cubicBezTo>
                <a:lnTo>
                  <a:pt x="18971" y="11132"/>
                </a:lnTo>
                <a:cubicBezTo>
                  <a:pt x="18979" y="11132"/>
                  <a:pt x="18627" y="11678"/>
                  <a:pt x="18515" y="11871"/>
                </a:cubicBezTo>
                <a:lnTo>
                  <a:pt x="18455" y="11955"/>
                </a:lnTo>
                <a:cubicBezTo>
                  <a:pt x="18431" y="11978"/>
                  <a:pt x="18419" y="12002"/>
                  <a:pt x="18407" y="12026"/>
                </a:cubicBezTo>
                <a:cubicBezTo>
                  <a:pt x="18288" y="12205"/>
                  <a:pt x="18217" y="12324"/>
                  <a:pt x="18157" y="12407"/>
                </a:cubicBezTo>
                <a:cubicBezTo>
                  <a:pt x="18134" y="12443"/>
                  <a:pt x="18110" y="12479"/>
                  <a:pt x="18098" y="12502"/>
                </a:cubicBezTo>
                <a:cubicBezTo>
                  <a:pt x="18122" y="12443"/>
                  <a:pt x="18134" y="12371"/>
                  <a:pt x="18146" y="12312"/>
                </a:cubicBezTo>
                <a:lnTo>
                  <a:pt x="18146" y="12300"/>
                </a:lnTo>
                <a:cubicBezTo>
                  <a:pt x="18193" y="12157"/>
                  <a:pt x="18229" y="12014"/>
                  <a:pt x="18253" y="11931"/>
                </a:cubicBezTo>
                <a:lnTo>
                  <a:pt x="18253" y="11931"/>
                </a:lnTo>
                <a:cubicBezTo>
                  <a:pt x="18235" y="11949"/>
                  <a:pt x="18217" y="11994"/>
                  <a:pt x="18193" y="12067"/>
                </a:cubicBezTo>
                <a:lnTo>
                  <a:pt x="18193" y="12067"/>
                </a:lnTo>
                <a:cubicBezTo>
                  <a:pt x="18203" y="12027"/>
                  <a:pt x="18210" y="11985"/>
                  <a:pt x="18217" y="11943"/>
                </a:cubicBezTo>
                <a:cubicBezTo>
                  <a:pt x="18241" y="11883"/>
                  <a:pt x="18253" y="11824"/>
                  <a:pt x="18265" y="11764"/>
                </a:cubicBezTo>
                <a:cubicBezTo>
                  <a:pt x="18300" y="11657"/>
                  <a:pt x="18324" y="11562"/>
                  <a:pt x="18348" y="11514"/>
                </a:cubicBezTo>
                <a:cubicBezTo>
                  <a:pt x="18396" y="11300"/>
                  <a:pt x="18455" y="11026"/>
                  <a:pt x="18538" y="10705"/>
                </a:cubicBezTo>
                <a:cubicBezTo>
                  <a:pt x="18538" y="10716"/>
                  <a:pt x="18538" y="10728"/>
                  <a:pt x="18538" y="10740"/>
                </a:cubicBezTo>
                <a:cubicBezTo>
                  <a:pt x="18634" y="10300"/>
                  <a:pt x="18717" y="9954"/>
                  <a:pt x="18800" y="9657"/>
                </a:cubicBezTo>
                <a:cubicBezTo>
                  <a:pt x="18800" y="9645"/>
                  <a:pt x="18800" y="9645"/>
                  <a:pt x="18800" y="9645"/>
                </a:cubicBezTo>
                <a:lnTo>
                  <a:pt x="18800" y="9633"/>
                </a:lnTo>
                <a:lnTo>
                  <a:pt x="18812" y="9633"/>
                </a:lnTo>
                <a:lnTo>
                  <a:pt x="18812" y="9609"/>
                </a:lnTo>
                <a:lnTo>
                  <a:pt x="18824" y="9585"/>
                </a:lnTo>
                <a:lnTo>
                  <a:pt x="18836" y="9514"/>
                </a:lnTo>
                <a:lnTo>
                  <a:pt x="18836" y="9514"/>
                </a:lnTo>
                <a:cubicBezTo>
                  <a:pt x="18836" y="9550"/>
                  <a:pt x="18765" y="9859"/>
                  <a:pt x="18729" y="10026"/>
                </a:cubicBezTo>
                <a:lnTo>
                  <a:pt x="19062" y="8680"/>
                </a:lnTo>
                <a:cubicBezTo>
                  <a:pt x="19079" y="8635"/>
                  <a:pt x="19086" y="8617"/>
                  <a:pt x="19088" y="8617"/>
                </a:cubicBezTo>
                <a:lnTo>
                  <a:pt x="19088" y="8617"/>
                </a:lnTo>
                <a:cubicBezTo>
                  <a:pt x="19092" y="8617"/>
                  <a:pt x="19038" y="8790"/>
                  <a:pt x="19040" y="8790"/>
                </a:cubicBezTo>
                <a:cubicBezTo>
                  <a:pt x="19041" y="8790"/>
                  <a:pt x="19056" y="8748"/>
                  <a:pt x="19098" y="8621"/>
                </a:cubicBezTo>
                <a:lnTo>
                  <a:pt x="19158" y="8442"/>
                </a:lnTo>
                <a:lnTo>
                  <a:pt x="19134" y="8430"/>
                </a:lnTo>
                <a:cubicBezTo>
                  <a:pt x="19134" y="8383"/>
                  <a:pt x="19146" y="8335"/>
                  <a:pt x="19158" y="8288"/>
                </a:cubicBezTo>
                <a:lnTo>
                  <a:pt x="19181" y="8180"/>
                </a:lnTo>
                <a:cubicBezTo>
                  <a:pt x="19205" y="8085"/>
                  <a:pt x="19229" y="7978"/>
                  <a:pt x="19253" y="7883"/>
                </a:cubicBezTo>
                <a:lnTo>
                  <a:pt x="19253" y="7883"/>
                </a:lnTo>
                <a:cubicBezTo>
                  <a:pt x="19240" y="7940"/>
                  <a:pt x="19220" y="8047"/>
                  <a:pt x="19225" y="8047"/>
                </a:cubicBezTo>
                <a:cubicBezTo>
                  <a:pt x="19230" y="8047"/>
                  <a:pt x="19252" y="7969"/>
                  <a:pt x="19312" y="7716"/>
                </a:cubicBezTo>
                <a:cubicBezTo>
                  <a:pt x="19312" y="7668"/>
                  <a:pt x="19348" y="7478"/>
                  <a:pt x="19408" y="7204"/>
                </a:cubicBezTo>
                <a:lnTo>
                  <a:pt x="19431" y="7097"/>
                </a:lnTo>
                <a:cubicBezTo>
                  <a:pt x="19491" y="6859"/>
                  <a:pt x="19550" y="6633"/>
                  <a:pt x="19598" y="6394"/>
                </a:cubicBezTo>
                <a:cubicBezTo>
                  <a:pt x="19610" y="6359"/>
                  <a:pt x="19622" y="6311"/>
                  <a:pt x="19634" y="6275"/>
                </a:cubicBezTo>
                <a:lnTo>
                  <a:pt x="19634" y="6275"/>
                </a:lnTo>
                <a:lnTo>
                  <a:pt x="19586" y="6466"/>
                </a:lnTo>
                <a:cubicBezTo>
                  <a:pt x="19701" y="6029"/>
                  <a:pt x="19860" y="5438"/>
                  <a:pt x="19836" y="5438"/>
                </a:cubicBezTo>
                <a:lnTo>
                  <a:pt x="19836" y="5438"/>
                </a:lnTo>
                <a:cubicBezTo>
                  <a:pt x="19832" y="5438"/>
                  <a:pt x="19824" y="5451"/>
                  <a:pt x="19812" y="5478"/>
                </a:cubicBezTo>
                <a:lnTo>
                  <a:pt x="19896" y="5204"/>
                </a:lnTo>
                <a:lnTo>
                  <a:pt x="19896" y="5204"/>
                </a:lnTo>
                <a:cubicBezTo>
                  <a:pt x="19892" y="5220"/>
                  <a:pt x="19889" y="5231"/>
                  <a:pt x="19889" y="5231"/>
                </a:cubicBezTo>
                <a:cubicBezTo>
                  <a:pt x="19890" y="5231"/>
                  <a:pt x="19900" y="5193"/>
                  <a:pt x="19931" y="5085"/>
                </a:cubicBezTo>
                <a:lnTo>
                  <a:pt x="19991" y="4906"/>
                </a:lnTo>
                <a:lnTo>
                  <a:pt x="19979" y="4930"/>
                </a:lnTo>
                <a:cubicBezTo>
                  <a:pt x="20003" y="4823"/>
                  <a:pt x="20027" y="4728"/>
                  <a:pt x="20051" y="4632"/>
                </a:cubicBezTo>
                <a:cubicBezTo>
                  <a:pt x="20074" y="4537"/>
                  <a:pt x="20098" y="4442"/>
                  <a:pt x="20122" y="4347"/>
                </a:cubicBezTo>
                <a:lnTo>
                  <a:pt x="20134" y="4347"/>
                </a:lnTo>
                <a:lnTo>
                  <a:pt x="20170" y="4358"/>
                </a:lnTo>
                <a:cubicBezTo>
                  <a:pt x="20182" y="4239"/>
                  <a:pt x="20205" y="4097"/>
                  <a:pt x="20229" y="3966"/>
                </a:cubicBezTo>
                <a:lnTo>
                  <a:pt x="20217" y="3966"/>
                </a:lnTo>
                <a:cubicBezTo>
                  <a:pt x="20241" y="3870"/>
                  <a:pt x="20265" y="3763"/>
                  <a:pt x="20289" y="3668"/>
                </a:cubicBezTo>
                <a:cubicBezTo>
                  <a:pt x="20372" y="3335"/>
                  <a:pt x="20467" y="3001"/>
                  <a:pt x="20563" y="2608"/>
                </a:cubicBezTo>
                <a:cubicBezTo>
                  <a:pt x="20622" y="2418"/>
                  <a:pt x="20670" y="2215"/>
                  <a:pt x="20729" y="1989"/>
                </a:cubicBezTo>
                <a:lnTo>
                  <a:pt x="20717" y="1977"/>
                </a:lnTo>
                <a:cubicBezTo>
                  <a:pt x="20717" y="1953"/>
                  <a:pt x="20729" y="1930"/>
                  <a:pt x="20729" y="1894"/>
                </a:cubicBezTo>
                <a:cubicBezTo>
                  <a:pt x="20741" y="1870"/>
                  <a:pt x="20753" y="1846"/>
                  <a:pt x="20753" y="1811"/>
                </a:cubicBezTo>
                <a:cubicBezTo>
                  <a:pt x="20824" y="1537"/>
                  <a:pt x="20908" y="1227"/>
                  <a:pt x="20991" y="894"/>
                </a:cubicBezTo>
                <a:cubicBezTo>
                  <a:pt x="21015" y="834"/>
                  <a:pt x="21027" y="763"/>
                  <a:pt x="21051" y="691"/>
                </a:cubicBezTo>
                <a:cubicBezTo>
                  <a:pt x="21015" y="679"/>
                  <a:pt x="20967" y="679"/>
                  <a:pt x="20932" y="668"/>
                </a:cubicBezTo>
                <a:lnTo>
                  <a:pt x="20932" y="656"/>
                </a:lnTo>
                <a:cubicBezTo>
                  <a:pt x="20944" y="668"/>
                  <a:pt x="20955" y="668"/>
                  <a:pt x="20955" y="668"/>
                </a:cubicBezTo>
                <a:lnTo>
                  <a:pt x="21063" y="679"/>
                </a:lnTo>
                <a:lnTo>
                  <a:pt x="20920" y="1275"/>
                </a:lnTo>
                <a:lnTo>
                  <a:pt x="21074" y="668"/>
                </a:lnTo>
                <a:lnTo>
                  <a:pt x="20932" y="644"/>
                </a:lnTo>
                <a:cubicBezTo>
                  <a:pt x="20932" y="632"/>
                  <a:pt x="20932" y="632"/>
                  <a:pt x="20944" y="620"/>
                </a:cubicBezTo>
                <a:cubicBezTo>
                  <a:pt x="20940" y="617"/>
                  <a:pt x="20938" y="615"/>
                  <a:pt x="20936" y="615"/>
                </a:cubicBezTo>
                <a:cubicBezTo>
                  <a:pt x="20931" y="615"/>
                  <a:pt x="20928" y="626"/>
                  <a:pt x="20920" y="644"/>
                </a:cubicBezTo>
                <a:lnTo>
                  <a:pt x="20884" y="644"/>
                </a:lnTo>
                <a:cubicBezTo>
                  <a:pt x="20884" y="632"/>
                  <a:pt x="20884" y="608"/>
                  <a:pt x="20872" y="608"/>
                </a:cubicBezTo>
                <a:cubicBezTo>
                  <a:pt x="20872" y="608"/>
                  <a:pt x="20872" y="620"/>
                  <a:pt x="20872" y="632"/>
                </a:cubicBezTo>
                <a:lnTo>
                  <a:pt x="20836" y="632"/>
                </a:lnTo>
                <a:cubicBezTo>
                  <a:pt x="20824" y="644"/>
                  <a:pt x="20824" y="644"/>
                  <a:pt x="20824" y="656"/>
                </a:cubicBezTo>
                <a:lnTo>
                  <a:pt x="20801" y="644"/>
                </a:lnTo>
                <a:lnTo>
                  <a:pt x="20753" y="644"/>
                </a:lnTo>
                <a:lnTo>
                  <a:pt x="20753" y="632"/>
                </a:lnTo>
                <a:lnTo>
                  <a:pt x="20741" y="632"/>
                </a:lnTo>
                <a:lnTo>
                  <a:pt x="20741" y="608"/>
                </a:lnTo>
                <a:lnTo>
                  <a:pt x="20729" y="632"/>
                </a:lnTo>
                <a:cubicBezTo>
                  <a:pt x="20729" y="632"/>
                  <a:pt x="20717" y="632"/>
                  <a:pt x="20717" y="620"/>
                </a:cubicBezTo>
                <a:lnTo>
                  <a:pt x="20717" y="632"/>
                </a:lnTo>
                <a:lnTo>
                  <a:pt x="20693" y="632"/>
                </a:lnTo>
                <a:cubicBezTo>
                  <a:pt x="20693" y="623"/>
                  <a:pt x="20693" y="615"/>
                  <a:pt x="20689" y="615"/>
                </a:cubicBezTo>
                <a:cubicBezTo>
                  <a:pt x="20688" y="615"/>
                  <a:pt x="20685" y="616"/>
                  <a:pt x="20682" y="620"/>
                </a:cubicBezTo>
                <a:lnTo>
                  <a:pt x="20682" y="632"/>
                </a:lnTo>
                <a:lnTo>
                  <a:pt x="20646" y="632"/>
                </a:lnTo>
                <a:cubicBezTo>
                  <a:pt x="20646" y="620"/>
                  <a:pt x="20646" y="620"/>
                  <a:pt x="20658" y="620"/>
                </a:cubicBezTo>
                <a:cubicBezTo>
                  <a:pt x="20658" y="607"/>
                  <a:pt x="20657" y="603"/>
                  <a:pt x="20656" y="603"/>
                </a:cubicBezTo>
                <a:cubicBezTo>
                  <a:pt x="20653" y="603"/>
                  <a:pt x="20649" y="618"/>
                  <a:pt x="20647" y="618"/>
                </a:cubicBezTo>
                <a:cubicBezTo>
                  <a:pt x="20646" y="618"/>
                  <a:pt x="20646" y="616"/>
                  <a:pt x="20646" y="608"/>
                </a:cubicBezTo>
                <a:lnTo>
                  <a:pt x="20634" y="632"/>
                </a:lnTo>
                <a:lnTo>
                  <a:pt x="20574" y="620"/>
                </a:lnTo>
                <a:lnTo>
                  <a:pt x="20515" y="608"/>
                </a:lnTo>
                <a:lnTo>
                  <a:pt x="20515" y="525"/>
                </a:lnTo>
                <a:lnTo>
                  <a:pt x="20503" y="608"/>
                </a:lnTo>
                <a:cubicBezTo>
                  <a:pt x="20324" y="584"/>
                  <a:pt x="20134" y="549"/>
                  <a:pt x="19955" y="525"/>
                </a:cubicBezTo>
                <a:cubicBezTo>
                  <a:pt x="19777" y="489"/>
                  <a:pt x="19598" y="465"/>
                  <a:pt x="19431" y="441"/>
                </a:cubicBezTo>
                <a:cubicBezTo>
                  <a:pt x="19181" y="406"/>
                  <a:pt x="18943" y="358"/>
                  <a:pt x="18765" y="334"/>
                </a:cubicBezTo>
                <a:cubicBezTo>
                  <a:pt x="18756" y="326"/>
                  <a:pt x="18754" y="317"/>
                  <a:pt x="18753" y="317"/>
                </a:cubicBezTo>
                <a:cubicBezTo>
                  <a:pt x="18753" y="317"/>
                  <a:pt x="18753" y="319"/>
                  <a:pt x="18753" y="322"/>
                </a:cubicBezTo>
                <a:lnTo>
                  <a:pt x="18741" y="310"/>
                </a:lnTo>
                <a:lnTo>
                  <a:pt x="18729" y="310"/>
                </a:lnTo>
                <a:cubicBezTo>
                  <a:pt x="18729" y="298"/>
                  <a:pt x="18729" y="298"/>
                  <a:pt x="18729" y="298"/>
                </a:cubicBezTo>
                <a:lnTo>
                  <a:pt x="18693" y="298"/>
                </a:lnTo>
                <a:cubicBezTo>
                  <a:pt x="18610" y="287"/>
                  <a:pt x="18515" y="263"/>
                  <a:pt x="18396" y="239"/>
                </a:cubicBezTo>
                <a:lnTo>
                  <a:pt x="18396" y="263"/>
                </a:lnTo>
                <a:cubicBezTo>
                  <a:pt x="18026" y="227"/>
                  <a:pt x="17717" y="179"/>
                  <a:pt x="17431" y="144"/>
                </a:cubicBezTo>
                <a:cubicBezTo>
                  <a:pt x="17276" y="120"/>
                  <a:pt x="17134" y="96"/>
                  <a:pt x="16991" y="72"/>
                </a:cubicBezTo>
                <a:cubicBezTo>
                  <a:pt x="16836" y="48"/>
                  <a:pt x="16693" y="25"/>
                  <a:pt x="16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0"/>
            <a:ext cx="9150600" cy="5145300"/>
            <a:chOff x="0" y="0"/>
            <a:chExt cx="9150600" cy="5145300"/>
          </a:xfrm>
        </p:grpSpPr>
        <p:sp>
          <p:nvSpPr>
            <p:cNvPr id="12" name="Google Shape;12;p2"/>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237500" y="2057150"/>
            <a:ext cx="4193400" cy="12921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 name="Google Shape;17;p2"/>
          <p:cNvSpPr txBox="1"/>
          <p:nvPr>
            <p:ph idx="1" type="subTitle"/>
          </p:nvPr>
        </p:nvSpPr>
        <p:spPr>
          <a:xfrm>
            <a:off x="4320225" y="3563950"/>
            <a:ext cx="4110600" cy="4206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11"/>
          <p:cNvSpPr txBox="1"/>
          <p:nvPr>
            <p:ph hasCustomPrompt="1" type="title"/>
          </p:nvPr>
        </p:nvSpPr>
        <p:spPr>
          <a:xfrm>
            <a:off x="2629500" y="540075"/>
            <a:ext cx="5801400" cy="15777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5" name="Google Shape;95;p11"/>
          <p:cNvSpPr txBox="1"/>
          <p:nvPr>
            <p:ph idx="1" type="body"/>
          </p:nvPr>
        </p:nvSpPr>
        <p:spPr>
          <a:xfrm>
            <a:off x="5493300" y="2238700"/>
            <a:ext cx="2937600" cy="661800"/>
          </a:xfrm>
          <a:prstGeom prst="rect">
            <a:avLst/>
          </a:prstGeom>
          <a:solidFill>
            <a:schemeClr val="dk1"/>
          </a:solidFill>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pic>
        <p:nvPicPr>
          <p:cNvPr id="96" name="Google Shape;96;p11"/>
          <p:cNvPicPr preferRelativeResize="0"/>
          <p:nvPr/>
        </p:nvPicPr>
        <p:blipFill>
          <a:blip r:embed="rId2">
            <a:alphaModFix amt="25000"/>
          </a:blip>
          <a:stretch>
            <a:fillRect/>
          </a:stretch>
        </p:blipFill>
        <p:spPr>
          <a:xfrm>
            <a:off x="0" y="0"/>
            <a:ext cx="9144000" cy="5143530"/>
          </a:xfrm>
          <a:prstGeom prst="rect">
            <a:avLst/>
          </a:prstGeom>
          <a:noFill/>
          <a:ln>
            <a:noFill/>
          </a:ln>
        </p:spPr>
      </p:pic>
      <p:sp>
        <p:nvSpPr>
          <p:cNvPr id="97" name="Google Shape;97;p11"/>
          <p:cNvSpPr/>
          <p:nvPr/>
        </p:nvSpPr>
        <p:spPr>
          <a:xfrm>
            <a:off x="-575625" y="1548000"/>
            <a:ext cx="4547913" cy="4516510"/>
          </a:xfrm>
          <a:custGeom>
            <a:rect b="b" l="l" r="r" t="t"/>
            <a:pathLst>
              <a:path extrusionOk="0" h="32589" w="32815">
                <a:moveTo>
                  <a:pt x="16586" y="144"/>
                </a:moveTo>
                <a:cubicBezTo>
                  <a:pt x="16634" y="150"/>
                  <a:pt x="16676" y="156"/>
                  <a:pt x="16714" y="160"/>
                </a:cubicBezTo>
                <a:lnTo>
                  <a:pt x="16714" y="160"/>
                </a:lnTo>
                <a:cubicBezTo>
                  <a:pt x="16707" y="159"/>
                  <a:pt x="16700" y="157"/>
                  <a:pt x="16693" y="156"/>
                </a:cubicBezTo>
                <a:cubicBezTo>
                  <a:pt x="16657" y="156"/>
                  <a:pt x="16622" y="144"/>
                  <a:pt x="16586" y="144"/>
                </a:cubicBezTo>
                <a:close/>
                <a:moveTo>
                  <a:pt x="16714" y="160"/>
                </a:moveTo>
                <a:cubicBezTo>
                  <a:pt x="16752" y="168"/>
                  <a:pt x="16782" y="168"/>
                  <a:pt x="16812" y="168"/>
                </a:cubicBezTo>
                <a:cubicBezTo>
                  <a:pt x="16783" y="168"/>
                  <a:pt x="16751" y="165"/>
                  <a:pt x="16714" y="160"/>
                </a:cubicBezTo>
                <a:close/>
                <a:moveTo>
                  <a:pt x="16542" y="86"/>
                </a:moveTo>
                <a:lnTo>
                  <a:pt x="17091" y="141"/>
                </a:lnTo>
                <a:lnTo>
                  <a:pt x="17091" y="141"/>
                </a:lnTo>
                <a:cubicBezTo>
                  <a:pt x="17055" y="137"/>
                  <a:pt x="17031" y="136"/>
                  <a:pt x="17015" y="136"/>
                </a:cubicBezTo>
                <a:cubicBezTo>
                  <a:pt x="16953" y="136"/>
                  <a:pt x="17024" y="158"/>
                  <a:pt x="17086" y="176"/>
                </a:cubicBezTo>
                <a:lnTo>
                  <a:pt x="17086" y="176"/>
                </a:lnTo>
                <a:lnTo>
                  <a:pt x="16860" y="144"/>
                </a:lnTo>
                <a:lnTo>
                  <a:pt x="16860" y="144"/>
                </a:lnTo>
                <a:cubicBezTo>
                  <a:pt x="16943" y="156"/>
                  <a:pt x="17015" y="168"/>
                  <a:pt x="17098" y="179"/>
                </a:cubicBezTo>
                <a:cubicBezTo>
                  <a:pt x="17094" y="178"/>
                  <a:pt x="17090" y="177"/>
                  <a:pt x="17086" y="176"/>
                </a:cubicBezTo>
                <a:lnTo>
                  <a:pt x="17086" y="176"/>
                </a:lnTo>
                <a:lnTo>
                  <a:pt x="17110" y="179"/>
                </a:lnTo>
                <a:cubicBezTo>
                  <a:pt x="17134" y="191"/>
                  <a:pt x="17157" y="203"/>
                  <a:pt x="17145" y="203"/>
                </a:cubicBezTo>
                <a:cubicBezTo>
                  <a:pt x="17050" y="191"/>
                  <a:pt x="16943" y="168"/>
                  <a:pt x="16836" y="156"/>
                </a:cubicBezTo>
                <a:cubicBezTo>
                  <a:pt x="16753" y="144"/>
                  <a:pt x="16657" y="132"/>
                  <a:pt x="16574" y="108"/>
                </a:cubicBezTo>
                <a:lnTo>
                  <a:pt x="16574" y="108"/>
                </a:lnTo>
                <a:lnTo>
                  <a:pt x="16872" y="144"/>
                </a:lnTo>
                <a:lnTo>
                  <a:pt x="16598" y="108"/>
                </a:lnTo>
                <a:lnTo>
                  <a:pt x="16574" y="108"/>
                </a:lnTo>
                <a:lnTo>
                  <a:pt x="16550" y="96"/>
                </a:lnTo>
                <a:lnTo>
                  <a:pt x="16541" y="96"/>
                </a:lnTo>
                <a:cubicBezTo>
                  <a:pt x="16540" y="112"/>
                  <a:pt x="16538" y="128"/>
                  <a:pt x="16538" y="144"/>
                </a:cubicBezTo>
                <a:lnTo>
                  <a:pt x="16538" y="168"/>
                </a:lnTo>
                <a:lnTo>
                  <a:pt x="16550" y="108"/>
                </a:lnTo>
                <a:lnTo>
                  <a:pt x="16550" y="120"/>
                </a:lnTo>
                <a:lnTo>
                  <a:pt x="16550" y="144"/>
                </a:lnTo>
                <a:lnTo>
                  <a:pt x="16538" y="215"/>
                </a:lnTo>
                <a:lnTo>
                  <a:pt x="16538" y="168"/>
                </a:lnTo>
                <a:cubicBezTo>
                  <a:pt x="16538" y="185"/>
                  <a:pt x="16538" y="203"/>
                  <a:pt x="16537" y="219"/>
                </a:cubicBezTo>
                <a:lnTo>
                  <a:pt x="16537" y="219"/>
                </a:lnTo>
                <a:cubicBezTo>
                  <a:pt x="16537" y="218"/>
                  <a:pt x="16538" y="217"/>
                  <a:pt x="16538" y="215"/>
                </a:cubicBezTo>
                <a:lnTo>
                  <a:pt x="16538" y="215"/>
                </a:lnTo>
                <a:lnTo>
                  <a:pt x="16535" y="253"/>
                </a:lnTo>
                <a:lnTo>
                  <a:pt x="16535" y="253"/>
                </a:lnTo>
                <a:cubicBezTo>
                  <a:pt x="16536" y="242"/>
                  <a:pt x="16536" y="231"/>
                  <a:pt x="16537" y="219"/>
                </a:cubicBezTo>
                <a:lnTo>
                  <a:pt x="16537" y="219"/>
                </a:lnTo>
                <a:cubicBezTo>
                  <a:pt x="16534" y="229"/>
                  <a:pt x="16532" y="239"/>
                  <a:pt x="16530" y="249"/>
                </a:cubicBezTo>
                <a:lnTo>
                  <a:pt x="16530" y="249"/>
                </a:lnTo>
                <a:cubicBezTo>
                  <a:pt x="16533" y="215"/>
                  <a:pt x="16535" y="180"/>
                  <a:pt x="16538" y="144"/>
                </a:cubicBezTo>
                <a:lnTo>
                  <a:pt x="16538" y="96"/>
                </a:lnTo>
                <a:lnTo>
                  <a:pt x="16541" y="96"/>
                </a:lnTo>
                <a:cubicBezTo>
                  <a:pt x="16542" y="93"/>
                  <a:pt x="16542" y="89"/>
                  <a:pt x="16542" y="86"/>
                </a:cubicBezTo>
                <a:close/>
                <a:moveTo>
                  <a:pt x="16530" y="249"/>
                </a:moveTo>
                <a:lnTo>
                  <a:pt x="16530" y="249"/>
                </a:lnTo>
                <a:cubicBezTo>
                  <a:pt x="16529" y="265"/>
                  <a:pt x="16528" y="281"/>
                  <a:pt x="16526" y="296"/>
                </a:cubicBezTo>
                <a:lnTo>
                  <a:pt x="16526" y="296"/>
                </a:lnTo>
                <a:cubicBezTo>
                  <a:pt x="16527" y="281"/>
                  <a:pt x="16528" y="265"/>
                  <a:pt x="16530" y="249"/>
                </a:cubicBezTo>
                <a:close/>
                <a:moveTo>
                  <a:pt x="12597" y="608"/>
                </a:moveTo>
                <a:cubicBezTo>
                  <a:pt x="12597" y="608"/>
                  <a:pt x="12597" y="608"/>
                  <a:pt x="12597" y="620"/>
                </a:cubicBezTo>
                <a:lnTo>
                  <a:pt x="12585" y="608"/>
                </a:lnTo>
                <a:close/>
                <a:moveTo>
                  <a:pt x="20789" y="608"/>
                </a:moveTo>
                <a:lnTo>
                  <a:pt x="20789" y="608"/>
                </a:lnTo>
                <a:cubicBezTo>
                  <a:pt x="20789" y="608"/>
                  <a:pt x="20789" y="613"/>
                  <a:pt x="20785" y="620"/>
                </a:cubicBezTo>
                <a:cubicBezTo>
                  <a:pt x="20787" y="616"/>
                  <a:pt x="20789" y="612"/>
                  <a:pt x="20789" y="608"/>
                </a:cubicBezTo>
                <a:close/>
                <a:moveTo>
                  <a:pt x="20785" y="620"/>
                </a:moveTo>
                <a:cubicBezTo>
                  <a:pt x="20782" y="627"/>
                  <a:pt x="20777" y="632"/>
                  <a:pt x="20777" y="632"/>
                </a:cubicBezTo>
                <a:lnTo>
                  <a:pt x="20777" y="632"/>
                </a:lnTo>
                <a:cubicBezTo>
                  <a:pt x="20781" y="628"/>
                  <a:pt x="20784" y="624"/>
                  <a:pt x="20785" y="620"/>
                </a:cubicBezTo>
                <a:close/>
                <a:moveTo>
                  <a:pt x="20872" y="650"/>
                </a:moveTo>
                <a:cubicBezTo>
                  <a:pt x="20872" y="650"/>
                  <a:pt x="20872" y="652"/>
                  <a:pt x="20872" y="656"/>
                </a:cubicBezTo>
                <a:lnTo>
                  <a:pt x="20860" y="656"/>
                </a:lnTo>
                <a:cubicBezTo>
                  <a:pt x="20868" y="656"/>
                  <a:pt x="20871" y="650"/>
                  <a:pt x="20872" y="650"/>
                </a:cubicBezTo>
                <a:close/>
                <a:moveTo>
                  <a:pt x="20813" y="679"/>
                </a:moveTo>
                <a:lnTo>
                  <a:pt x="20813" y="691"/>
                </a:lnTo>
                <a:lnTo>
                  <a:pt x="20777" y="691"/>
                </a:lnTo>
                <a:cubicBezTo>
                  <a:pt x="20777" y="691"/>
                  <a:pt x="20777" y="691"/>
                  <a:pt x="20777" y="691"/>
                </a:cubicBezTo>
                <a:cubicBezTo>
                  <a:pt x="20777" y="691"/>
                  <a:pt x="20777" y="688"/>
                  <a:pt x="20777" y="679"/>
                </a:cubicBezTo>
                <a:close/>
                <a:moveTo>
                  <a:pt x="20860" y="691"/>
                </a:moveTo>
                <a:cubicBezTo>
                  <a:pt x="20860" y="691"/>
                  <a:pt x="20848" y="703"/>
                  <a:pt x="20848" y="703"/>
                </a:cubicBezTo>
                <a:cubicBezTo>
                  <a:pt x="20848" y="703"/>
                  <a:pt x="20848" y="691"/>
                  <a:pt x="20848" y="691"/>
                </a:cubicBezTo>
                <a:close/>
                <a:moveTo>
                  <a:pt x="16622" y="132"/>
                </a:moveTo>
                <a:lnTo>
                  <a:pt x="16681" y="144"/>
                </a:lnTo>
                <a:cubicBezTo>
                  <a:pt x="16729" y="156"/>
                  <a:pt x="16776" y="156"/>
                  <a:pt x="16836" y="168"/>
                </a:cubicBezTo>
                <a:lnTo>
                  <a:pt x="16812" y="168"/>
                </a:lnTo>
                <a:cubicBezTo>
                  <a:pt x="16812" y="179"/>
                  <a:pt x="16943" y="203"/>
                  <a:pt x="17134" y="239"/>
                </a:cubicBezTo>
                <a:lnTo>
                  <a:pt x="17110" y="239"/>
                </a:lnTo>
                <a:cubicBezTo>
                  <a:pt x="16943" y="215"/>
                  <a:pt x="16824" y="203"/>
                  <a:pt x="16764" y="203"/>
                </a:cubicBezTo>
                <a:cubicBezTo>
                  <a:pt x="16753" y="191"/>
                  <a:pt x="16717" y="191"/>
                  <a:pt x="16681" y="179"/>
                </a:cubicBezTo>
                <a:lnTo>
                  <a:pt x="16598" y="168"/>
                </a:lnTo>
                <a:lnTo>
                  <a:pt x="16598" y="191"/>
                </a:lnTo>
                <a:lnTo>
                  <a:pt x="16598" y="239"/>
                </a:lnTo>
                <a:cubicBezTo>
                  <a:pt x="16586" y="298"/>
                  <a:pt x="16586" y="346"/>
                  <a:pt x="16586" y="406"/>
                </a:cubicBezTo>
                <a:cubicBezTo>
                  <a:pt x="16574" y="525"/>
                  <a:pt x="16574" y="656"/>
                  <a:pt x="16562" y="799"/>
                </a:cubicBezTo>
                <a:cubicBezTo>
                  <a:pt x="16562" y="668"/>
                  <a:pt x="16562" y="537"/>
                  <a:pt x="16562" y="394"/>
                </a:cubicBezTo>
                <a:cubicBezTo>
                  <a:pt x="16574" y="322"/>
                  <a:pt x="16574" y="239"/>
                  <a:pt x="16574" y="156"/>
                </a:cubicBezTo>
                <a:lnTo>
                  <a:pt x="16574" y="132"/>
                </a:lnTo>
                <a:close/>
                <a:moveTo>
                  <a:pt x="20789" y="1168"/>
                </a:moveTo>
                <a:lnTo>
                  <a:pt x="20789" y="1180"/>
                </a:lnTo>
                <a:lnTo>
                  <a:pt x="20789" y="1191"/>
                </a:lnTo>
                <a:cubicBezTo>
                  <a:pt x="20777" y="1227"/>
                  <a:pt x="20765" y="1263"/>
                  <a:pt x="20765" y="1311"/>
                </a:cubicBezTo>
                <a:lnTo>
                  <a:pt x="20753" y="1311"/>
                </a:lnTo>
                <a:lnTo>
                  <a:pt x="20789" y="1168"/>
                </a:lnTo>
                <a:close/>
                <a:moveTo>
                  <a:pt x="20765" y="1311"/>
                </a:moveTo>
                <a:cubicBezTo>
                  <a:pt x="20765" y="1346"/>
                  <a:pt x="20753" y="1394"/>
                  <a:pt x="20741" y="1441"/>
                </a:cubicBezTo>
                <a:cubicBezTo>
                  <a:pt x="20717" y="1501"/>
                  <a:pt x="20705" y="1561"/>
                  <a:pt x="20682" y="1632"/>
                </a:cubicBezTo>
                <a:cubicBezTo>
                  <a:pt x="20693" y="1572"/>
                  <a:pt x="20705" y="1513"/>
                  <a:pt x="20729" y="1441"/>
                </a:cubicBezTo>
                <a:cubicBezTo>
                  <a:pt x="20735" y="1418"/>
                  <a:pt x="20741" y="1397"/>
                  <a:pt x="20747" y="1376"/>
                </a:cubicBezTo>
                <a:lnTo>
                  <a:pt x="20747" y="1376"/>
                </a:lnTo>
                <a:lnTo>
                  <a:pt x="20729" y="1441"/>
                </a:lnTo>
                <a:cubicBezTo>
                  <a:pt x="20747" y="1389"/>
                  <a:pt x="20745" y="1388"/>
                  <a:pt x="20752" y="1358"/>
                </a:cubicBezTo>
                <a:lnTo>
                  <a:pt x="20752" y="1358"/>
                </a:lnTo>
                <a:cubicBezTo>
                  <a:pt x="20750" y="1364"/>
                  <a:pt x="20749" y="1370"/>
                  <a:pt x="20747" y="1376"/>
                </a:cubicBezTo>
                <a:lnTo>
                  <a:pt x="20747" y="1376"/>
                </a:lnTo>
                <a:lnTo>
                  <a:pt x="20754" y="1349"/>
                </a:lnTo>
                <a:lnTo>
                  <a:pt x="20754" y="1349"/>
                </a:lnTo>
                <a:cubicBezTo>
                  <a:pt x="20754" y="1353"/>
                  <a:pt x="20753" y="1355"/>
                  <a:pt x="20752" y="1358"/>
                </a:cubicBezTo>
                <a:lnTo>
                  <a:pt x="20752" y="1358"/>
                </a:lnTo>
                <a:cubicBezTo>
                  <a:pt x="20756" y="1343"/>
                  <a:pt x="20761" y="1328"/>
                  <a:pt x="20765" y="1311"/>
                </a:cubicBezTo>
                <a:lnTo>
                  <a:pt x="20765" y="1311"/>
                </a:lnTo>
                <a:cubicBezTo>
                  <a:pt x="20765" y="1311"/>
                  <a:pt x="20765" y="1311"/>
                  <a:pt x="20765" y="1311"/>
                </a:cubicBezTo>
                <a:close/>
                <a:moveTo>
                  <a:pt x="16533" y="338"/>
                </a:moveTo>
                <a:cubicBezTo>
                  <a:pt x="16552" y="338"/>
                  <a:pt x="16561" y="596"/>
                  <a:pt x="16550" y="941"/>
                </a:cubicBezTo>
                <a:cubicBezTo>
                  <a:pt x="16538" y="1180"/>
                  <a:pt x="16526" y="1430"/>
                  <a:pt x="16514" y="1656"/>
                </a:cubicBezTo>
                <a:cubicBezTo>
                  <a:pt x="16502" y="1822"/>
                  <a:pt x="16491" y="1965"/>
                  <a:pt x="16491" y="2096"/>
                </a:cubicBezTo>
                <a:lnTo>
                  <a:pt x="16479" y="2132"/>
                </a:lnTo>
                <a:cubicBezTo>
                  <a:pt x="16502" y="1775"/>
                  <a:pt x="16502" y="1537"/>
                  <a:pt x="16491" y="1334"/>
                </a:cubicBezTo>
                <a:cubicBezTo>
                  <a:pt x="16491" y="1275"/>
                  <a:pt x="16491" y="1227"/>
                  <a:pt x="16491" y="1180"/>
                </a:cubicBezTo>
                <a:cubicBezTo>
                  <a:pt x="16502" y="1025"/>
                  <a:pt x="16502" y="882"/>
                  <a:pt x="16514" y="727"/>
                </a:cubicBezTo>
                <a:lnTo>
                  <a:pt x="16514" y="751"/>
                </a:lnTo>
                <a:lnTo>
                  <a:pt x="16526" y="513"/>
                </a:lnTo>
                <a:lnTo>
                  <a:pt x="16526" y="406"/>
                </a:lnTo>
                <a:cubicBezTo>
                  <a:pt x="16526" y="384"/>
                  <a:pt x="16527" y="363"/>
                  <a:pt x="16528" y="342"/>
                </a:cubicBezTo>
                <a:lnTo>
                  <a:pt x="16528" y="342"/>
                </a:lnTo>
                <a:cubicBezTo>
                  <a:pt x="16530" y="339"/>
                  <a:pt x="16531" y="338"/>
                  <a:pt x="16533" y="338"/>
                </a:cubicBezTo>
                <a:close/>
                <a:moveTo>
                  <a:pt x="16383" y="2453"/>
                </a:moveTo>
                <a:lnTo>
                  <a:pt x="16407" y="2465"/>
                </a:lnTo>
                <a:lnTo>
                  <a:pt x="16407" y="2489"/>
                </a:lnTo>
                <a:lnTo>
                  <a:pt x="16395" y="2489"/>
                </a:lnTo>
                <a:lnTo>
                  <a:pt x="16383" y="2477"/>
                </a:lnTo>
                <a:lnTo>
                  <a:pt x="16383" y="2453"/>
                </a:lnTo>
                <a:close/>
                <a:moveTo>
                  <a:pt x="16419" y="2501"/>
                </a:moveTo>
                <a:lnTo>
                  <a:pt x="16419" y="2561"/>
                </a:lnTo>
                <a:lnTo>
                  <a:pt x="16407" y="2584"/>
                </a:lnTo>
                <a:cubicBezTo>
                  <a:pt x="16407" y="2561"/>
                  <a:pt x="16407" y="2537"/>
                  <a:pt x="16407" y="2513"/>
                </a:cubicBezTo>
                <a:lnTo>
                  <a:pt x="16419" y="2501"/>
                </a:lnTo>
                <a:close/>
                <a:moveTo>
                  <a:pt x="20539" y="2394"/>
                </a:moveTo>
                <a:lnTo>
                  <a:pt x="20527" y="2477"/>
                </a:lnTo>
                <a:cubicBezTo>
                  <a:pt x="20503" y="2573"/>
                  <a:pt x="20479" y="2668"/>
                  <a:pt x="20455" y="2775"/>
                </a:cubicBezTo>
                <a:lnTo>
                  <a:pt x="20455" y="2787"/>
                </a:lnTo>
                <a:cubicBezTo>
                  <a:pt x="20453" y="2789"/>
                  <a:pt x="20452" y="2790"/>
                  <a:pt x="20450" y="2790"/>
                </a:cubicBezTo>
                <a:cubicBezTo>
                  <a:pt x="20444" y="2790"/>
                  <a:pt x="20445" y="2765"/>
                  <a:pt x="20455" y="2715"/>
                </a:cubicBezTo>
                <a:cubicBezTo>
                  <a:pt x="20479" y="2644"/>
                  <a:pt x="20491" y="2561"/>
                  <a:pt x="20515" y="2489"/>
                </a:cubicBezTo>
                <a:cubicBezTo>
                  <a:pt x="20527" y="2453"/>
                  <a:pt x="20527" y="2430"/>
                  <a:pt x="20539" y="2394"/>
                </a:cubicBezTo>
                <a:close/>
                <a:moveTo>
                  <a:pt x="25054" y="2622"/>
                </a:moveTo>
                <a:lnTo>
                  <a:pt x="25054" y="2622"/>
                </a:lnTo>
                <a:cubicBezTo>
                  <a:pt x="25148" y="2688"/>
                  <a:pt x="25244" y="2762"/>
                  <a:pt x="25349" y="2846"/>
                </a:cubicBezTo>
                <a:cubicBezTo>
                  <a:pt x="25265" y="2775"/>
                  <a:pt x="25182" y="2715"/>
                  <a:pt x="25111" y="2656"/>
                </a:cubicBezTo>
                <a:lnTo>
                  <a:pt x="25111" y="2656"/>
                </a:lnTo>
                <a:cubicBezTo>
                  <a:pt x="25456" y="2882"/>
                  <a:pt x="25587" y="2989"/>
                  <a:pt x="25742" y="3132"/>
                </a:cubicBezTo>
                <a:cubicBezTo>
                  <a:pt x="25623" y="3037"/>
                  <a:pt x="25492" y="2942"/>
                  <a:pt x="25361" y="2834"/>
                </a:cubicBezTo>
                <a:lnTo>
                  <a:pt x="25349" y="2846"/>
                </a:lnTo>
                <a:cubicBezTo>
                  <a:pt x="25424" y="2912"/>
                  <a:pt x="25507" y="2978"/>
                  <a:pt x="25603" y="3050"/>
                </a:cubicBezTo>
                <a:lnTo>
                  <a:pt x="25603" y="3050"/>
                </a:lnTo>
                <a:cubicBezTo>
                  <a:pt x="25524" y="2993"/>
                  <a:pt x="25434" y="2929"/>
                  <a:pt x="25337" y="2858"/>
                </a:cubicBezTo>
                <a:lnTo>
                  <a:pt x="25337" y="2870"/>
                </a:lnTo>
                <a:cubicBezTo>
                  <a:pt x="25242" y="2788"/>
                  <a:pt x="25148" y="2705"/>
                  <a:pt x="25054" y="2622"/>
                </a:cubicBezTo>
                <a:close/>
                <a:moveTo>
                  <a:pt x="25831" y="3185"/>
                </a:moveTo>
                <a:cubicBezTo>
                  <a:pt x="25836" y="3185"/>
                  <a:pt x="25864" y="3207"/>
                  <a:pt x="25897" y="3239"/>
                </a:cubicBezTo>
                <a:lnTo>
                  <a:pt x="25897" y="3251"/>
                </a:lnTo>
                <a:lnTo>
                  <a:pt x="25885" y="3239"/>
                </a:lnTo>
                <a:cubicBezTo>
                  <a:pt x="25841" y="3201"/>
                  <a:pt x="25827" y="3185"/>
                  <a:pt x="25831" y="3185"/>
                </a:cubicBezTo>
                <a:close/>
                <a:moveTo>
                  <a:pt x="25693" y="3101"/>
                </a:moveTo>
                <a:cubicBezTo>
                  <a:pt x="25700" y="3101"/>
                  <a:pt x="25734" y="3131"/>
                  <a:pt x="25789" y="3168"/>
                </a:cubicBezTo>
                <a:cubicBezTo>
                  <a:pt x="25825" y="3204"/>
                  <a:pt x="25849" y="3227"/>
                  <a:pt x="25885" y="3251"/>
                </a:cubicBezTo>
                <a:lnTo>
                  <a:pt x="25885" y="3263"/>
                </a:lnTo>
                <a:cubicBezTo>
                  <a:pt x="25825" y="3215"/>
                  <a:pt x="25754" y="3156"/>
                  <a:pt x="25694" y="3108"/>
                </a:cubicBezTo>
                <a:cubicBezTo>
                  <a:pt x="25691" y="3103"/>
                  <a:pt x="25691" y="3101"/>
                  <a:pt x="25693" y="3101"/>
                </a:cubicBezTo>
                <a:close/>
                <a:moveTo>
                  <a:pt x="8688" y="2682"/>
                </a:moveTo>
                <a:lnTo>
                  <a:pt x="8688" y="2682"/>
                </a:lnTo>
                <a:cubicBezTo>
                  <a:pt x="8697" y="2697"/>
                  <a:pt x="8704" y="2704"/>
                  <a:pt x="8704" y="2704"/>
                </a:cubicBezTo>
                <a:lnTo>
                  <a:pt x="8894" y="3049"/>
                </a:lnTo>
                <a:cubicBezTo>
                  <a:pt x="8918" y="3108"/>
                  <a:pt x="8966" y="3180"/>
                  <a:pt x="9025" y="3299"/>
                </a:cubicBezTo>
                <a:lnTo>
                  <a:pt x="9049" y="3346"/>
                </a:lnTo>
                <a:cubicBezTo>
                  <a:pt x="9049" y="3346"/>
                  <a:pt x="9037" y="3335"/>
                  <a:pt x="9025" y="3335"/>
                </a:cubicBezTo>
                <a:cubicBezTo>
                  <a:pt x="8966" y="3215"/>
                  <a:pt x="8906" y="3108"/>
                  <a:pt x="8859" y="3001"/>
                </a:cubicBezTo>
                <a:cubicBezTo>
                  <a:pt x="8802" y="2888"/>
                  <a:pt x="8745" y="2785"/>
                  <a:pt x="8688" y="2682"/>
                </a:cubicBezTo>
                <a:close/>
                <a:moveTo>
                  <a:pt x="13152" y="2889"/>
                </a:moveTo>
                <a:lnTo>
                  <a:pt x="13264" y="3287"/>
                </a:lnTo>
                <a:lnTo>
                  <a:pt x="13264" y="3299"/>
                </a:lnTo>
                <a:cubicBezTo>
                  <a:pt x="13276" y="3370"/>
                  <a:pt x="13288" y="3406"/>
                  <a:pt x="13288" y="3430"/>
                </a:cubicBezTo>
                <a:cubicBezTo>
                  <a:pt x="13276" y="3382"/>
                  <a:pt x="13264" y="3346"/>
                  <a:pt x="13252" y="3299"/>
                </a:cubicBezTo>
                <a:cubicBezTo>
                  <a:pt x="13240" y="3275"/>
                  <a:pt x="13204" y="3132"/>
                  <a:pt x="13157" y="2942"/>
                </a:cubicBezTo>
                <a:cubicBezTo>
                  <a:pt x="13157" y="2923"/>
                  <a:pt x="13155" y="2905"/>
                  <a:pt x="13152" y="2889"/>
                </a:cubicBezTo>
                <a:close/>
                <a:moveTo>
                  <a:pt x="25956" y="3215"/>
                </a:moveTo>
                <a:lnTo>
                  <a:pt x="25956" y="3215"/>
                </a:lnTo>
                <a:cubicBezTo>
                  <a:pt x="26051" y="3299"/>
                  <a:pt x="26158" y="3382"/>
                  <a:pt x="26242" y="3442"/>
                </a:cubicBezTo>
                <a:cubicBezTo>
                  <a:pt x="26158" y="3382"/>
                  <a:pt x="26063" y="3299"/>
                  <a:pt x="25956" y="3215"/>
                </a:cubicBezTo>
                <a:close/>
                <a:moveTo>
                  <a:pt x="24658" y="2394"/>
                </a:moveTo>
                <a:cubicBezTo>
                  <a:pt x="24884" y="2573"/>
                  <a:pt x="25111" y="2739"/>
                  <a:pt x="25325" y="2918"/>
                </a:cubicBezTo>
                <a:lnTo>
                  <a:pt x="25361" y="2942"/>
                </a:lnTo>
                <a:lnTo>
                  <a:pt x="25337" y="2930"/>
                </a:lnTo>
                <a:lnTo>
                  <a:pt x="25325" y="2930"/>
                </a:lnTo>
                <a:cubicBezTo>
                  <a:pt x="25316" y="2930"/>
                  <a:pt x="25314" y="2936"/>
                  <a:pt x="25313" y="2939"/>
                </a:cubicBezTo>
                <a:lnTo>
                  <a:pt x="25313" y="2939"/>
                </a:lnTo>
                <a:cubicBezTo>
                  <a:pt x="25235" y="2877"/>
                  <a:pt x="25157" y="2814"/>
                  <a:pt x="25075" y="2751"/>
                </a:cubicBezTo>
                <a:cubicBezTo>
                  <a:pt x="24944" y="2644"/>
                  <a:pt x="24801" y="2537"/>
                  <a:pt x="24670" y="2430"/>
                </a:cubicBezTo>
                <a:cubicBezTo>
                  <a:pt x="24563" y="2584"/>
                  <a:pt x="24468" y="2739"/>
                  <a:pt x="24361" y="2882"/>
                </a:cubicBezTo>
                <a:cubicBezTo>
                  <a:pt x="24253" y="3049"/>
                  <a:pt x="24158" y="3204"/>
                  <a:pt x="24051" y="3358"/>
                </a:cubicBezTo>
                <a:lnTo>
                  <a:pt x="23968" y="3489"/>
                </a:lnTo>
                <a:cubicBezTo>
                  <a:pt x="24012" y="3411"/>
                  <a:pt x="24057" y="3333"/>
                  <a:pt x="24053" y="3333"/>
                </a:cubicBezTo>
                <a:lnTo>
                  <a:pt x="24053" y="3333"/>
                </a:lnTo>
                <a:cubicBezTo>
                  <a:pt x="24052" y="3333"/>
                  <a:pt x="24052" y="3334"/>
                  <a:pt x="24051" y="3335"/>
                </a:cubicBezTo>
                <a:cubicBezTo>
                  <a:pt x="23976" y="3453"/>
                  <a:pt x="23910" y="3551"/>
                  <a:pt x="23855" y="3631"/>
                </a:cubicBezTo>
                <a:lnTo>
                  <a:pt x="23855" y="3631"/>
                </a:lnTo>
                <a:cubicBezTo>
                  <a:pt x="23881" y="3592"/>
                  <a:pt x="23900" y="3552"/>
                  <a:pt x="23920" y="3513"/>
                </a:cubicBezTo>
                <a:cubicBezTo>
                  <a:pt x="23968" y="3454"/>
                  <a:pt x="24003" y="3394"/>
                  <a:pt x="24039" y="3335"/>
                </a:cubicBezTo>
                <a:lnTo>
                  <a:pt x="24158" y="3144"/>
                </a:lnTo>
                <a:cubicBezTo>
                  <a:pt x="24325" y="2894"/>
                  <a:pt x="24492" y="2644"/>
                  <a:pt x="24658" y="2394"/>
                </a:cubicBezTo>
                <a:close/>
                <a:moveTo>
                  <a:pt x="25325" y="2942"/>
                </a:moveTo>
                <a:lnTo>
                  <a:pt x="25337" y="2954"/>
                </a:lnTo>
                <a:lnTo>
                  <a:pt x="25361" y="2965"/>
                </a:lnTo>
                <a:lnTo>
                  <a:pt x="25420" y="3013"/>
                </a:lnTo>
                <a:cubicBezTo>
                  <a:pt x="25456" y="3037"/>
                  <a:pt x="25492" y="3061"/>
                  <a:pt x="25527" y="3096"/>
                </a:cubicBezTo>
                <a:lnTo>
                  <a:pt x="25754" y="3263"/>
                </a:lnTo>
                <a:cubicBezTo>
                  <a:pt x="25801" y="3311"/>
                  <a:pt x="25837" y="3335"/>
                  <a:pt x="25837" y="3335"/>
                </a:cubicBezTo>
                <a:cubicBezTo>
                  <a:pt x="25813" y="3311"/>
                  <a:pt x="25778" y="3275"/>
                  <a:pt x="25742" y="3251"/>
                </a:cubicBezTo>
                <a:lnTo>
                  <a:pt x="25742" y="3251"/>
                </a:lnTo>
                <a:cubicBezTo>
                  <a:pt x="25778" y="3275"/>
                  <a:pt x="25813" y="3299"/>
                  <a:pt x="25837" y="3335"/>
                </a:cubicBezTo>
                <a:lnTo>
                  <a:pt x="25849" y="3335"/>
                </a:lnTo>
                <a:lnTo>
                  <a:pt x="25861" y="3311"/>
                </a:lnTo>
                <a:cubicBezTo>
                  <a:pt x="26063" y="3477"/>
                  <a:pt x="26278" y="3632"/>
                  <a:pt x="26480" y="3799"/>
                </a:cubicBezTo>
                <a:cubicBezTo>
                  <a:pt x="26489" y="3807"/>
                  <a:pt x="26499" y="3814"/>
                  <a:pt x="26508" y="3822"/>
                </a:cubicBezTo>
                <a:lnTo>
                  <a:pt x="26508" y="3822"/>
                </a:lnTo>
                <a:cubicBezTo>
                  <a:pt x="26503" y="3818"/>
                  <a:pt x="26497" y="3815"/>
                  <a:pt x="26492" y="3811"/>
                </a:cubicBezTo>
                <a:lnTo>
                  <a:pt x="26492" y="3811"/>
                </a:lnTo>
                <a:cubicBezTo>
                  <a:pt x="26510" y="3825"/>
                  <a:pt x="26528" y="3839"/>
                  <a:pt x="26545" y="3853"/>
                </a:cubicBezTo>
                <a:lnTo>
                  <a:pt x="26545" y="3853"/>
                </a:lnTo>
                <a:cubicBezTo>
                  <a:pt x="26533" y="3842"/>
                  <a:pt x="26520" y="3832"/>
                  <a:pt x="26508" y="3822"/>
                </a:cubicBezTo>
                <a:lnTo>
                  <a:pt x="26508" y="3822"/>
                </a:lnTo>
                <a:cubicBezTo>
                  <a:pt x="26657" y="3926"/>
                  <a:pt x="26806" y="4041"/>
                  <a:pt x="26944" y="4156"/>
                </a:cubicBezTo>
                <a:cubicBezTo>
                  <a:pt x="26857" y="4090"/>
                  <a:pt x="26739" y="4005"/>
                  <a:pt x="26545" y="3853"/>
                </a:cubicBezTo>
                <a:lnTo>
                  <a:pt x="26545" y="3853"/>
                </a:lnTo>
                <a:cubicBezTo>
                  <a:pt x="26731" y="4006"/>
                  <a:pt x="26935" y="4178"/>
                  <a:pt x="27159" y="4358"/>
                </a:cubicBezTo>
                <a:cubicBezTo>
                  <a:pt x="26932" y="4180"/>
                  <a:pt x="26694" y="4001"/>
                  <a:pt x="26456" y="3811"/>
                </a:cubicBezTo>
                <a:cubicBezTo>
                  <a:pt x="26254" y="3656"/>
                  <a:pt x="26051" y="3489"/>
                  <a:pt x="25849" y="3335"/>
                </a:cubicBezTo>
                <a:lnTo>
                  <a:pt x="25825" y="3346"/>
                </a:lnTo>
                <a:cubicBezTo>
                  <a:pt x="25730" y="3275"/>
                  <a:pt x="25635" y="3192"/>
                  <a:pt x="25527" y="3108"/>
                </a:cubicBezTo>
                <a:cubicBezTo>
                  <a:pt x="25455" y="3053"/>
                  <a:pt x="25386" y="2997"/>
                  <a:pt x="25316" y="2942"/>
                </a:cubicBezTo>
                <a:close/>
                <a:moveTo>
                  <a:pt x="9371" y="3966"/>
                </a:moveTo>
                <a:lnTo>
                  <a:pt x="9383" y="3989"/>
                </a:lnTo>
                <a:lnTo>
                  <a:pt x="9383" y="3977"/>
                </a:lnTo>
                <a:cubicBezTo>
                  <a:pt x="9466" y="4156"/>
                  <a:pt x="9573" y="4358"/>
                  <a:pt x="9656" y="4537"/>
                </a:cubicBezTo>
                <a:cubicBezTo>
                  <a:pt x="9585" y="4406"/>
                  <a:pt x="9502" y="4263"/>
                  <a:pt x="9371" y="3966"/>
                </a:cubicBezTo>
                <a:close/>
                <a:moveTo>
                  <a:pt x="27766" y="4644"/>
                </a:moveTo>
                <a:cubicBezTo>
                  <a:pt x="27771" y="4648"/>
                  <a:pt x="27776" y="4652"/>
                  <a:pt x="27781" y="4656"/>
                </a:cubicBezTo>
                <a:lnTo>
                  <a:pt x="27781" y="4656"/>
                </a:lnTo>
                <a:cubicBezTo>
                  <a:pt x="27776" y="4652"/>
                  <a:pt x="27771" y="4648"/>
                  <a:pt x="27766" y="4644"/>
                </a:cubicBezTo>
                <a:close/>
                <a:moveTo>
                  <a:pt x="23588" y="3844"/>
                </a:moveTo>
                <a:lnTo>
                  <a:pt x="23588" y="3844"/>
                </a:lnTo>
                <a:cubicBezTo>
                  <a:pt x="23549" y="3910"/>
                  <a:pt x="23525" y="3959"/>
                  <a:pt x="23515" y="3977"/>
                </a:cubicBezTo>
                <a:cubicBezTo>
                  <a:pt x="23468" y="4049"/>
                  <a:pt x="23432" y="4120"/>
                  <a:pt x="23396" y="4192"/>
                </a:cubicBezTo>
                <a:cubicBezTo>
                  <a:pt x="23388" y="4205"/>
                  <a:pt x="23386" y="4211"/>
                  <a:pt x="23387" y="4211"/>
                </a:cubicBezTo>
                <a:cubicBezTo>
                  <a:pt x="23391" y="4211"/>
                  <a:pt x="23440" y="4145"/>
                  <a:pt x="23468" y="4108"/>
                </a:cubicBezTo>
                <a:cubicBezTo>
                  <a:pt x="23474" y="4103"/>
                  <a:pt x="23480" y="4097"/>
                  <a:pt x="23481" y="4097"/>
                </a:cubicBezTo>
                <a:lnTo>
                  <a:pt x="23481" y="4097"/>
                </a:lnTo>
                <a:cubicBezTo>
                  <a:pt x="23483" y="4097"/>
                  <a:pt x="23480" y="4103"/>
                  <a:pt x="23468" y="4120"/>
                </a:cubicBezTo>
                <a:lnTo>
                  <a:pt x="23420" y="4204"/>
                </a:lnTo>
                <a:lnTo>
                  <a:pt x="23372" y="4287"/>
                </a:lnTo>
                <a:cubicBezTo>
                  <a:pt x="23372" y="4288"/>
                  <a:pt x="23372" y="4290"/>
                  <a:pt x="23372" y="4291"/>
                </a:cubicBezTo>
                <a:lnTo>
                  <a:pt x="23372" y="4291"/>
                </a:lnTo>
                <a:cubicBezTo>
                  <a:pt x="23361" y="4308"/>
                  <a:pt x="23354" y="4318"/>
                  <a:pt x="23349" y="4323"/>
                </a:cubicBezTo>
                <a:lnTo>
                  <a:pt x="23360" y="4311"/>
                </a:lnTo>
                <a:cubicBezTo>
                  <a:pt x="23364" y="4305"/>
                  <a:pt x="23367" y="4299"/>
                  <a:pt x="23372" y="4293"/>
                </a:cubicBezTo>
                <a:lnTo>
                  <a:pt x="23372" y="4293"/>
                </a:lnTo>
                <a:cubicBezTo>
                  <a:pt x="23369" y="4303"/>
                  <a:pt x="23359" y="4314"/>
                  <a:pt x="23349" y="4335"/>
                </a:cubicBezTo>
                <a:cubicBezTo>
                  <a:pt x="23349" y="4335"/>
                  <a:pt x="23360" y="4323"/>
                  <a:pt x="23372" y="4323"/>
                </a:cubicBezTo>
                <a:cubicBezTo>
                  <a:pt x="23372" y="4325"/>
                  <a:pt x="23372" y="4329"/>
                  <a:pt x="23372" y="4335"/>
                </a:cubicBezTo>
                <a:cubicBezTo>
                  <a:pt x="23301" y="4442"/>
                  <a:pt x="23241" y="4537"/>
                  <a:pt x="23182" y="4632"/>
                </a:cubicBezTo>
                <a:lnTo>
                  <a:pt x="23075" y="4787"/>
                </a:lnTo>
                <a:cubicBezTo>
                  <a:pt x="23158" y="4656"/>
                  <a:pt x="23206" y="4561"/>
                  <a:pt x="23206" y="4537"/>
                </a:cubicBezTo>
                <a:cubicBezTo>
                  <a:pt x="23206" y="4536"/>
                  <a:pt x="23205" y="4536"/>
                  <a:pt x="23205" y="4536"/>
                </a:cubicBezTo>
                <a:cubicBezTo>
                  <a:pt x="23199" y="4536"/>
                  <a:pt x="23162" y="4595"/>
                  <a:pt x="23075" y="4704"/>
                </a:cubicBezTo>
                <a:cubicBezTo>
                  <a:pt x="23133" y="4611"/>
                  <a:pt x="23154" y="4572"/>
                  <a:pt x="23150" y="4572"/>
                </a:cubicBezTo>
                <a:lnTo>
                  <a:pt x="23150" y="4572"/>
                </a:lnTo>
                <a:cubicBezTo>
                  <a:pt x="23145" y="4572"/>
                  <a:pt x="23104" y="4627"/>
                  <a:pt x="23045" y="4710"/>
                </a:cubicBezTo>
                <a:lnTo>
                  <a:pt x="23045" y="4710"/>
                </a:lnTo>
                <a:cubicBezTo>
                  <a:pt x="23233" y="4409"/>
                  <a:pt x="23386" y="4160"/>
                  <a:pt x="23588" y="3844"/>
                </a:cubicBezTo>
                <a:close/>
                <a:moveTo>
                  <a:pt x="28028" y="4954"/>
                </a:moveTo>
                <a:lnTo>
                  <a:pt x="28075" y="4978"/>
                </a:lnTo>
                <a:cubicBezTo>
                  <a:pt x="28147" y="5037"/>
                  <a:pt x="28194" y="5085"/>
                  <a:pt x="28254" y="5120"/>
                </a:cubicBezTo>
                <a:lnTo>
                  <a:pt x="28254" y="5132"/>
                </a:lnTo>
                <a:cubicBezTo>
                  <a:pt x="28171" y="5073"/>
                  <a:pt x="28099" y="5013"/>
                  <a:pt x="28028" y="4954"/>
                </a:cubicBezTo>
                <a:close/>
                <a:moveTo>
                  <a:pt x="28254" y="5132"/>
                </a:moveTo>
                <a:lnTo>
                  <a:pt x="28254" y="5132"/>
                </a:lnTo>
                <a:cubicBezTo>
                  <a:pt x="28244" y="5143"/>
                  <a:pt x="28233" y="5152"/>
                  <a:pt x="28223" y="5161"/>
                </a:cubicBezTo>
                <a:lnTo>
                  <a:pt x="28223" y="5161"/>
                </a:lnTo>
                <a:cubicBezTo>
                  <a:pt x="28233" y="5151"/>
                  <a:pt x="28244" y="5142"/>
                  <a:pt x="28254" y="5132"/>
                </a:cubicBezTo>
                <a:close/>
                <a:moveTo>
                  <a:pt x="28004" y="5228"/>
                </a:moveTo>
                <a:lnTo>
                  <a:pt x="28004" y="5240"/>
                </a:lnTo>
                <a:lnTo>
                  <a:pt x="27932" y="5299"/>
                </a:lnTo>
                <a:lnTo>
                  <a:pt x="28004" y="5228"/>
                </a:lnTo>
                <a:close/>
                <a:moveTo>
                  <a:pt x="4561" y="5299"/>
                </a:moveTo>
                <a:lnTo>
                  <a:pt x="4441" y="5442"/>
                </a:lnTo>
                <a:lnTo>
                  <a:pt x="4549" y="5323"/>
                </a:lnTo>
                <a:cubicBezTo>
                  <a:pt x="4549" y="5323"/>
                  <a:pt x="4560" y="5299"/>
                  <a:pt x="4561" y="5299"/>
                </a:cubicBezTo>
                <a:close/>
                <a:moveTo>
                  <a:pt x="16372" y="4918"/>
                </a:moveTo>
                <a:cubicBezTo>
                  <a:pt x="16372" y="5009"/>
                  <a:pt x="16372" y="5099"/>
                  <a:pt x="16372" y="5180"/>
                </a:cubicBezTo>
                <a:cubicBezTo>
                  <a:pt x="16372" y="5275"/>
                  <a:pt x="16360" y="5382"/>
                  <a:pt x="16360" y="5501"/>
                </a:cubicBezTo>
                <a:cubicBezTo>
                  <a:pt x="16348" y="5490"/>
                  <a:pt x="16348" y="5490"/>
                  <a:pt x="16348" y="5478"/>
                </a:cubicBezTo>
                <a:cubicBezTo>
                  <a:pt x="16360" y="5287"/>
                  <a:pt x="16360" y="5109"/>
                  <a:pt x="16372" y="4918"/>
                </a:cubicBezTo>
                <a:close/>
                <a:moveTo>
                  <a:pt x="27682" y="5561"/>
                </a:moveTo>
                <a:lnTo>
                  <a:pt x="27671" y="5573"/>
                </a:lnTo>
                <a:cubicBezTo>
                  <a:pt x="27671" y="5573"/>
                  <a:pt x="27671" y="5561"/>
                  <a:pt x="27671" y="5561"/>
                </a:cubicBezTo>
                <a:close/>
                <a:moveTo>
                  <a:pt x="19693" y="5607"/>
                </a:moveTo>
                <a:cubicBezTo>
                  <a:pt x="19693" y="5611"/>
                  <a:pt x="19693" y="5616"/>
                  <a:pt x="19693" y="5621"/>
                </a:cubicBezTo>
                <a:cubicBezTo>
                  <a:pt x="19693" y="5621"/>
                  <a:pt x="19681" y="5632"/>
                  <a:pt x="19681" y="5632"/>
                </a:cubicBezTo>
                <a:cubicBezTo>
                  <a:pt x="19687" y="5627"/>
                  <a:pt x="19690" y="5618"/>
                  <a:pt x="19693" y="5607"/>
                </a:cubicBezTo>
                <a:close/>
                <a:moveTo>
                  <a:pt x="27611" y="5621"/>
                </a:moveTo>
                <a:cubicBezTo>
                  <a:pt x="27611" y="5621"/>
                  <a:pt x="27611" y="5621"/>
                  <a:pt x="27611" y="5632"/>
                </a:cubicBezTo>
                <a:lnTo>
                  <a:pt x="27599" y="5632"/>
                </a:lnTo>
                <a:lnTo>
                  <a:pt x="27611" y="5621"/>
                </a:lnTo>
                <a:close/>
                <a:moveTo>
                  <a:pt x="27563" y="5668"/>
                </a:moveTo>
                <a:cubicBezTo>
                  <a:pt x="27563" y="5668"/>
                  <a:pt x="27563" y="5668"/>
                  <a:pt x="27563" y="5680"/>
                </a:cubicBezTo>
                <a:lnTo>
                  <a:pt x="27551" y="5680"/>
                </a:lnTo>
                <a:lnTo>
                  <a:pt x="27563" y="5668"/>
                </a:lnTo>
                <a:close/>
                <a:moveTo>
                  <a:pt x="27528" y="5704"/>
                </a:moveTo>
                <a:lnTo>
                  <a:pt x="27540" y="5716"/>
                </a:lnTo>
                <a:lnTo>
                  <a:pt x="27528" y="5716"/>
                </a:lnTo>
                <a:cubicBezTo>
                  <a:pt x="27528" y="5716"/>
                  <a:pt x="27528" y="5716"/>
                  <a:pt x="27528" y="5704"/>
                </a:cubicBezTo>
                <a:close/>
                <a:moveTo>
                  <a:pt x="22944" y="4930"/>
                </a:moveTo>
                <a:lnTo>
                  <a:pt x="22884" y="5025"/>
                </a:lnTo>
                <a:cubicBezTo>
                  <a:pt x="22753" y="5251"/>
                  <a:pt x="22646" y="5406"/>
                  <a:pt x="22575" y="5525"/>
                </a:cubicBezTo>
                <a:lnTo>
                  <a:pt x="22348" y="5835"/>
                </a:lnTo>
                <a:cubicBezTo>
                  <a:pt x="22634" y="5406"/>
                  <a:pt x="22896" y="4990"/>
                  <a:pt x="22944" y="4930"/>
                </a:cubicBezTo>
                <a:close/>
                <a:moveTo>
                  <a:pt x="27421" y="5811"/>
                </a:moveTo>
                <a:cubicBezTo>
                  <a:pt x="27421" y="5811"/>
                  <a:pt x="27421" y="5823"/>
                  <a:pt x="27421" y="5835"/>
                </a:cubicBezTo>
                <a:cubicBezTo>
                  <a:pt x="27421" y="5835"/>
                  <a:pt x="27415" y="5835"/>
                  <a:pt x="27412" y="5832"/>
                </a:cubicBezTo>
                <a:lnTo>
                  <a:pt x="27412" y="5832"/>
                </a:lnTo>
                <a:cubicBezTo>
                  <a:pt x="27409" y="5828"/>
                  <a:pt x="27409" y="5823"/>
                  <a:pt x="27409" y="5823"/>
                </a:cubicBezTo>
                <a:lnTo>
                  <a:pt x="27409" y="5823"/>
                </a:lnTo>
                <a:cubicBezTo>
                  <a:pt x="27409" y="5823"/>
                  <a:pt x="27409" y="5823"/>
                  <a:pt x="27409" y="5823"/>
                </a:cubicBezTo>
                <a:lnTo>
                  <a:pt x="27421" y="5811"/>
                </a:lnTo>
                <a:close/>
                <a:moveTo>
                  <a:pt x="27349" y="5882"/>
                </a:moveTo>
                <a:cubicBezTo>
                  <a:pt x="27349" y="5882"/>
                  <a:pt x="27361" y="5882"/>
                  <a:pt x="27361" y="5894"/>
                </a:cubicBezTo>
                <a:lnTo>
                  <a:pt x="27349" y="5906"/>
                </a:lnTo>
                <a:cubicBezTo>
                  <a:pt x="27349" y="5906"/>
                  <a:pt x="27337" y="5894"/>
                  <a:pt x="27337" y="5894"/>
                </a:cubicBezTo>
                <a:lnTo>
                  <a:pt x="27349" y="5882"/>
                </a:lnTo>
                <a:close/>
                <a:moveTo>
                  <a:pt x="28136" y="5243"/>
                </a:moveTo>
                <a:lnTo>
                  <a:pt x="28136" y="5243"/>
                </a:lnTo>
                <a:cubicBezTo>
                  <a:pt x="28115" y="5271"/>
                  <a:pt x="28094" y="5293"/>
                  <a:pt x="28063" y="5323"/>
                </a:cubicBezTo>
                <a:cubicBezTo>
                  <a:pt x="28016" y="5371"/>
                  <a:pt x="27980" y="5418"/>
                  <a:pt x="27921" y="5478"/>
                </a:cubicBezTo>
                <a:cubicBezTo>
                  <a:pt x="27825" y="5597"/>
                  <a:pt x="27694" y="5728"/>
                  <a:pt x="27492" y="5930"/>
                </a:cubicBezTo>
                <a:cubicBezTo>
                  <a:pt x="27471" y="5947"/>
                  <a:pt x="27459" y="5955"/>
                  <a:pt x="27455" y="5955"/>
                </a:cubicBezTo>
                <a:cubicBezTo>
                  <a:pt x="27447" y="5955"/>
                  <a:pt x="27465" y="5929"/>
                  <a:pt x="27504" y="5882"/>
                </a:cubicBezTo>
                <a:cubicBezTo>
                  <a:pt x="27563" y="5823"/>
                  <a:pt x="27635" y="5752"/>
                  <a:pt x="27706" y="5680"/>
                </a:cubicBezTo>
                <a:lnTo>
                  <a:pt x="27706" y="5680"/>
                </a:lnTo>
                <a:lnTo>
                  <a:pt x="27659" y="5752"/>
                </a:lnTo>
                <a:cubicBezTo>
                  <a:pt x="27718" y="5680"/>
                  <a:pt x="27790" y="5597"/>
                  <a:pt x="27861" y="5525"/>
                </a:cubicBezTo>
                <a:cubicBezTo>
                  <a:pt x="27947" y="5431"/>
                  <a:pt x="28038" y="5337"/>
                  <a:pt x="28136" y="5243"/>
                </a:cubicBezTo>
                <a:close/>
                <a:moveTo>
                  <a:pt x="4025" y="6025"/>
                </a:moveTo>
                <a:lnTo>
                  <a:pt x="4013" y="6049"/>
                </a:lnTo>
                <a:lnTo>
                  <a:pt x="4013" y="6037"/>
                </a:lnTo>
                <a:lnTo>
                  <a:pt x="4025" y="6025"/>
                </a:lnTo>
                <a:close/>
                <a:moveTo>
                  <a:pt x="3897" y="6133"/>
                </a:moveTo>
                <a:cubicBezTo>
                  <a:pt x="3896" y="6135"/>
                  <a:pt x="3895" y="6136"/>
                  <a:pt x="3894" y="6138"/>
                </a:cubicBezTo>
                <a:lnTo>
                  <a:pt x="3898" y="6133"/>
                </a:lnTo>
                <a:close/>
                <a:moveTo>
                  <a:pt x="3894" y="6138"/>
                </a:moveTo>
                <a:lnTo>
                  <a:pt x="3882" y="6156"/>
                </a:lnTo>
                <a:cubicBezTo>
                  <a:pt x="3888" y="6150"/>
                  <a:pt x="3891" y="6144"/>
                  <a:pt x="3894" y="6138"/>
                </a:cubicBezTo>
                <a:close/>
                <a:moveTo>
                  <a:pt x="22396" y="5954"/>
                </a:moveTo>
                <a:lnTo>
                  <a:pt x="22210" y="6243"/>
                </a:lnTo>
                <a:lnTo>
                  <a:pt x="22210" y="6243"/>
                </a:lnTo>
                <a:cubicBezTo>
                  <a:pt x="22274" y="6148"/>
                  <a:pt x="22336" y="6052"/>
                  <a:pt x="22396" y="5954"/>
                </a:cubicBezTo>
                <a:close/>
                <a:moveTo>
                  <a:pt x="3929" y="6144"/>
                </a:moveTo>
                <a:lnTo>
                  <a:pt x="3953" y="6156"/>
                </a:lnTo>
                <a:cubicBezTo>
                  <a:pt x="3918" y="6204"/>
                  <a:pt x="3894" y="6240"/>
                  <a:pt x="3858" y="6275"/>
                </a:cubicBezTo>
                <a:cubicBezTo>
                  <a:pt x="3916" y="6184"/>
                  <a:pt x="3934" y="6151"/>
                  <a:pt x="3927" y="6151"/>
                </a:cubicBezTo>
                <a:lnTo>
                  <a:pt x="3927" y="6151"/>
                </a:lnTo>
                <a:cubicBezTo>
                  <a:pt x="3924" y="6151"/>
                  <a:pt x="3917" y="6157"/>
                  <a:pt x="3906" y="6168"/>
                </a:cubicBezTo>
                <a:lnTo>
                  <a:pt x="3929" y="6144"/>
                </a:lnTo>
                <a:close/>
                <a:moveTo>
                  <a:pt x="22103" y="6402"/>
                </a:moveTo>
                <a:cubicBezTo>
                  <a:pt x="22056" y="6473"/>
                  <a:pt x="22010" y="6545"/>
                  <a:pt x="21964" y="6617"/>
                </a:cubicBezTo>
                <a:lnTo>
                  <a:pt x="21964" y="6617"/>
                </a:lnTo>
                <a:cubicBezTo>
                  <a:pt x="21969" y="6606"/>
                  <a:pt x="21974" y="6596"/>
                  <a:pt x="21979" y="6585"/>
                </a:cubicBezTo>
                <a:cubicBezTo>
                  <a:pt x="22021" y="6523"/>
                  <a:pt x="22062" y="6462"/>
                  <a:pt x="22103" y="6402"/>
                </a:cubicBezTo>
                <a:close/>
                <a:moveTo>
                  <a:pt x="10597" y="6383"/>
                </a:moveTo>
                <a:lnTo>
                  <a:pt x="10597" y="6383"/>
                </a:lnTo>
                <a:cubicBezTo>
                  <a:pt x="10657" y="6478"/>
                  <a:pt x="10704" y="6561"/>
                  <a:pt x="10740" y="6633"/>
                </a:cubicBezTo>
                <a:lnTo>
                  <a:pt x="10752" y="6644"/>
                </a:lnTo>
                <a:lnTo>
                  <a:pt x="10776" y="6680"/>
                </a:lnTo>
                <a:cubicBezTo>
                  <a:pt x="10823" y="6787"/>
                  <a:pt x="10847" y="6835"/>
                  <a:pt x="10847" y="6847"/>
                </a:cubicBezTo>
                <a:cubicBezTo>
                  <a:pt x="10847" y="6847"/>
                  <a:pt x="10823" y="6811"/>
                  <a:pt x="10799" y="6764"/>
                </a:cubicBezTo>
                <a:lnTo>
                  <a:pt x="10776" y="6728"/>
                </a:lnTo>
                <a:cubicBezTo>
                  <a:pt x="10764" y="6692"/>
                  <a:pt x="10752" y="6668"/>
                  <a:pt x="10728" y="6633"/>
                </a:cubicBezTo>
                <a:cubicBezTo>
                  <a:pt x="10704" y="6597"/>
                  <a:pt x="10692" y="6549"/>
                  <a:pt x="10668" y="6502"/>
                </a:cubicBezTo>
                <a:lnTo>
                  <a:pt x="10597" y="6383"/>
                </a:lnTo>
                <a:close/>
                <a:moveTo>
                  <a:pt x="19411" y="6741"/>
                </a:moveTo>
                <a:lnTo>
                  <a:pt x="19411" y="6741"/>
                </a:lnTo>
                <a:cubicBezTo>
                  <a:pt x="19411" y="6741"/>
                  <a:pt x="19410" y="6745"/>
                  <a:pt x="19408" y="6752"/>
                </a:cubicBezTo>
                <a:cubicBezTo>
                  <a:pt x="19371" y="6907"/>
                  <a:pt x="19334" y="7063"/>
                  <a:pt x="19298" y="7235"/>
                </a:cubicBezTo>
                <a:lnTo>
                  <a:pt x="19298" y="7235"/>
                </a:lnTo>
                <a:cubicBezTo>
                  <a:pt x="19330" y="7072"/>
                  <a:pt x="19339" y="6991"/>
                  <a:pt x="19348" y="6954"/>
                </a:cubicBezTo>
                <a:cubicBezTo>
                  <a:pt x="19386" y="6802"/>
                  <a:pt x="19409" y="6741"/>
                  <a:pt x="19411" y="6741"/>
                </a:cubicBezTo>
                <a:close/>
                <a:moveTo>
                  <a:pt x="16252" y="7037"/>
                </a:moveTo>
                <a:cubicBezTo>
                  <a:pt x="16252" y="7133"/>
                  <a:pt x="16252" y="7395"/>
                  <a:pt x="16229" y="7692"/>
                </a:cubicBezTo>
                <a:lnTo>
                  <a:pt x="16229" y="7704"/>
                </a:lnTo>
                <a:cubicBezTo>
                  <a:pt x="16229" y="7740"/>
                  <a:pt x="16229" y="7776"/>
                  <a:pt x="16217" y="7811"/>
                </a:cubicBezTo>
                <a:lnTo>
                  <a:pt x="16217" y="7823"/>
                </a:lnTo>
                <a:lnTo>
                  <a:pt x="16205" y="7823"/>
                </a:lnTo>
                <a:cubicBezTo>
                  <a:pt x="16217" y="7561"/>
                  <a:pt x="16241" y="7299"/>
                  <a:pt x="16252" y="7037"/>
                </a:cubicBezTo>
                <a:close/>
                <a:moveTo>
                  <a:pt x="19318" y="7082"/>
                </a:moveTo>
                <a:cubicBezTo>
                  <a:pt x="19334" y="7082"/>
                  <a:pt x="19120" y="7898"/>
                  <a:pt x="19126" y="7898"/>
                </a:cubicBezTo>
                <a:cubicBezTo>
                  <a:pt x="19128" y="7898"/>
                  <a:pt x="19162" y="7780"/>
                  <a:pt x="19253" y="7454"/>
                </a:cubicBezTo>
                <a:lnTo>
                  <a:pt x="19253" y="7454"/>
                </a:lnTo>
                <a:cubicBezTo>
                  <a:pt x="19253" y="7466"/>
                  <a:pt x="19253" y="7490"/>
                  <a:pt x="19241" y="7502"/>
                </a:cubicBezTo>
                <a:cubicBezTo>
                  <a:pt x="19194" y="7700"/>
                  <a:pt x="19101" y="8014"/>
                  <a:pt x="19087" y="8014"/>
                </a:cubicBezTo>
                <a:cubicBezTo>
                  <a:pt x="19087" y="8014"/>
                  <a:pt x="19086" y="8014"/>
                  <a:pt x="19086" y="8014"/>
                </a:cubicBezTo>
                <a:cubicBezTo>
                  <a:pt x="19146" y="7764"/>
                  <a:pt x="19229" y="7430"/>
                  <a:pt x="19300" y="7145"/>
                </a:cubicBezTo>
                <a:lnTo>
                  <a:pt x="19300" y="7121"/>
                </a:lnTo>
                <a:cubicBezTo>
                  <a:pt x="19310" y="7094"/>
                  <a:pt x="19315" y="7082"/>
                  <a:pt x="19318" y="7082"/>
                </a:cubicBezTo>
                <a:close/>
                <a:moveTo>
                  <a:pt x="23813" y="3751"/>
                </a:moveTo>
                <a:lnTo>
                  <a:pt x="23253" y="4680"/>
                </a:lnTo>
                <a:cubicBezTo>
                  <a:pt x="22551" y="5728"/>
                  <a:pt x="21670" y="7097"/>
                  <a:pt x="21003" y="8109"/>
                </a:cubicBezTo>
                <a:cubicBezTo>
                  <a:pt x="21324" y="7609"/>
                  <a:pt x="21645" y="7108"/>
                  <a:pt x="21964" y="6617"/>
                </a:cubicBezTo>
                <a:lnTo>
                  <a:pt x="21964" y="6617"/>
                </a:lnTo>
                <a:cubicBezTo>
                  <a:pt x="21957" y="6630"/>
                  <a:pt x="21950" y="6643"/>
                  <a:pt x="21944" y="6656"/>
                </a:cubicBezTo>
                <a:lnTo>
                  <a:pt x="22210" y="6243"/>
                </a:lnTo>
                <a:lnTo>
                  <a:pt x="22210" y="6243"/>
                </a:lnTo>
                <a:cubicBezTo>
                  <a:pt x="22174" y="6296"/>
                  <a:pt x="22139" y="6349"/>
                  <a:pt x="22103" y="6402"/>
                </a:cubicBezTo>
                <a:lnTo>
                  <a:pt x="22103" y="6402"/>
                </a:lnTo>
                <a:cubicBezTo>
                  <a:pt x="22245" y="6183"/>
                  <a:pt x="22386" y="5966"/>
                  <a:pt x="22527" y="5752"/>
                </a:cubicBezTo>
                <a:cubicBezTo>
                  <a:pt x="22610" y="5621"/>
                  <a:pt x="22694" y="5490"/>
                  <a:pt x="22777" y="5371"/>
                </a:cubicBezTo>
                <a:lnTo>
                  <a:pt x="22884" y="5204"/>
                </a:lnTo>
                <a:lnTo>
                  <a:pt x="22884" y="5204"/>
                </a:lnTo>
                <a:cubicBezTo>
                  <a:pt x="22883" y="5205"/>
                  <a:pt x="22883" y="5205"/>
                  <a:pt x="22882" y="5206"/>
                </a:cubicBezTo>
                <a:lnTo>
                  <a:pt x="22882" y="5206"/>
                </a:lnTo>
                <a:cubicBezTo>
                  <a:pt x="22972" y="5067"/>
                  <a:pt x="23135" y="4825"/>
                  <a:pt x="23289" y="4573"/>
                </a:cubicBezTo>
                <a:cubicBezTo>
                  <a:pt x="23396" y="4394"/>
                  <a:pt x="23515" y="4204"/>
                  <a:pt x="23622" y="4025"/>
                </a:cubicBezTo>
                <a:cubicBezTo>
                  <a:pt x="23658" y="3977"/>
                  <a:pt x="23730" y="3882"/>
                  <a:pt x="23813" y="3751"/>
                </a:cubicBezTo>
                <a:close/>
                <a:moveTo>
                  <a:pt x="2441" y="8002"/>
                </a:moveTo>
                <a:cubicBezTo>
                  <a:pt x="2441" y="8014"/>
                  <a:pt x="2429" y="8038"/>
                  <a:pt x="2405" y="8061"/>
                </a:cubicBezTo>
                <a:cubicBezTo>
                  <a:pt x="2429" y="8085"/>
                  <a:pt x="2465" y="8097"/>
                  <a:pt x="2501" y="8121"/>
                </a:cubicBezTo>
                <a:lnTo>
                  <a:pt x="2536" y="8145"/>
                </a:lnTo>
                <a:cubicBezTo>
                  <a:pt x="2548" y="8157"/>
                  <a:pt x="2560" y="8168"/>
                  <a:pt x="2572" y="8168"/>
                </a:cubicBezTo>
                <a:cubicBezTo>
                  <a:pt x="2584" y="8180"/>
                  <a:pt x="2584" y="8180"/>
                  <a:pt x="2572" y="8180"/>
                </a:cubicBezTo>
                <a:cubicBezTo>
                  <a:pt x="2513" y="8145"/>
                  <a:pt x="2453" y="8109"/>
                  <a:pt x="2394" y="8061"/>
                </a:cubicBezTo>
                <a:lnTo>
                  <a:pt x="2441" y="8002"/>
                </a:lnTo>
                <a:close/>
                <a:moveTo>
                  <a:pt x="30647" y="8192"/>
                </a:moveTo>
                <a:cubicBezTo>
                  <a:pt x="30611" y="8204"/>
                  <a:pt x="30599" y="8216"/>
                  <a:pt x="30576" y="8228"/>
                </a:cubicBezTo>
                <a:cubicBezTo>
                  <a:pt x="30588" y="8228"/>
                  <a:pt x="30611" y="8216"/>
                  <a:pt x="30647" y="8192"/>
                </a:cubicBezTo>
                <a:close/>
                <a:moveTo>
                  <a:pt x="8716" y="8133"/>
                </a:moveTo>
                <a:lnTo>
                  <a:pt x="8799" y="8180"/>
                </a:lnTo>
                <a:lnTo>
                  <a:pt x="8763" y="8168"/>
                </a:lnTo>
                <a:lnTo>
                  <a:pt x="8811" y="8192"/>
                </a:lnTo>
                <a:lnTo>
                  <a:pt x="8811" y="8204"/>
                </a:lnTo>
                <a:lnTo>
                  <a:pt x="8835" y="8216"/>
                </a:lnTo>
                <a:cubicBezTo>
                  <a:pt x="8859" y="8228"/>
                  <a:pt x="8871" y="8240"/>
                  <a:pt x="8882" y="8252"/>
                </a:cubicBezTo>
                <a:lnTo>
                  <a:pt x="8811" y="8216"/>
                </a:lnTo>
                <a:lnTo>
                  <a:pt x="8799" y="8204"/>
                </a:lnTo>
                <a:cubicBezTo>
                  <a:pt x="8775" y="8180"/>
                  <a:pt x="8752" y="8168"/>
                  <a:pt x="8740" y="8157"/>
                </a:cubicBezTo>
                <a:lnTo>
                  <a:pt x="8716" y="8133"/>
                </a:lnTo>
                <a:close/>
                <a:moveTo>
                  <a:pt x="20979" y="8180"/>
                </a:moveTo>
                <a:cubicBezTo>
                  <a:pt x="20967" y="8204"/>
                  <a:pt x="20944" y="8240"/>
                  <a:pt x="20932" y="8264"/>
                </a:cubicBezTo>
                <a:lnTo>
                  <a:pt x="20884" y="8311"/>
                </a:lnTo>
                <a:cubicBezTo>
                  <a:pt x="20896" y="8276"/>
                  <a:pt x="20908" y="8252"/>
                  <a:pt x="20932" y="8228"/>
                </a:cubicBezTo>
                <a:lnTo>
                  <a:pt x="20979" y="8180"/>
                </a:lnTo>
                <a:close/>
                <a:moveTo>
                  <a:pt x="19062" y="8419"/>
                </a:moveTo>
                <a:lnTo>
                  <a:pt x="19062" y="8430"/>
                </a:lnTo>
                <a:lnTo>
                  <a:pt x="19062" y="8454"/>
                </a:lnTo>
                <a:lnTo>
                  <a:pt x="19050" y="8454"/>
                </a:lnTo>
                <a:cubicBezTo>
                  <a:pt x="19050" y="8442"/>
                  <a:pt x="19050" y="8430"/>
                  <a:pt x="19062" y="8419"/>
                </a:cubicBezTo>
                <a:close/>
                <a:moveTo>
                  <a:pt x="19009" y="8441"/>
                </a:moveTo>
                <a:lnTo>
                  <a:pt x="19003" y="8466"/>
                </a:lnTo>
                <a:lnTo>
                  <a:pt x="19003" y="8442"/>
                </a:lnTo>
                <a:cubicBezTo>
                  <a:pt x="19005" y="8442"/>
                  <a:pt x="19008" y="8442"/>
                  <a:pt x="19009" y="8441"/>
                </a:cubicBezTo>
                <a:close/>
                <a:moveTo>
                  <a:pt x="19074" y="8466"/>
                </a:moveTo>
                <a:lnTo>
                  <a:pt x="19074" y="8478"/>
                </a:lnTo>
                <a:lnTo>
                  <a:pt x="19062" y="8478"/>
                </a:lnTo>
                <a:lnTo>
                  <a:pt x="19062" y="8466"/>
                </a:lnTo>
                <a:close/>
                <a:moveTo>
                  <a:pt x="25956" y="7335"/>
                </a:moveTo>
                <a:cubicBezTo>
                  <a:pt x="25539" y="7776"/>
                  <a:pt x="25337" y="8002"/>
                  <a:pt x="25218" y="8133"/>
                </a:cubicBezTo>
                <a:cubicBezTo>
                  <a:pt x="25087" y="8276"/>
                  <a:pt x="24944" y="8407"/>
                  <a:pt x="24825" y="8538"/>
                </a:cubicBezTo>
                <a:cubicBezTo>
                  <a:pt x="24837" y="8526"/>
                  <a:pt x="24861" y="8502"/>
                  <a:pt x="24884" y="8490"/>
                </a:cubicBezTo>
                <a:lnTo>
                  <a:pt x="24884" y="8490"/>
                </a:lnTo>
                <a:lnTo>
                  <a:pt x="24765" y="8609"/>
                </a:lnTo>
                <a:lnTo>
                  <a:pt x="24742" y="8597"/>
                </a:lnTo>
                <a:cubicBezTo>
                  <a:pt x="25027" y="8276"/>
                  <a:pt x="25480" y="7823"/>
                  <a:pt x="25956" y="7335"/>
                </a:cubicBezTo>
                <a:close/>
                <a:moveTo>
                  <a:pt x="20824" y="8419"/>
                </a:moveTo>
                <a:lnTo>
                  <a:pt x="20824" y="8419"/>
                </a:lnTo>
                <a:cubicBezTo>
                  <a:pt x="20777" y="8490"/>
                  <a:pt x="20729" y="8561"/>
                  <a:pt x="20682" y="8645"/>
                </a:cubicBezTo>
                <a:cubicBezTo>
                  <a:pt x="20682" y="8645"/>
                  <a:pt x="20682" y="8633"/>
                  <a:pt x="20682" y="8633"/>
                </a:cubicBezTo>
                <a:cubicBezTo>
                  <a:pt x="20717" y="8561"/>
                  <a:pt x="20753" y="8502"/>
                  <a:pt x="20801" y="8442"/>
                </a:cubicBezTo>
                <a:lnTo>
                  <a:pt x="20824" y="8419"/>
                </a:lnTo>
                <a:close/>
                <a:moveTo>
                  <a:pt x="8823" y="8180"/>
                </a:moveTo>
                <a:lnTo>
                  <a:pt x="8930" y="8240"/>
                </a:lnTo>
                <a:cubicBezTo>
                  <a:pt x="9109" y="8407"/>
                  <a:pt x="9287" y="8585"/>
                  <a:pt x="9466" y="8752"/>
                </a:cubicBezTo>
                <a:lnTo>
                  <a:pt x="9252" y="8561"/>
                </a:lnTo>
                <a:lnTo>
                  <a:pt x="9322" y="8644"/>
                </a:lnTo>
                <a:lnTo>
                  <a:pt x="9322" y="8644"/>
                </a:lnTo>
                <a:cubicBezTo>
                  <a:pt x="9285" y="8611"/>
                  <a:pt x="9250" y="8579"/>
                  <a:pt x="9216" y="8549"/>
                </a:cubicBezTo>
                <a:cubicBezTo>
                  <a:pt x="9180" y="8526"/>
                  <a:pt x="9144" y="8490"/>
                  <a:pt x="9121" y="8466"/>
                </a:cubicBezTo>
                <a:lnTo>
                  <a:pt x="9133" y="8466"/>
                </a:lnTo>
                <a:cubicBezTo>
                  <a:pt x="9097" y="8430"/>
                  <a:pt x="9037" y="8371"/>
                  <a:pt x="8966" y="8311"/>
                </a:cubicBezTo>
                <a:cubicBezTo>
                  <a:pt x="8918" y="8276"/>
                  <a:pt x="8871" y="8228"/>
                  <a:pt x="8823" y="8180"/>
                </a:cubicBezTo>
                <a:close/>
                <a:moveTo>
                  <a:pt x="14898" y="8684"/>
                </a:moveTo>
                <a:cubicBezTo>
                  <a:pt x="14903" y="8697"/>
                  <a:pt x="14911" y="8716"/>
                  <a:pt x="14919" y="8740"/>
                </a:cubicBezTo>
                <a:cubicBezTo>
                  <a:pt x="14931" y="8776"/>
                  <a:pt x="14943" y="8811"/>
                  <a:pt x="14955" y="8847"/>
                </a:cubicBezTo>
                <a:lnTo>
                  <a:pt x="14943" y="8847"/>
                </a:lnTo>
                <a:cubicBezTo>
                  <a:pt x="14932" y="8793"/>
                  <a:pt x="14911" y="8738"/>
                  <a:pt x="14898" y="8684"/>
                </a:cubicBezTo>
                <a:close/>
                <a:moveTo>
                  <a:pt x="3346" y="8692"/>
                </a:moveTo>
                <a:lnTo>
                  <a:pt x="3382" y="8716"/>
                </a:lnTo>
                <a:cubicBezTo>
                  <a:pt x="3465" y="8764"/>
                  <a:pt x="3537" y="8811"/>
                  <a:pt x="3632" y="8871"/>
                </a:cubicBezTo>
                <a:lnTo>
                  <a:pt x="3608" y="8871"/>
                </a:lnTo>
                <a:lnTo>
                  <a:pt x="3346" y="8692"/>
                </a:lnTo>
                <a:close/>
                <a:moveTo>
                  <a:pt x="3906" y="9085"/>
                </a:moveTo>
                <a:lnTo>
                  <a:pt x="3918" y="9097"/>
                </a:lnTo>
                <a:cubicBezTo>
                  <a:pt x="3928" y="9102"/>
                  <a:pt x="3938" y="9108"/>
                  <a:pt x="3948" y="9113"/>
                </a:cubicBezTo>
                <a:lnTo>
                  <a:pt x="3948" y="9113"/>
                </a:lnTo>
                <a:cubicBezTo>
                  <a:pt x="3934" y="9104"/>
                  <a:pt x="3920" y="9095"/>
                  <a:pt x="3906" y="9085"/>
                </a:cubicBezTo>
                <a:close/>
                <a:moveTo>
                  <a:pt x="14990" y="9085"/>
                </a:moveTo>
                <a:lnTo>
                  <a:pt x="15014" y="9145"/>
                </a:lnTo>
                <a:lnTo>
                  <a:pt x="15014" y="9157"/>
                </a:lnTo>
                <a:lnTo>
                  <a:pt x="15014" y="9169"/>
                </a:lnTo>
                <a:lnTo>
                  <a:pt x="14990" y="9085"/>
                </a:lnTo>
                <a:close/>
                <a:moveTo>
                  <a:pt x="24730" y="8621"/>
                </a:moveTo>
                <a:lnTo>
                  <a:pt x="24742" y="8633"/>
                </a:lnTo>
                <a:lnTo>
                  <a:pt x="24206" y="9181"/>
                </a:lnTo>
                <a:lnTo>
                  <a:pt x="24265" y="9097"/>
                </a:lnTo>
                <a:cubicBezTo>
                  <a:pt x="24361" y="9002"/>
                  <a:pt x="24480" y="8895"/>
                  <a:pt x="24623" y="8728"/>
                </a:cubicBezTo>
                <a:cubicBezTo>
                  <a:pt x="24658" y="8692"/>
                  <a:pt x="24694" y="8657"/>
                  <a:pt x="24730" y="8621"/>
                </a:cubicBezTo>
                <a:close/>
                <a:moveTo>
                  <a:pt x="9324" y="8646"/>
                </a:moveTo>
                <a:lnTo>
                  <a:pt x="9490" y="8776"/>
                </a:lnTo>
                <a:cubicBezTo>
                  <a:pt x="9656" y="8930"/>
                  <a:pt x="9823" y="9085"/>
                  <a:pt x="9978" y="9228"/>
                </a:cubicBezTo>
                <a:cubicBezTo>
                  <a:pt x="9954" y="9216"/>
                  <a:pt x="9942" y="9204"/>
                  <a:pt x="9930" y="9192"/>
                </a:cubicBezTo>
                <a:cubicBezTo>
                  <a:pt x="9723" y="9005"/>
                  <a:pt x="9507" y="8809"/>
                  <a:pt x="9324" y="8646"/>
                </a:cubicBezTo>
                <a:close/>
                <a:moveTo>
                  <a:pt x="9978" y="9288"/>
                </a:moveTo>
                <a:lnTo>
                  <a:pt x="10180" y="9490"/>
                </a:lnTo>
                <a:cubicBezTo>
                  <a:pt x="10109" y="9431"/>
                  <a:pt x="10049" y="9371"/>
                  <a:pt x="9978" y="9300"/>
                </a:cubicBezTo>
                <a:cubicBezTo>
                  <a:pt x="9978" y="9300"/>
                  <a:pt x="9966" y="9288"/>
                  <a:pt x="9978" y="9288"/>
                </a:cubicBezTo>
                <a:close/>
                <a:moveTo>
                  <a:pt x="4727" y="9597"/>
                </a:moveTo>
                <a:cubicBezTo>
                  <a:pt x="4758" y="9616"/>
                  <a:pt x="4792" y="9633"/>
                  <a:pt x="4823" y="9652"/>
                </a:cubicBezTo>
                <a:lnTo>
                  <a:pt x="4823" y="9652"/>
                </a:lnTo>
                <a:cubicBezTo>
                  <a:pt x="4814" y="9648"/>
                  <a:pt x="4805" y="9645"/>
                  <a:pt x="4799" y="9645"/>
                </a:cubicBezTo>
                <a:lnTo>
                  <a:pt x="4727" y="9597"/>
                </a:lnTo>
                <a:close/>
                <a:moveTo>
                  <a:pt x="19967" y="9526"/>
                </a:moveTo>
                <a:cubicBezTo>
                  <a:pt x="19931" y="9585"/>
                  <a:pt x="19884" y="9645"/>
                  <a:pt x="19848" y="9704"/>
                </a:cubicBezTo>
                <a:cubicBezTo>
                  <a:pt x="19872" y="9681"/>
                  <a:pt x="19884" y="9657"/>
                  <a:pt x="19896" y="9645"/>
                </a:cubicBezTo>
                <a:lnTo>
                  <a:pt x="19967" y="9538"/>
                </a:lnTo>
                <a:lnTo>
                  <a:pt x="19967" y="9526"/>
                </a:lnTo>
                <a:close/>
                <a:moveTo>
                  <a:pt x="12170" y="9421"/>
                </a:moveTo>
                <a:cubicBezTo>
                  <a:pt x="12241" y="9539"/>
                  <a:pt x="12300" y="9657"/>
                  <a:pt x="12359" y="9776"/>
                </a:cubicBezTo>
                <a:cubicBezTo>
                  <a:pt x="12347" y="9776"/>
                  <a:pt x="12347" y="9764"/>
                  <a:pt x="12335" y="9740"/>
                </a:cubicBezTo>
                <a:cubicBezTo>
                  <a:pt x="12264" y="9609"/>
                  <a:pt x="12216" y="9502"/>
                  <a:pt x="12169" y="9431"/>
                </a:cubicBezTo>
                <a:cubicBezTo>
                  <a:pt x="12169" y="9425"/>
                  <a:pt x="12169" y="9422"/>
                  <a:pt x="12170" y="9421"/>
                </a:cubicBezTo>
                <a:close/>
                <a:moveTo>
                  <a:pt x="27230" y="9895"/>
                </a:moveTo>
                <a:lnTo>
                  <a:pt x="27230" y="9900"/>
                </a:lnTo>
                <a:lnTo>
                  <a:pt x="27239" y="9895"/>
                </a:lnTo>
                <a:close/>
                <a:moveTo>
                  <a:pt x="27254" y="9895"/>
                </a:moveTo>
                <a:lnTo>
                  <a:pt x="27230" y="9907"/>
                </a:lnTo>
                <a:lnTo>
                  <a:pt x="27230" y="9919"/>
                </a:lnTo>
                <a:lnTo>
                  <a:pt x="27254" y="9907"/>
                </a:lnTo>
                <a:lnTo>
                  <a:pt x="27254" y="9895"/>
                </a:lnTo>
                <a:close/>
                <a:moveTo>
                  <a:pt x="15002" y="9204"/>
                </a:moveTo>
                <a:cubicBezTo>
                  <a:pt x="15074" y="9431"/>
                  <a:pt x="15133" y="9657"/>
                  <a:pt x="15193" y="9883"/>
                </a:cubicBezTo>
                <a:cubicBezTo>
                  <a:pt x="15205" y="9895"/>
                  <a:pt x="15205" y="9919"/>
                  <a:pt x="15205" y="9943"/>
                </a:cubicBezTo>
                <a:cubicBezTo>
                  <a:pt x="15145" y="9692"/>
                  <a:pt x="15074" y="9466"/>
                  <a:pt x="15026" y="9335"/>
                </a:cubicBezTo>
                <a:lnTo>
                  <a:pt x="15002" y="9276"/>
                </a:lnTo>
                <a:cubicBezTo>
                  <a:pt x="15002" y="9252"/>
                  <a:pt x="15002" y="9228"/>
                  <a:pt x="15002" y="9204"/>
                </a:cubicBezTo>
                <a:close/>
                <a:moveTo>
                  <a:pt x="27325" y="9931"/>
                </a:moveTo>
                <a:lnTo>
                  <a:pt x="27313" y="9943"/>
                </a:lnTo>
                <a:cubicBezTo>
                  <a:pt x="27313" y="9943"/>
                  <a:pt x="27301" y="9931"/>
                  <a:pt x="27301" y="9931"/>
                </a:cubicBezTo>
                <a:close/>
                <a:moveTo>
                  <a:pt x="4703" y="9490"/>
                </a:moveTo>
                <a:cubicBezTo>
                  <a:pt x="5013" y="9681"/>
                  <a:pt x="5215" y="9812"/>
                  <a:pt x="5406" y="9931"/>
                </a:cubicBezTo>
                <a:lnTo>
                  <a:pt x="5465" y="9990"/>
                </a:lnTo>
                <a:cubicBezTo>
                  <a:pt x="5453" y="9978"/>
                  <a:pt x="5430" y="9966"/>
                  <a:pt x="5418" y="9954"/>
                </a:cubicBezTo>
                <a:cubicBezTo>
                  <a:pt x="5168" y="9800"/>
                  <a:pt x="4942" y="9645"/>
                  <a:pt x="4703" y="9490"/>
                </a:cubicBezTo>
                <a:close/>
                <a:moveTo>
                  <a:pt x="19705" y="9966"/>
                </a:moveTo>
                <a:lnTo>
                  <a:pt x="19705" y="9966"/>
                </a:lnTo>
                <a:cubicBezTo>
                  <a:pt x="19695" y="9979"/>
                  <a:pt x="19685" y="9991"/>
                  <a:pt x="19675" y="10006"/>
                </a:cubicBezTo>
                <a:lnTo>
                  <a:pt x="19675" y="10006"/>
                </a:lnTo>
                <a:cubicBezTo>
                  <a:pt x="19686" y="9992"/>
                  <a:pt x="19696" y="9979"/>
                  <a:pt x="19705" y="9966"/>
                </a:cubicBezTo>
                <a:close/>
                <a:moveTo>
                  <a:pt x="19675" y="10006"/>
                </a:moveTo>
                <a:cubicBezTo>
                  <a:pt x="19672" y="10010"/>
                  <a:pt x="19669" y="10014"/>
                  <a:pt x="19666" y="10018"/>
                </a:cubicBezTo>
                <a:lnTo>
                  <a:pt x="19666" y="10018"/>
                </a:lnTo>
                <a:cubicBezTo>
                  <a:pt x="19667" y="10016"/>
                  <a:pt x="19668" y="10015"/>
                  <a:pt x="19670" y="10014"/>
                </a:cubicBezTo>
                <a:cubicBezTo>
                  <a:pt x="19671" y="10011"/>
                  <a:pt x="19673" y="10008"/>
                  <a:pt x="19675" y="10006"/>
                </a:cubicBezTo>
                <a:close/>
                <a:moveTo>
                  <a:pt x="10657" y="9931"/>
                </a:moveTo>
                <a:lnTo>
                  <a:pt x="10728" y="9966"/>
                </a:lnTo>
                <a:cubicBezTo>
                  <a:pt x="10826" y="10065"/>
                  <a:pt x="10848" y="10091"/>
                  <a:pt x="10841" y="10091"/>
                </a:cubicBezTo>
                <a:cubicBezTo>
                  <a:pt x="10837" y="10091"/>
                  <a:pt x="10824" y="10082"/>
                  <a:pt x="10811" y="10073"/>
                </a:cubicBezTo>
                <a:cubicBezTo>
                  <a:pt x="10764" y="10026"/>
                  <a:pt x="10704" y="9978"/>
                  <a:pt x="10657" y="9931"/>
                </a:cubicBezTo>
                <a:close/>
                <a:moveTo>
                  <a:pt x="19666" y="10018"/>
                </a:moveTo>
                <a:lnTo>
                  <a:pt x="19666" y="10018"/>
                </a:lnTo>
                <a:cubicBezTo>
                  <a:pt x="19632" y="10052"/>
                  <a:pt x="19609" y="10087"/>
                  <a:pt x="19574" y="10133"/>
                </a:cubicBezTo>
                <a:cubicBezTo>
                  <a:pt x="19606" y="10093"/>
                  <a:pt x="19638" y="10054"/>
                  <a:pt x="19666" y="10018"/>
                </a:cubicBezTo>
                <a:close/>
                <a:moveTo>
                  <a:pt x="16145" y="9562"/>
                </a:moveTo>
                <a:cubicBezTo>
                  <a:pt x="16145" y="9681"/>
                  <a:pt x="16145" y="9788"/>
                  <a:pt x="16145" y="9883"/>
                </a:cubicBezTo>
                <a:cubicBezTo>
                  <a:pt x="16137" y="10002"/>
                  <a:pt x="16128" y="10115"/>
                  <a:pt x="16120" y="10227"/>
                </a:cubicBezTo>
                <a:lnTo>
                  <a:pt x="16120" y="10227"/>
                </a:lnTo>
                <a:cubicBezTo>
                  <a:pt x="16124" y="10131"/>
                  <a:pt x="16129" y="10016"/>
                  <a:pt x="16133" y="9907"/>
                </a:cubicBezTo>
                <a:cubicBezTo>
                  <a:pt x="16145" y="9764"/>
                  <a:pt x="16145" y="9633"/>
                  <a:pt x="16145" y="9562"/>
                </a:cubicBezTo>
                <a:close/>
                <a:moveTo>
                  <a:pt x="27242" y="10062"/>
                </a:moveTo>
                <a:cubicBezTo>
                  <a:pt x="27071" y="10153"/>
                  <a:pt x="26889" y="10244"/>
                  <a:pt x="26706" y="10335"/>
                </a:cubicBezTo>
                <a:lnTo>
                  <a:pt x="26706" y="10335"/>
                </a:lnTo>
                <a:lnTo>
                  <a:pt x="26742" y="10312"/>
                </a:lnTo>
                <a:lnTo>
                  <a:pt x="27242" y="10062"/>
                </a:lnTo>
                <a:close/>
                <a:moveTo>
                  <a:pt x="26706" y="10335"/>
                </a:moveTo>
                <a:lnTo>
                  <a:pt x="26706" y="10335"/>
                </a:lnTo>
                <a:cubicBezTo>
                  <a:pt x="26698" y="10339"/>
                  <a:pt x="26690" y="10343"/>
                  <a:pt x="26682" y="10347"/>
                </a:cubicBezTo>
                <a:cubicBezTo>
                  <a:pt x="26682" y="10347"/>
                  <a:pt x="26694" y="10335"/>
                  <a:pt x="26706" y="10335"/>
                </a:cubicBezTo>
                <a:close/>
                <a:moveTo>
                  <a:pt x="30528" y="8383"/>
                </a:moveTo>
                <a:cubicBezTo>
                  <a:pt x="30647" y="8657"/>
                  <a:pt x="30742" y="8907"/>
                  <a:pt x="30826" y="9133"/>
                </a:cubicBezTo>
                <a:lnTo>
                  <a:pt x="31314" y="10359"/>
                </a:lnTo>
                <a:cubicBezTo>
                  <a:pt x="31231" y="10157"/>
                  <a:pt x="31135" y="9931"/>
                  <a:pt x="31040" y="9692"/>
                </a:cubicBezTo>
                <a:cubicBezTo>
                  <a:pt x="30873" y="9300"/>
                  <a:pt x="30707" y="8859"/>
                  <a:pt x="30528" y="8419"/>
                </a:cubicBezTo>
                <a:cubicBezTo>
                  <a:pt x="29968" y="8704"/>
                  <a:pt x="29409" y="9002"/>
                  <a:pt x="28909" y="9252"/>
                </a:cubicBezTo>
                <a:cubicBezTo>
                  <a:pt x="28564" y="9419"/>
                  <a:pt x="28218" y="9597"/>
                  <a:pt x="27861" y="9776"/>
                </a:cubicBezTo>
                <a:cubicBezTo>
                  <a:pt x="27956" y="9728"/>
                  <a:pt x="28028" y="9681"/>
                  <a:pt x="28075" y="9645"/>
                </a:cubicBezTo>
                <a:lnTo>
                  <a:pt x="30349" y="8478"/>
                </a:lnTo>
                <a:cubicBezTo>
                  <a:pt x="30361" y="8478"/>
                  <a:pt x="30373" y="8466"/>
                  <a:pt x="30385" y="8466"/>
                </a:cubicBezTo>
                <a:cubicBezTo>
                  <a:pt x="30433" y="8430"/>
                  <a:pt x="30492" y="8407"/>
                  <a:pt x="30528" y="8383"/>
                </a:cubicBezTo>
                <a:close/>
                <a:moveTo>
                  <a:pt x="23360" y="10133"/>
                </a:moveTo>
                <a:cubicBezTo>
                  <a:pt x="23265" y="10240"/>
                  <a:pt x="23170" y="10335"/>
                  <a:pt x="23087" y="10419"/>
                </a:cubicBezTo>
                <a:cubicBezTo>
                  <a:pt x="23158" y="10347"/>
                  <a:pt x="23194" y="10300"/>
                  <a:pt x="23218" y="10276"/>
                </a:cubicBezTo>
                <a:lnTo>
                  <a:pt x="23360" y="10133"/>
                </a:lnTo>
                <a:close/>
                <a:moveTo>
                  <a:pt x="15240" y="10252"/>
                </a:moveTo>
                <a:lnTo>
                  <a:pt x="15240" y="10252"/>
                </a:lnTo>
                <a:cubicBezTo>
                  <a:pt x="15252" y="10252"/>
                  <a:pt x="15276" y="10324"/>
                  <a:pt x="15300" y="10419"/>
                </a:cubicBezTo>
                <a:lnTo>
                  <a:pt x="15300" y="10454"/>
                </a:lnTo>
                <a:lnTo>
                  <a:pt x="15276" y="10395"/>
                </a:lnTo>
                <a:lnTo>
                  <a:pt x="15240" y="10252"/>
                </a:lnTo>
                <a:close/>
                <a:moveTo>
                  <a:pt x="19479" y="10490"/>
                </a:moveTo>
                <a:lnTo>
                  <a:pt x="19479" y="10502"/>
                </a:lnTo>
                <a:cubicBezTo>
                  <a:pt x="19455" y="10538"/>
                  <a:pt x="19431" y="10574"/>
                  <a:pt x="19408" y="10609"/>
                </a:cubicBezTo>
                <a:cubicBezTo>
                  <a:pt x="19431" y="10574"/>
                  <a:pt x="19455" y="10526"/>
                  <a:pt x="19479" y="10490"/>
                </a:cubicBezTo>
                <a:close/>
                <a:moveTo>
                  <a:pt x="16110" y="10402"/>
                </a:moveTo>
                <a:lnTo>
                  <a:pt x="16110" y="10538"/>
                </a:lnTo>
                <a:cubicBezTo>
                  <a:pt x="16098" y="10574"/>
                  <a:pt x="16098" y="10597"/>
                  <a:pt x="16086" y="10621"/>
                </a:cubicBezTo>
                <a:cubicBezTo>
                  <a:pt x="16086" y="10562"/>
                  <a:pt x="16098" y="10514"/>
                  <a:pt x="16098" y="10454"/>
                </a:cubicBezTo>
                <a:cubicBezTo>
                  <a:pt x="16099" y="10459"/>
                  <a:pt x="16100" y="10462"/>
                  <a:pt x="16101" y="10462"/>
                </a:cubicBezTo>
                <a:cubicBezTo>
                  <a:pt x="16104" y="10462"/>
                  <a:pt x="16107" y="10440"/>
                  <a:pt x="16110" y="10402"/>
                </a:cubicBezTo>
                <a:close/>
                <a:moveTo>
                  <a:pt x="10811" y="10109"/>
                </a:moveTo>
                <a:lnTo>
                  <a:pt x="11371" y="10645"/>
                </a:lnTo>
                <a:lnTo>
                  <a:pt x="11371" y="10657"/>
                </a:lnTo>
                <a:cubicBezTo>
                  <a:pt x="11216" y="10514"/>
                  <a:pt x="11073" y="10383"/>
                  <a:pt x="10930" y="10252"/>
                </a:cubicBezTo>
                <a:cubicBezTo>
                  <a:pt x="10895" y="10204"/>
                  <a:pt x="10847" y="10145"/>
                  <a:pt x="10811" y="10109"/>
                </a:cubicBezTo>
                <a:close/>
                <a:moveTo>
                  <a:pt x="31314" y="10359"/>
                </a:moveTo>
                <a:lnTo>
                  <a:pt x="31314" y="10359"/>
                </a:lnTo>
                <a:cubicBezTo>
                  <a:pt x="31361" y="10466"/>
                  <a:pt x="31397" y="10562"/>
                  <a:pt x="31433" y="10657"/>
                </a:cubicBezTo>
                <a:lnTo>
                  <a:pt x="31350" y="10454"/>
                </a:lnTo>
                <a:lnTo>
                  <a:pt x="31314" y="10359"/>
                </a:lnTo>
                <a:close/>
                <a:moveTo>
                  <a:pt x="11288" y="10538"/>
                </a:moveTo>
                <a:cubicBezTo>
                  <a:pt x="11348" y="10588"/>
                  <a:pt x="11400" y="10639"/>
                  <a:pt x="11437" y="10682"/>
                </a:cubicBezTo>
                <a:lnTo>
                  <a:pt x="11437" y="10682"/>
                </a:lnTo>
                <a:cubicBezTo>
                  <a:pt x="11426" y="10673"/>
                  <a:pt x="11414" y="10669"/>
                  <a:pt x="11407" y="10669"/>
                </a:cubicBezTo>
                <a:lnTo>
                  <a:pt x="11288" y="10538"/>
                </a:lnTo>
                <a:close/>
                <a:moveTo>
                  <a:pt x="31540" y="10585"/>
                </a:moveTo>
                <a:lnTo>
                  <a:pt x="31588" y="10681"/>
                </a:lnTo>
                <a:lnTo>
                  <a:pt x="31576" y="10693"/>
                </a:lnTo>
                <a:cubicBezTo>
                  <a:pt x="31564" y="10657"/>
                  <a:pt x="31552" y="10621"/>
                  <a:pt x="31540" y="10597"/>
                </a:cubicBezTo>
                <a:lnTo>
                  <a:pt x="31540" y="10585"/>
                </a:lnTo>
                <a:close/>
                <a:moveTo>
                  <a:pt x="31492" y="10728"/>
                </a:moveTo>
                <a:cubicBezTo>
                  <a:pt x="31495" y="10734"/>
                  <a:pt x="31497" y="10739"/>
                  <a:pt x="31500" y="10745"/>
                </a:cubicBezTo>
                <a:lnTo>
                  <a:pt x="31500" y="10745"/>
                </a:lnTo>
                <a:lnTo>
                  <a:pt x="31504" y="10740"/>
                </a:lnTo>
                <a:cubicBezTo>
                  <a:pt x="31503" y="10737"/>
                  <a:pt x="31501" y="10733"/>
                  <a:pt x="31499" y="10728"/>
                </a:cubicBezTo>
                <a:close/>
                <a:moveTo>
                  <a:pt x="6477" y="10657"/>
                </a:moveTo>
                <a:lnTo>
                  <a:pt x="6477" y="10657"/>
                </a:lnTo>
                <a:cubicBezTo>
                  <a:pt x="6573" y="10716"/>
                  <a:pt x="6668" y="10776"/>
                  <a:pt x="6775" y="10847"/>
                </a:cubicBezTo>
                <a:cubicBezTo>
                  <a:pt x="6739" y="10835"/>
                  <a:pt x="6727" y="10835"/>
                  <a:pt x="6692" y="10812"/>
                </a:cubicBezTo>
                <a:cubicBezTo>
                  <a:pt x="6608" y="10764"/>
                  <a:pt x="6561" y="10728"/>
                  <a:pt x="6525" y="10705"/>
                </a:cubicBezTo>
                <a:cubicBezTo>
                  <a:pt x="6501" y="10681"/>
                  <a:pt x="6489" y="10669"/>
                  <a:pt x="6477" y="10657"/>
                </a:cubicBezTo>
                <a:close/>
                <a:moveTo>
                  <a:pt x="7085" y="11169"/>
                </a:moveTo>
                <a:lnTo>
                  <a:pt x="7120" y="11193"/>
                </a:lnTo>
                <a:cubicBezTo>
                  <a:pt x="7108" y="11181"/>
                  <a:pt x="7108" y="11181"/>
                  <a:pt x="7097" y="11169"/>
                </a:cubicBezTo>
                <a:close/>
                <a:moveTo>
                  <a:pt x="31469" y="10645"/>
                </a:moveTo>
                <a:lnTo>
                  <a:pt x="31469" y="10645"/>
                </a:lnTo>
                <a:cubicBezTo>
                  <a:pt x="31479" y="10675"/>
                  <a:pt x="31489" y="10705"/>
                  <a:pt x="31499" y="10728"/>
                </a:cubicBezTo>
                <a:lnTo>
                  <a:pt x="31504" y="10728"/>
                </a:lnTo>
                <a:lnTo>
                  <a:pt x="31683" y="11193"/>
                </a:lnTo>
                <a:cubicBezTo>
                  <a:pt x="31614" y="11033"/>
                  <a:pt x="31557" y="10873"/>
                  <a:pt x="31500" y="10745"/>
                </a:cubicBezTo>
                <a:lnTo>
                  <a:pt x="31500" y="10745"/>
                </a:lnTo>
                <a:lnTo>
                  <a:pt x="31492" y="10752"/>
                </a:lnTo>
                <a:cubicBezTo>
                  <a:pt x="31481" y="10716"/>
                  <a:pt x="31469" y="10681"/>
                  <a:pt x="31457" y="10657"/>
                </a:cubicBezTo>
                <a:lnTo>
                  <a:pt x="31457" y="10657"/>
                </a:lnTo>
                <a:lnTo>
                  <a:pt x="31481" y="10693"/>
                </a:lnTo>
                <a:lnTo>
                  <a:pt x="31469" y="10645"/>
                </a:lnTo>
                <a:close/>
                <a:moveTo>
                  <a:pt x="11847" y="11181"/>
                </a:moveTo>
                <a:lnTo>
                  <a:pt x="11858" y="11202"/>
                </a:lnTo>
                <a:lnTo>
                  <a:pt x="11858" y="11202"/>
                </a:lnTo>
                <a:cubicBezTo>
                  <a:pt x="11850" y="11195"/>
                  <a:pt x="11843" y="11188"/>
                  <a:pt x="11835" y="11181"/>
                </a:cubicBezTo>
                <a:close/>
                <a:moveTo>
                  <a:pt x="12121" y="11205"/>
                </a:moveTo>
                <a:lnTo>
                  <a:pt x="12139" y="11211"/>
                </a:lnTo>
                <a:lnTo>
                  <a:pt x="12133" y="11205"/>
                </a:lnTo>
                <a:close/>
                <a:moveTo>
                  <a:pt x="12139" y="11211"/>
                </a:moveTo>
                <a:lnTo>
                  <a:pt x="12145" y="11216"/>
                </a:lnTo>
                <a:cubicBezTo>
                  <a:pt x="12149" y="11218"/>
                  <a:pt x="12153" y="11220"/>
                  <a:pt x="12157" y="11222"/>
                </a:cubicBezTo>
                <a:lnTo>
                  <a:pt x="12157" y="11222"/>
                </a:lnTo>
                <a:cubicBezTo>
                  <a:pt x="12157" y="11220"/>
                  <a:pt x="12157" y="11218"/>
                  <a:pt x="12157" y="11216"/>
                </a:cubicBezTo>
                <a:lnTo>
                  <a:pt x="12139" y="11211"/>
                </a:lnTo>
                <a:close/>
                <a:moveTo>
                  <a:pt x="31683" y="11193"/>
                </a:moveTo>
                <a:lnTo>
                  <a:pt x="31683" y="11193"/>
                </a:lnTo>
                <a:cubicBezTo>
                  <a:pt x="31707" y="11246"/>
                  <a:pt x="31728" y="11300"/>
                  <a:pt x="31748" y="11353"/>
                </a:cubicBezTo>
                <a:lnTo>
                  <a:pt x="31748" y="11353"/>
                </a:lnTo>
                <a:lnTo>
                  <a:pt x="31683" y="11193"/>
                </a:lnTo>
                <a:close/>
                <a:moveTo>
                  <a:pt x="15568" y="11361"/>
                </a:moveTo>
                <a:lnTo>
                  <a:pt x="15568" y="11361"/>
                </a:lnTo>
                <a:cubicBezTo>
                  <a:pt x="15571" y="11370"/>
                  <a:pt x="15574" y="11378"/>
                  <a:pt x="15574" y="11383"/>
                </a:cubicBezTo>
                <a:cubicBezTo>
                  <a:pt x="15574" y="11386"/>
                  <a:pt x="15574" y="11389"/>
                  <a:pt x="15574" y="11392"/>
                </a:cubicBezTo>
                <a:lnTo>
                  <a:pt x="15574" y="11392"/>
                </a:lnTo>
                <a:cubicBezTo>
                  <a:pt x="15570" y="11374"/>
                  <a:pt x="15568" y="11363"/>
                  <a:pt x="15568" y="11361"/>
                </a:cubicBezTo>
                <a:close/>
                <a:moveTo>
                  <a:pt x="31564" y="10716"/>
                </a:moveTo>
                <a:cubicBezTo>
                  <a:pt x="31647" y="10931"/>
                  <a:pt x="31731" y="11157"/>
                  <a:pt x="31826" y="11395"/>
                </a:cubicBezTo>
                <a:cubicBezTo>
                  <a:pt x="31731" y="11169"/>
                  <a:pt x="31635" y="10943"/>
                  <a:pt x="31540" y="10728"/>
                </a:cubicBezTo>
                <a:lnTo>
                  <a:pt x="31552" y="10716"/>
                </a:lnTo>
                <a:close/>
                <a:moveTo>
                  <a:pt x="7204" y="11086"/>
                </a:moveTo>
                <a:cubicBezTo>
                  <a:pt x="7358" y="11193"/>
                  <a:pt x="7501" y="11276"/>
                  <a:pt x="7644" y="11371"/>
                </a:cubicBezTo>
                <a:cubicBezTo>
                  <a:pt x="7668" y="11383"/>
                  <a:pt x="7692" y="11395"/>
                  <a:pt x="7704" y="11407"/>
                </a:cubicBezTo>
                <a:cubicBezTo>
                  <a:pt x="7680" y="11395"/>
                  <a:pt x="7668" y="11383"/>
                  <a:pt x="7632" y="11371"/>
                </a:cubicBezTo>
                <a:cubicBezTo>
                  <a:pt x="7585" y="11347"/>
                  <a:pt x="7549" y="11324"/>
                  <a:pt x="7513" y="11312"/>
                </a:cubicBezTo>
                <a:cubicBezTo>
                  <a:pt x="7406" y="11240"/>
                  <a:pt x="7311" y="11169"/>
                  <a:pt x="7204" y="11097"/>
                </a:cubicBezTo>
                <a:lnTo>
                  <a:pt x="7204" y="11086"/>
                </a:lnTo>
                <a:close/>
                <a:moveTo>
                  <a:pt x="24754" y="11336"/>
                </a:moveTo>
                <a:cubicBezTo>
                  <a:pt x="24753" y="11336"/>
                  <a:pt x="24730" y="11359"/>
                  <a:pt x="24682" y="11383"/>
                </a:cubicBezTo>
                <a:lnTo>
                  <a:pt x="24681" y="11384"/>
                </a:lnTo>
                <a:lnTo>
                  <a:pt x="24681" y="11384"/>
                </a:lnTo>
                <a:cubicBezTo>
                  <a:pt x="24696" y="11378"/>
                  <a:pt x="24708" y="11374"/>
                  <a:pt x="24718" y="11371"/>
                </a:cubicBezTo>
                <a:lnTo>
                  <a:pt x="24718" y="11371"/>
                </a:lnTo>
                <a:cubicBezTo>
                  <a:pt x="24646" y="11407"/>
                  <a:pt x="24587" y="11443"/>
                  <a:pt x="24527" y="11467"/>
                </a:cubicBezTo>
                <a:lnTo>
                  <a:pt x="24681" y="11384"/>
                </a:lnTo>
                <a:lnTo>
                  <a:pt x="24681" y="11384"/>
                </a:lnTo>
                <a:cubicBezTo>
                  <a:pt x="24649" y="11396"/>
                  <a:pt x="24607" y="11416"/>
                  <a:pt x="24556" y="11440"/>
                </a:cubicBezTo>
                <a:lnTo>
                  <a:pt x="24556" y="11440"/>
                </a:lnTo>
                <a:lnTo>
                  <a:pt x="24754" y="11336"/>
                </a:lnTo>
                <a:close/>
                <a:moveTo>
                  <a:pt x="7120" y="11193"/>
                </a:moveTo>
                <a:lnTo>
                  <a:pt x="7108" y="11205"/>
                </a:lnTo>
                <a:cubicBezTo>
                  <a:pt x="7144" y="11240"/>
                  <a:pt x="7228" y="11300"/>
                  <a:pt x="7382" y="11395"/>
                </a:cubicBezTo>
                <a:lnTo>
                  <a:pt x="7370" y="11395"/>
                </a:lnTo>
                <a:cubicBezTo>
                  <a:pt x="7430" y="11431"/>
                  <a:pt x="7489" y="11467"/>
                  <a:pt x="7549" y="11502"/>
                </a:cubicBezTo>
                <a:lnTo>
                  <a:pt x="7561" y="11490"/>
                </a:lnTo>
                <a:lnTo>
                  <a:pt x="7561" y="11478"/>
                </a:lnTo>
                <a:cubicBezTo>
                  <a:pt x="7430" y="11383"/>
                  <a:pt x="7287" y="11288"/>
                  <a:pt x="7120" y="11193"/>
                </a:cubicBezTo>
                <a:close/>
                <a:moveTo>
                  <a:pt x="16038" y="11502"/>
                </a:moveTo>
                <a:cubicBezTo>
                  <a:pt x="16038" y="11506"/>
                  <a:pt x="16038" y="11510"/>
                  <a:pt x="16037" y="11514"/>
                </a:cubicBezTo>
                <a:lnTo>
                  <a:pt x="16038" y="11514"/>
                </a:lnTo>
                <a:cubicBezTo>
                  <a:pt x="16038" y="11510"/>
                  <a:pt x="16038" y="11506"/>
                  <a:pt x="16038" y="11502"/>
                </a:cubicBezTo>
                <a:close/>
                <a:moveTo>
                  <a:pt x="7561" y="11467"/>
                </a:moveTo>
                <a:lnTo>
                  <a:pt x="7561" y="11478"/>
                </a:lnTo>
                <a:cubicBezTo>
                  <a:pt x="7597" y="11502"/>
                  <a:pt x="7644" y="11526"/>
                  <a:pt x="7692" y="11550"/>
                </a:cubicBezTo>
                <a:lnTo>
                  <a:pt x="7704" y="11550"/>
                </a:lnTo>
                <a:cubicBezTo>
                  <a:pt x="7656" y="11526"/>
                  <a:pt x="7609" y="11502"/>
                  <a:pt x="7561" y="11467"/>
                </a:cubicBezTo>
                <a:close/>
                <a:moveTo>
                  <a:pt x="24556" y="11440"/>
                </a:moveTo>
                <a:lnTo>
                  <a:pt x="24527" y="11455"/>
                </a:lnTo>
                <a:cubicBezTo>
                  <a:pt x="24527" y="11455"/>
                  <a:pt x="24508" y="11466"/>
                  <a:pt x="24479" y="11483"/>
                </a:cubicBezTo>
                <a:lnTo>
                  <a:pt x="24479" y="11483"/>
                </a:lnTo>
                <a:cubicBezTo>
                  <a:pt x="24497" y="11477"/>
                  <a:pt x="24512" y="11472"/>
                  <a:pt x="24527" y="11467"/>
                </a:cubicBezTo>
                <a:lnTo>
                  <a:pt x="24527" y="11467"/>
                </a:lnTo>
                <a:lnTo>
                  <a:pt x="24373" y="11550"/>
                </a:lnTo>
                <a:cubicBezTo>
                  <a:pt x="24409" y="11525"/>
                  <a:pt x="24449" y="11501"/>
                  <a:pt x="24479" y="11483"/>
                </a:cubicBezTo>
                <a:lnTo>
                  <a:pt x="24479" y="11483"/>
                </a:lnTo>
                <a:cubicBezTo>
                  <a:pt x="24471" y="11486"/>
                  <a:pt x="24462" y="11489"/>
                  <a:pt x="24452" y="11493"/>
                </a:cubicBezTo>
                <a:lnTo>
                  <a:pt x="24452" y="11493"/>
                </a:lnTo>
                <a:lnTo>
                  <a:pt x="24485" y="11473"/>
                </a:lnTo>
                <a:lnTo>
                  <a:pt x="24485" y="11473"/>
                </a:lnTo>
                <a:cubicBezTo>
                  <a:pt x="24470" y="11480"/>
                  <a:pt x="24454" y="11487"/>
                  <a:pt x="24438" y="11495"/>
                </a:cubicBezTo>
                <a:lnTo>
                  <a:pt x="24438" y="11495"/>
                </a:lnTo>
                <a:lnTo>
                  <a:pt x="24515" y="11455"/>
                </a:lnTo>
                <a:lnTo>
                  <a:pt x="24485" y="11473"/>
                </a:lnTo>
                <a:lnTo>
                  <a:pt x="24485" y="11473"/>
                </a:lnTo>
                <a:cubicBezTo>
                  <a:pt x="24510" y="11461"/>
                  <a:pt x="24534" y="11450"/>
                  <a:pt x="24556" y="11440"/>
                </a:cubicBezTo>
                <a:close/>
                <a:moveTo>
                  <a:pt x="7549" y="11502"/>
                </a:moveTo>
                <a:lnTo>
                  <a:pt x="7644" y="11574"/>
                </a:lnTo>
                <a:cubicBezTo>
                  <a:pt x="7656" y="11574"/>
                  <a:pt x="7680" y="11574"/>
                  <a:pt x="7728" y="11597"/>
                </a:cubicBezTo>
                <a:cubicBezTo>
                  <a:pt x="7668" y="11562"/>
                  <a:pt x="7609" y="11526"/>
                  <a:pt x="7549" y="11502"/>
                </a:cubicBezTo>
                <a:close/>
                <a:moveTo>
                  <a:pt x="18818" y="11354"/>
                </a:moveTo>
                <a:cubicBezTo>
                  <a:pt x="18772" y="11421"/>
                  <a:pt x="18715" y="11505"/>
                  <a:pt x="18646" y="11609"/>
                </a:cubicBezTo>
                <a:cubicBezTo>
                  <a:pt x="18701" y="11527"/>
                  <a:pt x="18759" y="11441"/>
                  <a:pt x="18818" y="11354"/>
                </a:cubicBezTo>
                <a:close/>
                <a:moveTo>
                  <a:pt x="31814" y="11597"/>
                </a:moveTo>
                <a:lnTo>
                  <a:pt x="31826" y="11609"/>
                </a:lnTo>
                <a:lnTo>
                  <a:pt x="31814" y="11609"/>
                </a:lnTo>
                <a:lnTo>
                  <a:pt x="31814" y="11597"/>
                </a:lnTo>
                <a:close/>
                <a:moveTo>
                  <a:pt x="25633" y="10922"/>
                </a:moveTo>
                <a:cubicBezTo>
                  <a:pt x="25251" y="11125"/>
                  <a:pt x="24859" y="11337"/>
                  <a:pt x="24456" y="11550"/>
                </a:cubicBezTo>
                <a:cubicBezTo>
                  <a:pt x="24345" y="11606"/>
                  <a:pt x="24297" y="11626"/>
                  <a:pt x="24290" y="11626"/>
                </a:cubicBezTo>
                <a:cubicBezTo>
                  <a:pt x="24282" y="11626"/>
                  <a:pt x="24309" y="11608"/>
                  <a:pt x="24349" y="11586"/>
                </a:cubicBezTo>
                <a:cubicBezTo>
                  <a:pt x="24551" y="11478"/>
                  <a:pt x="24765" y="11371"/>
                  <a:pt x="24980" y="11252"/>
                </a:cubicBezTo>
                <a:cubicBezTo>
                  <a:pt x="24992" y="11252"/>
                  <a:pt x="25039" y="11228"/>
                  <a:pt x="25135" y="11181"/>
                </a:cubicBezTo>
                <a:cubicBezTo>
                  <a:pt x="25146" y="11169"/>
                  <a:pt x="25158" y="11169"/>
                  <a:pt x="25170" y="11157"/>
                </a:cubicBezTo>
                <a:cubicBezTo>
                  <a:pt x="25313" y="11086"/>
                  <a:pt x="25444" y="11014"/>
                  <a:pt x="25587" y="10943"/>
                </a:cubicBezTo>
                <a:cubicBezTo>
                  <a:pt x="25599" y="10937"/>
                  <a:pt x="25614" y="10931"/>
                  <a:pt x="25633" y="10922"/>
                </a:cubicBezTo>
                <a:close/>
                <a:moveTo>
                  <a:pt x="12121" y="11347"/>
                </a:moveTo>
                <a:lnTo>
                  <a:pt x="12121" y="11347"/>
                </a:lnTo>
                <a:cubicBezTo>
                  <a:pt x="12252" y="11467"/>
                  <a:pt x="12383" y="11597"/>
                  <a:pt x="12478" y="11693"/>
                </a:cubicBezTo>
                <a:cubicBezTo>
                  <a:pt x="12300" y="11526"/>
                  <a:pt x="12192" y="11419"/>
                  <a:pt x="12133" y="11359"/>
                </a:cubicBezTo>
                <a:lnTo>
                  <a:pt x="12121" y="11347"/>
                </a:lnTo>
                <a:close/>
                <a:moveTo>
                  <a:pt x="15586" y="11444"/>
                </a:moveTo>
                <a:cubicBezTo>
                  <a:pt x="15610" y="11527"/>
                  <a:pt x="15622" y="11586"/>
                  <a:pt x="15645" y="11657"/>
                </a:cubicBezTo>
                <a:cubicBezTo>
                  <a:pt x="15645" y="11669"/>
                  <a:pt x="15645" y="11681"/>
                  <a:pt x="15645" y="11705"/>
                </a:cubicBezTo>
                <a:cubicBezTo>
                  <a:pt x="15627" y="11613"/>
                  <a:pt x="15602" y="11513"/>
                  <a:pt x="15586" y="11444"/>
                </a:cubicBezTo>
                <a:close/>
                <a:moveTo>
                  <a:pt x="31849" y="11627"/>
                </a:moveTo>
                <a:cubicBezTo>
                  <a:pt x="31869" y="11676"/>
                  <a:pt x="31889" y="11724"/>
                  <a:pt x="31909" y="11764"/>
                </a:cubicBezTo>
                <a:cubicBezTo>
                  <a:pt x="31909" y="11776"/>
                  <a:pt x="31921" y="11800"/>
                  <a:pt x="31921" y="11824"/>
                </a:cubicBezTo>
                <a:lnTo>
                  <a:pt x="31849" y="11627"/>
                </a:lnTo>
                <a:close/>
                <a:moveTo>
                  <a:pt x="11862" y="11206"/>
                </a:moveTo>
                <a:lnTo>
                  <a:pt x="11862" y="11206"/>
                </a:lnTo>
                <a:cubicBezTo>
                  <a:pt x="11885" y="11219"/>
                  <a:pt x="11908" y="11253"/>
                  <a:pt x="11942" y="11276"/>
                </a:cubicBezTo>
                <a:cubicBezTo>
                  <a:pt x="11978" y="11312"/>
                  <a:pt x="12026" y="11347"/>
                  <a:pt x="12050" y="11359"/>
                </a:cubicBezTo>
                <a:lnTo>
                  <a:pt x="12061" y="11371"/>
                </a:lnTo>
                <a:lnTo>
                  <a:pt x="12050" y="11371"/>
                </a:lnTo>
                <a:cubicBezTo>
                  <a:pt x="12038" y="11359"/>
                  <a:pt x="12026" y="11347"/>
                  <a:pt x="12014" y="11347"/>
                </a:cubicBezTo>
                <a:lnTo>
                  <a:pt x="12014" y="11347"/>
                </a:lnTo>
                <a:cubicBezTo>
                  <a:pt x="12133" y="11467"/>
                  <a:pt x="12311" y="11633"/>
                  <a:pt x="12514" y="11836"/>
                </a:cubicBezTo>
                <a:cubicBezTo>
                  <a:pt x="12285" y="11618"/>
                  <a:pt x="12078" y="11412"/>
                  <a:pt x="11862" y="11206"/>
                </a:cubicBezTo>
                <a:close/>
                <a:moveTo>
                  <a:pt x="15669" y="11800"/>
                </a:moveTo>
                <a:cubicBezTo>
                  <a:pt x="15681" y="11824"/>
                  <a:pt x="15681" y="11848"/>
                  <a:pt x="15693" y="11859"/>
                </a:cubicBezTo>
                <a:lnTo>
                  <a:pt x="15693" y="11871"/>
                </a:lnTo>
                <a:lnTo>
                  <a:pt x="15669" y="11800"/>
                </a:lnTo>
                <a:close/>
                <a:moveTo>
                  <a:pt x="31838" y="11657"/>
                </a:moveTo>
                <a:lnTo>
                  <a:pt x="31838" y="11657"/>
                </a:lnTo>
                <a:cubicBezTo>
                  <a:pt x="31873" y="11728"/>
                  <a:pt x="31909" y="11812"/>
                  <a:pt x="31945" y="11907"/>
                </a:cubicBezTo>
                <a:lnTo>
                  <a:pt x="31951" y="11925"/>
                </a:lnTo>
                <a:lnTo>
                  <a:pt x="31945" y="11919"/>
                </a:lnTo>
                <a:lnTo>
                  <a:pt x="31933" y="11919"/>
                </a:lnTo>
                <a:cubicBezTo>
                  <a:pt x="31897" y="11824"/>
                  <a:pt x="31862" y="11728"/>
                  <a:pt x="31838" y="11657"/>
                </a:cubicBezTo>
                <a:close/>
                <a:moveTo>
                  <a:pt x="31793" y="11255"/>
                </a:moveTo>
                <a:cubicBezTo>
                  <a:pt x="31796" y="11255"/>
                  <a:pt x="31802" y="11265"/>
                  <a:pt x="31814" y="11288"/>
                </a:cubicBezTo>
                <a:cubicBezTo>
                  <a:pt x="31981" y="11657"/>
                  <a:pt x="32052" y="11836"/>
                  <a:pt x="32076" y="11907"/>
                </a:cubicBezTo>
                <a:cubicBezTo>
                  <a:pt x="32084" y="11929"/>
                  <a:pt x="32087" y="11938"/>
                  <a:pt x="32085" y="11938"/>
                </a:cubicBezTo>
                <a:cubicBezTo>
                  <a:pt x="32082" y="11938"/>
                  <a:pt x="32067" y="11909"/>
                  <a:pt x="32052" y="11871"/>
                </a:cubicBezTo>
                <a:cubicBezTo>
                  <a:pt x="32019" y="11816"/>
                  <a:pt x="31986" y="11751"/>
                  <a:pt x="31981" y="11751"/>
                </a:cubicBezTo>
                <a:cubicBezTo>
                  <a:pt x="31981" y="11751"/>
                  <a:pt x="31981" y="11751"/>
                  <a:pt x="31981" y="11752"/>
                </a:cubicBezTo>
                <a:cubicBezTo>
                  <a:pt x="31981" y="11764"/>
                  <a:pt x="31981" y="11788"/>
                  <a:pt x="31993" y="11836"/>
                </a:cubicBezTo>
                <a:lnTo>
                  <a:pt x="31945" y="11705"/>
                </a:lnTo>
                <a:cubicBezTo>
                  <a:pt x="31945" y="11681"/>
                  <a:pt x="31921" y="11645"/>
                  <a:pt x="31885" y="11562"/>
                </a:cubicBezTo>
                <a:cubicBezTo>
                  <a:pt x="31837" y="11428"/>
                  <a:pt x="31782" y="11255"/>
                  <a:pt x="31793" y="11255"/>
                </a:cubicBezTo>
                <a:close/>
                <a:moveTo>
                  <a:pt x="31957" y="11943"/>
                </a:moveTo>
                <a:lnTo>
                  <a:pt x="31969" y="11955"/>
                </a:lnTo>
                <a:cubicBezTo>
                  <a:pt x="31969" y="11955"/>
                  <a:pt x="31957" y="11955"/>
                  <a:pt x="31957" y="11943"/>
                </a:cubicBezTo>
                <a:close/>
                <a:moveTo>
                  <a:pt x="1941" y="11967"/>
                </a:moveTo>
                <a:cubicBezTo>
                  <a:pt x="1965" y="11967"/>
                  <a:pt x="2001" y="11978"/>
                  <a:pt x="2024" y="11978"/>
                </a:cubicBezTo>
                <a:cubicBezTo>
                  <a:pt x="1989" y="11967"/>
                  <a:pt x="1965" y="11967"/>
                  <a:pt x="1941" y="11967"/>
                </a:cubicBezTo>
                <a:close/>
                <a:moveTo>
                  <a:pt x="23003" y="10466"/>
                </a:moveTo>
                <a:cubicBezTo>
                  <a:pt x="22908" y="10574"/>
                  <a:pt x="22849" y="10645"/>
                  <a:pt x="22849" y="10657"/>
                </a:cubicBezTo>
                <a:cubicBezTo>
                  <a:pt x="22777" y="10728"/>
                  <a:pt x="22706" y="10812"/>
                  <a:pt x="22622" y="10895"/>
                </a:cubicBezTo>
                <a:cubicBezTo>
                  <a:pt x="22456" y="11074"/>
                  <a:pt x="22313" y="11216"/>
                  <a:pt x="22182" y="11359"/>
                </a:cubicBezTo>
                <a:cubicBezTo>
                  <a:pt x="21967" y="11586"/>
                  <a:pt x="21753" y="11800"/>
                  <a:pt x="21539" y="12026"/>
                </a:cubicBezTo>
                <a:cubicBezTo>
                  <a:pt x="21729" y="11824"/>
                  <a:pt x="21896" y="11645"/>
                  <a:pt x="22027" y="11502"/>
                </a:cubicBezTo>
                <a:lnTo>
                  <a:pt x="22027" y="11502"/>
                </a:lnTo>
                <a:cubicBezTo>
                  <a:pt x="21932" y="11586"/>
                  <a:pt x="21884" y="11633"/>
                  <a:pt x="21789" y="11717"/>
                </a:cubicBezTo>
                <a:cubicBezTo>
                  <a:pt x="21808" y="11697"/>
                  <a:pt x="21820" y="11678"/>
                  <a:pt x="21817" y="11678"/>
                </a:cubicBezTo>
                <a:lnTo>
                  <a:pt x="21817" y="11678"/>
                </a:lnTo>
                <a:cubicBezTo>
                  <a:pt x="21816" y="11678"/>
                  <a:pt x="21815" y="11679"/>
                  <a:pt x="21813" y="11681"/>
                </a:cubicBezTo>
                <a:lnTo>
                  <a:pt x="21920" y="11574"/>
                </a:lnTo>
                <a:cubicBezTo>
                  <a:pt x="22313" y="11169"/>
                  <a:pt x="22682" y="10788"/>
                  <a:pt x="23003" y="10466"/>
                </a:cubicBezTo>
                <a:close/>
                <a:moveTo>
                  <a:pt x="31969" y="11978"/>
                </a:moveTo>
                <a:lnTo>
                  <a:pt x="31993" y="12026"/>
                </a:lnTo>
                <a:lnTo>
                  <a:pt x="31993" y="12038"/>
                </a:lnTo>
                <a:lnTo>
                  <a:pt x="31981" y="12026"/>
                </a:lnTo>
                <a:cubicBezTo>
                  <a:pt x="31981" y="12026"/>
                  <a:pt x="31981" y="12014"/>
                  <a:pt x="31981" y="12014"/>
                </a:cubicBezTo>
                <a:lnTo>
                  <a:pt x="31969" y="11978"/>
                </a:lnTo>
                <a:close/>
                <a:moveTo>
                  <a:pt x="21360" y="12062"/>
                </a:moveTo>
                <a:lnTo>
                  <a:pt x="21360" y="12074"/>
                </a:lnTo>
                <a:cubicBezTo>
                  <a:pt x="21364" y="12070"/>
                  <a:pt x="21368" y="12066"/>
                  <a:pt x="21371" y="12062"/>
                </a:cubicBezTo>
                <a:close/>
                <a:moveTo>
                  <a:pt x="7168" y="11133"/>
                </a:moveTo>
                <a:cubicBezTo>
                  <a:pt x="7311" y="11228"/>
                  <a:pt x="7466" y="11312"/>
                  <a:pt x="7609" y="11407"/>
                </a:cubicBezTo>
                <a:cubicBezTo>
                  <a:pt x="7632" y="11419"/>
                  <a:pt x="7644" y="11431"/>
                  <a:pt x="7668" y="11443"/>
                </a:cubicBezTo>
                <a:cubicBezTo>
                  <a:pt x="7966" y="11645"/>
                  <a:pt x="8299" y="11859"/>
                  <a:pt x="8656" y="12086"/>
                </a:cubicBezTo>
                <a:lnTo>
                  <a:pt x="8644" y="12086"/>
                </a:lnTo>
                <a:cubicBezTo>
                  <a:pt x="8299" y="11859"/>
                  <a:pt x="7942" y="11633"/>
                  <a:pt x="7609" y="11419"/>
                </a:cubicBezTo>
                <a:lnTo>
                  <a:pt x="7609" y="11407"/>
                </a:lnTo>
                <a:lnTo>
                  <a:pt x="7597" y="11419"/>
                </a:lnTo>
                <a:cubicBezTo>
                  <a:pt x="7454" y="11324"/>
                  <a:pt x="7311" y="11228"/>
                  <a:pt x="7168" y="11133"/>
                </a:cubicBezTo>
                <a:close/>
                <a:moveTo>
                  <a:pt x="32028" y="12133"/>
                </a:moveTo>
                <a:lnTo>
                  <a:pt x="32040" y="12145"/>
                </a:lnTo>
                <a:lnTo>
                  <a:pt x="32028" y="12145"/>
                </a:lnTo>
                <a:lnTo>
                  <a:pt x="32028" y="12133"/>
                </a:lnTo>
                <a:close/>
                <a:moveTo>
                  <a:pt x="32076" y="12229"/>
                </a:moveTo>
                <a:lnTo>
                  <a:pt x="32076" y="12240"/>
                </a:lnTo>
                <a:lnTo>
                  <a:pt x="32064" y="12240"/>
                </a:lnTo>
                <a:lnTo>
                  <a:pt x="32064" y="12229"/>
                </a:lnTo>
                <a:close/>
                <a:moveTo>
                  <a:pt x="21352" y="12327"/>
                </a:moveTo>
                <a:cubicBezTo>
                  <a:pt x="21348" y="12331"/>
                  <a:pt x="21348" y="12336"/>
                  <a:pt x="21348" y="12336"/>
                </a:cubicBezTo>
                <a:lnTo>
                  <a:pt x="21348" y="12336"/>
                </a:lnTo>
                <a:cubicBezTo>
                  <a:pt x="21348" y="12332"/>
                  <a:pt x="21350" y="12329"/>
                  <a:pt x="21352" y="12327"/>
                </a:cubicBezTo>
                <a:close/>
                <a:moveTo>
                  <a:pt x="24468" y="11419"/>
                </a:moveTo>
                <a:cubicBezTo>
                  <a:pt x="23886" y="11731"/>
                  <a:pt x="23694" y="11839"/>
                  <a:pt x="23716" y="11839"/>
                </a:cubicBezTo>
                <a:cubicBezTo>
                  <a:pt x="23718" y="11839"/>
                  <a:pt x="23723" y="11838"/>
                  <a:pt x="23730" y="11836"/>
                </a:cubicBezTo>
                <a:lnTo>
                  <a:pt x="23730" y="11836"/>
                </a:lnTo>
                <a:cubicBezTo>
                  <a:pt x="23432" y="11978"/>
                  <a:pt x="23075" y="12169"/>
                  <a:pt x="22682" y="12371"/>
                </a:cubicBezTo>
                <a:cubicBezTo>
                  <a:pt x="22968" y="12193"/>
                  <a:pt x="23289" y="12002"/>
                  <a:pt x="24456" y="11419"/>
                </a:cubicBezTo>
                <a:close/>
                <a:moveTo>
                  <a:pt x="727" y="12395"/>
                </a:moveTo>
                <a:lnTo>
                  <a:pt x="727" y="12407"/>
                </a:lnTo>
                <a:lnTo>
                  <a:pt x="715" y="12407"/>
                </a:lnTo>
                <a:lnTo>
                  <a:pt x="715" y="12395"/>
                </a:lnTo>
                <a:close/>
                <a:moveTo>
                  <a:pt x="24122" y="11562"/>
                </a:moveTo>
                <a:lnTo>
                  <a:pt x="24122" y="11562"/>
                </a:lnTo>
                <a:cubicBezTo>
                  <a:pt x="23861" y="11717"/>
                  <a:pt x="23206" y="12062"/>
                  <a:pt x="22503" y="12419"/>
                </a:cubicBezTo>
                <a:cubicBezTo>
                  <a:pt x="22884" y="12205"/>
                  <a:pt x="23265" y="11990"/>
                  <a:pt x="23658" y="11788"/>
                </a:cubicBezTo>
                <a:cubicBezTo>
                  <a:pt x="23706" y="11764"/>
                  <a:pt x="23837" y="11705"/>
                  <a:pt x="23992" y="11633"/>
                </a:cubicBezTo>
                <a:cubicBezTo>
                  <a:pt x="24027" y="11609"/>
                  <a:pt x="24075" y="11586"/>
                  <a:pt x="24122" y="11562"/>
                </a:cubicBezTo>
                <a:close/>
                <a:moveTo>
                  <a:pt x="13204" y="12348"/>
                </a:moveTo>
                <a:lnTo>
                  <a:pt x="13300" y="12419"/>
                </a:lnTo>
                <a:lnTo>
                  <a:pt x="13300" y="12431"/>
                </a:lnTo>
                <a:lnTo>
                  <a:pt x="13204" y="12348"/>
                </a:lnTo>
                <a:close/>
                <a:moveTo>
                  <a:pt x="13466" y="11978"/>
                </a:moveTo>
                <a:lnTo>
                  <a:pt x="13466" y="11978"/>
                </a:lnTo>
                <a:cubicBezTo>
                  <a:pt x="13490" y="12014"/>
                  <a:pt x="13514" y="12050"/>
                  <a:pt x="13538" y="12086"/>
                </a:cubicBezTo>
                <a:lnTo>
                  <a:pt x="13728" y="12455"/>
                </a:lnTo>
                <a:cubicBezTo>
                  <a:pt x="13609" y="12264"/>
                  <a:pt x="13538" y="12109"/>
                  <a:pt x="13466" y="11978"/>
                </a:cubicBezTo>
                <a:close/>
                <a:moveTo>
                  <a:pt x="17967" y="12276"/>
                </a:moveTo>
                <a:cubicBezTo>
                  <a:pt x="17967" y="12288"/>
                  <a:pt x="17967" y="12288"/>
                  <a:pt x="17979" y="12288"/>
                </a:cubicBezTo>
                <a:cubicBezTo>
                  <a:pt x="17967" y="12336"/>
                  <a:pt x="17955" y="12383"/>
                  <a:pt x="17943" y="12431"/>
                </a:cubicBezTo>
                <a:cubicBezTo>
                  <a:pt x="17939" y="12444"/>
                  <a:pt x="17935" y="12456"/>
                  <a:pt x="17932" y="12468"/>
                </a:cubicBezTo>
                <a:lnTo>
                  <a:pt x="17932" y="12468"/>
                </a:lnTo>
                <a:cubicBezTo>
                  <a:pt x="17934" y="12434"/>
                  <a:pt x="17944" y="12392"/>
                  <a:pt x="17955" y="12359"/>
                </a:cubicBezTo>
                <a:lnTo>
                  <a:pt x="17955" y="12336"/>
                </a:lnTo>
                <a:lnTo>
                  <a:pt x="17967" y="12324"/>
                </a:lnTo>
                <a:lnTo>
                  <a:pt x="17957" y="12324"/>
                </a:lnTo>
                <a:lnTo>
                  <a:pt x="17967" y="12276"/>
                </a:lnTo>
                <a:close/>
                <a:moveTo>
                  <a:pt x="703" y="12467"/>
                </a:moveTo>
                <a:cubicBezTo>
                  <a:pt x="703" y="12467"/>
                  <a:pt x="703" y="12479"/>
                  <a:pt x="715" y="12479"/>
                </a:cubicBezTo>
                <a:lnTo>
                  <a:pt x="703" y="12479"/>
                </a:lnTo>
                <a:lnTo>
                  <a:pt x="703" y="12467"/>
                </a:lnTo>
                <a:close/>
                <a:moveTo>
                  <a:pt x="8668" y="12074"/>
                </a:moveTo>
                <a:lnTo>
                  <a:pt x="8668" y="12074"/>
                </a:lnTo>
                <a:cubicBezTo>
                  <a:pt x="8847" y="12181"/>
                  <a:pt x="9025" y="12288"/>
                  <a:pt x="9204" y="12407"/>
                </a:cubicBezTo>
                <a:cubicBezTo>
                  <a:pt x="9252" y="12431"/>
                  <a:pt x="9299" y="12467"/>
                  <a:pt x="9347" y="12502"/>
                </a:cubicBezTo>
                <a:cubicBezTo>
                  <a:pt x="9311" y="12479"/>
                  <a:pt x="9275" y="12455"/>
                  <a:pt x="9240" y="12443"/>
                </a:cubicBezTo>
                <a:cubicBezTo>
                  <a:pt x="9228" y="12431"/>
                  <a:pt x="9228" y="12431"/>
                  <a:pt x="9228" y="12431"/>
                </a:cubicBezTo>
                <a:lnTo>
                  <a:pt x="9192" y="12419"/>
                </a:lnTo>
                <a:lnTo>
                  <a:pt x="9192" y="12407"/>
                </a:lnTo>
                <a:cubicBezTo>
                  <a:pt x="9025" y="12300"/>
                  <a:pt x="8847" y="12193"/>
                  <a:pt x="8668" y="12074"/>
                </a:cubicBezTo>
                <a:close/>
                <a:moveTo>
                  <a:pt x="32040" y="12502"/>
                </a:moveTo>
                <a:lnTo>
                  <a:pt x="32040" y="12514"/>
                </a:lnTo>
                <a:lnTo>
                  <a:pt x="32016" y="12514"/>
                </a:lnTo>
                <a:lnTo>
                  <a:pt x="32028" y="12502"/>
                </a:lnTo>
                <a:cubicBezTo>
                  <a:pt x="32028" y="12502"/>
                  <a:pt x="32028" y="12508"/>
                  <a:pt x="32032" y="12508"/>
                </a:cubicBezTo>
                <a:cubicBezTo>
                  <a:pt x="32034" y="12508"/>
                  <a:pt x="32036" y="12506"/>
                  <a:pt x="32040" y="12502"/>
                </a:cubicBezTo>
                <a:close/>
                <a:moveTo>
                  <a:pt x="32233" y="12389"/>
                </a:moveTo>
                <a:cubicBezTo>
                  <a:pt x="32235" y="12389"/>
                  <a:pt x="32247" y="12416"/>
                  <a:pt x="32266" y="12467"/>
                </a:cubicBezTo>
                <a:lnTo>
                  <a:pt x="32278" y="12467"/>
                </a:lnTo>
                <a:cubicBezTo>
                  <a:pt x="32288" y="12486"/>
                  <a:pt x="32290" y="12506"/>
                  <a:pt x="32297" y="12525"/>
                </a:cubicBezTo>
                <a:lnTo>
                  <a:pt x="32297" y="12525"/>
                </a:lnTo>
                <a:cubicBezTo>
                  <a:pt x="32287" y="12523"/>
                  <a:pt x="32278" y="12514"/>
                  <a:pt x="32278" y="12514"/>
                </a:cubicBezTo>
                <a:cubicBezTo>
                  <a:pt x="32278" y="12514"/>
                  <a:pt x="32290" y="12514"/>
                  <a:pt x="32278" y="12502"/>
                </a:cubicBezTo>
                <a:lnTo>
                  <a:pt x="32266" y="12502"/>
                </a:lnTo>
                <a:lnTo>
                  <a:pt x="32266" y="12479"/>
                </a:lnTo>
                <a:lnTo>
                  <a:pt x="32266" y="12467"/>
                </a:lnTo>
                <a:lnTo>
                  <a:pt x="32254" y="12467"/>
                </a:lnTo>
                <a:lnTo>
                  <a:pt x="32254" y="12455"/>
                </a:lnTo>
                <a:cubicBezTo>
                  <a:pt x="32238" y="12410"/>
                  <a:pt x="32231" y="12389"/>
                  <a:pt x="32233" y="12389"/>
                </a:cubicBezTo>
                <a:close/>
                <a:moveTo>
                  <a:pt x="3965" y="12526"/>
                </a:moveTo>
                <a:lnTo>
                  <a:pt x="3965" y="12538"/>
                </a:lnTo>
                <a:lnTo>
                  <a:pt x="3953" y="12526"/>
                </a:lnTo>
                <a:close/>
                <a:moveTo>
                  <a:pt x="32297" y="12526"/>
                </a:moveTo>
                <a:cubicBezTo>
                  <a:pt x="32298" y="12530"/>
                  <a:pt x="32300" y="12534"/>
                  <a:pt x="32302" y="12538"/>
                </a:cubicBezTo>
                <a:lnTo>
                  <a:pt x="32290" y="12538"/>
                </a:lnTo>
                <a:cubicBezTo>
                  <a:pt x="32290" y="12538"/>
                  <a:pt x="32290" y="12538"/>
                  <a:pt x="32290" y="12526"/>
                </a:cubicBezTo>
                <a:close/>
                <a:moveTo>
                  <a:pt x="32254" y="12538"/>
                </a:moveTo>
                <a:cubicBezTo>
                  <a:pt x="32254" y="12542"/>
                  <a:pt x="32254" y="12545"/>
                  <a:pt x="32254" y="12547"/>
                </a:cubicBezTo>
                <a:lnTo>
                  <a:pt x="32254" y="12547"/>
                </a:lnTo>
                <a:cubicBezTo>
                  <a:pt x="32248" y="12543"/>
                  <a:pt x="32243" y="12538"/>
                  <a:pt x="32243" y="12538"/>
                </a:cubicBezTo>
                <a:close/>
                <a:moveTo>
                  <a:pt x="32195" y="12550"/>
                </a:moveTo>
                <a:cubicBezTo>
                  <a:pt x="32207" y="12562"/>
                  <a:pt x="32207" y="12562"/>
                  <a:pt x="32195" y="12562"/>
                </a:cubicBezTo>
                <a:cubicBezTo>
                  <a:pt x="32195" y="12562"/>
                  <a:pt x="32195" y="12550"/>
                  <a:pt x="32195" y="12550"/>
                </a:cubicBezTo>
                <a:close/>
                <a:moveTo>
                  <a:pt x="32254" y="12538"/>
                </a:moveTo>
                <a:cubicBezTo>
                  <a:pt x="32254" y="12538"/>
                  <a:pt x="32278" y="12550"/>
                  <a:pt x="32278" y="12550"/>
                </a:cubicBezTo>
                <a:lnTo>
                  <a:pt x="32278" y="12562"/>
                </a:lnTo>
                <a:cubicBezTo>
                  <a:pt x="32278" y="12562"/>
                  <a:pt x="32266" y="12550"/>
                  <a:pt x="32266" y="12550"/>
                </a:cubicBezTo>
                <a:lnTo>
                  <a:pt x="32254" y="12550"/>
                </a:lnTo>
                <a:cubicBezTo>
                  <a:pt x="32254" y="12550"/>
                  <a:pt x="32254" y="12550"/>
                  <a:pt x="32254" y="12547"/>
                </a:cubicBezTo>
                <a:lnTo>
                  <a:pt x="32254" y="12547"/>
                </a:lnTo>
                <a:cubicBezTo>
                  <a:pt x="32258" y="12549"/>
                  <a:pt x="32262" y="12550"/>
                  <a:pt x="32266" y="12550"/>
                </a:cubicBezTo>
                <a:cubicBezTo>
                  <a:pt x="32255" y="12538"/>
                  <a:pt x="32254" y="12538"/>
                  <a:pt x="32254" y="12538"/>
                </a:cubicBezTo>
                <a:close/>
                <a:moveTo>
                  <a:pt x="32183" y="12562"/>
                </a:moveTo>
                <a:lnTo>
                  <a:pt x="32183" y="12562"/>
                </a:lnTo>
                <a:cubicBezTo>
                  <a:pt x="32189" y="12568"/>
                  <a:pt x="32192" y="12568"/>
                  <a:pt x="32193" y="12568"/>
                </a:cubicBezTo>
                <a:cubicBezTo>
                  <a:pt x="32195" y="12568"/>
                  <a:pt x="32195" y="12568"/>
                  <a:pt x="32195" y="12574"/>
                </a:cubicBezTo>
                <a:lnTo>
                  <a:pt x="32183" y="12574"/>
                </a:lnTo>
                <a:cubicBezTo>
                  <a:pt x="32183" y="12574"/>
                  <a:pt x="32195" y="12574"/>
                  <a:pt x="32183" y="12562"/>
                </a:cubicBezTo>
                <a:close/>
                <a:moveTo>
                  <a:pt x="32195" y="12562"/>
                </a:moveTo>
                <a:cubicBezTo>
                  <a:pt x="32195" y="12562"/>
                  <a:pt x="32207" y="12562"/>
                  <a:pt x="32207" y="12574"/>
                </a:cubicBezTo>
                <a:lnTo>
                  <a:pt x="32195" y="12562"/>
                </a:lnTo>
                <a:close/>
                <a:moveTo>
                  <a:pt x="32219" y="12562"/>
                </a:moveTo>
                <a:lnTo>
                  <a:pt x="32231" y="12574"/>
                </a:lnTo>
                <a:lnTo>
                  <a:pt x="32219" y="12574"/>
                </a:lnTo>
                <a:cubicBezTo>
                  <a:pt x="32219" y="12574"/>
                  <a:pt x="32219" y="12562"/>
                  <a:pt x="32219" y="12562"/>
                </a:cubicBezTo>
                <a:close/>
                <a:moveTo>
                  <a:pt x="32219" y="12550"/>
                </a:moveTo>
                <a:lnTo>
                  <a:pt x="32219" y="12550"/>
                </a:lnTo>
                <a:lnTo>
                  <a:pt x="32219" y="12550"/>
                </a:lnTo>
                <a:lnTo>
                  <a:pt x="32239" y="12560"/>
                </a:lnTo>
                <a:lnTo>
                  <a:pt x="32239" y="12560"/>
                </a:lnTo>
                <a:cubicBezTo>
                  <a:pt x="32226" y="12557"/>
                  <a:pt x="32219" y="12550"/>
                  <a:pt x="32219" y="12550"/>
                </a:cubicBezTo>
                <a:lnTo>
                  <a:pt x="32219" y="12550"/>
                </a:lnTo>
                <a:lnTo>
                  <a:pt x="32237" y="12568"/>
                </a:lnTo>
                <a:lnTo>
                  <a:pt x="32243" y="12562"/>
                </a:lnTo>
                <a:lnTo>
                  <a:pt x="32239" y="12560"/>
                </a:lnTo>
                <a:lnTo>
                  <a:pt x="32239" y="12560"/>
                </a:lnTo>
                <a:cubicBezTo>
                  <a:pt x="32243" y="12561"/>
                  <a:pt x="32249" y="12562"/>
                  <a:pt x="32254" y="12562"/>
                </a:cubicBezTo>
                <a:lnTo>
                  <a:pt x="32243" y="12574"/>
                </a:lnTo>
                <a:lnTo>
                  <a:pt x="32237" y="12568"/>
                </a:lnTo>
                <a:lnTo>
                  <a:pt x="32231" y="12574"/>
                </a:lnTo>
                <a:cubicBezTo>
                  <a:pt x="32231" y="12574"/>
                  <a:pt x="32231" y="12562"/>
                  <a:pt x="32207" y="12550"/>
                </a:cubicBezTo>
                <a:close/>
                <a:moveTo>
                  <a:pt x="32147" y="12584"/>
                </a:moveTo>
                <a:cubicBezTo>
                  <a:pt x="32147" y="12585"/>
                  <a:pt x="32147" y="12585"/>
                  <a:pt x="32147" y="12586"/>
                </a:cubicBezTo>
                <a:lnTo>
                  <a:pt x="32159" y="12586"/>
                </a:lnTo>
                <a:cubicBezTo>
                  <a:pt x="32153" y="12586"/>
                  <a:pt x="32150" y="12586"/>
                  <a:pt x="32147" y="12584"/>
                </a:cubicBezTo>
                <a:close/>
                <a:moveTo>
                  <a:pt x="32159" y="12562"/>
                </a:moveTo>
                <a:cubicBezTo>
                  <a:pt x="32159" y="12562"/>
                  <a:pt x="32171" y="12574"/>
                  <a:pt x="32183" y="12586"/>
                </a:cubicBezTo>
                <a:lnTo>
                  <a:pt x="32159" y="12586"/>
                </a:lnTo>
                <a:lnTo>
                  <a:pt x="32147" y="12598"/>
                </a:lnTo>
                <a:cubicBezTo>
                  <a:pt x="32147" y="12586"/>
                  <a:pt x="32136" y="12574"/>
                  <a:pt x="32135" y="12574"/>
                </a:cubicBezTo>
                <a:lnTo>
                  <a:pt x="32135" y="12574"/>
                </a:lnTo>
                <a:cubicBezTo>
                  <a:pt x="32141" y="12580"/>
                  <a:pt x="32144" y="12583"/>
                  <a:pt x="32147" y="12584"/>
                </a:cubicBezTo>
                <a:lnTo>
                  <a:pt x="32147" y="12584"/>
                </a:lnTo>
                <a:cubicBezTo>
                  <a:pt x="32147" y="12574"/>
                  <a:pt x="32147" y="12574"/>
                  <a:pt x="32147" y="12574"/>
                </a:cubicBezTo>
                <a:cubicBezTo>
                  <a:pt x="32147" y="12574"/>
                  <a:pt x="32147" y="12562"/>
                  <a:pt x="32147" y="12562"/>
                </a:cubicBezTo>
                <a:close/>
                <a:moveTo>
                  <a:pt x="32123" y="12574"/>
                </a:moveTo>
                <a:cubicBezTo>
                  <a:pt x="32135" y="12586"/>
                  <a:pt x="32135" y="12586"/>
                  <a:pt x="32135" y="12598"/>
                </a:cubicBezTo>
                <a:lnTo>
                  <a:pt x="32100" y="12610"/>
                </a:lnTo>
                <a:cubicBezTo>
                  <a:pt x="32100" y="12598"/>
                  <a:pt x="32088" y="12586"/>
                  <a:pt x="32088" y="12586"/>
                </a:cubicBezTo>
                <a:lnTo>
                  <a:pt x="32088" y="12574"/>
                </a:lnTo>
                <a:lnTo>
                  <a:pt x="32100" y="12586"/>
                </a:lnTo>
                <a:lnTo>
                  <a:pt x="32100" y="12574"/>
                </a:lnTo>
                <a:close/>
                <a:moveTo>
                  <a:pt x="32052" y="12586"/>
                </a:moveTo>
                <a:cubicBezTo>
                  <a:pt x="32064" y="12598"/>
                  <a:pt x="32064" y="12598"/>
                  <a:pt x="32076" y="12610"/>
                </a:cubicBezTo>
                <a:lnTo>
                  <a:pt x="32028" y="12621"/>
                </a:lnTo>
                <a:cubicBezTo>
                  <a:pt x="32028" y="12621"/>
                  <a:pt x="32028" y="12610"/>
                  <a:pt x="32016" y="12598"/>
                </a:cubicBezTo>
                <a:lnTo>
                  <a:pt x="32016" y="12598"/>
                </a:lnTo>
                <a:cubicBezTo>
                  <a:pt x="32017" y="12598"/>
                  <a:pt x="32028" y="12610"/>
                  <a:pt x="32028" y="12610"/>
                </a:cubicBezTo>
                <a:cubicBezTo>
                  <a:pt x="32028" y="12606"/>
                  <a:pt x="32030" y="12604"/>
                  <a:pt x="32031" y="12604"/>
                </a:cubicBezTo>
                <a:cubicBezTo>
                  <a:pt x="32035" y="12604"/>
                  <a:pt x="32040" y="12610"/>
                  <a:pt x="32040" y="12610"/>
                </a:cubicBezTo>
                <a:lnTo>
                  <a:pt x="32040" y="12586"/>
                </a:lnTo>
                <a:close/>
                <a:moveTo>
                  <a:pt x="31885" y="12633"/>
                </a:moveTo>
                <a:lnTo>
                  <a:pt x="31885" y="12645"/>
                </a:lnTo>
                <a:cubicBezTo>
                  <a:pt x="31885" y="12633"/>
                  <a:pt x="31873" y="12633"/>
                  <a:pt x="31873" y="12633"/>
                </a:cubicBezTo>
                <a:close/>
                <a:moveTo>
                  <a:pt x="17921" y="12507"/>
                </a:moveTo>
                <a:cubicBezTo>
                  <a:pt x="17910" y="12547"/>
                  <a:pt x="17903" y="12584"/>
                  <a:pt x="17896" y="12621"/>
                </a:cubicBezTo>
                <a:lnTo>
                  <a:pt x="17884" y="12657"/>
                </a:lnTo>
                <a:cubicBezTo>
                  <a:pt x="17894" y="12607"/>
                  <a:pt x="17904" y="12557"/>
                  <a:pt x="17921" y="12507"/>
                </a:cubicBezTo>
                <a:close/>
                <a:moveTo>
                  <a:pt x="18056" y="12348"/>
                </a:moveTo>
                <a:cubicBezTo>
                  <a:pt x="18034" y="12435"/>
                  <a:pt x="18012" y="12524"/>
                  <a:pt x="17979" y="12633"/>
                </a:cubicBezTo>
                <a:cubicBezTo>
                  <a:pt x="17979" y="12633"/>
                  <a:pt x="17979" y="12645"/>
                  <a:pt x="17979" y="12657"/>
                </a:cubicBezTo>
                <a:cubicBezTo>
                  <a:pt x="17967" y="12657"/>
                  <a:pt x="17967" y="12669"/>
                  <a:pt x="17955" y="12681"/>
                </a:cubicBezTo>
                <a:cubicBezTo>
                  <a:pt x="17967" y="12633"/>
                  <a:pt x="17979" y="12586"/>
                  <a:pt x="18003" y="12538"/>
                </a:cubicBezTo>
                <a:lnTo>
                  <a:pt x="18038" y="12407"/>
                </a:lnTo>
                <a:cubicBezTo>
                  <a:pt x="18038" y="12387"/>
                  <a:pt x="18047" y="12368"/>
                  <a:pt x="18056" y="12348"/>
                </a:cubicBezTo>
                <a:close/>
                <a:moveTo>
                  <a:pt x="31802" y="12681"/>
                </a:moveTo>
                <a:lnTo>
                  <a:pt x="31802" y="12681"/>
                </a:lnTo>
                <a:lnTo>
                  <a:pt x="31802" y="12681"/>
                </a:lnTo>
                <a:cubicBezTo>
                  <a:pt x="31802" y="12681"/>
                  <a:pt x="31802" y="12681"/>
                  <a:pt x="31802" y="12681"/>
                </a:cubicBezTo>
                <a:close/>
                <a:moveTo>
                  <a:pt x="31802" y="12681"/>
                </a:moveTo>
                <a:lnTo>
                  <a:pt x="31802" y="12693"/>
                </a:lnTo>
                <a:cubicBezTo>
                  <a:pt x="31805" y="12693"/>
                  <a:pt x="31807" y="12694"/>
                  <a:pt x="31809" y="12695"/>
                </a:cubicBezTo>
                <a:lnTo>
                  <a:pt x="31809" y="12695"/>
                </a:lnTo>
                <a:cubicBezTo>
                  <a:pt x="31806" y="12688"/>
                  <a:pt x="31802" y="12681"/>
                  <a:pt x="31802" y="12681"/>
                </a:cubicBezTo>
                <a:close/>
                <a:moveTo>
                  <a:pt x="31809" y="12695"/>
                </a:moveTo>
                <a:cubicBezTo>
                  <a:pt x="31812" y="12700"/>
                  <a:pt x="31814" y="12705"/>
                  <a:pt x="31814" y="12705"/>
                </a:cubicBezTo>
                <a:cubicBezTo>
                  <a:pt x="31814" y="12705"/>
                  <a:pt x="31814" y="12698"/>
                  <a:pt x="31809" y="12695"/>
                </a:cubicBezTo>
                <a:close/>
                <a:moveTo>
                  <a:pt x="31778" y="12693"/>
                </a:moveTo>
                <a:cubicBezTo>
                  <a:pt x="31790" y="12705"/>
                  <a:pt x="31790" y="12717"/>
                  <a:pt x="31790" y="12717"/>
                </a:cubicBezTo>
                <a:cubicBezTo>
                  <a:pt x="31790" y="12705"/>
                  <a:pt x="31790" y="12693"/>
                  <a:pt x="31790" y="12693"/>
                </a:cubicBezTo>
                <a:close/>
                <a:moveTo>
                  <a:pt x="31766" y="12693"/>
                </a:moveTo>
                <a:lnTo>
                  <a:pt x="31754" y="12705"/>
                </a:lnTo>
                <a:lnTo>
                  <a:pt x="31754" y="12717"/>
                </a:lnTo>
                <a:cubicBezTo>
                  <a:pt x="31758" y="12720"/>
                  <a:pt x="31760" y="12721"/>
                  <a:pt x="31762" y="12721"/>
                </a:cubicBezTo>
                <a:cubicBezTo>
                  <a:pt x="31766" y="12721"/>
                  <a:pt x="31766" y="12710"/>
                  <a:pt x="31766" y="12693"/>
                </a:cubicBezTo>
                <a:close/>
                <a:moveTo>
                  <a:pt x="4477" y="12717"/>
                </a:moveTo>
                <a:lnTo>
                  <a:pt x="4489" y="12729"/>
                </a:lnTo>
                <a:cubicBezTo>
                  <a:pt x="4489" y="12729"/>
                  <a:pt x="4489" y="12729"/>
                  <a:pt x="4477" y="12740"/>
                </a:cubicBezTo>
                <a:cubicBezTo>
                  <a:pt x="4477" y="12740"/>
                  <a:pt x="4465" y="12729"/>
                  <a:pt x="4465" y="12717"/>
                </a:cubicBezTo>
                <a:close/>
                <a:moveTo>
                  <a:pt x="667" y="12740"/>
                </a:moveTo>
                <a:lnTo>
                  <a:pt x="667" y="12752"/>
                </a:lnTo>
                <a:lnTo>
                  <a:pt x="655" y="12752"/>
                </a:lnTo>
                <a:lnTo>
                  <a:pt x="655" y="12740"/>
                </a:lnTo>
                <a:close/>
                <a:moveTo>
                  <a:pt x="9668" y="12740"/>
                </a:moveTo>
                <a:lnTo>
                  <a:pt x="9668" y="12740"/>
                </a:lnTo>
                <a:cubicBezTo>
                  <a:pt x="9690" y="12748"/>
                  <a:pt x="9713" y="12764"/>
                  <a:pt x="9740" y="12784"/>
                </a:cubicBezTo>
                <a:lnTo>
                  <a:pt x="9740" y="12784"/>
                </a:lnTo>
                <a:cubicBezTo>
                  <a:pt x="9714" y="12768"/>
                  <a:pt x="9689" y="12754"/>
                  <a:pt x="9668" y="12740"/>
                </a:cubicBezTo>
                <a:close/>
                <a:moveTo>
                  <a:pt x="655" y="12776"/>
                </a:moveTo>
                <a:cubicBezTo>
                  <a:pt x="667" y="12788"/>
                  <a:pt x="667" y="12788"/>
                  <a:pt x="655" y="12788"/>
                </a:cubicBezTo>
                <a:lnTo>
                  <a:pt x="655" y="12776"/>
                </a:lnTo>
                <a:close/>
                <a:moveTo>
                  <a:pt x="4656" y="12776"/>
                </a:moveTo>
                <a:cubicBezTo>
                  <a:pt x="4656" y="12776"/>
                  <a:pt x="4668" y="12788"/>
                  <a:pt x="4668" y="12788"/>
                </a:cubicBezTo>
                <a:lnTo>
                  <a:pt x="4656" y="12788"/>
                </a:lnTo>
                <a:lnTo>
                  <a:pt x="4656" y="12776"/>
                </a:lnTo>
                <a:close/>
                <a:moveTo>
                  <a:pt x="13812" y="12621"/>
                </a:moveTo>
                <a:lnTo>
                  <a:pt x="13824" y="12645"/>
                </a:lnTo>
                <a:cubicBezTo>
                  <a:pt x="13859" y="12729"/>
                  <a:pt x="13895" y="12788"/>
                  <a:pt x="13895" y="12800"/>
                </a:cubicBezTo>
                <a:cubicBezTo>
                  <a:pt x="13883" y="12788"/>
                  <a:pt x="13883" y="12788"/>
                  <a:pt x="13883" y="12788"/>
                </a:cubicBezTo>
                <a:cubicBezTo>
                  <a:pt x="13859" y="12717"/>
                  <a:pt x="13824" y="12657"/>
                  <a:pt x="13812" y="12621"/>
                </a:cubicBezTo>
                <a:close/>
                <a:moveTo>
                  <a:pt x="16050" y="11002"/>
                </a:moveTo>
                <a:lnTo>
                  <a:pt x="16050" y="11145"/>
                </a:lnTo>
                <a:cubicBezTo>
                  <a:pt x="16050" y="11193"/>
                  <a:pt x="16050" y="11252"/>
                  <a:pt x="16038" y="11312"/>
                </a:cubicBezTo>
                <a:lnTo>
                  <a:pt x="16026" y="11312"/>
                </a:lnTo>
                <a:cubicBezTo>
                  <a:pt x="16026" y="11370"/>
                  <a:pt x="16026" y="11406"/>
                  <a:pt x="16029" y="11406"/>
                </a:cubicBezTo>
                <a:cubicBezTo>
                  <a:pt x="16031" y="11406"/>
                  <a:pt x="16034" y="11392"/>
                  <a:pt x="16038" y="11359"/>
                </a:cubicBezTo>
                <a:cubicBezTo>
                  <a:pt x="16038" y="11403"/>
                  <a:pt x="16038" y="11457"/>
                  <a:pt x="16038" y="11502"/>
                </a:cubicBezTo>
                <a:lnTo>
                  <a:pt x="16062" y="11502"/>
                </a:lnTo>
                <a:cubicBezTo>
                  <a:pt x="16062" y="11419"/>
                  <a:pt x="16062" y="11347"/>
                  <a:pt x="16074" y="11252"/>
                </a:cubicBezTo>
                <a:cubicBezTo>
                  <a:pt x="16074" y="11300"/>
                  <a:pt x="16074" y="11336"/>
                  <a:pt x="16074" y="11383"/>
                </a:cubicBezTo>
                <a:lnTo>
                  <a:pt x="16074" y="11407"/>
                </a:lnTo>
                <a:cubicBezTo>
                  <a:pt x="16062" y="11609"/>
                  <a:pt x="16050" y="11812"/>
                  <a:pt x="16050" y="12026"/>
                </a:cubicBezTo>
                <a:cubicBezTo>
                  <a:pt x="16050" y="12028"/>
                  <a:pt x="16049" y="12030"/>
                  <a:pt x="16049" y="12032"/>
                </a:cubicBezTo>
                <a:lnTo>
                  <a:pt x="16049" y="12032"/>
                </a:lnTo>
                <a:lnTo>
                  <a:pt x="16050" y="12014"/>
                </a:lnTo>
                <a:cubicBezTo>
                  <a:pt x="16050" y="11941"/>
                  <a:pt x="16050" y="11913"/>
                  <a:pt x="16047" y="11913"/>
                </a:cubicBezTo>
                <a:cubicBezTo>
                  <a:pt x="16046" y="11913"/>
                  <a:pt x="16043" y="11924"/>
                  <a:pt x="16038" y="11943"/>
                </a:cubicBezTo>
                <a:cubicBezTo>
                  <a:pt x="16026" y="12062"/>
                  <a:pt x="16014" y="12455"/>
                  <a:pt x="15991" y="12800"/>
                </a:cubicBezTo>
                <a:cubicBezTo>
                  <a:pt x="15895" y="12455"/>
                  <a:pt x="15800" y="12121"/>
                  <a:pt x="15764" y="11967"/>
                </a:cubicBezTo>
                <a:lnTo>
                  <a:pt x="15764" y="11967"/>
                </a:lnTo>
                <a:cubicBezTo>
                  <a:pt x="15800" y="12086"/>
                  <a:pt x="15836" y="12217"/>
                  <a:pt x="15871" y="12336"/>
                </a:cubicBezTo>
                <a:lnTo>
                  <a:pt x="15871" y="12348"/>
                </a:lnTo>
                <a:lnTo>
                  <a:pt x="15883" y="12371"/>
                </a:lnTo>
                <a:cubicBezTo>
                  <a:pt x="15919" y="12479"/>
                  <a:pt x="15943" y="12586"/>
                  <a:pt x="15979" y="12693"/>
                </a:cubicBezTo>
                <a:cubicBezTo>
                  <a:pt x="15990" y="12292"/>
                  <a:pt x="16014" y="11903"/>
                  <a:pt x="16037" y="11514"/>
                </a:cubicBezTo>
                <a:lnTo>
                  <a:pt x="16026" y="11514"/>
                </a:lnTo>
                <a:cubicBezTo>
                  <a:pt x="16026" y="11467"/>
                  <a:pt x="16026" y="11407"/>
                  <a:pt x="16026" y="11359"/>
                </a:cubicBezTo>
                <a:lnTo>
                  <a:pt x="16026" y="11312"/>
                </a:lnTo>
                <a:cubicBezTo>
                  <a:pt x="16026" y="11228"/>
                  <a:pt x="16038" y="11157"/>
                  <a:pt x="16038" y="11074"/>
                </a:cubicBezTo>
                <a:cubicBezTo>
                  <a:pt x="16050" y="11014"/>
                  <a:pt x="16050" y="11002"/>
                  <a:pt x="16050" y="11002"/>
                </a:cubicBezTo>
                <a:close/>
                <a:moveTo>
                  <a:pt x="4703" y="12800"/>
                </a:moveTo>
                <a:cubicBezTo>
                  <a:pt x="4727" y="12800"/>
                  <a:pt x="4739" y="12800"/>
                  <a:pt x="4763" y="12812"/>
                </a:cubicBezTo>
                <a:cubicBezTo>
                  <a:pt x="4739" y="12812"/>
                  <a:pt x="4727" y="12800"/>
                  <a:pt x="4703" y="12800"/>
                </a:cubicBezTo>
                <a:close/>
                <a:moveTo>
                  <a:pt x="23051" y="12074"/>
                </a:moveTo>
                <a:lnTo>
                  <a:pt x="23051" y="12074"/>
                </a:lnTo>
                <a:cubicBezTo>
                  <a:pt x="22872" y="12193"/>
                  <a:pt x="22527" y="12371"/>
                  <a:pt x="22468" y="12431"/>
                </a:cubicBezTo>
                <a:cubicBezTo>
                  <a:pt x="22468" y="12431"/>
                  <a:pt x="22468" y="12443"/>
                  <a:pt x="22468" y="12443"/>
                </a:cubicBezTo>
                <a:cubicBezTo>
                  <a:pt x="22372" y="12490"/>
                  <a:pt x="22277" y="12538"/>
                  <a:pt x="22194" y="12586"/>
                </a:cubicBezTo>
                <a:lnTo>
                  <a:pt x="22456" y="12431"/>
                </a:lnTo>
                <a:lnTo>
                  <a:pt x="22456" y="12431"/>
                </a:lnTo>
                <a:cubicBezTo>
                  <a:pt x="22229" y="12550"/>
                  <a:pt x="21967" y="12693"/>
                  <a:pt x="21729" y="12812"/>
                </a:cubicBezTo>
                <a:cubicBezTo>
                  <a:pt x="22063" y="12621"/>
                  <a:pt x="22420" y="12395"/>
                  <a:pt x="23051" y="12074"/>
                </a:cubicBezTo>
                <a:close/>
                <a:moveTo>
                  <a:pt x="15705" y="11800"/>
                </a:moveTo>
                <a:cubicBezTo>
                  <a:pt x="15729" y="11871"/>
                  <a:pt x="15740" y="11943"/>
                  <a:pt x="15764" y="12002"/>
                </a:cubicBezTo>
                <a:lnTo>
                  <a:pt x="15964" y="12812"/>
                </a:lnTo>
                <a:lnTo>
                  <a:pt x="15964" y="12812"/>
                </a:lnTo>
                <a:cubicBezTo>
                  <a:pt x="15933" y="12693"/>
                  <a:pt x="15896" y="12571"/>
                  <a:pt x="15860" y="12443"/>
                </a:cubicBezTo>
                <a:cubicBezTo>
                  <a:pt x="15860" y="12443"/>
                  <a:pt x="15860" y="12431"/>
                  <a:pt x="15848" y="12419"/>
                </a:cubicBezTo>
                <a:cubicBezTo>
                  <a:pt x="15824" y="12312"/>
                  <a:pt x="15764" y="12062"/>
                  <a:pt x="15717" y="11848"/>
                </a:cubicBezTo>
                <a:lnTo>
                  <a:pt x="15705" y="11824"/>
                </a:lnTo>
                <a:lnTo>
                  <a:pt x="15705" y="11812"/>
                </a:lnTo>
                <a:lnTo>
                  <a:pt x="15705" y="11800"/>
                </a:lnTo>
                <a:close/>
                <a:moveTo>
                  <a:pt x="4882" y="12800"/>
                </a:moveTo>
                <a:cubicBezTo>
                  <a:pt x="4882" y="12812"/>
                  <a:pt x="4894" y="12824"/>
                  <a:pt x="4894" y="12824"/>
                </a:cubicBezTo>
                <a:cubicBezTo>
                  <a:pt x="4882" y="12824"/>
                  <a:pt x="4858" y="12812"/>
                  <a:pt x="4834" y="12812"/>
                </a:cubicBezTo>
                <a:cubicBezTo>
                  <a:pt x="4834" y="12800"/>
                  <a:pt x="4858" y="12800"/>
                  <a:pt x="4882" y="12800"/>
                </a:cubicBezTo>
                <a:close/>
                <a:moveTo>
                  <a:pt x="13302" y="12480"/>
                </a:moveTo>
                <a:cubicBezTo>
                  <a:pt x="13312" y="12490"/>
                  <a:pt x="13312" y="12490"/>
                  <a:pt x="13312" y="12490"/>
                </a:cubicBezTo>
                <a:lnTo>
                  <a:pt x="13324" y="12502"/>
                </a:lnTo>
                <a:cubicBezTo>
                  <a:pt x="13359" y="12526"/>
                  <a:pt x="13395" y="12562"/>
                  <a:pt x="13431" y="12598"/>
                </a:cubicBezTo>
                <a:cubicBezTo>
                  <a:pt x="13466" y="12645"/>
                  <a:pt x="13550" y="12717"/>
                  <a:pt x="13645" y="12812"/>
                </a:cubicBezTo>
                <a:lnTo>
                  <a:pt x="13657" y="12824"/>
                </a:lnTo>
                <a:cubicBezTo>
                  <a:pt x="13574" y="12752"/>
                  <a:pt x="13526" y="12705"/>
                  <a:pt x="13466" y="12669"/>
                </a:cubicBezTo>
                <a:cubicBezTo>
                  <a:pt x="13417" y="12620"/>
                  <a:pt x="13380" y="12583"/>
                  <a:pt x="13353" y="12556"/>
                </a:cubicBezTo>
                <a:lnTo>
                  <a:pt x="13353" y="12556"/>
                </a:lnTo>
                <a:lnTo>
                  <a:pt x="13431" y="12621"/>
                </a:lnTo>
                <a:cubicBezTo>
                  <a:pt x="13395" y="12574"/>
                  <a:pt x="13349" y="12527"/>
                  <a:pt x="13302" y="12480"/>
                </a:cubicBezTo>
                <a:close/>
                <a:moveTo>
                  <a:pt x="667" y="12800"/>
                </a:moveTo>
                <a:lnTo>
                  <a:pt x="655" y="12836"/>
                </a:lnTo>
                <a:cubicBezTo>
                  <a:pt x="655" y="12824"/>
                  <a:pt x="655" y="12812"/>
                  <a:pt x="655" y="12800"/>
                </a:cubicBezTo>
                <a:close/>
                <a:moveTo>
                  <a:pt x="4918" y="12800"/>
                </a:moveTo>
                <a:lnTo>
                  <a:pt x="4918" y="12812"/>
                </a:lnTo>
                <a:lnTo>
                  <a:pt x="4930" y="12812"/>
                </a:lnTo>
                <a:cubicBezTo>
                  <a:pt x="4930" y="12812"/>
                  <a:pt x="4930" y="12824"/>
                  <a:pt x="4930" y="12836"/>
                </a:cubicBezTo>
                <a:lnTo>
                  <a:pt x="4918" y="12836"/>
                </a:lnTo>
                <a:cubicBezTo>
                  <a:pt x="4918" y="12836"/>
                  <a:pt x="4906" y="12824"/>
                  <a:pt x="4906" y="12812"/>
                </a:cubicBezTo>
                <a:lnTo>
                  <a:pt x="4918" y="12800"/>
                </a:lnTo>
                <a:close/>
                <a:moveTo>
                  <a:pt x="5025" y="12836"/>
                </a:moveTo>
                <a:lnTo>
                  <a:pt x="5061" y="12848"/>
                </a:lnTo>
                <a:cubicBezTo>
                  <a:pt x="5061" y="12860"/>
                  <a:pt x="5072" y="12871"/>
                  <a:pt x="5096" y="12871"/>
                </a:cubicBezTo>
                <a:lnTo>
                  <a:pt x="5072" y="12871"/>
                </a:lnTo>
                <a:lnTo>
                  <a:pt x="5049" y="12860"/>
                </a:lnTo>
                <a:cubicBezTo>
                  <a:pt x="5049" y="12860"/>
                  <a:pt x="5037" y="12848"/>
                  <a:pt x="5025" y="12836"/>
                </a:cubicBezTo>
                <a:close/>
                <a:moveTo>
                  <a:pt x="9831" y="12857"/>
                </a:moveTo>
                <a:lnTo>
                  <a:pt x="9831" y="12857"/>
                </a:lnTo>
                <a:cubicBezTo>
                  <a:pt x="9848" y="12866"/>
                  <a:pt x="9865" y="12875"/>
                  <a:pt x="9883" y="12883"/>
                </a:cubicBezTo>
                <a:lnTo>
                  <a:pt x="9871" y="12883"/>
                </a:lnTo>
                <a:lnTo>
                  <a:pt x="9835" y="12860"/>
                </a:lnTo>
                <a:lnTo>
                  <a:pt x="9831" y="12857"/>
                </a:lnTo>
                <a:close/>
                <a:moveTo>
                  <a:pt x="5239" y="12895"/>
                </a:moveTo>
                <a:cubicBezTo>
                  <a:pt x="5251" y="12895"/>
                  <a:pt x="5251" y="12895"/>
                  <a:pt x="5263" y="12907"/>
                </a:cubicBezTo>
                <a:lnTo>
                  <a:pt x="5227" y="12907"/>
                </a:lnTo>
                <a:cubicBezTo>
                  <a:pt x="5227" y="12907"/>
                  <a:pt x="5227" y="12895"/>
                  <a:pt x="5239" y="12895"/>
                </a:cubicBezTo>
                <a:close/>
                <a:moveTo>
                  <a:pt x="24452" y="11493"/>
                </a:moveTo>
                <a:lnTo>
                  <a:pt x="24099" y="11705"/>
                </a:lnTo>
                <a:cubicBezTo>
                  <a:pt x="23948" y="11784"/>
                  <a:pt x="23797" y="11863"/>
                  <a:pt x="23646" y="11943"/>
                </a:cubicBezTo>
                <a:lnTo>
                  <a:pt x="23646" y="11943"/>
                </a:lnTo>
                <a:lnTo>
                  <a:pt x="23575" y="11967"/>
                </a:lnTo>
                <a:lnTo>
                  <a:pt x="23360" y="12098"/>
                </a:lnTo>
                <a:cubicBezTo>
                  <a:pt x="22947" y="12316"/>
                  <a:pt x="22522" y="12534"/>
                  <a:pt x="22086" y="12752"/>
                </a:cubicBezTo>
                <a:lnTo>
                  <a:pt x="22086" y="12752"/>
                </a:lnTo>
                <a:cubicBezTo>
                  <a:pt x="22086" y="12752"/>
                  <a:pt x="22087" y="12752"/>
                  <a:pt x="22087" y="12752"/>
                </a:cubicBezTo>
                <a:cubicBezTo>
                  <a:pt x="22086" y="12752"/>
                  <a:pt x="22086" y="12752"/>
                  <a:pt x="22086" y="12752"/>
                </a:cubicBezTo>
                <a:lnTo>
                  <a:pt x="22086" y="12752"/>
                </a:lnTo>
                <a:cubicBezTo>
                  <a:pt x="22086" y="12752"/>
                  <a:pt x="22086" y="12752"/>
                  <a:pt x="22086" y="12752"/>
                </a:cubicBezTo>
                <a:lnTo>
                  <a:pt x="22086" y="12752"/>
                </a:lnTo>
                <a:cubicBezTo>
                  <a:pt x="22067" y="12752"/>
                  <a:pt x="22056" y="12760"/>
                  <a:pt x="22046" y="12769"/>
                </a:cubicBezTo>
                <a:lnTo>
                  <a:pt x="22046" y="12769"/>
                </a:lnTo>
                <a:cubicBezTo>
                  <a:pt x="22059" y="12764"/>
                  <a:pt x="22072" y="12758"/>
                  <a:pt x="22086" y="12752"/>
                </a:cubicBezTo>
                <a:lnTo>
                  <a:pt x="22086" y="12752"/>
                </a:lnTo>
                <a:cubicBezTo>
                  <a:pt x="22071" y="12760"/>
                  <a:pt x="22055" y="12768"/>
                  <a:pt x="22039" y="12776"/>
                </a:cubicBezTo>
                <a:cubicBezTo>
                  <a:pt x="22041" y="12774"/>
                  <a:pt x="22043" y="12772"/>
                  <a:pt x="22046" y="12769"/>
                </a:cubicBezTo>
                <a:lnTo>
                  <a:pt x="22046" y="12769"/>
                </a:lnTo>
                <a:cubicBezTo>
                  <a:pt x="22004" y="12788"/>
                  <a:pt x="21968" y="12806"/>
                  <a:pt x="21932" y="12824"/>
                </a:cubicBezTo>
                <a:cubicBezTo>
                  <a:pt x="21872" y="12860"/>
                  <a:pt x="21825" y="12883"/>
                  <a:pt x="21765" y="12907"/>
                </a:cubicBezTo>
                <a:lnTo>
                  <a:pt x="21753" y="12907"/>
                </a:lnTo>
                <a:cubicBezTo>
                  <a:pt x="21706" y="12931"/>
                  <a:pt x="21670" y="12955"/>
                  <a:pt x="21634" y="12955"/>
                </a:cubicBezTo>
                <a:lnTo>
                  <a:pt x="21682" y="12919"/>
                </a:lnTo>
                <a:lnTo>
                  <a:pt x="21694" y="12907"/>
                </a:lnTo>
                <a:cubicBezTo>
                  <a:pt x="21741" y="12883"/>
                  <a:pt x="21777" y="12871"/>
                  <a:pt x="21813" y="12848"/>
                </a:cubicBezTo>
                <a:lnTo>
                  <a:pt x="22718" y="12383"/>
                </a:lnTo>
                <a:cubicBezTo>
                  <a:pt x="22896" y="12300"/>
                  <a:pt x="23003" y="12252"/>
                  <a:pt x="23325" y="12074"/>
                </a:cubicBezTo>
                <a:lnTo>
                  <a:pt x="23325" y="12074"/>
                </a:lnTo>
                <a:lnTo>
                  <a:pt x="23301" y="12086"/>
                </a:lnTo>
                <a:lnTo>
                  <a:pt x="24415" y="11507"/>
                </a:lnTo>
                <a:lnTo>
                  <a:pt x="24415" y="11507"/>
                </a:lnTo>
                <a:cubicBezTo>
                  <a:pt x="24409" y="11509"/>
                  <a:pt x="24403" y="11512"/>
                  <a:pt x="24396" y="11514"/>
                </a:cubicBezTo>
                <a:cubicBezTo>
                  <a:pt x="24411" y="11508"/>
                  <a:pt x="24425" y="11501"/>
                  <a:pt x="24438" y="11495"/>
                </a:cubicBezTo>
                <a:lnTo>
                  <a:pt x="24438" y="11495"/>
                </a:lnTo>
                <a:lnTo>
                  <a:pt x="24415" y="11507"/>
                </a:lnTo>
                <a:lnTo>
                  <a:pt x="24415" y="11507"/>
                </a:lnTo>
                <a:cubicBezTo>
                  <a:pt x="24429" y="11501"/>
                  <a:pt x="24441" y="11497"/>
                  <a:pt x="24452" y="11493"/>
                </a:cubicBezTo>
                <a:close/>
                <a:moveTo>
                  <a:pt x="6335" y="13074"/>
                </a:moveTo>
                <a:cubicBezTo>
                  <a:pt x="6335" y="13086"/>
                  <a:pt x="6323" y="13086"/>
                  <a:pt x="6323" y="13098"/>
                </a:cubicBezTo>
                <a:lnTo>
                  <a:pt x="6299" y="13086"/>
                </a:lnTo>
                <a:lnTo>
                  <a:pt x="6275" y="13086"/>
                </a:lnTo>
                <a:cubicBezTo>
                  <a:pt x="6299" y="13086"/>
                  <a:pt x="6311" y="13074"/>
                  <a:pt x="6335" y="13074"/>
                </a:cubicBezTo>
                <a:close/>
                <a:moveTo>
                  <a:pt x="8609" y="12133"/>
                </a:moveTo>
                <a:lnTo>
                  <a:pt x="8585" y="12169"/>
                </a:lnTo>
                <a:cubicBezTo>
                  <a:pt x="9379" y="12668"/>
                  <a:pt x="10108" y="13113"/>
                  <a:pt x="10165" y="13113"/>
                </a:cubicBezTo>
                <a:cubicBezTo>
                  <a:pt x="10168" y="13113"/>
                  <a:pt x="10169" y="13112"/>
                  <a:pt x="10168" y="13110"/>
                </a:cubicBezTo>
                <a:lnTo>
                  <a:pt x="9835" y="12907"/>
                </a:lnTo>
                <a:lnTo>
                  <a:pt x="9847" y="12895"/>
                </a:lnTo>
                <a:lnTo>
                  <a:pt x="9228" y="12502"/>
                </a:lnTo>
                <a:cubicBezTo>
                  <a:pt x="9025" y="12383"/>
                  <a:pt x="8835" y="12264"/>
                  <a:pt x="8609" y="12133"/>
                </a:cubicBezTo>
                <a:close/>
                <a:moveTo>
                  <a:pt x="6620" y="13121"/>
                </a:moveTo>
                <a:cubicBezTo>
                  <a:pt x="6608" y="13121"/>
                  <a:pt x="6608" y="13133"/>
                  <a:pt x="6608" y="13133"/>
                </a:cubicBezTo>
                <a:lnTo>
                  <a:pt x="6585" y="13121"/>
                </a:lnTo>
                <a:close/>
                <a:moveTo>
                  <a:pt x="10276" y="13050"/>
                </a:moveTo>
                <a:lnTo>
                  <a:pt x="10430" y="13157"/>
                </a:lnTo>
                <a:cubicBezTo>
                  <a:pt x="10418" y="13151"/>
                  <a:pt x="10406" y="13148"/>
                  <a:pt x="10398" y="13148"/>
                </a:cubicBezTo>
                <a:cubicBezTo>
                  <a:pt x="10392" y="13148"/>
                  <a:pt x="10388" y="13149"/>
                  <a:pt x="10385" y="13152"/>
                </a:cubicBezTo>
                <a:lnTo>
                  <a:pt x="10385" y="13152"/>
                </a:lnTo>
                <a:cubicBezTo>
                  <a:pt x="10357" y="13134"/>
                  <a:pt x="10328" y="13116"/>
                  <a:pt x="10299" y="13098"/>
                </a:cubicBezTo>
                <a:cubicBezTo>
                  <a:pt x="10299" y="13086"/>
                  <a:pt x="10287" y="13086"/>
                  <a:pt x="10287" y="13086"/>
                </a:cubicBezTo>
                <a:lnTo>
                  <a:pt x="10287" y="13086"/>
                </a:lnTo>
                <a:cubicBezTo>
                  <a:pt x="10287" y="13086"/>
                  <a:pt x="10287" y="13086"/>
                  <a:pt x="10287" y="13086"/>
                </a:cubicBezTo>
                <a:cubicBezTo>
                  <a:pt x="10276" y="13074"/>
                  <a:pt x="10276" y="13062"/>
                  <a:pt x="10276" y="13050"/>
                </a:cubicBezTo>
                <a:close/>
                <a:moveTo>
                  <a:pt x="584" y="13181"/>
                </a:moveTo>
                <a:lnTo>
                  <a:pt x="584" y="13193"/>
                </a:lnTo>
                <a:lnTo>
                  <a:pt x="584" y="13241"/>
                </a:lnTo>
                <a:lnTo>
                  <a:pt x="572" y="13241"/>
                </a:lnTo>
                <a:cubicBezTo>
                  <a:pt x="572" y="13217"/>
                  <a:pt x="572" y="13205"/>
                  <a:pt x="584" y="13181"/>
                </a:cubicBezTo>
                <a:close/>
                <a:moveTo>
                  <a:pt x="6811" y="13217"/>
                </a:moveTo>
                <a:lnTo>
                  <a:pt x="6870" y="13241"/>
                </a:lnTo>
                <a:lnTo>
                  <a:pt x="6811" y="13241"/>
                </a:lnTo>
                <a:cubicBezTo>
                  <a:pt x="6811" y="13229"/>
                  <a:pt x="6811" y="13229"/>
                  <a:pt x="6811" y="13217"/>
                </a:cubicBezTo>
                <a:close/>
                <a:moveTo>
                  <a:pt x="6966" y="13252"/>
                </a:moveTo>
                <a:lnTo>
                  <a:pt x="6986" y="13259"/>
                </a:lnTo>
                <a:lnTo>
                  <a:pt x="6986" y="13259"/>
                </a:lnTo>
                <a:cubicBezTo>
                  <a:pt x="6984" y="13259"/>
                  <a:pt x="6983" y="13259"/>
                  <a:pt x="6981" y="13259"/>
                </a:cubicBezTo>
                <a:cubicBezTo>
                  <a:pt x="6975" y="13259"/>
                  <a:pt x="6970" y="13260"/>
                  <a:pt x="6966" y="13264"/>
                </a:cubicBezTo>
                <a:lnTo>
                  <a:pt x="6954" y="13264"/>
                </a:lnTo>
                <a:cubicBezTo>
                  <a:pt x="6954" y="13264"/>
                  <a:pt x="6954" y="13252"/>
                  <a:pt x="6966" y="13252"/>
                </a:cubicBezTo>
                <a:close/>
                <a:moveTo>
                  <a:pt x="6986" y="13259"/>
                </a:moveTo>
                <a:cubicBezTo>
                  <a:pt x="6992" y="13260"/>
                  <a:pt x="6999" y="13261"/>
                  <a:pt x="7005" y="13262"/>
                </a:cubicBezTo>
                <a:lnTo>
                  <a:pt x="7005" y="13262"/>
                </a:lnTo>
                <a:cubicBezTo>
                  <a:pt x="7003" y="13264"/>
                  <a:pt x="7001" y="13264"/>
                  <a:pt x="7001" y="13264"/>
                </a:cubicBezTo>
                <a:lnTo>
                  <a:pt x="6986" y="13259"/>
                </a:lnTo>
                <a:close/>
                <a:moveTo>
                  <a:pt x="21073" y="13187"/>
                </a:moveTo>
                <a:lnTo>
                  <a:pt x="20836" y="13300"/>
                </a:lnTo>
                <a:lnTo>
                  <a:pt x="21015" y="13205"/>
                </a:lnTo>
                <a:cubicBezTo>
                  <a:pt x="21015" y="13205"/>
                  <a:pt x="21034" y="13205"/>
                  <a:pt x="21073" y="13187"/>
                </a:cubicBezTo>
                <a:close/>
                <a:moveTo>
                  <a:pt x="20987" y="13284"/>
                </a:moveTo>
                <a:cubicBezTo>
                  <a:pt x="20977" y="13289"/>
                  <a:pt x="20966" y="13295"/>
                  <a:pt x="20955" y="13300"/>
                </a:cubicBezTo>
                <a:lnTo>
                  <a:pt x="20967" y="13300"/>
                </a:lnTo>
                <a:lnTo>
                  <a:pt x="20967" y="13300"/>
                </a:lnTo>
                <a:lnTo>
                  <a:pt x="20967" y="13300"/>
                </a:lnTo>
                <a:lnTo>
                  <a:pt x="20991" y="13288"/>
                </a:lnTo>
                <a:lnTo>
                  <a:pt x="20987" y="13284"/>
                </a:lnTo>
                <a:close/>
                <a:moveTo>
                  <a:pt x="7120" y="13300"/>
                </a:moveTo>
                <a:lnTo>
                  <a:pt x="7156" y="13312"/>
                </a:lnTo>
                <a:cubicBezTo>
                  <a:pt x="7132" y="13312"/>
                  <a:pt x="7120" y="13312"/>
                  <a:pt x="7120" y="13300"/>
                </a:cubicBezTo>
                <a:close/>
                <a:moveTo>
                  <a:pt x="584" y="13252"/>
                </a:moveTo>
                <a:lnTo>
                  <a:pt x="584" y="13264"/>
                </a:lnTo>
                <a:lnTo>
                  <a:pt x="572" y="13264"/>
                </a:lnTo>
                <a:lnTo>
                  <a:pt x="572" y="13276"/>
                </a:lnTo>
                <a:lnTo>
                  <a:pt x="572" y="13300"/>
                </a:lnTo>
                <a:cubicBezTo>
                  <a:pt x="562" y="13341"/>
                  <a:pt x="551" y="13374"/>
                  <a:pt x="549" y="13374"/>
                </a:cubicBezTo>
                <a:cubicBezTo>
                  <a:pt x="548" y="13374"/>
                  <a:pt x="548" y="13373"/>
                  <a:pt x="548" y="13372"/>
                </a:cubicBezTo>
                <a:lnTo>
                  <a:pt x="548" y="13348"/>
                </a:lnTo>
                <a:cubicBezTo>
                  <a:pt x="560" y="13312"/>
                  <a:pt x="560" y="13276"/>
                  <a:pt x="572" y="13252"/>
                </a:cubicBezTo>
                <a:close/>
                <a:moveTo>
                  <a:pt x="7385" y="13350"/>
                </a:moveTo>
                <a:cubicBezTo>
                  <a:pt x="7400" y="13350"/>
                  <a:pt x="7404" y="13385"/>
                  <a:pt x="7450" y="13385"/>
                </a:cubicBezTo>
                <a:cubicBezTo>
                  <a:pt x="7455" y="13385"/>
                  <a:pt x="7460" y="13384"/>
                  <a:pt x="7466" y="13383"/>
                </a:cubicBezTo>
                <a:lnTo>
                  <a:pt x="7466" y="13383"/>
                </a:lnTo>
                <a:cubicBezTo>
                  <a:pt x="7466" y="13383"/>
                  <a:pt x="7454" y="13395"/>
                  <a:pt x="7442" y="13395"/>
                </a:cubicBezTo>
                <a:lnTo>
                  <a:pt x="7358" y="13372"/>
                </a:lnTo>
                <a:cubicBezTo>
                  <a:pt x="7371" y="13356"/>
                  <a:pt x="7379" y="13350"/>
                  <a:pt x="7385" y="13350"/>
                </a:cubicBezTo>
                <a:close/>
                <a:moveTo>
                  <a:pt x="8097" y="13514"/>
                </a:moveTo>
                <a:cubicBezTo>
                  <a:pt x="8109" y="13526"/>
                  <a:pt x="8120" y="13526"/>
                  <a:pt x="8132" y="13538"/>
                </a:cubicBezTo>
                <a:cubicBezTo>
                  <a:pt x="8097" y="13526"/>
                  <a:pt x="8085" y="13514"/>
                  <a:pt x="8085" y="13514"/>
                </a:cubicBezTo>
                <a:close/>
                <a:moveTo>
                  <a:pt x="8037" y="13538"/>
                </a:moveTo>
                <a:cubicBezTo>
                  <a:pt x="8061" y="13538"/>
                  <a:pt x="8097" y="13538"/>
                  <a:pt x="8120" y="13550"/>
                </a:cubicBezTo>
                <a:lnTo>
                  <a:pt x="8037" y="13550"/>
                </a:lnTo>
                <a:cubicBezTo>
                  <a:pt x="8037" y="13550"/>
                  <a:pt x="8037" y="13538"/>
                  <a:pt x="8037" y="13538"/>
                </a:cubicBezTo>
                <a:close/>
                <a:moveTo>
                  <a:pt x="8263" y="13574"/>
                </a:moveTo>
                <a:cubicBezTo>
                  <a:pt x="8263" y="13586"/>
                  <a:pt x="8263" y="13586"/>
                  <a:pt x="8263" y="13598"/>
                </a:cubicBezTo>
                <a:lnTo>
                  <a:pt x="8275" y="13598"/>
                </a:lnTo>
                <a:cubicBezTo>
                  <a:pt x="8287" y="13610"/>
                  <a:pt x="8323" y="13610"/>
                  <a:pt x="8335" y="13633"/>
                </a:cubicBezTo>
                <a:cubicBezTo>
                  <a:pt x="8299" y="13633"/>
                  <a:pt x="8275" y="13622"/>
                  <a:pt x="8251" y="13610"/>
                </a:cubicBezTo>
                <a:cubicBezTo>
                  <a:pt x="8251" y="13610"/>
                  <a:pt x="8251" y="13598"/>
                  <a:pt x="8251" y="13598"/>
                </a:cubicBezTo>
                <a:lnTo>
                  <a:pt x="8251" y="13586"/>
                </a:lnTo>
                <a:cubicBezTo>
                  <a:pt x="8251" y="13586"/>
                  <a:pt x="8263" y="13574"/>
                  <a:pt x="8263" y="13574"/>
                </a:cubicBezTo>
                <a:close/>
                <a:moveTo>
                  <a:pt x="8478" y="13633"/>
                </a:moveTo>
                <a:cubicBezTo>
                  <a:pt x="8478" y="13633"/>
                  <a:pt x="8490" y="13645"/>
                  <a:pt x="8501" y="13645"/>
                </a:cubicBezTo>
                <a:lnTo>
                  <a:pt x="8466" y="13645"/>
                </a:lnTo>
                <a:cubicBezTo>
                  <a:pt x="8466" y="13645"/>
                  <a:pt x="8466" y="13649"/>
                  <a:pt x="8466" y="13652"/>
                </a:cubicBezTo>
                <a:lnTo>
                  <a:pt x="8466" y="13652"/>
                </a:lnTo>
                <a:lnTo>
                  <a:pt x="8445" y="13644"/>
                </a:lnTo>
                <a:lnTo>
                  <a:pt x="8445" y="13644"/>
                </a:lnTo>
                <a:lnTo>
                  <a:pt x="8442" y="13645"/>
                </a:lnTo>
                <a:cubicBezTo>
                  <a:pt x="8442" y="13645"/>
                  <a:pt x="8442" y="13644"/>
                  <a:pt x="8442" y="13643"/>
                </a:cubicBezTo>
                <a:lnTo>
                  <a:pt x="8442" y="13643"/>
                </a:lnTo>
                <a:lnTo>
                  <a:pt x="8445" y="13644"/>
                </a:lnTo>
                <a:lnTo>
                  <a:pt x="8445" y="13644"/>
                </a:lnTo>
                <a:lnTo>
                  <a:pt x="8478" y="13633"/>
                </a:lnTo>
                <a:close/>
                <a:moveTo>
                  <a:pt x="8466" y="13590"/>
                </a:moveTo>
                <a:cubicBezTo>
                  <a:pt x="8473" y="13590"/>
                  <a:pt x="8481" y="13592"/>
                  <a:pt x="8490" y="13598"/>
                </a:cubicBezTo>
                <a:cubicBezTo>
                  <a:pt x="8490" y="13610"/>
                  <a:pt x="8478" y="13610"/>
                  <a:pt x="8466" y="13622"/>
                </a:cubicBezTo>
                <a:cubicBezTo>
                  <a:pt x="8455" y="13622"/>
                  <a:pt x="8443" y="13632"/>
                  <a:pt x="8442" y="13643"/>
                </a:cubicBezTo>
                <a:lnTo>
                  <a:pt x="8442" y="13643"/>
                </a:lnTo>
                <a:lnTo>
                  <a:pt x="8418" y="13633"/>
                </a:lnTo>
                <a:cubicBezTo>
                  <a:pt x="8415" y="13633"/>
                  <a:pt x="8413" y="13632"/>
                  <a:pt x="8410" y="13631"/>
                </a:cubicBezTo>
                <a:lnTo>
                  <a:pt x="8410" y="13631"/>
                </a:lnTo>
                <a:cubicBezTo>
                  <a:pt x="8412" y="13635"/>
                  <a:pt x="8411" y="13640"/>
                  <a:pt x="8406" y="13645"/>
                </a:cubicBezTo>
                <a:lnTo>
                  <a:pt x="8466" y="13657"/>
                </a:lnTo>
                <a:cubicBezTo>
                  <a:pt x="8466" y="13657"/>
                  <a:pt x="8466" y="13655"/>
                  <a:pt x="8466" y="13652"/>
                </a:cubicBezTo>
                <a:lnTo>
                  <a:pt x="8466" y="13652"/>
                </a:lnTo>
                <a:lnTo>
                  <a:pt x="8478" y="13657"/>
                </a:lnTo>
                <a:cubicBezTo>
                  <a:pt x="8478" y="13666"/>
                  <a:pt x="8484" y="13674"/>
                  <a:pt x="8496" y="13683"/>
                </a:cubicBezTo>
                <a:lnTo>
                  <a:pt x="8496" y="13683"/>
                </a:lnTo>
                <a:cubicBezTo>
                  <a:pt x="8490" y="13681"/>
                  <a:pt x="8484" y="13681"/>
                  <a:pt x="8478" y="13681"/>
                </a:cubicBezTo>
                <a:cubicBezTo>
                  <a:pt x="8478" y="13681"/>
                  <a:pt x="8478" y="13669"/>
                  <a:pt x="8478" y="13669"/>
                </a:cubicBezTo>
                <a:lnTo>
                  <a:pt x="8442" y="13657"/>
                </a:lnTo>
                <a:lnTo>
                  <a:pt x="8442" y="13669"/>
                </a:lnTo>
                <a:cubicBezTo>
                  <a:pt x="8418" y="13669"/>
                  <a:pt x="8394" y="13657"/>
                  <a:pt x="8371" y="13657"/>
                </a:cubicBezTo>
                <a:cubicBezTo>
                  <a:pt x="8380" y="13648"/>
                  <a:pt x="8382" y="13630"/>
                  <a:pt x="8401" y="13630"/>
                </a:cubicBezTo>
                <a:cubicBezTo>
                  <a:pt x="8404" y="13630"/>
                  <a:pt x="8407" y="13631"/>
                  <a:pt x="8410" y="13631"/>
                </a:cubicBezTo>
                <a:lnTo>
                  <a:pt x="8410" y="13631"/>
                </a:lnTo>
                <a:cubicBezTo>
                  <a:pt x="8408" y="13626"/>
                  <a:pt x="8401" y="13622"/>
                  <a:pt x="8394" y="13622"/>
                </a:cubicBezTo>
                <a:cubicBezTo>
                  <a:pt x="8421" y="13612"/>
                  <a:pt x="8442" y="13590"/>
                  <a:pt x="8466" y="13590"/>
                </a:cubicBezTo>
                <a:close/>
                <a:moveTo>
                  <a:pt x="8573" y="13681"/>
                </a:moveTo>
                <a:lnTo>
                  <a:pt x="8609" y="13693"/>
                </a:lnTo>
                <a:lnTo>
                  <a:pt x="8597" y="13693"/>
                </a:lnTo>
                <a:cubicBezTo>
                  <a:pt x="8585" y="13693"/>
                  <a:pt x="8573" y="13681"/>
                  <a:pt x="8573" y="13681"/>
                </a:cubicBezTo>
                <a:close/>
                <a:moveTo>
                  <a:pt x="8299" y="13705"/>
                </a:moveTo>
                <a:lnTo>
                  <a:pt x="8299" y="13717"/>
                </a:lnTo>
                <a:lnTo>
                  <a:pt x="8275" y="13705"/>
                </a:lnTo>
                <a:close/>
                <a:moveTo>
                  <a:pt x="8323" y="13705"/>
                </a:moveTo>
                <a:lnTo>
                  <a:pt x="8347" y="13717"/>
                </a:lnTo>
                <a:lnTo>
                  <a:pt x="8359" y="13717"/>
                </a:lnTo>
                <a:lnTo>
                  <a:pt x="8359" y="13729"/>
                </a:lnTo>
                <a:lnTo>
                  <a:pt x="8347" y="13717"/>
                </a:lnTo>
                <a:lnTo>
                  <a:pt x="8323" y="13717"/>
                </a:lnTo>
                <a:lnTo>
                  <a:pt x="8323" y="13705"/>
                </a:lnTo>
                <a:close/>
                <a:moveTo>
                  <a:pt x="9002" y="13705"/>
                </a:moveTo>
                <a:lnTo>
                  <a:pt x="9002" y="13717"/>
                </a:lnTo>
                <a:lnTo>
                  <a:pt x="8990" y="13729"/>
                </a:lnTo>
                <a:cubicBezTo>
                  <a:pt x="8978" y="13729"/>
                  <a:pt x="8966" y="13717"/>
                  <a:pt x="8954" y="13705"/>
                </a:cubicBezTo>
                <a:close/>
                <a:moveTo>
                  <a:pt x="8747" y="13751"/>
                </a:moveTo>
                <a:lnTo>
                  <a:pt x="8740" y="13753"/>
                </a:lnTo>
                <a:cubicBezTo>
                  <a:pt x="8742" y="13753"/>
                  <a:pt x="8745" y="13752"/>
                  <a:pt x="8747" y="13751"/>
                </a:cubicBezTo>
                <a:close/>
                <a:moveTo>
                  <a:pt x="8832" y="13747"/>
                </a:moveTo>
                <a:cubicBezTo>
                  <a:pt x="8839" y="13750"/>
                  <a:pt x="8848" y="13753"/>
                  <a:pt x="8859" y="13753"/>
                </a:cubicBezTo>
                <a:lnTo>
                  <a:pt x="8832" y="13747"/>
                </a:lnTo>
                <a:close/>
                <a:moveTo>
                  <a:pt x="8513" y="13753"/>
                </a:moveTo>
                <a:lnTo>
                  <a:pt x="8501" y="13764"/>
                </a:lnTo>
                <a:cubicBezTo>
                  <a:pt x="8501" y="13764"/>
                  <a:pt x="8501" y="13753"/>
                  <a:pt x="8501" y="13753"/>
                </a:cubicBezTo>
                <a:close/>
                <a:moveTo>
                  <a:pt x="8894" y="13764"/>
                </a:moveTo>
                <a:lnTo>
                  <a:pt x="8918" y="13770"/>
                </a:lnTo>
                <a:lnTo>
                  <a:pt x="8918" y="13770"/>
                </a:lnTo>
                <a:cubicBezTo>
                  <a:pt x="8909" y="13767"/>
                  <a:pt x="8900" y="13764"/>
                  <a:pt x="8894" y="13764"/>
                </a:cubicBezTo>
                <a:close/>
                <a:moveTo>
                  <a:pt x="8704" y="13717"/>
                </a:moveTo>
                <a:lnTo>
                  <a:pt x="8775" y="13729"/>
                </a:lnTo>
                <a:cubicBezTo>
                  <a:pt x="8766" y="13738"/>
                  <a:pt x="8757" y="13747"/>
                  <a:pt x="8747" y="13751"/>
                </a:cubicBezTo>
                <a:lnTo>
                  <a:pt x="8747" y="13751"/>
                </a:lnTo>
                <a:lnTo>
                  <a:pt x="8799" y="13741"/>
                </a:lnTo>
                <a:lnTo>
                  <a:pt x="8832" y="13747"/>
                </a:lnTo>
                <a:lnTo>
                  <a:pt x="8832" y="13747"/>
                </a:lnTo>
                <a:cubicBezTo>
                  <a:pt x="8824" y="13744"/>
                  <a:pt x="8817" y="13741"/>
                  <a:pt x="8811" y="13741"/>
                </a:cubicBezTo>
                <a:lnTo>
                  <a:pt x="8871" y="13729"/>
                </a:lnTo>
                <a:cubicBezTo>
                  <a:pt x="8871" y="13729"/>
                  <a:pt x="8871" y="13741"/>
                  <a:pt x="8871" y="13741"/>
                </a:cubicBezTo>
                <a:cubicBezTo>
                  <a:pt x="8871" y="13741"/>
                  <a:pt x="8859" y="13753"/>
                  <a:pt x="8859" y="13753"/>
                </a:cubicBezTo>
                <a:cubicBezTo>
                  <a:pt x="8859" y="13753"/>
                  <a:pt x="8847" y="13764"/>
                  <a:pt x="8835" y="13764"/>
                </a:cubicBezTo>
                <a:lnTo>
                  <a:pt x="8894" y="13764"/>
                </a:lnTo>
                <a:cubicBezTo>
                  <a:pt x="8902" y="13764"/>
                  <a:pt x="8910" y="13759"/>
                  <a:pt x="8922" y="13759"/>
                </a:cubicBezTo>
                <a:cubicBezTo>
                  <a:pt x="8927" y="13759"/>
                  <a:pt x="8934" y="13760"/>
                  <a:pt x="8942" y="13764"/>
                </a:cubicBezTo>
                <a:cubicBezTo>
                  <a:pt x="8942" y="13764"/>
                  <a:pt x="8942" y="13776"/>
                  <a:pt x="8942" y="13776"/>
                </a:cubicBezTo>
                <a:lnTo>
                  <a:pt x="8918" y="13770"/>
                </a:lnTo>
                <a:lnTo>
                  <a:pt x="8918" y="13770"/>
                </a:lnTo>
                <a:cubicBezTo>
                  <a:pt x="8927" y="13773"/>
                  <a:pt x="8936" y="13776"/>
                  <a:pt x="8942" y="13776"/>
                </a:cubicBezTo>
                <a:lnTo>
                  <a:pt x="8835" y="13776"/>
                </a:lnTo>
                <a:cubicBezTo>
                  <a:pt x="8823" y="13776"/>
                  <a:pt x="8799" y="13764"/>
                  <a:pt x="8787" y="13764"/>
                </a:cubicBezTo>
                <a:lnTo>
                  <a:pt x="8763" y="13764"/>
                </a:lnTo>
                <a:cubicBezTo>
                  <a:pt x="8740" y="13753"/>
                  <a:pt x="8716" y="13753"/>
                  <a:pt x="8692" y="13741"/>
                </a:cubicBezTo>
                <a:cubicBezTo>
                  <a:pt x="8668" y="13741"/>
                  <a:pt x="8656" y="13741"/>
                  <a:pt x="8644" y="13729"/>
                </a:cubicBezTo>
                <a:lnTo>
                  <a:pt x="8621" y="13729"/>
                </a:lnTo>
                <a:lnTo>
                  <a:pt x="8680" y="13717"/>
                </a:lnTo>
                <a:cubicBezTo>
                  <a:pt x="8680" y="13717"/>
                  <a:pt x="8680" y="13729"/>
                  <a:pt x="8692" y="13741"/>
                </a:cubicBezTo>
                <a:cubicBezTo>
                  <a:pt x="8692" y="13729"/>
                  <a:pt x="8692" y="13729"/>
                  <a:pt x="8704" y="13717"/>
                </a:cubicBezTo>
                <a:close/>
                <a:moveTo>
                  <a:pt x="8990" y="13741"/>
                </a:moveTo>
                <a:lnTo>
                  <a:pt x="8990" y="13753"/>
                </a:lnTo>
                <a:cubicBezTo>
                  <a:pt x="9002" y="13764"/>
                  <a:pt x="9013" y="13764"/>
                  <a:pt x="9025" y="13764"/>
                </a:cubicBezTo>
                <a:cubicBezTo>
                  <a:pt x="9025" y="13764"/>
                  <a:pt x="9025" y="13753"/>
                  <a:pt x="9025" y="13753"/>
                </a:cubicBezTo>
                <a:cubicBezTo>
                  <a:pt x="9049" y="13764"/>
                  <a:pt x="9073" y="13764"/>
                  <a:pt x="9097" y="13776"/>
                </a:cubicBezTo>
                <a:lnTo>
                  <a:pt x="9025" y="13776"/>
                </a:lnTo>
                <a:lnTo>
                  <a:pt x="9025" y="13764"/>
                </a:lnTo>
                <a:cubicBezTo>
                  <a:pt x="9009" y="13764"/>
                  <a:pt x="8994" y="13775"/>
                  <a:pt x="8985" y="13775"/>
                </a:cubicBezTo>
                <a:cubicBezTo>
                  <a:pt x="8980" y="13775"/>
                  <a:pt x="8978" y="13772"/>
                  <a:pt x="8978" y="13764"/>
                </a:cubicBezTo>
                <a:cubicBezTo>
                  <a:pt x="8978" y="13753"/>
                  <a:pt x="8978" y="13741"/>
                  <a:pt x="8990" y="13741"/>
                </a:cubicBezTo>
                <a:close/>
                <a:moveTo>
                  <a:pt x="9129" y="13749"/>
                </a:moveTo>
                <a:cubicBezTo>
                  <a:pt x="9157" y="13749"/>
                  <a:pt x="9111" y="13769"/>
                  <a:pt x="9121" y="13788"/>
                </a:cubicBezTo>
                <a:lnTo>
                  <a:pt x="9109" y="13788"/>
                </a:lnTo>
                <a:cubicBezTo>
                  <a:pt x="9097" y="13788"/>
                  <a:pt x="9097" y="13764"/>
                  <a:pt x="9097" y="13753"/>
                </a:cubicBezTo>
                <a:cubicBezTo>
                  <a:pt x="9112" y="13750"/>
                  <a:pt x="9122" y="13749"/>
                  <a:pt x="9129" y="13749"/>
                </a:cubicBezTo>
                <a:close/>
                <a:moveTo>
                  <a:pt x="8632" y="13788"/>
                </a:moveTo>
                <a:cubicBezTo>
                  <a:pt x="8632" y="13788"/>
                  <a:pt x="8632" y="13788"/>
                  <a:pt x="8632" y="13800"/>
                </a:cubicBezTo>
                <a:lnTo>
                  <a:pt x="8621" y="13800"/>
                </a:lnTo>
                <a:cubicBezTo>
                  <a:pt x="8621" y="13800"/>
                  <a:pt x="8632" y="13788"/>
                  <a:pt x="8632" y="13788"/>
                </a:cubicBezTo>
                <a:close/>
                <a:moveTo>
                  <a:pt x="8680" y="13800"/>
                </a:moveTo>
                <a:lnTo>
                  <a:pt x="8692" y="13812"/>
                </a:lnTo>
                <a:lnTo>
                  <a:pt x="8680" y="13812"/>
                </a:lnTo>
                <a:cubicBezTo>
                  <a:pt x="8680" y="13812"/>
                  <a:pt x="8680" y="13812"/>
                  <a:pt x="8680" y="13800"/>
                </a:cubicBezTo>
                <a:close/>
                <a:moveTo>
                  <a:pt x="9192" y="13800"/>
                </a:moveTo>
                <a:cubicBezTo>
                  <a:pt x="9250" y="13800"/>
                  <a:pt x="9317" y="13808"/>
                  <a:pt x="9358" y="13824"/>
                </a:cubicBezTo>
                <a:lnTo>
                  <a:pt x="9299" y="13824"/>
                </a:lnTo>
                <a:cubicBezTo>
                  <a:pt x="9299" y="13824"/>
                  <a:pt x="9299" y="13824"/>
                  <a:pt x="9299" y="13812"/>
                </a:cubicBezTo>
                <a:cubicBezTo>
                  <a:pt x="9287" y="13812"/>
                  <a:pt x="9287" y="13812"/>
                  <a:pt x="9287" y="13824"/>
                </a:cubicBezTo>
                <a:cubicBezTo>
                  <a:pt x="9252" y="13812"/>
                  <a:pt x="9216" y="13812"/>
                  <a:pt x="9192" y="13800"/>
                </a:cubicBezTo>
                <a:close/>
                <a:moveTo>
                  <a:pt x="9381" y="13835"/>
                </a:moveTo>
                <a:lnTo>
                  <a:pt x="9381" y="13835"/>
                </a:lnTo>
                <a:cubicBezTo>
                  <a:pt x="9381" y="13835"/>
                  <a:pt x="9381" y="13835"/>
                  <a:pt x="9381" y="13836"/>
                </a:cubicBezTo>
                <a:lnTo>
                  <a:pt x="9383" y="13836"/>
                </a:lnTo>
                <a:cubicBezTo>
                  <a:pt x="9382" y="13835"/>
                  <a:pt x="9381" y="13835"/>
                  <a:pt x="9381" y="13835"/>
                </a:cubicBezTo>
                <a:close/>
                <a:moveTo>
                  <a:pt x="28278" y="13598"/>
                </a:moveTo>
                <a:cubicBezTo>
                  <a:pt x="27992" y="13681"/>
                  <a:pt x="27718" y="13753"/>
                  <a:pt x="27444" y="13836"/>
                </a:cubicBezTo>
                <a:cubicBezTo>
                  <a:pt x="27413" y="13844"/>
                  <a:pt x="27376" y="13852"/>
                  <a:pt x="27345" y="13859"/>
                </a:cubicBezTo>
                <a:lnTo>
                  <a:pt x="27345" y="13859"/>
                </a:lnTo>
                <a:lnTo>
                  <a:pt x="28278" y="13598"/>
                </a:lnTo>
                <a:close/>
                <a:moveTo>
                  <a:pt x="9426" y="13808"/>
                </a:moveTo>
                <a:cubicBezTo>
                  <a:pt x="9435" y="13808"/>
                  <a:pt x="9445" y="13809"/>
                  <a:pt x="9454" y="13812"/>
                </a:cubicBezTo>
                <a:cubicBezTo>
                  <a:pt x="9478" y="13836"/>
                  <a:pt x="9442" y="13836"/>
                  <a:pt x="9430" y="13848"/>
                </a:cubicBezTo>
                <a:cubicBezTo>
                  <a:pt x="9430" y="13848"/>
                  <a:pt x="9442" y="13860"/>
                  <a:pt x="9442" y="13860"/>
                </a:cubicBezTo>
                <a:cubicBezTo>
                  <a:pt x="9430" y="13848"/>
                  <a:pt x="9406" y="13848"/>
                  <a:pt x="9383" y="13848"/>
                </a:cubicBezTo>
                <a:cubicBezTo>
                  <a:pt x="9381" y="13843"/>
                  <a:pt x="9381" y="13839"/>
                  <a:pt x="9381" y="13836"/>
                </a:cubicBezTo>
                <a:lnTo>
                  <a:pt x="9359" y="13836"/>
                </a:lnTo>
                <a:lnTo>
                  <a:pt x="9359" y="13824"/>
                </a:lnTo>
                <a:lnTo>
                  <a:pt x="9359" y="13824"/>
                </a:lnTo>
                <a:cubicBezTo>
                  <a:pt x="9367" y="13827"/>
                  <a:pt x="9375" y="13831"/>
                  <a:pt x="9381" y="13835"/>
                </a:cubicBezTo>
                <a:lnTo>
                  <a:pt x="9381" y="13835"/>
                </a:lnTo>
                <a:cubicBezTo>
                  <a:pt x="9382" y="13817"/>
                  <a:pt x="9403" y="13808"/>
                  <a:pt x="9426" y="13808"/>
                </a:cubicBezTo>
                <a:close/>
                <a:moveTo>
                  <a:pt x="23944" y="9419"/>
                </a:moveTo>
                <a:cubicBezTo>
                  <a:pt x="23825" y="9538"/>
                  <a:pt x="23706" y="9669"/>
                  <a:pt x="23575" y="9788"/>
                </a:cubicBezTo>
                <a:cubicBezTo>
                  <a:pt x="23575" y="9800"/>
                  <a:pt x="23575" y="9800"/>
                  <a:pt x="23563" y="9800"/>
                </a:cubicBezTo>
                <a:cubicBezTo>
                  <a:pt x="23337" y="10026"/>
                  <a:pt x="23241" y="10133"/>
                  <a:pt x="23194" y="10193"/>
                </a:cubicBezTo>
                <a:cubicBezTo>
                  <a:pt x="22777" y="10621"/>
                  <a:pt x="22337" y="11062"/>
                  <a:pt x="21908" y="11514"/>
                </a:cubicBezTo>
                <a:cubicBezTo>
                  <a:pt x="21733" y="11701"/>
                  <a:pt x="21547" y="11876"/>
                  <a:pt x="21371" y="12062"/>
                </a:cubicBezTo>
                <a:lnTo>
                  <a:pt x="21372" y="12062"/>
                </a:lnTo>
                <a:cubicBezTo>
                  <a:pt x="21122" y="12312"/>
                  <a:pt x="20884" y="12574"/>
                  <a:pt x="20646" y="12824"/>
                </a:cubicBezTo>
                <a:cubicBezTo>
                  <a:pt x="20312" y="13157"/>
                  <a:pt x="19991" y="13502"/>
                  <a:pt x="19681" y="13824"/>
                </a:cubicBezTo>
                <a:cubicBezTo>
                  <a:pt x="19658" y="13836"/>
                  <a:pt x="19622" y="13848"/>
                  <a:pt x="19598" y="13860"/>
                </a:cubicBezTo>
                <a:cubicBezTo>
                  <a:pt x="19646" y="13812"/>
                  <a:pt x="19693" y="13764"/>
                  <a:pt x="19741" y="13717"/>
                </a:cubicBezTo>
                <a:lnTo>
                  <a:pt x="19741" y="13717"/>
                </a:lnTo>
                <a:cubicBezTo>
                  <a:pt x="19735" y="13723"/>
                  <a:pt x="19733" y="13726"/>
                  <a:pt x="19734" y="13726"/>
                </a:cubicBezTo>
                <a:cubicBezTo>
                  <a:pt x="19738" y="13726"/>
                  <a:pt x="19774" y="13699"/>
                  <a:pt x="19836" y="13645"/>
                </a:cubicBezTo>
                <a:cubicBezTo>
                  <a:pt x="19955" y="13526"/>
                  <a:pt x="20086" y="13395"/>
                  <a:pt x="20217" y="13252"/>
                </a:cubicBezTo>
                <a:cubicBezTo>
                  <a:pt x="20336" y="13121"/>
                  <a:pt x="20467" y="12991"/>
                  <a:pt x="20598" y="12860"/>
                </a:cubicBezTo>
                <a:cubicBezTo>
                  <a:pt x="20670" y="12776"/>
                  <a:pt x="20753" y="12693"/>
                  <a:pt x="20824" y="12610"/>
                </a:cubicBezTo>
                <a:lnTo>
                  <a:pt x="21360" y="12062"/>
                </a:lnTo>
                <a:lnTo>
                  <a:pt x="21467" y="11955"/>
                </a:lnTo>
                <a:cubicBezTo>
                  <a:pt x="22194" y="11216"/>
                  <a:pt x="22896" y="10490"/>
                  <a:pt x="23432" y="9919"/>
                </a:cubicBezTo>
                <a:lnTo>
                  <a:pt x="23420" y="9919"/>
                </a:lnTo>
                <a:cubicBezTo>
                  <a:pt x="23718" y="9621"/>
                  <a:pt x="23825" y="9526"/>
                  <a:pt x="23944" y="9419"/>
                </a:cubicBezTo>
                <a:close/>
                <a:moveTo>
                  <a:pt x="20299" y="13658"/>
                </a:moveTo>
                <a:lnTo>
                  <a:pt x="20299" y="13658"/>
                </a:lnTo>
                <a:cubicBezTo>
                  <a:pt x="20115" y="13761"/>
                  <a:pt x="19981" y="13833"/>
                  <a:pt x="19886" y="13880"/>
                </a:cubicBezTo>
                <a:lnTo>
                  <a:pt x="19886" y="13880"/>
                </a:lnTo>
                <a:cubicBezTo>
                  <a:pt x="19980" y="13833"/>
                  <a:pt x="20108" y="13765"/>
                  <a:pt x="20299" y="13658"/>
                </a:cubicBezTo>
                <a:close/>
                <a:moveTo>
                  <a:pt x="465" y="13860"/>
                </a:moveTo>
                <a:cubicBezTo>
                  <a:pt x="465" y="13883"/>
                  <a:pt x="453" y="13895"/>
                  <a:pt x="453" y="13907"/>
                </a:cubicBezTo>
                <a:lnTo>
                  <a:pt x="453" y="13860"/>
                </a:lnTo>
                <a:close/>
                <a:moveTo>
                  <a:pt x="19886" y="13880"/>
                </a:moveTo>
                <a:lnTo>
                  <a:pt x="19886" y="13880"/>
                </a:lnTo>
                <a:cubicBezTo>
                  <a:pt x="19833" y="13906"/>
                  <a:pt x="19791" y="13926"/>
                  <a:pt x="19753" y="13943"/>
                </a:cubicBezTo>
                <a:cubicBezTo>
                  <a:pt x="19784" y="13930"/>
                  <a:pt x="19828" y="13909"/>
                  <a:pt x="19886" y="13880"/>
                </a:cubicBezTo>
                <a:close/>
                <a:moveTo>
                  <a:pt x="21467" y="13050"/>
                </a:moveTo>
                <a:lnTo>
                  <a:pt x="21467" y="13062"/>
                </a:lnTo>
                <a:lnTo>
                  <a:pt x="20967" y="13312"/>
                </a:lnTo>
                <a:lnTo>
                  <a:pt x="20967" y="13309"/>
                </a:lnTo>
                <a:lnTo>
                  <a:pt x="20967" y="13309"/>
                </a:lnTo>
                <a:cubicBezTo>
                  <a:pt x="20869" y="13380"/>
                  <a:pt x="20683" y="13484"/>
                  <a:pt x="20420" y="13622"/>
                </a:cubicBezTo>
                <a:cubicBezTo>
                  <a:pt x="20277" y="13693"/>
                  <a:pt x="20122" y="13776"/>
                  <a:pt x="19943" y="13872"/>
                </a:cubicBezTo>
                <a:cubicBezTo>
                  <a:pt x="19860" y="13919"/>
                  <a:pt x="19777" y="13955"/>
                  <a:pt x="19693" y="14003"/>
                </a:cubicBezTo>
                <a:lnTo>
                  <a:pt x="19753" y="13943"/>
                </a:lnTo>
                <a:lnTo>
                  <a:pt x="19777" y="13919"/>
                </a:lnTo>
                <a:lnTo>
                  <a:pt x="19860" y="13872"/>
                </a:lnTo>
                <a:cubicBezTo>
                  <a:pt x="20294" y="13648"/>
                  <a:pt x="20683" y="13460"/>
                  <a:pt x="20967" y="13307"/>
                </a:cubicBezTo>
                <a:lnTo>
                  <a:pt x="20967" y="13307"/>
                </a:lnTo>
                <a:lnTo>
                  <a:pt x="20967" y="13309"/>
                </a:lnTo>
                <a:lnTo>
                  <a:pt x="20967" y="13309"/>
                </a:lnTo>
                <a:cubicBezTo>
                  <a:pt x="20971" y="13306"/>
                  <a:pt x="20975" y="13303"/>
                  <a:pt x="20979" y="13300"/>
                </a:cubicBezTo>
                <a:lnTo>
                  <a:pt x="20979" y="13300"/>
                </a:lnTo>
                <a:cubicBezTo>
                  <a:pt x="20975" y="13302"/>
                  <a:pt x="20971" y="13304"/>
                  <a:pt x="20967" y="13307"/>
                </a:cubicBezTo>
                <a:lnTo>
                  <a:pt x="20967" y="13307"/>
                </a:lnTo>
                <a:lnTo>
                  <a:pt x="20967" y="13300"/>
                </a:lnTo>
                <a:lnTo>
                  <a:pt x="20967" y="13300"/>
                </a:lnTo>
                <a:lnTo>
                  <a:pt x="20062" y="13764"/>
                </a:lnTo>
                <a:lnTo>
                  <a:pt x="20503" y="13538"/>
                </a:lnTo>
                <a:cubicBezTo>
                  <a:pt x="20658" y="13455"/>
                  <a:pt x="20813" y="13372"/>
                  <a:pt x="20955" y="13288"/>
                </a:cubicBezTo>
                <a:lnTo>
                  <a:pt x="20979" y="13276"/>
                </a:lnTo>
                <a:lnTo>
                  <a:pt x="20987" y="13284"/>
                </a:lnTo>
                <a:lnTo>
                  <a:pt x="20987" y="13284"/>
                </a:lnTo>
                <a:cubicBezTo>
                  <a:pt x="21072" y="13242"/>
                  <a:pt x="21156" y="13200"/>
                  <a:pt x="21241" y="13157"/>
                </a:cubicBezTo>
                <a:lnTo>
                  <a:pt x="21241" y="13157"/>
                </a:lnTo>
                <a:cubicBezTo>
                  <a:pt x="21217" y="13169"/>
                  <a:pt x="21205" y="13181"/>
                  <a:pt x="21194" y="13193"/>
                </a:cubicBezTo>
                <a:cubicBezTo>
                  <a:pt x="21277" y="13145"/>
                  <a:pt x="21372" y="13110"/>
                  <a:pt x="21467" y="13050"/>
                </a:cubicBezTo>
                <a:close/>
                <a:moveTo>
                  <a:pt x="9491" y="13943"/>
                </a:moveTo>
                <a:lnTo>
                  <a:pt x="9784" y="14014"/>
                </a:lnTo>
                <a:lnTo>
                  <a:pt x="9784" y="14014"/>
                </a:lnTo>
                <a:cubicBezTo>
                  <a:pt x="9690" y="14002"/>
                  <a:pt x="9596" y="13978"/>
                  <a:pt x="9490" y="13943"/>
                </a:cubicBezTo>
                <a:close/>
                <a:moveTo>
                  <a:pt x="9813" y="14021"/>
                </a:moveTo>
                <a:lnTo>
                  <a:pt x="9835" y="14026"/>
                </a:lnTo>
                <a:cubicBezTo>
                  <a:pt x="9829" y="14026"/>
                  <a:pt x="9821" y="14024"/>
                  <a:pt x="9813" y="14021"/>
                </a:cubicBezTo>
                <a:close/>
                <a:moveTo>
                  <a:pt x="19503" y="13955"/>
                </a:moveTo>
                <a:lnTo>
                  <a:pt x="19515" y="13979"/>
                </a:lnTo>
                <a:lnTo>
                  <a:pt x="19527" y="13979"/>
                </a:lnTo>
                <a:lnTo>
                  <a:pt x="19515" y="13991"/>
                </a:lnTo>
                <a:cubicBezTo>
                  <a:pt x="19479" y="14003"/>
                  <a:pt x="19455" y="14014"/>
                  <a:pt x="19431" y="14038"/>
                </a:cubicBezTo>
                <a:lnTo>
                  <a:pt x="19503" y="13955"/>
                </a:lnTo>
                <a:close/>
                <a:moveTo>
                  <a:pt x="27182" y="14026"/>
                </a:moveTo>
                <a:cubicBezTo>
                  <a:pt x="27155" y="14033"/>
                  <a:pt x="27128" y="14041"/>
                  <a:pt x="27102" y="14048"/>
                </a:cubicBezTo>
                <a:lnTo>
                  <a:pt x="27102" y="14048"/>
                </a:lnTo>
                <a:cubicBezTo>
                  <a:pt x="27123" y="14046"/>
                  <a:pt x="27167" y="14034"/>
                  <a:pt x="27182" y="14026"/>
                </a:cubicBezTo>
                <a:close/>
                <a:moveTo>
                  <a:pt x="19562" y="14038"/>
                </a:moveTo>
                <a:lnTo>
                  <a:pt x="19574" y="14062"/>
                </a:lnTo>
                <a:lnTo>
                  <a:pt x="19467" y="14122"/>
                </a:lnTo>
                <a:cubicBezTo>
                  <a:pt x="19491" y="14098"/>
                  <a:pt x="19503" y="14074"/>
                  <a:pt x="19527" y="14050"/>
                </a:cubicBezTo>
                <a:lnTo>
                  <a:pt x="19562" y="14038"/>
                </a:lnTo>
                <a:close/>
                <a:moveTo>
                  <a:pt x="9644" y="14050"/>
                </a:moveTo>
                <a:lnTo>
                  <a:pt x="9644" y="14050"/>
                </a:lnTo>
                <a:cubicBezTo>
                  <a:pt x="9871" y="14098"/>
                  <a:pt x="10097" y="14157"/>
                  <a:pt x="10323" y="14217"/>
                </a:cubicBezTo>
                <a:lnTo>
                  <a:pt x="10311" y="14217"/>
                </a:lnTo>
                <a:cubicBezTo>
                  <a:pt x="10264" y="14205"/>
                  <a:pt x="10216" y="14193"/>
                  <a:pt x="10168" y="14193"/>
                </a:cubicBezTo>
                <a:cubicBezTo>
                  <a:pt x="10002" y="14145"/>
                  <a:pt x="9811" y="14098"/>
                  <a:pt x="9644" y="14050"/>
                </a:cubicBezTo>
                <a:close/>
                <a:moveTo>
                  <a:pt x="19431" y="14074"/>
                </a:moveTo>
                <a:cubicBezTo>
                  <a:pt x="19420" y="14086"/>
                  <a:pt x="19396" y="14110"/>
                  <a:pt x="19372" y="14134"/>
                </a:cubicBezTo>
                <a:lnTo>
                  <a:pt x="19420" y="14110"/>
                </a:lnTo>
                <a:lnTo>
                  <a:pt x="19360" y="14169"/>
                </a:lnTo>
                <a:cubicBezTo>
                  <a:pt x="19324" y="14193"/>
                  <a:pt x="19277" y="14217"/>
                  <a:pt x="19241" y="14229"/>
                </a:cubicBezTo>
                <a:cubicBezTo>
                  <a:pt x="19277" y="14193"/>
                  <a:pt x="19312" y="14157"/>
                  <a:pt x="19348" y="14122"/>
                </a:cubicBezTo>
                <a:lnTo>
                  <a:pt x="19420" y="14074"/>
                </a:lnTo>
                <a:close/>
                <a:moveTo>
                  <a:pt x="26694" y="14050"/>
                </a:moveTo>
                <a:lnTo>
                  <a:pt x="26694" y="14062"/>
                </a:lnTo>
                <a:cubicBezTo>
                  <a:pt x="26463" y="14130"/>
                  <a:pt x="26239" y="14189"/>
                  <a:pt x="26029" y="14248"/>
                </a:cubicBezTo>
                <a:lnTo>
                  <a:pt x="26029" y="14248"/>
                </a:lnTo>
                <a:cubicBezTo>
                  <a:pt x="26067" y="14237"/>
                  <a:pt x="26106" y="14227"/>
                  <a:pt x="26147" y="14217"/>
                </a:cubicBezTo>
                <a:lnTo>
                  <a:pt x="26147" y="14217"/>
                </a:lnTo>
                <a:lnTo>
                  <a:pt x="25885" y="14288"/>
                </a:lnTo>
                <a:cubicBezTo>
                  <a:pt x="25932" y="14275"/>
                  <a:pt x="25980" y="14261"/>
                  <a:pt x="26029" y="14248"/>
                </a:cubicBezTo>
                <a:lnTo>
                  <a:pt x="26029" y="14248"/>
                </a:lnTo>
                <a:cubicBezTo>
                  <a:pt x="25980" y="14261"/>
                  <a:pt x="25932" y="14275"/>
                  <a:pt x="25885" y="14288"/>
                </a:cubicBezTo>
                <a:lnTo>
                  <a:pt x="25885" y="14276"/>
                </a:lnTo>
                <a:lnTo>
                  <a:pt x="26694" y="14050"/>
                </a:lnTo>
                <a:close/>
                <a:moveTo>
                  <a:pt x="10907" y="14324"/>
                </a:moveTo>
                <a:cubicBezTo>
                  <a:pt x="10922" y="14327"/>
                  <a:pt x="10937" y="14331"/>
                  <a:pt x="10952" y="14336"/>
                </a:cubicBezTo>
                <a:lnTo>
                  <a:pt x="10952" y="14336"/>
                </a:lnTo>
                <a:cubicBezTo>
                  <a:pt x="10943" y="14334"/>
                  <a:pt x="10935" y="14333"/>
                  <a:pt x="10926" y="14332"/>
                </a:cubicBezTo>
                <a:lnTo>
                  <a:pt x="10926" y="14332"/>
                </a:lnTo>
                <a:cubicBezTo>
                  <a:pt x="10929" y="14333"/>
                  <a:pt x="10932" y="14334"/>
                  <a:pt x="10935" y="14335"/>
                </a:cubicBezTo>
                <a:lnTo>
                  <a:pt x="10935" y="14335"/>
                </a:lnTo>
                <a:lnTo>
                  <a:pt x="10915" y="14329"/>
                </a:lnTo>
                <a:lnTo>
                  <a:pt x="10915" y="14329"/>
                </a:lnTo>
                <a:cubicBezTo>
                  <a:pt x="10919" y="14330"/>
                  <a:pt x="10923" y="14331"/>
                  <a:pt x="10926" y="14332"/>
                </a:cubicBezTo>
                <a:lnTo>
                  <a:pt x="10926" y="14332"/>
                </a:lnTo>
                <a:cubicBezTo>
                  <a:pt x="10920" y="14329"/>
                  <a:pt x="10913" y="14327"/>
                  <a:pt x="10907" y="14324"/>
                </a:cubicBezTo>
                <a:close/>
                <a:moveTo>
                  <a:pt x="11016" y="14356"/>
                </a:moveTo>
                <a:lnTo>
                  <a:pt x="11016" y="14356"/>
                </a:lnTo>
                <a:cubicBezTo>
                  <a:pt x="11034" y="14362"/>
                  <a:pt x="11053" y="14368"/>
                  <a:pt x="11073" y="14372"/>
                </a:cubicBezTo>
                <a:lnTo>
                  <a:pt x="11016" y="14356"/>
                </a:lnTo>
                <a:close/>
                <a:moveTo>
                  <a:pt x="10397" y="13159"/>
                </a:moveTo>
                <a:lnTo>
                  <a:pt x="10397" y="13159"/>
                </a:lnTo>
                <a:cubicBezTo>
                  <a:pt x="10435" y="13168"/>
                  <a:pt x="10496" y="13208"/>
                  <a:pt x="10537" y="13229"/>
                </a:cubicBezTo>
                <a:cubicBezTo>
                  <a:pt x="10638" y="13296"/>
                  <a:pt x="10750" y="13363"/>
                  <a:pt x="10852" y="13431"/>
                </a:cubicBezTo>
                <a:lnTo>
                  <a:pt x="10852" y="13431"/>
                </a:lnTo>
                <a:lnTo>
                  <a:pt x="10811" y="13407"/>
                </a:lnTo>
                <a:lnTo>
                  <a:pt x="10811" y="13407"/>
                </a:lnTo>
                <a:cubicBezTo>
                  <a:pt x="10799" y="13407"/>
                  <a:pt x="10835" y="13419"/>
                  <a:pt x="10871" y="13443"/>
                </a:cubicBezTo>
                <a:cubicBezTo>
                  <a:pt x="10865" y="13439"/>
                  <a:pt x="10858" y="13435"/>
                  <a:pt x="10852" y="13431"/>
                </a:cubicBezTo>
                <a:lnTo>
                  <a:pt x="10852" y="13431"/>
                </a:lnTo>
                <a:lnTo>
                  <a:pt x="10895" y="13455"/>
                </a:lnTo>
                <a:cubicBezTo>
                  <a:pt x="11026" y="13538"/>
                  <a:pt x="11157" y="13622"/>
                  <a:pt x="11288" y="13705"/>
                </a:cubicBezTo>
                <a:lnTo>
                  <a:pt x="11299" y="13717"/>
                </a:lnTo>
                <a:lnTo>
                  <a:pt x="11311" y="13729"/>
                </a:lnTo>
                <a:lnTo>
                  <a:pt x="11335" y="13741"/>
                </a:lnTo>
                <a:cubicBezTo>
                  <a:pt x="11573" y="13895"/>
                  <a:pt x="11811" y="14050"/>
                  <a:pt x="12050" y="14205"/>
                </a:cubicBezTo>
                <a:cubicBezTo>
                  <a:pt x="12145" y="14264"/>
                  <a:pt x="12228" y="14336"/>
                  <a:pt x="12323" y="14395"/>
                </a:cubicBezTo>
                <a:cubicBezTo>
                  <a:pt x="12323" y="14395"/>
                  <a:pt x="12311" y="14395"/>
                  <a:pt x="12276" y="14384"/>
                </a:cubicBezTo>
                <a:cubicBezTo>
                  <a:pt x="12169" y="14312"/>
                  <a:pt x="12073" y="14253"/>
                  <a:pt x="11978" y="14181"/>
                </a:cubicBezTo>
                <a:cubicBezTo>
                  <a:pt x="11895" y="14122"/>
                  <a:pt x="11811" y="14074"/>
                  <a:pt x="11728" y="14014"/>
                </a:cubicBezTo>
                <a:cubicBezTo>
                  <a:pt x="11645" y="13955"/>
                  <a:pt x="11597" y="13907"/>
                  <a:pt x="11430" y="13824"/>
                </a:cubicBezTo>
                <a:lnTo>
                  <a:pt x="11442" y="13824"/>
                </a:lnTo>
                <a:cubicBezTo>
                  <a:pt x="11383" y="13788"/>
                  <a:pt x="11323" y="13753"/>
                  <a:pt x="11264" y="13717"/>
                </a:cubicBezTo>
                <a:cubicBezTo>
                  <a:pt x="10975" y="13524"/>
                  <a:pt x="10686" y="13341"/>
                  <a:pt x="10397" y="13159"/>
                </a:cubicBezTo>
                <a:close/>
                <a:moveTo>
                  <a:pt x="10645" y="14276"/>
                </a:moveTo>
                <a:lnTo>
                  <a:pt x="10645" y="14276"/>
                </a:lnTo>
                <a:cubicBezTo>
                  <a:pt x="10823" y="14324"/>
                  <a:pt x="10990" y="14360"/>
                  <a:pt x="11168" y="14407"/>
                </a:cubicBezTo>
                <a:cubicBezTo>
                  <a:pt x="11067" y="14377"/>
                  <a:pt x="10992" y="14355"/>
                  <a:pt x="10935" y="14335"/>
                </a:cubicBezTo>
                <a:lnTo>
                  <a:pt x="10935" y="14335"/>
                </a:lnTo>
                <a:lnTo>
                  <a:pt x="11016" y="14356"/>
                </a:lnTo>
                <a:lnTo>
                  <a:pt x="11016" y="14356"/>
                </a:lnTo>
                <a:cubicBezTo>
                  <a:pt x="10994" y="14349"/>
                  <a:pt x="10974" y="14342"/>
                  <a:pt x="10952" y="14336"/>
                </a:cubicBezTo>
                <a:lnTo>
                  <a:pt x="10952" y="14336"/>
                </a:lnTo>
                <a:cubicBezTo>
                  <a:pt x="10974" y="14339"/>
                  <a:pt x="10995" y="14342"/>
                  <a:pt x="11014" y="14348"/>
                </a:cubicBezTo>
                <a:cubicBezTo>
                  <a:pt x="11026" y="14348"/>
                  <a:pt x="11038" y="14360"/>
                  <a:pt x="11073" y="14372"/>
                </a:cubicBezTo>
                <a:cubicBezTo>
                  <a:pt x="11157" y="14395"/>
                  <a:pt x="11288" y="14431"/>
                  <a:pt x="11466" y="14479"/>
                </a:cubicBezTo>
                <a:cubicBezTo>
                  <a:pt x="11478" y="14491"/>
                  <a:pt x="11490" y="14491"/>
                  <a:pt x="11490" y="14503"/>
                </a:cubicBezTo>
                <a:cubicBezTo>
                  <a:pt x="11299" y="14455"/>
                  <a:pt x="11073" y="14395"/>
                  <a:pt x="10764" y="14312"/>
                </a:cubicBezTo>
                <a:cubicBezTo>
                  <a:pt x="10716" y="14300"/>
                  <a:pt x="10680" y="14288"/>
                  <a:pt x="10645" y="14276"/>
                </a:cubicBezTo>
                <a:close/>
                <a:moveTo>
                  <a:pt x="12359" y="14491"/>
                </a:moveTo>
                <a:lnTo>
                  <a:pt x="12359" y="14491"/>
                </a:lnTo>
                <a:cubicBezTo>
                  <a:pt x="12407" y="14515"/>
                  <a:pt x="12454" y="14538"/>
                  <a:pt x="12490" y="14562"/>
                </a:cubicBezTo>
                <a:cubicBezTo>
                  <a:pt x="12526" y="14586"/>
                  <a:pt x="12550" y="14598"/>
                  <a:pt x="12585" y="14622"/>
                </a:cubicBezTo>
                <a:lnTo>
                  <a:pt x="12585" y="14645"/>
                </a:lnTo>
                <a:cubicBezTo>
                  <a:pt x="12502" y="14586"/>
                  <a:pt x="12431" y="14538"/>
                  <a:pt x="12359" y="14491"/>
                </a:cubicBezTo>
                <a:close/>
                <a:moveTo>
                  <a:pt x="12597" y="14634"/>
                </a:moveTo>
                <a:cubicBezTo>
                  <a:pt x="12597" y="14634"/>
                  <a:pt x="12609" y="14634"/>
                  <a:pt x="12621" y="14645"/>
                </a:cubicBezTo>
                <a:cubicBezTo>
                  <a:pt x="12621" y="14645"/>
                  <a:pt x="12621" y="14657"/>
                  <a:pt x="12609" y="14657"/>
                </a:cubicBezTo>
                <a:lnTo>
                  <a:pt x="12597" y="14645"/>
                </a:lnTo>
                <a:cubicBezTo>
                  <a:pt x="12597" y="14645"/>
                  <a:pt x="12597" y="14645"/>
                  <a:pt x="12597" y="14634"/>
                </a:cubicBezTo>
                <a:close/>
                <a:moveTo>
                  <a:pt x="12597" y="14657"/>
                </a:moveTo>
                <a:lnTo>
                  <a:pt x="12604" y="14664"/>
                </a:lnTo>
                <a:lnTo>
                  <a:pt x="12604" y="14664"/>
                </a:lnTo>
                <a:cubicBezTo>
                  <a:pt x="12602" y="14665"/>
                  <a:pt x="12600" y="14666"/>
                  <a:pt x="12597" y="14669"/>
                </a:cubicBezTo>
                <a:lnTo>
                  <a:pt x="12597" y="14657"/>
                </a:lnTo>
                <a:close/>
                <a:moveTo>
                  <a:pt x="12681" y="14657"/>
                </a:moveTo>
                <a:lnTo>
                  <a:pt x="12681" y="14669"/>
                </a:lnTo>
                <a:cubicBezTo>
                  <a:pt x="12681" y="14669"/>
                  <a:pt x="12672" y="14669"/>
                  <a:pt x="12669" y="14677"/>
                </a:cubicBezTo>
                <a:lnTo>
                  <a:pt x="12669" y="14677"/>
                </a:lnTo>
                <a:cubicBezTo>
                  <a:pt x="12670" y="14673"/>
                  <a:pt x="12673" y="14665"/>
                  <a:pt x="12681" y="14657"/>
                </a:cubicBezTo>
                <a:close/>
                <a:moveTo>
                  <a:pt x="12657" y="14645"/>
                </a:moveTo>
                <a:cubicBezTo>
                  <a:pt x="12657" y="14645"/>
                  <a:pt x="12657" y="14645"/>
                  <a:pt x="12657" y="14657"/>
                </a:cubicBezTo>
                <a:cubicBezTo>
                  <a:pt x="12657" y="14657"/>
                  <a:pt x="12657" y="14669"/>
                  <a:pt x="12657" y="14669"/>
                </a:cubicBezTo>
                <a:cubicBezTo>
                  <a:pt x="12657" y="14669"/>
                  <a:pt x="12657" y="14657"/>
                  <a:pt x="12669" y="14657"/>
                </a:cubicBezTo>
                <a:cubicBezTo>
                  <a:pt x="12669" y="14657"/>
                  <a:pt x="12669" y="14669"/>
                  <a:pt x="12669" y="14669"/>
                </a:cubicBezTo>
                <a:lnTo>
                  <a:pt x="12645" y="14669"/>
                </a:lnTo>
                <a:lnTo>
                  <a:pt x="12645" y="14681"/>
                </a:lnTo>
                <a:lnTo>
                  <a:pt x="12633" y="14681"/>
                </a:lnTo>
                <a:lnTo>
                  <a:pt x="12633" y="14669"/>
                </a:lnTo>
                <a:lnTo>
                  <a:pt x="12621" y="14669"/>
                </a:lnTo>
                <a:lnTo>
                  <a:pt x="12621" y="14681"/>
                </a:lnTo>
                <a:lnTo>
                  <a:pt x="12609" y="14669"/>
                </a:lnTo>
                <a:lnTo>
                  <a:pt x="12621" y="14669"/>
                </a:lnTo>
                <a:lnTo>
                  <a:pt x="12633" y="14645"/>
                </a:lnTo>
                <a:lnTo>
                  <a:pt x="12633" y="14657"/>
                </a:lnTo>
                <a:cubicBezTo>
                  <a:pt x="12633" y="14657"/>
                  <a:pt x="12633" y="14669"/>
                  <a:pt x="12633" y="14669"/>
                </a:cubicBezTo>
                <a:lnTo>
                  <a:pt x="12645" y="14669"/>
                </a:lnTo>
                <a:lnTo>
                  <a:pt x="12657" y="14645"/>
                </a:lnTo>
                <a:close/>
                <a:moveTo>
                  <a:pt x="24730" y="14586"/>
                </a:moveTo>
                <a:cubicBezTo>
                  <a:pt x="24682" y="14610"/>
                  <a:pt x="24623" y="14622"/>
                  <a:pt x="24575" y="14645"/>
                </a:cubicBezTo>
                <a:cubicBezTo>
                  <a:pt x="24539" y="14657"/>
                  <a:pt x="24503" y="14669"/>
                  <a:pt x="24456" y="14681"/>
                </a:cubicBezTo>
                <a:lnTo>
                  <a:pt x="24420" y="14693"/>
                </a:lnTo>
                <a:cubicBezTo>
                  <a:pt x="24408" y="14693"/>
                  <a:pt x="24408" y="14681"/>
                  <a:pt x="24432" y="14681"/>
                </a:cubicBezTo>
                <a:lnTo>
                  <a:pt x="24468" y="14657"/>
                </a:lnTo>
                <a:cubicBezTo>
                  <a:pt x="24551" y="14634"/>
                  <a:pt x="24634" y="14610"/>
                  <a:pt x="24730" y="14586"/>
                </a:cubicBezTo>
                <a:close/>
                <a:moveTo>
                  <a:pt x="12490" y="14753"/>
                </a:moveTo>
                <a:lnTo>
                  <a:pt x="12490" y="14765"/>
                </a:lnTo>
                <a:cubicBezTo>
                  <a:pt x="12490" y="14765"/>
                  <a:pt x="12478" y="14765"/>
                  <a:pt x="12466" y="14753"/>
                </a:cubicBezTo>
                <a:close/>
                <a:moveTo>
                  <a:pt x="12550" y="14765"/>
                </a:moveTo>
                <a:lnTo>
                  <a:pt x="12550" y="14776"/>
                </a:lnTo>
                <a:lnTo>
                  <a:pt x="12526" y="14776"/>
                </a:lnTo>
                <a:lnTo>
                  <a:pt x="12526" y="14765"/>
                </a:lnTo>
                <a:close/>
                <a:moveTo>
                  <a:pt x="12585" y="14776"/>
                </a:moveTo>
                <a:cubicBezTo>
                  <a:pt x="12585" y="14776"/>
                  <a:pt x="12585" y="14788"/>
                  <a:pt x="12585" y="14788"/>
                </a:cubicBezTo>
                <a:lnTo>
                  <a:pt x="12573" y="14788"/>
                </a:lnTo>
                <a:cubicBezTo>
                  <a:pt x="12573" y="14788"/>
                  <a:pt x="12573" y="14776"/>
                  <a:pt x="12573" y="14776"/>
                </a:cubicBezTo>
                <a:close/>
                <a:moveTo>
                  <a:pt x="12609" y="14788"/>
                </a:moveTo>
                <a:lnTo>
                  <a:pt x="12609" y="14800"/>
                </a:lnTo>
                <a:lnTo>
                  <a:pt x="12585" y="14800"/>
                </a:lnTo>
                <a:lnTo>
                  <a:pt x="12597" y="14788"/>
                </a:lnTo>
                <a:close/>
                <a:moveTo>
                  <a:pt x="12633" y="14788"/>
                </a:moveTo>
                <a:cubicBezTo>
                  <a:pt x="12633" y="14788"/>
                  <a:pt x="12621" y="14800"/>
                  <a:pt x="12621" y="14800"/>
                </a:cubicBezTo>
                <a:lnTo>
                  <a:pt x="12609" y="14788"/>
                </a:lnTo>
                <a:close/>
                <a:moveTo>
                  <a:pt x="12657" y="14788"/>
                </a:moveTo>
                <a:cubicBezTo>
                  <a:pt x="12657" y="14788"/>
                  <a:pt x="12645" y="14800"/>
                  <a:pt x="12645" y="14800"/>
                </a:cubicBezTo>
                <a:lnTo>
                  <a:pt x="12645" y="14788"/>
                </a:lnTo>
                <a:close/>
                <a:moveTo>
                  <a:pt x="12681" y="14800"/>
                </a:moveTo>
                <a:lnTo>
                  <a:pt x="12669" y="14812"/>
                </a:lnTo>
                <a:cubicBezTo>
                  <a:pt x="12669" y="14812"/>
                  <a:pt x="12681" y="14812"/>
                  <a:pt x="12681" y="14800"/>
                </a:cubicBezTo>
                <a:close/>
                <a:moveTo>
                  <a:pt x="12740" y="14788"/>
                </a:moveTo>
                <a:lnTo>
                  <a:pt x="12740" y="14788"/>
                </a:lnTo>
                <a:cubicBezTo>
                  <a:pt x="12770" y="14794"/>
                  <a:pt x="12797" y="14803"/>
                  <a:pt x="12823" y="14812"/>
                </a:cubicBezTo>
                <a:lnTo>
                  <a:pt x="12776" y="14800"/>
                </a:lnTo>
                <a:cubicBezTo>
                  <a:pt x="12764" y="14800"/>
                  <a:pt x="12752" y="14800"/>
                  <a:pt x="12740" y="14788"/>
                </a:cubicBezTo>
                <a:close/>
                <a:moveTo>
                  <a:pt x="12728" y="14717"/>
                </a:moveTo>
                <a:lnTo>
                  <a:pt x="12919" y="14836"/>
                </a:lnTo>
                <a:lnTo>
                  <a:pt x="12898" y="14831"/>
                </a:lnTo>
                <a:lnTo>
                  <a:pt x="12898" y="14831"/>
                </a:lnTo>
                <a:cubicBezTo>
                  <a:pt x="12842" y="14797"/>
                  <a:pt x="12785" y="14762"/>
                  <a:pt x="12728" y="14717"/>
                </a:cubicBezTo>
                <a:close/>
                <a:moveTo>
                  <a:pt x="12728" y="14693"/>
                </a:moveTo>
                <a:cubicBezTo>
                  <a:pt x="12752" y="14717"/>
                  <a:pt x="12788" y="14729"/>
                  <a:pt x="12812" y="14753"/>
                </a:cubicBezTo>
                <a:lnTo>
                  <a:pt x="12907" y="14788"/>
                </a:lnTo>
                <a:cubicBezTo>
                  <a:pt x="12978" y="14836"/>
                  <a:pt x="13050" y="14884"/>
                  <a:pt x="13121" y="14931"/>
                </a:cubicBezTo>
                <a:lnTo>
                  <a:pt x="13109" y="14931"/>
                </a:lnTo>
                <a:cubicBezTo>
                  <a:pt x="12966" y="14896"/>
                  <a:pt x="12823" y="14860"/>
                  <a:pt x="12669" y="14812"/>
                </a:cubicBezTo>
                <a:cubicBezTo>
                  <a:pt x="12681" y="14800"/>
                  <a:pt x="12669" y="14800"/>
                  <a:pt x="12669" y="14800"/>
                </a:cubicBezTo>
                <a:lnTo>
                  <a:pt x="12681" y="14800"/>
                </a:lnTo>
                <a:lnTo>
                  <a:pt x="12728" y="14812"/>
                </a:lnTo>
                <a:cubicBezTo>
                  <a:pt x="12752" y="14824"/>
                  <a:pt x="12776" y="14824"/>
                  <a:pt x="12788" y="14836"/>
                </a:cubicBezTo>
                <a:lnTo>
                  <a:pt x="12943" y="14872"/>
                </a:lnTo>
                <a:lnTo>
                  <a:pt x="13026" y="14896"/>
                </a:lnTo>
                <a:lnTo>
                  <a:pt x="13050" y="14907"/>
                </a:lnTo>
                <a:lnTo>
                  <a:pt x="13050" y="14896"/>
                </a:lnTo>
                <a:lnTo>
                  <a:pt x="13026" y="14884"/>
                </a:lnTo>
                <a:cubicBezTo>
                  <a:pt x="12954" y="14836"/>
                  <a:pt x="12883" y="14788"/>
                  <a:pt x="12823" y="14765"/>
                </a:cubicBezTo>
                <a:lnTo>
                  <a:pt x="12823" y="14765"/>
                </a:lnTo>
                <a:cubicBezTo>
                  <a:pt x="12829" y="14770"/>
                  <a:pt x="12835" y="14775"/>
                  <a:pt x="12841" y="14780"/>
                </a:cubicBezTo>
                <a:lnTo>
                  <a:pt x="12841" y="14780"/>
                </a:lnTo>
                <a:lnTo>
                  <a:pt x="12728" y="14717"/>
                </a:lnTo>
                <a:cubicBezTo>
                  <a:pt x="12728" y="14717"/>
                  <a:pt x="12728" y="14717"/>
                  <a:pt x="12728" y="14717"/>
                </a:cubicBezTo>
                <a:lnTo>
                  <a:pt x="12716" y="14705"/>
                </a:lnTo>
                <a:lnTo>
                  <a:pt x="12728" y="14693"/>
                </a:lnTo>
                <a:close/>
                <a:moveTo>
                  <a:pt x="239" y="14943"/>
                </a:moveTo>
                <a:lnTo>
                  <a:pt x="239" y="14943"/>
                </a:lnTo>
                <a:cubicBezTo>
                  <a:pt x="227" y="14967"/>
                  <a:pt x="227" y="14991"/>
                  <a:pt x="215" y="15015"/>
                </a:cubicBezTo>
                <a:lnTo>
                  <a:pt x="227" y="15015"/>
                </a:lnTo>
                <a:lnTo>
                  <a:pt x="239" y="14943"/>
                </a:lnTo>
                <a:close/>
                <a:moveTo>
                  <a:pt x="23599" y="15086"/>
                </a:moveTo>
                <a:cubicBezTo>
                  <a:pt x="23580" y="15090"/>
                  <a:pt x="23555" y="15096"/>
                  <a:pt x="23532" y="15101"/>
                </a:cubicBezTo>
                <a:lnTo>
                  <a:pt x="23532" y="15101"/>
                </a:lnTo>
                <a:cubicBezTo>
                  <a:pt x="23554" y="15096"/>
                  <a:pt x="23576" y="15091"/>
                  <a:pt x="23599" y="15086"/>
                </a:cubicBezTo>
                <a:close/>
                <a:moveTo>
                  <a:pt x="23532" y="15101"/>
                </a:moveTo>
                <a:lnTo>
                  <a:pt x="23532" y="15101"/>
                </a:lnTo>
                <a:cubicBezTo>
                  <a:pt x="23528" y="15102"/>
                  <a:pt x="23524" y="15103"/>
                  <a:pt x="23520" y="15104"/>
                </a:cubicBezTo>
                <a:lnTo>
                  <a:pt x="23520" y="15104"/>
                </a:lnTo>
                <a:cubicBezTo>
                  <a:pt x="23524" y="15103"/>
                  <a:pt x="23528" y="15102"/>
                  <a:pt x="23532" y="15101"/>
                </a:cubicBezTo>
                <a:close/>
                <a:moveTo>
                  <a:pt x="23341" y="15094"/>
                </a:moveTo>
                <a:lnTo>
                  <a:pt x="23206" y="15130"/>
                </a:lnTo>
                <a:lnTo>
                  <a:pt x="23206" y="15130"/>
                </a:lnTo>
                <a:cubicBezTo>
                  <a:pt x="23240" y="15125"/>
                  <a:pt x="23280" y="15114"/>
                  <a:pt x="23337" y="15098"/>
                </a:cubicBezTo>
                <a:cubicBezTo>
                  <a:pt x="23338" y="15097"/>
                  <a:pt x="23339" y="15096"/>
                  <a:pt x="23341" y="15094"/>
                </a:cubicBezTo>
                <a:close/>
                <a:moveTo>
                  <a:pt x="312" y="15099"/>
                </a:moveTo>
                <a:cubicBezTo>
                  <a:pt x="310" y="15116"/>
                  <a:pt x="310" y="15132"/>
                  <a:pt x="310" y="15146"/>
                </a:cubicBezTo>
                <a:lnTo>
                  <a:pt x="298" y="15146"/>
                </a:lnTo>
                <a:cubicBezTo>
                  <a:pt x="305" y="15131"/>
                  <a:pt x="308" y="15116"/>
                  <a:pt x="312" y="15099"/>
                </a:cubicBezTo>
                <a:close/>
                <a:moveTo>
                  <a:pt x="22158" y="15336"/>
                </a:moveTo>
                <a:lnTo>
                  <a:pt x="21991" y="15384"/>
                </a:lnTo>
                <a:cubicBezTo>
                  <a:pt x="22051" y="15360"/>
                  <a:pt x="22110" y="15348"/>
                  <a:pt x="22158" y="15336"/>
                </a:cubicBezTo>
                <a:close/>
                <a:moveTo>
                  <a:pt x="143" y="15324"/>
                </a:moveTo>
                <a:cubicBezTo>
                  <a:pt x="115" y="15542"/>
                  <a:pt x="109" y="15579"/>
                  <a:pt x="114" y="15579"/>
                </a:cubicBezTo>
                <a:cubicBezTo>
                  <a:pt x="115" y="15579"/>
                  <a:pt x="117" y="15577"/>
                  <a:pt x="119" y="15574"/>
                </a:cubicBezTo>
                <a:lnTo>
                  <a:pt x="119" y="15586"/>
                </a:lnTo>
                <a:cubicBezTo>
                  <a:pt x="119" y="15583"/>
                  <a:pt x="119" y="15580"/>
                  <a:pt x="119" y="15580"/>
                </a:cubicBezTo>
                <a:cubicBezTo>
                  <a:pt x="118" y="15580"/>
                  <a:pt x="116" y="15595"/>
                  <a:pt x="108" y="15646"/>
                </a:cubicBezTo>
                <a:cubicBezTo>
                  <a:pt x="108" y="15669"/>
                  <a:pt x="96" y="15717"/>
                  <a:pt x="96" y="15788"/>
                </a:cubicBezTo>
                <a:cubicBezTo>
                  <a:pt x="108" y="15717"/>
                  <a:pt x="119" y="15634"/>
                  <a:pt x="131" y="15562"/>
                </a:cubicBezTo>
                <a:cubicBezTo>
                  <a:pt x="131" y="15491"/>
                  <a:pt x="131" y="15419"/>
                  <a:pt x="143" y="15324"/>
                </a:cubicBezTo>
                <a:close/>
                <a:moveTo>
                  <a:pt x="20908" y="15896"/>
                </a:moveTo>
                <a:cubicBezTo>
                  <a:pt x="20967" y="15896"/>
                  <a:pt x="21086" y="15896"/>
                  <a:pt x="21313" y="15908"/>
                </a:cubicBezTo>
                <a:lnTo>
                  <a:pt x="21289" y="15919"/>
                </a:lnTo>
                <a:lnTo>
                  <a:pt x="20860" y="15896"/>
                </a:lnTo>
                <a:close/>
                <a:moveTo>
                  <a:pt x="20765" y="15931"/>
                </a:moveTo>
                <a:cubicBezTo>
                  <a:pt x="20801" y="15943"/>
                  <a:pt x="20836" y="15943"/>
                  <a:pt x="20872" y="15943"/>
                </a:cubicBezTo>
                <a:lnTo>
                  <a:pt x="20693" y="15943"/>
                </a:lnTo>
                <a:lnTo>
                  <a:pt x="20705" y="15931"/>
                </a:lnTo>
                <a:close/>
                <a:moveTo>
                  <a:pt x="22229" y="15934"/>
                </a:moveTo>
                <a:cubicBezTo>
                  <a:pt x="22271" y="15934"/>
                  <a:pt x="22319" y="15937"/>
                  <a:pt x="22372" y="15943"/>
                </a:cubicBezTo>
                <a:cubicBezTo>
                  <a:pt x="22325" y="15943"/>
                  <a:pt x="22313" y="15955"/>
                  <a:pt x="22372" y="15955"/>
                </a:cubicBezTo>
                <a:cubicBezTo>
                  <a:pt x="22289" y="15955"/>
                  <a:pt x="22206" y="15943"/>
                  <a:pt x="22122" y="15943"/>
                </a:cubicBezTo>
                <a:cubicBezTo>
                  <a:pt x="22152" y="15937"/>
                  <a:pt x="22188" y="15934"/>
                  <a:pt x="22229" y="15934"/>
                </a:cubicBezTo>
                <a:close/>
                <a:moveTo>
                  <a:pt x="21229" y="15955"/>
                </a:moveTo>
                <a:cubicBezTo>
                  <a:pt x="21325" y="15955"/>
                  <a:pt x="21432" y="15955"/>
                  <a:pt x="21527" y="15967"/>
                </a:cubicBezTo>
                <a:lnTo>
                  <a:pt x="21229" y="15955"/>
                </a:lnTo>
                <a:close/>
                <a:moveTo>
                  <a:pt x="21527" y="15955"/>
                </a:moveTo>
                <a:cubicBezTo>
                  <a:pt x="21563" y="15967"/>
                  <a:pt x="21598" y="15967"/>
                  <a:pt x="21634" y="15967"/>
                </a:cubicBezTo>
                <a:lnTo>
                  <a:pt x="21527" y="15967"/>
                </a:lnTo>
                <a:lnTo>
                  <a:pt x="21527" y="15955"/>
                </a:lnTo>
                <a:close/>
                <a:moveTo>
                  <a:pt x="24941" y="16012"/>
                </a:moveTo>
                <a:lnTo>
                  <a:pt x="24941" y="16012"/>
                </a:lnTo>
                <a:cubicBezTo>
                  <a:pt x="24924" y="16015"/>
                  <a:pt x="24896" y="16018"/>
                  <a:pt x="24853" y="16022"/>
                </a:cubicBezTo>
                <a:lnTo>
                  <a:pt x="24853" y="16022"/>
                </a:lnTo>
                <a:cubicBezTo>
                  <a:pt x="24905" y="16019"/>
                  <a:pt x="24954" y="16015"/>
                  <a:pt x="25004" y="16015"/>
                </a:cubicBezTo>
                <a:lnTo>
                  <a:pt x="24941" y="16012"/>
                </a:lnTo>
                <a:close/>
                <a:moveTo>
                  <a:pt x="22979" y="16039"/>
                </a:moveTo>
                <a:cubicBezTo>
                  <a:pt x="23134" y="16039"/>
                  <a:pt x="23277" y="16039"/>
                  <a:pt x="23432" y="16062"/>
                </a:cubicBezTo>
                <a:lnTo>
                  <a:pt x="22979" y="16039"/>
                </a:lnTo>
                <a:close/>
                <a:moveTo>
                  <a:pt x="24742" y="16039"/>
                </a:moveTo>
                <a:lnTo>
                  <a:pt x="24742" y="16039"/>
                </a:lnTo>
                <a:cubicBezTo>
                  <a:pt x="24884" y="16050"/>
                  <a:pt x="24837" y="16062"/>
                  <a:pt x="24754" y="16062"/>
                </a:cubicBezTo>
                <a:cubicBezTo>
                  <a:pt x="24789" y="16062"/>
                  <a:pt x="24789" y="16050"/>
                  <a:pt x="24742" y="16039"/>
                </a:cubicBezTo>
                <a:close/>
                <a:moveTo>
                  <a:pt x="23741" y="16062"/>
                </a:moveTo>
                <a:cubicBezTo>
                  <a:pt x="23818" y="16069"/>
                  <a:pt x="23884" y="16075"/>
                  <a:pt x="23947" y="16080"/>
                </a:cubicBezTo>
                <a:lnTo>
                  <a:pt x="23947" y="16080"/>
                </a:lnTo>
                <a:lnTo>
                  <a:pt x="23515" y="16062"/>
                </a:lnTo>
                <a:close/>
                <a:moveTo>
                  <a:pt x="24111" y="16086"/>
                </a:moveTo>
                <a:lnTo>
                  <a:pt x="24682" y="16122"/>
                </a:lnTo>
                <a:lnTo>
                  <a:pt x="24456" y="16122"/>
                </a:lnTo>
                <a:cubicBezTo>
                  <a:pt x="24313" y="16110"/>
                  <a:pt x="24206" y="16098"/>
                  <a:pt x="24111" y="16086"/>
                </a:cubicBezTo>
                <a:close/>
                <a:moveTo>
                  <a:pt x="24777" y="16098"/>
                </a:moveTo>
                <a:lnTo>
                  <a:pt x="24777" y="16110"/>
                </a:lnTo>
                <a:lnTo>
                  <a:pt x="24777" y="16122"/>
                </a:lnTo>
                <a:lnTo>
                  <a:pt x="24754" y="16122"/>
                </a:lnTo>
                <a:cubicBezTo>
                  <a:pt x="24754" y="16122"/>
                  <a:pt x="24765" y="16122"/>
                  <a:pt x="24765" y="16110"/>
                </a:cubicBezTo>
                <a:lnTo>
                  <a:pt x="24777" y="16110"/>
                </a:lnTo>
                <a:lnTo>
                  <a:pt x="24765" y="16098"/>
                </a:lnTo>
                <a:close/>
                <a:moveTo>
                  <a:pt x="24992" y="16110"/>
                </a:moveTo>
                <a:cubicBezTo>
                  <a:pt x="25111" y="16110"/>
                  <a:pt x="25230" y="16122"/>
                  <a:pt x="25361" y="16122"/>
                </a:cubicBezTo>
                <a:cubicBezTo>
                  <a:pt x="25361" y="16122"/>
                  <a:pt x="25373" y="16122"/>
                  <a:pt x="25373" y="16134"/>
                </a:cubicBezTo>
                <a:lnTo>
                  <a:pt x="25539" y="16134"/>
                </a:lnTo>
                <a:cubicBezTo>
                  <a:pt x="25480" y="16146"/>
                  <a:pt x="25432" y="16146"/>
                  <a:pt x="25361" y="16146"/>
                </a:cubicBezTo>
                <a:lnTo>
                  <a:pt x="25099" y="16134"/>
                </a:lnTo>
                <a:cubicBezTo>
                  <a:pt x="25123" y="16134"/>
                  <a:pt x="25063" y="16122"/>
                  <a:pt x="24873" y="16110"/>
                </a:cubicBezTo>
                <a:close/>
                <a:moveTo>
                  <a:pt x="28407" y="16164"/>
                </a:moveTo>
                <a:cubicBezTo>
                  <a:pt x="28442" y="16166"/>
                  <a:pt x="28478" y="16168"/>
                  <a:pt x="28516" y="16169"/>
                </a:cubicBezTo>
                <a:cubicBezTo>
                  <a:pt x="28463" y="16166"/>
                  <a:pt x="28430" y="16164"/>
                  <a:pt x="28407" y="16164"/>
                </a:cubicBezTo>
                <a:close/>
                <a:moveTo>
                  <a:pt x="2089" y="16192"/>
                </a:moveTo>
                <a:cubicBezTo>
                  <a:pt x="2113" y="16193"/>
                  <a:pt x="2126" y="16193"/>
                  <a:pt x="2132" y="16193"/>
                </a:cubicBezTo>
                <a:cubicBezTo>
                  <a:pt x="2127" y="16193"/>
                  <a:pt x="2112" y="16193"/>
                  <a:pt x="2089" y="16192"/>
                </a:cubicBezTo>
                <a:close/>
                <a:moveTo>
                  <a:pt x="26230" y="16193"/>
                </a:moveTo>
                <a:cubicBezTo>
                  <a:pt x="26337" y="16193"/>
                  <a:pt x="26456" y="16193"/>
                  <a:pt x="26563" y="16217"/>
                </a:cubicBezTo>
                <a:lnTo>
                  <a:pt x="26230" y="16193"/>
                </a:lnTo>
                <a:close/>
                <a:moveTo>
                  <a:pt x="1548" y="16217"/>
                </a:moveTo>
                <a:lnTo>
                  <a:pt x="1548" y="16229"/>
                </a:lnTo>
                <a:cubicBezTo>
                  <a:pt x="1524" y="16229"/>
                  <a:pt x="1501" y="16229"/>
                  <a:pt x="1489" y="16217"/>
                </a:cubicBezTo>
                <a:close/>
                <a:moveTo>
                  <a:pt x="131" y="16241"/>
                </a:moveTo>
                <a:lnTo>
                  <a:pt x="131" y="16241"/>
                </a:lnTo>
                <a:cubicBezTo>
                  <a:pt x="132" y="16241"/>
                  <a:pt x="132" y="16241"/>
                  <a:pt x="133" y="16241"/>
                </a:cubicBezTo>
                <a:lnTo>
                  <a:pt x="133" y="16241"/>
                </a:lnTo>
                <a:cubicBezTo>
                  <a:pt x="132" y="16241"/>
                  <a:pt x="132" y="16241"/>
                  <a:pt x="131" y="16241"/>
                </a:cubicBezTo>
                <a:close/>
                <a:moveTo>
                  <a:pt x="26587" y="16205"/>
                </a:moveTo>
                <a:cubicBezTo>
                  <a:pt x="26909" y="16217"/>
                  <a:pt x="27242" y="16241"/>
                  <a:pt x="27587" y="16253"/>
                </a:cubicBezTo>
                <a:lnTo>
                  <a:pt x="27599" y="16253"/>
                </a:lnTo>
                <a:cubicBezTo>
                  <a:pt x="27659" y="16265"/>
                  <a:pt x="27718" y="16265"/>
                  <a:pt x="27778" y="16277"/>
                </a:cubicBezTo>
                <a:lnTo>
                  <a:pt x="26599" y="16217"/>
                </a:lnTo>
                <a:lnTo>
                  <a:pt x="26587" y="16205"/>
                </a:lnTo>
                <a:close/>
                <a:moveTo>
                  <a:pt x="2072" y="16181"/>
                </a:moveTo>
                <a:cubicBezTo>
                  <a:pt x="2096" y="16181"/>
                  <a:pt x="2120" y="16181"/>
                  <a:pt x="2132" y="16193"/>
                </a:cubicBezTo>
                <a:cubicBezTo>
                  <a:pt x="2763" y="16229"/>
                  <a:pt x="3418" y="16265"/>
                  <a:pt x="3763" y="16277"/>
                </a:cubicBezTo>
                <a:lnTo>
                  <a:pt x="3763" y="16289"/>
                </a:lnTo>
                <a:lnTo>
                  <a:pt x="3608" y="16289"/>
                </a:lnTo>
                <a:lnTo>
                  <a:pt x="3608" y="16277"/>
                </a:lnTo>
                <a:lnTo>
                  <a:pt x="3453" y="16277"/>
                </a:lnTo>
                <a:cubicBezTo>
                  <a:pt x="3037" y="16253"/>
                  <a:pt x="2608" y="16229"/>
                  <a:pt x="2167" y="16217"/>
                </a:cubicBezTo>
                <a:lnTo>
                  <a:pt x="2132" y="16217"/>
                </a:lnTo>
                <a:cubicBezTo>
                  <a:pt x="2132" y="16217"/>
                  <a:pt x="2132" y="16205"/>
                  <a:pt x="2132" y="16205"/>
                </a:cubicBezTo>
                <a:lnTo>
                  <a:pt x="2084" y="16205"/>
                </a:lnTo>
                <a:lnTo>
                  <a:pt x="2036" y="16193"/>
                </a:lnTo>
                <a:lnTo>
                  <a:pt x="1929" y="16193"/>
                </a:lnTo>
                <a:cubicBezTo>
                  <a:pt x="1816" y="16193"/>
                  <a:pt x="1703" y="16183"/>
                  <a:pt x="1611" y="16181"/>
                </a:cubicBezTo>
                <a:lnTo>
                  <a:pt x="1611" y="16181"/>
                </a:lnTo>
                <a:cubicBezTo>
                  <a:pt x="1801" y="16182"/>
                  <a:pt x="2002" y="16189"/>
                  <a:pt x="2089" y="16192"/>
                </a:cubicBezTo>
                <a:lnTo>
                  <a:pt x="2089" y="16192"/>
                </a:lnTo>
                <a:cubicBezTo>
                  <a:pt x="2062" y="16191"/>
                  <a:pt x="2022" y="16188"/>
                  <a:pt x="1965" y="16181"/>
                </a:cubicBezTo>
                <a:close/>
                <a:moveTo>
                  <a:pt x="83" y="15824"/>
                </a:moveTo>
                <a:cubicBezTo>
                  <a:pt x="82" y="15824"/>
                  <a:pt x="80" y="15837"/>
                  <a:pt x="72" y="15860"/>
                </a:cubicBezTo>
                <a:lnTo>
                  <a:pt x="60" y="15955"/>
                </a:lnTo>
                <a:lnTo>
                  <a:pt x="48" y="16015"/>
                </a:lnTo>
                <a:lnTo>
                  <a:pt x="24" y="16134"/>
                </a:lnTo>
                <a:cubicBezTo>
                  <a:pt x="12" y="16181"/>
                  <a:pt x="12" y="16229"/>
                  <a:pt x="0" y="16265"/>
                </a:cubicBezTo>
                <a:cubicBezTo>
                  <a:pt x="346" y="16277"/>
                  <a:pt x="631" y="16289"/>
                  <a:pt x="881" y="16300"/>
                </a:cubicBezTo>
                <a:cubicBezTo>
                  <a:pt x="1084" y="16300"/>
                  <a:pt x="1251" y="16312"/>
                  <a:pt x="1405" y="16312"/>
                </a:cubicBezTo>
                <a:cubicBezTo>
                  <a:pt x="1417" y="16312"/>
                  <a:pt x="1417" y="16300"/>
                  <a:pt x="1405" y="16289"/>
                </a:cubicBezTo>
                <a:cubicBezTo>
                  <a:pt x="1120" y="16277"/>
                  <a:pt x="834" y="16265"/>
                  <a:pt x="560" y="16253"/>
                </a:cubicBezTo>
                <a:lnTo>
                  <a:pt x="560" y="16253"/>
                </a:lnTo>
                <a:cubicBezTo>
                  <a:pt x="917" y="16270"/>
                  <a:pt x="1045" y="16281"/>
                  <a:pt x="1032" y="16281"/>
                </a:cubicBezTo>
                <a:cubicBezTo>
                  <a:pt x="1027" y="16281"/>
                  <a:pt x="1003" y="16280"/>
                  <a:pt x="965" y="16277"/>
                </a:cubicBezTo>
                <a:cubicBezTo>
                  <a:pt x="810" y="16277"/>
                  <a:pt x="442" y="16253"/>
                  <a:pt x="133" y="16241"/>
                </a:cubicBezTo>
                <a:lnTo>
                  <a:pt x="133" y="16241"/>
                </a:lnTo>
                <a:cubicBezTo>
                  <a:pt x="144" y="16242"/>
                  <a:pt x="156" y="16253"/>
                  <a:pt x="167" y="16253"/>
                </a:cubicBezTo>
                <a:lnTo>
                  <a:pt x="12" y="16253"/>
                </a:lnTo>
                <a:cubicBezTo>
                  <a:pt x="36" y="16122"/>
                  <a:pt x="60" y="15991"/>
                  <a:pt x="84" y="15848"/>
                </a:cubicBezTo>
                <a:lnTo>
                  <a:pt x="84" y="15836"/>
                </a:lnTo>
                <a:cubicBezTo>
                  <a:pt x="84" y="15828"/>
                  <a:pt x="84" y="15824"/>
                  <a:pt x="83" y="15824"/>
                </a:cubicBezTo>
                <a:close/>
                <a:moveTo>
                  <a:pt x="1584" y="16289"/>
                </a:moveTo>
                <a:lnTo>
                  <a:pt x="1584" y="16289"/>
                </a:lnTo>
                <a:cubicBezTo>
                  <a:pt x="1561" y="16289"/>
                  <a:pt x="1543" y="16291"/>
                  <a:pt x="1524" y="16300"/>
                </a:cubicBezTo>
                <a:lnTo>
                  <a:pt x="1667" y="16312"/>
                </a:lnTo>
                <a:cubicBezTo>
                  <a:pt x="1751" y="16312"/>
                  <a:pt x="1822" y="16324"/>
                  <a:pt x="1894" y="16324"/>
                </a:cubicBezTo>
                <a:cubicBezTo>
                  <a:pt x="1870" y="16312"/>
                  <a:pt x="1822" y="16300"/>
                  <a:pt x="1774" y="16300"/>
                </a:cubicBezTo>
                <a:lnTo>
                  <a:pt x="1763" y="16300"/>
                </a:lnTo>
                <a:cubicBezTo>
                  <a:pt x="1696" y="16300"/>
                  <a:pt x="1640" y="16290"/>
                  <a:pt x="1584" y="16289"/>
                </a:cubicBezTo>
                <a:close/>
                <a:moveTo>
                  <a:pt x="1991" y="16324"/>
                </a:moveTo>
                <a:lnTo>
                  <a:pt x="1991" y="16324"/>
                </a:lnTo>
                <a:cubicBezTo>
                  <a:pt x="1990" y="16324"/>
                  <a:pt x="1990" y="16324"/>
                  <a:pt x="1989" y="16324"/>
                </a:cubicBezTo>
                <a:cubicBezTo>
                  <a:pt x="1990" y="16324"/>
                  <a:pt x="1990" y="16324"/>
                  <a:pt x="1991" y="16324"/>
                </a:cubicBezTo>
                <a:lnTo>
                  <a:pt x="1991" y="16324"/>
                </a:lnTo>
                <a:cubicBezTo>
                  <a:pt x="1991" y="16324"/>
                  <a:pt x="1991" y="16324"/>
                  <a:pt x="1991" y="16324"/>
                </a:cubicBezTo>
                <a:close/>
                <a:moveTo>
                  <a:pt x="31850" y="16324"/>
                </a:moveTo>
                <a:cubicBezTo>
                  <a:pt x="31843" y="16326"/>
                  <a:pt x="31838" y="16328"/>
                  <a:pt x="31837" y="16329"/>
                </a:cubicBezTo>
                <a:lnTo>
                  <a:pt x="31837" y="16329"/>
                </a:lnTo>
                <a:cubicBezTo>
                  <a:pt x="31842" y="16328"/>
                  <a:pt x="31846" y="16326"/>
                  <a:pt x="31850" y="16324"/>
                </a:cubicBezTo>
                <a:close/>
                <a:moveTo>
                  <a:pt x="3751" y="16312"/>
                </a:moveTo>
                <a:cubicBezTo>
                  <a:pt x="3787" y="16312"/>
                  <a:pt x="3834" y="16324"/>
                  <a:pt x="3870" y="16324"/>
                </a:cubicBezTo>
                <a:cubicBezTo>
                  <a:pt x="3918" y="16324"/>
                  <a:pt x="3965" y="16336"/>
                  <a:pt x="4001" y="16336"/>
                </a:cubicBezTo>
                <a:lnTo>
                  <a:pt x="3870" y="16336"/>
                </a:lnTo>
                <a:cubicBezTo>
                  <a:pt x="3822" y="16336"/>
                  <a:pt x="3787" y="16336"/>
                  <a:pt x="3751" y="16324"/>
                </a:cubicBezTo>
                <a:lnTo>
                  <a:pt x="3751" y="16312"/>
                </a:lnTo>
                <a:close/>
                <a:moveTo>
                  <a:pt x="2894" y="16312"/>
                </a:moveTo>
                <a:lnTo>
                  <a:pt x="2894" y="16312"/>
                </a:lnTo>
                <a:cubicBezTo>
                  <a:pt x="3203" y="16324"/>
                  <a:pt x="3489" y="16336"/>
                  <a:pt x="3739" y="16336"/>
                </a:cubicBezTo>
                <a:cubicBezTo>
                  <a:pt x="3656" y="16336"/>
                  <a:pt x="3560" y="16348"/>
                  <a:pt x="3465" y="16348"/>
                </a:cubicBezTo>
                <a:lnTo>
                  <a:pt x="2894" y="16312"/>
                </a:lnTo>
                <a:close/>
                <a:moveTo>
                  <a:pt x="4013" y="16348"/>
                </a:moveTo>
                <a:cubicBezTo>
                  <a:pt x="4037" y="16348"/>
                  <a:pt x="4049" y="16360"/>
                  <a:pt x="4037" y="16360"/>
                </a:cubicBezTo>
                <a:cubicBezTo>
                  <a:pt x="4001" y="16360"/>
                  <a:pt x="3965" y="16348"/>
                  <a:pt x="3941" y="16348"/>
                </a:cubicBezTo>
                <a:close/>
                <a:moveTo>
                  <a:pt x="28111" y="16277"/>
                </a:moveTo>
                <a:cubicBezTo>
                  <a:pt x="28861" y="16312"/>
                  <a:pt x="29659" y="16348"/>
                  <a:pt x="30433" y="16384"/>
                </a:cubicBezTo>
                <a:lnTo>
                  <a:pt x="30588" y="16408"/>
                </a:lnTo>
                <a:lnTo>
                  <a:pt x="30588" y="16408"/>
                </a:lnTo>
                <a:lnTo>
                  <a:pt x="28094" y="16279"/>
                </a:lnTo>
                <a:lnTo>
                  <a:pt x="28094" y="16279"/>
                </a:lnTo>
                <a:lnTo>
                  <a:pt x="28111" y="16277"/>
                </a:lnTo>
                <a:close/>
                <a:moveTo>
                  <a:pt x="6073" y="16396"/>
                </a:moveTo>
                <a:lnTo>
                  <a:pt x="6073" y="16396"/>
                </a:lnTo>
                <a:cubicBezTo>
                  <a:pt x="6727" y="16443"/>
                  <a:pt x="5823" y="16408"/>
                  <a:pt x="6394" y="16443"/>
                </a:cubicBezTo>
                <a:cubicBezTo>
                  <a:pt x="6442" y="16443"/>
                  <a:pt x="6513" y="16455"/>
                  <a:pt x="6596" y="16455"/>
                </a:cubicBezTo>
                <a:lnTo>
                  <a:pt x="6358" y="16455"/>
                </a:lnTo>
                <a:cubicBezTo>
                  <a:pt x="6323" y="16455"/>
                  <a:pt x="6251" y="16443"/>
                  <a:pt x="6168" y="16443"/>
                </a:cubicBezTo>
                <a:lnTo>
                  <a:pt x="6144" y="16431"/>
                </a:lnTo>
                <a:lnTo>
                  <a:pt x="6120" y="16431"/>
                </a:lnTo>
                <a:cubicBezTo>
                  <a:pt x="5989" y="16420"/>
                  <a:pt x="5858" y="16408"/>
                  <a:pt x="5751" y="16408"/>
                </a:cubicBezTo>
                <a:cubicBezTo>
                  <a:pt x="5740" y="16396"/>
                  <a:pt x="5728" y="16396"/>
                  <a:pt x="5707" y="16396"/>
                </a:cubicBezTo>
                <a:lnTo>
                  <a:pt x="5707" y="16396"/>
                </a:lnTo>
                <a:cubicBezTo>
                  <a:pt x="5832" y="16396"/>
                  <a:pt x="5905" y="16401"/>
                  <a:pt x="5972" y="16401"/>
                </a:cubicBezTo>
                <a:cubicBezTo>
                  <a:pt x="6005" y="16401"/>
                  <a:pt x="6037" y="16400"/>
                  <a:pt x="6073" y="16396"/>
                </a:cubicBezTo>
                <a:close/>
                <a:moveTo>
                  <a:pt x="6966" y="16455"/>
                </a:moveTo>
                <a:lnTo>
                  <a:pt x="6966" y="16455"/>
                </a:lnTo>
                <a:cubicBezTo>
                  <a:pt x="6954" y="16467"/>
                  <a:pt x="6954" y="16467"/>
                  <a:pt x="6942" y="16467"/>
                </a:cubicBezTo>
                <a:lnTo>
                  <a:pt x="6847" y="16467"/>
                </a:lnTo>
                <a:lnTo>
                  <a:pt x="6966" y="16455"/>
                </a:lnTo>
                <a:close/>
                <a:moveTo>
                  <a:pt x="7335" y="16443"/>
                </a:moveTo>
                <a:cubicBezTo>
                  <a:pt x="7323" y="16455"/>
                  <a:pt x="7299" y="16455"/>
                  <a:pt x="7287" y="16455"/>
                </a:cubicBezTo>
                <a:lnTo>
                  <a:pt x="7275" y="16455"/>
                </a:lnTo>
                <a:cubicBezTo>
                  <a:pt x="7251" y="16467"/>
                  <a:pt x="7228" y="16467"/>
                  <a:pt x="7204" y="16467"/>
                </a:cubicBezTo>
                <a:cubicBezTo>
                  <a:pt x="7180" y="16467"/>
                  <a:pt x="7144" y="16467"/>
                  <a:pt x="7097" y="16455"/>
                </a:cubicBezTo>
                <a:cubicBezTo>
                  <a:pt x="7168" y="16443"/>
                  <a:pt x="7251" y="16443"/>
                  <a:pt x="7335" y="16443"/>
                </a:cubicBezTo>
                <a:close/>
                <a:moveTo>
                  <a:pt x="7644" y="16443"/>
                </a:moveTo>
                <a:lnTo>
                  <a:pt x="7644" y="16443"/>
                </a:lnTo>
                <a:cubicBezTo>
                  <a:pt x="7696" y="16444"/>
                  <a:pt x="7747" y="16445"/>
                  <a:pt x="7799" y="16455"/>
                </a:cubicBezTo>
                <a:cubicBezTo>
                  <a:pt x="7751" y="16455"/>
                  <a:pt x="7704" y="16455"/>
                  <a:pt x="7656" y="16467"/>
                </a:cubicBezTo>
                <a:cubicBezTo>
                  <a:pt x="7656" y="16455"/>
                  <a:pt x="7644" y="16455"/>
                  <a:pt x="7644" y="16443"/>
                </a:cubicBezTo>
                <a:close/>
                <a:moveTo>
                  <a:pt x="8013" y="16479"/>
                </a:moveTo>
                <a:cubicBezTo>
                  <a:pt x="8013" y="16479"/>
                  <a:pt x="7978" y="16491"/>
                  <a:pt x="7966" y="16491"/>
                </a:cubicBezTo>
                <a:lnTo>
                  <a:pt x="7835" y="16491"/>
                </a:lnTo>
                <a:cubicBezTo>
                  <a:pt x="7859" y="16479"/>
                  <a:pt x="7930" y="16479"/>
                  <a:pt x="8013" y="16479"/>
                </a:cubicBezTo>
                <a:close/>
                <a:moveTo>
                  <a:pt x="8323" y="16479"/>
                </a:moveTo>
                <a:cubicBezTo>
                  <a:pt x="8311" y="16491"/>
                  <a:pt x="8299" y="16491"/>
                  <a:pt x="8275" y="16491"/>
                </a:cubicBezTo>
                <a:lnTo>
                  <a:pt x="8287" y="16479"/>
                </a:lnTo>
                <a:close/>
                <a:moveTo>
                  <a:pt x="30635" y="16396"/>
                </a:moveTo>
                <a:lnTo>
                  <a:pt x="30635" y="16396"/>
                </a:lnTo>
                <a:cubicBezTo>
                  <a:pt x="31004" y="16408"/>
                  <a:pt x="31373" y="16420"/>
                  <a:pt x="31719" y="16443"/>
                </a:cubicBezTo>
                <a:cubicBezTo>
                  <a:pt x="31838" y="16455"/>
                  <a:pt x="31957" y="16455"/>
                  <a:pt x="32040" y="16455"/>
                </a:cubicBezTo>
                <a:cubicBezTo>
                  <a:pt x="32076" y="16455"/>
                  <a:pt x="32123" y="16455"/>
                  <a:pt x="32159" y="16467"/>
                </a:cubicBezTo>
                <a:lnTo>
                  <a:pt x="32266" y="16467"/>
                </a:lnTo>
                <a:lnTo>
                  <a:pt x="32266" y="16479"/>
                </a:lnTo>
                <a:lnTo>
                  <a:pt x="32481" y="16479"/>
                </a:lnTo>
                <a:cubicBezTo>
                  <a:pt x="32540" y="16491"/>
                  <a:pt x="32600" y="16491"/>
                  <a:pt x="32659" y="16503"/>
                </a:cubicBezTo>
                <a:cubicBezTo>
                  <a:pt x="32576" y="16491"/>
                  <a:pt x="32433" y="16491"/>
                  <a:pt x="32254" y="16479"/>
                </a:cubicBezTo>
                <a:lnTo>
                  <a:pt x="32266" y="16479"/>
                </a:lnTo>
                <a:lnTo>
                  <a:pt x="30659" y="16408"/>
                </a:lnTo>
                <a:lnTo>
                  <a:pt x="30635" y="16396"/>
                </a:lnTo>
                <a:close/>
                <a:moveTo>
                  <a:pt x="32254" y="16503"/>
                </a:moveTo>
                <a:cubicBezTo>
                  <a:pt x="32302" y="16503"/>
                  <a:pt x="32362" y="16515"/>
                  <a:pt x="32421" y="16515"/>
                </a:cubicBezTo>
                <a:cubicBezTo>
                  <a:pt x="32480" y="16515"/>
                  <a:pt x="32547" y="16523"/>
                  <a:pt x="32616" y="16526"/>
                </a:cubicBezTo>
                <a:lnTo>
                  <a:pt x="32616" y="16526"/>
                </a:lnTo>
                <a:lnTo>
                  <a:pt x="32254" y="16515"/>
                </a:lnTo>
                <a:lnTo>
                  <a:pt x="32254" y="16503"/>
                </a:lnTo>
                <a:close/>
                <a:moveTo>
                  <a:pt x="8466" y="16515"/>
                </a:moveTo>
                <a:lnTo>
                  <a:pt x="8466" y="16527"/>
                </a:lnTo>
                <a:cubicBezTo>
                  <a:pt x="8454" y="16527"/>
                  <a:pt x="8442" y="16527"/>
                  <a:pt x="8430" y="16515"/>
                </a:cubicBezTo>
                <a:close/>
                <a:moveTo>
                  <a:pt x="8228" y="16479"/>
                </a:moveTo>
                <a:lnTo>
                  <a:pt x="8251" y="16503"/>
                </a:lnTo>
                <a:lnTo>
                  <a:pt x="8275" y="16491"/>
                </a:lnTo>
                <a:lnTo>
                  <a:pt x="8275" y="16491"/>
                </a:lnTo>
                <a:cubicBezTo>
                  <a:pt x="8371" y="16503"/>
                  <a:pt x="8263" y="16515"/>
                  <a:pt x="8204" y="16515"/>
                </a:cubicBezTo>
                <a:cubicBezTo>
                  <a:pt x="8263" y="16515"/>
                  <a:pt x="8299" y="16527"/>
                  <a:pt x="8347" y="16527"/>
                </a:cubicBezTo>
                <a:lnTo>
                  <a:pt x="8406" y="16539"/>
                </a:lnTo>
                <a:cubicBezTo>
                  <a:pt x="8287" y="16527"/>
                  <a:pt x="8168" y="16515"/>
                  <a:pt x="8037" y="16515"/>
                </a:cubicBezTo>
                <a:cubicBezTo>
                  <a:pt x="8025" y="16503"/>
                  <a:pt x="8013" y="16503"/>
                  <a:pt x="8001" y="16491"/>
                </a:cubicBezTo>
                <a:lnTo>
                  <a:pt x="7990" y="16491"/>
                </a:lnTo>
                <a:lnTo>
                  <a:pt x="8061" y="16479"/>
                </a:lnTo>
                <a:close/>
                <a:moveTo>
                  <a:pt x="8478" y="16515"/>
                </a:moveTo>
                <a:cubicBezTo>
                  <a:pt x="8525" y="16515"/>
                  <a:pt x="8573" y="16527"/>
                  <a:pt x="8621" y="16527"/>
                </a:cubicBezTo>
                <a:cubicBezTo>
                  <a:pt x="8609" y="16527"/>
                  <a:pt x="8597" y="16539"/>
                  <a:pt x="8573" y="16539"/>
                </a:cubicBezTo>
                <a:cubicBezTo>
                  <a:pt x="8525" y="16539"/>
                  <a:pt x="8501" y="16527"/>
                  <a:pt x="8478" y="16527"/>
                </a:cubicBezTo>
                <a:lnTo>
                  <a:pt x="8478" y="16515"/>
                </a:lnTo>
                <a:close/>
                <a:moveTo>
                  <a:pt x="6168" y="16539"/>
                </a:moveTo>
                <a:cubicBezTo>
                  <a:pt x="6132" y="16550"/>
                  <a:pt x="6085" y="16562"/>
                  <a:pt x="6323" y="16562"/>
                </a:cubicBezTo>
                <a:cubicBezTo>
                  <a:pt x="6335" y="16550"/>
                  <a:pt x="6335" y="16550"/>
                  <a:pt x="6323" y="16550"/>
                </a:cubicBezTo>
                <a:cubicBezTo>
                  <a:pt x="6275" y="16539"/>
                  <a:pt x="6227" y="16539"/>
                  <a:pt x="6168" y="16539"/>
                </a:cubicBezTo>
                <a:close/>
                <a:moveTo>
                  <a:pt x="32657" y="16527"/>
                </a:moveTo>
                <a:cubicBezTo>
                  <a:pt x="32658" y="16527"/>
                  <a:pt x="32658" y="16527"/>
                  <a:pt x="32659" y="16527"/>
                </a:cubicBezTo>
                <a:cubicBezTo>
                  <a:pt x="32657" y="16542"/>
                  <a:pt x="32654" y="16557"/>
                  <a:pt x="32652" y="16572"/>
                </a:cubicBezTo>
                <a:lnTo>
                  <a:pt x="32652" y="16572"/>
                </a:lnTo>
                <a:lnTo>
                  <a:pt x="32657" y="16527"/>
                </a:lnTo>
                <a:close/>
                <a:moveTo>
                  <a:pt x="9347" y="16562"/>
                </a:moveTo>
                <a:cubicBezTo>
                  <a:pt x="9359" y="16562"/>
                  <a:pt x="9371" y="16562"/>
                  <a:pt x="9394" y="16574"/>
                </a:cubicBezTo>
                <a:lnTo>
                  <a:pt x="9383" y="16574"/>
                </a:lnTo>
                <a:cubicBezTo>
                  <a:pt x="9371" y="16574"/>
                  <a:pt x="9359" y="16562"/>
                  <a:pt x="9347" y="16562"/>
                </a:cubicBezTo>
                <a:close/>
                <a:moveTo>
                  <a:pt x="9787" y="16598"/>
                </a:moveTo>
                <a:cubicBezTo>
                  <a:pt x="9883" y="16598"/>
                  <a:pt x="9942" y="16610"/>
                  <a:pt x="9954" y="16610"/>
                </a:cubicBezTo>
                <a:cubicBezTo>
                  <a:pt x="9942" y="16622"/>
                  <a:pt x="9906" y="16622"/>
                  <a:pt x="9811" y="16622"/>
                </a:cubicBezTo>
                <a:cubicBezTo>
                  <a:pt x="9799" y="16610"/>
                  <a:pt x="9787" y="16598"/>
                  <a:pt x="9775" y="16598"/>
                </a:cubicBezTo>
                <a:close/>
                <a:moveTo>
                  <a:pt x="10025" y="16574"/>
                </a:moveTo>
                <a:cubicBezTo>
                  <a:pt x="10145" y="16574"/>
                  <a:pt x="10276" y="16586"/>
                  <a:pt x="10395" y="16598"/>
                </a:cubicBezTo>
                <a:lnTo>
                  <a:pt x="10430" y="16586"/>
                </a:lnTo>
                <a:cubicBezTo>
                  <a:pt x="10502" y="16586"/>
                  <a:pt x="10573" y="16586"/>
                  <a:pt x="10645" y="16598"/>
                </a:cubicBezTo>
                <a:lnTo>
                  <a:pt x="10657" y="16598"/>
                </a:lnTo>
                <a:lnTo>
                  <a:pt x="10657" y="16622"/>
                </a:lnTo>
                <a:lnTo>
                  <a:pt x="10633" y="16622"/>
                </a:lnTo>
                <a:cubicBezTo>
                  <a:pt x="10430" y="16610"/>
                  <a:pt x="10216" y="16598"/>
                  <a:pt x="9942" y="16586"/>
                </a:cubicBezTo>
                <a:cubicBezTo>
                  <a:pt x="9942" y="16586"/>
                  <a:pt x="9942" y="16574"/>
                  <a:pt x="9942" y="16574"/>
                </a:cubicBezTo>
                <a:close/>
                <a:moveTo>
                  <a:pt x="10668" y="16610"/>
                </a:moveTo>
                <a:cubicBezTo>
                  <a:pt x="10668" y="16610"/>
                  <a:pt x="10668" y="16622"/>
                  <a:pt x="10668" y="16622"/>
                </a:cubicBezTo>
                <a:lnTo>
                  <a:pt x="10657" y="16622"/>
                </a:lnTo>
                <a:cubicBezTo>
                  <a:pt x="10657" y="16622"/>
                  <a:pt x="10668" y="16610"/>
                  <a:pt x="10668" y="16610"/>
                </a:cubicBezTo>
                <a:close/>
                <a:moveTo>
                  <a:pt x="10668" y="16598"/>
                </a:moveTo>
                <a:cubicBezTo>
                  <a:pt x="10692" y="16598"/>
                  <a:pt x="10716" y="16610"/>
                  <a:pt x="10740" y="16610"/>
                </a:cubicBezTo>
                <a:lnTo>
                  <a:pt x="10740" y="16610"/>
                </a:lnTo>
                <a:lnTo>
                  <a:pt x="10740" y="16610"/>
                </a:lnTo>
                <a:cubicBezTo>
                  <a:pt x="10752" y="16610"/>
                  <a:pt x="10752" y="16622"/>
                  <a:pt x="10764" y="16622"/>
                </a:cubicBezTo>
                <a:cubicBezTo>
                  <a:pt x="10764" y="16622"/>
                  <a:pt x="10752" y="16622"/>
                  <a:pt x="10752" y="16634"/>
                </a:cubicBezTo>
                <a:cubicBezTo>
                  <a:pt x="10752" y="16622"/>
                  <a:pt x="10740" y="16622"/>
                  <a:pt x="10740" y="16610"/>
                </a:cubicBezTo>
                <a:lnTo>
                  <a:pt x="10740" y="16622"/>
                </a:lnTo>
                <a:lnTo>
                  <a:pt x="10704" y="16622"/>
                </a:lnTo>
                <a:cubicBezTo>
                  <a:pt x="10704" y="16622"/>
                  <a:pt x="10716" y="16610"/>
                  <a:pt x="10704" y="16610"/>
                </a:cubicBezTo>
                <a:cubicBezTo>
                  <a:pt x="10704" y="16610"/>
                  <a:pt x="10704" y="16622"/>
                  <a:pt x="10704" y="16622"/>
                </a:cubicBezTo>
                <a:lnTo>
                  <a:pt x="10680" y="16622"/>
                </a:lnTo>
                <a:cubicBezTo>
                  <a:pt x="10680" y="16610"/>
                  <a:pt x="10668" y="16598"/>
                  <a:pt x="10668" y="16598"/>
                </a:cubicBezTo>
                <a:close/>
                <a:moveTo>
                  <a:pt x="10799" y="16622"/>
                </a:moveTo>
                <a:cubicBezTo>
                  <a:pt x="10799" y="16622"/>
                  <a:pt x="10799" y="16622"/>
                  <a:pt x="10787" y="16634"/>
                </a:cubicBezTo>
                <a:lnTo>
                  <a:pt x="10764" y="16634"/>
                </a:lnTo>
                <a:cubicBezTo>
                  <a:pt x="10764" y="16634"/>
                  <a:pt x="10764" y="16622"/>
                  <a:pt x="10776" y="16622"/>
                </a:cubicBezTo>
                <a:close/>
                <a:moveTo>
                  <a:pt x="10859" y="16610"/>
                </a:moveTo>
                <a:cubicBezTo>
                  <a:pt x="10895" y="16610"/>
                  <a:pt x="10930" y="16622"/>
                  <a:pt x="10954" y="16622"/>
                </a:cubicBezTo>
                <a:cubicBezTo>
                  <a:pt x="10954" y="16622"/>
                  <a:pt x="10954" y="16622"/>
                  <a:pt x="10954" y="16634"/>
                </a:cubicBezTo>
                <a:lnTo>
                  <a:pt x="10883" y="16622"/>
                </a:lnTo>
                <a:lnTo>
                  <a:pt x="10811" y="16622"/>
                </a:lnTo>
                <a:lnTo>
                  <a:pt x="10811" y="16634"/>
                </a:lnTo>
                <a:lnTo>
                  <a:pt x="10799" y="16634"/>
                </a:lnTo>
                <a:lnTo>
                  <a:pt x="10799" y="16622"/>
                </a:lnTo>
                <a:lnTo>
                  <a:pt x="10811" y="16622"/>
                </a:lnTo>
                <a:cubicBezTo>
                  <a:pt x="10811" y="16622"/>
                  <a:pt x="10811" y="16610"/>
                  <a:pt x="10811" y="16610"/>
                </a:cubicBezTo>
                <a:close/>
                <a:moveTo>
                  <a:pt x="11002" y="16622"/>
                </a:moveTo>
                <a:lnTo>
                  <a:pt x="11014" y="16634"/>
                </a:lnTo>
                <a:lnTo>
                  <a:pt x="11002" y="16634"/>
                </a:lnTo>
                <a:lnTo>
                  <a:pt x="11002" y="16622"/>
                </a:lnTo>
                <a:close/>
                <a:moveTo>
                  <a:pt x="11038" y="16622"/>
                </a:moveTo>
                <a:cubicBezTo>
                  <a:pt x="11038" y="16622"/>
                  <a:pt x="11038" y="16634"/>
                  <a:pt x="11038" y="16634"/>
                </a:cubicBezTo>
                <a:lnTo>
                  <a:pt x="11014" y="16634"/>
                </a:lnTo>
                <a:lnTo>
                  <a:pt x="11014" y="16622"/>
                </a:lnTo>
                <a:close/>
                <a:moveTo>
                  <a:pt x="11204" y="16634"/>
                </a:moveTo>
                <a:lnTo>
                  <a:pt x="11204" y="16634"/>
                </a:lnTo>
                <a:lnTo>
                  <a:pt x="11204" y="16634"/>
                </a:lnTo>
                <a:close/>
                <a:moveTo>
                  <a:pt x="10990" y="16622"/>
                </a:moveTo>
                <a:cubicBezTo>
                  <a:pt x="10990" y="16622"/>
                  <a:pt x="10990" y="16634"/>
                  <a:pt x="10990" y="16646"/>
                </a:cubicBezTo>
                <a:lnTo>
                  <a:pt x="10966" y="16646"/>
                </a:lnTo>
                <a:cubicBezTo>
                  <a:pt x="10966" y="16634"/>
                  <a:pt x="10966" y="16634"/>
                  <a:pt x="10968" y="16634"/>
                </a:cubicBezTo>
                <a:cubicBezTo>
                  <a:pt x="10969" y="16634"/>
                  <a:pt x="10972" y="16634"/>
                  <a:pt x="10978" y="16622"/>
                </a:cubicBezTo>
                <a:close/>
                <a:moveTo>
                  <a:pt x="11192" y="16646"/>
                </a:moveTo>
                <a:cubicBezTo>
                  <a:pt x="11196" y="16646"/>
                  <a:pt x="11200" y="16646"/>
                  <a:pt x="11204" y="16646"/>
                </a:cubicBezTo>
                <a:lnTo>
                  <a:pt x="11192" y="16646"/>
                </a:lnTo>
                <a:lnTo>
                  <a:pt x="11192" y="16646"/>
                </a:lnTo>
                <a:close/>
                <a:moveTo>
                  <a:pt x="11204" y="16622"/>
                </a:moveTo>
                <a:lnTo>
                  <a:pt x="11204" y="16634"/>
                </a:lnTo>
                <a:lnTo>
                  <a:pt x="11252" y="16634"/>
                </a:lnTo>
                <a:cubicBezTo>
                  <a:pt x="11252" y="16634"/>
                  <a:pt x="11252" y="16646"/>
                  <a:pt x="11252" y="16646"/>
                </a:cubicBezTo>
                <a:lnTo>
                  <a:pt x="11204" y="16646"/>
                </a:lnTo>
                <a:lnTo>
                  <a:pt x="11204" y="16634"/>
                </a:lnTo>
                <a:lnTo>
                  <a:pt x="11192" y="16646"/>
                </a:lnTo>
                <a:lnTo>
                  <a:pt x="11192" y="16646"/>
                </a:lnTo>
                <a:cubicBezTo>
                  <a:pt x="11150" y="16646"/>
                  <a:pt x="11118" y="16645"/>
                  <a:pt x="11085" y="16634"/>
                </a:cubicBezTo>
                <a:lnTo>
                  <a:pt x="11061" y="16634"/>
                </a:lnTo>
                <a:cubicBezTo>
                  <a:pt x="11061" y="16634"/>
                  <a:pt x="11061" y="16634"/>
                  <a:pt x="11073" y="16622"/>
                </a:cubicBezTo>
                <a:lnTo>
                  <a:pt x="11073" y="16622"/>
                </a:lnTo>
                <a:cubicBezTo>
                  <a:pt x="11069" y="16626"/>
                  <a:pt x="11067" y="16627"/>
                  <a:pt x="11065" y="16627"/>
                </a:cubicBezTo>
                <a:cubicBezTo>
                  <a:pt x="11061" y="16627"/>
                  <a:pt x="11061" y="16622"/>
                  <a:pt x="11061" y="16622"/>
                </a:cubicBezTo>
                <a:close/>
                <a:moveTo>
                  <a:pt x="11299" y="16634"/>
                </a:moveTo>
                <a:cubicBezTo>
                  <a:pt x="11299" y="16634"/>
                  <a:pt x="11288" y="16646"/>
                  <a:pt x="11288" y="16646"/>
                </a:cubicBezTo>
                <a:cubicBezTo>
                  <a:pt x="11276" y="16646"/>
                  <a:pt x="11276" y="16646"/>
                  <a:pt x="11276" y="16634"/>
                </a:cubicBezTo>
                <a:close/>
                <a:moveTo>
                  <a:pt x="9406" y="16634"/>
                </a:moveTo>
                <a:cubicBezTo>
                  <a:pt x="9406" y="16634"/>
                  <a:pt x="9430" y="16634"/>
                  <a:pt x="9430" y="16646"/>
                </a:cubicBezTo>
                <a:cubicBezTo>
                  <a:pt x="9442" y="16646"/>
                  <a:pt x="9454" y="16646"/>
                  <a:pt x="9466" y="16658"/>
                </a:cubicBezTo>
                <a:lnTo>
                  <a:pt x="9430" y="16658"/>
                </a:lnTo>
                <a:lnTo>
                  <a:pt x="9430" y="16646"/>
                </a:lnTo>
                <a:lnTo>
                  <a:pt x="9323" y="16646"/>
                </a:lnTo>
                <a:cubicBezTo>
                  <a:pt x="9359" y="16646"/>
                  <a:pt x="9383" y="16634"/>
                  <a:pt x="9406" y="16634"/>
                </a:cubicBezTo>
                <a:close/>
                <a:moveTo>
                  <a:pt x="9549" y="16634"/>
                </a:moveTo>
                <a:lnTo>
                  <a:pt x="9549" y="16658"/>
                </a:lnTo>
                <a:lnTo>
                  <a:pt x="9514" y="16658"/>
                </a:lnTo>
                <a:lnTo>
                  <a:pt x="9514" y="16634"/>
                </a:lnTo>
                <a:close/>
                <a:moveTo>
                  <a:pt x="11311" y="16634"/>
                </a:moveTo>
                <a:cubicBezTo>
                  <a:pt x="11383" y="16634"/>
                  <a:pt x="11454" y="16634"/>
                  <a:pt x="11514" y="16646"/>
                </a:cubicBezTo>
                <a:lnTo>
                  <a:pt x="11514" y="16658"/>
                </a:lnTo>
                <a:lnTo>
                  <a:pt x="11299" y="16658"/>
                </a:lnTo>
                <a:lnTo>
                  <a:pt x="11311" y="16634"/>
                </a:lnTo>
                <a:close/>
                <a:moveTo>
                  <a:pt x="11538" y="16646"/>
                </a:moveTo>
                <a:lnTo>
                  <a:pt x="11538" y="16658"/>
                </a:lnTo>
                <a:cubicBezTo>
                  <a:pt x="11538" y="16658"/>
                  <a:pt x="11526" y="16646"/>
                  <a:pt x="11526" y="16646"/>
                </a:cubicBezTo>
                <a:close/>
                <a:moveTo>
                  <a:pt x="11657" y="16646"/>
                </a:moveTo>
                <a:lnTo>
                  <a:pt x="11657" y="16658"/>
                </a:lnTo>
                <a:cubicBezTo>
                  <a:pt x="11657" y="16658"/>
                  <a:pt x="11645" y="16658"/>
                  <a:pt x="11645" y="16646"/>
                </a:cubicBezTo>
                <a:close/>
                <a:moveTo>
                  <a:pt x="11990" y="16658"/>
                </a:moveTo>
                <a:cubicBezTo>
                  <a:pt x="11990" y="16658"/>
                  <a:pt x="11985" y="16663"/>
                  <a:pt x="11981" y="16663"/>
                </a:cubicBezTo>
                <a:cubicBezTo>
                  <a:pt x="11979" y="16663"/>
                  <a:pt x="11978" y="16662"/>
                  <a:pt x="11978" y="16658"/>
                </a:cubicBezTo>
                <a:close/>
                <a:moveTo>
                  <a:pt x="11609" y="16646"/>
                </a:moveTo>
                <a:cubicBezTo>
                  <a:pt x="11602" y="16660"/>
                  <a:pt x="11599" y="16665"/>
                  <a:pt x="11598" y="16665"/>
                </a:cubicBezTo>
                <a:cubicBezTo>
                  <a:pt x="11597" y="16665"/>
                  <a:pt x="11597" y="16663"/>
                  <a:pt x="11597" y="16658"/>
                </a:cubicBezTo>
                <a:lnTo>
                  <a:pt x="11573" y="16658"/>
                </a:lnTo>
                <a:cubicBezTo>
                  <a:pt x="11573" y="16651"/>
                  <a:pt x="11573" y="16646"/>
                  <a:pt x="11573" y="16646"/>
                </a:cubicBezTo>
                <a:close/>
                <a:moveTo>
                  <a:pt x="11573" y="16646"/>
                </a:moveTo>
                <a:cubicBezTo>
                  <a:pt x="11573" y="16658"/>
                  <a:pt x="11570" y="16658"/>
                  <a:pt x="11567" y="16658"/>
                </a:cubicBezTo>
                <a:cubicBezTo>
                  <a:pt x="11564" y="16658"/>
                  <a:pt x="11561" y="16658"/>
                  <a:pt x="11561" y="16670"/>
                </a:cubicBezTo>
                <a:lnTo>
                  <a:pt x="11549" y="16670"/>
                </a:lnTo>
                <a:cubicBezTo>
                  <a:pt x="11561" y="16658"/>
                  <a:pt x="11561" y="16646"/>
                  <a:pt x="11561" y="16646"/>
                </a:cubicBezTo>
                <a:close/>
                <a:moveTo>
                  <a:pt x="11704" y="16646"/>
                </a:moveTo>
                <a:cubicBezTo>
                  <a:pt x="11704" y="16658"/>
                  <a:pt x="11704" y="16670"/>
                  <a:pt x="11704" y="16670"/>
                </a:cubicBezTo>
                <a:lnTo>
                  <a:pt x="11692" y="16670"/>
                </a:lnTo>
                <a:cubicBezTo>
                  <a:pt x="11692" y="16658"/>
                  <a:pt x="11692" y="16658"/>
                  <a:pt x="11692" y="16646"/>
                </a:cubicBezTo>
                <a:close/>
                <a:moveTo>
                  <a:pt x="11811" y="16658"/>
                </a:moveTo>
                <a:cubicBezTo>
                  <a:pt x="11811" y="16658"/>
                  <a:pt x="11800" y="16670"/>
                  <a:pt x="11800" y="16670"/>
                </a:cubicBezTo>
                <a:cubicBezTo>
                  <a:pt x="11800" y="16658"/>
                  <a:pt x="11800" y="16658"/>
                  <a:pt x="11800" y="16658"/>
                </a:cubicBezTo>
                <a:close/>
                <a:moveTo>
                  <a:pt x="11859" y="16658"/>
                </a:moveTo>
                <a:cubicBezTo>
                  <a:pt x="11859" y="16670"/>
                  <a:pt x="11859" y="16670"/>
                  <a:pt x="11859" y="16670"/>
                </a:cubicBezTo>
                <a:lnTo>
                  <a:pt x="11847" y="16670"/>
                </a:lnTo>
                <a:cubicBezTo>
                  <a:pt x="11847" y="16670"/>
                  <a:pt x="11847" y="16658"/>
                  <a:pt x="11847" y="16658"/>
                </a:cubicBezTo>
                <a:close/>
                <a:moveTo>
                  <a:pt x="12085" y="16670"/>
                </a:moveTo>
                <a:cubicBezTo>
                  <a:pt x="12085" y="16670"/>
                  <a:pt x="12080" y="16675"/>
                  <a:pt x="12073" y="16675"/>
                </a:cubicBezTo>
                <a:cubicBezTo>
                  <a:pt x="12069" y="16675"/>
                  <a:pt x="12065" y="16673"/>
                  <a:pt x="12061" y="16670"/>
                </a:cubicBezTo>
                <a:close/>
                <a:moveTo>
                  <a:pt x="12145" y="16670"/>
                </a:moveTo>
                <a:cubicBezTo>
                  <a:pt x="12145" y="16675"/>
                  <a:pt x="12142" y="16678"/>
                  <a:pt x="12139" y="16678"/>
                </a:cubicBezTo>
                <a:cubicBezTo>
                  <a:pt x="12136" y="16678"/>
                  <a:pt x="12133" y="16675"/>
                  <a:pt x="12133" y="16670"/>
                </a:cubicBezTo>
                <a:close/>
                <a:moveTo>
                  <a:pt x="9621" y="16658"/>
                </a:moveTo>
                <a:cubicBezTo>
                  <a:pt x="9680" y="16658"/>
                  <a:pt x="9752" y="16670"/>
                  <a:pt x="9811" y="16681"/>
                </a:cubicBezTo>
                <a:cubicBezTo>
                  <a:pt x="9787" y="16681"/>
                  <a:pt x="9752" y="16681"/>
                  <a:pt x="9728" y="16670"/>
                </a:cubicBezTo>
                <a:lnTo>
                  <a:pt x="9609" y="16670"/>
                </a:lnTo>
                <a:cubicBezTo>
                  <a:pt x="9609" y="16670"/>
                  <a:pt x="9609" y="16658"/>
                  <a:pt x="9621" y="16658"/>
                </a:cubicBezTo>
                <a:close/>
                <a:moveTo>
                  <a:pt x="9918" y="16670"/>
                </a:moveTo>
                <a:lnTo>
                  <a:pt x="10216" y="16681"/>
                </a:lnTo>
                <a:lnTo>
                  <a:pt x="9918" y="16681"/>
                </a:lnTo>
                <a:cubicBezTo>
                  <a:pt x="9918" y="16681"/>
                  <a:pt x="9918" y="16670"/>
                  <a:pt x="9918" y="16670"/>
                </a:cubicBezTo>
                <a:close/>
                <a:moveTo>
                  <a:pt x="12038" y="16670"/>
                </a:moveTo>
                <a:lnTo>
                  <a:pt x="12038" y="16681"/>
                </a:lnTo>
                <a:lnTo>
                  <a:pt x="12014" y="16681"/>
                </a:lnTo>
                <a:cubicBezTo>
                  <a:pt x="12014" y="16675"/>
                  <a:pt x="12014" y="16673"/>
                  <a:pt x="12012" y="16673"/>
                </a:cubicBezTo>
                <a:cubicBezTo>
                  <a:pt x="12011" y="16673"/>
                  <a:pt x="12008" y="16675"/>
                  <a:pt x="12002" y="16681"/>
                </a:cubicBezTo>
                <a:lnTo>
                  <a:pt x="11990" y="16681"/>
                </a:lnTo>
                <a:lnTo>
                  <a:pt x="11990" y="16670"/>
                </a:lnTo>
                <a:close/>
                <a:moveTo>
                  <a:pt x="12061" y="16670"/>
                </a:moveTo>
                <a:cubicBezTo>
                  <a:pt x="12061" y="16670"/>
                  <a:pt x="12061" y="16670"/>
                  <a:pt x="12061" y="16681"/>
                </a:cubicBezTo>
                <a:lnTo>
                  <a:pt x="12050" y="16681"/>
                </a:lnTo>
                <a:cubicBezTo>
                  <a:pt x="12050" y="16681"/>
                  <a:pt x="12050" y="16670"/>
                  <a:pt x="12050" y="16670"/>
                </a:cubicBezTo>
                <a:close/>
                <a:moveTo>
                  <a:pt x="12121" y="16670"/>
                </a:moveTo>
                <a:cubicBezTo>
                  <a:pt x="12109" y="16670"/>
                  <a:pt x="12109" y="16681"/>
                  <a:pt x="12109" y="16681"/>
                </a:cubicBezTo>
                <a:lnTo>
                  <a:pt x="12097" y="16681"/>
                </a:lnTo>
                <a:cubicBezTo>
                  <a:pt x="12097" y="16681"/>
                  <a:pt x="12097" y="16670"/>
                  <a:pt x="12097" y="16670"/>
                </a:cubicBezTo>
                <a:close/>
                <a:moveTo>
                  <a:pt x="12169" y="16670"/>
                </a:moveTo>
                <a:lnTo>
                  <a:pt x="12228" y="16681"/>
                </a:lnTo>
                <a:lnTo>
                  <a:pt x="12157" y="16681"/>
                </a:lnTo>
                <a:cubicBezTo>
                  <a:pt x="12157" y="16681"/>
                  <a:pt x="12157" y="16681"/>
                  <a:pt x="12157" y="16670"/>
                </a:cubicBezTo>
                <a:close/>
                <a:moveTo>
                  <a:pt x="12288" y="16681"/>
                </a:moveTo>
                <a:lnTo>
                  <a:pt x="12288" y="16693"/>
                </a:lnTo>
                <a:lnTo>
                  <a:pt x="12276" y="16693"/>
                </a:lnTo>
                <a:lnTo>
                  <a:pt x="12276" y="16681"/>
                </a:lnTo>
                <a:close/>
                <a:moveTo>
                  <a:pt x="12347" y="16681"/>
                </a:moveTo>
                <a:lnTo>
                  <a:pt x="12347" y="16693"/>
                </a:lnTo>
                <a:lnTo>
                  <a:pt x="12311" y="16693"/>
                </a:lnTo>
                <a:lnTo>
                  <a:pt x="12311" y="16681"/>
                </a:lnTo>
                <a:close/>
                <a:moveTo>
                  <a:pt x="12395" y="16681"/>
                </a:moveTo>
                <a:lnTo>
                  <a:pt x="12395" y="16693"/>
                </a:lnTo>
                <a:lnTo>
                  <a:pt x="12383" y="16693"/>
                </a:lnTo>
                <a:cubicBezTo>
                  <a:pt x="12383" y="16693"/>
                  <a:pt x="12383" y="16693"/>
                  <a:pt x="12395" y="16681"/>
                </a:cubicBezTo>
                <a:close/>
                <a:moveTo>
                  <a:pt x="12419" y="16681"/>
                </a:moveTo>
                <a:lnTo>
                  <a:pt x="12419" y="16693"/>
                </a:lnTo>
                <a:lnTo>
                  <a:pt x="12407" y="16693"/>
                </a:lnTo>
                <a:cubicBezTo>
                  <a:pt x="12407" y="16693"/>
                  <a:pt x="12407" y="16693"/>
                  <a:pt x="12407" y="16681"/>
                </a:cubicBezTo>
                <a:close/>
                <a:moveTo>
                  <a:pt x="12573" y="16693"/>
                </a:moveTo>
                <a:lnTo>
                  <a:pt x="12573" y="16705"/>
                </a:lnTo>
                <a:cubicBezTo>
                  <a:pt x="12573" y="16705"/>
                  <a:pt x="12573" y="16705"/>
                  <a:pt x="12562" y="16693"/>
                </a:cubicBezTo>
                <a:close/>
                <a:moveTo>
                  <a:pt x="9364" y="16706"/>
                </a:moveTo>
                <a:lnTo>
                  <a:pt x="9364" y="16706"/>
                </a:lnTo>
                <a:cubicBezTo>
                  <a:pt x="9343" y="16707"/>
                  <a:pt x="9324" y="16708"/>
                  <a:pt x="9305" y="16708"/>
                </a:cubicBezTo>
                <a:lnTo>
                  <a:pt x="9305" y="16708"/>
                </a:lnTo>
                <a:cubicBezTo>
                  <a:pt x="9318" y="16714"/>
                  <a:pt x="9328" y="16717"/>
                  <a:pt x="9335" y="16717"/>
                </a:cubicBezTo>
                <a:cubicBezTo>
                  <a:pt x="9345" y="16717"/>
                  <a:pt x="9354" y="16709"/>
                  <a:pt x="9364" y="16706"/>
                </a:cubicBezTo>
                <a:close/>
                <a:moveTo>
                  <a:pt x="11823" y="16705"/>
                </a:moveTo>
                <a:cubicBezTo>
                  <a:pt x="11823" y="16705"/>
                  <a:pt x="11835" y="16705"/>
                  <a:pt x="11835" y="16717"/>
                </a:cubicBezTo>
                <a:lnTo>
                  <a:pt x="11823" y="16717"/>
                </a:lnTo>
                <a:lnTo>
                  <a:pt x="11823" y="16705"/>
                </a:lnTo>
                <a:close/>
                <a:moveTo>
                  <a:pt x="11847" y="16705"/>
                </a:moveTo>
                <a:lnTo>
                  <a:pt x="11847" y="16717"/>
                </a:lnTo>
                <a:cubicBezTo>
                  <a:pt x="11847" y="16717"/>
                  <a:pt x="11847" y="16717"/>
                  <a:pt x="11835" y="16705"/>
                </a:cubicBezTo>
                <a:close/>
                <a:moveTo>
                  <a:pt x="9466" y="16717"/>
                </a:moveTo>
                <a:cubicBezTo>
                  <a:pt x="9444" y="16717"/>
                  <a:pt x="9427" y="16721"/>
                  <a:pt x="9412" y="16725"/>
                </a:cubicBezTo>
                <a:lnTo>
                  <a:pt x="9412" y="16725"/>
                </a:lnTo>
                <a:lnTo>
                  <a:pt x="9466" y="16717"/>
                </a:lnTo>
                <a:close/>
                <a:moveTo>
                  <a:pt x="9412" y="16725"/>
                </a:moveTo>
                <a:lnTo>
                  <a:pt x="9383" y="16729"/>
                </a:lnTo>
                <a:cubicBezTo>
                  <a:pt x="9392" y="16729"/>
                  <a:pt x="9402" y="16727"/>
                  <a:pt x="9412" y="16725"/>
                </a:cubicBezTo>
                <a:close/>
                <a:moveTo>
                  <a:pt x="9442" y="16705"/>
                </a:moveTo>
                <a:lnTo>
                  <a:pt x="9442" y="16705"/>
                </a:lnTo>
                <a:cubicBezTo>
                  <a:pt x="9454" y="16717"/>
                  <a:pt x="9454" y="16717"/>
                  <a:pt x="9466" y="16717"/>
                </a:cubicBezTo>
                <a:cubicBezTo>
                  <a:pt x="9466" y="16717"/>
                  <a:pt x="9466" y="16729"/>
                  <a:pt x="9478" y="16729"/>
                </a:cubicBezTo>
                <a:lnTo>
                  <a:pt x="9478" y="16717"/>
                </a:lnTo>
                <a:cubicBezTo>
                  <a:pt x="9478" y="16717"/>
                  <a:pt x="9454" y="16717"/>
                  <a:pt x="9442" y="16705"/>
                </a:cubicBezTo>
                <a:close/>
                <a:moveTo>
                  <a:pt x="9211" y="16713"/>
                </a:moveTo>
                <a:cubicBezTo>
                  <a:pt x="9177" y="16715"/>
                  <a:pt x="9153" y="16717"/>
                  <a:pt x="9144" y="16717"/>
                </a:cubicBezTo>
                <a:cubicBezTo>
                  <a:pt x="9142" y="16717"/>
                  <a:pt x="9140" y="16717"/>
                  <a:pt x="9138" y="16717"/>
                </a:cubicBezTo>
                <a:lnTo>
                  <a:pt x="9138" y="16717"/>
                </a:lnTo>
                <a:cubicBezTo>
                  <a:pt x="9114" y="16720"/>
                  <a:pt x="9081" y="16723"/>
                  <a:pt x="9037" y="16729"/>
                </a:cubicBezTo>
                <a:cubicBezTo>
                  <a:pt x="9103" y="16735"/>
                  <a:pt x="9153" y="16738"/>
                  <a:pt x="9195" y="16738"/>
                </a:cubicBezTo>
                <a:cubicBezTo>
                  <a:pt x="9237" y="16738"/>
                  <a:pt x="9269" y="16735"/>
                  <a:pt x="9299" y="16729"/>
                </a:cubicBezTo>
                <a:cubicBezTo>
                  <a:pt x="9272" y="16729"/>
                  <a:pt x="9244" y="16722"/>
                  <a:pt x="9211" y="16713"/>
                </a:cubicBezTo>
                <a:close/>
                <a:moveTo>
                  <a:pt x="32778" y="16741"/>
                </a:moveTo>
                <a:lnTo>
                  <a:pt x="32778" y="16741"/>
                </a:lnTo>
                <a:cubicBezTo>
                  <a:pt x="32778" y="16745"/>
                  <a:pt x="32777" y="16749"/>
                  <a:pt x="32776" y="16753"/>
                </a:cubicBezTo>
                <a:lnTo>
                  <a:pt x="32776" y="16753"/>
                </a:lnTo>
                <a:cubicBezTo>
                  <a:pt x="32777" y="16752"/>
                  <a:pt x="32778" y="16748"/>
                  <a:pt x="32778" y="16741"/>
                </a:cubicBezTo>
                <a:close/>
                <a:moveTo>
                  <a:pt x="11182" y="16756"/>
                </a:moveTo>
                <a:lnTo>
                  <a:pt x="11182" y="16756"/>
                </a:lnTo>
                <a:cubicBezTo>
                  <a:pt x="11181" y="16759"/>
                  <a:pt x="11180" y="16762"/>
                  <a:pt x="11180" y="16765"/>
                </a:cubicBezTo>
                <a:cubicBezTo>
                  <a:pt x="11181" y="16761"/>
                  <a:pt x="11182" y="16758"/>
                  <a:pt x="11182" y="16756"/>
                </a:cubicBezTo>
                <a:close/>
                <a:moveTo>
                  <a:pt x="11181" y="16776"/>
                </a:moveTo>
                <a:lnTo>
                  <a:pt x="11180" y="16777"/>
                </a:lnTo>
                <a:cubicBezTo>
                  <a:pt x="11179" y="16778"/>
                  <a:pt x="11178" y="16779"/>
                  <a:pt x="11178" y="16779"/>
                </a:cubicBezTo>
                <a:cubicBezTo>
                  <a:pt x="11178" y="16779"/>
                  <a:pt x="11179" y="16778"/>
                  <a:pt x="11181" y="16776"/>
                </a:cubicBezTo>
                <a:close/>
                <a:moveTo>
                  <a:pt x="11157" y="16765"/>
                </a:moveTo>
                <a:lnTo>
                  <a:pt x="11157" y="16777"/>
                </a:lnTo>
                <a:cubicBezTo>
                  <a:pt x="11157" y="16781"/>
                  <a:pt x="11157" y="16783"/>
                  <a:pt x="11157" y="16785"/>
                </a:cubicBezTo>
                <a:lnTo>
                  <a:pt x="11157" y="16785"/>
                </a:lnTo>
                <a:cubicBezTo>
                  <a:pt x="11158" y="16785"/>
                  <a:pt x="11161" y="16781"/>
                  <a:pt x="11168" y="16765"/>
                </a:cubicBezTo>
                <a:close/>
                <a:moveTo>
                  <a:pt x="11149" y="16771"/>
                </a:moveTo>
                <a:cubicBezTo>
                  <a:pt x="11148" y="16776"/>
                  <a:pt x="11146" y="16781"/>
                  <a:pt x="11145" y="16789"/>
                </a:cubicBezTo>
                <a:cubicBezTo>
                  <a:pt x="11147" y="16781"/>
                  <a:pt x="11149" y="16776"/>
                  <a:pt x="11149" y="16771"/>
                </a:cubicBezTo>
                <a:close/>
                <a:moveTo>
                  <a:pt x="11169" y="16765"/>
                </a:moveTo>
                <a:cubicBezTo>
                  <a:pt x="11163" y="16776"/>
                  <a:pt x="11157" y="16789"/>
                  <a:pt x="11157" y="16789"/>
                </a:cubicBezTo>
                <a:cubicBezTo>
                  <a:pt x="11166" y="16780"/>
                  <a:pt x="11174" y="16771"/>
                  <a:pt x="11180" y="16765"/>
                </a:cubicBezTo>
                <a:close/>
                <a:moveTo>
                  <a:pt x="11073" y="16765"/>
                </a:moveTo>
                <a:lnTo>
                  <a:pt x="11073" y="16800"/>
                </a:lnTo>
                <a:cubicBezTo>
                  <a:pt x="11073" y="16800"/>
                  <a:pt x="11085" y="16789"/>
                  <a:pt x="11085" y="16765"/>
                </a:cubicBezTo>
                <a:close/>
                <a:moveTo>
                  <a:pt x="11154" y="16784"/>
                </a:moveTo>
                <a:cubicBezTo>
                  <a:pt x="11152" y="16784"/>
                  <a:pt x="11147" y="16788"/>
                  <a:pt x="11133" y="16812"/>
                </a:cubicBezTo>
                <a:cubicBezTo>
                  <a:pt x="11139" y="16806"/>
                  <a:pt x="11148" y="16798"/>
                  <a:pt x="11157" y="16789"/>
                </a:cubicBezTo>
                <a:cubicBezTo>
                  <a:pt x="11157" y="16789"/>
                  <a:pt x="11157" y="16789"/>
                  <a:pt x="11157" y="16785"/>
                </a:cubicBezTo>
                <a:lnTo>
                  <a:pt x="11157" y="16785"/>
                </a:lnTo>
                <a:cubicBezTo>
                  <a:pt x="11156" y="16785"/>
                  <a:pt x="11156" y="16785"/>
                  <a:pt x="11156" y="16785"/>
                </a:cubicBezTo>
                <a:cubicBezTo>
                  <a:pt x="11155" y="16785"/>
                  <a:pt x="11155" y="16784"/>
                  <a:pt x="11154" y="16784"/>
                </a:cubicBezTo>
                <a:close/>
                <a:moveTo>
                  <a:pt x="11907" y="16848"/>
                </a:moveTo>
                <a:cubicBezTo>
                  <a:pt x="11886" y="16854"/>
                  <a:pt x="11863" y="16861"/>
                  <a:pt x="11840" y="16868"/>
                </a:cubicBezTo>
                <a:lnTo>
                  <a:pt x="11840" y="16868"/>
                </a:lnTo>
                <a:cubicBezTo>
                  <a:pt x="11865" y="16861"/>
                  <a:pt x="11887" y="16855"/>
                  <a:pt x="11907" y="16848"/>
                </a:cubicBezTo>
                <a:close/>
                <a:moveTo>
                  <a:pt x="11930" y="16931"/>
                </a:moveTo>
                <a:lnTo>
                  <a:pt x="11823" y="16955"/>
                </a:lnTo>
                <a:lnTo>
                  <a:pt x="11788" y="16967"/>
                </a:lnTo>
                <a:cubicBezTo>
                  <a:pt x="11800" y="16955"/>
                  <a:pt x="11811" y="16955"/>
                  <a:pt x="11823" y="16943"/>
                </a:cubicBezTo>
                <a:lnTo>
                  <a:pt x="11930" y="16931"/>
                </a:lnTo>
                <a:close/>
                <a:moveTo>
                  <a:pt x="11526" y="17027"/>
                </a:moveTo>
                <a:cubicBezTo>
                  <a:pt x="11526" y="17027"/>
                  <a:pt x="11526" y="17039"/>
                  <a:pt x="11526" y="17039"/>
                </a:cubicBezTo>
                <a:cubicBezTo>
                  <a:pt x="11442" y="17062"/>
                  <a:pt x="11359" y="17086"/>
                  <a:pt x="11276" y="17110"/>
                </a:cubicBezTo>
                <a:cubicBezTo>
                  <a:pt x="11347" y="17086"/>
                  <a:pt x="11419" y="17062"/>
                  <a:pt x="11526" y="17027"/>
                </a:cubicBezTo>
                <a:close/>
                <a:moveTo>
                  <a:pt x="11097" y="17134"/>
                </a:moveTo>
                <a:lnTo>
                  <a:pt x="11097" y="17134"/>
                </a:lnTo>
                <a:cubicBezTo>
                  <a:pt x="11061" y="17158"/>
                  <a:pt x="11049" y="17170"/>
                  <a:pt x="11026" y="17181"/>
                </a:cubicBezTo>
                <a:cubicBezTo>
                  <a:pt x="10942" y="17205"/>
                  <a:pt x="10859" y="17229"/>
                  <a:pt x="10776" y="17253"/>
                </a:cubicBezTo>
                <a:lnTo>
                  <a:pt x="11097" y="17134"/>
                </a:lnTo>
                <a:close/>
                <a:moveTo>
                  <a:pt x="10534" y="17384"/>
                </a:moveTo>
                <a:lnTo>
                  <a:pt x="10534" y="17384"/>
                </a:lnTo>
                <a:cubicBezTo>
                  <a:pt x="10507" y="17392"/>
                  <a:pt x="10478" y="17400"/>
                  <a:pt x="10454" y="17408"/>
                </a:cubicBezTo>
                <a:lnTo>
                  <a:pt x="10454" y="17408"/>
                </a:lnTo>
                <a:lnTo>
                  <a:pt x="10490" y="17396"/>
                </a:lnTo>
                <a:cubicBezTo>
                  <a:pt x="10499" y="17386"/>
                  <a:pt x="10516" y="17384"/>
                  <a:pt x="10534" y="17384"/>
                </a:cubicBezTo>
                <a:close/>
                <a:moveTo>
                  <a:pt x="10466" y="17396"/>
                </a:moveTo>
                <a:lnTo>
                  <a:pt x="10454" y="17408"/>
                </a:lnTo>
                <a:lnTo>
                  <a:pt x="10442" y="17408"/>
                </a:lnTo>
                <a:cubicBezTo>
                  <a:pt x="10425" y="17413"/>
                  <a:pt x="10407" y="17418"/>
                  <a:pt x="10390" y="17423"/>
                </a:cubicBezTo>
                <a:lnTo>
                  <a:pt x="10390" y="17423"/>
                </a:lnTo>
                <a:cubicBezTo>
                  <a:pt x="10412" y="17415"/>
                  <a:pt x="10437" y="17406"/>
                  <a:pt x="10466" y="17396"/>
                </a:cubicBezTo>
                <a:close/>
                <a:moveTo>
                  <a:pt x="10289" y="17452"/>
                </a:moveTo>
                <a:cubicBezTo>
                  <a:pt x="10259" y="17461"/>
                  <a:pt x="10231" y="17470"/>
                  <a:pt x="10204" y="17479"/>
                </a:cubicBezTo>
                <a:lnTo>
                  <a:pt x="10264" y="17455"/>
                </a:lnTo>
                <a:cubicBezTo>
                  <a:pt x="10270" y="17455"/>
                  <a:pt x="10278" y="17454"/>
                  <a:pt x="10289" y="17452"/>
                </a:cubicBezTo>
                <a:close/>
                <a:moveTo>
                  <a:pt x="10168" y="17491"/>
                </a:moveTo>
                <a:lnTo>
                  <a:pt x="10168" y="17503"/>
                </a:lnTo>
                <a:cubicBezTo>
                  <a:pt x="10097" y="17527"/>
                  <a:pt x="10037" y="17539"/>
                  <a:pt x="9978" y="17562"/>
                </a:cubicBezTo>
                <a:lnTo>
                  <a:pt x="10002" y="17551"/>
                </a:lnTo>
                <a:cubicBezTo>
                  <a:pt x="10085" y="17527"/>
                  <a:pt x="10133" y="17503"/>
                  <a:pt x="10168" y="17491"/>
                </a:cubicBezTo>
                <a:close/>
                <a:moveTo>
                  <a:pt x="10002" y="17527"/>
                </a:moveTo>
                <a:lnTo>
                  <a:pt x="10002" y="17539"/>
                </a:lnTo>
                <a:lnTo>
                  <a:pt x="9918" y="17562"/>
                </a:lnTo>
                <a:cubicBezTo>
                  <a:pt x="9835" y="17586"/>
                  <a:pt x="9775" y="17610"/>
                  <a:pt x="9728" y="17622"/>
                </a:cubicBezTo>
                <a:cubicBezTo>
                  <a:pt x="9764" y="17610"/>
                  <a:pt x="9811" y="17598"/>
                  <a:pt x="9847" y="17574"/>
                </a:cubicBezTo>
                <a:cubicBezTo>
                  <a:pt x="9895" y="17562"/>
                  <a:pt x="9930" y="17551"/>
                  <a:pt x="9978" y="17539"/>
                </a:cubicBezTo>
                <a:lnTo>
                  <a:pt x="10002" y="17527"/>
                </a:lnTo>
                <a:close/>
                <a:moveTo>
                  <a:pt x="9475" y="17625"/>
                </a:moveTo>
                <a:lnTo>
                  <a:pt x="9478" y="17634"/>
                </a:lnTo>
                <a:cubicBezTo>
                  <a:pt x="9478" y="17630"/>
                  <a:pt x="9477" y="17628"/>
                  <a:pt x="9475" y="17625"/>
                </a:cubicBezTo>
                <a:close/>
                <a:moveTo>
                  <a:pt x="9454" y="17586"/>
                </a:moveTo>
                <a:lnTo>
                  <a:pt x="9466" y="17598"/>
                </a:lnTo>
                <a:lnTo>
                  <a:pt x="9454" y="17598"/>
                </a:lnTo>
                <a:lnTo>
                  <a:pt x="9466" y="17610"/>
                </a:lnTo>
                <a:cubicBezTo>
                  <a:pt x="9466" y="17618"/>
                  <a:pt x="9471" y="17621"/>
                  <a:pt x="9475" y="17625"/>
                </a:cubicBezTo>
                <a:lnTo>
                  <a:pt x="9475" y="17625"/>
                </a:lnTo>
                <a:lnTo>
                  <a:pt x="9471" y="17613"/>
                </a:lnTo>
                <a:lnTo>
                  <a:pt x="9471" y="17613"/>
                </a:lnTo>
                <a:cubicBezTo>
                  <a:pt x="9473" y="17616"/>
                  <a:pt x="9475" y="17619"/>
                  <a:pt x="9478" y="17622"/>
                </a:cubicBezTo>
                <a:lnTo>
                  <a:pt x="9478" y="17634"/>
                </a:lnTo>
                <a:cubicBezTo>
                  <a:pt x="9466" y="17634"/>
                  <a:pt x="9454" y="17634"/>
                  <a:pt x="9454" y="17646"/>
                </a:cubicBezTo>
                <a:cubicBezTo>
                  <a:pt x="9454" y="17646"/>
                  <a:pt x="9454" y="17640"/>
                  <a:pt x="9452" y="17634"/>
                </a:cubicBezTo>
                <a:lnTo>
                  <a:pt x="9442" y="17634"/>
                </a:lnTo>
                <a:lnTo>
                  <a:pt x="9447" y="17624"/>
                </a:lnTo>
                <a:lnTo>
                  <a:pt x="9447" y="17624"/>
                </a:lnTo>
                <a:cubicBezTo>
                  <a:pt x="9450" y="17626"/>
                  <a:pt x="9452" y="17630"/>
                  <a:pt x="9452" y="17634"/>
                </a:cubicBezTo>
                <a:lnTo>
                  <a:pt x="9454" y="17634"/>
                </a:lnTo>
                <a:cubicBezTo>
                  <a:pt x="9454" y="17622"/>
                  <a:pt x="9454" y="17610"/>
                  <a:pt x="9454" y="17610"/>
                </a:cubicBezTo>
                <a:lnTo>
                  <a:pt x="9447" y="17624"/>
                </a:lnTo>
                <a:lnTo>
                  <a:pt x="9447" y="17624"/>
                </a:lnTo>
                <a:cubicBezTo>
                  <a:pt x="9446" y="17623"/>
                  <a:pt x="9444" y="17622"/>
                  <a:pt x="9442" y="17622"/>
                </a:cubicBezTo>
                <a:lnTo>
                  <a:pt x="9442" y="17610"/>
                </a:lnTo>
                <a:cubicBezTo>
                  <a:pt x="9418" y="17622"/>
                  <a:pt x="9383" y="17622"/>
                  <a:pt x="9347" y="17634"/>
                </a:cubicBezTo>
                <a:cubicBezTo>
                  <a:pt x="9359" y="17622"/>
                  <a:pt x="9359" y="17622"/>
                  <a:pt x="9299" y="17622"/>
                </a:cubicBezTo>
                <a:cubicBezTo>
                  <a:pt x="9359" y="17610"/>
                  <a:pt x="9383" y="17598"/>
                  <a:pt x="9442" y="17586"/>
                </a:cubicBezTo>
                <a:lnTo>
                  <a:pt x="9454" y="17586"/>
                </a:lnTo>
                <a:cubicBezTo>
                  <a:pt x="9454" y="17592"/>
                  <a:pt x="9451" y="17592"/>
                  <a:pt x="9448" y="17592"/>
                </a:cubicBezTo>
                <a:cubicBezTo>
                  <a:pt x="9445" y="17592"/>
                  <a:pt x="9442" y="17592"/>
                  <a:pt x="9442" y="17598"/>
                </a:cubicBezTo>
                <a:lnTo>
                  <a:pt x="9454" y="17598"/>
                </a:lnTo>
                <a:cubicBezTo>
                  <a:pt x="9454" y="17598"/>
                  <a:pt x="9454" y="17598"/>
                  <a:pt x="9454" y="17586"/>
                </a:cubicBezTo>
                <a:close/>
                <a:moveTo>
                  <a:pt x="9335" y="17753"/>
                </a:moveTo>
                <a:cubicBezTo>
                  <a:pt x="9323" y="17759"/>
                  <a:pt x="9311" y="17762"/>
                  <a:pt x="9299" y="17765"/>
                </a:cubicBezTo>
                <a:lnTo>
                  <a:pt x="9335" y="17753"/>
                </a:lnTo>
                <a:close/>
                <a:moveTo>
                  <a:pt x="9240" y="17789"/>
                </a:moveTo>
                <a:lnTo>
                  <a:pt x="9240" y="17801"/>
                </a:lnTo>
                <a:cubicBezTo>
                  <a:pt x="9061" y="17848"/>
                  <a:pt x="8882" y="17908"/>
                  <a:pt x="8716" y="17955"/>
                </a:cubicBezTo>
                <a:cubicBezTo>
                  <a:pt x="8621" y="17979"/>
                  <a:pt x="8573" y="17991"/>
                  <a:pt x="8549" y="18003"/>
                </a:cubicBezTo>
                <a:cubicBezTo>
                  <a:pt x="8382" y="18051"/>
                  <a:pt x="8216" y="18098"/>
                  <a:pt x="8061" y="18146"/>
                </a:cubicBezTo>
                <a:lnTo>
                  <a:pt x="8132" y="18110"/>
                </a:lnTo>
                <a:cubicBezTo>
                  <a:pt x="8192" y="18086"/>
                  <a:pt x="8251" y="18063"/>
                  <a:pt x="8311" y="18051"/>
                </a:cubicBezTo>
                <a:cubicBezTo>
                  <a:pt x="8454" y="18015"/>
                  <a:pt x="8609" y="17967"/>
                  <a:pt x="8763" y="17920"/>
                </a:cubicBezTo>
                <a:lnTo>
                  <a:pt x="9240" y="17789"/>
                </a:lnTo>
                <a:close/>
                <a:moveTo>
                  <a:pt x="7753" y="18157"/>
                </a:moveTo>
                <a:lnTo>
                  <a:pt x="7753" y="18157"/>
                </a:lnTo>
                <a:cubicBezTo>
                  <a:pt x="7686" y="18177"/>
                  <a:pt x="7620" y="18200"/>
                  <a:pt x="7561" y="18217"/>
                </a:cubicBezTo>
                <a:cubicBezTo>
                  <a:pt x="7537" y="18229"/>
                  <a:pt x="7525" y="18229"/>
                  <a:pt x="7501" y="18241"/>
                </a:cubicBezTo>
                <a:lnTo>
                  <a:pt x="7537" y="18217"/>
                </a:lnTo>
                <a:lnTo>
                  <a:pt x="7753" y="18157"/>
                </a:lnTo>
                <a:close/>
                <a:moveTo>
                  <a:pt x="13776" y="18253"/>
                </a:moveTo>
                <a:lnTo>
                  <a:pt x="13764" y="18265"/>
                </a:lnTo>
                <a:cubicBezTo>
                  <a:pt x="13762" y="18265"/>
                  <a:pt x="13760" y="18265"/>
                  <a:pt x="13758" y="18265"/>
                </a:cubicBezTo>
                <a:lnTo>
                  <a:pt x="13758" y="18265"/>
                </a:lnTo>
                <a:lnTo>
                  <a:pt x="13776" y="18253"/>
                </a:lnTo>
                <a:close/>
                <a:moveTo>
                  <a:pt x="13740" y="18277"/>
                </a:moveTo>
                <a:cubicBezTo>
                  <a:pt x="13728" y="18289"/>
                  <a:pt x="13716" y="18289"/>
                  <a:pt x="13705" y="18289"/>
                </a:cubicBezTo>
                <a:lnTo>
                  <a:pt x="13728" y="18277"/>
                </a:lnTo>
                <a:close/>
                <a:moveTo>
                  <a:pt x="13752" y="18277"/>
                </a:moveTo>
                <a:lnTo>
                  <a:pt x="13752" y="18289"/>
                </a:lnTo>
                <a:lnTo>
                  <a:pt x="13716" y="18313"/>
                </a:lnTo>
                <a:cubicBezTo>
                  <a:pt x="13728" y="18301"/>
                  <a:pt x="13740" y="18289"/>
                  <a:pt x="13752" y="18277"/>
                </a:cubicBezTo>
                <a:close/>
                <a:moveTo>
                  <a:pt x="13681" y="18301"/>
                </a:moveTo>
                <a:lnTo>
                  <a:pt x="13681" y="18301"/>
                </a:lnTo>
                <a:cubicBezTo>
                  <a:pt x="13657" y="18313"/>
                  <a:pt x="13645" y="18324"/>
                  <a:pt x="13621" y="18324"/>
                </a:cubicBezTo>
                <a:lnTo>
                  <a:pt x="13633" y="18324"/>
                </a:lnTo>
                <a:lnTo>
                  <a:pt x="13621" y="18336"/>
                </a:lnTo>
                <a:lnTo>
                  <a:pt x="13621" y="18324"/>
                </a:lnTo>
                <a:lnTo>
                  <a:pt x="13657" y="18313"/>
                </a:lnTo>
                <a:lnTo>
                  <a:pt x="13681" y="18301"/>
                </a:lnTo>
                <a:close/>
                <a:moveTo>
                  <a:pt x="21860" y="18408"/>
                </a:moveTo>
                <a:lnTo>
                  <a:pt x="21944" y="18420"/>
                </a:lnTo>
                <a:cubicBezTo>
                  <a:pt x="21956" y="18420"/>
                  <a:pt x="21967" y="18432"/>
                  <a:pt x="21967" y="18432"/>
                </a:cubicBezTo>
                <a:lnTo>
                  <a:pt x="21860" y="18408"/>
                </a:lnTo>
                <a:close/>
                <a:moveTo>
                  <a:pt x="19836" y="17872"/>
                </a:moveTo>
                <a:lnTo>
                  <a:pt x="21896" y="18384"/>
                </a:lnTo>
                <a:cubicBezTo>
                  <a:pt x="21848" y="18384"/>
                  <a:pt x="21813" y="18384"/>
                  <a:pt x="21777" y="18372"/>
                </a:cubicBezTo>
                <a:lnTo>
                  <a:pt x="21777" y="18384"/>
                </a:lnTo>
                <a:lnTo>
                  <a:pt x="21777" y="18408"/>
                </a:lnTo>
                <a:lnTo>
                  <a:pt x="21205" y="18265"/>
                </a:lnTo>
                <a:cubicBezTo>
                  <a:pt x="21182" y="18265"/>
                  <a:pt x="21158" y="18253"/>
                  <a:pt x="21122" y="18253"/>
                </a:cubicBezTo>
                <a:cubicBezTo>
                  <a:pt x="20955" y="18205"/>
                  <a:pt x="20765" y="18158"/>
                  <a:pt x="20563" y="18110"/>
                </a:cubicBezTo>
                <a:cubicBezTo>
                  <a:pt x="20408" y="18063"/>
                  <a:pt x="20253" y="18027"/>
                  <a:pt x="20098" y="17979"/>
                </a:cubicBezTo>
                <a:lnTo>
                  <a:pt x="20098" y="17979"/>
                </a:lnTo>
                <a:cubicBezTo>
                  <a:pt x="20277" y="18098"/>
                  <a:pt x="20420" y="18205"/>
                  <a:pt x="20503" y="18277"/>
                </a:cubicBezTo>
                <a:cubicBezTo>
                  <a:pt x="20574" y="18324"/>
                  <a:pt x="20634" y="18372"/>
                  <a:pt x="20693" y="18408"/>
                </a:cubicBezTo>
                <a:lnTo>
                  <a:pt x="20705" y="18408"/>
                </a:lnTo>
                <a:lnTo>
                  <a:pt x="20717" y="18420"/>
                </a:lnTo>
                <a:cubicBezTo>
                  <a:pt x="20717" y="18420"/>
                  <a:pt x="20717" y="18432"/>
                  <a:pt x="20717" y="18432"/>
                </a:cubicBezTo>
                <a:lnTo>
                  <a:pt x="20717" y="18444"/>
                </a:lnTo>
                <a:lnTo>
                  <a:pt x="20705" y="18420"/>
                </a:lnTo>
                <a:lnTo>
                  <a:pt x="20705" y="18408"/>
                </a:lnTo>
                <a:lnTo>
                  <a:pt x="20693" y="18420"/>
                </a:lnTo>
                <a:lnTo>
                  <a:pt x="19836" y="17872"/>
                </a:lnTo>
                <a:close/>
                <a:moveTo>
                  <a:pt x="13693" y="18336"/>
                </a:moveTo>
                <a:lnTo>
                  <a:pt x="13585" y="18454"/>
                </a:lnTo>
                <a:lnTo>
                  <a:pt x="13585" y="18454"/>
                </a:lnTo>
                <a:lnTo>
                  <a:pt x="13585" y="18444"/>
                </a:lnTo>
                <a:lnTo>
                  <a:pt x="13597" y="18432"/>
                </a:lnTo>
                <a:lnTo>
                  <a:pt x="13633" y="18396"/>
                </a:lnTo>
                <a:cubicBezTo>
                  <a:pt x="13645" y="18372"/>
                  <a:pt x="13669" y="18360"/>
                  <a:pt x="13681" y="18348"/>
                </a:cubicBezTo>
                <a:lnTo>
                  <a:pt x="13693" y="18336"/>
                </a:lnTo>
                <a:close/>
                <a:moveTo>
                  <a:pt x="6489" y="18455"/>
                </a:moveTo>
                <a:lnTo>
                  <a:pt x="6489" y="18455"/>
                </a:lnTo>
                <a:cubicBezTo>
                  <a:pt x="6463" y="18461"/>
                  <a:pt x="6440" y="18468"/>
                  <a:pt x="6417" y="18476"/>
                </a:cubicBezTo>
                <a:lnTo>
                  <a:pt x="6417" y="18476"/>
                </a:lnTo>
                <a:cubicBezTo>
                  <a:pt x="6441" y="18470"/>
                  <a:pt x="6466" y="18463"/>
                  <a:pt x="6489" y="18455"/>
                </a:cubicBezTo>
                <a:close/>
                <a:moveTo>
                  <a:pt x="20717" y="18432"/>
                </a:moveTo>
                <a:lnTo>
                  <a:pt x="20813" y="18491"/>
                </a:lnTo>
                <a:lnTo>
                  <a:pt x="20801" y="18491"/>
                </a:lnTo>
                <a:lnTo>
                  <a:pt x="20729" y="18455"/>
                </a:lnTo>
                <a:lnTo>
                  <a:pt x="20729" y="18444"/>
                </a:lnTo>
                <a:cubicBezTo>
                  <a:pt x="20729" y="18444"/>
                  <a:pt x="20717" y="18432"/>
                  <a:pt x="20717" y="18432"/>
                </a:cubicBezTo>
                <a:close/>
                <a:moveTo>
                  <a:pt x="13584" y="18455"/>
                </a:moveTo>
                <a:lnTo>
                  <a:pt x="13574" y="18467"/>
                </a:lnTo>
                <a:lnTo>
                  <a:pt x="13538" y="18503"/>
                </a:lnTo>
                <a:lnTo>
                  <a:pt x="13526" y="18503"/>
                </a:lnTo>
                <a:lnTo>
                  <a:pt x="13562" y="18467"/>
                </a:lnTo>
                <a:lnTo>
                  <a:pt x="13574" y="18455"/>
                </a:lnTo>
                <a:close/>
                <a:moveTo>
                  <a:pt x="8025" y="18098"/>
                </a:moveTo>
                <a:lnTo>
                  <a:pt x="7954" y="18134"/>
                </a:lnTo>
                <a:cubicBezTo>
                  <a:pt x="7347" y="18301"/>
                  <a:pt x="6870" y="18432"/>
                  <a:pt x="6632" y="18515"/>
                </a:cubicBezTo>
                <a:lnTo>
                  <a:pt x="6632" y="18491"/>
                </a:lnTo>
                <a:cubicBezTo>
                  <a:pt x="7085" y="18360"/>
                  <a:pt x="7537" y="18241"/>
                  <a:pt x="7918" y="18134"/>
                </a:cubicBezTo>
                <a:lnTo>
                  <a:pt x="7966" y="18122"/>
                </a:lnTo>
                <a:cubicBezTo>
                  <a:pt x="7978" y="18110"/>
                  <a:pt x="8001" y="18110"/>
                  <a:pt x="8025" y="18098"/>
                </a:cubicBezTo>
                <a:close/>
                <a:moveTo>
                  <a:pt x="6632" y="18527"/>
                </a:moveTo>
                <a:lnTo>
                  <a:pt x="6632" y="18539"/>
                </a:lnTo>
                <a:cubicBezTo>
                  <a:pt x="6608" y="18539"/>
                  <a:pt x="6596" y="18539"/>
                  <a:pt x="6585" y="18551"/>
                </a:cubicBezTo>
                <a:lnTo>
                  <a:pt x="6573" y="18539"/>
                </a:lnTo>
                <a:lnTo>
                  <a:pt x="6632" y="18527"/>
                </a:lnTo>
                <a:close/>
                <a:moveTo>
                  <a:pt x="6632" y="18539"/>
                </a:moveTo>
                <a:cubicBezTo>
                  <a:pt x="6626" y="18545"/>
                  <a:pt x="6617" y="18548"/>
                  <a:pt x="6608" y="18551"/>
                </a:cubicBezTo>
                <a:lnTo>
                  <a:pt x="6632" y="18539"/>
                </a:lnTo>
                <a:close/>
                <a:moveTo>
                  <a:pt x="22563" y="18670"/>
                </a:moveTo>
                <a:lnTo>
                  <a:pt x="22563" y="18670"/>
                </a:lnTo>
                <a:cubicBezTo>
                  <a:pt x="22598" y="18682"/>
                  <a:pt x="22646" y="18694"/>
                  <a:pt x="22694" y="18705"/>
                </a:cubicBezTo>
                <a:cubicBezTo>
                  <a:pt x="22684" y="18705"/>
                  <a:pt x="22682" y="18705"/>
                  <a:pt x="22682" y="18712"/>
                </a:cubicBezTo>
                <a:lnTo>
                  <a:pt x="22682" y="18712"/>
                </a:lnTo>
                <a:cubicBezTo>
                  <a:pt x="22646" y="18702"/>
                  <a:pt x="22610" y="18692"/>
                  <a:pt x="22575" y="18682"/>
                </a:cubicBezTo>
                <a:cubicBezTo>
                  <a:pt x="22575" y="18682"/>
                  <a:pt x="22563" y="18682"/>
                  <a:pt x="22563" y="18670"/>
                </a:cubicBezTo>
                <a:close/>
                <a:moveTo>
                  <a:pt x="24515" y="19003"/>
                </a:moveTo>
                <a:lnTo>
                  <a:pt x="24563" y="19015"/>
                </a:lnTo>
                <a:lnTo>
                  <a:pt x="24551" y="19039"/>
                </a:lnTo>
                <a:lnTo>
                  <a:pt x="24503" y="19027"/>
                </a:lnTo>
                <a:lnTo>
                  <a:pt x="24515" y="19003"/>
                </a:lnTo>
                <a:close/>
                <a:moveTo>
                  <a:pt x="23097" y="18827"/>
                </a:moveTo>
                <a:cubicBezTo>
                  <a:pt x="23408" y="18911"/>
                  <a:pt x="23729" y="18990"/>
                  <a:pt x="24015" y="19051"/>
                </a:cubicBezTo>
                <a:lnTo>
                  <a:pt x="24016" y="19051"/>
                </a:lnTo>
                <a:cubicBezTo>
                  <a:pt x="23714" y="18978"/>
                  <a:pt x="23406" y="18904"/>
                  <a:pt x="23097" y="18827"/>
                </a:cubicBezTo>
                <a:close/>
                <a:moveTo>
                  <a:pt x="22063" y="18444"/>
                </a:moveTo>
                <a:cubicBezTo>
                  <a:pt x="22122" y="18444"/>
                  <a:pt x="22170" y="18455"/>
                  <a:pt x="22217" y="18455"/>
                </a:cubicBezTo>
                <a:lnTo>
                  <a:pt x="24503" y="19039"/>
                </a:lnTo>
                <a:lnTo>
                  <a:pt x="24503" y="19051"/>
                </a:lnTo>
                <a:cubicBezTo>
                  <a:pt x="23944" y="18920"/>
                  <a:pt x="23384" y="18777"/>
                  <a:pt x="22860" y="18646"/>
                </a:cubicBezTo>
                <a:cubicBezTo>
                  <a:pt x="22718" y="18610"/>
                  <a:pt x="22575" y="18575"/>
                  <a:pt x="22444" y="18539"/>
                </a:cubicBezTo>
                <a:lnTo>
                  <a:pt x="22432" y="18539"/>
                </a:lnTo>
                <a:cubicBezTo>
                  <a:pt x="22408" y="18527"/>
                  <a:pt x="22384" y="18527"/>
                  <a:pt x="22360" y="18515"/>
                </a:cubicBezTo>
                <a:cubicBezTo>
                  <a:pt x="22265" y="18491"/>
                  <a:pt x="22158" y="18467"/>
                  <a:pt x="22063" y="18444"/>
                </a:cubicBezTo>
                <a:close/>
                <a:moveTo>
                  <a:pt x="13073" y="18836"/>
                </a:moveTo>
                <a:lnTo>
                  <a:pt x="13073" y="18836"/>
                </a:lnTo>
                <a:cubicBezTo>
                  <a:pt x="12943" y="18967"/>
                  <a:pt x="12823" y="19098"/>
                  <a:pt x="12704" y="19217"/>
                </a:cubicBezTo>
                <a:cubicBezTo>
                  <a:pt x="12681" y="19217"/>
                  <a:pt x="12823" y="19051"/>
                  <a:pt x="13002" y="18872"/>
                </a:cubicBezTo>
                <a:lnTo>
                  <a:pt x="13073" y="18836"/>
                </a:lnTo>
                <a:close/>
                <a:moveTo>
                  <a:pt x="4120" y="19098"/>
                </a:moveTo>
                <a:cubicBezTo>
                  <a:pt x="4096" y="19110"/>
                  <a:pt x="4072" y="19122"/>
                  <a:pt x="4049" y="19134"/>
                </a:cubicBezTo>
                <a:cubicBezTo>
                  <a:pt x="4025" y="19158"/>
                  <a:pt x="4013" y="19170"/>
                  <a:pt x="3989" y="19182"/>
                </a:cubicBezTo>
                <a:cubicBezTo>
                  <a:pt x="3977" y="19182"/>
                  <a:pt x="3965" y="19194"/>
                  <a:pt x="3953" y="19194"/>
                </a:cubicBezTo>
                <a:cubicBezTo>
                  <a:pt x="3887" y="19216"/>
                  <a:pt x="3821" y="19238"/>
                  <a:pt x="3764" y="19250"/>
                </a:cubicBezTo>
                <a:lnTo>
                  <a:pt x="3764" y="19250"/>
                </a:lnTo>
                <a:cubicBezTo>
                  <a:pt x="3777" y="19246"/>
                  <a:pt x="3794" y="19238"/>
                  <a:pt x="3810" y="19229"/>
                </a:cubicBezTo>
                <a:cubicBezTo>
                  <a:pt x="3846" y="19206"/>
                  <a:pt x="3894" y="19194"/>
                  <a:pt x="3941" y="19170"/>
                </a:cubicBezTo>
                <a:cubicBezTo>
                  <a:pt x="3965" y="19158"/>
                  <a:pt x="3989" y="19146"/>
                  <a:pt x="4013" y="19134"/>
                </a:cubicBezTo>
                <a:cubicBezTo>
                  <a:pt x="4037" y="19122"/>
                  <a:pt x="4072" y="19110"/>
                  <a:pt x="4108" y="19098"/>
                </a:cubicBezTo>
                <a:close/>
                <a:moveTo>
                  <a:pt x="20749" y="18236"/>
                </a:moveTo>
                <a:cubicBezTo>
                  <a:pt x="20913" y="18334"/>
                  <a:pt x="21045" y="18411"/>
                  <a:pt x="21146" y="18455"/>
                </a:cubicBezTo>
                <a:lnTo>
                  <a:pt x="21158" y="18467"/>
                </a:lnTo>
                <a:cubicBezTo>
                  <a:pt x="21158" y="18467"/>
                  <a:pt x="21158" y="18467"/>
                  <a:pt x="21182" y="18479"/>
                </a:cubicBezTo>
                <a:lnTo>
                  <a:pt x="21277" y="18551"/>
                </a:lnTo>
                <a:cubicBezTo>
                  <a:pt x="21348" y="18598"/>
                  <a:pt x="21432" y="18646"/>
                  <a:pt x="21503" y="18694"/>
                </a:cubicBezTo>
                <a:cubicBezTo>
                  <a:pt x="21615" y="18768"/>
                  <a:pt x="21704" y="18828"/>
                  <a:pt x="21687" y="18828"/>
                </a:cubicBezTo>
                <a:cubicBezTo>
                  <a:pt x="21683" y="18828"/>
                  <a:pt x="21669" y="18823"/>
                  <a:pt x="21646" y="18813"/>
                </a:cubicBezTo>
                <a:lnTo>
                  <a:pt x="21646" y="18813"/>
                </a:lnTo>
                <a:cubicBezTo>
                  <a:pt x="21940" y="18960"/>
                  <a:pt x="22486" y="19334"/>
                  <a:pt x="22528" y="19334"/>
                </a:cubicBezTo>
                <a:cubicBezTo>
                  <a:pt x="22537" y="19334"/>
                  <a:pt x="22523" y="19317"/>
                  <a:pt x="22479" y="19277"/>
                </a:cubicBezTo>
                <a:cubicBezTo>
                  <a:pt x="22170" y="19075"/>
                  <a:pt x="21836" y="18860"/>
                  <a:pt x="21491" y="18646"/>
                </a:cubicBezTo>
                <a:cubicBezTo>
                  <a:pt x="21313" y="18527"/>
                  <a:pt x="21134" y="18408"/>
                  <a:pt x="20944" y="18289"/>
                </a:cubicBezTo>
                <a:lnTo>
                  <a:pt x="20944" y="18289"/>
                </a:lnTo>
                <a:cubicBezTo>
                  <a:pt x="21129" y="18335"/>
                  <a:pt x="21317" y="18383"/>
                  <a:pt x="21507" y="18431"/>
                </a:cubicBezTo>
                <a:lnTo>
                  <a:pt x="21507" y="18431"/>
                </a:lnTo>
                <a:cubicBezTo>
                  <a:pt x="21400" y="18402"/>
                  <a:pt x="21285" y="18369"/>
                  <a:pt x="21170" y="18336"/>
                </a:cubicBezTo>
                <a:cubicBezTo>
                  <a:pt x="21051" y="18301"/>
                  <a:pt x="20896" y="18265"/>
                  <a:pt x="20777" y="18241"/>
                </a:cubicBezTo>
                <a:lnTo>
                  <a:pt x="20801" y="18241"/>
                </a:lnTo>
                <a:cubicBezTo>
                  <a:pt x="20779" y="18238"/>
                  <a:pt x="20762" y="18237"/>
                  <a:pt x="20749" y="18236"/>
                </a:cubicBezTo>
                <a:close/>
                <a:moveTo>
                  <a:pt x="18646" y="19408"/>
                </a:moveTo>
                <a:cubicBezTo>
                  <a:pt x="18646" y="19408"/>
                  <a:pt x="18658" y="19408"/>
                  <a:pt x="18646" y="19420"/>
                </a:cubicBezTo>
                <a:lnTo>
                  <a:pt x="18646" y="19408"/>
                </a:lnTo>
                <a:close/>
                <a:moveTo>
                  <a:pt x="18669" y="19420"/>
                </a:moveTo>
                <a:lnTo>
                  <a:pt x="18681" y="19432"/>
                </a:lnTo>
                <a:lnTo>
                  <a:pt x="18669" y="19432"/>
                </a:lnTo>
                <a:cubicBezTo>
                  <a:pt x="18669" y="19432"/>
                  <a:pt x="18669" y="19432"/>
                  <a:pt x="18669" y="19444"/>
                </a:cubicBezTo>
                <a:lnTo>
                  <a:pt x="18658" y="19432"/>
                </a:lnTo>
                <a:lnTo>
                  <a:pt x="18658" y="19420"/>
                </a:lnTo>
                <a:close/>
                <a:moveTo>
                  <a:pt x="18681" y="19456"/>
                </a:moveTo>
                <a:lnTo>
                  <a:pt x="18681" y="19467"/>
                </a:lnTo>
                <a:cubicBezTo>
                  <a:pt x="18681" y="19467"/>
                  <a:pt x="18681" y="19467"/>
                  <a:pt x="18681" y="19479"/>
                </a:cubicBezTo>
                <a:lnTo>
                  <a:pt x="18693" y="19479"/>
                </a:lnTo>
                <a:cubicBezTo>
                  <a:pt x="18717" y="19467"/>
                  <a:pt x="18705" y="19467"/>
                  <a:pt x="18693" y="19467"/>
                </a:cubicBezTo>
                <a:lnTo>
                  <a:pt x="18681" y="19456"/>
                </a:lnTo>
                <a:close/>
                <a:moveTo>
                  <a:pt x="24255" y="19106"/>
                </a:moveTo>
                <a:cubicBezTo>
                  <a:pt x="24279" y="19110"/>
                  <a:pt x="24293" y="19110"/>
                  <a:pt x="24301" y="19110"/>
                </a:cubicBezTo>
                <a:cubicBezTo>
                  <a:pt x="24361" y="19122"/>
                  <a:pt x="24420" y="19134"/>
                  <a:pt x="24468" y="19146"/>
                </a:cubicBezTo>
                <a:cubicBezTo>
                  <a:pt x="24932" y="19253"/>
                  <a:pt x="25408" y="19372"/>
                  <a:pt x="25885" y="19491"/>
                </a:cubicBezTo>
                <a:cubicBezTo>
                  <a:pt x="25893" y="19491"/>
                  <a:pt x="25901" y="19497"/>
                  <a:pt x="25909" y="19500"/>
                </a:cubicBezTo>
                <a:lnTo>
                  <a:pt x="25909" y="19500"/>
                </a:lnTo>
                <a:cubicBezTo>
                  <a:pt x="25356" y="19362"/>
                  <a:pt x="24704" y="19202"/>
                  <a:pt x="24255" y="19106"/>
                </a:cubicBezTo>
                <a:close/>
                <a:moveTo>
                  <a:pt x="18705" y="19503"/>
                </a:moveTo>
                <a:lnTo>
                  <a:pt x="18710" y="19513"/>
                </a:lnTo>
                <a:lnTo>
                  <a:pt x="18710" y="19513"/>
                </a:lnTo>
                <a:cubicBezTo>
                  <a:pt x="18707" y="19511"/>
                  <a:pt x="18705" y="19508"/>
                  <a:pt x="18705" y="19503"/>
                </a:cubicBezTo>
                <a:close/>
                <a:moveTo>
                  <a:pt x="6549" y="18551"/>
                </a:moveTo>
                <a:lnTo>
                  <a:pt x="6561" y="18563"/>
                </a:lnTo>
                <a:cubicBezTo>
                  <a:pt x="5293" y="18906"/>
                  <a:pt x="4603" y="19120"/>
                  <a:pt x="3645" y="19392"/>
                </a:cubicBezTo>
                <a:lnTo>
                  <a:pt x="3645" y="19392"/>
                </a:lnTo>
                <a:cubicBezTo>
                  <a:pt x="3653" y="19389"/>
                  <a:pt x="3660" y="19384"/>
                  <a:pt x="3668" y="19384"/>
                </a:cubicBezTo>
                <a:cubicBezTo>
                  <a:pt x="3656" y="19384"/>
                  <a:pt x="3644" y="19384"/>
                  <a:pt x="3632" y="19396"/>
                </a:cubicBezTo>
                <a:cubicBezTo>
                  <a:pt x="3636" y="19395"/>
                  <a:pt x="3641" y="19393"/>
                  <a:pt x="3645" y="19392"/>
                </a:cubicBezTo>
                <a:lnTo>
                  <a:pt x="3645" y="19392"/>
                </a:lnTo>
                <a:cubicBezTo>
                  <a:pt x="3641" y="19394"/>
                  <a:pt x="3636" y="19396"/>
                  <a:pt x="3632" y="19396"/>
                </a:cubicBezTo>
                <a:cubicBezTo>
                  <a:pt x="3465" y="19444"/>
                  <a:pt x="3275" y="19503"/>
                  <a:pt x="3072" y="19551"/>
                </a:cubicBezTo>
                <a:cubicBezTo>
                  <a:pt x="3239" y="19503"/>
                  <a:pt x="3406" y="19456"/>
                  <a:pt x="3572" y="19396"/>
                </a:cubicBezTo>
                <a:cubicBezTo>
                  <a:pt x="3621" y="19382"/>
                  <a:pt x="3650" y="19376"/>
                  <a:pt x="3660" y="19376"/>
                </a:cubicBezTo>
                <a:cubicBezTo>
                  <a:pt x="3667" y="19376"/>
                  <a:pt x="3665" y="19379"/>
                  <a:pt x="3656" y="19384"/>
                </a:cubicBezTo>
                <a:cubicBezTo>
                  <a:pt x="3775" y="19337"/>
                  <a:pt x="4013" y="19265"/>
                  <a:pt x="4322" y="19170"/>
                </a:cubicBezTo>
                <a:cubicBezTo>
                  <a:pt x="4525" y="19110"/>
                  <a:pt x="4727" y="19051"/>
                  <a:pt x="4930" y="18991"/>
                </a:cubicBezTo>
                <a:cubicBezTo>
                  <a:pt x="5418" y="18860"/>
                  <a:pt x="5989" y="18694"/>
                  <a:pt x="6549" y="18551"/>
                </a:cubicBezTo>
                <a:close/>
                <a:moveTo>
                  <a:pt x="11454" y="19515"/>
                </a:moveTo>
                <a:lnTo>
                  <a:pt x="11442" y="19527"/>
                </a:lnTo>
                <a:cubicBezTo>
                  <a:pt x="11410" y="19538"/>
                  <a:pt x="11387" y="19559"/>
                  <a:pt x="11356" y="19571"/>
                </a:cubicBezTo>
                <a:lnTo>
                  <a:pt x="11356" y="19571"/>
                </a:lnTo>
                <a:cubicBezTo>
                  <a:pt x="11360" y="19568"/>
                  <a:pt x="11363" y="19563"/>
                  <a:pt x="11371" y="19563"/>
                </a:cubicBezTo>
                <a:lnTo>
                  <a:pt x="11419" y="19527"/>
                </a:lnTo>
                <a:cubicBezTo>
                  <a:pt x="11430" y="19527"/>
                  <a:pt x="11442" y="19515"/>
                  <a:pt x="11454" y="19515"/>
                </a:cubicBezTo>
                <a:close/>
                <a:moveTo>
                  <a:pt x="18745" y="19575"/>
                </a:moveTo>
                <a:lnTo>
                  <a:pt x="18745" y="19575"/>
                </a:lnTo>
                <a:lnTo>
                  <a:pt x="18745" y="19575"/>
                </a:lnTo>
                <a:close/>
                <a:moveTo>
                  <a:pt x="18745" y="19575"/>
                </a:moveTo>
                <a:lnTo>
                  <a:pt x="18748" y="19584"/>
                </a:lnTo>
                <a:lnTo>
                  <a:pt x="18753" y="19587"/>
                </a:lnTo>
                <a:lnTo>
                  <a:pt x="18745" y="19575"/>
                </a:lnTo>
                <a:close/>
                <a:moveTo>
                  <a:pt x="2929" y="19456"/>
                </a:moveTo>
                <a:lnTo>
                  <a:pt x="2929" y="19456"/>
                </a:lnTo>
                <a:cubicBezTo>
                  <a:pt x="2798" y="19491"/>
                  <a:pt x="2679" y="19527"/>
                  <a:pt x="2548" y="19563"/>
                </a:cubicBezTo>
                <a:lnTo>
                  <a:pt x="2560" y="19598"/>
                </a:lnTo>
                <a:cubicBezTo>
                  <a:pt x="2477" y="19622"/>
                  <a:pt x="2417" y="19634"/>
                  <a:pt x="2334" y="19646"/>
                </a:cubicBezTo>
                <a:cubicBezTo>
                  <a:pt x="2358" y="19634"/>
                  <a:pt x="2370" y="19622"/>
                  <a:pt x="2370" y="19622"/>
                </a:cubicBezTo>
                <a:cubicBezTo>
                  <a:pt x="2536" y="19563"/>
                  <a:pt x="2739" y="19503"/>
                  <a:pt x="2929" y="19456"/>
                </a:cubicBezTo>
                <a:close/>
                <a:moveTo>
                  <a:pt x="11252" y="19610"/>
                </a:moveTo>
                <a:lnTo>
                  <a:pt x="11228" y="19622"/>
                </a:lnTo>
                <a:lnTo>
                  <a:pt x="11180" y="19646"/>
                </a:lnTo>
                <a:lnTo>
                  <a:pt x="11168" y="19646"/>
                </a:lnTo>
                <a:cubicBezTo>
                  <a:pt x="11192" y="19634"/>
                  <a:pt x="11216" y="19622"/>
                  <a:pt x="11240" y="19610"/>
                </a:cubicBezTo>
                <a:close/>
                <a:moveTo>
                  <a:pt x="18729" y="19634"/>
                </a:moveTo>
                <a:lnTo>
                  <a:pt x="18741" y="19646"/>
                </a:lnTo>
                <a:lnTo>
                  <a:pt x="18753" y="19658"/>
                </a:lnTo>
                <a:lnTo>
                  <a:pt x="18741" y="19658"/>
                </a:lnTo>
                <a:lnTo>
                  <a:pt x="18741" y="19646"/>
                </a:lnTo>
                <a:lnTo>
                  <a:pt x="18729" y="19646"/>
                </a:lnTo>
                <a:lnTo>
                  <a:pt x="18729" y="19634"/>
                </a:lnTo>
                <a:close/>
                <a:moveTo>
                  <a:pt x="2251" y="19658"/>
                </a:moveTo>
                <a:cubicBezTo>
                  <a:pt x="2239" y="19658"/>
                  <a:pt x="2227" y="19670"/>
                  <a:pt x="2215" y="19670"/>
                </a:cubicBezTo>
                <a:lnTo>
                  <a:pt x="2203" y="19670"/>
                </a:lnTo>
                <a:cubicBezTo>
                  <a:pt x="2215" y="19670"/>
                  <a:pt x="2227" y="19658"/>
                  <a:pt x="2251" y="19658"/>
                </a:cubicBezTo>
                <a:close/>
                <a:moveTo>
                  <a:pt x="2639" y="19667"/>
                </a:moveTo>
                <a:lnTo>
                  <a:pt x="2620" y="19670"/>
                </a:lnTo>
                <a:cubicBezTo>
                  <a:pt x="2626" y="19670"/>
                  <a:pt x="2633" y="19669"/>
                  <a:pt x="2639" y="19667"/>
                </a:cubicBezTo>
                <a:close/>
                <a:moveTo>
                  <a:pt x="11192" y="19670"/>
                </a:moveTo>
                <a:lnTo>
                  <a:pt x="11180" y="19682"/>
                </a:lnTo>
                <a:lnTo>
                  <a:pt x="11168" y="19682"/>
                </a:lnTo>
                <a:cubicBezTo>
                  <a:pt x="11168" y="19682"/>
                  <a:pt x="11180" y="19682"/>
                  <a:pt x="11192" y="19670"/>
                </a:cubicBezTo>
                <a:close/>
                <a:moveTo>
                  <a:pt x="18765" y="19658"/>
                </a:moveTo>
                <a:lnTo>
                  <a:pt x="18777" y="19670"/>
                </a:lnTo>
                <a:lnTo>
                  <a:pt x="18777" y="19682"/>
                </a:lnTo>
                <a:lnTo>
                  <a:pt x="18753" y="19670"/>
                </a:lnTo>
                <a:lnTo>
                  <a:pt x="18765" y="19658"/>
                </a:lnTo>
                <a:close/>
                <a:moveTo>
                  <a:pt x="2613" y="19669"/>
                </a:moveTo>
                <a:cubicBezTo>
                  <a:pt x="2608" y="19670"/>
                  <a:pt x="2602" y="19670"/>
                  <a:pt x="2596" y="19670"/>
                </a:cubicBezTo>
                <a:lnTo>
                  <a:pt x="2604" y="19685"/>
                </a:lnTo>
                <a:lnTo>
                  <a:pt x="2604" y="19685"/>
                </a:lnTo>
                <a:cubicBezTo>
                  <a:pt x="2609" y="19684"/>
                  <a:pt x="2614" y="19683"/>
                  <a:pt x="2620" y="19682"/>
                </a:cubicBezTo>
                <a:lnTo>
                  <a:pt x="2613" y="19669"/>
                </a:lnTo>
                <a:close/>
                <a:moveTo>
                  <a:pt x="11288" y="19598"/>
                </a:moveTo>
                <a:lnTo>
                  <a:pt x="11288" y="19610"/>
                </a:lnTo>
                <a:cubicBezTo>
                  <a:pt x="11192" y="19658"/>
                  <a:pt x="11157" y="19682"/>
                  <a:pt x="11157" y="19694"/>
                </a:cubicBezTo>
                <a:lnTo>
                  <a:pt x="11145" y="19694"/>
                </a:lnTo>
                <a:lnTo>
                  <a:pt x="11157" y="19682"/>
                </a:lnTo>
                <a:lnTo>
                  <a:pt x="11168" y="19670"/>
                </a:lnTo>
                <a:cubicBezTo>
                  <a:pt x="11192" y="19658"/>
                  <a:pt x="11204" y="19634"/>
                  <a:pt x="11240" y="19622"/>
                </a:cubicBezTo>
                <a:cubicBezTo>
                  <a:pt x="11252" y="19610"/>
                  <a:pt x="11264" y="19610"/>
                  <a:pt x="11288" y="19598"/>
                </a:cubicBezTo>
                <a:close/>
                <a:moveTo>
                  <a:pt x="18693" y="19444"/>
                </a:moveTo>
                <a:lnTo>
                  <a:pt x="18717" y="19467"/>
                </a:lnTo>
                <a:cubicBezTo>
                  <a:pt x="18872" y="19622"/>
                  <a:pt x="18931" y="19694"/>
                  <a:pt x="18931" y="19706"/>
                </a:cubicBezTo>
                <a:cubicBezTo>
                  <a:pt x="18931" y="19706"/>
                  <a:pt x="18872" y="19670"/>
                  <a:pt x="18788" y="19587"/>
                </a:cubicBezTo>
                <a:lnTo>
                  <a:pt x="18788" y="19587"/>
                </a:lnTo>
                <a:cubicBezTo>
                  <a:pt x="18800" y="19610"/>
                  <a:pt x="18812" y="19634"/>
                  <a:pt x="18824" y="19658"/>
                </a:cubicBezTo>
                <a:lnTo>
                  <a:pt x="18765" y="19598"/>
                </a:lnTo>
                <a:lnTo>
                  <a:pt x="18753" y="19598"/>
                </a:lnTo>
                <a:lnTo>
                  <a:pt x="18748" y="19584"/>
                </a:lnTo>
                <a:lnTo>
                  <a:pt x="18729" y="19575"/>
                </a:lnTo>
                <a:lnTo>
                  <a:pt x="18717" y="19551"/>
                </a:lnTo>
                <a:lnTo>
                  <a:pt x="18729" y="19551"/>
                </a:lnTo>
                <a:lnTo>
                  <a:pt x="18745" y="19575"/>
                </a:lnTo>
                <a:lnTo>
                  <a:pt x="18741" y="19563"/>
                </a:lnTo>
                <a:lnTo>
                  <a:pt x="18765" y="19575"/>
                </a:lnTo>
                <a:cubicBezTo>
                  <a:pt x="18753" y="19563"/>
                  <a:pt x="18741" y="19539"/>
                  <a:pt x="18717" y="19527"/>
                </a:cubicBezTo>
                <a:lnTo>
                  <a:pt x="18710" y="19513"/>
                </a:lnTo>
                <a:lnTo>
                  <a:pt x="18710" y="19513"/>
                </a:lnTo>
                <a:cubicBezTo>
                  <a:pt x="18713" y="19515"/>
                  <a:pt x="18717" y="19515"/>
                  <a:pt x="18717" y="19515"/>
                </a:cubicBezTo>
                <a:lnTo>
                  <a:pt x="18705" y="19503"/>
                </a:lnTo>
                <a:lnTo>
                  <a:pt x="18705" y="19503"/>
                </a:lnTo>
                <a:lnTo>
                  <a:pt x="18705" y="19503"/>
                </a:lnTo>
                <a:lnTo>
                  <a:pt x="18693" y="19503"/>
                </a:lnTo>
                <a:lnTo>
                  <a:pt x="18681" y="19479"/>
                </a:lnTo>
                <a:lnTo>
                  <a:pt x="18669" y="19456"/>
                </a:lnTo>
                <a:lnTo>
                  <a:pt x="18681" y="19456"/>
                </a:lnTo>
                <a:lnTo>
                  <a:pt x="18681" y="19444"/>
                </a:lnTo>
                <a:close/>
                <a:moveTo>
                  <a:pt x="18788" y="19670"/>
                </a:moveTo>
                <a:lnTo>
                  <a:pt x="18800" y="19682"/>
                </a:lnTo>
                <a:lnTo>
                  <a:pt x="18812" y="19718"/>
                </a:lnTo>
                <a:lnTo>
                  <a:pt x="18800" y="19706"/>
                </a:lnTo>
                <a:lnTo>
                  <a:pt x="18788" y="19670"/>
                </a:lnTo>
                <a:close/>
                <a:moveTo>
                  <a:pt x="11073" y="19706"/>
                </a:moveTo>
                <a:cubicBezTo>
                  <a:pt x="11073" y="19718"/>
                  <a:pt x="11073" y="19718"/>
                  <a:pt x="11085" y="19718"/>
                </a:cubicBezTo>
                <a:cubicBezTo>
                  <a:pt x="11061" y="19729"/>
                  <a:pt x="11038" y="19729"/>
                  <a:pt x="11026" y="19741"/>
                </a:cubicBezTo>
                <a:cubicBezTo>
                  <a:pt x="11038" y="19729"/>
                  <a:pt x="11061" y="19718"/>
                  <a:pt x="11073" y="19706"/>
                </a:cubicBezTo>
                <a:close/>
                <a:moveTo>
                  <a:pt x="12335" y="19729"/>
                </a:moveTo>
                <a:lnTo>
                  <a:pt x="12323" y="19753"/>
                </a:lnTo>
                <a:cubicBezTo>
                  <a:pt x="12323" y="19741"/>
                  <a:pt x="12335" y="19729"/>
                  <a:pt x="12335" y="19729"/>
                </a:cubicBezTo>
                <a:close/>
                <a:moveTo>
                  <a:pt x="18812" y="19706"/>
                </a:moveTo>
                <a:lnTo>
                  <a:pt x="18860" y="19753"/>
                </a:lnTo>
                <a:lnTo>
                  <a:pt x="18836" y="19741"/>
                </a:lnTo>
                <a:lnTo>
                  <a:pt x="18824" y="19741"/>
                </a:lnTo>
                <a:lnTo>
                  <a:pt x="18836" y="19765"/>
                </a:lnTo>
                <a:cubicBezTo>
                  <a:pt x="18836" y="19765"/>
                  <a:pt x="18836" y="19777"/>
                  <a:pt x="18836" y="19777"/>
                </a:cubicBezTo>
                <a:lnTo>
                  <a:pt x="18824" y="19741"/>
                </a:lnTo>
                <a:lnTo>
                  <a:pt x="18812" y="19741"/>
                </a:lnTo>
                <a:lnTo>
                  <a:pt x="18812" y="19729"/>
                </a:lnTo>
                <a:lnTo>
                  <a:pt x="18824" y="19741"/>
                </a:lnTo>
                <a:lnTo>
                  <a:pt x="18812" y="19706"/>
                </a:lnTo>
                <a:close/>
                <a:moveTo>
                  <a:pt x="18884" y="19848"/>
                </a:moveTo>
                <a:cubicBezTo>
                  <a:pt x="18884" y="19848"/>
                  <a:pt x="18884" y="19860"/>
                  <a:pt x="18884" y="19860"/>
                </a:cubicBezTo>
                <a:cubicBezTo>
                  <a:pt x="18884" y="19860"/>
                  <a:pt x="18896" y="19848"/>
                  <a:pt x="18884" y="19848"/>
                </a:cubicBezTo>
                <a:close/>
                <a:moveTo>
                  <a:pt x="23146" y="19825"/>
                </a:moveTo>
                <a:cubicBezTo>
                  <a:pt x="23176" y="19842"/>
                  <a:pt x="23204" y="19859"/>
                  <a:pt x="23231" y="19876"/>
                </a:cubicBezTo>
                <a:lnTo>
                  <a:pt x="23231" y="19876"/>
                </a:lnTo>
                <a:cubicBezTo>
                  <a:pt x="23198" y="19856"/>
                  <a:pt x="23170" y="19838"/>
                  <a:pt x="23146" y="19825"/>
                </a:cubicBezTo>
                <a:close/>
                <a:moveTo>
                  <a:pt x="18848" y="19777"/>
                </a:moveTo>
                <a:lnTo>
                  <a:pt x="18872" y="19801"/>
                </a:lnTo>
                <a:lnTo>
                  <a:pt x="18872" y="19813"/>
                </a:lnTo>
                <a:lnTo>
                  <a:pt x="18836" y="19789"/>
                </a:lnTo>
                <a:lnTo>
                  <a:pt x="18836" y="19789"/>
                </a:lnTo>
                <a:cubicBezTo>
                  <a:pt x="18848" y="19813"/>
                  <a:pt x="18872" y="19825"/>
                  <a:pt x="18884" y="19837"/>
                </a:cubicBezTo>
                <a:cubicBezTo>
                  <a:pt x="18896" y="19860"/>
                  <a:pt x="18896" y="19872"/>
                  <a:pt x="18908" y="19884"/>
                </a:cubicBezTo>
                <a:cubicBezTo>
                  <a:pt x="18896" y="19872"/>
                  <a:pt x="18896" y="19872"/>
                  <a:pt x="18884" y="19860"/>
                </a:cubicBezTo>
                <a:cubicBezTo>
                  <a:pt x="18872" y="19848"/>
                  <a:pt x="18860" y="19837"/>
                  <a:pt x="18836" y="19825"/>
                </a:cubicBezTo>
                <a:cubicBezTo>
                  <a:pt x="18848" y="19813"/>
                  <a:pt x="18836" y="19801"/>
                  <a:pt x="18836" y="19801"/>
                </a:cubicBezTo>
                <a:lnTo>
                  <a:pt x="18824" y="19789"/>
                </a:lnTo>
                <a:lnTo>
                  <a:pt x="18836" y="19789"/>
                </a:lnTo>
                <a:lnTo>
                  <a:pt x="18848" y="19777"/>
                </a:lnTo>
                <a:close/>
                <a:moveTo>
                  <a:pt x="27111" y="19789"/>
                </a:moveTo>
                <a:cubicBezTo>
                  <a:pt x="27249" y="19828"/>
                  <a:pt x="27388" y="19860"/>
                  <a:pt x="27533" y="19897"/>
                </a:cubicBezTo>
                <a:lnTo>
                  <a:pt x="27533" y="19897"/>
                </a:lnTo>
                <a:cubicBezTo>
                  <a:pt x="27535" y="19896"/>
                  <a:pt x="27537" y="19896"/>
                  <a:pt x="27540" y="19896"/>
                </a:cubicBezTo>
                <a:lnTo>
                  <a:pt x="27540" y="19898"/>
                </a:lnTo>
                <a:lnTo>
                  <a:pt x="27540" y="19898"/>
                </a:lnTo>
                <a:cubicBezTo>
                  <a:pt x="27537" y="19898"/>
                  <a:pt x="27535" y="19897"/>
                  <a:pt x="27533" y="19897"/>
                </a:cubicBezTo>
                <a:lnTo>
                  <a:pt x="27533" y="19897"/>
                </a:lnTo>
                <a:cubicBezTo>
                  <a:pt x="27527" y="19897"/>
                  <a:pt x="27523" y="19899"/>
                  <a:pt x="27522" y="19901"/>
                </a:cubicBezTo>
                <a:lnTo>
                  <a:pt x="27522" y="19901"/>
                </a:lnTo>
                <a:cubicBezTo>
                  <a:pt x="27448" y="19889"/>
                  <a:pt x="27384" y="19881"/>
                  <a:pt x="27325" y="19872"/>
                </a:cubicBezTo>
                <a:lnTo>
                  <a:pt x="27182" y="19825"/>
                </a:lnTo>
                <a:cubicBezTo>
                  <a:pt x="27159" y="19813"/>
                  <a:pt x="27135" y="19801"/>
                  <a:pt x="27111" y="19789"/>
                </a:cubicBezTo>
                <a:close/>
                <a:moveTo>
                  <a:pt x="27349" y="19884"/>
                </a:moveTo>
                <a:lnTo>
                  <a:pt x="27349" y="19884"/>
                </a:lnTo>
                <a:cubicBezTo>
                  <a:pt x="27397" y="19896"/>
                  <a:pt x="27444" y="19908"/>
                  <a:pt x="27480" y="19920"/>
                </a:cubicBezTo>
                <a:cubicBezTo>
                  <a:pt x="27432" y="19908"/>
                  <a:pt x="27385" y="19896"/>
                  <a:pt x="27349" y="19884"/>
                </a:cubicBezTo>
                <a:close/>
                <a:moveTo>
                  <a:pt x="27540" y="19898"/>
                </a:moveTo>
                <a:lnTo>
                  <a:pt x="27540" y="19898"/>
                </a:lnTo>
                <a:cubicBezTo>
                  <a:pt x="27567" y="19905"/>
                  <a:pt x="27595" y="19912"/>
                  <a:pt x="27623" y="19920"/>
                </a:cubicBezTo>
                <a:cubicBezTo>
                  <a:pt x="27594" y="19914"/>
                  <a:pt x="27566" y="19909"/>
                  <a:pt x="27540" y="19904"/>
                </a:cubicBezTo>
                <a:lnTo>
                  <a:pt x="27540" y="19904"/>
                </a:lnTo>
                <a:lnTo>
                  <a:pt x="27540" y="19908"/>
                </a:lnTo>
                <a:cubicBezTo>
                  <a:pt x="27551" y="19908"/>
                  <a:pt x="27551" y="19920"/>
                  <a:pt x="27540" y="19920"/>
                </a:cubicBezTo>
                <a:cubicBezTo>
                  <a:pt x="27526" y="19913"/>
                  <a:pt x="27520" y="19906"/>
                  <a:pt x="27522" y="19901"/>
                </a:cubicBezTo>
                <a:lnTo>
                  <a:pt x="27522" y="19901"/>
                </a:lnTo>
                <a:cubicBezTo>
                  <a:pt x="27528" y="19902"/>
                  <a:pt x="27534" y="19903"/>
                  <a:pt x="27540" y="19904"/>
                </a:cubicBezTo>
                <a:lnTo>
                  <a:pt x="27540" y="19904"/>
                </a:lnTo>
                <a:lnTo>
                  <a:pt x="27540" y="19898"/>
                </a:lnTo>
                <a:close/>
                <a:moveTo>
                  <a:pt x="2691" y="19646"/>
                </a:moveTo>
                <a:cubicBezTo>
                  <a:pt x="2674" y="19655"/>
                  <a:pt x="2657" y="19663"/>
                  <a:pt x="2639" y="19667"/>
                </a:cubicBezTo>
                <a:lnTo>
                  <a:pt x="2639" y="19667"/>
                </a:lnTo>
                <a:lnTo>
                  <a:pt x="2715" y="19658"/>
                </a:lnTo>
                <a:lnTo>
                  <a:pt x="2715" y="19658"/>
                </a:lnTo>
                <a:cubicBezTo>
                  <a:pt x="2679" y="19670"/>
                  <a:pt x="2644" y="19682"/>
                  <a:pt x="2608" y="19694"/>
                </a:cubicBezTo>
                <a:lnTo>
                  <a:pt x="2604" y="19685"/>
                </a:lnTo>
                <a:lnTo>
                  <a:pt x="2604" y="19685"/>
                </a:lnTo>
                <a:cubicBezTo>
                  <a:pt x="2549" y="19696"/>
                  <a:pt x="2495" y="19708"/>
                  <a:pt x="2441" y="19729"/>
                </a:cubicBezTo>
                <a:cubicBezTo>
                  <a:pt x="2251" y="19765"/>
                  <a:pt x="1977" y="19837"/>
                  <a:pt x="1667" y="19920"/>
                </a:cubicBezTo>
                <a:lnTo>
                  <a:pt x="1632" y="19932"/>
                </a:lnTo>
                <a:lnTo>
                  <a:pt x="1655" y="19920"/>
                </a:lnTo>
                <a:cubicBezTo>
                  <a:pt x="1739" y="19896"/>
                  <a:pt x="1822" y="19872"/>
                  <a:pt x="1905" y="19848"/>
                </a:cubicBezTo>
                <a:cubicBezTo>
                  <a:pt x="2084" y="19801"/>
                  <a:pt x="2275" y="19753"/>
                  <a:pt x="2441" y="19706"/>
                </a:cubicBezTo>
                <a:cubicBezTo>
                  <a:pt x="2501" y="19694"/>
                  <a:pt x="2560" y="19670"/>
                  <a:pt x="2608" y="19658"/>
                </a:cubicBezTo>
                <a:lnTo>
                  <a:pt x="2613" y="19669"/>
                </a:lnTo>
                <a:lnTo>
                  <a:pt x="2613" y="19669"/>
                </a:lnTo>
                <a:cubicBezTo>
                  <a:pt x="2640" y="19666"/>
                  <a:pt x="2662" y="19656"/>
                  <a:pt x="2691" y="19646"/>
                </a:cubicBezTo>
                <a:close/>
                <a:moveTo>
                  <a:pt x="18943" y="19956"/>
                </a:moveTo>
                <a:lnTo>
                  <a:pt x="18943" y="19968"/>
                </a:lnTo>
                <a:lnTo>
                  <a:pt x="18931" y="19956"/>
                </a:lnTo>
                <a:close/>
                <a:moveTo>
                  <a:pt x="12109" y="19968"/>
                </a:moveTo>
                <a:lnTo>
                  <a:pt x="12097" y="19979"/>
                </a:lnTo>
                <a:cubicBezTo>
                  <a:pt x="12097" y="19979"/>
                  <a:pt x="12097" y="19968"/>
                  <a:pt x="12097" y="19968"/>
                </a:cubicBezTo>
                <a:close/>
                <a:moveTo>
                  <a:pt x="18991" y="19979"/>
                </a:moveTo>
                <a:lnTo>
                  <a:pt x="19003" y="19991"/>
                </a:lnTo>
                <a:cubicBezTo>
                  <a:pt x="19003" y="19991"/>
                  <a:pt x="18991" y="19991"/>
                  <a:pt x="18979" y="20003"/>
                </a:cubicBezTo>
                <a:lnTo>
                  <a:pt x="18979" y="19991"/>
                </a:lnTo>
                <a:lnTo>
                  <a:pt x="18991" y="19979"/>
                </a:lnTo>
                <a:close/>
                <a:moveTo>
                  <a:pt x="16883" y="20003"/>
                </a:moveTo>
                <a:lnTo>
                  <a:pt x="16883" y="20015"/>
                </a:lnTo>
                <a:lnTo>
                  <a:pt x="16872" y="20015"/>
                </a:lnTo>
                <a:lnTo>
                  <a:pt x="16872" y="20003"/>
                </a:lnTo>
                <a:close/>
                <a:moveTo>
                  <a:pt x="12050" y="20015"/>
                </a:moveTo>
                <a:lnTo>
                  <a:pt x="12050" y="20027"/>
                </a:lnTo>
                <a:lnTo>
                  <a:pt x="12038" y="20039"/>
                </a:lnTo>
                <a:lnTo>
                  <a:pt x="12026" y="20039"/>
                </a:lnTo>
                <a:lnTo>
                  <a:pt x="12026" y="20027"/>
                </a:lnTo>
                <a:lnTo>
                  <a:pt x="12050" y="20015"/>
                </a:lnTo>
                <a:close/>
                <a:moveTo>
                  <a:pt x="19003" y="20015"/>
                </a:moveTo>
                <a:lnTo>
                  <a:pt x="19003" y="20027"/>
                </a:lnTo>
                <a:lnTo>
                  <a:pt x="19015" y="20027"/>
                </a:lnTo>
                <a:lnTo>
                  <a:pt x="19015" y="20039"/>
                </a:lnTo>
                <a:lnTo>
                  <a:pt x="18991" y="20039"/>
                </a:lnTo>
                <a:lnTo>
                  <a:pt x="18979" y="20027"/>
                </a:lnTo>
                <a:lnTo>
                  <a:pt x="19003" y="20015"/>
                </a:lnTo>
                <a:close/>
                <a:moveTo>
                  <a:pt x="18884" y="19813"/>
                </a:moveTo>
                <a:lnTo>
                  <a:pt x="19015" y="19884"/>
                </a:lnTo>
                <a:cubicBezTo>
                  <a:pt x="19039" y="19932"/>
                  <a:pt x="19205" y="20063"/>
                  <a:pt x="19158" y="20063"/>
                </a:cubicBezTo>
                <a:cubicBezTo>
                  <a:pt x="19122" y="20015"/>
                  <a:pt x="19074" y="19979"/>
                  <a:pt x="19027" y="19932"/>
                </a:cubicBezTo>
                <a:lnTo>
                  <a:pt x="19027" y="19932"/>
                </a:lnTo>
                <a:cubicBezTo>
                  <a:pt x="19050" y="19968"/>
                  <a:pt x="19086" y="20015"/>
                  <a:pt x="19134" y="20063"/>
                </a:cubicBezTo>
                <a:cubicBezTo>
                  <a:pt x="19062" y="19991"/>
                  <a:pt x="18991" y="19920"/>
                  <a:pt x="18896" y="19837"/>
                </a:cubicBezTo>
                <a:lnTo>
                  <a:pt x="18884" y="19813"/>
                </a:lnTo>
                <a:close/>
                <a:moveTo>
                  <a:pt x="19027" y="20063"/>
                </a:moveTo>
                <a:lnTo>
                  <a:pt x="19039" y="20075"/>
                </a:lnTo>
                <a:lnTo>
                  <a:pt x="19027" y="20075"/>
                </a:lnTo>
                <a:lnTo>
                  <a:pt x="19027" y="20063"/>
                </a:lnTo>
                <a:close/>
                <a:moveTo>
                  <a:pt x="23231" y="19876"/>
                </a:moveTo>
                <a:cubicBezTo>
                  <a:pt x="23313" y="19927"/>
                  <a:pt x="23423" y="19998"/>
                  <a:pt x="23551" y="20075"/>
                </a:cubicBezTo>
                <a:cubicBezTo>
                  <a:pt x="23471" y="20025"/>
                  <a:pt x="23367" y="19959"/>
                  <a:pt x="23231" y="19876"/>
                </a:cubicBezTo>
                <a:close/>
                <a:moveTo>
                  <a:pt x="27835" y="19955"/>
                </a:moveTo>
                <a:cubicBezTo>
                  <a:pt x="27849" y="19955"/>
                  <a:pt x="27871" y="19958"/>
                  <a:pt x="27899" y="19963"/>
                </a:cubicBezTo>
                <a:lnTo>
                  <a:pt x="27899" y="19963"/>
                </a:lnTo>
                <a:lnTo>
                  <a:pt x="27898" y="19963"/>
                </a:lnTo>
                <a:lnTo>
                  <a:pt x="27898" y="19963"/>
                </a:lnTo>
                <a:cubicBezTo>
                  <a:pt x="27899" y="19963"/>
                  <a:pt x="27900" y="19963"/>
                  <a:pt x="27901" y="19963"/>
                </a:cubicBezTo>
                <a:lnTo>
                  <a:pt x="27901" y="19963"/>
                </a:lnTo>
                <a:cubicBezTo>
                  <a:pt x="28049" y="19991"/>
                  <a:pt x="28346" y="20077"/>
                  <a:pt x="28382" y="20077"/>
                </a:cubicBezTo>
                <a:cubicBezTo>
                  <a:pt x="28386" y="20077"/>
                  <a:pt x="28387" y="20076"/>
                  <a:pt x="28385" y="20075"/>
                </a:cubicBezTo>
                <a:lnTo>
                  <a:pt x="28397" y="20075"/>
                </a:lnTo>
                <a:cubicBezTo>
                  <a:pt x="28421" y="20087"/>
                  <a:pt x="28456" y="20087"/>
                  <a:pt x="28480" y="20099"/>
                </a:cubicBezTo>
                <a:cubicBezTo>
                  <a:pt x="28397" y="20087"/>
                  <a:pt x="28325" y="20075"/>
                  <a:pt x="28278" y="20075"/>
                </a:cubicBezTo>
                <a:cubicBezTo>
                  <a:pt x="28147" y="20039"/>
                  <a:pt x="28028" y="20015"/>
                  <a:pt x="27837" y="19968"/>
                </a:cubicBezTo>
                <a:cubicBezTo>
                  <a:pt x="27825" y="19956"/>
                  <a:pt x="27825" y="19956"/>
                  <a:pt x="27825" y="19956"/>
                </a:cubicBezTo>
                <a:lnTo>
                  <a:pt x="27825" y="19956"/>
                </a:lnTo>
                <a:lnTo>
                  <a:pt x="27898" y="19963"/>
                </a:lnTo>
                <a:lnTo>
                  <a:pt x="27898" y="19963"/>
                </a:lnTo>
                <a:cubicBezTo>
                  <a:pt x="27876" y="19960"/>
                  <a:pt x="27853" y="19956"/>
                  <a:pt x="27825" y="19956"/>
                </a:cubicBezTo>
                <a:cubicBezTo>
                  <a:pt x="27828" y="19955"/>
                  <a:pt x="27831" y="19955"/>
                  <a:pt x="27835" y="19955"/>
                </a:cubicBezTo>
                <a:close/>
                <a:moveTo>
                  <a:pt x="19062" y="20099"/>
                </a:moveTo>
                <a:cubicBezTo>
                  <a:pt x="19047" y="20106"/>
                  <a:pt x="19046" y="20109"/>
                  <a:pt x="19051" y="20110"/>
                </a:cubicBezTo>
                <a:lnTo>
                  <a:pt x="19051" y="20110"/>
                </a:lnTo>
                <a:lnTo>
                  <a:pt x="19062" y="20099"/>
                </a:lnTo>
                <a:close/>
                <a:moveTo>
                  <a:pt x="10486" y="20075"/>
                </a:moveTo>
                <a:cubicBezTo>
                  <a:pt x="10466" y="20087"/>
                  <a:pt x="10448" y="20099"/>
                  <a:pt x="10430" y="20110"/>
                </a:cubicBezTo>
                <a:cubicBezTo>
                  <a:pt x="10450" y="20099"/>
                  <a:pt x="10469" y="20087"/>
                  <a:pt x="10486" y="20075"/>
                </a:cubicBezTo>
                <a:close/>
                <a:moveTo>
                  <a:pt x="19039" y="20087"/>
                </a:moveTo>
                <a:cubicBezTo>
                  <a:pt x="19050" y="20087"/>
                  <a:pt x="19050" y="20099"/>
                  <a:pt x="19062" y="20099"/>
                </a:cubicBezTo>
                <a:cubicBezTo>
                  <a:pt x="19062" y="20099"/>
                  <a:pt x="19062" y="20110"/>
                  <a:pt x="19062" y="20110"/>
                </a:cubicBezTo>
                <a:cubicBezTo>
                  <a:pt x="19062" y="20110"/>
                  <a:pt x="19074" y="20122"/>
                  <a:pt x="19086" y="20122"/>
                </a:cubicBezTo>
                <a:lnTo>
                  <a:pt x="19050" y="20122"/>
                </a:lnTo>
                <a:lnTo>
                  <a:pt x="19062" y="20110"/>
                </a:lnTo>
                <a:cubicBezTo>
                  <a:pt x="19058" y="20110"/>
                  <a:pt x="19054" y="20110"/>
                  <a:pt x="19051" y="20110"/>
                </a:cubicBezTo>
                <a:lnTo>
                  <a:pt x="19051" y="20110"/>
                </a:lnTo>
                <a:lnTo>
                  <a:pt x="19050" y="20110"/>
                </a:lnTo>
                <a:lnTo>
                  <a:pt x="19039" y="20099"/>
                </a:lnTo>
                <a:cubicBezTo>
                  <a:pt x="19039" y="20099"/>
                  <a:pt x="19039" y="20087"/>
                  <a:pt x="19039" y="20087"/>
                </a:cubicBezTo>
                <a:close/>
                <a:moveTo>
                  <a:pt x="19074" y="20134"/>
                </a:moveTo>
                <a:cubicBezTo>
                  <a:pt x="19062" y="20134"/>
                  <a:pt x="19062" y="20134"/>
                  <a:pt x="19062" y="20146"/>
                </a:cubicBezTo>
                <a:lnTo>
                  <a:pt x="19050" y="20134"/>
                </a:lnTo>
                <a:close/>
                <a:moveTo>
                  <a:pt x="16836" y="20075"/>
                </a:moveTo>
                <a:lnTo>
                  <a:pt x="16859" y="20157"/>
                </a:lnTo>
                <a:lnTo>
                  <a:pt x="16859" y="20157"/>
                </a:lnTo>
                <a:cubicBezTo>
                  <a:pt x="16848" y="20146"/>
                  <a:pt x="16847" y="20146"/>
                  <a:pt x="16836" y="20146"/>
                </a:cubicBezTo>
                <a:lnTo>
                  <a:pt x="16836" y="20134"/>
                </a:lnTo>
                <a:lnTo>
                  <a:pt x="16836" y="20075"/>
                </a:lnTo>
                <a:close/>
                <a:moveTo>
                  <a:pt x="19039" y="20134"/>
                </a:moveTo>
                <a:lnTo>
                  <a:pt x="19039" y="20146"/>
                </a:lnTo>
                <a:lnTo>
                  <a:pt x="19050" y="20146"/>
                </a:lnTo>
                <a:lnTo>
                  <a:pt x="19039" y="20158"/>
                </a:lnTo>
                <a:lnTo>
                  <a:pt x="19015" y="20158"/>
                </a:lnTo>
                <a:lnTo>
                  <a:pt x="19015" y="20146"/>
                </a:lnTo>
                <a:cubicBezTo>
                  <a:pt x="19023" y="20146"/>
                  <a:pt x="19025" y="20141"/>
                  <a:pt x="19026" y="20141"/>
                </a:cubicBezTo>
                <a:cubicBezTo>
                  <a:pt x="19027" y="20141"/>
                  <a:pt x="19027" y="20142"/>
                  <a:pt x="19027" y="20146"/>
                </a:cubicBezTo>
                <a:cubicBezTo>
                  <a:pt x="19027" y="20146"/>
                  <a:pt x="19027" y="20134"/>
                  <a:pt x="19039" y="20134"/>
                </a:cubicBezTo>
                <a:close/>
                <a:moveTo>
                  <a:pt x="11930" y="20110"/>
                </a:moveTo>
                <a:cubicBezTo>
                  <a:pt x="11930" y="20110"/>
                  <a:pt x="11930" y="20116"/>
                  <a:pt x="11930" y="20122"/>
                </a:cubicBezTo>
                <a:lnTo>
                  <a:pt x="11942" y="20122"/>
                </a:lnTo>
                <a:lnTo>
                  <a:pt x="11942" y="20134"/>
                </a:lnTo>
                <a:cubicBezTo>
                  <a:pt x="11942" y="20134"/>
                  <a:pt x="11942" y="20122"/>
                  <a:pt x="11930" y="20122"/>
                </a:cubicBezTo>
                <a:cubicBezTo>
                  <a:pt x="11930" y="20128"/>
                  <a:pt x="11930" y="20134"/>
                  <a:pt x="11930" y="20134"/>
                </a:cubicBezTo>
                <a:cubicBezTo>
                  <a:pt x="11919" y="20146"/>
                  <a:pt x="11907" y="20158"/>
                  <a:pt x="11907" y="20158"/>
                </a:cubicBezTo>
                <a:cubicBezTo>
                  <a:pt x="11907" y="20158"/>
                  <a:pt x="11883" y="20158"/>
                  <a:pt x="11883" y="20170"/>
                </a:cubicBezTo>
                <a:cubicBezTo>
                  <a:pt x="11883" y="20158"/>
                  <a:pt x="11895" y="20146"/>
                  <a:pt x="11895" y="20146"/>
                </a:cubicBezTo>
                <a:lnTo>
                  <a:pt x="11907" y="20134"/>
                </a:lnTo>
                <a:lnTo>
                  <a:pt x="11930" y="20110"/>
                </a:lnTo>
                <a:close/>
                <a:moveTo>
                  <a:pt x="16931" y="20146"/>
                </a:moveTo>
                <a:lnTo>
                  <a:pt x="16931" y="20158"/>
                </a:lnTo>
                <a:lnTo>
                  <a:pt x="16931" y="20170"/>
                </a:lnTo>
                <a:lnTo>
                  <a:pt x="16919" y="20158"/>
                </a:lnTo>
                <a:lnTo>
                  <a:pt x="16919" y="20146"/>
                </a:lnTo>
                <a:close/>
                <a:moveTo>
                  <a:pt x="18824" y="19646"/>
                </a:moveTo>
                <a:lnTo>
                  <a:pt x="18824" y="19646"/>
                </a:lnTo>
                <a:cubicBezTo>
                  <a:pt x="19015" y="19813"/>
                  <a:pt x="19181" y="19968"/>
                  <a:pt x="19324" y="20099"/>
                </a:cubicBezTo>
                <a:cubicBezTo>
                  <a:pt x="19348" y="20110"/>
                  <a:pt x="19372" y="20134"/>
                  <a:pt x="19396" y="20158"/>
                </a:cubicBezTo>
                <a:lnTo>
                  <a:pt x="19384" y="20170"/>
                </a:lnTo>
                <a:cubicBezTo>
                  <a:pt x="19205" y="20003"/>
                  <a:pt x="19015" y="19837"/>
                  <a:pt x="18836" y="19682"/>
                </a:cubicBezTo>
                <a:lnTo>
                  <a:pt x="18824" y="19646"/>
                </a:lnTo>
                <a:close/>
                <a:moveTo>
                  <a:pt x="478" y="20168"/>
                </a:moveTo>
                <a:lnTo>
                  <a:pt x="477" y="20170"/>
                </a:lnTo>
                <a:cubicBezTo>
                  <a:pt x="478" y="20171"/>
                  <a:pt x="479" y="20173"/>
                  <a:pt x="481" y="20174"/>
                </a:cubicBezTo>
                <a:lnTo>
                  <a:pt x="481" y="20174"/>
                </a:lnTo>
                <a:cubicBezTo>
                  <a:pt x="480" y="20172"/>
                  <a:pt x="479" y="20170"/>
                  <a:pt x="478" y="20168"/>
                </a:cubicBezTo>
                <a:close/>
                <a:moveTo>
                  <a:pt x="19062" y="20170"/>
                </a:moveTo>
                <a:lnTo>
                  <a:pt x="19062" y="20182"/>
                </a:lnTo>
                <a:lnTo>
                  <a:pt x="19050" y="20182"/>
                </a:lnTo>
                <a:cubicBezTo>
                  <a:pt x="19050" y="20182"/>
                  <a:pt x="19062" y="20182"/>
                  <a:pt x="19062" y="20170"/>
                </a:cubicBezTo>
                <a:close/>
                <a:moveTo>
                  <a:pt x="11871" y="20182"/>
                </a:moveTo>
                <a:cubicBezTo>
                  <a:pt x="11871" y="20182"/>
                  <a:pt x="11871" y="20182"/>
                  <a:pt x="11883" y="20194"/>
                </a:cubicBezTo>
                <a:cubicBezTo>
                  <a:pt x="11876" y="20197"/>
                  <a:pt x="11872" y="20199"/>
                  <a:pt x="11870" y="20199"/>
                </a:cubicBezTo>
                <a:cubicBezTo>
                  <a:pt x="11865" y="20199"/>
                  <a:pt x="11871" y="20190"/>
                  <a:pt x="11871" y="20182"/>
                </a:cubicBezTo>
                <a:close/>
                <a:moveTo>
                  <a:pt x="19181" y="20206"/>
                </a:moveTo>
                <a:cubicBezTo>
                  <a:pt x="19176" y="20206"/>
                  <a:pt x="19173" y="20208"/>
                  <a:pt x="19171" y="20211"/>
                </a:cubicBezTo>
                <a:lnTo>
                  <a:pt x="19171" y="20211"/>
                </a:lnTo>
                <a:cubicBezTo>
                  <a:pt x="19177" y="20210"/>
                  <a:pt x="19184" y="20209"/>
                  <a:pt x="19193" y="20206"/>
                </a:cubicBezTo>
                <a:close/>
                <a:moveTo>
                  <a:pt x="32171" y="20075"/>
                </a:moveTo>
                <a:cubicBezTo>
                  <a:pt x="32171" y="20122"/>
                  <a:pt x="32171" y="20170"/>
                  <a:pt x="32171" y="20206"/>
                </a:cubicBezTo>
                <a:lnTo>
                  <a:pt x="32171" y="20218"/>
                </a:lnTo>
                <a:lnTo>
                  <a:pt x="32159" y="20218"/>
                </a:lnTo>
                <a:lnTo>
                  <a:pt x="32159" y="20206"/>
                </a:lnTo>
                <a:lnTo>
                  <a:pt x="32171" y="20075"/>
                </a:lnTo>
                <a:close/>
                <a:moveTo>
                  <a:pt x="11847" y="20182"/>
                </a:moveTo>
                <a:cubicBezTo>
                  <a:pt x="11847" y="20182"/>
                  <a:pt x="11847" y="20194"/>
                  <a:pt x="11847" y="20194"/>
                </a:cubicBezTo>
                <a:lnTo>
                  <a:pt x="11835" y="20218"/>
                </a:lnTo>
                <a:cubicBezTo>
                  <a:pt x="11842" y="20211"/>
                  <a:pt x="11849" y="20208"/>
                  <a:pt x="11854" y="20204"/>
                </a:cubicBezTo>
                <a:lnTo>
                  <a:pt x="11854" y="20204"/>
                </a:lnTo>
                <a:lnTo>
                  <a:pt x="11847" y="20218"/>
                </a:lnTo>
                <a:lnTo>
                  <a:pt x="11835" y="20218"/>
                </a:lnTo>
                <a:cubicBezTo>
                  <a:pt x="11824" y="20223"/>
                  <a:pt x="11816" y="20226"/>
                  <a:pt x="11811" y="20230"/>
                </a:cubicBezTo>
                <a:lnTo>
                  <a:pt x="11811" y="20230"/>
                </a:lnTo>
                <a:cubicBezTo>
                  <a:pt x="11820" y="20218"/>
                  <a:pt x="11829" y="20206"/>
                  <a:pt x="11835" y="20194"/>
                </a:cubicBezTo>
                <a:lnTo>
                  <a:pt x="11847" y="20182"/>
                </a:lnTo>
                <a:close/>
                <a:moveTo>
                  <a:pt x="10145" y="20170"/>
                </a:moveTo>
                <a:cubicBezTo>
                  <a:pt x="10145" y="20170"/>
                  <a:pt x="10145" y="20170"/>
                  <a:pt x="10145" y="20182"/>
                </a:cubicBezTo>
                <a:cubicBezTo>
                  <a:pt x="10097" y="20194"/>
                  <a:pt x="10049" y="20218"/>
                  <a:pt x="10002" y="20241"/>
                </a:cubicBezTo>
                <a:lnTo>
                  <a:pt x="10002" y="20241"/>
                </a:lnTo>
                <a:lnTo>
                  <a:pt x="10145" y="20170"/>
                </a:lnTo>
                <a:close/>
                <a:moveTo>
                  <a:pt x="11800" y="20246"/>
                </a:moveTo>
                <a:cubicBezTo>
                  <a:pt x="11798" y="20248"/>
                  <a:pt x="11796" y="20251"/>
                  <a:pt x="11794" y="20253"/>
                </a:cubicBezTo>
                <a:lnTo>
                  <a:pt x="11800" y="20253"/>
                </a:lnTo>
                <a:cubicBezTo>
                  <a:pt x="11800" y="20253"/>
                  <a:pt x="11800" y="20249"/>
                  <a:pt x="11800" y="20246"/>
                </a:cubicBezTo>
                <a:close/>
                <a:moveTo>
                  <a:pt x="11788" y="20253"/>
                </a:moveTo>
                <a:lnTo>
                  <a:pt x="11788" y="20265"/>
                </a:lnTo>
                <a:cubicBezTo>
                  <a:pt x="11790" y="20261"/>
                  <a:pt x="11792" y="20257"/>
                  <a:pt x="11794" y="20253"/>
                </a:cubicBezTo>
                <a:close/>
                <a:moveTo>
                  <a:pt x="18908" y="19860"/>
                </a:moveTo>
                <a:cubicBezTo>
                  <a:pt x="19039" y="19991"/>
                  <a:pt x="19169" y="20122"/>
                  <a:pt x="19300" y="20241"/>
                </a:cubicBezTo>
                <a:lnTo>
                  <a:pt x="19324" y="20277"/>
                </a:lnTo>
                <a:lnTo>
                  <a:pt x="19169" y="20122"/>
                </a:lnTo>
                <a:cubicBezTo>
                  <a:pt x="19086" y="20051"/>
                  <a:pt x="19015" y="19979"/>
                  <a:pt x="18931" y="19908"/>
                </a:cubicBezTo>
                <a:lnTo>
                  <a:pt x="18908" y="19860"/>
                </a:lnTo>
                <a:close/>
                <a:moveTo>
                  <a:pt x="23741" y="20265"/>
                </a:moveTo>
                <a:cubicBezTo>
                  <a:pt x="23742" y="20265"/>
                  <a:pt x="23753" y="20265"/>
                  <a:pt x="23753" y="20277"/>
                </a:cubicBezTo>
                <a:lnTo>
                  <a:pt x="23741" y="20265"/>
                </a:lnTo>
                <a:close/>
                <a:moveTo>
                  <a:pt x="19098" y="20265"/>
                </a:moveTo>
                <a:lnTo>
                  <a:pt x="19098" y="20289"/>
                </a:lnTo>
                <a:lnTo>
                  <a:pt x="19086" y="20265"/>
                </a:lnTo>
                <a:close/>
                <a:moveTo>
                  <a:pt x="19146" y="20277"/>
                </a:moveTo>
                <a:cubicBezTo>
                  <a:pt x="19146" y="20277"/>
                  <a:pt x="19146" y="20277"/>
                  <a:pt x="19146" y="20289"/>
                </a:cubicBezTo>
                <a:cubicBezTo>
                  <a:pt x="19134" y="20277"/>
                  <a:pt x="19134" y="20277"/>
                  <a:pt x="19134" y="20277"/>
                </a:cubicBezTo>
                <a:close/>
                <a:moveTo>
                  <a:pt x="23491" y="20158"/>
                </a:moveTo>
                <a:cubicBezTo>
                  <a:pt x="23551" y="20194"/>
                  <a:pt x="23611" y="20229"/>
                  <a:pt x="23670" y="20277"/>
                </a:cubicBezTo>
                <a:lnTo>
                  <a:pt x="23658" y="20289"/>
                </a:lnTo>
                <a:lnTo>
                  <a:pt x="23480" y="20170"/>
                </a:lnTo>
                <a:cubicBezTo>
                  <a:pt x="23480" y="20170"/>
                  <a:pt x="23491" y="20158"/>
                  <a:pt x="23491" y="20158"/>
                </a:cubicBezTo>
                <a:close/>
                <a:moveTo>
                  <a:pt x="23730" y="20289"/>
                </a:moveTo>
                <a:lnTo>
                  <a:pt x="23734" y="20291"/>
                </a:lnTo>
                <a:lnTo>
                  <a:pt x="23734" y="20291"/>
                </a:lnTo>
                <a:cubicBezTo>
                  <a:pt x="23738" y="20289"/>
                  <a:pt x="23741" y="20289"/>
                  <a:pt x="23741" y="20289"/>
                </a:cubicBezTo>
                <a:close/>
                <a:moveTo>
                  <a:pt x="23468" y="20182"/>
                </a:moveTo>
                <a:cubicBezTo>
                  <a:pt x="23527" y="20218"/>
                  <a:pt x="23587" y="20265"/>
                  <a:pt x="23658" y="20301"/>
                </a:cubicBezTo>
                <a:lnTo>
                  <a:pt x="23646" y="20325"/>
                </a:lnTo>
                <a:lnTo>
                  <a:pt x="23444" y="20194"/>
                </a:lnTo>
                <a:cubicBezTo>
                  <a:pt x="23444" y="20194"/>
                  <a:pt x="23456" y="20194"/>
                  <a:pt x="23468" y="20182"/>
                </a:cubicBezTo>
                <a:close/>
                <a:moveTo>
                  <a:pt x="23730" y="20265"/>
                </a:moveTo>
                <a:lnTo>
                  <a:pt x="23741" y="20289"/>
                </a:lnTo>
                <a:cubicBezTo>
                  <a:pt x="23741" y="20289"/>
                  <a:pt x="23753" y="20301"/>
                  <a:pt x="23753" y="20301"/>
                </a:cubicBezTo>
                <a:lnTo>
                  <a:pt x="23734" y="20291"/>
                </a:lnTo>
                <a:lnTo>
                  <a:pt x="23734" y="20291"/>
                </a:lnTo>
                <a:cubicBezTo>
                  <a:pt x="23734" y="20292"/>
                  <a:pt x="23733" y="20292"/>
                  <a:pt x="23733" y="20292"/>
                </a:cubicBezTo>
                <a:lnTo>
                  <a:pt x="23733" y="20292"/>
                </a:lnTo>
                <a:lnTo>
                  <a:pt x="23730" y="20289"/>
                </a:lnTo>
                <a:cubicBezTo>
                  <a:pt x="23722" y="20289"/>
                  <a:pt x="23714" y="20289"/>
                  <a:pt x="23709" y="20285"/>
                </a:cubicBezTo>
                <a:lnTo>
                  <a:pt x="23709" y="20285"/>
                </a:lnTo>
                <a:cubicBezTo>
                  <a:pt x="23707" y="20288"/>
                  <a:pt x="23706" y="20289"/>
                  <a:pt x="23706" y="20289"/>
                </a:cubicBezTo>
                <a:lnTo>
                  <a:pt x="23730" y="20301"/>
                </a:lnTo>
                <a:cubicBezTo>
                  <a:pt x="23730" y="20297"/>
                  <a:pt x="23731" y="20294"/>
                  <a:pt x="23733" y="20292"/>
                </a:cubicBezTo>
                <a:lnTo>
                  <a:pt x="23733" y="20292"/>
                </a:lnTo>
                <a:lnTo>
                  <a:pt x="23741" y="20301"/>
                </a:lnTo>
                <a:lnTo>
                  <a:pt x="23730" y="20301"/>
                </a:lnTo>
                <a:cubicBezTo>
                  <a:pt x="23730" y="20301"/>
                  <a:pt x="23730" y="20306"/>
                  <a:pt x="23726" y="20310"/>
                </a:cubicBezTo>
                <a:lnTo>
                  <a:pt x="23726" y="20310"/>
                </a:lnTo>
                <a:lnTo>
                  <a:pt x="23706" y="20289"/>
                </a:lnTo>
                <a:lnTo>
                  <a:pt x="23706" y="20301"/>
                </a:lnTo>
                <a:lnTo>
                  <a:pt x="23722" y="20312"/>
                </a:lnTo>
                <a:lnTo>
                  <a:pt x="23722" y="20312"/>
                </a:lnTo>
                <a:cubicBezTo>
                  <a:pt x="23724" y="20311"/>
                  <a:pt x="23725" y="20311"/>
                  <a:pt x="23726" y="20310"/>
                </a:cubicBezTo>
                <a:lnTo>
                  <a:pt x="23726" y="20310"/>
                </a:lnTo>
                <a:lnTo>
                  <a:pt x="23741" y="20325"/>
                </a:lnTo>
                <a:lnTo>
                  <a:pt x="23722" y="20312"/>
                </a:lnTo>
                <a:lnTo>
                  <a:pt x="23722" y="20312"/>
                </a:lnTo>
                <a:cubicBezTo>
                  <a:pt x="23721" y="20313"/>
                  <a:pt x="23720" y="20313"/>
                  <a:pt x="23718" y="20313"/>
                </a:cubicBezTo>
                <a:lnTo>
                  <a:pt x="23706" y="20301"/>
                </a:lnTo>
                <a:cubicBezTo>
                  <a:pt x="23706" y="20301"/>
                  <a:pt x="23706" y="20289"/>
                  <a:pt x="23694" y="20289"/>
                </a:cubicBezTo>
                <a:cubicBezTo>
                  <a:pt x="23694" y="20289"/>
                  <a:pt x="23706" y="20289"/>
                  <a:pt x="23706" y="20277"/>
                </a:cubicBezTo>
                <a:cubicBezTo>
                  <a:pt x="23706" y="20281"/>
                  <a:pt x="23707" y="20284"/>
                  <a:pt x="23709" y="20285"/>
                </a:cubicBezTo>
                <a:lnTo>
                  <a:pt x="23709" y="20285"/>
                </a:lnTo>
                <a:cubicBezTo>
                  <a:pt x="23714" y="20281"/>
                  <a:pt x="23722" y="20273"/>
                  <a:pt x="23730" y="20265"/>
                </a:cubicBezTo>
                <a:close/>
                <a:moveTo>
                  <a:pt x="23765" y="20313"/>
                </a:moveTo>
                <a:lnTo>
                  <a:pt x="23765" y="20325"/>
                </a:lnTo>
                <a:lnTo>
                  <a:pt x="23753" y="20313"/>
                </a:lnTo>
                <a:close/>
                <a:moveTo>
                  <a:pt x="23706" y="20313"/>
                </a:moveTo>
                <a:cubicBezTo>
                  <a:pt x="23718" y="20325"/>
                  <a:pt x="23730" y="20325"/>
                  <a:pt x="23741" y="20337"/>
                </a:cubicBezTo>
                <a:lnTo>
                  <a:pt x="23730" y="20337"/>
                </a:lnTo>
                <a:lnTo>
                  <a:pt x="23706" y="20325"/>
                </a:lnTo>
                <a:lnTo>
                  <a:pt x="23706" y="20313"/>
                </a:lnTo>
                <a:close/>
                <a:moveTo>
                  <a:pt x="11752" y="20313"/>
                </a:moveTo>
                <a:lnTo>
                  <a:pt x="11752" y="20337"/>
                </a:lnTo>
                <a:cubicBezTo>
                  <a:pt x="11731" y="20352"/>
                  <a:pt x="11719" y="20361"/>
                  <a:pt x="11717" y="20361"/>
                </a:cubicBezTo>
                <a:cubicBezTo>
                  <a:pt x="11713" y="20361"/>
                  <a:pt x="11725" y="20346"/>
                  <a:pt x="11752" y="20313"/>
                </a:cubicBezTo>
                <a:close/>
                <a:moveTo>
                  <a:pt x="19146" y="20349"/>
                </a:moveTo>
                <a:lnTo>
                  <a:pt x="19158" y="20360"/>
                </a:lnTo>
                <a:cubicBezTo>
                  <a:pt x="19146" y="20372"/>
                  <a:pt x="19146" y="20372"/>
                  <a:pt x="19134" y="20372"/>
                </a:cubicBezTo>
                <a:lnTo>
                  <a:pt x="19122" y="20360"/>
                </a:lnTo>
                <a:cubicBezTo>
                  <a:pt x="19134" y="20349"/>
                  <a:pt x="19146" y="20349"/>
                  <a:pt x="19146" y="20349"/>
                </a:cubicBezTo>
                <a:close/>
                <a:moveTo>
                  <a:pt x="23765" y="20349"/>
                </a:moveTo>
                <a:lnTo>
                  <a:pt x="23789" y="20372"/>
                </a:lnTo>
                <a:lnTo>
                  <a:pt x="23777" y="20372"/>
                </a:lnTo>
                <a:lnTo>
                  <a:pt x="23765" y="20360"/>
                </a:lnTo>
                <a:cubicBezTo>
                  <a:pt x="23765" y="20360"/>
                  <a:pt x="23765" y="20349"/>
                  <a:pt x="23765" y="20349"/>
                </a:cubicBezTo>
                <a:lnTo>
                  <a:pt x="23765" y="20349"/>
                </a:lnTo>
                <a:lnTo>
                  <a:pt x="23765" y="20349"/>
                </a:lnTo>
                <a:close/>
                <a:moveTo>
                  <a:pt x="19158" y="20372"/>
                </a:moveTo>
                <a:cubicBezTo>
                  <a:pt x="19158" y="20384"/>
                  <a:pt x="19146" y="20384"/>
                  <a:pt x="19134" y="20384"/>
                </a:cubicBezTo>
                <a:lnTo>
                  <a:pt x="19158" y="20372"/>
                </a:lnTo>
                <a:close/>
                <a:moveTo>
                  <a:pt x="23765" y="20372"/>
                </a:moveTo>
                <a:cubicBezTo>
                  <a:pt x="23765" y="20384"/>
                  <a:pt x="23753" y="20384"/>
                  <a:pt x="23753" y="20396"/>
                </a:cubicBezTo>
                <a:lnTo>
                  <a:pt x="23741" y="20384"/>
                </a:lnTo>
                <a:cubicBezTo>
                  <a:pt x="23753" y="20384"/>
                  <a:pt x="23753" y="20372"/>
                  <a:pt x="23753" y="20372"/>
                </a:cubicBezTo>
                <a:close/>
                <a:moveTo>
                  <a:pt x="23861" y="20360"/>
                </a:moveTo>
                <a:cubicBezTo>
                  <a:pt x="23884" y="20372"/>
                  <a:pt x="23896" y="20384"/>
                  <a:pt x="23908" y="20396"/>
                </a:cubicBezTo>
                <a:lnTo>
                  <a:pt x="23896" y="20396"/>
                </a:lnTo>
                <a:lnTo>
                  <a:pt x="23861" y="20372"/>
                </a:lnTo>
                <a:cubicBezTo>
                  <a:pt x="23861" y="20372"/>
                  <a:pt x="23861" y="20372"/>
                  <a:pt x="23861" y="20360"/>
                </a:cubicBezTo>
                <a:close/>
                <a:moveTo>
                  <a:pt x="24039" y="20396"/>
                </a:moveTo>
                <a:cubicBezTo>
                  <a:pt x="24032" y="20404"/>
                  <a:pt x="24024" y="20406"/>
                  <a:pt x="24020" y="20408"/>
                </a:cubicBezTo>
                <a:lnTo>
                  <a:pt x="24020" y="20408"/>
                </a:lnTo>
                <a:cubicBezTo>
                  <a:pt x="24027" y="20405"/>
                  <a:pt x="24029" y="20396"/>
                  <a:pt x="24039" y="20396"/>
                </a:cubicBezTo>
                <a:close/>
                <a:moveTo>
                  <a:pt x="23937" y="20380"/>
                </a:moveTo>
                <a:cubicBezTo>
                  <a:pt x="23949" y="20380"/>
                  <a:pt x="23956" y="20391"/>
                  <a:pt x="23956" y="20408"/>
                </a:cubicBezTo>
                <a:lnTo>
                  <a:pt x="23920" y="20384"/>
                </a:lnTo>
                <a:cubicBezTo>
                  <a:pt x="23926" y="20381"/>
                  <a:pt x="23932" y="20380"/>
                  <a:pt x="23937" y="20380"/>
                </a:cubicBezTo>
                <a:close/>
                <a:moveTo>
                  <a:pt x="24230" y="20408"/>
                </a:moveTo>
                <a:lnTo>
                  <a:pt x="24228" y="20413"/>
                </a:lnTo>
                <a:lnTo>
                  <a:pt x="24228" y="20413"/>
                </a:lnTo>
                <a:cubicBezTo>
                  <a:pt x="24229" y="20412"/>
                  <a:pt x="24230" y="20411"/>
                  <a:pt x="24230" y="20408"/>
                </a:cubicBezTo>
                <a:close/>
                <a:moveTo>
                  <a:pt x="23765" y="20408"/>
                </a:moveTo>
                <a:cubicBezTo>
                  <a:pt x="23777" y="20408"/>
                  <a:pt x="23777" y="20408"/>
                  <a:pt x="23777" y="20420"/>
                </a:cubicBezTo>
                <a:lnTo>
                  <a:pt x="23765" y="20408"/>
                </a:lnTo>
                <a:close/>
                <a:moveTo>
                  <a:pt x="19181" y="20408"/>
                </a:moveTo>
                <a:lnTo>
                  <a:pt x="19193" y="20432"/>
                </a:lnTo>
                <a:lnTo>
                  <a:pt x="19193" y="20444"/>
                </a:lnTo>
                <a:cubicBezTo>
                  <a:pt x="19193" y="20444"/>
                  <a:pt x="19193" y="20432"/>
                  <a:pt x="19181" y="20432"/>
                </a:cubicBezTo>
                <a:cubicBezTo>
                  <a:pt x="19193" y="20432"/>
                  <a:pt x="19181" y="20432"/>
                  <a:pt x="19181" y="20420"/>
                </a:cubicBezTo>
                <a:cubicBezTo>
                  <a:pt x="19181" y="20420"/>
                  <a:pt x="19169" y="20420"/>
                  <a:pt x="19169" y="20432"/>
                </a:cubicBezTo>
                <a:lnTo>
                  <a:pt x="19169" y="20420"/>
                </a:lnTo>
                <a:lnTo>
                  <a:pt x="19181" y="20420"/>
                </a:lnTo>
                <a:cubicBezTo>
                  <a:pt x="19181" y="20420"/>
                  <a:pt x="19169" y="20420"/>
                  <a:pt x="19169" y="20408"/>
                </a:cubicBezTo>
                <a:close/>
                <a:moveTo>
                  <a:pt x="23968" y="20432"/>
                </a:moveTo>
                <a:lnTo>
                  <a:pt x="23968" y="20444"/>
                </a:lnTo>
                <a:lnTo>
                  <a:pt x="23956" y="20432"/>
                </a:lnTo>
                <a:close/>
                <a:moveTo>
                  <a:pt x="11692" y="20432"/>
                </a:moveTo>
                <a:lnTo>
                  <a:pt x="11680" y="20456"/>
                </a:lnTo>
                <a:lnTo>
                  <a:pt x="11669" y="20456"/>
                </a:lnTo>
                <a:lnTo>
                  <a:pt x="11692" y="20432"/>
                </a:lnTo>
                <a:close/>
                <a:moveTo>
                  <a:pt x="19693" y="20420"/>
                </a:moveTo>
                <a:cubicBezTo>
                  <a:pt x="19705" y="20432"/>
                  <a:pt x="19717" y="20444"/>
                  <a:pt x="19717" y="20444"/>
                </a:cubicBezTo>
                <a:cubicBezTo>
                  <a:pt x="19717" y="20456"/>
                  <a:pt x="19717" y="20456"/>
                  <a:pt x="19717" y="20456"/>
                </a:cubicBezTo>
                <a:cubicBezTo>
                  <a:pt x="19717" y="20456"/>
                  <a:pt x="19705" y="20444"/>
                  <a:pt x="19693" y="20444"/>
                </a:cubicBezTo>
                <a:lnTo>
                  <a:pt x="19693" y="20420"/>
                </a:lnTo>
                <a:close/>
                <a:moveTo>
                  <a:pt x="23849" y="20432"/>
                </a:moveTo>
                <a:cubicBezTo>
                  <a:pt x="23849" y="20444"/>
                  <a:pt x="23849" y="20444"/>
                  <a:pt x="23837" y="20456"/>
                </a:cubicBezTo>
                <a:lnTo>
                  <a:pt x="23813" y="20444"/>
                </a:lnTo>
                <a:cubicBezTo>
                  <a:pt x="23825" y="20432"/>
                  <a:pt x="23837" y="20432"/>
                  <a:pt x="23849" y="20432"/>
                </a:cubicBezTo>
                <a:close/>
                <a:moveTo>
                  <a:pt x="24039" y="20432"/>
                </a:moveTo>
                <a:lnTo>
                  <a:pt x="24039" y="20432"/>
                </a:lnTo>
                <a:cubicBezTo>
                  <a:pt x="24039" y="20432"/>
                  <a:pt x="24039" y="20444"/>
                  <a:pt x="24027" y="20456"/>
                </a:cubicBezTo>
                <a:cubicBezTo>
                  <a:pt x="24039" y="20444"/>
                  <a:pt x="24039" y="20444"/>
                  <a:pt x="24039" y="20432"/>
                </a:cubicBezTo>
                <a:close/>
                <a:moveTo>
                  <a:pt x="24146" y="20468"/>
                </a:moveTo>
                <a:lnTo>
                  <a:pt x="24154" y="20472"/>
                </a:lnTo>
                <a:lnTo>
                  <a:pt x="24158" y="20468"/>
                </a:lnTo>
                <a:close/>
                <a:moveTo>
                  <a:pt x="23884" y="20444"/>
                </a:moveTo>
                <a:lnTo>
                  <a:pt x="23896" y="20456"/>
                </a:lnTo>
                <a:cubicBezTo>
                  <a:pt x="23884" y="20468"/>
                  <a:pt x="23884" y="20480"/>
                  <a:pt x="23872" y="20480"/>
                </a:cubicBezTo>
                <a:lnTo>
                  <a:pt x="23849" y="20468"/>
                </a:lnTo>
                <a:cubicBezTo>
                  <a:pt x="23861" y="20456"/>
                  <a:pt x="23872" y="20456"/>
                  <a:pt x="23884" y="20444"/>
                </a:cubicBezTo>
                <a:close/>
                <a:moveTo>
                  <a:pt x="24551" y="19051"/>
                </a:moveTo>
                <a:lnTo>
                  <a:pt x="29683" y="20349"/>
                </a:lnTo>
                <a:lnTo>
                  <a:pt x="30028" y="20432"/>
                </a:lnTo>
                <a:lnTo>
                  <a:pt x="30028" y="20444"/>
                </a:lnTo>
                <a:lnTo>
                  <a:pt x="30060" y="20451"/>
                </a:lnTo>
                <a:lnTo>
                  <a:pt x="30060" y="20451"/>
                </a:lnTo>
                <a:cubicBezTo>
                  <a:pt x="30073" y="20460"/>
                  <a:pt x="30090" y="20470"/>
                  <a:pt x="30099" y="20480"/>
                </a:cubicBezTo>
                <a:lnTo>
                  <a:pt x="29671" y="20360"/>
                </a:lnTo>
                <a:cubicBezTo>
                  <a:pt x="29385" y="20289"/>
                  <a:pt x="29087" y="20218"/>
                  <a:pt x="28802" y="20134"/>
                </a:cubicBezTo>
                <a:lnTo>
                  <a:pt x="28194" y="20015"/>
                </a:lnTo>
                <a:cubicBezTo>
                  <a:pt x="27830" y="19919"/>
                  <a:pt x="27438" y="19822"/>
                  <a:pt x="27025" y="19709"/>
                </a:cubicBezTo>
                <a:lnTo>
                  <a:pt x="27025" y="19709"/>
                </a:lnTo>
                <a:cubicBezTo>
                  <a:pt x="27186" y="19752"/>
                  <a:pt x="27358" y="19791"/>
                  <a:pt x="27551" y="19837"/>
                </a:cubicBezTo>
                <a:cubicBezTo>
                  <a:pt x="26754" y="19610"/>
                  <a:pt x="25658" y="19337"/>
                  <a:pt x="24551" y="19063"/>
                </a:cubicBezTo>
                <a:lnTo>
                  <a:pt x="24551" y="19051"/>
                </a:lnTo>
                <a:close/>
                <a:moveTo>
                  <a:pt x="24039" y="20432"/>
                </a:moveTo>
                <a:cubicBezTo>
                  <a:pt x="24051" y="20444"/>
                  <a:pt x="24063" y="20444"/>
                  <a:pt x="24051" y="20456"/>
                </a:cubicBezTo>
                <a:cubicBezTo>
                  <a:pt x="24051" y="20456"/>
                  <a:pt x="24051" y="20456"/>
                  <a:pt x="24051" y="20468"/>
                </a:cubicBezTo>
                <a:cubicBezTo>
                  <a:pt x="24051" y="20456"/>
                  <a:pt x="24063" y="20456"/>
                  <a:pt x="24063" y="20456"/>
                </a:cubicBezTo>
                <a:lnTo>
                  <a:pt x="24075" y="20456"/>
                </a:lnTo>
                <a:cubicBezTo>
                  <a:pt x="24081" y="20456"/>
                  <a:pt x="24087" y="20459"/>
                  <a:pt x="24093" y="20459"/>
                </a:cubicBezTo>
                <a:cubicBezTo>
                  <a:pt x="24099" y="20459"/>
                  <a:pt x="24105" y="20456"/>
                  <a:pt x="24111" y="20444"/>
                </a:cubicBezTo>
                <a:lnTo>
                  <a:pt x="24122" y="20444"/>
                </a:lnTo>
                <a:cubicBezTo>
                  <a:pt x="24099" y="20456"/>
                  <a:pt x="24099" y="20468"/>
                  <a:pt x="24087" y="20468"/>
                </a:cubicBezTo>
                <a:cubicBezTo>
                  <a:pt x="24087" y="20468"/>
                  <a:pt x="24087" y="20480"/>
                  <a:pt x="24099" y="20480"/>
                </a:cubicBezTo>
                <a:cubicBezTo>
                  <a:pt x="24099" y="20480"/>
                  <a:pt x="24111" y="20480"/>
                  <a:pt x="24111" y="20468"/>
                </a:cubicBezTo>
                <a:lnTo>
                  <a:pt x="24134" y="20468"/>
                </a:lnTo>
                <a:cubicBezTo>
                  <a:pt x="24122" y="20491"/>
                  <a:pt x="24111" y="20491"/>
                  <a:pt x="24111" y="20491"/>
                </a:cubicBezTo>
                <a:cubicBezTo>
                  <a:pt x="24111" y="20491"/>
                  <a:pt x="24105" y="20486"/>
                  <a:pt x="24098" y="20486"/>
                </a:cubicBezTo>
                <a:cubicBezTo>
                  <a:pt x="24095" y="20486"/>
                  <a:pt x="24091" y="20487"/>
                  <a:pt x="24087" y="20491"/>
                </a:cubicBezTo>
                <a:lnTo>
                  <a:pt x="24051" y="20468"/>
                </a:lnTo>
                <a:lnTo>
                  <a:pt x="24027" y="20456"/>
                </a:lnTo>
                <a:lnTo>
                  <a:pt x="24015" y="20444"/>
                </a:lnTo>
                <a:lnTo>
                  <a:pt x="24039" y="20432"/>
                </a:lnTo>
                <a:lnTo>
                  <a:pt x="24039" y="20432"/>
                </a:lnTo>
                <a:cubicBezTo>
                  <a:pt x="24039" y="20432"/>
                  <a:pt x="24039" y="20432"/>
                  <a:pt x="24039" y="20432"/>
                </a:cubicBezTo>
                <a:close/>
                <a:moveTo>
                  <a:pt x="24170" y="20444"/>
                </a:moveTo>
                <a:lnTo>
                  <a:pt x="24170" y="20480"/>
                </a:lnTo>
                <a:lnTo>
                  <a:pt x="24182" y="20468"/>
                </a:lnTo>
                <a:cubicBezTo>
                  <a:pt x="24182" y="20474"/>
                  <a:pt x="24182" y="20477"/>
                  <a:pt x="24184" y="20477"/>
                </a:cubicBezTo>
                <a:cubicBezTo>
                  <a:pt x="24185" y="20477"/>
                  <a:pt x="24188" y="20474"/>
                  <a:pt x="24194" y="20468"/>
                </a:cubicBezTo>
                <a:lnTo>
                  <a:pt x="24194" y="20468"/>
                </a:lnTo>
                <a:cubicBezTo>
                  <a:pt x="24194" y="20468"/>
                  <a:pt x="24194" y="20480"/>
                  <a:pt x="24182" y="20491"/>
                </a:cubicBezTo>
                <a:lnTo>
                  <a:pt x="24170" y="20480"/>
                </a:lnTo>
                <a:lnTo>
                  <a:pt x="24154" y="20472"/>
                </a:lnTo>
                <a:lnTo>
                  <a:pt x="24146" y="20480"/>
                </a:lnTo>
                <a:cubicBezTo>
                  <a:pt x="24146" y="20480"/>
                  <a:pt x="24134" y="20480"/>
                  <a:pt x="24146" y="20468"/>
                </a:cubicBezTo>
                <a:cubicBezTo>
                  <a:pt x="24158" y="20456"/>
                  <a:pt x="24158" y="20456"/>
                  <a:pt x="24170" y="20444"/>
                </a:cubicBezTo>
                <a:close/>
                <a:moveTo>
                  <a:pt x="19705" y="20491"/>
                </a:moveTo>
                <a:cubicBezTo>
                  <a:pt x="19705" y="20491"/>
                  <a:pt x="19705" y="20503"/>
                  <a:pt x="19705" y="20503"/>
                </a:cubicBezTo>
                <a:lnTo>
                  <a:pt x="19681" y="20491"/>
                </a:lnTo>
                <a:close/>
                <a:moveTo>
                  <a:pt x="16764" y="20277"/>
                </a:moveTo>
                <a:lnTo>
                  <a:pt x="16753" y="20515"/>
                </a:lnTo>
                <a:cubicBezTo>
                  <a:pt x="16753" y="20444"/>
                  <a:pt x="16753" y="20360"/>
                  <a:pt x="16764" y="20277"/>
                </a:cubicBezTo>
                <a:close/>
                <a:moveTo>
                  <a:pt x="23944" y="20468"/>
                </a:moveTo>
                <a:lnTo>
                  <a:pt x="23956" y="20480"/>
                </a:lnTo>
                <a:lnTo>
                  <a:pt x="23968" y="20480"/>
                </a:lnTo>
                <a:lnTo>
                  <a:pt x="23956" y="20491"/>
                </a:lnTo>
                <a:cubicBezTo>
                  <a:pt x="23956" y="20491"/>
                  <a:pt x="23956" y="20497"/>
                  <a:pt x="23952" y="20497"/>
                </a:cubicBezTo>
                <a:cubicBezTo>
                  <a:pt x="23951" y="20497"/>
                  <a:pt x="23948" y="20495"/>
                  <a:pt x="23944" y="20491"/>
                </a:cubicBezTo>
                <a:cubicBezTo>
                  <a:pt x="23944" y="20491"/>
                  <a:pt x="23944" y="20491"/>
                  <a:pt x="23944" y="20503"/>
                </a:cubicBezTo>
                <a:cubicBezTo>
                  <a:pt x="23932" y="20503"/>
                  <a:pt x="23944" y="20515"/>
                  <a:pt x="23944" y="20515"/>
                </a:cubicBezTo>
                <a:lnTo>
                  <a:pt x="23920" y="20503"/>
                </a:lnTo>
                <a:lnTo>
                  <a:pt x="23896" y="20491"/>
                </a:lnTo>
                <a:lnTo>
                  <a:pt x="23920" y="20491"/>
                </a:lnTo>
                <a:cubicBezTo>
                  <a:pt x="23920" y="20491"/>
                  <a:pt x="23932" y="20491"/>
                  <a:pt x="23944" y="20503"/>
                </a:cubicBezTo>
                <a:cubicBezTo>
                  <a:pt x="23944" y="20491"/>
                  <a:pt x="23932" y="20491"/>
                  <a:pt x="23932" y="20480"/>
                </a:cubicBezTo>
                <a:lnTo>
                  <a:pt x="23932" y="20480"/>
                </a:lnTo>
                <a:lnTo>
                  <a:pt x="23956" y="20491"/>
                </a:lnTo>
                <a:cubicBezTo>
                  <a:pt x="23956" y="20491"/>
                  <a:pt x="23944" y="20480"/>
                  <a:pt x="23932" y="20480"/>
                </a:cubicBezTo>
                <a:lnTo>
                  <a:pt x="23932" y="20480"/>
                </a:lnTo>
                <a:cubicBezTo>
                  <a:pt x="23932" y="20480"/>
                  <a:pt x="23932" y="20480"/>
                  <a:pt x="23932" y="20480"/>
                </a:cubicBezTo>
                <a:lnTo>
                  <a:pt x="23920" y="20480"/>
                </a:lnTo>
                <a:lnTo>
                  <a:pt x="23920" y="20468"/>
                </a:lnTo>
                <a:lnTo>
                  <a:pt x="23932" y="20480"/>
                </a:lnTo>
                <a:lnTo>
                  <a:pt x="23944" y="20468"/>
                </a:lnTo>
                <a:close/>
                <a:moveTo>
                  <a:pt x="19717" y="20503"/>
                </a:moveTo>
                <a:cubicBezTo>
                  <a:pt x="19717" y="20503"/>
                  <a:pt x="19717" y="20503"/>
                  <a:pt x="19729" y="20515"/>
                </a:cubicBezTo>
                <a:cubicBezTo>
                  <a:pt x="19717" y="20515"/>
                  <a:pt x="19717" y="20515"/>
                  <a:pt x="19717" y="20527"/>
                </a:cubicBezTo>
                <a:lnTo>
                  <a:pt x="19705" y="20515"/>
                </a:lnTo>
                <a:cubicBezTo>
                  <a:pt x="19705" y="20515"/>
                  <a:pt x="19717" y="20515"/>
                  <a:pt x="19717" y="20503"/>
                </a:cubicBezTo>
                <a:close/>
                <a:moveTo>
                  <a:pt x="24253" y="20527"/>
                </a:moveTo>
                <a:lnTo>
                  <a:pt x="24257" y="20529"/>
                </a:lnTo>
                <a:lnTo>
                  <a:pt x="24257" y="20529"/>
                </a:lnTo>
                <a:cubicBezTo>
                  <a:pt x="24257" y="20528"/>
                  <a:pt x="24257" y="20528"/>
                  <a:pt x="24257" y="20527"/>
                </a:cubicBezTo>
                <a:close/>
                <a:moveTo>
                  <a:pt x="24206" y="20486"/>
                </a:moveTo>
                <a:cubicBezTo>
                  <a:pt x="24210" y="20486"/>
                  <a:pt x="24214" y="20487"/>
                  <a:pt x="24218" y="20491"/>
                </a:cubicBezTo>
                <a:lnTo>
                  <a:pt x="24194" y="20527"/>
                </a:lnTo>
                <a:cubicBezTo>
                  <a:pt x="24194" y="20527"/>
                  <a:pt x="24194" y="20539"/>
                  <a:pt x="24206" y="20539"/>
                </a:cubicBezTo>
                <a:lnTo>
                  <a:pt x="24182" y="20551"/>
                </a:lnTo>
                <a:lnTo>
                  <a:pt x="24182" y="20551"/>
                </a:lnTo>
                <a:cubicBezTo>
                  <a:pt x="24182" y="20539"/>
                  <a:pt x="24194" y="20515"/>
                  <a:pt x="24206" y="20491"/>
                </a:cubicBezTo>
                <a:lnTo>
                  <a:pt x="24182" y="20491"/>
                </a:lnTo>
                <a:cubicBezTo>
                  <a:pt x="24190" y="20491"/>
                  <a:pt x="24198" y="20486"/>
                  <a:pt x="24206" y="20486"/>
                </a:cubicBezTo>
                <a:close/>
                <a:moveTo>
                  <a:pt x="24218" y="20539"/>
                </a:moveTo>
                <a:cubicBezTo>
                  <a:pt x="24218" y="20539"/>
                  <a:pt x="24230" y="20539"/>
                  <a:pt x="24230" y="20563"/>
                </a:cubicBezTo>
                <a:lnTo>
                  <a:pt x="24218" y="20563"/>
                </a:lnTo>
                <a:cubicBezTo>
                  <a:pt x="24218" y="20563"/>
                  <a:pt x="24218" y="20551"/>
                  <a:pt x="24218" y="20539"/>
                </a:cubicBezTo>
                <a:close/>
                <a:moveTo>
                  <a:pt x="24255" y="20524"/>
                </a:moveTo>
                <a:cubicBezTo>
                  <a:pt x="24257" y="20524"/>
                  <a:pt x="24258" y="20525"/>
                  <a:pt x="24257" y="20527"/>
                </a:cubicBezTo>
                <a:lnTo>
                  <a:pt x="24265" y="20527"/>
                </a:lnTo>
                <a:cubicBezTo>
                  <a:pt x="24265" y="20527"/>
                  <a:pt x="24277" y="20539"/>
                  <a:pt x="24277" y="20539"/>
                </a:cubicBezTo>
                <a:lnTo>
                  <a:pt x="24257" y="20529"/>
                </a:lnTo>
                <a:lnTo>
                  <a:pt x="24257" y="20529"/>
                </a:lnTo>
                <a:cubicBezTo>
                  <a:pt x="24253" y="20536"/>
                  <a:pt x="24242" y="20549"/>
                  <a:pt x="24242" y="20563"/>
                </a:cubicBezTo>
                <a:lnTo>
                  <a:pt x="24242" y="20551"/>
                </a:lnTo>
                <a:cubicBezTo>
                  <a:pt x="24242" y="20551"/>
                  <a:pt x="24230" y="20563"/>
                  <a:pt x="24230" y="20563"/>
                </a:cubicBezTo>
                <a:cubicBezTo>
                  <a:pt x="24230" y="20551"/>
                  <a:pt x="24230" y="20539"/>
                  <a:pt x="24242" y="20527"/>
                </a:cubicBezTo>
                <a:cubicBezTo>
                  <a:pt x="24248" y="20525"/>
                  <a:pt x="24252" y="20524"/>
                  <a:pt x="24255" y="20524"/>
                </a:cubicBezTo>
                <a:close/>
                <a:moveTo>
                  <a:pt x="30186" y="20574"/>
                </a:moveTo>
                <a:cubicBezTo>
                  <a:pt x="30188" y="20575"/>
                  <a:pt x="30191" y="20575"/>
                  <a:pt x="30195" y="20575"/>
                </a:cubicBezTo>
                <a:cubicBezTo>
                  <a:pt x="30192" y="20575"/>
                  <a:pt x="30189" y="20575"/>
                  <a:pt x="30186" y="20574"/>
                </a:cubicBezTo>
                <a:close/>
                <a:moveTo>
                  <a:pt x="30004" y="20587"/>
                </a:moveTo>
                <a:cubicBezTo>
                  <a:pt x="30022" y="20591"/>
                  <a:pt x="30036" y="20594"/>
                  <a:pt x="30049" y="20596"/>
                </a:cubicBezTo>
                <a:lnTo>
                  <a:pt x="30049" y="20596"/>
                </a:lnTo>
                <a:cubicBezTo>
                  <a:pt x="30038" y="20587"/>
                  <a:pt x="30026" y="20587"/>
                  <a:pt x="30004" y="20587"/>
                </a:cubicBezTo>
                <a:close/>
                <a:moveTo>
                  <a:pt x="24039" y="20575"/>
                </a:moveTo>
                <a:cubicBezTo>
                  <a:pt x="24039" y="20575"/>
                  <a:pt x="24051" y="20587"/>
                  <a:pt x="24051" y="20599"/>
                </a:cubicBezTo>
                <a:lnTo>
                  <a:pt x="24015" y="20575"/>
                </a:lnTo>
                <a:close/>
                <a:moveTo>
                  <a:pt x="24289" y="20599"/>
                </a:moveTo>
                <a:cubicBezTo>
                  <a:pt x="24289" y="20599"/>
                  <a:pt x="24289" y="20599"/>
                  <a:pt x="24289" y="20601"/>
                </a:cubicBezTo>
                <a:lnTo>
                  <a:pt x="24289" y="20601"/>
                </a:lnTo>
                <a:cubicBezTo>
                  <a:pt x="24294" y="20600"/>
                  <a:pt x="24298" y="20599"/>
                  <a:pt x="24301" y="20599"/>
                </a:cubicBezTo>
                <a:close/>
                <a:moveTo>
                  <a:pt x="24253" y="20563"/>
                </a:moveTo>
                <a:cubicBezTo>
                  <a:pt x="24277" y="20563"/>
                  <a:pt x="24313" y="20563"/>
                  <a:pt x="24325" y="20575"/>
                </a:cubicBezTo>
                <a:lnTo>
                  <a:pt x="24325" y="20587"/>
                </a:lnTo>
                <a:lnTo>
                  <a:pt x="24313" y="20587"/>
                </a:lnTo>
                <a:cubicBezTo>
                  <a:pt x="24313" y="20587"/>
                  <a:pt x="24301" y="20599"/>
                  <a:pt x="24301" y="20599"/>
                </a:cubicBezTo>
                <a:lnTo>
                  <a:pt x="24301" y="20610"/>
                </a:lnTo>
                <a:lnTo>
                  <a:pt x="24289" y="20610"/>
                </a:lnTo>
                <a:cubicBezTo>
                  <a:pt x="24289" y="20610"/>
                  <a:pt x="24289" y="20604"/>
                  <a:pt x="24289" y="20601"/>
                </a:cubicBezTo>
                <a:lnTo>
                  <a:pt x="24289" y="20601"/>
                </a:lnTo>
                <a:cubicBezTo>
                  <a:pt x="24283" y="20602"/>
                  <a:pt x="24277" y="20604"/>
                  <a:pt x="24272" y="20604"/>
                </a:cubicBezTo>
                <a:cubicBezTo>
                  <a:pt x="24268" y="20604"/>
                  <a:pt x="24265" y="20603"/>
                  <a:pt x="24265" y="20599"/>
                </a:cubicBezTo>
                <a:cubicBezTo>
                  <a:pt x="24265" y="20587"/>
                  <a:pt x="24277" y="20575"/>
                  <a:pt x="24277" y="20575"/>
                </a:cubicBezTo>
                <a:lnTo>
                  <a:pt x="24277" y="20575"/>
                </a:lnTo>
                <a:cubicBezTo>
                  <a:pt x="24265" y="20575"/>
                  <a:pt x="24253" y="20587"/>
                  <a:pt x="24253" y="20587"/>
                </a:cubicBezTo>
                <a:lnTo>
                  <a:pt x="24253" y="20563"/>
                </a:lnTo>
                <a:close/>
                <a:moveTo>
                  <a:pt x="30049" y="20596"/>
                </a:moveTo>
                <a:cubicBezTo>
                  <a:pt x="30050" y="20597"/>
                  <a:pt x="30051" y="20598"/>
                  <a:pt x="30052" y="20599"/>
                </a:cubicBezTo>
                <a:cubicBezTo>
                  <a:pt x="30076" y="20599"/>
                  <a:pt x="30099" y="20610"/>
                  <a:pt x="30111" y="20610"/>
                </a:cubicBezTo>
                <a:cubicBezTo>
                  <a:pt x="30089" y="20603"/>
                  <a:pt x="30071" y="20600"/>
                  <a:pt x="30049" y="20596"/>
                </a:cubicBezTo>
                <a:close/>
                <a:moveTo>
                  <a:pt x="24483" y="20617"/>
                </a:moveTo>
                <a:cubicBezTo>
                  <a:pt x="24482" y="20617"/>
                  <a:pt x="24481" y="20618"/>
                  <a:pt x="24480" y="20619"/>
                </a:cubicBezTo>
                <a:lnTo>
                  <a:pt x="24480" y="20619"/>
                </a:lnTo>
                <a:cubicBezTo>
                  <a:pt x="24481" y="20619"/>
                  <a:pt x="24482" y="20619"/>
                  <a:pt x="24483" y="20619"/>
                </a:cubicBezTo>
                <a:cubicBezTo>
                  <a:pt x="24486" y="20619"/>
                  <a:pt x="24489" y="20620"/>
                  <a:pt x="24491" y="20622"/>
                </a:cubicBezTo>
                <a:lnTo>
                  <a:pt x="24491" y="20622"/>
                </a:lnTo>
                <a:cubicBezTo>
                  <a:pt x="24490" y="20621"/>
                  <a:pt x="24486" y="20617"/>
                  <a:pt x="24483" y="20617"/>
                </a:cubicBezTo>
                <a:close/>
                <a:moveTo>
                  <a:pt x="24491" y="20622"/>
                </a:moveTo>
                <a:cubicBezTo>
                  <a:pt x="24491" y="20622"/>
                  <a:pt x="24492" y="20622"/>
                  <a:pt x="24492" y="20622"/>
                </a:cubicBezTo>
                <a:lnTo>
                  <a:pt x="24492" y="20622"/>
                </a:lnTo>
                <a:cubicBezTo>
                  <a:pt x="24491" y="20622"/>
                  <a:pt x="24491" y="20622"/>
                  <a:pt x="24491" y="20622"/>
                </a:cubicBezTo>
                <a:close/>
                <a:moveTo>
                  <a:pt x="16741" y="20587"/>
                </a:moveTo>
                <a:lnTo>
                  <a:pt x="16741" y="20622"/>
                </a:lnTo>
                <a:lnTo>
                  <a:pt x="16741" y="20634"/>
                </a:lnTo>
                <a:lnTo>
                  <a:pt x="16729" y="20634"/>
                </a:lnTo>
                <a:lnTo>
                  <a:pt x="16729" y="20622"/>
                </a:lnTo>
                <a:cubicBezTo>
                  <a:pt x="16729" y="20622"/>
                  <a:pt x="16741" y="20610"/>
                  <a:pt x="16729" y="20610"/>
                </a:cubicBezTo>
                <a:lnTo>
                  <a:pt x="16729" y="20587"/>
                </a:lnTo>
                <a:close/>
                <a:moveTo>
                  <a:pt x="24492" y="20634"/>
                </a:moveTo>
                <a:lnTo>
                  <a:pt x="24494" y="20637"/>
                </a:lnTo>
                <a:lnTo>
                  <a:pt x="24494" y="20637"/>
                </a:lnTo>
                <a:cubicBezTo>
                  <a:pt x="24499" y="20636"/>
                  <a:pt x="24503" y="20634"/>
                  <a:pt x="24503" y="20634"/>
                </a:cubicBezTo>
                <a:close/>
                <a:moveTo>
                  <a:pt x="19729" y="20456"/>
                </a:moveTo>
                <a:lnTo>
                  <a:pt x="19753" y="20480"/>
                </a:lnTo>
                <a:lnTo>
                  <a:pt x="19931" y="20658"/>
                </a:lnTo>
                <a:cubicBezTo>
                  <a:pt x="19872" y="20599"/>
                  <a:pt x="19801" y="20539"/>
                  <a:pt x="19729" y="20468"/>
                </a:cubicBezTo>
                <a:cubicBezTo>
                  <a:pt x="19729" y="20468"/>
                  <a:pt x="19729" y="20468"/>
                  <a:pt x="19729" y="20456"/>
                </a:cubicBezTo>
                <a:close/>
                <a:moveTo>
                  <a:pt x="24099" y="20575"/>
                </a:moveTo>
                <a:lnTo>
                  <a:pt x="24075" y="20599"/>
                </a:lnTo>
                <a:cubicBezTo>
                  <a:pt x="24087" y="20599"/>
                  <a:pt x="24111" y="20599"/>
                  <a:pt x="24111" y="20610"/>
                </a:cubicBezTo>
                <a:cubicBezTo>
                  <a:pt x="24111" y="20614"/>
                  <a:pt x="24111" y="20616"/>
                  <a:pt x="24111" y="20616"/>
                </a:cubicBezTo>
                <a:cubicBezTo>
                  <a:pt x="24112" y="20616"/>
                  <a:pt x="24115" y="20610"/>
                  <a:pt x="24122" y="20610"/>
                </a:cubicBezTo>
                <a:cubicBezTo>
                  <a:pt x="24122" y="20610"/>
                  <a:pt x="24134" y="20622"/>
                  <a:pt x="24134" y="20622"/>
                </a:cubicBezTo>
                <a:cubicBezTo>
                  <a:pt x="24134" y="20622"/>
                  <a:pt x="24134" y="20622"/>
                  <a:pt x="24134" y="20634"/>
                </a:cubicBezTo>
                <a:lnTo>
                  <a:pt x="24146" y="20634"/>
                </a:lnTo>
                <a:cubicBezTo>
                  <a:pt x="24146" y="20646"/>
                  <a:pt x="24146" y="20646"/>
                  <a:pt x="24146" y="20658"/>
                </a:cubicBezTo>
                <a:lnTo>
                  <a:pt x="24063" y="20599"/>
                </a:lnTo>
                <a:cubicBezTo>
                  <a:pt x="24063" y="20599"/>
                  <a:pt x="24075" y="20599"/>
                  <a:pt x="24087" y="20575"/>
                </a:cubicBezTo>
                <a:close/>
                <a:moveTo>
                  <a:pt x="19241" y="20527"/>
                </a:moveTo>
                <a:cubicBezTo>
                  <a:pt x="19265" y="20575"/>
                  <a:pt x="19289" y="20622"/>
                  <a:pt x="19312" y="20658"/>
                </a:cubicBezTo>
                <a:lnTo>
                  <a:pt x="19312" y="20682"/>
                </a:lnTo>
                <a:cubicBezTo>
                  <a:pt x="19309" y="20678"/>
                  <a:pt x="19306" y="20677"/>
                  <a:pt x="19305" y="20677"/>
                </a:cubicBezTo>
                <a:lnTo>
                  <a:pt x="19305" y="20677"/>
                </a:lnTo>
                <a:cubicBezTo>
                  <a:pt x="19301" y="20677"/>
                  <a:pt x="19304" y="20685"/>
                  <a:pt x="19312" y="20694"/>
                </a:cubicBezTo>
                <a:cubicBezTo>
                  <a:pt x="19300" y="20694"/>
                  <a:pt x="19289" y="20682"/>
                  <a:pt x="19289" y="20670"/>
                </a:cubicBezTo>
                <a:lnTo>
                  <a:pt x="19277" y="20658"/>
                </a:lnTo>
                <a:cubicBezTo>
                  <a:pt x="19277" y="20658"/>
                  <a:pt x="19289" y="20658"/>
                  <a:pt x="19289" y="20646"/>
                </a:cubicBezTo>
                <a:lnTo>
                  <a:pt x="19277" y="20646"/>
                </a:lnTo>
                <a:lnTo>
                  <a:pt x="19253" y="20610"/>
                </a:lnTo>
                <a:cubicBezTo>
                  <a:pt x="19253" y="20610"/>
                  <a:pt x="19241" y="20599"/>
                  <a:pt x="19241" y="20599"/>
                </a:cubicBezTo>
                <a:cubicBezTo>
                  <a:pt x="19241" y="20599"/>
                  <a:pt x="19229" y="20587"/>
                  <a:pt x="19229" y="20587"/>
                </a:cubicBezTo>
                <a:lnTo>
                  <a:pt x="19217" y="20575"/>
                </a:lnTo>
                <a:lnTo>
                  <a:pt x="19205" y="20551"/>
                </a:lnTo>
                <a:lnTo>
                  <a:pt x="19241" y="20527"/>
                </a:lnTo>
                <a:close/>
                <a:moveTo>
                  <a:pt x="29754" y="20480"/>
                </a:moveTo>
                <a:lnTo>
                  <a:pt x="29754" y="20480"/>
                </a:lnTo>
                <a:cubicBezTo>
                  <a:pt x="29837" y="20491"/>
                  <a:pt x="29921" y="20515"/>
                  <a:pt x="30004" y="20527"/>
                </a:cubicBezTo>
                <a:cubicBezTo>
                  <a:pt x="30034" y="20539"/>
                  <a:pt x="30068" y="20551"/>
                  <a:pt x="30101" y="20563"/>
                </a:cubicBezTo>
                <a:lnTo>
                  <a:pt x="30101" y="20563"/>
                </a:lnTo>
                <a:cubicBezTo>
                  <a:pt x="30096" y="20563"/>
                  <a:pt x="30092" y="20563"/>
                  <a:pt x="30088" y="20563"/>
                </a:cubicBezTo>
                <a:lnTo>
                  <a:pt x="30081" y="20576"/>
                </a:lnTo>
                <a:lnTo>
                  <a:pt x="30081" y="20576"/>
                </a:lnTo>
                <a:cubicBezTo>
                  <a:pt x="30079" y="20575"/>
                  <a:pt x="30077" y="20575"/>
                  <a:pt x="30076" y="20575"/>
                </a:cubicBezTo>
                <a:lnTo>
                  <a:pt x="30076" y="20575"/>
                </a:lnTo>
                <a:cubicBezTo>
                  <a:pt x="30077" y="20575"/>
                  <a:pt x="30079" y="20576"/>
                  <a:pt x="30081" y="20576"/>
                </a:cubicBezTo>
                <a:lnTo>
                  <a:pt x="30081" y="20576"/>
                </a:lnTo>
                <a:lnTo>
                  <a:pt x="30081" y="20576"/>
                </a:lnTo>
                <a:lnTo>
                  <a:pt x="30081" y="20576"/>
                </a:lnTo>
                <a:cubicBezTo>
                  <a:pt x="30102" y="20580"/>
                  <a:pt x="30163" y="20599"/>
                  <a:pt x="30195" y="20599"/>
                </a:cubicBezTo>
                <a:cubicBezTo>
                  <a:pt x="30165" y="20587"/>
                  <a:pt x="30133" y="20575"/>
                  <a:pt x="30101" y="20563"/>
                </a:cubicBezTo>
                <a:lnTo>
                  <a:pt x="30101" y="20563"/>
                </a:lnTo>
                <a:cubicBezTo>
                  <a:pt x="30130" y="20565"/>
                  <a:pt x="30164" y="20573"/>
                  <a:pt x="30186" y="20574"/>
                </a:cubicBezTo>
                <a:lnTo>
                  <a:pt x="30186" y="20574"/>
                </a:lnTo>
                <a:cubicBezTo>
                  <a:pt x="30182" y="20574"/>
                  <a:pt x="30179" y="20571"/>
                  <a:pt x="30171" y="20563"/>
                </a:cubicBezTo>
                <a:lnTo>
                  <a:pt x="30171" y="20563"/>
                </a:lnTo>
                <a:lnTo>
                  <a:pt x="30254" y="20587"/>
                </a:lnTo>
                <a:cubicBezTo>
                  <a:pt x="30278" y="20599"/>
                  <a:pt x="30302" y="20599"/>
                  <a:pt x="30326" y="20610"/>
                </a:cubicBezTo>
                <a:lnTo>
                  <a:pt x="30302" y="20610"/>
                </a:lnTo>
                <a:lnTo>
                  <a:pt x="30349" y="20622"/>
                </a:lnTo>
                <a:cubicBezTo>
                  <a:pt x="30564" y="20678"/>
                  <a:pt x="30611" y="20698"/>
                  <a:pt x="30592" y="20698"/>
                </a:cubicBezTo>
                <a:cubicBezTo>
                  <a:pt x="30587" y="20698"/>
                  <a:pt x="30577" y="20696"/>
                  <a:pt x="30564" y="20694"/>
                </a:cubicBezTo>
                <a:cubicBezTo>
                  <a:pt x="30528" y="20682"/>
                  <a:pt x="30492" y="20682"/>
                  <a:pt x="30457" y="20670"/>
                </a:cubicBezTo>
                <a:lnTo>
                  <a:pt x="30457" y="20670"/>
                </a:lnTo>
                <a:lnTo>
                  <a:pt x="30486" y="20680"/>
                </a:lnTo>
                <a:lnTo>
                  <a:pt x="30486" y="20680"/>
                </a:lnTo>
                <a:cubicBezTo>
                  <a:pt x="30445" y="20669"/>
                  <a:pt x="30403" y="20658"/>
                  <a:pt x="30361" y="20646"/>
                </a:cubicBezTo>
                <a:cubicBezTo>
                  <a:pt x="30280" y="20623"/>
                  <a:pt x="30175" y="20599"/>
                  <a:pt x="30081" y="20576"/>
                </a:cubicBezTo>
                <a:lnTo>
                  <a:pt x="30081" y="20576"/>
                </a:lnTo>
                <a:lnTo>
                  <a:pt x="30076" y="20587"/>
                </a:lnTo>
                <a:lnTo>
                  <a:pt x="30064" y="20575"/>
                </a:lnTo>
                <a:lnTo>
                  <a:pt x="30076" y="20575"/>
                </a:lnTo>
                <a:lnTo>
                  <a:pt x="30088" y="20563"/>
                </a:lnTo>
                <a:cubicBezTo>
                  <a:pt x="29991" y="20541"/>
                  <a:pt x="29876" y="20514"/>
                  <a:pt x="29768" y="20494"/>
                </a:cubicBezTo>
                <a:lnTo>
                  <a:pt x="29768" y="20494"/>
                </a:lnTo>
                <a:lnTo>
                  <a:pt x="29778" y="20503"/>
                </a:lnTo>
                <a:lnTo>
                  <a:pt x="29753" y="20491"/>
                </a:lnTo>
                <a:lnTo>
                  <a:pt x="29753" y="20491"/>
                </a:lnTo>
                <a:cubicBezTo>
                  <a:pt x="29758" y="20492"/>
                  <a:pt x="29763" y="20493"/>
                  <a:pt x="29768" y="20494"/>
                </a:cubicBezTo>
                <a:lnTo>
                  <a:pt x="29768" y="20494"/>
                </a:lnTo>
                <a:lnTo>
                  <a:pt x="29754" y="20480"/>
                </a:lnTo>
                <a:close/>
                <a:moveTo>
                  <a:pt x="16741" y="20718"/>
                </a:moveTo>
                <a:lnTo>
                  <a:pt x="16741" y="20730"/>
                </a:lnTo>
                <a:lnTo>
                  <a:pt x="16729" y="20730"/>
                </a:lnTo>
                <a:lnTo>
                  <a:pt x="16729" y="20718"/>
                </a:lnTo>
                <a:close/>
                <a:moveTo>
                  <a:pt x="24206" y="20658"/>
                </a:moveTo>
                <a:cubicBezTo>
                  <a:pt x="24206" y="20670"/>
                  <a:pt x="24206" y="20670"/>
                  <a:pt x="24218" y="20682"/>
                </a:cubicBezTo>
                <a:lnTo>
                  <a:pt x="24230" y="20682"/>
                </a:lnTo>
                <a:cubicBezTo>
                  <a:pt x="24230" y="20694"/>
                  <a:pt x="24230" y="20706"/>
                  <a:pt x="24242" y="20706"/>
                </a:cubicBezTo>
                <a:cubicBezTo>
                  <a:pt x="24242" y="20694"/>
                  <a:pt x="24242" y="20694"/>
                  <a:pt x="24242" y="20694"/>
                </a:cubicBezTo>
                <a:lnTo>
                  <a:pt x="24277" y="20694"/>
                </a:lnTo>
                <a:cubicBezTo>
                  <a:pt x="24277" y="20706"/>
                  <a:pt x="24277" y="20730"/>
                  <a:pt x="24277" y="20741"/>
                </a:cubicBezTo>
                <a:lnTo>
                  <a:pt x="24182" y="20682"/>
                </a:lnTo>
                <a:cubicBezTo>
                  <a:pt x="24182" y="20682"/>
                  <a:pt x="24206" y="20670"/>
                  <a:pt x="24206" y="20658"/>
                </a:cubicBezTo>
                <a:close/>
                <a:moveTo>
                  <a:pt x="24325" y="20741"/>
                </a:moveTo>
                <a:cubicBezTo>
                  <a:pt x="24325" y="20741"/>
                  <a:pt x="24313" y="20753"/>
                  <a:pt x="24313" y="20765"/>
                </a:cubicBezTo>
                <a:lnTo>
                  <a:pt x="24289" y="20753"/>
                </a:lnTo>
                <a:cubicBezTo>
                  <a:pt x="24289" y="20753"/>
                  <a:pt x="24301" y="20741"/>
                  <a:pt x="24301" y="20741"/>
                </a:cubicBezTo>
                <a:close/>
                <a:moveTo>
                  <a:pt x="24551" y="20765"/>
                </a:moveTo>
                <a:cubicBezTo>
                  <a:pt x="24551" y="20765"/>
                  <a:pt x="24551" y="20777"/>
                  <a:pt x="24551" y="20777"/>
                </a:cubicBezTo>
                <a:lnTo>
                  <a:pt x="24527" y="20765"/>
                </a:lnTo>
                <a:close/>
                <a:moveTo>
                  <a:pt x="24373" y="20753"/>
                </a:moveTo>
                <a:cubicBezTo>
                  <a:pt x="24384" y="20753"/>
                  <a:pt x="24396" y="20789"/>
                  <a:pt x="24420" y="20789"/>
                </a:cubicBezTo>
                <a:cubicBezTo>
                  <a:pt x="24420" y="20813"/>
                  <a:pt x="24408" y="20813"/>
                  <a:pt x="24396" y="20813"/>
                </a:cubicBezTo>
                <a:lnTo>
                  <a:pt x="24325" y="20777"/>
                </a:lnTo>
                <a:lnTo>
                  <a:pt x="24337" y="20777"/>
                </a:lnTo>
                <a:cubicBezTo>
                  <a:pt x="24345" y="20769"/>
                  <a:pt x="24354" y="20760"/>
                  <a:pt x="24358" y="20760"/>
                </a:cubicBezTo>
                <a:cubicBezTo>
                  <a:pt x="24360" y="20760"/>
                  <a:pt x="24361" y="20762"/>
                  <a:pt x="24361" y="20765"/>
                </a:cubicBezTo>
                <a:lnTo>
                  <a:pt x="24373" y="20753"/>
                </a:lnTo>
                <a:close/>
                <a:moveTo>
                  <a:pt x="19860" y="20800"/>
                </a:moveTo>
                <a:lnTo>
                  <a:pt x="19860" y="20800"/>
                </a:lnTo>
                <a:cubicBezTo>
                  <a:pt x="19864" y="20805"/>
                  <a:pt x="19868" y="20809"/>
                  <a:pt x="19872" y="20813"/>
                </a:cubicBezTo>
                <a:cubicBezTo>
                  <a:pt x="19872" y="20813"/>
                  <a:pt x="19884" y="20837"/>
                  <a:pt x="19884" y="20837"/>
                </a:cubicBezTo>
                <a:lnTo>
                  <a:pt x="19872" y="20837"/>
                </a:lnTo>
                <a:lnTo>
                  <a:pt x="19872" y="20825"/>
                </a:lnTo>
                <a:cubicBezTo>
                  <a:pt x="19860" y="20813"/>
                  <a:pt x="19860" y="20801"/>
                  <a:pt x="19860" y="20801"/>
                </a:cubicBezTo>
                <a:lnTo>
                  <a:pt x="19860" y="20800"/>
                </a:lnTo>
                <a:close/>
                <a:moveTo>
                  <a:pt x="24444" y="20813"/>
                </a:moveTo>
                <a:cubicBezTo>
                  <a:pt x="24432" y="20825"/>
                  <a:pt x="24420" y="20825"/>
                  <a:pt x="24420" y="20837"/>
                </a:cubicBezTo>
                <a:lnTo>
                  <a:pt x="24408" y="20825"/>
                </a:lnTo>
                <a:cubicBezTo>
                  <a:pt x="24420" y="20825"/>
                  <a:pt x="24432" y="20813"/>
                  <a:pt x="24444" y="20813"/>
                </a:cubicBezTo>
                <a:close/>
                <a:moveTo>
                  <a:pt x="24456" y="20822"/>
                </a:moveTo>
                <a:cubicBezTo>
                  <a:pt x="24462" y="20822"/>
                  <a:pt x="24468" y="20825"/>
                  <a:pt x="24480" y="20825"/>
                </a:cubicBezTo>
                <a:lnTo>
                  <a:pt x="24492" y="20837"/>
                </a:lnTo>
                <a:lnTo>
                  <a:pt x="24480" y="20837"/>
                </a:lnTo>
                <a:cubicBezTo>
                  <a:pt x="24480" y="20849"/>
                  <a:pt x="24480" y="20861"/>
                  <a:pt x="24468" y="20861"/>
                </a:cubicBezTo>
                <a:lnTo>
                  <a:pt x="24444" y="20849"/>
                </a:lnTo>
                <a:cubicBezTo>
                  <a:pt x="24444" y="20849"/>
                  <a:pt x="24444" y="20837"/>
                  <a:pt x="24432" y="20837"/>
                </a:cubicBezTo>
                <a:cubicBezTo>
                  <a:pt x="24444" y="20825"/>
                  <a:pt x="24450" y="20822"/>
                  <a:pt x="24456" y="20822"/>
                </a:cubicBezTo>
                <a:close/>
                <a:moveTo>
                  <a:pt x="31242" y="20837"/>
                </a:moveTo>
                <a:lnTo>
                  <a:pt x="31338" y="20861"/>
                </a:lnTo>
                <a:cubicBezTo>
                  <a:pt x="31314" y="20861"/>
                  <a:pt x="31290" y="20849"/>
                  <a:pt x="31254" y="20849"/>
                </a:cubicBezTo>
                <a:lnTo>
                  <a:pt x="31242" y="20837"/>
                </a:lnTo>
                <a:close/>
                <a:moveTo>
                  <a:pt x="24515" y="20872"/>
                </a:moveTo>
                <a:cubicBezTo>
                  <a:pt x="24515" y="20884"/>
                  <a:pt x="24503" y="20884"/>
                  <a:pt x="24503" y="20884"/>
                </a:cubicBezTo>
                <a:lnTo>
                  <a:pt x="24492" y="20872"/>
                </a:lnTo>
                <a:close/>
                <a:moveTo>
                  <a:pt x="19336" y="20718"/>
                </a:moveTo>
                <a:cubicBezTo>
                  <a:pt x="19360" y="20777"/>
                  <a:pt x="19396" y="20837"/>
                  <a:pt x="19420" y="20896"/>
                </a:cubicBezTo>
                <a:cubicBezTo>
                  <a:pt x="19396" y="20849"/>
                  <a:pt x="19372" y="20813"/>
                  <a:pt x="19348" y="20777"/>
                </a:cubicBezTo>
                <a:cubicBezTo>
                  <a:pt x="19348" y="20777"/>
                  <a:pt x="19348" y="20765"/>
                  <a:pt x="19348" y="20753"/>
                </a:cubicBezTo>
                <a:cubicBezTo>
                  <a:pt x="19348" y="20753"/>
                  <a:pt x="19336" y="20741"/>
                  <a:pt x="19336" y="20730"/>
                </a:cubicBezTo>
                <a:lnTo>
                  <a:pt x="19336" y="20718"/>
                </a:lnTo>
                <a:close/>
                <a:moveTo>
                  <a:pt x="17026" y="20896"/>
                </a:moveTo>
                <a:cubicBezTo>
                  <a:pt x="17026" y="20896"/>
                  <a:pt x="17026" y="20896"/>
                  <a:pt x="17026" y="20896"/>
                </a:cubicBezTo>
                <a:cubicBezTo>
                  <a:pt x="17026" y="20896"/>
                  <a:pt x="17026" y="20896"/>
                  <a:pt x="17026" y="20896"/>
                </a:cubicBezTo>
                <a:close/>
                <a:moveTo>
                  <a:pt x="17026" y="20896"/>
                </a:moveTo>
                <a:cubicBezTo>
                  <a:pt x="17026" y="20896"/>
                  <a:pt x="17026" y="20896"/>
                  <a:pt x="17026" y="20896"/>
                </a:cubicBezTo>
                <a:cubicBezTo>
                  <a:pt x="17026" y="20896"/>
                  <a:pt x="17026" y="20896"/>
                  <a:pt x="17026" y="20896"/>
                </a:cubicBezTo>
                <a:close/>
                <a:moveTo>
                  <a:pt x="24551" y="20872"/>
                </a:moveTo>
                <a:lnTo>
                  <a:pt x="24563" y="20884"/>
                </a:lnTo>
                <a:cubicBezTo>
                  <a:pt x="24556" y="20891"/>
                  <a:pt x="24549" y="20898"/>
                  <a:pt x="24542" y="20898"/>
                </a:cubicBezTo>
                <a:cubicBezTo>
                  <a:pt x="24537" y="20898"/>
                  <a:pt x="24532" y="20894"/>
                  <a:pt x="24527" y="20884"/>
                </a:cubicBezTo>
                <a:cubicBezTo>
                  <a:pt x="24527" y="20884"/>
                  <a:pt x="24527" y="20896"/>
                  <a:pt x="24527" y="20896"/>
                </a:cubicBezTo>
                <a:lnTo>
                  <a:pt x="24515" y="20896"/>
                </a:lnTo>
                <a:lnTo>
                  <a:pt x="24527" y="20884"/>
                </a:lnTo>
                <a:cubicBezTo>
                  <a:pt x="24539" y="20884"/>
                  <a:pt x="24551" y="20872"/>
                  <a:pt x="24551" y="20872"/>
                </a:cubicBezTo>
                <a:close/>
                <a:moveTo>
                  <a:pt x="16764" y="20908"/>
                </a:moveTo>
                <a:cubicBezTo>
                  <a:pt x="16764" y="20920"/>
                  <a:pt x="16788" y="20920"/>
                  <a:pt x="16800" y="20932"/>
                </a:cubicBezTo>
                <a:cubicBezTo>
                  <a:pt x="16753" y="20932"/>
                  <a:pt x="16788" y="20920"/>
                  <a:pt x="16764" y="20920"/>
                </a:cubicBezTo>
                <a:lnTo>
                  <a:pt x="16764" y="20908"/>
                </a:lnTo>
                <a:close/>
                <a:moveTo>
                  <a:pt x="24587" y="20896"/>
                </a:moveTo>
                <a:lnTo>
                  <a:pt x="24575" y="20932"/>
                </a:lnTo>
                <a:lnTo>
                  <a:pt x="24587" y="20908"/>
                </a:lnTo>
                <a:cubicBezTo>
                  <a:pt x="24599" y="20920"/>
                  <a:pt x="24599" y="20932"/>
                  <a:pt x="24599" y="20944"/>
                </a:cubicBezTo>
                <a:lnTo>
                  <a:pt x="24575" y="20932"/>
                </a:lnTo>
                <a:lnTo>
                  <a:pt x="24551" y="20908"/>
                </a:lnTo>
                <a:lnTo>
                  <a:pt x="24551" y="20908"/>
                </a:lnTo>
                <a:cubicBezTo>
                  <a:pt x="24557" y="20908"/>
                  <a:pt x="24560" y="20911"/>
                  <a:pt x="24565" y="20911"/>
                </a:cubicBezTo>
                <a:cubicBezTo>
                  <a:pt x="24569" y="20911"/>
                  <a:pt x="24575" y="20908"/>
                  <a:pt x="24587" y="20896"/>
                </a:cubicBezTo>
                <a:close/>
                <a:moveTo>
                  <a:pt x="16864" y="20944"/>
                </a:moveTo>
                <a:lnTo>
                  <a:pt x="16864" y="20944"/>
                </a:lnTo>
                <a:cubicBezTo>
                  <a:pt x="16865" y="20945"/>
                  <a:pt x="16867" y="20946"/>
                  <a:pt x="16868" y="20947"/>
                </a:cubicBezTo>
                <a:lnTo>
                  <a:pt x="16868" y="20947"/>
                </a:lnTo>
                <a:cubicBezTo>
                  <a:pt x="16867" y="20946"/>
                  <a:pt x="16866" y="20945"/>
                  <a:pt x="16864" y="20944"/>
                </a:cubicBezTo>
                <a:close/>
                <a:moveTo>
                  <a:pt x="8728" y="20896"/>
                </a:moveTo>
                <a:lnTo>
                  <a:pt x="8728" y="20896"/>
                </a:lnTo>
                <a:cubicBezTo>
                  <a:pt x="8704" y="20908"/>
                  <a:pt x="8668" y="20932"/>
                  <a:pt x="8597" y="20956"/>
                </a:cubicBezTo>
                <a:cubicBezTo>
                  <a:pt x="8621" y="20944"/>
                  <a:pt x="8656" y="20932"/>
                  <a:pt x="8680" y="20920"/>
                </a:cubicBezTo>
                <a:cubicBezTo>
                  <a:pt x="8692" y="20908"/>
                  <a:pt x="8716" y="20896"/>
                  <a:pt x="8728" y="20896"/>
                </a:cubicBezTo>
                <a:close/>
                <a:moveTo>
                  <a:pt x="16868" y="20947"/>
                </a:moveTo>
                <a:cubicBezTo>
                  <a:pt x="16872" y="20951"/>
                  <a:pt x="16872" y="20956"/>
                  <a:pt x="16872" y="20956"/>
                </a:cubicBezTo>
                <a:cubicBezTo>
                  <a:pt x="16874" y="20953"/>
                  <a:pt x="16872" y="20950"/>
                  <a:pt x="16868" y="20947"/>
                </a:cubicBezTo>
                <a:close/>
                <a:moveTo>
                  <a:pt x="32659" y="16503"/>
                </a:moveTo>
                <a:lnTo>
                  <a:pt x="32657" y="16527"/>
                </a:lnTo>
                <a:lnTo>
                  <a:pt x="32657" y="16527"/>
                </a:lnTo>
                <a:cubicBezTo>
                  <a:pt x="32656" y="16527"/>
                  <a:pt x="32656" y="16527"/>
                  <a:pt x="32655" y="16527"/>
                </a:cubicBezTo>
                <a:lnTo>
                  <a:pt x="32655" y="16527"/>
                </a:lnTo>
                <a:cubicBezTo>
                  <a:pt x="32647" y="16578"/>
                  <a:pt x="32646" y="16627"/>
                  <a:pt x="32635" y="16658"/>
                </a:cubicBezTo>
                <a:lnTo>
                  <a:pt x="32635" y="16688"/>
                </a:lnTo>
                <a:lnTo>
                  <a:pt x="32635" y="16688"/>
                </a:lnTo>
                <a:cubicBezTo>
                  <a:pt x="32640" y="16649"/>
                  <a:pt x="32646" y="16610"/>
                  <a:pt x="32652" y="16572"/>
                </a:cubicBezTo>
                <a:lnTo>
                  <a:pt x="32652" y="16572"/>
                </a:lnTo>
                <a:lnTo>
                  <a:pt x="32647" y="16610"/>
                </a:lnTo>
                <a:lnTo>
                  <a:pt x="32635" y="16705"/>
                </a:lnTo>
                <a:lnTo>
                  <a:pt x="32635" y="16688"/>
                </a:lnTo>
                <a:lnTo>
                  <a:pt x="32635" y="16688"/>
                </a:lnTo>
                <a:cubicBezTo>
                  <a:pt x="32624" y="16776"/>
                  <a:pt x="32614" y="16868"/>
                  <a:pt x="32600" y="16955"/>
                </a:cubicBezTo>
                <a:cubicBezTo>
                  <a:pt x="32576" y="17110"/>
                  <a:pt x="32552" y="17253"/>
                  <a:pt x="32540" y="17384"/>
                </a:cubicBezTo>
                <a:cubicBezTo>
                  <a:pt x="32528" y="17408"/>
                  <a:pt x="32528" y="17443"/>
                  <a:pt x="32528" y="17467"/>
                </a:cubicBezTo>
                <a:cubicBezTo>
                  <a:pt x="32516" y="17562"/>
                  <a:pt x="32504" y="17646"/>
                  <a:pt x="32493" y="17717"/>
                </a:cubicBezTo>
                <a:cubicBezTo>
                  <a:pt x="32493" y="17729"/>
                  <a:pt x="32493" y="17741"/>
                  <a:pt x="32493" y="17753"/>
                </a:cubicBezTo>
                <a:cubicBezTo>
                  <a:pt x="32338" y="18825"/>
                  <a:pt x="32171" y="19884"/>
                  <a:pt x="32016" y="20956"/>
                </a:cubicBezTo>
                <a:cubicBezTo>
                  <a:pt x="31385" y="20801"/>
                  <a:pt x="30754" y="20634"/>
                  <a:pt x="30123" y="20480"/>
                </a:cubicBezTo>
                <a:cubicBezTo>
                  <a:pt x="30095" y="20470"/>
                  <a:pt x="30074" y="20461"/>
                  <a:pt x="30060" y="20451"/>
                </a:cubicBezTo>
                <a:lnTo>
                  <a:pt x="30060" y="20451"/>
                </a:lnTo>
                <a:lnTo>
                  <a:pt x="30135" y="20468"/>
                </a:lnTo>
                <a:lnTo>
                  <a:pt x="31993" y="20932"/>
                </a:lnTo>
                <a:lnTo>
                  <a:pt x="32326" y="18729"/>
                </a:lnTo>
                <a:lnTo>
                  <a:pt x="32516" y="17467"/>
                </a:lnTo>
                <a:cubicBezTo>
                  <a:pt x="32528" y="17408"/>
                  <a:pt x="32528" y="17348"/>
                  <a:pt x="32540" y="17277"/>
                </a:cubicBezTo>
                <a:lnTo>
                  <a:pt x="32647" y="16527"/>
                </a:lnTo>
                <a:lnTo>
                  <a:pt x="32642" y="16526"/>
                </a:lnTo>
                <a:lnTo>
                  <a:pt x="32642" y="16526"/>
                </a:lnTo>
                <a:cubicBezTo>
                  <a:pt x="32646" y="16527"/>
                  <a:pt x="32651" y="16527"/>
                  <a:pt x="32655" y="16527"/>
                </a:cubicBezTo>
                <a:lnTo>
                  <a:pt x="32655" y="16527"/>
                </a:lnTo>
                <a:cubicBezTo>
                  <a:pt x="32656" y="16519"/>
                  <a:pt x="32658" y="16511"/>
                  <a:pt x="32659" y="16503"/>
                </a:cubicBezTo>
                <a:close/>
                <a:moveTo>
                  <a:pt x="612" y="20545"/>
                </a:moveTo>
                <a:cubicBezTo>
                  <a:pt x="609" y="20545"/>
                  <a:pt x="608" y="20550"/>
                  <a:pt x="608" y="20563"/>
                </a:cubicBezTo>
                <a:cubicBezTo>
                  <a:pt x="667" y="20765"/>
                  <a:pt x="727" y="20789"/>
                  <a:pt x="751" y="20920"/>
                </a:cubicBezTo>
                <a:cubicBezTo>
                  <a:pt x="762" y="20932"/>
                  <a:pt x="774" y="20956"/>
                  <a:pt x="786" y="20968"/>
                </a:cubicBezTo>
                <a:cubicBezTo>
                  <a:pt x="751" y="20861"/>
                  <a:pt x="703" y="20741"/>
                  <a:pt x="620" y="20587"/>
                </a:cubicBezTo>
                <a:lnTo>
                  <a:pt x="643" y="20587"/>
                </a:lnTo>
                <a:cubicBezTo>
                  <a:pt x="628" y="20563"/>
                  <a:pt x="617" y="20545"/>
                  <a:pt x="612" y="20545"/>
                </a:cubicBezTo>
                <a:close/>
                <a:moveTo>
                  <a:pt x="11192" y="20956"/>
                </a:moveTo>
                <a:lnTo>
                  <a:pt x="11168" y="20980"/>
                </a:lnTo>
                <a:lnTo>
                  <a:pt x="11180" y="20956"/>
                </a:lnTo>
                <a:close/>
                <a:moveTo>
                  <a:pt x="24634" y="20932"/>
                </a:moveTo>
                <a:cubicBezTo>
                  <a:pt x="24646" y="20944"/>
                  <a:pt x="24658" y="20944"/>
                  <a:pt x="24670" y="20944"/>
                </a:cubicBezTo>
                <a:cubicBezTo>
                  <a:pt x="24670" y="20956"/>
                  <a:pt x="24658" y="20968"/>
                  <a:pt x="24658" y="20980"/>
                </a:cubicBezTo>
                <a:lnTo>
                  <a:pt x="24634" y="20968"/>
                </a:lnTo>
                <a:cubicBezTo>
                  <a:pt x="24634" y="20968"/>
                  <a:pt x="24646" y="20968"/>
                  <a:pt x="24646" y="20956"/>
                </a:cubicBezTo>
                <a:cubicBezTo>
                  <a:pt x="24646" y="20952"/>
                  <a:pt x="24645" y="20950"/>
                  <a:pt x="24643" y="20950"/>
                </a:cubicBezTo>
                <a:cubicBezTo>
                  <a:pt x="24638" y="20950"/>
                  <a:pt x="24630" y="20956"/>
                  <a:pt x="24623" y="20956"/>
                </a:cubicBezTo>
                <a:lnTo>
                  <a:pt x="24611" y="20956"/>
                </a:lnTo>
                <a:cubicBezTo>
                  <a:pt x="24611" y="20956"/>
                  <a:pt x="24623" y="20944"/>
                  <a:pt x="24634" y="20932"/>
                </a:cubicBezTo>
                <a:close/>
                <a:moveTo>
                  <a:pt x="16717" y="20980"/>
                </a:moveTo>
                <a:lnTo>
                  <a:pt x="16717" y="20991"/>
                </a:lnTo>
                <a:lnTo>
                  <a:pt x="16705" y="20991"/>
                </a:lnTo>
                <a:lnTo>
                  <a:pt x="16705" y="20980"/>
                </a:lnTo>
                <a:close/>
                <a:moveTo>
                  <a:pt x="24676" y="20984"/>
                </a:moveTo>
                <a:cubicBezTo>
                  <a:pt x="24685" y="20988"/>
                  <a:pt x="24694" y="20984"/>
                  <a:pt x="24703" y="20998"/>
                </a:cubicBezTo>
                <a:lnTo>
                  <a:pt x="24703" y="20998"/>
                </a:lnTo>
                <a:cubicBezTo>
                  <a:pt x="24706" y="20997"/>
                  <a:pt x="24708" y="20997"/>
                  <a:pt x="24709" y="20997"/>
                </a:cubicBezTo>
                <a:cubicBezTo>
                  <a:pt x="24718" y="20997"/>
                  <a:pt x="24715" y="21010"/>
                  <a:pt x="24719" y="21015"/>
                </a:cubicBezTo>
                <a:lnTo>
                  <a:pt x="24719" y="21015"/>
                </a:lnTo>
                <a:lnTo>
                  <a:pt x="24703" y="21003"/>
                </a:lnTo>
                <a:lnTo>
                  <a:pt x="24694" y="21003"/>
                </a:lnTo>
                <a:cubicBezTo>
                  <a:pt x="24696" y="21002"/>
                  <a:pt x="24697" y="21001"/>
                  <a:pt x="24699" y="21000"/>
                </a:cubicBezTo>
                <a:lnTo>
                  <a:pt x="24699" y="21000"/>
                </a:lnTo>
                <a:lnTo>
                  <a:pt x="24703" y="21003"/>
                </a:lnTo>
                <a:lnTo>
                  <a:pt x="24706" y="21003"/>
                </a:lnTo>
                <a:cubicBezTo>
                  <a:pt x="24705" y="21001"/>
                  <a:pt x="24704" y="21000"/>
                  <a:pt x="24703" y="20998"/>
                </a:cubicBezTo>
                <a:lnTo>
                  <a:pt x="24703" y="20998"/>
                </a:lnTo>
                <a:cubicBezTo>
                  <a:pt x="24702" y="20999"/>
                  <a:pt x="24700" y="21000"/>
                  <a:pt x="24699" y="21000"/>
                </a:cubicBezTo>
                <a:lnTo>
                  <a:pt x="24699" y="21000"/>
                </a:lnTo>
                <a:lnTo>
                  <a:pt x="24676" y="20984"/>
                </a:lnTo>
                <a:close/>
                <a:moveTo>
                  <a:pt x="11807" y="20235"/>
                </a:moveTo>
                <a:cubicBezTo>
                  <a:pt x="11806" y="20239"/>
                  <a:pt x="11807" y="20245"/>
                  <a:pt x="11811" y="20253"/>
                </a:cubicBezTo>
                <a:cubicBezTo>
                  <a:pt x="11800" y="20253"/>
                  <a:pt x="11800" y="20253"/>
                  <a:pt x="11800" y="20265"/>
                </a:cubicBezTo>
                <a:lnTo>
                  <a:pt x="11776" y="20265"/>
                </a:lnTo>
                <a:cubicBezTo>
                  <a:pt x="11609" y="20456"/>
                  <a:pt x="11430" y="20646"/>
                  <a:pt x="11240" y="20837"/>
                </a:cubicBezTo>
                <a:lnTo>
                  <a:pt x="11192" y="20884"/>
                </a:lnTo>
                <a:cubicBezTo>
                  <a:pt x="11168" y="20908"/>
                  <a:pt x="11145" y="20932"/>
                  <a:pt x="11121" y="20956"/>
                </a:cubicBezTo>
                <a:lnTo>
                  <a:pt x="11121" y="20968"/>
                </a:lnTo>
                <a:cubicBezTo>
                  <a:pt x="11087" y="21001"/>
                  <a:pt x="11065" y="21016"/>
                  <a:pt x="11056" y="21016"/>
                </a:cubicBezTo>
                <a:cubicBezTo>
                  <a:pt x="11050" y="21016"/>
                  <a:pt x="11051" y="21007"/>
                  <a:pt x="11061" y="20991"/>
                </a:cubicBezTo>
                <a:cubicBezTo>
                  <a:pt x="11442" y="20587"/>
                  <a:pt x="11645" y="20396"/>
                  <a:pt x="11800" y="20241"/>
                </a:cubicBezTo>
                <a:cubicBezTo>
                  <a:pt x="11800" y="20241"/>
                  <a:pt x="11800" y="20243"/>
                  <a:pt x="11800" y="20246"/>
                </a:cubicBezTo>
                <a:lnTo>
                  <a:pt x="11800" y="20246"/>
                </a:lnTo>
                <a:cubicBezTo>
                  <a:pt x="11802" y="20242"/>
                  <a:pt x="11805" y="20239"/>
                  <a:pt x="11807" y="20235"/>
                </a:cubicBezTo>
                <a:close/>
                <a:moveTo>
                  <a:pt x="19527" y="21003"/>
                </a:moveTo>
                <a:cubicBezTo>
                  <a:pt x="19531" y="21012"/>
                  <a:pt x="19535" y="21021"/>
                  <a:pt x="19539" y="21032"/>
                </a:cubicBezTo>
                <a:lnTo>
                  <a:pt x="19539" y="21032"/>
                </a:lnTo>
                <a:cubicBezTo>
                  <a:pt x="19535" y="21025"/>
                  <a:pt x="19531" y="21019"/>
                  <a:pt x="19527" y="21015"/>
                </a:cubicBezTo>
                <a:lnTo>
                  <a:pt x="19527" y="21003"/>
                </a:lnTo>
                <a:close/>
                <a:moveTo>
                  <a:pt x="19896" y="20849"/>
                </a:moveTo>
                <a:lnTo>
                  <a:pt x="19908" y="20861"/>
                </a:lnTo>
                <a:lnTo>
                  <a:pt x="19920" y="20884"/>
                </a:lnTo>
                <a:lnTo>
                  <a:pt x="19955" y="20920"/>
                </a:lnTo>
                <a:cubicBezTo>
                  <a:pt x="19979" y="20944"/>
                  <a:pt x="20003" y="20980"/>
                  <a:pt x="20039" y="21003"/>
                </a:cubicBezTo>
                <a:cubicBezTo>
                  <a:pt x="20050" y="21021"/>
                  <a:pt x="20062" y="21038"/>
                  <a:pt x="20073" y="21054"/>
                </a:cubicBezTo>
                <a:lnTo>
                  <a:pt x="20073" y="21054"/>
                </a:lnTo>
                <a:cubicBezTo>
                  <a:pt x="20044" y="21032"/>
                  <a:pt x="20015" y="21011"/>
                  <a:pt x="19991" y="20991"/>
                </a:cubicBezTo>
                <a:cubicBezTo>
                  <a:pt x="19991" y="20980"/>
                  <a:pt x="19955" y="20944"/>
                  <a:pt x="19931" y="20908"/>
                </a:cubicBezTo>
                <a:lnTo>
                  <a:pt x="19908" y="20884"/>
                </a:lnTo>
                <a:lnTo>
                  <a:pt x="19896" y="20861"/>
                </a:lnTo>
                <a:lnTo>
                  <a:pt x="19884" y="20849"/>
                </a:lnTo>
                <a:close/>
                <a:moveTo>
                  <a:pt x="977" y="21039"/>
                </a:moveTo>
                <a:cubicBezTo>
                  <a:pt x="977" y="21039"/>
                  <a:pt x="989" y="21051"/>
                  <a:pt x="1001" y="21063"/>
                </a:cubicBezTo>
                <a:lnTo>
                  <a:pt x="977" y="21063"/>
                </a:lnTo>
                <a:lnTo>
                  <a:pt x="977" y="21039"/>
                </a:lnTo>
                <a:close/>
                <a:moveTo>
                  <a:pt x="16705" y="21003"/>
                </a:moveTo>
                <a:cubicBezTo>
                  <a:pt x="16705" y="21003"/>
                  <a:pt x="16717" y="21015"/>
                  <a:pt x="16717" y="21015"/>
                </a:cubicBezTo>
                <a:lnTo>
                  <a:pt x="16717" y="21039"/>
                </a:lnTo>
                <a:lnTo>
                  <a:pt x="16717" y="21063"/>
                </a:lnTo>
                <a:lnTo>
                  <a:pt x="16705" y="21063"/>
                </a:lnTo>
                <a:cubicBezTo>
                  <a:pt x="16705" y="21063"/>
                  <a:pt x="16717" y="21075"/>
                  <a:pt x="16717" y="21075"/>
                </a:cubicBezTo>
                <a:lnTo>
                  <a:pt x="16705" y="21075"/>
                </a:lnTo>
                <a:lnTo>
                  <a:pt x="16705" y="21063"/>
                </a:lnTo>
                <a:cubicBezTo>
                  <a:pt x="16705" y="21051"/>
                  <a:pt x="16705" y="21027"/>
                  <a:pt x="16705" y="21003"/>
                </a:cubicBezTo>
                <a:close/>
                <a:moveTo>
                  <a:pt x="24730" y="21015"/>
                </a:moveTo>
                <a:cubicBezTo>
                  <a:pt x="24754" y="21015"/>
                  <a:pt x="24765" y="21015"/>
                  <a:pt x="24777" y="21027"/>
                </a:cubicBezTo>
                <a:lnTo>
                  <a:pt x="24789" y="21027"/>
                </a:lnTo>
                <a:lnTo>
                  <a:pt x="24813" y="21039"/>
                </a:lnTo>
                <a:cubicBezTo>
                  <a:pt x="24801" y="21051"/>
                  <a:pt x="24801" y="21063"/>
                  <a:pt x="24801" y="21075"/>
                </a:cubicBezTo>
                <a:lnTo>
                  <a:pt x="24722" y="21017"/>
                </a:lnTo>
                <a:lnTo>
                  <a:pt x="24722" y="21017"/>
                </a:lnTo>
                <a:cubicBezTo>
                  <a:pt x="24722" y="21017"/>
                  <a:pt x="24723" y="21017"/>
                  <a:pt x="24723" y="21017"/>
                </a:cubicBezTo>
                <a:cubicBezTo>
                  <a:pt x="24725" y="21017"/>
                  <a:pt x="24727" y="21017"/>
                  <a:pt x="24730" y="21015"/>
                </a:cubicBezTo>
                <a:close/>
                <a:moveTo>
                  <a:pt x="16729" y="21075"/>
                </a:moveTo>
                <a:lnTo>
                  <a:pt x="16729" y="21087"/>
                </a:lnTo>
                <a:cubicBezTo>
                  <a:pt x="16729" y="21087"/>
                  <a:pt x="16717" y="21087"/>
                  <a:pt x="16717" y="21099"/>
                </a:cubicBezTo>
                <a:cubicBezTo>
                  <a:pt x="16717" y="21087"/>
                  <a:pt x="16705" y="21087"/>
                  <a:pt x="16729" y="21075"/>
                </a:cubicBezTo>
                <a:close/>
                <a:moveTo>
                  <a:pt x="20015" y="20765"/>
                </a:moveTo>
                <a:lnTo>
                  <a:pt x="20015" y="20765"/>
                </a:lnTo>
                <a:cubicBezTo>
                  <a:pt x="20092" y="20798"/>
                  <a:pt x="20179" y="20923"/>
                  <a:pt x="20201" y="20923"/>
                </a:cubicBezTo>
                <a:cubicBezTo>
                  <a:pt x="20203" y="20923"/>
                  <a:pt x="20204" y="20922"/>
                  <a:pt x="20205" y="20920"/>
                </a:cubicBezTo>
                <a:lnTo>
                  <a:pt x="20312" y="21027"/>
                </a:lnTo>
                <a:lnTo>
                  <a:pt x="20336" y="21099"/>
                </a:lnTo>
                <a:cubicBezTo>
                  <a:pt x="20241" y="21003"/>
                  <a:pt x="20146" y="20920"/>
                  <a:pt x="20062" y="20825"/>
                </a:cubicBezTo>
                <a:lnTo>
                  <a:pt x="20051" y="20813"/>
                </a:lnTo>
                <a:cubicBezTo>
                  <a:pt x="20039" y="20789"/>
                  <a:pt x="20015" y="20777"/>
                  <a:pt x="20015" y="20765"/>
                </a:cubicBezTo>
                <a:close/>
                <a:moveTo>
                  <a:pt x="16693" y="21122"/>
                </a:moveTo>
                <a:cubicBezTo>
                  <a:pt x="16693" y="21122"/>
                  <a:pt x="16717" y="21134"/>
                  <a:pt x="16705" y="21134"/>
                </a:cubicBezTo>
                <a:lnTo>
                  <a:pt x="16693" y="21134"/>
                </a:lnTo>
                <a:lnTo>
                  <a:pt x="16693" y="21122"/>
                </a:lnTo>
                <a:close/>
                <a:moveTo>
                  <a:pt x="24932" y="21122"/>
                </a:moveTo>
                <a:cubicBezTo>
                  <a:pt x="24932" y="21122"/>
                  <a:pt x="24920" y="21122"/>
                  <a:pt x="24920" y="21134"/>
                </a:cubicBezTo>
                <a:cubicBezTo>
                  <a:pt x="24932" y="21122"/>
                  <a:pt x="24932" y="21122"/>
                  <a:pt x="24932" y="21122"/>
                </a:cubicBezTo>
                <a:close/>
                <a:moveTo>
                  <a:pt x="16741" y="21122"/>
                </a:moveTo>
                <a:lnTo>
                  <a:pt x="16741" y="21146"/>
                </a:lnTo>
                <a:lnTo>
                  <a:pt x="16729" y="21146"/>
                </a:lnTo>
                <a:lnTo>
                  <a:pt x="16729" y="21134"/>
                </a:lnTo>
                <a:lnTo>
                  <a:pt x="16717" y="21134"/>
                </a:lnTo>
                <a:lnTo>
                  <a:pt x="16717" y="21122"/>
                </a:lnTo>
                <a:close/>
                <a:moveTo>
                  <a:pt x="20312" y="21027"/>
                </a:moveTo>
                <a:lnTo>
                  <a:pt x="20432" y="21146"/>
                </a:lnTo>
                <a:cubicBezTo>
                  <a:pt x="20396" y="21111"/>
                  <a:pt x="20348" y="21075"/>
                  <a:pt x="20312" y="21027"/>
                </a:cubicBezTo>
                <a:close/>
                <a:moveTo>
                  <a:pt x="17122" y="21003"/>
                </a:moveTo>
                <a:lnTo>
                  <a:pt x="17145" y="21063"/>
                </a:lnTo>
                <a:cubicBezTo>
                  <a:pt x="17157" y="21099"/>
                  <a:pt x="17157" y="21134"/>
                  <a:pt x="17169" y="21158"/>
                </a:cubicBezTo>
                <a:cubicBezTo>
                  <a:pt x="17169" y="21170"/>
                  <a:pt x="17169" y="21170"/>
                  <a:pt x="17169" y="21170"/>
                </a:cubicBezTo>
                <a:lnTo>
                  <a:pt x="17122" y="21015"/>
                </a:lnTo>
                <a:cubicBezTo>
                  <a:pt x="17122" y="21015"/>
                  <a:pt x="17122" y="21003"/>
                  <a:pt x="17122" y="21003"/>
                </a:cubicBezTo>
                <a:close/>
                <a:moveTo>
                  <a:pt x="16693" y="21170"/>
                </a:moveTo>
                <a:cubicBezTo>
                  <a:pt x="16693" y="21170"/>
                  <a:pt x="16705" y="21170"/>
                  <a:pt x="16717" y="21182"/>
                </a:cubicBezTo>
                <a:lnTo>
                  <a:pt x="16693" y="21182"/>
                </a:lnTo>
                <a:lnTo>
                  <a:pt x="16693" y="21170"/>
                </a:lnTo>
                <a:close/>
                <a:moveTo>
                  <a:pt x="10776" y="21218"/>
                </a:moveTo>
                <a:cubicBezTo>
                  <a:pt x="10774" y="21219"/>
                  <a:pt x="10772" y="21221"/>
                  <a:pt x="10771" y="21223"/>
                </a:cubicBezTo>
                <a:lnTo>
                  <a:pt x="10771" y="21223"/>
                </a:lnTo>
                <a:lnTo>
                  <a:pt x="10776" y="21218"/>
                </a:lnTo>
                <a:close/>
                <a:moveTo>
                  <a:pt x="19586" y="21134"/>
                </a:moveTo>
                <a:cubicBezTo>
                  <a:pt x="19610" y="21170"/>
                  <a:pt x="19622" y="21194"/>
                  <a:pt x="19634" y="21218"/>
                </a:cubicBezTo>
                <a:cubicBezTo>
                  <a:pt x="19634" y="21230"/>
                  <a:pt x="19634" y="21230"/>
                  <a:pt x="19634" y="21230"/>
                </a:cubicBezTo>
                <a:cubicBezTo>
                  <a:pt x="19610" y="21206"/>
                  <a:pt x="19598" y="21170"/>
                  <a:pt x="19586" y="21134"/>
                </a:cubicBezTo>
                <a:close/>
                <a:moveTo>
                  <a:pt x="20229" y="21015"/>
                </a:moveTo>
                <a:cubicBezTo>
                  <a:pt x="20289" y="21075"/>
                  <a:pt x="20348" y="21134"/>
                  <a:pt x="20408" y="21182"/>
                </a:cubicBezTo>
                <a:cubicBezTo>
                  <a:pt x="20408" y="21194"/>
                  <a:pt x="20420" y="21218"/>
                  <a:pt x="20432" y="21230"/>
                </a:cubicBezTo>
                <a:cubicBezTo>
                  <a:pt x="20360" y="21158"/>
                  <a:pt x="20289" y="21087"/>
                  <a:pt x="20229" y="21015"/>
                </a:cubicBezTo>
                <a:close/>
                <a:moveTo>
                  <a:pt x="8180" y="21170"/>
                </a:moveTo>
                <a:cubicBezTo>
                  <a:pt x="8180" y="21182"/>
                  <a:pt x="8192" y="21182"/>
                  <a:pt x="8204" y="21182"/>
                </a:cubicBezTo>
                <a:cubicBezTo>
                  <a:pt x="8168" y="21206"/>
                  <a:pt x="8132" y="21230"/>
                  <a:pt x="8085" y="21242"/>
                </a:cubicBezTo>
                <a:cubicBezTo>
                  <a:pt x="8097" y="21230"/>
                  <a:pt x="8120" y="21218"/>
                  <a:pt x="8180" y="21170"/>
                </a:cubicBezTo>
                <a:close/>
                <a:moveTo>
                  <a:pt x="16681" y="21206"/>
                </a:moveTo>
                <a:cubicBezTo>
                  <a:pt x="16681" y="21218"/>
                  <a:pt x="16681" y="21230"/>
                  <a:pt x="16693" y="21242"/>
                </a:cubicBezTo>
                <a:cubicBezTo>
                  <a:pt x="16657" y="21242"/>
                  <a:pt x="16681" y="21242"/>
                  <a:pt x="16693" y="21253"/>
                </a:cubicBezTo>
                <a:lnTo>
                  <a:pt x="16669" y="21253"/>
                </a:lnTo>
                <a:cubicBezTo>
                  <a:pt x="16669" y="21242"/>
                  <a:pt x="16669" y="21230"/>
                  <a:pt x="16669" y="21206"/>
                </a:cubicBezTo>
                <a:close/>
                <a:moveTo>
                  <a:pt x="20336" y="21146"/>
                </a:moveTo>
                <a:cubicBezTo>
                  <a:pt x="20384" y="21182"/>
                  <a:pt x="20420" y="21218"/>
                  <a:pt x="20443" y="21253"/>
                </a:cubicBezTo>
                <a:lnTo>
                  <a:pt x="20443" y="21253"/>
                </a:lnTo>
                <a:cubicBezTo>
                  <a:pt x="20412" y="21222"/>
                  <a:pt x="20379" y="21189"/>
                  <a:pt x="20336" y="21146"/>
                </a:cubicBezTo>
                <a:close/>
                <a:moveTo>
                  <a:pt x="24837" y="21063"/>
                </a:moveTo>
                <a:lnTo>
                  <a:pt x="24849" y="21075"/>
                </a:lnTo>
                <a:lnTo>
                  <a:pt x="24861" y="21075"/>
                </a:lnTo>
                <a:lnTo>
                  <a:pt x="24873" y="21087"/>
                </a:lnTo>
                <a:cubicBezTo>
                  <a:pt x="24873" y="21087"/>
                  <a:pt x="24884" y="21111"/>
                  <a:pt x="24884" y="21111"/>
                </a:cubicBezTo>
                <a:lnTo>
                  <a:pt x="24884" y="21099"/>
                </a:lnTo>
                <a:lnTo>
                  <a:pt x="24896" y="21099"/>
                </a:lnTo>
                <a:lnTo>
                  <a:pt x="24932" y="21122"/>
                </a:lnTo>
                <a:lnTo>
                  <a:pt x="24932" y="21134"/>
                </a:lnTo>
                <a:cubicBezTo>
                  <a:pt x="24932" y="21134"/>
                  <a:pt x="24932" y="21134"/>
                  <a:pt x="24944" y="21146"/>
                </a:cubicBezTo>
                <a:lnTo>
                  <a:pt x="24968" y="21146"/>
                </a:lnTo>
                <a:cubicBezTo>
                  <a:pt x="25004" y="21170"/>
                  <a:pt x="25039" y="21194"/>
                  <a:pt x="25075" y="21218"/>
                </a:cubicBezTo>
                <a:lnTo>
                  <a:pt x="25099" y="21230"/>
                </a:lnTo>
                <a:cubicBezTo>
                  <a:pt x="25099" y="21242"/>
                  <a:pt x="25099" y="21253"/>
                  <a:pt x="25099" y="21265"/>
                </a:cubicBezTo>
                <a:lnTo>
                  <a:pt x="24839" y="21096"/>
                </a:lnTo>
                <a:lnTo>
                  <a:pt x="24839" y="21096"/>
                </a:lnTo>
                <a:cubicBezTo>
                  <a:pt x="24849" y="21087"/>
                  <a:pt x="24849" y="21086"/>
                  <a:pt x="24849" y="21075"/>
                </a:cubicBezTo>
                <a:lnTo>
                  <a:pt x="24849" y="21075"/>
                </a:lnTo>
                <a:cubicBezTo>
                  <a:pt x="24849" y="21075"/>
                  <a:pt x="24839" y="21084"/>
                  <a:pt x="24837" y="21095"/>
                </a:cubicBezTo>
                <a:lnTo>
                  <a:pt x="24837" y="21095"/>
                </a:lnTo>
                <a:lnTo>
                  <a:pt x="24825" y="21087"/>
                </a:lnTo>
                <a:lnTo>
                  <a:pt x="24837" y="21063"/>
                </a:lnTo>
                <a:close/>
                <a:moveTo>
                  <a:pt x="16669" y="21289"/>
                </a:moveTo>
                <a:lnTo>
                  <a:pt x="16705" y="21301"/>
                </a:lnTo>
                <a:lnTo>
                  <a:pt x="16657" y="21301"/>
                </a:lnTo>
                <a:lnTo>
                  <a:pt x="16657" y="21289"/>
                </a:lnTo>
                <a:close/>
                <a:moveTo>
                  <a:pt x="10771" y="21223"/>
                </a:moveTo>
                <a:lnTo>
                  <a:pt x="10692" y="21304"/>
                </a:lnTo>
                <a:lnTo>
                  <a:pt x="10692" y="21304"/>
                </a:lnTo>
                <a:cubicBezTo>
                  <a:pt x="10729" y="21273"/>
                  <a:pt x="10751" y="21244"/>
                  <a:pt x="10771" y="21223"/>
                </a:cubicBezTo>
                <a:close/>
                <a:moveTo>
                  <a:pt x="16729" y="21301"/>
                </a:moveTo>
                <a:lnTo>
                  <a:pt x="16741" y="21313"/>
                </a:lnTo>
                <a:lnTo>
                  <a:pt x="16729" y="21313"/>
                </a:lnTo>
                <a:lnTo>
                  <a:pt x="16729" y="21301"/>
                </a:lnTo>
                <a:close/>
                <a:moveTo>
                  <a:pt x="17134" y="21218"/>
                </a:moveTo>
                <a:lnTo>
                  <a:pt x="17145" y="21230"/>
                </a:lnTo>
                <a:cubicBezTo>
                  <a:pt x="17157" y="21253"/>
                  <a:pt x="17157" y="21289"/>
                  <a:pt x="17169" y="21313"/>
                </a:cubicBezTo>
                <a:lnTo>
                  <a:pt x="17157" y="21289"/>
                </a:lnTo>
                <a:lnTo>
                  <a:pt x="17134" y="21218"/>
                </a:lnTo>
                <a:close/>
                <a:moveTo>
                  <a:pt x="10692" y="21304"/>
                </a:moveTo>
                <a:cubicBezTo>
                  <a:pt x="10688" y="21307"/>
                  <a:pt x="10684" y="21310"/>
                  <a:pt x="10680" y="21313"/>
                </a:cubicBezTo>
                <a:cubicBezTo>
                  <a:pt x="10664" y="21331"/>
                  <a:pt x="10648" y="21349"/>
                  <a:pt x="10630" y="21367"/>
                </a:cubicBezTo>
                <a:lnTo>
                  <a:pt x="10630" y="21367"/>
                </a:lnTo>
                <a:lnTo>
                  <a:pt x="10692" y="21304"/>
                </a:lnTo>
                <a:close/>
                <a:moveTo>
                  <a:pt x="17050" y="21094"/>
                </a:moveTo>
                <a:lnTo>
                  <a:pt x="17050" y="21094"/>
                </a:lnTo>
                <a:cubicBezTo>
                  <a:pt x="17064" y="21130"/>
                  <a:pt x="17077" y="21167"/>
                  <a:pt x="17086" y="21206"/>
                </a:cubicBezTo>
                <a:cubicBezTo>
                  <a:pt x="17082" y="21197"/>
                  <a:pt x="17077" y="21193"/>
                  <a:pt x="17073" y="21191"/>
                </a:cubicBezTo>
                <a:lnTo>
                  <a:pt x="17073" y="21191"/>
                </a:lnTo>
                <a:lnTo>
                  <a:pt x="17122" y="21361"/>
                </a:lnTo>
                <a:lnTo>
                  <a:pt x="17122" y="21405"/>
                </a:lnTo>
                <a:lnTo>
                  <a:pt x="17122" y="21405"/>
                </a:lnTo>
                <a:cubicBezTo>
                  <a:pt x="17097" y="21331"/>
                  <a:pt x="17072" y="21255"/>
                  <a:pt x="17050" y="21182"/>
                </a:cubicBezTo>
                <a:lnTo>
                  <a:pt x="17050" y="21182"/>
                </a:lnTo>
                <a:cubicBezTo>
                  <a:pt x="17058" y="21190"/>
                  <a:pt x="17066" y="21187"/>
                  <a:pt x="17073" y="21191"/>
                </a:cubicBezTo>
                <a:lnTo>
                  <a:pt x="17073" y="21191"/>
                </a:lnTo>
                <a:lnTo>
                  <a:pt x="17050" y="21111"/>
                </a:lnTo>
                <a:cubicBezTo>
                  <a:pt x="17050" y="21111"/>
                  <a:pt x="17050" y="21111"/>
                  <a:pt x="17038" y="21099"/>
                </a:cubicBezTo>
                <a:lnTo>
                  <a:pt x="17050" y="21099"/>
                </a:lnTo>
                <a:lnTo>
                  <a:pt x="17050" y="21094"/>
                </a:lnTo>
                <a:close/>
                <a:moveTo>
                  <a:pt x="10630" y="21367"/>
                </a:moveTo>
                <a:lnTo>
                  <a:pt x="10594" y="21405"/>
                </a:lnTo>
                <a:lnTo>
                  <a:pt x="10594" y="21405"/>
                </a:lnTo>
                <a:cubicBezTo>
                  <a:pt x="10606" y="21393"/>
                  <a:pt x="10619" y="21380"/>
                  <a:pt x="10630" y="21367"/>
                </a:cubicBezTo>
                <a:close/>
                <a:moveTo>
                  <a:pt x="19610" y="21289"/>
                </a:moveTo>
                <a:cubicBezTo>
                  <a:pt x="19634" y="21325"/>
                  <a:pt x="19646" y="21361"/>
                  <a:pt x="19670" y="21408"/>
                </a:cubicBezTo>
                <a:cubicBezTo>
                  <a:pt x="19670" y="21408"/>
                  <a:pt x="19658" y="21396"/>
                  <a:pt x="19658" y="21396"/>
                </a:cubicBezTo>
                <a:cubicBezTo>
                  <a:pt x="19658" y="21384"/>
                  <a:pt x="19646" y="21372"/>
                  <a:pt x="19634" y="21349"/>
                </a:cubicBezTo>
                <a:lnTo>
                  <a:pt x="19622" y="21349"/>
                </a:lnTo>
                <a:lnTo>
                  <a:pt x="19610" y="21337"/>
                </a:lnTo>
                <a:lnTo>
                  <a:pt x="19622" y="21325"/>
                </a:lnTo>
                <a:cubicBezTo>
                  <a:pt x="19622" y="21325"/>
                  <a:pt x="19610" y="21313"/>
                  <a:pt x="19610" y="21301"/>
                </a:cubicBezTo>
                <a:lnTo>
                  <a:pt x="19610" y="21289"/>
                </a:lnTo>
                <a:close/>
                <a:moveTo>
                  <a:pt x="19646" y="21408"/>
                </a:moveTo>
                <a:cubicBezTo>
                  <a:pt x="19658" y="21420"/>
                  <a:pt x="19658" y="21432"/>
                  <a:pt x="19670" y="21444"/>
                </a:cubicBezTo>
                <a:lnTo>
                  <a:pt x="19670" y="21456"/>
                </a:lnTo>
                <a:cubicBezTo>
                  <a:pt x="19658" y="21444"/>
                  <a:pt x="19646" y="21420"/>
                  <a:pt x="19646" y="21408"/>
                </a:cubicBezTo>
                <a:close/>
                <a:moveTo>
                  <a:pt x="17205" y="21277"/>
                </a:moveTo>
                <a:lnTo>
                  <a:pt x="17217" y="21289"/>
                </a:lnTo>
                <a:cubicBezTo>
                  <a:pt x="17217" y="21313"/>
                  <a:pt x="17229" y="21337"/>
                  <a:pt x="17241" y="21361"/>
                </a:cubicBezTo>
                <a:cubicBezTo>
                  <a:pt x="17253" y="21384"/>
                  <a:pt x="17253" y="21420"/>
                  <a:pt x="17264" y="21444"/>
                </a:cubicBezTo>
                <a:cubicBezTo>
                  <a:pt x="17264" y="21444"/>
                  <a:pt x="17264" y="21444"/>
                  <a:pt x="17264" y="21456"/>
                </a:cubicBezTo>
                <a:lnTo>
                  <a:pt x="17276" y="21480"/>
                </a:lnTo>
                <a:cubicBezTo>
                  <a:pt x="17276" y="21492"/>
                  <a:pt x="17276" y="21492"/>
                  <a:pt x="17264" y="21503"/>
                </a:cubicBezTo>
                <a:lnTo>
                  <a:pt x="17205" y="21277"/>
                </a:lnTo>
                <a:close/>
                <a:moveTo>
                  <a:pt x="7501" y="21515"/>
                </a:moveTo>
                <a:cubicBezTo>
                  <a:pt x="7489" y="21527"/>
                  <a:pt x="7489" y="21527"/>
                  <a:pt x="7478" y="21527"/>
                </a:cubicBezTo>
                <a:lnTo>
                  <a:pt x="7478" y="21539"/>
                </a:lnTo>
                <a:lnTo>
                  <a:pt x="7460" y="21539"/>
                </a:lnTo>
                <a:cubicBezTo>
                  <a:pt x="7466" y="21536"/>
                  <a:pt x="7472" y="21533"/>
                  <a:pt x="7478" y="21527"/>
                </a:cubicBezTo>
                <a:cubicBezTo>
                  <a:pt x="7478" y="21527"/>
                  <a:pt x="7489" y="21527"/>
                  <a:pt x="7501" y="21515"/>
                </a:cubicBezTo>
                <a:close/>
                <a:moveTo>
                  <a:pt x="7537" y="21527"/>
                </a:moveTo>
                <a:cubicBezTo>
                  <a:pt x="7537" y="21527"/>
                  <a:pt x="7549" y="21527"/>
                  <a:pt x="7549" y="21539"/>
                </a:cubicBezTo>
                <a:lnTo>
                  <a:pt x="7537" y="21527"/>
                </a:lnTo>
                <a:close/>
                <a:moveTo>
                  <a:pt x="14561" y="21065"/>
                </a:moveTo>
                <a:cubicBezTo>
                  <a:pt x="14560" y="21093"/>
                  <a:pt x="14555" y="21137"/>
                  <a:pt x="14538" y="21206"/>
                </a:cubicBezTo>
                <a:cubicBezTo>
                  <a:pt x="14501" y="21347"/>
                  <a:pt x="14472" y="21456"/>
                  <a:pt x="14447" y="21542"/>
                </a:cubicBezTo>
                <a:lnTo>
                  <a:pt x="14447" y="21542"/>
                </a:lnTo>
                <a:lnTo>
                  <a:pt x="14561" y="21065"/>
                </a:lnTo>
                <a:close/>
                <a:moveTo>
                  <a:pt x="7454" y="21542"/>
                </a:moveTo>
                <a:cubicBezTo>
                  <a:pt x="7454" y="21546"/>
                  <a:pt x="7454" y="21551"/>
                  <a:pt x="7454" y="21551"/>
                </a:cubicBezTo>
                <a:lnTo>
                  <a:pt x="7442" y="21551"/>
                </a:lnTo>
                <a:cubicBezTo>
                  <a:pt x="7446" y="21547"/>
                  <a:pt x="7450" y="21544"/>
                  <a:pt x="7454" y="21542"/>
                </a:cubicBezTo>
                <a:close/>
                <a:moveTo>
                  <a:pt x="19693" y="21468"/>
                </a:moveTo>
                <a:cubicBezTo>
                  <a:pt x="19704" y="21501"/>
                  <a:pt x="19726" y="21534"/>
                  <a:pt x="19738" y="21567"/>
                </a:cubicBezTo>
                <a:lnTo>
                  <a:pt x="19738" y="21567"/>
                </a:lnTo>
                <a:cubicBezTo>
                  <a:pt x="19736" y="21565"/>
                  <a:pt x="19734" y="21563"/>
                  <a:pt x="19729" y="21563"/>
                </a:cubicBezTo>
                <a:cubicBezTo>
                  <a:pt x="19717" y="21551"/>
                  <a:pt x="19705" y="21527"/>
                  <a:pt x="19693" y="21515"/>
                </a:cubicBezTo>
                <a:lnTo>
                  <a:pt x="19693" y="21503"/>
                </a:lnTo>
                <a:lnTo>
                  <a:pt x="19681" y="21480"/>
                </a:lnTo>
                <a:cubicBezTo>
                  <a:pt x="19681" y="21480"/>
                  <a:pt x="19681" y="21468"/>
                  <a:pt x="19693" y="21468"/>
                </a:cubicBezTo>
                <a:close/>
                <a:moveTo>
                  <a:pt x="10594" y="21405"/>
                </a:moveTo>
                <a:cubicBezTo>
                  <a:pt x="10529" y="21471"/>
                  <a:pt x="10459" y="21538"/>
                  <a:pt x="10395" y="21611"/>
                </a:cubicBezTo>
                <a:lnTo>
                  <a:pt x="10594" y="21405"/>
                </a:lnTo>
                <a:close/>
                <a:moveTo>
                  <a:pt x="7561" y="21611"/>
                </a:moveTo>
                <a:lnTo>
                  <a:pt x="7537" y="21623"/>
                </a:lnTo>
                <a:lnTo>
                  <a:pt x="7549" y="21611"/>
                </a:lnTo>
                <a:close/>
                <a:moveTo>
                  <a:pt x="7347" y="21611"/>
                </a:moveTo>
                <a:cubicBezTo>
                  <a:pt x="7347" y="21611"/>
                  <a:pt x="7335" y="21623"/>
                  <a:pt x="7323" y="21634"/>
                </a:cubicBezTo>
                <a:lnTo>
                  <a:pt x="7323" y="21623"/>
                </a:lnTo>
                <a:lnTo>
                  <a:pt x="7347" y="21611"/>
                </a:lnTo>
                <a:close/>
                <a:moveTo>
                  <a:pt x="19777" y="21587"/>
                </a:moveTo>
                <a:lnTo>
                  <a:pt x="19801" y="21646"/>
                </a:lnTo>
                <a:cubicBezTo>
                  <a:pt x="19789" y="21634"/>
                  <a:pt x="19777" y="21623"/>
                  <a:pt x="19765" y="21599"/>
                </a:cubicBezTo>
                <a:cubicBezTo>
                  <a:pt x="19765" y="21587"/>
                  <a:pt x="19765" y="21587"/>
                  <a:pt x="19765" y="21587"/>
                </a:cubicBezTo>
                <a:close/>
                <a:moveTo>
                  <a:pt x="7561" y="21659"/>
                </a:moveTo>
                <a:lnTo>
                  <a:pt x="7561" y="21659"/>
                </a:lnTo>
                <a:cubicBezTo>
                  <a:pt x="7557" y="21663"/>
                  <a:pt x="7552" y="21667"/>
                  <a:pt x="7548" y="21670"/>
                </a:cubicBezTo>
                <a:lnTo>
                  <a:pt x="7548" y="21670"/>
                </a:lnTo>
                <a:cubicBezTo>
                  <a:pt x="7548" y="21670"/>
                  <a:pt x="7549" y="21670"/>
                  <a:pt x="7549" y="21670"/>
                </a:cubicBezTo>
                <a:lnTo>
                  <a:pt x="7561" y="21659"/>
                </a:lnTo>
                <a:close/>
                <a:moveTo>
                  <a:pt x="7548" y="21670"/>
                </a:moveTo>
                <a:lnTo>
                  <a:pt x="7548" y="21670"/>
                </a:lnTo>
                <a:cubicBezTo>
                  <a:pt x="7539" y="21670"/>
                  <a:pt x="7537" y="21670"/>
                  <a:pt x="7537" y="21677"/>
                </a:cubicBezTo>
                <a:lnTo>
                  <a:pt x="7537" y="21677"/>
                </a:lnTo>
                <a:cubicBezTo>
                  <a:pt x="7541" y="21675"/>
                  <a:pt x="7545" y="21673"/>
                  <a:pt x="7548" y="21670"/>
                </a:cubicBezTo>
                <a:close/>
                <a:moveTo>
                  <a:pt x="7537" y="21677"/>
                </a:moveTo>
                <a:lnTo>
                  <a:pt x="7537" y="21677"/>
                </a:lnTo>
                <a:cubicBezTo>
                  <a:pt x="7531" y="21680"/>
                  <a:pt x="7523" y="21682"/>
                  <a:pt x="7513" y="21682"/>
                </a:cubicBezTo>
                <a:cubicBezTo>
                  <a:pt x="7504" y="21689"/>
                  <a:pt x="7494" y="21696"/>
                  <a:pt x="7484" y="21703"/>
                </a:cubicBezTo>
                <a:lnTo>
                  <a:pt x="7484" y="21703"/>
                </a:lnTo>
                <a:cubicBezTo>
                  <a:pt x="7492" y="21701"/>
                  <a:pt x="7502" y="21698"/>
                  <a:pt x="7513" y="21694"/>
                </a:cubicBezTo>
                <a:lnTo>
                  <a:pt x="7537" y="21682"/>
                </a:lnTo>
                <a:cubicBezTo>
                  <a:pt x="7537" y="21680"/>
                  <a:pt x="7537" y="21678"/>
                  <a:pt x="7537" y="21677"/>
                </a:cubicBezTo>
                <a:close/>
                <a:moveTo>
                  <a:pt x="10907" y="21158"/>
                </a:moveTo>
                <a:cubicBezTo>
                  <a:pt x="10847" y="21242"/>
                  <a:pt x="10787" y="21313"/>
                  <a:pt x="10740" y="21372"/>
                </a:cubicBezTo>
                <a:cubicBezTo>
                  <a:pt x="10637" y="21487"/>
                  <a:pt x="10533" y="21602"/>
                  <a:pt x="10430" y="21706"/>
                </a:cubicBezTo>
                <a:lnTo>
                  <a:pt x="10430" y="21706"/>
                </a:lnTo>
                <a:cubicBezTo>
                  <a:pt x="10430" y="21705"/>
                  <a:pt x="10418" y="21694"/>
                  <a:pt x="10418" y="21694"/>
                </a:cubicBezTo>
                <a:cubicBezTo>
                  <a:pt x="10415" y="21698"/>
                  <a:pt x="10411" y="21702"/>
                  <a:pt x="10407" y="21707"/>
                </a:cubicBezTo>
                <a:lnTo>
                  <a:pt x="10407" y="21707"/>
                </a:lnTo>
                <a:cubicBezTo>
                  <a:pt x="10407" y="21706"/>
                  <a:pt x="10406" y="21706"/>
                  <a:pt x="10406" y="21706"/>
                </a:cubicBezTo>
                <a:cubicBezTo>
                  <a:pt x="10442" y="21670"/>
                  <a:pt x="10466" y="21634"/>
                  <a:pt x="10490" y="21611"/>
                </a:cubicBezTo>
                <a:lnTo>
                  <a:pt x="10502" y="21599"/>
                </a:lnTo>
                <a:lnTo>
                  <a:pt x="10752" y="21313"/>
                </a:lnTo>
                <a:cubicBezTo>
                  <a:pt x="10811" y="21253"/>
                  <a:pt x="10859" y="21206"/>
                  <a:pt x="10907" y="21158"/>
                </a:cubicBezTo>
                <a:close/>
                <a:moveTo>
                  <a:pt x="16693" y="21313"/>
                </a:moveTo>
                <a:cubicBezTo>
                  <a:pt x="16693" y="21313"/>
                  <a:pt x="16693" y="21313"/>
                  <a:pt x="16693" y="21325"/>
                </a:cubicBezTo>
                <a:cubicBezTo>
                  <a:pt x="16681" y="21456"/>
                  <a:pt x="16669" y="21563"/>
                  <a:pt x="16657" y="21765"/>
                </a:cubicBezTo>
                <a:lnTo>
                  <a:pt x="16657" y="21777"/>
                </a:lnTo>
                <a:cubicBezTo>
                  <a:pt x="16657" y="21765"/>
                  <a:pt x="16645" y="21742"/>
                  <a:pt x="16645" y="21730"/>
                </a:cubicBezTo>
                <a:cubicBezTo>
                  <a:pt x="16645" y="21730"/>
                  <a:pt x="16633" y="21753"/>
                  <a:pt x="16633" y="21765"/>
                </a:cubicBezTo>
                <a:lnTo>
                  <a:pt x="16633" y="21670"/>
                </a:lnTo>
                <a:cubicBezTo>
                  <a:pt x="16633" y="21623"/>
                  <a:pt x="16633" y="21575"/>
                  <a:pt x="16645" y="21539"/>
                </a:cubicBezTo>
                <a:cubicBezTo>
                  <a:pt x="16645" y="21527"/>
                  <a:pt x="16657" y="21527"/>
                  <a:pt x="16657" y="21515"/>
                </a:cubicBezTo>
                <a:cubicBezTo>
                  <a:pt x="16645" y="21492"/>
                  <a:pt x="16645" y="21492"/>
                  <a:pt x="16645" y="21492"/>
                </a:cubicBezTo>
                <a:cubicBezTo>
                  <a:pt x="16645" y="21432"/>
                  <a:pt x="16645" y="21372"/>
                  <a:pt x="16657" y="21313"/>
                </a:cubicBezTo>
                <a:close/>
                <a:moveTo>
                  <a:pt x="16717" y="21313"/>
                </a:moveTo>
                <a:lnTo>
                  <a:pt x="16752" y="21325"/>
                </a:lnTo>
                <a:lnTo>
                  <a:pt x="16752" y="21325"/>
                </a:lnTo>
                <a:cubicBezTo>
                  <a:pt x="16748" y="21405"/>
                  <a:pt x="16705" y="21497"/>
                  <a:pt x="16717" y="21599"/>
                </a:cubicBezTo>
                <a:cubicBezTo>
                  <a:pt x="16717" y="21646"/>
                  <a:pt x="16764" y="21694"/>
                  <a:pt x="16753" y="21777"/>
                </a:cubicBezTo>
                <a:cubicBezTo>
                  <a:pt x="16729" y="21753"/>
                  <a:pt x="16729" y="21706"/>
                  <a:pt x="16705" y="21706"/>
                </a:cubicBezTo>
                <a:lnTo>
                  <a:pt x="16717" y="21313"/>
                </a:lnTo>
                <a:close/>
                <a:moveTo>
                  <a:pt x="21065" y="21803"/>
                </a:moveTo>
                <a:lnTo>
                  <a:pt x="21065" y="21803"/>
                </a:lnTo>
                <a:cubicBezTo>
                  <a:pt x="21086" y="21824"/>
                  <a:pt x="21106" y="21845"/>
                  <a:pt x="21127" y="21866"/>
                </a:cubicBezTo>
                <a:lnTo>
                  <a:pt x="21127" y="21866"/>
                </a:lnTo>
                <a:cubicBezTo>
                  <a:pt x="21123" y="21858"/>
                  <a:pt x="21118" y="21849"/>
                  <a:pt x="21110" y="21837"/>
                </a:cubicBezTo>
                <a:lnTo>
                  <a:pt x="21065" y="21803"/>
                </a:lnTo>
                <a:close/>
                <a:moveTo>
                  <a:pt x="19824" y="21789"/>
                </a:moveTo>
                <a:cubicBezTo>
                  <a:pt x="19848" y="21813"/>
                  <a:pt x="19860" y="21825"/>
                  <a:pt x="19872" y="21825"/>
                </a:cubicBezTo>
                <a:cubicBezTo>
                  <a:pt x="19872" y="21837"/>
                  <a:pt x="19872" y="21849"/>
                  <a:pt x="19884" y="21861"/>
                </a:cubicBezTo>
                <a:cubicBezTo>
                  <a:pt x="19872" y="21861"/>
                  <a:pt x="19872" y="21861"/>
                  <a:pt x="19872" y="21873"/>
                </a:cubicBezTo>
                <a:cubicBezTo>
                  <a:pt x="19860" y="21837"/>
                  <a:pt x="19848" y="21813"/>
                  <a:pt x="19824" y="21789"/>
                </a:cubicBezTo>
                <a:close/>
                <a:moveTo>
                  <a:pt x="21127" y="21866"/>
                </a:moveTo>
                <a:cubicBezTo>
                  <a:pt x="21135" y="21882"/>
                  <a:pt x="21138" y="21892"/>
                  <a:pt x="21146" y="21908"/>
                </a:cubicBezTo>
                <a:cubicBezTo>
                  <a:pt x="21146" y="21906"/>
                  <a:pt x="21148" y="21905"/>
                  <a:pt x="21152" y="21905"/>
                </a:cubicBezTo>
                <a:cubicBezTo>
                  <a:pt x="21156" y="21905"/>
                  <a:pt x="21162" y="21906"/>
                  <a:pt x="21169" y="21908"/>
                </a:cubicBezTo>
                <a:lnTo>
                  <a:pt x="21169" y="21908"/>
                </a:lnTo>
                <a:cubicBezTo>
                  <a:pt x="21155" y="21894"/>
                  <a:pt x="21141" y="21880"/>
                  <a:pt x="21127" y="21866"/>
                </a:cubicBezTo>
                <a:close/>
                <a:moveTo>
                  <a:pt x="26182" y="21884"/>
                </a:moveTo>
                <a:cubicBezTo>
                  <a:pt x="26218" y="21896"/>
                  <a:pt x="26254" y="21920"/>
                  <a:pt x="26289" y="21944"/>
                </a:cubicBezTo>
                <a:cubicBezTo>
                  <a:pt x="26266" y="21932"/>
                  <a:pt x="26242" y="21920"/>
                  <a:pt x="26206" y="21908"/>
                </a:cubicBezTo>
                <a:lnTo>
                  <a:pt x="26170" y="21884"/>
                </a:lnTo>
                <a:close/>
                <a:moveTo>
                  <a:pt x="26659" y="22004"/>
                </a:moveTo>
                <a:cubicBezTo>
                  <a:pt x="26655" y="22004"/>
                  <a:pt x="26653" y="22005"/>
                  <a:pt x="26651" y="22007"/>
                </a:cubicBezTo>
                <a:lnTo>
                  <a:pt x="26651" y="22007"/>
                </a:lnTo>
                <a:cubicBezTo>
                  <a:pt x="26653" y="22006"/>
                  <a:pt x="26656" y="22005"/>
                  <a:pt x="26659" y="22004"/>
                </a:cubicBezTo>
                <a:close/>
                <a:moveTo>
                  <a:pt x="19967" y="22027"/>
                </a:moveTo>
                <a:cubicBezTo>
                  <a:pt x="19967" y="22027"/>
                  <a:pt x="19967" y="22039"/>
                  <a:pt x="19979" y="22051"/>
                </a:cubicBezTo>
                <a:lnTo>
                  <a:pt x="19979" y="22039"/>
                </a:lnTo>
                <a:cubicBezTo>
                  <a:pt x="19991" y="22051"/>
                  <a:pt x="19991" y="22063"/>
                  <a:pt x="19991" y="22087"/>
                </a:cubicBezTo>
                <a:cubicBezTo>
                  <a:pt x="19979" y="22075"/>
                  <a:pt x="19967" y="22051"/>
                  <a:pt x="19955" y="22039"/>
                </a:cubicBezTo>
                <a:lnTo>
                  <a:pt x="19955" y="22027"/>
                </a:lnTo>
                <a:close/>
                <a:moveTo>
                  <a:pt x="10216" y="21932"/>
                </a:moveTo>
                <a:lnTo>
                  <a:pt x="10216" y="21932"/>
                </a:lnTo>
                <a:cubicBezTo>
                  <a:pt x="10163" y="21991"/>
                  <a:pt x="10110" y="22047"/>
                  <a:pt x="10058" y="22100"/>
                </a:cubicBezTo>
                <a:lnTo>
                  <a:pt x="10058" y="22100"/>
                </a:lnTo>
                <a:cubicBezTo>
                  <a:pt x="10125" y="22022"/>
                  <a:pt x="10170" y="21966"/>
                  <a:pt x="10216" y="21932"/>
                </a:cubicBezTo>
                <a:close/>
                <a:moveTo>
                  <a:pt x="10335" y="21706"/>
                </a:moveTo>
                <a:cubicBezTo>
                  <a:pt x="10200" y="21861"/>
                  <a:pt x="10111" y="21963"/>
                  <a:pt x="10113" y="21963"/>
                </a:cubicBezTo>
                <a:cubicBezTo>
                  <a:pt x="10114" y="21963"/>
                  <a:pt x="10116" y="21961"/>
                  <a:pt x="10121" y="21956"/>
                </a:cubicBezTo>
                <a:lnTo>
                  <a:pt x="10121" y="21956"/>
                </a:lnTo>
                <a:lnTo>
                  <a:pt x="10085" y="21992"/>
                </a:lnTo>
                <a:cubicBezTo>
                  <a:pt x="10010" y="22066"/>
                  <a:pt x="9945" y="22112"/>
                  <a:pt x="9932" y="22112"/>
                </a:cubicBezTo>
                <a:cubicBezTo>
                  <a:pt x="9931" y="22112"/>
                  <a:pt x="9930" y="22112"/>
                  <a:pt x="9930" y="22111"/>
                </a:cubicBezTo>
                <a:lnTo>
                  <a:pt x="10061" y="21968"/>
                </a:lnTo>
                <a:cubicBezTo>
                  <a:pt x="10073" y="21956"/>
                  <a:pt x="10085" y="21932"/>
                  <a:pt x="10097" y="21920"/>
                </a:cubicBezTo>
                <a:lnTo>
                  <a:pt x="10115" y="21902"/>
                </a:lnTo>
                <a:lnTo>
                  <a:pt x="10121" y="21908"/>
                </a:lnTo>
                <a:cubicBezTo>
                  <a:pt x="10127" y="21896"/>
                  <a:pt x="10136" y="21884"/>
                  <a:pt x="10145" y="21873"/>
                </a:cubicBezTo>
                <a:lnTo>
                  <a:pt x="10145" y="21873"/>
                </a:lnTo>
                <a:lnTo>
                  <a:pt x="10299" y="21718"/>
                </a:lnTo>
                <a:cubicBezTo>
                  <a:pt x="10299" y="21718"/>
                  <a:pt x="10299" y="21706"/>
                  <a:pt x="10323" y="21706"/>
                </a:cubicBezTo>
                <a:close/>
                <a:moveTo>
                  <a:pt x="21408" y="22123"/>
                </a:moveTo>
                <a:lnTo>
                  <a:pt x="21408" y="22134"/>
                </a:lnTo>
                <a:cubicBezTo>
                  <a:pt x="21414" y="22134"/>
                  <a:pt x="21420" y="22137"/>
                  <a:pt x="21426" y="22140"/>
                </a:cubicBezTo>
                <a:lnTo>
                  <a:pt x="21426" y="22140"/>
                </a:lnTo>
                <a:lnTo>
                  <a:pt x="21408" y="22123"/>
                </a:lnTo>
                <a:close/>
                <a:moveTo>
                  <a:pt x="20074" y="22134"/>
                </a:moveTo>
                <a:lnTo>
                  <a:pt x="20074" y="22146"/>
                </a:lnTo>
                <a:cubicBezTo>
                  <a:pt x="20074" y="22146"/>
                  <a:pt x="20074" y="22158"/>
                  <a:pt x="20074" y="22158"/>
                </a:cubicBezTo>
                <a:lnTo>
                  <a:pt x="20062" y="22134"/>
                </a:lnTo>
                <a:close/>
                <a:moveTo>
                  <a:pt x="17395" y="21884"/>
                </a:moveTo>
                <a:cubicBezTo>
                  <a:pt x="17431" y="21980"/>
                  <a:pt x="17455" y="22075"/>
                  <a:pt x="17479" y="22170"/>
                </a:cubicBezTo>
                <a:cubicBezTo>
                  <a:pt x="17467" y="22146"/>
                  <a:pt x="17455" y="22134"/>
                  <a:pt x="17443" y="22123"/>
                </a:cubicBezTo>
                <a:lnTo>
                  <a:pt x="17419" y="22027"/>
                </a:lnTo>
                <a:lnTo>
                  <a:pt x="17419" y="21992"/>
                </a:lnTo>
                <a:lnTo>
                  <a:pt x="17407" y="21992"/>
                </a:lnTo>
                <a:lnTo>
                  <a:pt x="17384" y="21908"/>
                </a:lnTo>
                <a:cubicBezTo>
                  <a:pt x="17384" y="21908"/>
                  <a:pt x="17395" y="21896"/>
                  <a:pt x="17395" y="21884"/>
                </a:cubicBezTo>
                <a:close/>
                <a:moveTo>
                  <a:pt x="21396" y="22158"/>
                </a:moveTo>
                <a:lnTo>
                  <a:pt x="21408" y="22170"/>
                </a:lnTo>
                <a:lnTo>
                  <a:pt x="21384" y="22158"/>
                </a:lnTo>
                <a:close/>
                <a:moveTo>
                  <a:pt x="20039" y="22123"/>
                </a:moveTo>
                <a:lnTo>
                  <a:pt x="20058" y="22170"/>
                </a:lnTo>
                <a:lnTo>
                  <a:pt x="20058" y="22170"/>
                </a:lnTo>
                <a:cubicBezTo>
                  <a:pt x="20056" y="22170"/>
                  <a:pt x="20054" y="22170"/>
                  <a:pt x="20051" y="22170"/>
                </a:cubicBezTo>
                <a:cubicBezTo>
                  <a:pt x="20051" y="22158"/>
                  <a:pt x="20039" y="22134"/>
                  <a:pt x="20027" y="22123"/>
                </a:cubicBezTo>
                <a:close/>
                <a:moveTo>
                  <a:pt x="21444" y="22170"/>
                </a:moveTo>
                <a:cubicBezTo>
                  <a:pt x="21444" y="22170"/>
                  <a:pt x="21444" y="22182"/>
                  <a:pt x="21455" y="22182"/>
                </a:cubicBezTo>
                <a:lnTo>
                  <a:pt x="21444" y="22170"/>
                </a:lnTo>
                <a:close/>
                <a:moveTo>
                  <a:pt x="21443" y="22179"/>
                </a:moveTo>
                <a:cubicBezTo>
                  <a:pt x="21443" y="22180"/>
                  <a:pt x="21444" y="22181"/>
                  <a:pt x="21444" y="22182"/>
                </a:cubicBezTo>
                <a:cubicBezTo>
                  <a:pt x="21455" y="22194"/>
                  <a:pt x="21466" y="22205"/>
                  <a:pt x="21478" y="22216"/>
                </a:cubicBezTo>
                <a:lnTo>
                  <a:pt x="21478" y="22216"/>
                </a:lnTo>
                <a:cubicBezTo>
                  <a:pt x="21473" y="22209"/>
                  <a:pt x="21467" y="22201"/>
                  <a:pt x="21461" y="22193"/>
                </a:cubicBezTo>
                <a:lnTo>
                  <a:pt x="21461" y="22193"/>
                </a:lnTo>
                <a:cubicBezTo>
                  <a:pt x="21463" y="22194"/>
                  <a:pt x="21465" y="22194"/>
                  <a:pt x="21467" y="22194"/>
                </a:cubicBezTo>
                <a:lnTo>
                  <a:pt x="21455" y="22182"/>
                </a:lnTo>
                <a:cubicBezTo>
                  <a:pt x="21451" y="22182"/>
                  <a:pt x="21447" y="22181"/>
                  <a:pt x="21443" y="22179"/>
                </a:cubicBezTo>
                <a:close/>
                <a:moveTo>
                  <a:pt x="21432" y="22218"/>
                </a:moveTo>
                <a:lnTo>
                  <a:pt x="21455" y="22242"/>
                </a:lnTo>
                <a:cubicBezTo>
                  <a:pt x="21455" y="22243"/>
                  <a:pt x="21456" y="22245"/>
                  <a:pt x="21456" y="22246"/>
                </a:cubicBezTo>
                <a:lnTo>
                  <a:pt x="21456" y="22246"/>
                </a:lnTo>
                <a:cubicBezTo>
                  <a:pt x="21449" y="22237"/>
                  <a:pt x="21441" y="22227"/>
                  <a:pt x="21432" y="22218"/>
                </a:cubicBezTo>
                <a:close/>
                <a:moveTo>
                  <a:pt x="10430" y="21706"/>
                </a:moveTo>
                <a:cubicBezTo>
                  <a:pt x="10430" y="21706"/>
                  <a:pt x="10430" y="21706"/>
                  <a:pt x="10430" y="21706"/>
                </a:cubicBezTo>
                <a:lnTo>
                  <a:pt x="10264" y="21884"/>
                </a:lnTo>
                <a:cubicBezTo>
                  <a:pt x="10217" y="21919"/>
                  <a:pt x="10159" y="21977"/>
                  <a:pt x="10056" y="22103"/>
                </a:cubicBezTo>
                <a:lnTo>
                  <a:pt x="10056" y="22103"/>
                </a:lnTo>
                <a:cubicBezTo>
                  <a:pt x="10004" y="22156"/>
                  <a:pt x="9954" y="22206"/>
                  <a:pt x="9906" y="22254"/>
                </a:cubicBezTo>
                <a:cubicBezTo>
                  <a:pt x="9953" y="22160"/>
                  <a:pt x="10239" y="21896"/>
                  <a:pt x="10407" y="21707"/>
                </a:cubicBezTo>
                <a:lnTo>
                  <a:pt x="10407" y="21707"/>
                </a:lnTo>
                <a:cubicBezTo>
                  <a:pt x="10410" y="21709"/>
                  <a:pt x="10418" y="21718"/>
                  <a:pt x="10418" y="21718"/>
                </a:cubicBezTo>
                <a:cubicBezTo>
                  <a:pt x="10422" y="21714"/>
                  <a:pt x="10426" y="21710"/>
                  <a:pt x="10430" y="21706"/>
                </a:cubicBezTo>
                <a:close/>
                <a:moveTo>
                  <a:pt x="20515" y="21301"/>
                </a:moveTo>
                <a:cubicBezTo>
                  <a:pt x="20598" y="21396"/>
                  <a:pt x="20705" y="21492"/>
                  <a:pt x="20884" y="21670"/>
                </a:cubicBezTo>
                <a:lnTo>
                  <a:pt x="21065" y="21803"/>
                </a:lnTo>
                <a:lnTo>
                  <a:pt x="21065" y="21803"/>
                </a:lnTo>
                <a:cubicBezTo>
                  <a:pt x="21044" y="21783"/>
                  <a:pt x="21023" y="21762"/>
                  <a:pt x="21003" y="21742"/>
                </a:cubicBezTo>
                <a:cubicBezTo>
                  <a:pt x="20944" y="21694"/>
                  <a:pt x="20872" y="21646"/>
                  <a:pt x="20824" y="21611"/>
                </a:cubicBezTo>
                <a:cubicBezTo>
                  <a:pt x="20718" y="21497"/>
                  <a:pt x="20696" y="21468"/>
                  <a:pt x="20706" y="21468"/>
                </a:cubicBezTo>
                <a:lnTo>
                  <a:pt x="20706" y="21468"/>
                </a:lnTo>
                <a:cubicBezTo>
                  <a:pt x="20712" y="21468"/>
                  <a:pt x="20734" y="21482"/>
                  <a:pt x="20753" y="21492"/>
                </a:cubicBezTo>
                <a:cubicBezTo>
                  <a:pt x="20757" y="21496"/>
                  <a:pt x="20761" y="21499"/>
                  <a:pt x="20765" y="21503"/>
                </a:cubicBezTo>
                <a:cubicBezTo>
                  <a:pt x="20765" y="21503"/>
                  <a:pt x="20765" y="21503"/>
                  <a:pt x="20765" y="21492"/>
                </a:cubicBezTo>
                <a:lnTo>
                  <a:pt x="20848" y="21575"/>
                </a:lnTo>
                <a:cubicBezTo>
                  <a:pt x="20868" y="21594"/>
                  <a:pt x="20887" y="21614"/>
                  <a:pt x="20920" y="21646"/>
                </a:cubicBezTo>
                <a:lnTo>
                  <a:pt x="20920" y="21646"/>
                </a:lnTo>
                <a:lnTo>
                  <a:pt x="21197" y="21915"/>
                </a:lnTo>
                <a:lnTo>
                  <a:pt x="21197" y="21915"/>
                </a:lnTo>
                <a:cubicBezTo>
                  <a:pt x="21188" y="21913"/>
                  <a:pt x="21178" y="21910"/>
                  <a:pt x="21169" y="21908"/>
                </a:cubicBezTo>
                <a:lnTo>
                  <a:pt x="21169" y="21908"/>
                </a:lnTo>
                <a:cubicBezTo>
                  <a:pt x="21220" y="21959"/>
                  <a:pt x="21272" y="22010"/>
                  <a:pt x="21325" y="22063"/>
                </a:cubicBezTo>
                <a:lnTo>
                  <a:pt x="21325" y="22039"/>
                </a:lnTo>
                <a:lnTo>
                  <a:pt x="21197" y="21915"/>
                </a:lnTo>
                <a:lnTo>
                  <a:pt x="21197" y="21915"/>
                </a:lnTo>
                <a:cubicBezTo>
                  <a:pt x="21206" y="21918"/>
                  <a:pt x="21214" y="21920"/>
                  <a:pt x="21217" y="21920"/>
                </a:cubicBezTo>
                <a:cubicBezTo>
                  <a:pt x="21301" y="22004"/>
                  <a:pt x="21372" y="22075"/>
                  <a:pt x="21444" y="22146"/>
                </a:cubicBezTo>
                <a:cubicBezTo>
                  <a:pt x="21438" y="22146"/>
                  <a:pt x="21432" y="22143"/>
                  <a:pt x="21426" y="22140"/>
                </a:cubicBezTo>
                <a:lnTo>
                  <a:pt x="21426" y="22140"/>
                </a:lnTo>
                <a:lnTo>
                  <a:pt x="21503" y="22218"/>
                </a:lnTo>
                <a:lnTo>
                  <a:pt x="21479" y="22218"/>
                </a:lnTo>
                <a:cubicBezTo>
                  <a:pt x="21479" y="22217"/>
                  <a:pt x="21478" y="22217"/>
                  <a:pt x="21478" y="22216"/>
                </a:cubicBezTo>
                <a:lnTo>
                  <a:pt x="21478" y="22216"/>
                </a:lnTo>
                <a:cubicBezTo>
                  <a:pt x="21485" y="22227"/>
                  <a:pt x="21491" y="22236"/>
                  <a:pt x="21491" y="22242"/>
                </a:cubicBezTo>
                <a:cubicBezTo>
                  <a:pt x="21503" y="22254"/>
                  <a:pt x="21503" y="22254"/>
                  <a:pt x="21503" y="22254"/>
                </a:cubicBezTo>
                <a:cubicBezTo>
                  <a:pt x="21479" y="22242"/>
                  <a:pt x="21455" y="22206"/>
                  <a:pt x="21420" y="22182"/>
                </a:cubicBezTo>
                <a:cubicBezTo>
                  <a:pt x="21420" y="22182"/>
                  <a:pt x="21444" y="22182"/>
                  <a:pt x="21432" y="22170"/>
                </a:cubicBezTo>
                <a:lnTo>
                  <a:pt x="21432" y="22170"/>
                </a:lnTo>
                <a:cubicBezTo>
                  <a:pt x="21432" y="22170"/>
                  <a:pt x="21432" y="22170"/>
                  <a:pt x="21432" y="22170"/>
                </a:cubicBezTo>
                <a:lnTo>
                  <a:pt x="21432" y="22170"/>
                </a:lnTo>
                <a:cubicBezTo>
                  <a:pt x="21432" y="22170"/>
                  <a:pt x="21437" y="22175"/>
                  <a:pt x="21443" y="22179"/>
                </a:cubicBezTo>
                <a:lnTo>
                  <a:pt x="21443" y="22179"/>
                </a:lnTo>
                <a:cubicBezTo>
                  <a:pt x="21441" y="22170"/>
                  <a:pt x="21432" y="22170"/>
                  <a:pt x="21432" y="22170"/>
                </a:cubicBezTo>
                <a:lnTo>
                  <a:pt x="21432" y="22170"/>
                </a:lnTo>
                <a:cubicBezTo>
                  <a:pt x="21428" y="22166"/>
                  <a:pt x="21424" y="22163"/>
                  <a:pt x="21420" y="22159"/>
                </a:cubicBezTo>
                <a:lnTo>
                  <a:pt x="21420" y="22159"/>
                </a:lnTo>
                <a:cubicBezTo>
                  <a:pt x="21427" y="22160"/>
                  <a:pt x="21432" y="22163"/>
                  <a:pt x="21432" y="22170"/>
                </a:cubicBezTo>
                <a:cubicBezTo>
                  <a:pt x="21432" y="22158"/>
                  <a:pt x="21420" y="22158"/>
                  <a:pt x="21420" y="22158"/>
                </a:cubicBezTo>
                <a:lnTo>
                  <a:pt x="21420" y="22158"/>
                </a:lnTo>
                <a:cubicBezTo>
                  <a:pt x="21420" y="22158"/>
                  <a:pt x="21420" y="22159"/>
                  <a:pt x="21420" y="22159"/>
                </a:cubicBezTo>
                <a:lnTo>
                  <a:pt x="21420" y="22159"/>
                </a:lnTo>
                <a:cubicBezTo>
                  <a:pt x="21417" y="22158"/>
                  <a:pt x="21412" y="22158"/>
                  <a:pt x="21408" y="22158"/>
                </a:cubicBezTo>
                <a:cubicBezTo>
                  <a:pt x="21408" y="22153"/>
                  <a:pt x="21408" y="22150"/>
                  <a:pt x="21408" y="22148"/>
                </a:cubicBezTo>
                <a:lnTo>
                  <a:pt x="21408" y="22148"/>
                </a:lnTo>
                <a:lnTo>
                  <a:pt x="21420" y="22158"/>
                </a:lnTo>
                <a:cubicBezTo>
                  <a:pt x="21408" y="22146"/>
                  <a:pt x="21395" y="22134"/>
                  <a:pt x="21383" y="22122"/>
                </a:cubicBezTo>
                <a:lnTo>
                  <a:pt x="21383" y="22122"/>
                </a:lnTo>
                <a:cubicBezTo>
                  <a:pt x="21391" y="22126"/>
                  <a:pt x="21400" y="22130"/>
                  <a:pt x="21408" y="22134"/>
                </a:cubicBezTo>
                <a:cubicBezTo>
                  <a:pt x="21396" y="22123"/>
                  <a:pt x="21396" y="22123"/>
                  <a:pt x="21384" y="22111"/>
                </a:cubicBezTo>
                <a:lnTo>
                  <a:pt x="21384" y="22111"/>
                </a:lnTo>
                <a:lnTo>
                  <a:pt x="21408" y="22123"/>
                </a:lnTo>
                <a:lnTo>
                  <a:pt x="21336" y="22051"/>
                </a:lnTo>
                <a:lnTo>
                  <a:pt x="21336" y="22075"/>
                </a:lnTo>
                <a:cubicBezTo>
                  <a:pt x="21352" y="22091"/>
                  <a:pt x="21367" y="22106"/>
                  <a:pt x="21383" y="22122"/>
                </a:cubicBezTo>
                <a:lnTo>
                  <a:pt x="21383" y="22122"/>
                </a:lnTo>
                <a:cubicBezTo>
                  <a:pt x="21377" y="22118"/>
                  <a:pt x="21370" y="22114"/>
                  <a:pt x="21364" y="22110"/>
                </a:cubicBezTo>
                <a:lnTo>
                  <a:pt x="21364" y="22110"/>
                </a:lnTo>
                <a:cubicBezTo>
                  <a:pt x="21355" y="22102"/>
                  <a:pt x="21346" y="22094"/>
                  <a:pt x="21336" y="22087"/>
                </a:cubicBezTo>
                <a:lnTo>
                  <a:pt x="21336" y="22087"/>
                </a:lnTo>
                <a:lnTo>
                  <a:pt x="21359" y="22106"/>
                </a:lnTo>
                <a:lnTo>
                  <a:pt x="21359" y="22106"/>
                </a:lnTo>
                <a:cubicBezTo>
                  <a:pt x="21352" y="22101"/>
                  <a:pt x="21344" y="22094"/>
                  <a:pt x="21336" y="22087"/>
                </a:cubicBezTo>
                <a:lnTo>
                  <a:pt x="21336" y="22087"/>
                </a:lnTo>
                <a:cubicBezTo>
                  <a:pt x="21289" y="22047"/>
                  <a:pt x="21241" y="22007"/>
                  <a:pt x="21194" y="21968"/>
                </a:cubicBezTo>
                <a:cubicBezTo>
                  <a:pt x="21177" y="21951"/>
                  <a:pt x="21166" y="21941"/>
                  <a:pt x="21157" y="21932"/>
                </a:cubicBezTo>
                <a:lnTo>
                  <a:pt x="21157" y="21932"/>
                </a:lnTo>
                <a:cubicBezTo>
                  <a:pt x="21158" y="21935"/>
                  <a:pt x="21158" y="21940"/>
                  <a:pt x="21158" y="21944"/>
                </a:cubicBezTo>
                <a:lnTo>
                  <a:pt x="21146" y="21920"/>
                </a:lnTo>
                <a:lnTo>
                  <a:pt x="21146" y="21920"/>
                </a:lnTo>
                <a:cubicBezTo>
                  <a:pt x="21150" y="21924"/>
                  <a:pt x="21153" y="21927"/>
                  <a:pt x="21157" y="21932"/>
                </a:cubicBezTo>
                <a:lnTo>
                  <a:pt x="21157" y="21932"/>
                </a:lnTo>
                <a:cubicBezTo>
                  <a:pt x="21156" y="21925"/>
                  <a:pt x="21153" y="21920"/>
                  <a:pt x="21146" y="21920"/>
                </a:cubicBezTo>
                <a:lnTo>
                  <a:pt x="21146" y="21920"/>
                </a:lnTo>
                <a:cubicBezTo>
                  <a:pt x="21146" y="21920"/>
                  <a:pt x="21146" y="21920"/>
                  <a:pt x="21146" y="21920"/>
                </a:cubicBezTo>
                <a:cubicBezTo>
                  <a:pt x="21015" y="21801"/>
                  <a:pt x="20860" y="21646"/>
                  <a:pt x="20693" y="21492"/>
                </a:cubicBezTo>
                <a:cubicBezTo>
                  <a:pt x="20658" y="21444"/>
                  <a:pt x="20610" y="21408"/>
                  <a:pt x="20574" y="21384"/>
                </a:cubicBezTo>
                <a:cubicBezTo>
                  <a:pt x="20551" y="21361"/>
                  <a:pt x="20527" y="21337"/>
                  <a:pt x="20503" y="21313"/>
                </a:cubicBezTo>
                <a:lnTo>
                  <a:pt x="20515" y="21301"/>
                </a:lnTo>
                <a:close/>
                <a:moveTo>
                  <a:pt x="21456" y="22246"/>
                </a:moveTo>
                <a:cubicBezTo>
                  <a:pt x="21458" y="22249"/>
                  <a:pt x="21460" y="22252"/>
                  <a:pt x="21462" y="22255"/>
                </a:cubicBezTo>
                <a:lnTo>
                  <a:pt x="21462" y="22255"/>
                </a:lnTo>
                <a:cubicBezTo>
                  <a:pt x="21460" y="22252"/>
                  <a:pt x="21457" y="22250"/>
                  <a:pt x="21456" y="22246"/>
                </a:cubicBezTo>
                <a:close/>
                <a:moveTo>
                  <a:pt x="21462" y="22255"/>
                </a:moveTo>
                <a:cubicBezTo>
                  <a:pt x="21464" y="22256"/>
                  <a:pt x="21466" y="22258"/>
                  <a:pt x="21466" y="22260"/>
                </a:cubicBezTo>
                <a:lnTo>
                  <a:pt x="21466" y="22260"/>
                </a:lnTo>
                <a:cubicBezTo>
                  <a:pt x="21465" y="22258"/>
                  <a:pt x="21464" y="22256"/>
                  <a:pt x="21462" y="22255"/>
                </a:cubicBezTo>
                <a:close/>
                <a:moveTo>
                  <a:pt x="21466" y="22260"/>
                </a:moveTo>
                <a:cubicBezTo>
                  <a:pt x="21469" y="22263"/>
                  <a:pt x="21471" y="22266"/>
                  <a:pt x="21473" y="22269"/>
                </a:cubicBezTo>
                <a:lnTo>
                  <a:pt x="21473" y="22269"/>
                </a:lnTo>
                <a:cubicBezTo>
                  <a:pt x="21471" y="22268"/>
                  <a:pt x="21469" y="22267"/>
                  <a:pt x="21467" y="22265"/>
                </a:cubicBezTo>
                <a:cubicBezTo>
                  <a:pt x="21467" y="22263"/>
                  <a:pt x="21467" y="22262"/>
                  <a:pt x="21466" y="22260"/>
                </a:cubicBezTo>
                <a:close/>
                <a:moveTo>
                  <a:pt x="21432" y="22218"/>
                </a:moveTo>
                <a:cubicBezTo>
                  <a:pt x="21458" y="22238"/>
                  <a:pt x="21481" y="22258"/>
                  <a:pt x="21502" y="22280"/>
                </a:cubicBezTo>
                <a:lnTo>
                  <a:pt x="21502" y="22280"/>
                </a:lnTo>
                <a:lnTo>
                  <a:pt x="21432" y="22218"/>
                </a:lnTo>
                <a:close/>
                <a:moveTo>
                  <a:pt x="26813" y="22289"/>
                </a:moveTo>
                <a:lnTo>
                  <a:pt x="26813" y="22301"/>
                </a:lnTo>
                <a:lnTo>
                  <a:pt x="26801" y="22301"/>
                </a:lnTo>
                <a:lnTo>
                  <a:pt x="26813" y="22289"/>
                </a:lnTo>
                <a:close/>
                <a:moveTo>
                  <a:pt x="25123" y="21242"/>
                </a:moveTo>
                <a:cubicBezTo>
                  <a:pt x="25396" y="21420"/>
                  <a:pt x="25694" y="21611"/>
                  <a:pt x="26039" y="21837"/>
                </a:cubicBezTo>
                <a:lnTo>
                  <a:pt x="26075" y="21873"/>
                </a:lnTo>
                <a:lnTo>
                  <a:pt x="26075" y="21861"/>
                </a:lnTo>
                <a:cubicBezTo>
                  <a:pt x="26289" y="22004"/>
                  <a:pt x="26528" y="22158"/>
                  <a:pt x="26789" y="22325"/>
                </a:cubicBezTo>
                <a:lnTo>
                  <a:pt x="26778" y="22337"/>
                </a:lnTo>
                <a:lnTo>
                  <a:pt x="25111" y="21265"/>
                </a:lnTo>
                <a:cubicBezTo>
                  <a:pt x="25123" y="21265"/>
                  <a:pt x="25123" y="21253"/>
                  <a:pt x="25123" y="21242"/>
                </a:cubicBezTo>
                <a:close/>
                <a:moveTo>
                  <a:pt x="21503" y="22337"/>
                </a:moveTo>
                <a:lnTo>
                  <a:pt x="21503" y="22349"/>
                </a:lnTo>
                <a:cubicBezTo>
                  <a:pt x="21515" y="22349"/>
                  <a:pt x="21515" y="22361"/>
                  <a:pt x="21515" y="22361"/>
                </a:cubicBezTo>
                <a:lnTo>
                  <a:pt x="21515" y="22361"/>
                </a:lnTo>
                <a:cubicBezTo>
                  <a:pt x="21515" y="22349"/>
                  <a:pt x="21503" y="22337"/>
                  <a:pt x="21503" y="22337"/>
                </a:cubicBezTo>
                <a:close/>
                <a:moveTo>
                  <a:pt x="5965" y="22325"/>
                </a:moveTo>
                <a:lnTo>
                  <a:pt x="5954" y="22337"/>
                </a:lnTo>
                <a:cubicBezTo>
                  <a:pt x="5906" y="22361"/>
                  <a:pt x="5858" y="22385"/>
                  <a:pt x="5811" y="22408"/>
                </a:cubicBezTo>
                <a:cubicBezTo>
                  <a:pt x="5858" y="22385"/>
                  <a:pt x="5906" y="22361"/>
                  <a:pt x="5965" y="22325"/>
                </a:cubicBezTo>
                <a:close/>
                <a:moveTo>
                  <a:pt x="17533" y="22394"/>
                </a:moveTo>
                <a:cubicBezTo>
                  <a:pt x="17535" y="22398"/>
                  <a:pt x="17537" y="22403"/>
                  <a:pt x="17538" y="22408"/>
                </a:cubicBezTo>
                <a:cubicBezTo>
                  <a:pt x="17538" y="22403"/>
                  <a:pt x="17536" y="22398"/>
                  <a:pt x="17533" y="22394"/>
                </a:cubicBezTo>
                <a:close/>
                <a:moveTo>
                  <a:pt x="21539" y="22396"/>
                </a:moveTo>
                <a:cubicBezTo>
                  <a:pt x="21539" y="22408"/>
                  <a:pt x="21551" y="22420"/>
                  <a:pt x="21551" y="22420"/>
                </a:cubicBezTo>
                <a:cubicBezTo>
                  <a:pt x="21551" y="22420"/>
                  <a:pt x="21551" y="22408"/>
                  <a:pt x="21539" y="22396"/>
                </a:cubicBezTo>
                <a:close/>
                <a:moveTo>
                  <a:pt x="1417" y="22087"/>
                </a:moveTo>
                <a:cubicBezTo>
                  <a:pt x="1417" y="22087"/>
                  <a:pt x="1429" y="22099"/>
                  <a:pt x="1429" y="22111"/>
                </a:cubicBezTo>
                <a:cubicBezTo>
                  <a:pt x="1465" y="22218"/>
                  <a:pt x="1513" y="22313"/>
                  <a:pt x="1548" y="22420"/>
                </a:cubicBezTo>
                <a:cubicBezTo>
                  <a:pt x="1548" y="22420"/>
                  <a:pt x="1548" y="22432"/>
                  <a:pt x="1548" y="22432"/>
                </a:cubicBezTo>
                <a:cubicBezTo>
                  <a:pt x="1536" y="22432"/>
                  <a:pt x="1489" y="22325"/>
                  <a:pt x="1453" y="22230"/>
                </a:cubicBezTo>
                <a:cubicBezTo>
                  <a:pt x="1448" y="22225"/>
                  <a:pt x="1445" y="22222"/>
                  <a:pt x="1443" y="22222"/>
                </a:cubicBezTo>
                <a:cubicBezTo>
                  <a:pt x="1441" y="22222"/>
                  <a:pt x="1441" y="22228"/>
                  <a:pt x="1441" y="22242"/>
                </a:cubicBezTo>
                <a:cubicBezTo>
                  <a:pt x="1417" y="22194"/>
                  <a:pt x="1405" y="22146"/>
                  <a:pt x="1382" y="22099"/>
                </a:cubicBezTo>
                <a:cubicBezTo>
                  <a:pt x="1382" y="22099"/>
                  <a:pt x="1393" y="22099"/>
                  <a:pt x="1393" y="22087"/>
                </a:cubicBezTo>
                <a:close/>
                <a:moveTo>
                  <a:pt x="1120" y="21837"/>
                </a:moveTo>
                <a:lnTo>
                  <a:pt x="1120" y="21837"/>
                </a:lnTo>
                <a:cubicBezTo>
                  <a:pt x="1322" y="22242"/>
                  <a:pt x="1215" y="22218"/>
                  <a:pt x="1382" y="22444"/>
                </a:cubicBezTo>
                <a:lnTo>
                  <a:pt x="1346" y="22361"/>
                </a:lnTo>
                <a:lnTo>
                  <a:pt x="1346" y="22361"/>
                </a:lnTo>
                <a:cubicBezTo>
                  <a:pt x="1358" y="22385"/>
                  <a:pt x="1370" y="22408"/>
                  <a:pt x="1382" y="22444"/>
                </a:cubicBezTo>
                <a:lnTo>
                  <a:pt x="1346" y="22337"/>
                </a:lnTo>
                <a:cubicBezTo>
                  <a:pt x="1298" y="22218"/>
                  <a:pt x="1251" y="22099"/>
                  <a:pt x="1203" y="21968"/>
                </a:cubicBezTo>
                <a:cubicBezTo>
                  <a:pt x="1179" y="21920"/>
                  <a:pt x="1155" y="21873"/>
                  <a:pt x="1120" y="21837"/>
                </a:cubicBezTo>
                <a:close/>
                <a:moveTo>
                  <a:pt x="9679" y="22377"/>
                </a:moveTo>
                <a:lnTo>
                  <a:pt x="9597" y="22480"/>
                </a:lnTo>
                <a:lnTo>
                  <a:pt x="9585" y="22480"/>
                </a:lnTo>
                <a:lnTo>
                  <a:pt x="9585" y="22492"/>
                </a:lnTo>
                <a:lnTo>
                  <a:pt x="9573" y="22480"/>
                </a:lnTo>
                <a:cubicBezTo>
                  <a:pt x="9605" y="22448"/>
                  <a:pt x="9645" y="22417"/>
                  <a:pt x="9679" y="22377"/>
                </a:cubicBezTo>
                <a:close/>
                <a:moveTo>
                  <a:pt x="13228" y="22373"/>
                </a:moveTo>
                <a:cubicBezTo>
                  <a:pt x="13201" y="22420"/>
                  <a:pt x="13193" y="22441"/>
                  <a:pt x="13196" y="22441"/>
                </a:cubicBezTo>
                <a:cubicBezTo>
                  <a:pt x="13196" y="22441"/>
                  <a:pt x="13197" y="22440"/>
                  <a:pt x="13198" y="22439"/>
                </a:cubicBezTo>
                <a:lnTo>
                  <a:pt x="13198" y="22439"/>
                </a:lnTo>
                <a:cubicBezTo>
                  <a:pt x="13184" y="22463"/>
                  <a:pt x="13172" y="22487"/>
                  <a:pt x="13149" y="22512"/>
                </a:cubicBezTo>
                <a:lnTo>
                  <a:pt x="13149" y="22512"/>
                </a:lnTo>
                <a:cubicBezTo>
                  <a:pt x="13150" y="22507"/>
                  <a:pt x="13153" y="22500"/>
                  <a:pt x="13157" y="22492"/>
                </a:cubicBezTo>
                <a:lnTo>
                  <a:pt x="13228" y="22373"/>
                </a:lnTo>
                <a:close/>
                <a:moveTo>
                  <a:pt x="10774" y="21165"/>
                </a:moveTo>
                <a:cubicBezTo>
                  <a:pt x="10779" y="21165"/>
                  <a:pt x="10777" y="21174"/>
                  <a:pt x="10764" y="21194"/>
                </a:cubicBezTo>
                <a:cubicBezTo>
                  <a:pt x="10621" y="21325"/>
                  <a:pt x="10454" y="21503"/>
                  <a:pt x="10276" y="21682"/>
                </a:cubicBezTo>
                <a:cubicBezTo>
                  <a:pt x="10276" y="21694"/>
                  <a:pt x="10276" y="21694"/>
                  <a:pt x="10276" y="21694"/>
                </a:cubicBezTo>
                <a:lnTo>
                  <a:pt x="10252" y="21706"/>
                </a:lnTo>
                <a:lnTo>
                  <a:pt x="10228" y="21730"/>
                </a:lnTo>
                <a:cubicBezTo>
                  <a:pt x="10204" y="21753"/>
                  <a:pt x="10192" y="21765"/>
                  <a:pt x="10168" y="21789"/>
                </a:cubicBezTo>
                <a:lnTo>
                  <a:pt x="10121" y="21849"/>
                </a:lnTo>
                <a:lnTo>
                  <a:pt x="10061" y="21896"/>
                </a:lnTo>
                <a:lnTo>
                  <a:pt x="9978" y="22004"/>
                </a:lnTo>
                <a:cubicBezTo>
                  <a:pt x="9954" y="22015"/>
                  <a:pt x="9942" y="22039"/>
                  <a:pt x="9930" y="22051"/>
                </a:cubicBezTo>
                <a:lnTo>
                  <a:pt x="9954" y="22027"/>
                </a:lnTo>
                <a:lnTo>
                  <a:pt x="9954" y="22027"/>
                </a:lnTo>
                <a:cubicBezTo>
                  <a:pt x="9859" y="22146"/>
                  <a:pt x="9752" y="22254"/>
                  <a:pt x="9668" y="22361"/>
                </a:cubicBezTo>
                <a:cubicBezTo>
                  <a:pt x="9621" y="22396"/>
                  <a:pt x="9585" y="22432"/>
                  <a:pt x="9549" y="22468"/>
                </a:cubicBezTo>
                <a:cubicBezTo>
                  <a:pt x="9532" y="22485"/>
                  <a:pt x="9514" y="22503"/>
                  <a:pt x="9502" y="22515"/>
                </a:cubicBezTo>
                <a:cubicBezTo>
                  <a:pt x="9502" y="22504"/>
                  <a:pt x="9502" y="22504"/>
                  <a:pt x="9502" y="22504"/>
                </a:cubicBezTo>
                <a:lnTo>
                  <a:pt x="9514" y="22492"/>
                </a:lnTo>
                <a:cubicBezTo>
                  <a:pt x="9502" y="22480"/>
                  <a:pt x="9502" y="22468"/>
                  <a:pt x="9502" y="22468"/>
                </a:cubicBezTo>
                <a:cubicBezTo>
                  <a:pt x="9496" y="22468"/>
                  <a:pt x="9493" y="22471"/>
                  <a:pt x="9490" y="22474"/>
                </a:cubicBezTo>
                <a:cubicBezTo>
                  <a:pt x="9529" y="22424"/>
                  <a:pt x="9569" y="22375"/>
                  <a:pt x="9609" y="22325"/>
                </a:cubicBezTo>
                <a:cubicBezTo>
                  <a:pt x="9668" y="22277"/>
                  <a:pt x="9728" y="22206"/>
                  <a:pt x="9847" y="22099"/>
                </a:cubicBezTo>
                <a:lnTo>
                  <a:pt x="9847" y="22099"/>
                </a:lnTo>
                <a:cubicBezTo>
                  <a:pt x="9787" y="22146"/>
                  <a:pt x="9728" y="22194"/>
                  <a:pt x="9668" y="22242"/>
                </a:cubicBezTo>
                <a:cubicBezTo>
                  <a:pt x="9764" y="22134"/>
                  <a:pt x="9883" y="22004"/>
                  <a:pt x="10037" y="21849"/>
                </a:cubicBezTo>
                <a:lnTo>
                  <a:pt x="10037" y="21849"/>
                </a:lnTo>
                <a:cubicBezTo>
                  <a:pt x="9990" y="21920"/>
                  <a:pt x="9895" y="22027"/>
                  <a:pt x="9847" y="22099"/>
                </a:cubicBezTo>
                <a:cubicBezTo>
                  <a:pt x="9847" y="22099"/>
                  <a:pt x="9847" y="22099"/>
                  <a:pt x="9847" y="22099"/>
                </a:cubicBezTo>
                <a:lnTo>
                  <a:pt x="9847" y="22099"/>
                </a:lnTo>
                <a:cubicBezTo>
                  <a:pt x="9823" y="22134"/>
                  <a:pt x="9811" y="22158"/>
                  <a:pt x="9823" y="22158"/>
                </a:cubicBezTo>
                <a:lnTo>
                  <a:pt x="10299" y="21611"/>
                </a:lnTo>
                <a:lnTo>
                  <a:pt x="10299" y="21599"/>
                </a:lnTo>
                <a:cubicBezTo>
                  <a:pt x="10335" y="21575"/>
                  <a:pt x="10430" y="21468"/>
                  <a:pt x="10537" y="21372"/>
                </a:cubicBezTo>
                <a:cubicBezTo>
                  <a:pt x="10585" y="21313"/>
                  <a:pt x="10645" y="21265"/>
                  <a:pt x="10692" y="21218"/>
                </a:cubicBezTo>
                <a:cubicBezTo>
                  <a:pt x="10704" y="21206"/>
                  <a:pt x="10716" y="21194"/>
                  <a:pt x="10728" y="21182"/>
                </a:cubicBezTo>
                <a:lnTo>
                  <a:pt x="10752" y="21182"/>
                </a:lnTo>
                <a:cubicBezTo>
                  <a:pt x="10762" y="21171"/>
                  <a:pt x="10771" y="21165"/>
                  <a:pt x="10774" y="21165"/>
                </a:cubicBezTo>
                <a:close/>
                <a:moveTo>
                  <a:pt x="13157" y="22515"/>
                </a:moveTo>
                <a:cubicBezTo>
                  <a:pt x="13154" y="22519"/>
                  <a:pt x="13151" y="22520"/>
                  <a:pt x="13150" y="22520"/>
                </a:cubicBezTo>
                <a:cubicBezTo>
                  <a:pt x="13148" y="22520"/>
                  <a:pt x="13148" y="22519"/>
                  <a:pt x="13148" y="22515"/>
                </a:cubicBezTo>
                <a:close/>
                <a:moveTo>
                  <a:pt x="9573" y="22504"/>
                </a:moveTo>
                <a:lnTo>
                  <a:pt x="9573" y="22504"/>
                </a:lnTo>
                <a:cubicBezTo>
                  <a:pt x="9561" y="22515"/>
                  <a:pt x="9549" y="22515"/>
                  <a:pt x="9549" y="22527"/>
                </a:cubicBezTo>
                <a:lnTo>
                  <a:pt x="9549" y="22527"/>
                </a:lnTo>
                <a:cubicBezTo>
                  <a:pt x="9549" y="22515"/>
                  <a:pt x="9561" y="22504"/>
                  <a:pt x="9573" y="22504"/>
                </a:cubicBezTo>
                <a:close/>
                <a:moveTo>
                  <a:pt x="9478" y="22515"/>
                </a:moveTo>
                <a:cubicBezTo>
                  <a:pt x="9481" y="22518"/>
                  <a:pt x="9484" y="22521"/>
                  <a:pt x="9490" y="22527"/>
                </a:cubicBezTo>
                <a:cubicBezTo>
                  <a:pt x="9490" y="22527"/>
                  <a:pt x="9478" y="22527"/>
                  <a:pt x="9478" y="22515"/>
                </a:cubicBezTo>
                <a:close/>
                <a:moveTo>
                  <a:pt x="9625" y="22512"/>
                </a:moveTo>
                <a:cubicBezTo>
                  <a:pt x="9624" y="22513"/>
                  <a:pt x="9622" y="22514"/>
                  <a:pt x="9621" y="22515"/>
                </a:cubicBezTo>
                <a:lnTo>
                  <a:pt x="9633" y="22527"/>
                </a:lnTo>
                <a:lnTo>
                  <a:pt x="9625" y="22512"/>
                </a:lnTo>
                <a:close/>
                <a:moveTo>
                  <a:pt x="9561" y="22527"/>
                </a:moveTo>
                <a:lnTo>
                  <a:pt x="9561" y="22539"/>
                </a:lnTo>
                <a:lnTo>
                  <a:pt x="9549" y="22539"/>
                </a:lnTo>
                <a:lnTo>
                  <a:pt x="9561" y="22527"/>
                </a:lnTo>
                <a:close/>
                <a:moveTo>
                  <a:pt x="17467" y="22206"/>
                </a:moveTo>
                <a:lnTo>
                  <a:pt x="17467" y="22206"/>
                </a:lnTo>
                <a:cubicBezTo>
                  <a:pt x="17491" y="22218"/>
                  <a:pt x="17503" y="22289"/>
                  <a:pt x="17515" y="22313"/>
                </a:cubicBezTo>
                <a:cubicBezTo>
                  <a:pt x="17538" y="22385"/>
                  <a:pt x="17562" y="22468"/>
                  <a:pt x="17586" y="22539"/>
                </a:cubicBezTo>
                <a:lnTo>
                  <a:pt x="17550" y="22492"/>
                </a:lnTo>
                <a:lnTo>
                  <a:pt x="17526" y="22385"/>
                </a:lnTo>
                <a:lnTo>
                  <a:pt x="17526" y="22385"/>
                </a:lnTo>
                <a:cubicBezTo>
                  <a:pt x="17526" y="22385"/>
                  <a:pt x="17530" y="22388"/>
                  <a:pt x="17533" y="22394"/>
                </a:cubicBezTo>
                <a:lnTo>
                  <a:pt x="17533" y="22394"/>
                </a:lnTo>
                <a:cubicBezTo>
                  <a:pt x="17523" y="22363"/>
                  <a:pt x="17513" y="22334"/>
                  <a:pt x="17503" y="22313"/>
                </a:cubicBezTo>
                <a:lnTo>
                  <a:pt x="17467" y="22206"/>
                </a:lnTo>
                <a:close/>
                <a:moveTo>
                  <a:pt x="27278" y="22468"/>
                </a:moveTo>
                <a:cubicBezTo>
                  <a:pt x="27290" y="22468"/>
                  <a:pt x="27301" y="22480"/>
                  <a:pt x="27325" y="22492"/>
                </a:cubicBezTo>
                <a:cubicBezTo>
                  <a:pt x="27349" y="22504"/>
                  <a:pt x="27361" y="22515"/>
                  <a:pt x="27385" y="22527"/>
                </a:cubicBezTo>
                <a:cubicBezTo>
                  <a:pt x="27385" y="22527"/>
                  <a:pt x="27385" y="22539"/>
                  <a:pt x="27385" y="22539"/>
                </a:cubicBezTo>
                <a:cubicBezTo>
                  <a:pt x="27349" y="22515"/>
                  <a:pt x="27313" y="22492"/>
                  <a:pt x="27278" y="22468"/>
                </a:cubicBezTo>
                <a:close/>
                <a:moveTo>
                  <a:pt x="17443" y="22539"/>
                </a:moveTo>
                <a:cubicBezTo>
                  <a:pt x="17443" y="22543"/>
                  <a:pt x="17444" y="22545"/>
                  <a:pt x="17446" y="22547"/>
                </a:cubicBezTo>
                <a:lnTo>
                  <a:pt x="17446" y="22547"/>
                </a:lnTo>
                <a:cubicBezTo>
                  <a:pt x="17445" y="22545"/>
                  <a:pt x="17444" y="22542"/>
                  <a:pt x="17443" y="22539"/>
                </a:cubicBezTo>
                <a:close/>
                <a:moveTo>
                  <a:pt x="9442" y="22539"/>
                </a:moveTo>
                <a:lnTo>
                  <a:pt x="9442" y="22551"/>
                </a:lnTo>
                <a:lnTo>
                  <a:pt x="9454" y="22551"/>
                </a:lnTo>
                <a:lnTo>
                  <a:pt x="9442" y="22539"/>
                </a:lnTo>
                <a:close/>
                <a:moveTo>
                  <a:pt x="27194" y="22504"/>
                </a:moveTo>
                <a:cubicBezTo>
                  <a:pt x="27206" y="22504"/>
                  <a:pt x="27218" y="22515"/>
                  <a:pt x="27218" y="22515"/>
                </a:cubicBezTo>
                <a:cubicBezTo>
                  <a:pt x="27230" y="22527"/>
                  <a:pt x="27254" y="22539"/>
                  <a:pt x="27266" y="22551"/>
                </a:cubicBezTo>
                <a:cubicBezTo>
                  <a:pt x="27242" y="22539"/>
                  <a:pt x="27218" y="22515"/>
                  <a:pt x="27194" y="22504"/>
                </a:cubicBezTo>
                <a:close/>
                <a:moveTo>
                  <a:pt x="20372" y="22563"/>
                </a:moveTo>
                <a:cubicBezTo>
                  <a:pt x="20372" y="22563"/>
                  <a:pt x="20372" y="22563"/>
                  <a:pt x="20372" y="22563"/>
                </a:cubicBezTo>
                <a:cubicBezTo>
                  <a:pt x="20372" y="22563"/>
                  <a:pt x="20372" y="22563"/>
                  <a:pt x="20372" y="22563"/>
                </a:cubicBezTo>
                <a:close/>
                <a:moveTo>
                  <a:pt x="9811" y="22361"/>
                </a:moveTo>
                <a:cubicBezTo>
                  <a:pt x="9752" y="22420"/>
                  <a:pt x="9704" y="22480"/>
                  <a:pt x="9644" y="22527"/>
                </a:cubicBezTo>
                <a:cubicBezTo>
                  <a:pt x="9644" y="22527"/>
                  <a:pt x="9644" y="22539"/>
                  <a:pt x="9644" y="22539"/>
                </a:cubicBezTo>
                <a:lnTo>
                  <a:pt x="9639" y="22539"/>
                </a:lnTo>
                <a:lnTo>
                  <a:pt x="9633" y="22551"/>
                </a:lnTo>
                <a:cubicBezTo>
                  <a:pt x="9644" y="22539"/>
                  <a:pt x="9656" y="22539"/>
                  <a:pt x="9656" y="22527"/>
                </a:cubicBezTo>
                <a:lnTo>
                  <a:pt x="9656" y="22539"/>
                </a:lnTo>
                <a:lnTo>
                  <a:pt x="9644" y="22563"/>
                </a:lnTo>
                <a:lnTo>
                  <a:pt x="9633" y="22575"/>
                </a:lnTo>
                <a:lnTo>
                  <a:pt x="9633" y="22563"/>
                </a:lnTo>
                <a:lnTo>
                  <a:pt x="9621" y="22551"/>
                </a:lnTo>
                <a:cubicBezTo>
                  <a:pt x="9621" y="22551"/>
                  <a:pt x="9621" y="22563"/>
                  <a:pt x="9621" y="22563"/>
                </a:cubicBezTo>
                <a:cubicBezTo>
                  <a:pt x="9621" y="22563"/>
                  <a:pt x="9609" y="22551"/>
                  <a:pt x="9609" y="22551"/>
                </a:cubicBezTo>
                <a:cubicBezTo>
                  <a:pt x="9609" y="22551"/>
                  <a:pt x="9597" y="22551"/>
                  <a:pt x="9597" y="22539"/>
                </a:cubicBezTo>
                <a:lnTo>
                  <a:pt x="9597" y="22539"/>
                </a:lnTo>
                <a:lnTo>
                  <a:pt x="9621" y="22551"/>
                </a:lnTo>
                <a:cubicBezTo>
                  <a:pt x="9621" y="22551"/>
                  <a:pt x="9621" y="22539"/>
                  <a:pt x="9609" y="22527"/>
                </a:cubicBezTo>
                <a:lnTo>
                  <a:pt x="9609" y="22527"/>
                </a:lnTo>
                <a:cubicBezTo>
                  <a:pt x="9615" y="22533"/>
                  <a:pt x="9618" y="22536"/>
                  <a:pt x="9621" y="22536"/>
                </a:cubicBezTo>
                <a:cubicBezTo>
                  <a:pt x="9622" y="22536"/>
                  <a:pt x="9624" y="22535"/>
                  <a:pt x="9627" y="22533"/>
                </a:cubicBezTo>
                <a:lnTo>
                  <a:pt x="9627" y="22533"/>
                </a:lnTo>
                <a:lnTo>
                  <a:pt x="9633" y="22539"/>
                </a:lnTo>
                <a:lnTo>
                  <a:pt x="9639" y="22539"/>
                </a:lnTo>
                <a:lnTo>
                  <a:pt x="9644" y="22527"/>
                </a:lnTo>
                <a:lnTo>
                  <a:pt x="9633" y="22527"/>
                </a:lnTo>
                <a:cubicBezTo>
                  <a:pt x="9630" y="22530"/>
                  <a:pt x="9628" y="22532"/>
                  <a:pt x="9627" y="22533"/>
                </a:cubicBezTo>
                <a:lnTo>
                  <a:pt x="9627" y="22533"/>
                </a:lnTo>
                <a:lnTo>
                  <a:pt x="9621" y="22527"/>
                </a:lnTo>
                <a:lnTo>
                  <a:pt x="9633" y="22527"/>
                </a:lnTo>
                <a:cubicBezTo>
                  <a:pt x="9621" y="22527"/>
                  <a:pt x="9621" y="22527"/>
                  <a:pt x="9609" y="22515"/>
                </a:cubicBezTo>
                <a:lnTo>
                  <a:pt x="9621" y="22504"/>
                </a:lnTo>
                <a:lnTo>
                  <a:pt x="9625" y="22512"/>
                </a:lnTo>
                <a:lnTo>
                  <a:pt x="9625" y="22512"/>
                </a:lnTo>
                <a:cubicBezTo>
                  <a:pt x="9673" y="22476"/>
                  <a:pt x="9742" y="22418"/>
                  <a:pt x="9811" y="22361"/>
                </a:cubicBezTo>
                <a:close/>
                <a:moveTo>
                  <a:pt x="9490" y="22474"/>
                </a:moveTo>
                <a:lnTo>
                  <a:pt x="9490" y="22474"/>
                </a:lnTo>
                <a:cubicBezTo>
                  <a:pt x="9482" y="22484"/>
                  <a:pt x="9474" y="22494"/>
                  <a:pt x="9466" y="22504"/>
                </a:cubicBezTo>
                <a:cubicBezTo>
                  <a:pt x="9472" y="22510"/>
                  <a:pt x="9475" y="22513"/>
                  <a:pt x="9478" y="22515"/>
                </a:cubicBezTo>
                <a:lnTo>
                  <a:pt x="9478" y="22515"/>
                </a:lnTo>
                <a:cubicBezTo>
                  <a:pt x="9466" y="22515"/>
                  <a:pt x="9478" y="22527"/>
                  <a:pt x="9478" y="22527"/>
                </a:cubicBezTo>
                <a:lnTo>
                  <a:pt x="9478" y="22539"/>
                </a:lnTo>
                <a:lnTo>
                  <a:pt x="9466" y="22527"/>
                </a:lnTo>
                <a:cubicBezTo>
                  <a:pt x="9466" y="22527"/>
                  <a:pt x="9466" y="22539"/>
                  <a:pt x="9466" y="22539"/>
                </a:cubicBezTo>
                <a:cubicBezTo>
                  <a:pt x="9466" y="22539"/>
                  <a:pt x="9454" y="22551"/>
                  <a:pt x="9454" y="22551"/>
                </a:cubicBezTo>
                <a:lnTo>
                  <a:pt x="9442" y="22563"/>
                </a:lnTo>
                <a:cubicBezTo>
                  <a:pt x="9413" y="22589"/>
                  <a:pt x="9400" y="22599"/>
                  <a:pt x="9397" y="22599"/>
                </a:cubicBezTo>
                <a:cubicBezTo>
                  <a:pt x="9387" y="22599"/>
                  <a:pt x="9452" y="22523"/>
                  <a:pt x="9478" y="22480"/>
                </a:cubicBezTo>
                <a:cubicBezTo>
                  <a:pt x="9484" y="22480"/>
                  <a:pt x="9487" y="22477"/>
                  <a:pt x="9490" y="22474"/>
                </a:cubicBezTo>
                <a:close/>
                <a:moveTo>
                  <a:pt x="17446" y="22547"/>
                </a:moveTo>
                <a:cubicBezTo>
                  <a:pt x="17457" y="22579"/>
                  <a:pt x="17468" y="22600"/>
                  <a:pt x="17479" y="22611"/>
                </a:cubicBezTo>
                <a:lnTo>
                  <a:pt x="17467" y="22563"/>
                </a:lnTo>
                <a:cubicBezTo>
                  <a:pt x="17458" y="22555"/>
                  <a:pt x="17450" y="22552"/>
                  <a:pt x="17446" y="22547"/>
                </a:cubicBezTo>
                <a:close/>
                <a:moveTo>
                  <a:pt x="9537" y="22635"/>
                </a:moveTo>
                <a:lnTo>
                  <a:pt x="9525" y="22646"/>
                </a:lnTo>
                <a:cubicBezTo>
                  <a:pt x="9525" y="22635"/>
                  <a:pt x="9525" y="22635"/>
                  <a:pt x="9537" y="22635"/>
                </a:cubicBezTo>
                <a:close/>
                <a:moveTo>
                  <a:pt x="9609" y="22563"/>
                </a:moveTo>
                <a:lnTo>
                  <a:pt x="9609" y="22575"/>
                </a:lnTo>
                <a:lnTo>
                  <a:pt x="9621" y="22575"/>
                </a:lnTo>
                <a:cubicBezTo>
                  <a:pt x="9585" y="22611"/>
                  <a:pt x="9561" y="22635"/>
                  <a:pt x="9537" y="22658"/>
                </a:cubicBezTo>
                <a:lnTo>
                  <a:pt x="9525" y="22658"/>
                </a:lnTo>
                <a:lnTo>
                  <a:pt x="9525" y="22670"/>
                </a:lnTo>
                <a:lnTo>
                  <a:pt x="9537" y="22670"/>
                </a:lnTo>
                <a:lnTo>
                  <a:pt x="9525" y="22682"/>
                </a:lnTo>
                <a:cubicBezTo>
                  <a:pt x="9525" y="22682"/>
                  <a:pt x="9525" y="22670"/>
                  <a:pt x="9525" y="22670"/>
                </a:cubicBezTo>
                <a:lnTo>
                  <a:pt x="9514" y="22682"/>
                </a:lnTo>
                <a:cubicBezTo>
                  <a:pt x="9514" y="22682"/>
                  <a:pt x="9502" y="22670"/>
                  <a:pt x="9490" y="22658"/>
                </a:cubicBezTo>
                <a:lnTo>
                  <a:pt x="9502" y="22646"/>
                </a:lnTo>
                <a:lnTo>
                  <a:pt x="9514" y="22670"/>
                </a:lnTo>
                <a:lnTo>
                  <a:pt x="9525" y="22670"/>
                </a:lnTo>
                <a:cubicBezTo>
                  <a:pt x="9525" y="22670"/>
                  <a:pt x="9514" y="22658"/>
                  <a:pt x="9525" y="22658"/>
                </a:cubicBezTo>
                <a:lnTo>
                  <a:pt x="9549" y="22635"/>
                </a:lnTo>
                <a:lnTo>
                  <a:pt x="9597" y="22575"/>
                </a:lnTo>
                <a:lnTo>
                  <a:pt x="9597" y="22575"/>
                </a:lnTo>
                <a:cubicBezTo>
                  <a:pt x="9585" y="22587"/>
                  <a:pt x="9573" y="22611"/>
                  <a:pt x="9549" y="22623"/>
                </a:cubicBezTo>
                <a:cubicBezTo>
                  <a:pt x="9549" y="22623"/>
                  <a:pt x="9549" y="22623"/>
                  <a:pt x="9549" y="22611"/>
                </a:cubicBezTo>
                <a:cubicBezTo>
                  <a:pt x="9552" y="22611"/>
                  <a:pt x="9554" y="22610"/>
                  <a:pt x="9556" y="22610"/>
                </a:cubicBezTo>
                <a:lnTo>
                  <a:pt x="9556" y="22610"/>
                </a:lnTo>
                <a:cubicBezTo>
                  <a:pt x="9557" y="22610"/>
                  <a:pt x="9559" y="22611"/>
                  <a:pt x="9561" y="22611"/>
                </a:cubicBezTo>
                <a:lnTo>
                  <a:pt x="9559" y="22608"/>
                </a:lnTo>
                <a:lnTo>
                  <a:pt x="9559" y="22608"/>
                </a:lnTo>
                <a:cubicBezTo>
                  <a:pt x="9574" y="22600"/>
                  <a:pt x="9577" y="22573"/>
                  <a:pt x="9597" y="22563"/>
                </a:cubicBezTo>
                <a:close/>
                <a:moveTo>
                  <a:pt x="9478" y="22670"/>
                </a:moveTo>
                <a:cubicBezTo>
                  <a:pt x="9478" y="22670"/>
                  <a:pt x="9490" y="22682"/>
                  <a:pt x="9502" y="22694"/>
                </a:cubicBezTo>
                <a:lnTo>
                  <a:pt x="9514" y="22694"/>
                </a:lnTo>
                <a:lnTo>
                  <a:pt x="9502" y="22706"/>
                </a:lnTo>
                <a:lnTo>
                  <a:pt x="9502" y="22694"/>
                </a:lnTo>
                <a:lnTo>
                  <a:pt x="9490" y="22694"/>
                </a:lnTo>
                <a:cubicBezTo>
                  <a:pt x="9490" y="22694"/>
                  <a:pt x="9478" y="22682"/>
                  <a:pt x="9478" y="22682"/>
                </a:cubicBezTo>
                <a:lnTo>
                  <a:pt x="9478" y="22670"/>
                </a:lnTo>
                <a:close/>
                <a:moveTo>
                  <a:pt x="17574" y="22551"/>
                </a:moveTo>
                <a:cubicBezTo>
                  <a:pt x="17574" y="22551"/>
                  <a:pt x="17586" y="22563"/>
                  <a:pt x="17586" y="22563"/>
                </a:cubicBezTo>
                <a:lnTo>
                  <a:pt x="17634" y="22706"/>
                </a:lnTo>
                <a:cubicBezTo>
                  <a:pt x="17634" y="22706"/>
                  <a:pt x="17622" y="22706"/>
                  <a:pt x="17622" y="22694"/>
                </a:cubicBezTo>
                <a:lnTo>
                  <a:pt x="17574" y="22551"/>
                </a:lnTo>
                <a:close/>
                <a:moveTo>
                  <a:pt x="27367" y="22590"/>
                </a:moveTo>
                <a:lnTo>
                  <a:pt x="27367" y="22590"/>
                </a:lnTo>
                <a:cubicBezTo>
                  <a:pt x="27385" y="22599"/>
                  <a:pt x="27385" y="22599"/>
                  <a:pt x="27385" y="22599"/>
                </a:cubicBezTo>
                <a:cubicBezTo>
                  <a:pt x="27453" y="22644"/>
                  <a:pt x="27511" y="22679"/>
                  <a:pt x="27568" y="22724"/>
                </a:cubicBezTo>
                <a:lnTo>
                  <a:pt x="27568" y="22724"/>
                </a:lnTo>
                <a:cubicBezTo>
                  <a:pt x="27495" y="22677"/>
                  <a:pt x="27430" y="22631"/>
                  <a:pt x="27367" y="22590"/>
                </a:cubicBezTo>
                <a:close/>
                <a:moveTo>
                  <a:pt x="27568" y="22724"/>
                </a:moveTo>
                <a:cubicBezTo>
                  <a:pt x="27574" y="22728"/>
                  <a:pt x="27580" y="22732"/>
                  <a:pt x="27587" y="22736"/>
                </a:cubicBezTo>
                <a:lnTo>
                  <a:pt x="27587" y="22736"/>
                </a:lnTo>
                <a:cubicBezTo>
                  <a:pt x="27583" y="22734"/>
                  <a:pt x="27579" y="22732"/>
                  <a:pt x="27575" y="22730"/>
                </a:cubicBezTo>
                <a:cubicBezTo>
                  <a:pt x="27573" y="22728"/>
                  <a:pt x="27570" y="22726"/>
                  <a:pt x="27568" y="22724"/>
                </a:cubicBezTo>
                <a:close/>
                <a:moveTo>
                  <a:pt x="27290" y="22551"/>
                </a:moveTo>
                <a:cubicBezTo>
                  <a:pt x="27301" y="22551"/>
                  <a:pt x="27313" y="22563"/>
                  <a:pt x="27325" y="22563"/>
                </a:cubicBezTo>
                <a:cubicBezTo>
                  <a:pt x="27339" y="22572"/>
                  <a:pt x="27353" y="22581"/>
                  <a:pt x="27367" y="22590"/>
                </a:cubicBezTo>
                <a:lnTo>
                  <a:pt x="27367" y="22590"/>
                </a:lnTo>
                <a:cubicBezTo>
                  <a:pt x="27365" y="22589"/>
                  <a:pt x="27363" y="22588"/>
                  <a:pt x="27361" y="22587"/>
                </a:cubicBezTo>
                <a:lnTo>
                  <a:pt x="27361" y="22587"/>
                </a:lnTo>
                <a:cubicBezTo>
                  <a:pt x="27438" y="22642"/>
                  <a:pt x="27524" y="22696"/>
                  <a:pt x="27602" y="22751"/>
                </a:cubicBezTo>
                <a:lnTo>
                  <a:pt x="27602" y="22751"/>
                </a:lnTo>
                <a:cubicBezTo>
                  <a:pt x="27500" y="22700"/>
                  <a:pt x="27419" y="22616"/>
                  <a:pt x="27290" y="22551"/>
                </a:cubicBezTo>
                <a:close/>
                <a:moveTo>
                  <a:pt x="27587" y="22736"/>
                </a:moveTo>
                <a:cubicBezTo>
                  <a:pt x="27595" y="22740"/>
                  <a:pt x="27603" y="22746"/>
                  <a:pt x="27612" y="22751"/>
                </a:cubicBezTo>
                <a:lnTo>
                  <a:pt x="27612" y="22751"/>
                </a:lnTo>
                <a:cubicBezTo>
                  <a:pt x="27603" y="22746"/>
                  <a:pt x="27595" y="22741"/>
                  <a:pt x="27587" y="22736"/>
                </a:cubicBezTo>
                <a:close/>
                <a:moveTo>
                  <a:pt x="9418" y="22730"/>
                </a:moveTo>
                <a:cubicBezTo>
                  <a:pt x="9430" y="22742"/>
                  <a:pt x="9430" y="22742"/>
                  <a:pt x="9430" y="22754"/>
                </a:cubicBezTo>
                <a:cubicBezTo>
                  <a:pt x="9430" y="22754"/>
                  <a:pt x="9418" y="22742"/>
                  <a:pt x="9418" y="22742"/>
                </a:cubicBezTo>
                <a:lnTo>
                  <a:pt x="9406" y="22742"/>
                </a:lnTo>
                <a:lnTo>
                  <a:pt x="9418" y="22730"/>
                </a:lnTo>
                <a:close/>
                <a:moveTo>
                  <a:pt x="27766" y="22754"/>
                </a:moveTo>
                <a:lnTo>
                  <a:pt x="27766" y="22754"/>
                </a:lnTo>
                <a:cubicBezTo>
                  <a:pt x="27766" y="22754"/>
                  <a:pt x="27766" y="22754"/>
                  <a:pt x="27766" y="22754"/>
                </a:cubicBezTo>
                <a:close/>
                <a:moveTo>
                  <a:pt x="9406" y="22762"/>
                </a:moveTo>
                <a:lnTo>
                  <a:pt x="9406" y="22762"/>
                </a:lnTo>
                <a:cubicBezTo>
                  <a:pt x="9410" y="22764"/>
                  <a:pt x="9414" y="22766"/>
                  <a:pt x="9418" y="22766"/>
                </a:cubicBezTo>
                <a:lnTo>
                  <a:pt x="9406" y="22766"/>
                </a:lnTo>
                <a:cubicBezTo>
                  <a:pt x="9406" y="22766"/>
                  <a:pt x="9406" y="22764"/>
                  <a:pt x="9406" y="22762"/>
                </a:cubicBezTo>
                <a:close/>
                <a:moveTo>
                  <a:pt x="9442" y="22754"/>
                </a:moveTo>
                <a:lnTo>
                  <a:pt x="9442" y="22766"/>
                </a:lnTo>
                <a:lnTo>
                  <a:pt x="9430" y="22766"/>
                </a:lnTo>
                <a:lnTo>
                  <a:pt x="9442" y="22754"/>
                </a:lnTo>
                <a:close/>
                <a:moveTo>
                  <a:pt x="27602" y="22751"/>
                </a:moveTo>
                <a:cubicBezTo>
                  <a:pt x="27610" y="22755"/>
                  <a:pt x="27619" y="22759"/>
                  <a:pt x="27627" y="22762"/>
                </a:cubicBezTo>
                <a:lnTo>
                  <a:pt x="27627" y="22762"/>
                </a:lnTo>
                <a:cubicBezTo>
                  <a:pt x="27622" y="22758"/>
                  <a:pt x="27617" y="22755"/>
                  <a:pt x="27612" y="22751"/>
                </a:cubicBezTo>
                <a:lnTo>
                  <a:pt x="27612" y="22751"/>
                </a:lnTo>
                <a:cubicBezTo>
                  <a:pt x="27619" y="22756"/>
                  <a:pt x="27627" y="22761"/>
                  <a:pt x="27635" y="22766"/>
                </a:cubicBezTo>
                <a:cubicBezTo>
                  <a:pt x="27632" y="22764"/>
                  <a:pt x="27629" y="22763"/>
                  <a:pt x="27627" y="22762"/>
                </a:cubicBezTo>
                <a:lnTo>
                  <a:pt x="27627" y="22762"/>
                </a:lnTo>
                <a:cubicBezTo>
                  <a:pt x="27633" y="22767"/>
                  <a:pt x="27640" y="22772"/>
                  <a:pt x="27646" y="22777"/>
                </a:cubicBezTo>
                <a:lnTo>
                  <a:pt x="27646" y="22777"/>
                </a:lnTo>
                <a:cubicBezTo>
                  <a:pt x="27635" y="22777"/>
                  <a:pt x="27634" y="22766"/>
                  <a:pt x="27623" y="22766"/>
                </a:cubicBezTo>
                <a:cubicBezTo>
                  <a:pt x="27616" y="22761"/>
                  <a:pt x="27609" y="22756"/>
                  <a:pt x="27602" y="22751"/>
                </a:cubicBezTo>
                <a:close/>
                <a:moveTo>
                  <a:pt x="17622" y="22730"/>
                </a:moveTo>
                <a:lnTo>
                  <a:pt x="17634" y="22777"/>
                </a:lnTo>
                <a:lnTo>
                  <a:pt x="17622" y="22742"/>
                </a:lnTo>
                <a:cubicBezTo>
                  <a:pt x="17622" y="22742"/>
                  <a:pt x="17622" y="22730"/>
                  <a:pt x="17622" y="22730"/>
                </a:cubicBezTo>
                <a:close/>
                <a:moveTo>
                  <a:pt x="9359" y="22789"/>
                </a:moveTo>
                <a:cubicBezTo>
                  <a:pt x="9371" y="22801"/>
                  <a:pt x="9371" y="22801"/>
                  <a:pt x="9359" y="22801"/>
                </a:cubicBezTo>
                <a:lnTo>
                  <a:pt x="9359" y="22789"/>
                </a:lnTo>
                <a:close/>
                <a:moveTo>
                  <a:pt x="9371" y="22777"/>
                </a:moveTo>
                <a:cubicBezTo>
                  <a:pt x="9371" y="22777"/>
                  <a:pt x="9383" y="22789"/>
                  <a:pt x="9383" y="22801"/>
                </a:cubicBezTo>
                <a:cubicBezTo>
                  <a:pt x="9383" y="22801"/>
                  <a:pt x="9371" y="22789"/>
                  <a:pt x="9371" y="22789"/>
                </a:cubicBezTo>
                <a:lnTo>
                  <a:pt x="9371" y="22777"/>
                </a:lnTo>
                <a:close/>
                <a:moveTo>
                  <a:pt x="16693" y="21779"/>
                </a:moveTo>
                <a:lnTo>
                  <a:pt x="16669" y="22480"/>
                </a:lnTo>
                <a:cubicBezTo>
                  <a:pt x="16669" y="22504"/>
                  <a:pt x="16657" y="22551"/>
                  <a:pt x="16669" y="22563"/>
                </a:cubicBezTo>
                <a:lnTo>
                  <a:pt x="16657" y="22801"/>
                </a:lnTo>
                <a:cubicBezTo>
                  <a:pt x="16657" y="22766"/>
                  <a:pt x="16657" y="22718"/>
                  <a:pt x="16645" y="22682"/>
                </a:cubicBezTo>
                <a:cubicBezTo>
                  <a:pt x="16657" y="22420"/>
                  <a:pt x="16669" y="22218"/>
                  <a:pt x="16669" y="22051"/>
                </a:cubicBezTo>
                <a:cubicBezTo>
                  <a:pt x="16681" y="22004"/>
                  <a:pt x="16681" y="21968"/>
                  <a:pt x="16669" y="21944"/>
                </a:cubicBezTo>
                <a:cubicBezTo>
                  <a:pt x="16669" y="21896"/>
                  <a:pt x="16681" y="21861"/>
                  <a:pt x="16681" y="21813"/>
                </a:cubicBezTo>
                <a:cubicBezTo>
                  <a:pt x="16681" y="21802"/>
                  <a:pt x="16692" y="21790"/>
                  <a:pt x="16693" y="21779"/>
                </a:cubicBezTo>
                <a:close/>
                <a:moveTo>
                  <a:pt x="9347" y="22801"/>
                </a:moveTo>
                <a:lnTo>
                  <a:pt x="9347" y="22801"/>
                </a:lnTo>
                <a:cubicBezTo>
                  <a:pt x="9354" y="22801"/>
                  <a:pt x="9361" y="22805"/>
                  <a:pt x="9366" y="22806"/>
                </a:cubicBezTo>
                <a:lnTo>
                  <a:pt x="9366" y="22806"/>
                </a:lnTo>
                <a:lnTo>
                  <a:pt x="9359" y="22813"/>
                </a:lnTo>
                <a:cubicBezTo>
                  <a:pt x="9359" y="22813"/>
                  <a:pt x="9347" y="22801"/>
                  <a:pt x="9347" y="22801"/>
                </a:cubicBezTo>
                <a:close/>
                <a:moveTo>
                  <a:pt x="9311" y="22837"/>
                </a:moveTo>
                <a:lnTo>
                  <a:pt x="9311" y="22837"/>
                </a:lnTo>
                <a:cubicBezTo>
                  <a:pt x="9311" y="22837"/>
                  <a:pt x="9311" y="22842"/>
                  <a:pt x="9314" y="22846"/>
                </a:cubicBezTo>
                <a:lnTo>
                  <a:pt x="9314" y="22846"/>
                </a:lnTo>
                <a:cubicBezTo>
                  <a:pt x="9313" y="22844"/>
                  <a:pt x="9311" y="22841"/>
                  <a:pt x="9311" y="22837"/>
                </a:cubicBezTo>
                <a:close/>
                <a:moveTo>
                  <a:pt x="17471" y="22617"/>
                </a:moveTo>
                <a:cubicBezTo>
                  <a:pt x="17458" y="22617"/>
                  <a:pt x="17513" y="22734"/>
                  <a:pt x="17503" y="22766"/>
                </a:cubicBezTo>
                <a:lnTo>
                  <a:pt x="17550" y="22849"/>
                </a:lnTo>
                <a:lnTo>
                  <a:pt x="17503" y="22670"/>
                </a:lnTo>
                <a:lnTo>
                  <a:pt x="17491" y="22670"/>
                </a:lnTo>
                <a:lnTo>
                  <a:pt x="17479" y="22623"/>
                </a:lnTo>
                <a:cubicBezTo>
                  <a:pt x="17475" y="22619"/>
                  <a:pt x="17472" y="22617"/>
                  <a:pt x="17471" y="22617"/>
                </a:cubicBezTo>
                <a:close/>
                <a:moveTo>
                  <a:pt x="9299" y="22849"/>
                </a:moveTo>
                <a:lnTo>
                  <a:pt x="9299" y="22849"/>
                </a:lnTo>
                <a:cubicBezTo>
                  <a:pt x="9299" y="22849"/>
                  <a:pt x="9311" y="22861"/>
                  <a:pt x="9311" y="22861"/>
                </a:cubicBezTo>
                <a:cubicBezTo>
                  <a:pt x="9311" y="22861"/>
                  <a:pt x="9299" y="22861"/>
                  <a:pt x="9299" y="22849"/>
                </a:cubicBezTo>
                <a:close/>
                <a:moveTo>
                  <a:pt x="9287" y="22849"/>
                </a:moveTo>
                <a:cubicBezTo>
                  <a:pt x="9299" y="22861"/>
                  <a:pt x="9299" y="22873"/>
                  <a:pt x="9299" y="22873"/>
                </a:cubicBezTo>
                <a:cubicBezTo>
                  <a:pt x="9299" y="22873"/>
                  <a:pt x="9287" y="22861"/>
                  <a:pt x="9287" y="22861"/>
                </a:cubicBezTo>
                <a:lnTo>
                  <a:pt x="9287" y="22849"/>
                </a:lnTo>
                <a:close/>
                <a:moveTo>
                  <a:pt x="20467" y="22885"/>
                </a:moveTo>
                <a:cubicBezTo>
                  <a:pt x="20479" y="22896"/>
                  <a:pt x="20479" y="22896"/>
                  <a:pt x="20479" y="22896"/>
                </a:cubicBezTo>
                <a:lnTo>
                  <a:pt x="20467" y="22896"/>
                </a:lnTo>
                <a:cubicBezTo>
                  <a:pt x="20467" y="22896"/>
                  <a:pt x="20467" y="22896"/>
                  <a:pt x="20467" y="22885"/>
                </a:cubicBezTo>
                <a:close/>
                <a:moveTo>
                  <a:pt x="20479" y="22873"/>
                </a:moveTo>
                <a:cubicBezTo>
                  <a:pt x="20491" y="22873"/>
                  <a:pt x="20491" y="22885"/>
                  <a:pt x="20503" y="22896"/>
                </a:cubicBezTo>
                <a:lnTo>
                  <a:pt x="20491" y="22896"/>
                </a:lnTo>
                <a:cubicBezTo>
                  <a:pt x="20491" y="22896"/>
                  <a:pt x="20479" y="22885"/>
                  <a:pt x="20479" y="22873"/>
                </a:cubicBezTo>
                <a:close/>
                <a:moveTo>
                  <a:pt x="26885" y="22373"/>
                </a:moveTo>
                <a:cubicBezTo>
                  <a:pt x="27040" y="22480"/>
                  <a:pt x="27206" y="22575"/>
                  <a:pt x="27373" y="22694"/>
                </a:cubicBezTo>
                <a:lnTo>
                  <a:pt x="27659" y="22873"/>
                </a:lnTo>
                <a:lnTo>
                  <a:pt x="27647" y="22896"/>
                </a:lnTo>
                <a:lnTo>
                  <a:pt x="26849" y="22385"/>
                </a:lnTo>
                <a:lnTo>
                  <a:pt x="26873" y="22385"/>
                </a:lnTo>
                <a:lnTo>
                  <a:pt x="26885" y="22373"/>
                </a:lnTo>
                <a:close/>
                <a:moveTo>
                  <a:pt x="9240" y="22908"/>
                </a:moveTo>
                <a:cubicBezTo>
                  <a:pt x="9246" y="22914"/>
                  <a:pt x="9246" y="22914"/>
                  <a:pt x="9244" y="22914"/>
                </a:cubicBezTo>
                <a:cubicBezTo>
                  <a:pt x="9243" y="22914"/>
                  <a:pt x="9240" y="22914"/>
                  <a:pt x="9240" y="22920"/>
                </a:cubicBezTo>
                <a:lnTo>
                  <a:pt x="9240" y="22908"/>
                </a:lnTo>
                <a:close/>
                <a:moveTo>
                  <a:pt x="9252" y="22908"/>
                </a:moveTo>
                <a:cubicBezTo>
                  <a:pt x="9252" y="22908"/>
                  <a:pt x="9263" y="22908"/>
                  <a:pt x="9263" y="22920"/>
                </a:cubicBezTo>
                <a:lnTo>
                  <a:pt x="9252" y="22920"/>
                </a:lnTo>
                <a:cubicBezTo>
                  <a:pt x="9252" y="22920"/>
                  <a:pt x="9252" y="22920"/>
                  <a:pt x="9252" y="22908"/>
                </a:cubicBezTo>
                <a:close/>
                <a:moveTo>
                  <a:pt x="9228" y="22932"/>
                </a:moveTo>
                <a:lnTo>
                  <a:pt x="9240" y="22944"/>
                </a:lnTo>
                <a:lnTo>
                  <a:pt x="9228" y="22944"/>
                </a:lnTo>
                <a:cubicBezTo>
                  <a:pt x="9228" y="22956"/>
                  <a:pt x="9228" y="22956"/>
                  <a:pt x="9228" y="22956"/>
                </a:cubicBezTo>
                <a:cubicBezTo>
                  <a:pt x="9228" y="22956"/>
                  <a:pt x="9216" y="22944"/>
                  <a:pt x="9216" y="22944"/>
                </a:cubicBezTo>
                <a:lnTo>
                  <a:pt x="9228" y="22932"/>
                </a:lnTo>
                <a:close/>
                <a:moveTo>
                  <a:pt x="17503" y="22837"/>
                </a:moveTo>
                <a:lnTo>
                  <a:pt x="17503" y="22837"/>
                </a:lnTo>
                <a:cubicBezTo>
                  <a:pt x="17515" y="22896"/>
                  <a:pt x="17538" y="22932"/>
                  <a:pt x="17574" y="22968"/>
                </a:cubicBezTo>
                <a:lnTo>
                  <a:pt x="17574" y="22932"/>
                </a:lnTo>
                <a:lnTo>
                  <a:pt x="17562" y="22896"/>
                </a:lnTo>
                <a:cubicBezTo>
                  <a:pt x="17538" y="22885"/>
                  <a:pt x="17526" y="22849"/>
                  <a:pt x="17503" y="22837"/>
                </a:cubicBezTo>
                <a:close/>
                <a:moveTo>
                  <a:pt x="17634" y="22920"/>
                </a:moveTo>
                <a:cubicBezTo>
                  <a:pt x="17645" y="22932"/>
                  <a:pt x="17645" y="22944"/>
                  <a:pt x="17645" y="22956"/>
                </a:cubicBezTo>
                <a:cubicBezTo>
                  <a:pt x="17657" y="22980"/>
                  <a:pt x="17657" y="23004"/>
                  <a:pt x="17657" y="23016"/>
                </a:cubicBezTo>
                <a:lnTo>
                  <a:pt x="17634" y="22920"/>
                </a:lnTo>
                <a:close/>
                <a:moveTo>
                  <a:pt x="20372" y="22813"/>
                </a:moveTo>
                <a:lnTo>
                  <a:pt x="20372" y="22813"/>
                </a:lnTo>
                <a:cubicBezTo>
                  <a:pt x="20384" y="22813"/>
                  <a:pt x="20408" y="22837"/>
                  <a:pt x="20420" y="22849"/>
                </a:cubicBezTo>
                <a:lnTo>
                  <a:pt x="20443" y="22896"/>
                </a:lnTo>
                <a:lnTo>
                  <a:pt x="20455" y="22908"/>
                </a:lnTo>
                <a:lnTo>
                  <a:pt x="20455" y="22968"/>
                </a:lnTo>
                <a:lnTo>
                  <a:pt x="20467" y="22944"/>
                </a:lnTo>
                <a:cubicBezTo>
                  <a:pt x="20467" y="22944"/>
                  <a:pt x="20455" y="22932"/>
                  <a:pt x="20455" y="22920"/>
                </a:cubicBezTo>
                <a:lnTo>
                  <a:pt x="20455" y="22920"/>
                </a:lnTo>
                <a:lnTo>
                  <a:pt x="20467" y="22944"/>
                </a:lnTo>
                <a:lnTo>
                  <a:pt x="20479" y="22964"/>
                </a:lnTo>
                <a:lnTo>
                  <a:pt x="20479" y="22956"/>
                </a:lnTo>
                <a:cubicBezTo>
                  <a:pt x="20487" y="22964"/>
                  <a:pt x="20490" y="22978"/>
                  <a:pt x="20494" y="22989"/>
                </a:cubicBezTo>
                <a:lnTo>
                  <a:pt x="20494" y="22989"/>
                </a:lnTo>
                <a:lnTo>
                  <a:pt x="20479" y="22964"/>
                </a:lnTo>
                <a:lnTo>
                  <a:pt x="20479" y="22980"/>
                </a:lnTo>
                <a:lnTo>
                  <a:pt x="20491" y="23004"/>
                </a:lnTo>
                <a:lnTo>
                  <a:pt x="20503" y="23004"/>
                </a:lnTo>
                <a:cubicBezTo>
                  <a:pt x="20499" y="23000"/>
                  <a:pt x="20497" y="22995"/>
                  <a:pt x="20494" y="22989"/>
                </a:cubicBezTo>
                <a:lnTo>
                  <a:pt x="20494" y="22989"/>
                </a:lnTo>
                <a:lnTo>
                  <a:pt x="20503" y="23004"/>
                </a:lnTo>
                <a:cubicBezTo>
                  <a:pt x="20491" y="23016"/>
                  <a:pt x="20491" y="23027"/>
                  <a:pt x="20491" y="23039"/>
                </a:cubicBezTo>
                <a:cubicBezTo>
                  <a:pt x="20479" y="23016"/>
                  <a:pt x="20467" y="22992"/>
                  <a:pt x="20455" y="22968"/>
                </a:cubicBezTo>
                <a:cubicBezTo>
                  <a:pt x="20443" y="22944"/>
                  <a:pt x="20432" y="22932"/>
                  <a:pt x="20420" y="22908"/>
                </a:cubicBezTo>
                <a:cubicBezTo>
                  <a:pt x="20408" y="22873"/>
                  <a:pt x="20384" y="22849"/>
                  <a:pt x="20372" y="22813"/>
                </a:cubicBezTo>
                <a:close/>
                <a:moveTo>
                  <a:pt x="22098" y="22789"/>
                </a:moveTo>
                <a:lnTo>
                  <a:pt x="22384" y="23075"/>
                </a:lnTo>
                <a:cubicBezTo>
                  <a:pt x="22348" y="23051"/>
                  <a:pt x="22313" y="23016"/>
                  <a:pt x="22265" y="22968"/>
                </a:cubicBezTo>
                <a:cubicBezTo>
                  <a:pt x="22241" y="22944"/>
                  <a:pt x="22217" y="22920"/>
                  <a:pt x="22182" y="22896"/>
                </a:cubicBezTo>
                <a:cubicBezTo>
                  <a:pt x="22158" y="22873"/>
                  <a:pt x="22122" y="22837"/>
                  <a:pt x="22087" y="22801"/>
                </a:cubicBezTo>
                <a:cubicBezTo>
                  <a:pt x="22087" y="22789"/>
                  <a:pt x="22087" y="22789"/>
                  <a:pt x="22098" y="22789"/>
                </a:cubicBezTo>
                <a:close/>
                <a:moveTo>
                  <a:pt x="14092" y="22864"/>
                </a:moveTo>
                <a:cubicBezTo>
                  <a:pt x="14087" y="22864"/>
                  <a:pt x="14073" y="22894"/>
                  <a:pt x="14038" y="23004"/>
                </a:cubicBezTo>
                <a:cubicBezTo>
                  <a:pt x="14029" y="23082"/>
                  <a:pt x="14027" y="23109"/>
                  <a:pt x="14031" y="23109"/>
                </a:cubicBezTo>
                <a:cubicBezTo>
                  <a:pt x="14032" y="23109"/>
                  <a:pt x="14035" y="23105"/>
                  <a:pt x="14038" y="23099"/>
                </a:cubicBezTo>
                <a:lnTo>
                  <a:pt x="14038" y="23099"/>
                </a:lnTo>
                <a:cubicBezTo>
                  <a:pt x="14036" y="23107"/>
                  <a:pt x="14034" y="23114"/>
                  <a:pt x="14032" y="23122"/>
                </a:cubicBezTo>
                <a:lnTo>
                  <a:pt x="14032" y="23122"/>
                </a:lnTo>
                <a:cubicBezTo>
                  <a:pt x="14053" y="23072"/>
                  <a:pt x="14074" y="22981"/>
                  <a:pt x="14095" y="22906"/>
                </a:cubicBezTo>
                <a:lnTo>
                  <a:pt x="14095" y="22906"/>
                </a:lnTo>
                <a:cubicBezTo>
                  <a:pt x="14095" y="22909"/>
                  <a:pt x="14095" y="22911"/>
                  <a:pt x="14096" y="22911"/>
                </a:cubicBezTo>
                <a:cubicBezTo>
                  <a:pt x="14096" y="22911"/>
                  <a:pt x="14097" y="22910"/>
                  <a:pt x="14097" y="22908"/>
                </a:cubicBezTo>
                <a:lnTo>
                  <a:pt x="14101" y="22893"/>
                </a:lnTo>
                <a:lnTo>
                  <a:pt x="14101" y="22893"/>
                </a:lnTo>
                <a:cubicBezTo>
                  <a:pt x="14100" y="22894"/>
                  <a:pt x="14099" y="22895"/>
                  <a:pt x="14097" y="22896"/>
                </a:cubicBezTo>
                <a:cubicBezTo>
                  <a:pt x="14097" y="22900"/>
                  <a:pt x="14096" y="22903"/>
                  <a:pt x="14095" y="22906"/>
                </a:cubicBezTo>
                <a:lnTo>
                  <a:pt x="14095" y="22906"/>
                </a:lnTo>
                <a:cubicBezTo>
                  <a:pt x="14094" y="22895"/>
                  <a:pt x="14098" y="22864"/>
                  <a:pt x="14092" y="22864"/>
                </a:cubicBezTo>
                <a:close/>
                <a:moveTo>
                  <a:pt x="16622" y="22944"/>
                </a:moveTo>
                <a:lnTo>
                  <a:pt x="16622" y="23158"/>
                </a:lnTo>
                <a:cubicBezTo>
                  <a:pt x="16598" y="23075"/>
                  <a:pt x="16598" y="23004"/>
                  <a:pt x="16622" y="22944"/>
                </a:cubicBezTo>
                <a:close/>
                <a:moveTo>
                  <a:pt x="17741" y="23158"/>
                </a:moveTo>
                <a:lnTo>
                  <a:pt x="17753" y="23170"/>
                </a:lnTo>
                <a:lnTo>
                  <a:pt x="17741" y="23170"/>
                </a:lnTo>
                <a:lnTo>
                  <a:pt x="17741" y="23158"/>
                </a:lnTo>
                <a:close/>
                <a:moveTo>
                  <a:pt x="22194" y="23051"/>
                </a:moveTo>
                <a:cubicBezTo>
                  <a:pt x="22295" y="23152"/>
                  <a:pt x="22336" y="23185"/>
                  <a:pt x="22360" y="23192"/>
                </a:cubicBezTo>
                <a:lnTo>
                  <a:pt x="22360" y="23192"/>
                </a:lnTo>
                <a:cubicBezTo>
                  <a:pt x="22313" y="23152"/>
                  <a:pt x="22263" y="23108"/>
                  <a:pt x="22206" y="23051"/>
                </a:cubicBezTo>
                <a:close/>
                <a:moveTo>
                  <a:pt x="20503" y="23051"/>
                </a:moveTo>
                <a:cubicBezTo>
                  <a:pt x="20539" y="23051"/>
                  <a:pt x="20539" y="23123"/>
                  <a:pt x="20563" y="23135"/>
                </a:cubicBezTo>
                <a:cubicBezTo>
                  <a:pt x="20563" y="23135"/>
                  <a:pt x="20563" y="23147"/>
                  <a:pt x="20563" y="23147"/>
                </a:cubicBezTo>
                <a:cubicBezTo>
                  <a:pt x="20574" y="23158"/>
                  <a:pt x="20586" y="23170"/>
                  <a:pt x="20598" y="23194"/>
                </a:cubicBezTo>
                <a:cubicBezTo>
                  <a:pt x="20586" y="23182"/>
                  <a:pt x="20574" y="23182"/>
                  <a:pt x="20563" y="23182"/>
                </a:cubicBezTo>
                <a:cubicBezTo>
                  <a:pt x="20539" y="23135"/>
                  <a:pt x="20515" y="23087"/>
                  <a:pt x="20503" y="23051"/>
                </a:cubicBezTo>
                <a:close/>
                <a:moveTo>
                  <a:pt x="14026" y="23051"/>
                </a:moveTo>
                <a:lnTo>
                  <a:pt x="14026" y="23051"/>
                </a:lnTo>
                <a:cubicBezTo>
                  <a:pt x="14014" y="23087"/>
                  <a:pt x="14002" y="23123"/>
                  <a:pt x="14002" y="23147"/>
                </a:cubicBezTo>
                <a:cubicBezTo>
                  <a:pt x="13995" y="23168"/>
                  <a:pt x="13992" y="23189"/>
                  <a:pt x="13988" y="23211"/>
                </a:cubicBezTo>
                <a:lnTo>
                  <a:pt x="13988" y="23211"/>
                </a:lnTo>
                <a:lnTo>
                  <a:pt x="14026" y="23051"/>
                </a:lnTo>
                <a:close/>
                <a:moveTo>
                  <a:pt x="14032" y="23122"/>
                </a:moveTo>
                <a:cubicBezTo>
                  <a:pt x="14030" y="23127"/>
                  <a:pt x="14028" y="23131"/>
                  <a:pt x="14026" y="23135"/>
                </a:cubicBezTo>
                <a:lnTo>
                  <a:pt x="14026" y="23123"/>
                </a:lnTo>
                <a:cubicBezTo>
                  <a:pt x="14020" y="23155"/>
                  <a:pt x="14013" y="23187"/>
                  <a:pt x="14006" y="23218"/>
                </a:cubicBezTo>
                <a:lnTo>
                  <a:pt x="14006" y="23218"/>
                </a:lnTo>
                <a:cubicBezTo>
                  <a:pt x="14015" y="23186"/>
                  <a:pt x="14023" y="23154"/>
                  <a:pt x="14032" y="23122"/>
                </a:cubicBezTo>
                <a:close/>
                <a:moveTo>
                  <a:pt x="13988" y="23211"/>
                </a:moveTo>
                <a:lnTo>
                  <a:pt x="13978" y="23254"/>
                </a:lnTo>
                <a:cubicBezTo>
                  <a:pt x="13983" y="23239"/>
                  <a:pt x="13986" y="23225"/>
                  <a:pt x="13988" y="23211"/>
                </a:cubicBezTo>
                <a:close/>
                <a:moveTo>
                  <a:pt x="8930" y="23111"/>
                </a:moveTo>
                <a:lnTo>
                  <a:pt x="8763" y="23277"/>
                </a:lnTo>
                <a:cubicBezTo>
                  <a:pt x="8775" y="23266"/>
                  <a:pt x="8787" y="23242"/>
                  <a:pt x="8823" y="23206"/>
                </a:cubicBezTo>
                <a:cubicBezTo>
                  <a:pt x="8859" y="23170"/>
                  <a:pt x="8894" y="23147"/>
                  <a:pt x="8930" y="23111"/>
                </a:cubicBezTo>
                <a:close/>
                <a:moveTo>
                  <a:pt x="17736" y="23209"/>
                </a:moveTo>
                <a:cubicBezTo>
                  <a:pt x="17745" y="23247"/>
                  <a:pt x="17755" y="23284"/>
                  <a:pt x="17765" y="23313"/>
                </a:cubicBezTo>
                <a:lnTo>
                  <a:pt x="17753" y="23301"/>
                </a:lnTo>
                <a:cubicBezTo>
                  <a:pt x="17744" y="23274"/>
                  <a:pt x="17741" y="23240"/>
                  <a:pt x="17736" y="23209"/>
                </a:cubicBezTo>
                <a:close/>
                <a:moveTo>
                  <a:pt x="17753" y="23182"/>
                </a:moveTo>
                <a:lnTo>
                  <a:pt x="17765" y="23206"/>
                </a:lnTo>
                <a:cubicBezTo>
                  <a:pt x="17776" y="23254"/>
                  <a:pt x="17800" y="23301"/>
                  <a:pt x="17812" y="23349"/>
                </a:cubicBezTo>
                <a:cubicBezTo>
                  <a:pt x="17812" y="23349"/>
                  <a:pt x="17800" y="23337"/>
                  <a:pt x="17800" y="23325"/>
                </a:cubicBezTo>
                <a:lnTo>
                  <a:pt x="17800" y="23313"/>
                </a:lnTo>
                <a:cubicBezTo>
                  <a:pt x="17800" y="23313"/>
                  <a:pt x="17788" y="23301"/>
                  <a:pt x="17788" y="23301"/>
                </a:cubicBezTo>
                <a:lnTo>
                  <a:pt x="17753" y="23182"/>
                </a:lnTo>
                <a:close/>
                <a:moveTo>
                  <a:pt x="20646" y="23337"/>
                </a:moveTo>
                <a:lnTo>
                  <a:pt x="20658" y="23349"/>
                </a:lnTo>
                <a:lnTo>
                  <a:pt x="20658" y="23337"/>
                </a:lnTo>
                <a:close/>
                <a:moveTo>
                  <a:pt x="20640" y="23282"/>
                </a:moveTo>
                <a:cubicBezTo>
                  <a:pt x="20647" y="23301"/>
                  <a:pt x="20652" y="23321"/>
                  <a:pt x="20658" y="23337"/>
                </a:cubicBezTo>
                <a:cubicBezTo>
                  <a:pt x="20662" y="23345"/>
                  <a:pt x="20666" y="23352"/>
                  <a:pt x="20670" y="23358"/>
                </a:cubicBezTo>
                <a:lnTo>
                  <a:pt x="20670" y="23358"/>
                </a:lnTo>
                <a:cubicBezTo>
                  <a:pt x="20669" y="23335"/>
                  <a:pt x="20657" y="23312"/>
                  <a:pt x="20646" y="23289"/>
                </a:cubicBezTo>
                <a:cubicBezTo>
                  <a:pt x="20646" y="23289"/>
                  <a:pt x="20643" y="23287"/>
                  <a:pt x="20640" y="23282"/>
                </a:cubicBezTo>
                <a:close/>
                <a:moveTo>
                  <a:pt x="1767" y="23242"/>
                </a:moveTo>
                <a:lnTo>
                  <a:pt x="1767" y="23242"/>
                </a:lnTo>
                <a:cubicBezTo>
                  <a:pt x="1784" y="23286"/>
                  <a:pt x="1801" y="23329"/>
                  <a:pt x="1818" y="23372"/>
                </a:cubicBezTo>
                <a:lnTo>
                  <a:pt x="1818" y="23372"/>
                </a:lnTo>
                <a:lnTo>
                  <a:pt x="1774" y="23242"/>
                </a:lnTo>
                <a:close/>
                <a:moveTo>
                  <a:pt x="20670" y="23358"/>
                </a:moveTo>
                <a:cubicBezTo>
                  <a:pt x="20670" y="23359"/>
                  <a:pt x="20670" y="23360"/>
                  <a:pt x="20670" y="23361"/>
                </a:cubicBezTo>
                <a:lnTo>
                  <a:pt x="20681" y="23380"/>
                </a:lnTo>
                <a:lnTo>
                  <a:pt x="20681" y="23380"/>
                </a:lnTo>
                <a:cubicBezTo>
                  <a:pt x="20679" y="23373"/>
                  <a:pt x="20675" y="23367"/>
                  <a:pt x="20670" y="23358"/>
                </a:cubicBezTo>
                <a:close/>
                <a:moveTo>
                  <a:pt x="4216" y="23226"/>
                </a:moveTo>
                <a:cubicBezTo>
                  <a:pt x="4215" y="23228"/>
                  <a:pt x="4215" y="23230"/>
                  <a:pt x="4215" y="23230"/>
                </a:cubicBezTo>
                <a:cubicBezTo>
                  <a:pt x="4132" y="23266"/>
                  <a:pt x="4060" y="23313"/>
                  <a:pt x="4001" y="23349"/>
                </a:cubicBezTo>
                <a:lnTo>
                  <a:pt x="3989" y="23349"/>
                </a:lnTo>
                <a:cubicBezTo>
                  <a:pt x="3965" y="23361"/>
                  <a:pt x="3929" y="23373"/>
                  <a:pt x="3906" y="23385"/>
                </a:cubicBezTo>
                <a:cubicBezTo>
                  <a:pt x="3972" y="23347"/>
                  <a:pt x="4083" y="23294"/>
                  <a:pt x="4216" y="23226"/>
                </a:cubicBezTo>
                <a:close/>
                <a:moveTo>
                  <a:pt x="20610" y="23218"/>
                </a:moveTo>
                <a:cubicBezTo>
                  <a:pt x="20620" y="23232"/>
                  <a:pt x="20627" y="23249"/>
                  <a:pt x="20634" y="23266"/>
                </a:cubicBezTo>
                <a:lnTo>
                  <a:pt x="20634" y="23266"/>
                </a:lnTo>
                <a:cubicBezTo>
                  <a:pt x="20634" y="23266"/>
                  <a:pt x="20634" y="23266"/>
                  <a:pt x="20634" y="23266"/>
                </a:cubicBezTo>
                <a:lnTo>
                  <a:pt x="20634" y="23266"/>
                </a:lnTo>
                <a:cubicBezTo>
                  <a:pt x="20634" y="23272"/>
                  <a:pt x="20637" y="23278"/>
                  <a:pt x="20640" y="23282"/>
                </a:cubicBezTo>
                <a:lnTo>
                  <a:pt x="20640" y="23282"/>
                </a:lnTo>
                <a:cubicBezTo>
                  <a:pt x="20638" y="23277"/>
                  <a:pt x="20636" y="23271"/>
                  <a:pt x="20634" y="23266"/>
                </a:cubicBezTo>
                <a:lnTo>
                  <a:pt x="20634" y="23266"/>
                </a:lnTo>
                <a:cubicBezTo>
                  <a:pt x="20639" y="23268"/>
                  <a:pt x="20644" y="23269"/>
                  <a:pt x="20647" y="23269"/>
                </a:cubicBezTo>
                <a:cubicBezTo>
                  <a:pt x="20653" y="23269"/>
                  <a:pt x="20656" y="23266"/>
                  <a:pt x="20660" y="23266"/>
                </a:cubicBezTo>
                <a:cubicBezTo>
                  <a:pt x="20662" y="23266"/>
                  <a:pt x="20665" y="23269"/>
                  <a:pt x="20670" y="23277"/>
                </a:cubicBezTo>
                <a:cubicBezTo>
                  <a:pt x="20693" y="23324"/>
                  <a:pt x="20696" y="23360"/>
                  <a:pt x="20708" y="23396"/>
                </a:cubicBezTo>
                <a:lnTo>
                  <a:pt x="20708" y="23396"/>
                </a:lnTo>
                <a:cubicBezTo>
                  <a:pt x="20700" y="23396"/>
                  <a:pt x="20693" y="23394"/>
                  <a:pt x="20693" y="23385"/>
                </a:cubicBezTo>
                <a:cubicBezTo>
                  <a:pt x="20690" y="23385"/>
                  <a:pt x="20687" y="23385"/>
                  <a:pt x="20684" y="23385"/>
                </a:cubicBezTo>
                <a:lnTo>
                  <a:pt x="20684" y="23385"/>
                </a:lnTo>
                <a:lnTo>
                  <a:pt x="20681" y="23380"/>
                </a:lnTo>
                <a:lnTo>
                  <a:pt x="20681" y="23380"/>
                </a:lnTo>
                <a:cubicBezTo>
                  <a:pt x="20681" y="23381"/>
                  <a:pt x="20682" y="23383"/>
                  <a:pt x="20682" y="23385"/>
                </a:cubicBezTo>
                <a:lnTo>
                  <a:pt x="20670" y="23385"/>
                </a:lnTo>
                <a:lnTo>
                  <a:pt x="20646" y="23337"/>
                </a:lnTo>
                <a:cubicBezTo>
                  <a:pt x="20622" y="23301"/>
                  <a:pt x="20610" y="23277"/>
                  <a:pt x="20598" y="23254"/>
                </a:cubicBezTo>
                <a:lnTo>
                  <a:pt x="20598" y="23242"/>
                </a:lnTo>
                <a:lnTo>
                  <a:pt x="20586" y="23230"/>
                </a:lnTo>
                <a:cubicBezTo>
                  <a:pt x="20586" y="23218"/>
                  <a:pt x="20598" y="23218"/>
                  <a:pt x="20610" y="23218"/>
                </a:cubicBezTo>
                <a:close/>
                <a:moveTo>
                  <a:pt x="4156" y="23313"/>
                </a:moveTo>
                <a:lnTo>
                  <a:pt x="4156" y="23313"/>
                </a:lnTo>
                <a:cubicBezTo>
                  <a:pt x="4096" y="23337"/>
                  <a:pt x="4025" y="23373"/>
                  <a:pt x="3965" y="23408"/>
                </a:cubicBezTo>
                <a:cubicBezTo>
                  <a:pt x="4025" y="23373"/>
                  <a:pt x="4084" y="23337"/>
                  <a:pt x="4156" y="23313"/>
                </a:cubicBezTo>
                <a:close/>
                <a:moveTo>
                  <a:pt x="12419" y="23432"/>
                </a:moveTo>
                <a:lnTo>
                  <a:pt x="12419" y="23432"/>
                </a:lnTo>
                <a:cubicBezTo>
                  <a:pt x="12419" y="23432"/>
                  <a:pt x="12431" y="23432"/>
                  <a:pt x="12431" y="23444"/>
                </a:cubicBezTo>
                <a:lnTo>
                  <a:pt x="12419" y="23432"/>
                </a:lnTo>
                <a:close/>
                <a:moveTo>
                  <a:pt x="20708" y="23429"/>
                </a:moveTo>
                <a:cubicBezTo>
                  <a:pt x="20706" y="23432"/>
                  <a:pt x="20705" y="23437"/>
                  <a:pt x="20705" y="23444"/>
                </a:cubicBezTo>
                <a:lnTo>
                  <a:pt x="20713" y="23444"/>
                </a:lnTo>
                <a:lnTo>
                  <a:pt x="20708" y="23429"/>
                </a:lnTo>
                <a:close/>
                <a:moveTo>
                  <a:pt x="12419" y="23444"/>
                </a:moveTo>
                <a:lnTo>
                  <a:pt x="12419" y="23456"/>
                </a:lnTo>
                <a:cubicBezTo>
                  <a:pt x="12419" y="23456"/>
                  <a:pt x="12407" y="23444"/>
                  <a:pt x="12407" y="23444"/>
                </a:cubicBezTo>
                <a:close/>
                <a:moveTo>
                  <a:pt x="20713" y="23444"/>
                </a:moveTo>
                <a:lnTo>
                  <a:pt x="20717" y="23456"/>
                </a:lnTo>
                <a:lnTo>
                  <a:pt x="20719" y="23456"/>
                </a:lnTo>
                <a:cubicBezTo>
                  <a:pt x="20717" y="23453"/>
                  <a:pt x="20717" y="23450"/>
                  <a:pt x="20717" y="23444"/>
                </a:cubicBezTo>
                <a:close/>
                <a:moveTo>
                  <a:pt x="16610" y="23420"/>
                </a:moveTo>
                <a:lnTo>
                  <a:pt x="16610" y="23480"/>
                </a:lnTo>
                <a:lnTo>
                  <a:pt x="16598" y="23468"/>
                </a:lnTo>
                <a:lnTo>
                  <a:pt x="16586" y="23420"/>
                </a:lnTo>
                <a:close/>
                <a:moveTo>
                  <a:pt x="20684" y="23385"/>
                </a:moveTo>
                <a:lnTo>
                  <a:pt x="20705" y="23420"/>
                </a:lnTo>
                <a:lnTo>
                  <a:pt x="20708" y="23429"/>
                </a:lnTo>
                <a:lnTo>
                  <a:pt x="20708" y="23429"/>
                </a:lnTo>
                <a:cubicBezTo>
                  <a:pt x="20710" y="23426"/>
                  <a:pt x="20712" y="23424"/>
                  <a:pt x="20715" y="23424"/>
                </a:cubicBezTo>
                <a:cubicBezTo>
                  <a:pt x="20717" y="23424"/>
                  <a:pt x="20719" y="23425"/>
                  <a:pt x="20721" y="23426"/>
                </a:cubicBezTo>
                <a:lnTo>
                  <a:pt x="20721" y="23426"/>
                </a:lnTo>
                <a:cubicBezTo>
                  <a:pt x="20716" y="23416"/>
                  <a:pt x="20712" y="23406"/>
                  <a:pt x="20708" y="23396"/>
                </a:cubicBezTo>
                <a:lnTo>
                  <a:pt x="20708" y="23396"/>
                </a:lnTo>
                <a:cubicBezTo>
                  <a:pt x="20711" y="23397"/>
                  <a:pt x="20714" y="23397"/>
                  <a:pt x="20717" y="23397"/>
                </a:cubicBezTo>
                <a:lnTo>
                  <a:pt x="20729" y="23432"/>
                </a:lnTo>
                <a:cubicBezTo>
                  <a:pt x="20726" y="23430"/>
                  <a:pt x="20724" y="23427"/>
                  <a:pt x="20721" y="23426"/>
                </a:cubicBezTo>
                <a:lnTo>
                  <a:pt x="20721" y="23426"/>
                </a:lnTo>
                <a:cubicBezTo>
                  <a:pt x="20726" y="23436"/>
                  <a:pt x="20733" y="23446"/>
                  <a:pt x="20741" y="23456"/>
                </a:cubicBezTo>
                <a:lnTo>
                  <a:pt x="20719" y="23456"/>
                </a:lnTo>
                <a:cubicBezTo>
                  <a:pt x="20720" y="23459"/>
                  <a:pt x="20723" y="23462"/>
                  <a:pt x="20729" y="23468"/>
                </a:cubicBezTo>
                <a:cubicBezTo>
                  <a:pt x="20717" y="23468"/>
                  <a:pt x="20717" y="23480"/>
                  <a:pt x="20717" y="23480"/>
                </a:cubicBezTo>
                <a:cubicBezTo>
                  <a:pt x="20705" y="23456"/>
                  <a:pt x="20693" y="23432"/>
                  <a:pt x="20682" y="23408"/>
                </a:cubicBezTo>
                <a:cubicBezTo>
                  <a:pt x="20673" y="23391"/>
                  <a:pt x="20677" y="23386"/>
                  <a:pt x="20684" y="23385"/>
                </a:cubicBezTo>
                <a:close/>
                <a:moveTo>
                  <a:pt x="12395" y="23480"/>
                </a:moveTo>
                <a:lnTo>
                  <a:pt x="12395" y="23492"/>
                </a:lnTo>
                <a:lnTo>
                  <a:pt x="12383" y="23492"/>
                </a:lnTo>
                <a:lnTo>
                  <a:pt x="12383" y="23480"/>
                </a:lnTo>
                <a:close/>
                <a:moveTo>
                  <a:pt x="12490" y="23492"/>
                </a:moveTo>
                <a:lnTo>
                  <a:pt x="12502" y="23504"/>
                </a:lnTo>
                <a:cubicBezTo>
                  <a:pt x="12502" y="23504"/>
                  <a:pt x="12502" y="23492"/>
                  <a:pt x="12490" y="23492"/>
                </a:cubicBezTo>
                <a:close/>
                <a:moveTo>
                  <a:pt x="12371" y="23516"/>
                </a:moveTo>
                <a:lnTo>
                  <a:pt x="12371" y="23528"/>
                </a:lnTo>
                <a:cubicBezTo>
                  <a:pt x="12371" y="23528"/>
                  <a:pt x="12359" y="23516"/>
                  <a:pt x="12371" y="23516"/>
                </a:cubicBezTo>
                <a:close/>
                <a:moveTo>
                  <a:pt x="12514" y="23468"/>
                </a:moveTo>
                <a:cubicBezTo>
                  <a:pt x="12502" y="23480"/>
                  <a:pt x="12514" y="23492"/>
                  <a:pt x="12490" y="23528"/>
                </a:cubicBezTo>
                <a:lnTo>
                  <a:pt x="12466" y="23539"/>
                </a:lnTo>
                <a:lnTo>
                  <a:pt x="12466" y="23528"/>
                </a:lnTo>
                <a:lnTo>
                  <a:pt x="12478" y="23516"/>
                </a:lnTo>
                <a:cubicBezTo>
                  <a:pt x="12478" y="23516"/>
                  <a:pt x="12490" y="23516"/>
                  <a:pt x="12490" y="23504"/>
                </a:cubicBezTo>
                <a:lnTo>
                  <a:pt x="12490" y="23492"/>
                </a:lnTo>
                <a:lnTo>
                  <a:pt x="12514" y="23468"/>
                </a:lnTo>
                <a:close/>
                <a:moveTo>
                  <a:pt x="12526" y="23492"/>
                </a:moveTo>
                <a:lnTo>
                  <a:pt x="12526" y="23492"/>
                </a:lnTo>
                <a:cubicBezTo>
                  <a:pt x="12514" y="23516"/>
                  <a:pt x="12502" y="23539"/>
                  <a:pt x="12478" y="23563"/>
                </a:cubicBezTo>
                <a:cubicBezTo>
                  <a:pt x="12478" y="23551"/>
                  <a:pt x="12502" y="23539"/>
                  <a:pt x="12502" y="23516"/>
                </a:cubicBezTo>
                <a:lnTo>
                  <a:pt x="12526" y="23492"/>
                </a:lnTo>
                <a:close/>
                <a:moveTo>
                  <a:pt x="12466" y="23563"/>
                </a:moveTo>
                <a:cubicBezTo>
                  <a:pt x="12466" y="23563"/>
                  <a:pt x="12478" y="23575"/>
                  <a:pt x="12478" y="23575"/>
                </a:cubicBezTo>
                <a:lnTo>
                  <a:pt x="12466" y="23575"/>
                </a:lnTo>
                <a:lnTo>
                  <a:pt x="12466" y="23563"/>
                </a:lnTo>
                <a:close/>
                <a:moveTo>
                  <a:pt x="12454" y="23575"/>
                </a:moveTo>
                <a:lnTo>
                  <a:pt x="12454" y="23575"/>
                </a:lnTo>
                <a:cubicBezTo>
                  <a:pt x="12454" y="23575"/>
                  <a:pt x="12466" y="23575"/>
                  <a:pt x="12466" y="23587"/>
                </a:cubicBezTo>
                <a:lnTo>
                  <a:pt x="12454" y="23575"/>
                </a:lnTo>
                <a:close/>
                <a:moveTo>
                  <a:pt x="20789" y="23575"/>
                </a:moveTo>
                <a:cubicBezTo>
                  <a:pt x="20789" y="23575"/>
                  <a:pt x="20789" y="23587"/>
                  <a:pt x="20789" y="23587"/>
                </a:cubicBezTo>
                <a:lnTo>
                  <a:pt x="20801" y="23587"/>
                </a:lnTo>
                <a:lnTo>
                  <a:pt x="20789" y="23575"/>
                </a:lnTo>
                <a:close/>
                <a:moveTo>
                  <a:pt x="12323" y="23587"/>
                </a:moveTo>
                <a:lnTo>
                  <a:pt x="12323" y="23599"/>
                </a:lnTo>
                <a:lnTo>
                  <a:pt x="12311" y="23599"/>
                </a:lnTo>
                <a:lnTo>
                  <a:pt x="12311" y="23587"/>
                </a:lnTo>
                <a:close/>
                <a:moveTo>
                  <a:pt x="20765" y="23539"/>
                </a:moveTo>
                <a:cubicBezTo>
                  <a:pt x="20789" y="23563"/>
                  <a:pt x="20813" y="23587"/>
                  <a:pt x="20824" y="23611"/>
                </a:cubicBezTo>
                <a:lnTo>
                  <a:pt x="20824" y="23623"/>
                </a:lnTo>
                <a:lnTo>
                  <a:pt x="20789" y="23587"/>
                </a:lnTo>
                <a:cubicBezTo>
                  <a:pt x="20777" y="23575"/>
                  <a:pt x="20765" y="23563"/>
                  <a:pt x="20753" y="23551"/>
                </a:cubicBezTo>
                <a:lnTo>
                  <a:pt x="20765" y="23539"/>
                </a:lnTo>
                <a:close/>
                <a:moveTo>
                  <a:pt x="1818" y="23372"/>
                </a:moveTo>
                <a:lnTo>
                  <a:pt x="1822" y="23385"/>
                </a:lnTo>
                <a:cubicBezTo>
                  <a:pt x="1819" y="23379"/>
                  <a:pt x="1817" y="23376"/>
                  <a:pt x="1816" y="23376"/>
                </a:cubicBezTo>
                <a:lnTo>
                  <a:pt x="1816" y="23376"/>
                </a:lnTo>
                <a:cubicBezTo>
                  <a:pt x="1811" y="23376"/>
                  <a:pt x="1816" y="23407"/>
                  <a:pt x="1834" y="23480"/>
                </a:cubicBezTo>
                <a:lnTo>
                  <a:pt x="1882" y="23551"/>
                </a:lnTo>
                <a:cubicBezTo>
                  <a:pt x="1898" y="23585"/>
                  <a:pt x="1912" y="23615"/>
                  <a:pt x="1923" y="23641"/>
                </a:cubicBezTo>
                <a:lnTo>
                  <a:pt x="1923" y="23641"/>
                </a:lnTo>
                <a:cubicBezTo>
                  <a:pt x="1889" y="23553"/>
                  <a:pt x="1854" y="23463"/>
                  <a:pt x="1818" y="23372"/>
                </a:cubicBezTo>
                <a:close/>
                <a:moveTo>
                  <a:pt x="20765" y="23611"/>
                </a:moveTo>
                <a:lnTo>
                  <a:pt x="20848" y="23647"/>
                </a:lnTo>
                <a:lnTo>
                  <a:pt x="20848" y="23647"/>
                </a:lnTo>
                <a:lnTo>
                  <a:pt x="20765" y="23635"/>
                </a:lnTo>
                <a:lnTo>
                  <a:pt x="20753" y="23611"/>
                </a:lnTo>
                <a:close/>
                <a:moveTo>
                  <a:pt x="12288" y="23635"/>
                </a:moveTo>
                <a:cubicBezTo>
                  <a:pt x="12288" y="23635"/>
                  <a:pt x="12288" y="23647"/>
                  <a:pt x="12300" y="23647"/>
                </a:cubicBezTo>
                <a:lnTo>
                  <a:pt x="12288" y="23635"/>
                </a:lnTo>
                <a:close/>
                <a:moveTo>
                  <a:pt x="12395" y="23647"/>
                </a:moveTo>
                <a:cubicBezTo>
                  <a:pt x="12407" y="23653"/>
                  <a:pt x="12410" y="23656"/>
                  <a:pt x="12408" y="23656"/>
                </a:cubicBezTo>
                <a:cubicBezTo>
                  <a:pt x="12407" y="23656"/>
                  <a:pt x="12401" y="23653"/>
                  <a:pt x="12395" y="23647"/>
                </a:cubicBezTo>
                <a:close/>
                <a:moveTo>
                  <a:pt x="9204" y="22956"/>
                </a:moveTo>
                <a:cubicBezTo>
                  <a:pt x="9204" y="22968"/>
                  <a:pt x="9204" y="22968"/>
                  <a:pt x="9216" y="22980"/>
                </a:cubicBezTo>
                <a:lnTo>
                  <a:pt x="9204" y="22980"/>
                </a:lnTo>
                <a:cubicBezTo>
                  <a:pt x="8966" y="23218"/>
                  <a:pt x="8704" y="23492"/>
                  <a:pt x="8537" y="23658"/>
                </a:cubicBezTo>
                <a:cubicBezTo>
                  <a:pt x="8692" y="23492"/>
                  <a:pt x="8930" y="23230"/>
                  <a:pt x="9204" y="22956"/>
                </a:cubicBezTo>
                <a:close/>
                <a:moveTo>
                  <a:pt x="12300" y="23635"/>
                </a:moveTo>
                <a:lnTo>
                  <a:pt x="12300" y="23647"/>
                </a:lnTo>
                <a:lnTo>
                  <a:pt x="12288" y="23647"/>
                </a:lnTo>
                <a:lnTo>
                  <a:pt x="12288" y="23658"/>
                </a:lnTo>
                <a:lnTo>
                  <a:pt x="12276" y="23647"/>
                </a:lnTo>
                <a:lnTo>
                  <a:pt x="12288" y="23647"/>
                </a:lnTo>
                <a:lnTo>
                  <a:pt x="12288" y="23635"/>
                </a:lnTo>
                <a:close/>
                <a:moveTo>
                  <a:pt x="12276" y="23670"/>
                </a:moveTo>
                <a:lnTo>
                  <a:pt x="12269" y="23677"/>
                </a:lnTo>
                <a:lnTo>
                  <a:pt x="12269" y="23677"/>
                </a:lnTo>
                <a:cubicBezTo>
                  <a:pt x="12268" y="23676"/>
                  <a:pt x="12267" y="23673"/>
                  <a:pt x="12264" y="23670"/>
                </a:cubicBezTo>
                <a:close/>
                <a:moveTo>
                  <a:pt x="12383" y="23658"/>
                </a:moveTo>
                <a:cubicBezTo>
                  <a:pt x="12383" y="23659"/>
                  <a:pt x="12383" y="23670"/>
                  <a:pt x="12371" y="23670"/>
                </a:cubicBezTo>
                <a:cubicBezTo>
                  <a:pt x="12371" y="23670"/>
                  <a:pt x="12383" y="23682"/>
                  <a:pt x="12395" y="23682"/>
                </a:cubicBezTo>
                <a:cubicBezTo>
                  <a:pt x="12395" y="23682"/>
                  <a:pt x="12383" y="23670"/>
                  <a:pt x="12395" y="23670"/>
                </a:cubicBezTo>
                <a:cubicBezTo>
                  <a:pt x="12395" y="23670"/>
                  <a:pt x="12395" y="23670"/>
                  <a:pt x="12395" y="23682"/>
                </a:cubicBezTo>
                <a:lnTo>
                  <a:pt x="12383" y="23694"/>
                </a:lnTo>
                <a:cubicBezTo>
                  <a:pt x="12383" y="23694"/>
                  <a:pt x="12371" y="23682"/>
                  <a:pt x="12371" y="23682"/>
                </a:cubicBezTo>
                <a:lnTo>
                  <a:pt x="12371" y="23670"/>
                </a:lnTo>
                <a:lnTo>
                  <a:pt x="12383" y="23658"/>
                </a:lnTo>
                <a:close/>
                <a:moveTo>
                  <a:pt x="12264" y="23682"/>
                </a:moveTo>
                <a:lnTo>
                  <a:pt x="12264" y="23694"/>
                </a:lnTo>
                <a:cubicBezTo>
                  <a:pt x="12256" y="23694"/>
                  <a:pt x="12259" y="23699"/>
                  <a:pt x="12258" y="23699"/>
                </a:cubicBezTo>
                <a:cubicBezTo>
                  <a:pt x="12257" y="23699"/>
                  <a:pt x="12256" y="23698"/>
                  <a:pt x="12252" y="23694"/>
                </a:cubicBezTo>
                <a:lnTo>
                  <a:pt x="12264" y="23694"/>
                </a:lnTo>
                <a:cubicBezTo>
                  <a:pt x="12264" y="23694"/>
                  <a:pt x="12264" y="23694"/>
                  <a:pt x="12252" y="23682"/>
                </a:cubicBezTo>
                <a:close/>
                <a:moveTo>
                  <a:pt x="20867" y="23696"/>
                </a:moveTo>
                <a:cubicBezTo>
                  <a:pt x="20869" y="23698"/>
                  <a:pt x="20870" y="23701"/>
                  <a:pt x="20869" y="23705"/>
                </a:cubicBezTo>
                <a:lnTo>
                  <a:pt x="20869" y="23705"/>
                </a:lnTo>
                <a:lnTo>
                  <a:pt x="20867" y="23696"/>
                </a:lnTo>
                <a:close/>
                <a:moveTo>
                  <a:pt x="12252" y="23706"/>
                </a:moveTo>
                <a:lnTo>
                  <a:pt x="12240" y="23718"/>
                </a:lnTo>
                <a:lnTo>
                  <a:pt x="12240" y="23706"/>
                </a:lnTo>
                <a:close/>
                <a:moveTo>
                  <a:pt x="3477" y="23611"/>
                </a:moveTo>
                <a:cubicBezTo>
                  <a:pt x="3418" y="23647"/>
                  <a:pt x="3358" y="23682"/>
                  <a:pt x="3287" y="23718"/>
                </a:cubicBezTo>
                <a:cubicBezTo>
                  <a:pt x="3263" y="23730"/>
                  <a:pt x="3227" y="23742"/>
                  <a:pt x="3191" y="23754"/>
                </a:cubicBezTo>
                <a:lnTo>
                  <a:pt x="3477" y="23611"/>
                </a:lnTo>
                <a:close/>
                <a:moveTo>
                  <a:pt x="12216" y="23742"/>
                </a:moveTo>
                <a:lnTo>
                  <a:pt x="12228" y="23754"/>
                </a:lnTo>
                <a:lnTo>
                  <a:pt x="12216" y="23766"/>
                </a:lnTo>
                <a:cubicBezTo>
                  <a:pt x="12216" y="23766"/>
                  <a:pt x="12216" y="23766"/>
                  <a:pt x="12216" y="23754"/>
                </a:cubicBezTo>
                <a:lnTo>
                  <a:pt x="12216" y="23742"/>
                </a:lnTo>
                <a:close/>
                <a:moveTo>
                  <a:pt x="1923" y="23641"/>
                </a:moveTo>
                <a:lnTo>
                  <a:pt x="1923" y="23641"/>
                </a:lnTo>
                <a:cubicBezTo>
                  <a:pt x="1940" y="23684"/>
                  <a:pt x="1957" y="23727"/>
                  <a:pt x="1974" y="23769"/>
                </a:cubicBezTo>
                <a:lnTo>
                  <a:pt x="1974" y="23769"/>
                </a:lnTo>
                <a:cubicBezTo>
                  <a:pt x="1963" y="23737"/>
                  <a:pt x="1948" y="23696"/>
                  <a:pt x="1923" y="23641"/>
                </a:cubicBezTo>
                <a:close/>
                <a:moveTo>
                  <a:pt x="3322" y="23766"/>
                </a:moveTo>
                <a:lnTo>
                  <a:pt x="3280" y="23783"/>
                </a:lnTo>
                <a:lnTo>
                  <a:pt x="3280" y="23783"/>
                </a:lnTo>
                <a:cubicBezTo>
                  <a:pt x="3286" y="23778"/>
                  <a:pt x="3292" y="23772"/>
                  <a:pt x="3298" y="23766"/>
                </a:cubicBezTo>
                <a:close/>
                <a:moveTo>
                  <a:pt x="1715" y="22908"/>
                </a:moveTo>
                <a:cubicBezTo>
                  <a:pt x="1763" y="23051"/>
                  <a:pt x="1810" y="23182"/>
                  <a:pt x="1870" y="23313"/>
                </a:cubicBezTo>
                <a:cubicBezTo>
                  <a:pt x="1869" y="23313"/>
                  <a:pt x="1869" y="23313"/>
                  <a:pt x="1869" y="23313"/>
                </a:cubicBezTo>
                <a:lnTo>
                  <a:pt x="1869" y="23313"/>
                </a:lnTo>
                <a:cubicBezTo>
                  <a:pt x="1918" y="23413"/>
                  <a:pt x="1958" y="23503"/>
                  <a:pt x="1989" y="23575"/>
                </a:cubicBezTo>
                <a:lnTo>
                  <a:pt x="2072" y="23789"/>
                </a:lnTo>
                <a:cubicBezTo>
                  <a:pt x="2072" y="23815"/>
                  <a:pt x="2072" y="23835"/>
                  <a:pt x="2068" y="23835"/>
                </a:cubicBezTo>
                <a:cubicBezTo>
                  <a:pt x="2066" y="23835"/>
                  <a:pt x="2064" y="23832"/>
                  <a:pt x="2060" y="23825"/>
                </a:cubicBezTo>
                <a:lnTo>
                  <a:pt x="2024" y="23742"/>
                </a:lnTo>
                <a:cubicBezTo>
                  <a:pt x="1959" y="23589"/>
                  <a:pt x="1914" y="23437"/>
                  <a:pt x="1861" y="23302"/>
                </a:cubicBezTo>
                <a:lnTo>
                  <a:pt x="1861" y="23302"/>
                </a:lnTo>
                <a:cubicBezTo>
                  <a:pt x="1863" y="23306"/>
                  <a:pt x="1866" y="23310"/>
                  <a:pt x="1869" y="23313"/>
                </a:cubicBezTo>
                <a:lnTo>
                  <a:pt x="1869" y="23313"/>
                </a:lnTo>
                <a:cubicBezTo>
                  <a:pt x="1862" y="23297"/>
                  <a:pt x="1854" y="23281"/>
                  <a:pt x="1846" y="23266"/>
                </a:cubicBezTo>
                <a:lnTo>
                  <a:pt x="1846" y="23266"/>
                </a:lnTo>
                <a:cubicBezTo>
                  <a:pt x="1851" y="23278"/>
                  <a:pt x="1856" y="23290"/>
                  <a:pt x="1861" y="23302"/>
                </a:cubicBezTo>
                <a:lnTo>
                  <a:pt x="1861" y="23302"/>
                </a:lnTo>
                <a:cubicBezTo>
                  <a:pt x="1852" y="23291"/>
                  <a:pt x="1846" y="23277"/>
                  <a:pt x="1846" y="23277"/>
                </a:cubicBezTo>
                <a:cubicBezTo>
                  <a:pt x="1798" y="23135"/>
                  <a:pt x="1703" y="22932"/>
                  <a:pt x="1715" y="22908"/>
                </a:cubicBezTo>
                <a:close/>
                <a:moveTo>
                  <a:pt x="12169" y="23825"/>
                </a:moveTo>
                <a:lnTo>
                  <a:pt x="12169" y="23837"/>
                </a:lnTo>
                <a:lnTo>
                  <a:pt x="12157" y="23837"/>
                </a:lnTo>
                <a:lnTo>
                  <a:pt x="12169" y="23825"/>
                </a:lnTo>
                <a:close/>
                <a:moveTo>
                  <a:pt x="12359" y="23694"/>
                </a:moveTo>
                <a:cubicBezTo>
                  <a:pt x="12359" y="23694"/>
                  <a:pt x="12371" y="23694"/>
                  <a:pt x="12383" y="23706"/>
                </a:cubicBezTo>
                <a:cubicBezTo>
                  <a:pt x="12347" y="23754"/>
                  <a:pt x="12323" y="23789"/>
                  <a:pt x="12288" y="23837"/>
                </a:cubicBezTo>
                <a:lnTo>
                  <a:pt x="12288" y="23825"/>
                </a:lnTo>
                <a:cubicBezTo>
                  <a:pt x="12300" y="23801"/>
                  <a:pt x="12311" y="23778"/>
                  <a:pt x="12311" y="23766"/>
                </a:cubicBezTo>
                <a:lnTo>
                  <a:pt x="12359" y="23694"/>
                </a:lnTo>
                <a:close/>
                <a:moveTo>
                  <a:pt x="3048" y="23837"/>
                </a:moveTo>
                <a:lnTo>
                  <a:pt x="3037" y="23849"/>
                </a:lnTo>
                <a:lnTo>
                  <a:pt x="3037" y="23837"/>
                </a:lnTo>
                <a:close/>
                <a:moveTo>
                  <a:pt x="12145" y="23861"/>
                </a:moveTo>
                <a:cubicBezTo>
                  <a:pt x="12145" y="23861"/>
                  <a:pt x="12145" y="23873"/>
                  <a:pt x="12145" y="23873"/>
                </a:cubicBezTo>
                <a:lnTo>
                  <a:pt x="12133" y="23873"/>
                </a:lnTo>
                <a:lnTo>
                  <a:pt x="12145" y="23861"/>
                </a:lnTo>
                <a:close/>
                <a:moveTo>
                  <a:pt x="23134" y="23861"/>
                </a:moveTo>
                <a:lnTo>
                  <a:pt x="23134" y="23861"/>
                </a:lnTo>
                <a:cubicBezTo>
                  <a:pt x="23134" y="23861"/>
                  <a:pt x="23146" y="23861"/>
                  <a:pt x="23146" y="23873"/>
                </a:cubicBezTo>
                <a:cubicBezTo>
                  <a:pt x="23142" y="23869"/>
                  <a:pt x="23138" y="23865"/>
                  <a:pt x="23134" y="23861"/>
                </a:cubicBezTo>
                <a:close/>
                <a:moveTo>
                  <a:pt x="2989" y="23873"/>
                </a:moveTo>
                <a:lnTo>
                  <a:pt x="2989" y="23873"/>
                </a:lnTo>
                <a:cubicBezTo>
                  <a:pt x="2965" y="23885"/>
                  <a:pt x="2941" y="23897"/>
                  <a:pt x="2929" y="23897"/>
                </a:cubicBezTo>
                <a:lnTo>
                  <a:pt x="2989" y="23873"/>
                </a:lnTo>
                <a:close/>
                <a:moveTo>
                  <a:pt x="20932" y="23897"/>
                </a:moveTo>
                <a:lnTo>
                  <a:pt x="20944" y="23909"/>
                </a:lnTo>
                <a:lnTo>
                  <a:pt x="20955" y="23909"/>
                </a:lnTo>
                <a:cubicBezTo>
                  <a:pt x="20944" y="23909"/>
                  <a:pt x="20932" y="23897"/>
                  <a:pt x="20932" y="23897"/>
                </a:cubicBezTo>
                <a:close/>
                <a:moveTo>
                  <a:pt x="3037" y="23849"/>
                </a:moveTo>
                <a:lnTo>
                  <a:pt x="3001" y="23897"/>
                </a:lnTo>
                <a:lnTo>
                  <a:pt x="2989" y="23897"/>
                </a:lnTo>
                <a:lnTo>
                  <a:pt x="2965" y="23909"/>
                </a:lnTo>
                <a:lnTo>
                  <a:pt x="2977" y="23909"/>
                </a:lnTo>
                <a:lnTo>
                  <a:pt x="2965" y="23920"/>
                </a:lnTo>
                <a:lnTo>
                  <a:pt x="2965" y="23909"/>
                </a:lnTo>
                <a:lnTo>
                  <a:pt x="2989" y="23873"/>
                </a:lnTo>
                <a:cubicBezTo>
                  <a:pt x="3001" y="23861"/>
                  <a:pt x="3025" y="23861"/>
                  <a:pt x="3037" y="23849"/>
                </a:cubicBezTo>
                <a:close/>
                <a:moveTo>
                  <a:pt x="12264" y="23909"/>
                </a:moveTo>
                <a:lnTo>
                  <a:pt x="12276" y="23920"/>
                </a:lnTo>
                <a:lnTo>
                  <a:pt x="12276" y="23909"/>
                </a:lnTo>
                <a:close/>
                <a:moveTo>
                  <a:pt x="8886" y="23107"/>
                </a:moveTo>
                <a:lnTo>
                  <a:pt x="8728" y="23289"/>
                </a:lnTo>
                <a:cubicBezTo>
                  <a:pt x="8644" y="23373"/>
                  <a:pt x="8549" y="23456"/>
                  <a:pt x="8442" y="23551"/>
                </a:cubicBezTo>
                <a:lnTo>
                  <a:pt x="8478" y="23587"/>
                </a:lnTo>
                <a:cubicBezTo>
                  <a:pt x="8382" y="23682"/>
                  <a:pt x="8287" y="23789"/>
                  <a:pt x="8192" y="23885"/>
                </a:cubicBezTo>
                <a:lnTo>
                  <a:pt x="8132" y="23944"/>
                </a:lnTo>
                <a:cubicBezTo>
                  <a:pt x="8132" y="23932"/>
                  <a:pt x="8144" y="23897"/>
                  <a:pt x="8359" y="23682"/>
                </a:cubicBezTo>
                <a:cubicBezTo>
                  <a:pt x="8360" y="23677"/>
                  <a:pt x="8359" y="23674"/>
                  <a:pt x="8356" y="23674"/>
                </a:cubicBezTo>
                <a:cubicBezTo>
                  <a:pt x="8336" y="23674"/>
                  <a:pt x="8220" y="23794"/>
                  <a:pt x="8089" y="23918"/>
                </a:cubicBezTo>
                <a:lnTo>
                  <a:pt x="8089" y="23918"/>
                </a:lnTo>
                <a:cubicBezTo>
                  <a:pt x="8269" y="23702"/>
                  <a:pt x="8538" y="23445"/>
                  <a:pt x="8847" y="23147"/>
                </a:cubicBezTo>
                <a:cubicBezTo>
                  <a:pt x="8857" y="23136"/>
                  <a:pt x="8870" y="23123"/>
                  <a:pt x="8886" y="23107"/>
                </a:cubicBezTo>
                <a:close/>
                <a:moveTo>
                  <a:pt x="23158" y="23932"/>
                </a:moveTo>
                <a:cubicBezTo>
                  <a:pt x="23164" y="23937"/>
                  <a:pt x="23169" y="23941"/>
                  <a:pt x="23173" y="23944"/>
                </a:cubicBezTo>
                <a:lnTo>
                  <a:pt x="23173" y="23944"/>
                </a:lnTo>
                <a:lnTo>
                  <a:pt x="23158" y="23932"/>
                </a:lnTo>
                <a:close/>
                <a:moveTo>
                  <a:pt x="29433" y="23885"/>
                </a:moveTo>
                <a:lnTo>
                  <a:pt x="29433" y="23885"/>
                </a:lnTo>
                <a:cubicBezTo>
                  <a:pt x="29445" y="23897"/>
                  <a:pt x="29456" y="23909"/>
                  <a:pt x="29480" y="23909"/>
                </a:cubicBezTo>
                <a:cubicBezTo>
                  <a:pt x="29492" y="23932"/>
                  <a:pt x="29504" y="23944"/>
                  <a:pt x="29516" y="23956"/>
                </a:cubicBezTo>
                <a:cubicBezTo>
                  <a:pt x="29468" y="23932"/>
                  <a:pt x="29445" y="23909"/>
                  <a:pt x="29433" y="23885"/>
                </a:cubicBezTo>
                <a:close/>
                <a:moveTo>
                  <a:pt x="12276" y="23837"/>
                </a:moveTo>
                <a:cubicBezTo>
                  <a:pt x="12276" y="23837"/>
                  <a:pt x="12288" y="23849"/>
                  <a:pt x="12288" y="23849"/>
                </a:cubicBezTo>
                <a:cubicBezTo>
                  <a:pt x="12264" y="23885"/>
                  <a:pt x="12240" y="23932"/>
                  <a:pt x="12204" y="23968"/>
                </a:cubicBezTo>
                <a:lnTo>
                  <a:pt x="12204" y="23968"/>
                </a:lnTo>
                <a:cubicBezTo>
                  <a:pt x="12228" y="23944"/>
                  <a:pt x="12240" y="23920"/>
                  <a:pt x="12252" y="23897"/>
                </a:cubicBezTo>
                <a:cubicBezTo>
                  <a:pt x="12252" y="23897"/>
                  <a:pt x="12252" y="23897"/>
                  <a:pt x="12252" y="23885"/>
                </a:cubicBezTo>
                <a:cubicBezTo>
                  <a:pt x="12264" y="23873"/>
                  <a:pt x="12276" y="23861"/>
                  <a:pt x="12276" y="23837"/>
                </a:cubicBezTo>
                <a:close/>
                <a:moveTo>
                  <a:pt x="23420" y="24028"/>
                </a:moveTo>
                <a:lnTo>
                  <a:pt x="23420" y="24028"/>
                </a:lnTo>
                <a:lnTo>
                  <a:pt x="23420" y="24028"/>
                </a:lnTo>
                <a:close/>
                <a:moveTo>
                  <a:pt x="23444" y="24028"/>
                </a:moveTo>
                <a:cubicBezTo>
                  <a:pt x="23432" y="24028"/>
                  <a:pt x="23432" y="24039"/>
                  <a:pt x="23432" y="24039"/>
                </a:cubicBezTo>
                <a:lnTo>
                  <a:pt x="23444" y="24028"/>
                </a:lnTo>
                <a:close/>
                <a:moveTo>
                  <a:pt x="22658" y="23266"/>
                </a:moveTo>
                <a:lnTo>
                  <a:pt x="23444" y="24028"/>
                </a:lnTo>
                <a:lnTo>
                  <a:pt x="23444" y="24039"/>
                </a:lnTo>
                <a:cubicBezTo>
                  <a:pt x="23436" y="24039"/>
                  <a:pt x="23428" y="24045"/>
                  <a:pt x="23424" y="24045"/>
                </a:cubicBezTo>
                <a:cubicBezTo>
                  <a:pt x="23421" y="24045"/>
                  <a:pt x="23420" y="24043"/>
                  <a:pt x="23420" y="24039"/>
                </a:cubicBezTo>
                <a:lnTo>
                  <a:pt x="23432" y="24039"/>
                </a:lnTo>
                <a:cubicBezTo>
                  <a:pt x="23426" y="24039"/>
                  <a:pt x="23423" y="24037"/>
                  <a:pt x="23420" y="24037"/>
                </a:cubicBezTo>
                <a:cubicBezTo>
                  <a:pt x="23417" y="24037"/>
                  <a:pt x="23414" y="24039"/>
                  <a:pt x="23408" y="24051"/>
                </a:cubicBezTo>
                <a:lnTo>
                  <a:pt x="23420" y="24028"/>
                </a:lnTo>
                <a:lnTo>
                  <a:pt x="23408" y="24039"/>
                </a:lnTo>
                <a:lnTo>
                  <a:pt x="23396" y="24039"/>
                </a:lnTo>
                <a:lnTo>
                  <a:pt x="23313" y="23932"/>
                </a:lnTo>
                <a:cubicBezTo>
                  <a:pt x="23253" y="23861"/>
                  <a:pt x="23182" y="23813"/>
                  <a:pt x="23134" y="23778"/>
                </a:cubicBezTo>
                <a:cubicBezTo>
                  <a:pt x="23027" y="23658"/>
                  <a:pt x="22849" y="23480"/>
                  <a:pt x="22658" y="23266"/>
                </a:cubicBezTo>
                <a:close/>
                <a:moveTo>
                  <a:pt x="18015" y="24004"/>
                </a:moveTo>
                <a:cubicBezTo>
                  <a:pt x="18026" y="24004"/>
                  <a:pt x="18026" y="24016"/>
                  <a:pt x="18026" y="24028"/>
                </a:cubicBezTo>
                <a:lnTo>
                  <a:pt x="18026" y="24016"/>
                </a:lnTo>
                <a:cubicBezTo>
                  <a:pt x="18026" y="24028"/>
                  <a:pt x="18038" y="24051"/>
                  <a:pt x="18038" y="24087"/>
                </a:cubicBezTo>
                <a:lnTo>
                  <a:pt x="18026" y="24075"/>
                </a:lnTo>
                <a:cubicBezTo>
                  <a:pt x="18026" y="24039"/>
                  <a:pt x="18015" y="24016"/>
                  <a:pt x="18015" y="24004"/>
                </a:cubicBezTo>
                <a:close/>
                <a:moveTo>
                  <a:pt x="23384" y="24087"/>
                </a:moveTo>
                <a:lnTo>
                  <a:pt x="23372" y="24099"/>
                </a:lnTo>
                <a:cubicBezTo>
                  <a:pt x="23372" y="24099"/>
                  <a:pt x="23384" y="24099"/>
                  <a:pt x="23384" y="24087"/>
                </a:cubicBezTo>
                <a:close/>
                <a:moveTo>
                  <a:pt x="23372" y="24099"/>
                </a:moveTo>
                <a:lnTo>
                  <a:pt x="23360" y="24111"/>
                </a:lnTo>
                <a:cubicBezTo>
                  <a:pt x="23360" y="24111"/>
                  <a:pt x="23372" y="24099"/>
                  <a:pt x="23384" y="24099"/>
                </a:cubicBezTo>
                <a:lnTo>
                  <a:pt x="23384" y="24099"/>
                </a:lnTo>
                <a:lnTo>
                  <a:pt x="23384" y="24099"/>
                </a:lnTo>
                <a:close/>
                <a:moveTo>
                  <a:pt x="23456" y="24111"/>
                </a:moveTo>
                <a:cubicBezTo>
                  <a:pt x="23447" y="24120"/>
                  <a:pt x="23445" y="24122"/>
                  <a:pt x="23449" y="24128"/>
                </a:cubicBezTo>
                <a:lnTo>
                  <a:pt x="23449" y="24128"/>
                </a:lnTo>
                <a:cubicBezTo>
                  <a:pt x="23453" y="24122"/>
                  <a:pt x="23456" y="24117"/>
                  <a:pt x="23456" y="24111"/>
                </a:cubicBezTo>
                <a:close/>
                <a:moveTo>
                  <a:pt x="23454" y="24133"/>
                </a:moveTo>
                <a:lnTo>
                  <a:pt x="23454" y="24133"/>
                </a:lnTo>
                <a:cubicBezTo>
                  <a:pt x="23454" y="24133"/>
                  <a:pt x="23455" y="24134"/>
                  <a:pt x="23456" y="24135"/>
                </a:cubicBezTo>
                <a:cubicBezTo>
                  <a:pt x="23449" y="24138"/>
                  <a:pt x="23444" y="24140"/>
                  <a:pt x="23440" y="24140"/>
                </a:cubicBezTo>
                <a:lnTo>
                  <a:pt x="23440" y="24140"/>
                </a:lnTo>
                <a:cubicBezTo>
                  <a:pt x="23444" y="24137"/>
                  <a:pt x="23449" y="24135"/>
                  <a:pt x="23454" y="24133"/>
                </a:cubicBezTo>
                <a:close/>
                <a:moveTo>
                  <a:pt x="23420" y="24159"/>
                </a:moveTo>
                <a:cubicBezTo>
                  <a:pt x="23420" y="24159"/>
                  <a:pt x="23420" y="24170"/>
                  <a:pt x="23420" y="24170"/>
                </a:cubicBezTo>
                <a:lnTo>
                  <a:pt x="23408" y="24170"/>
                </a:lnTo>
                <a:cubicBezTo>
                  <a:pt x="23408" y="24170"/>
                  <a:pt x="23420" y="24159"/>
                  <a:pt x="23420" y="24159"/>
                </a:cubicBezTo>
                <a:close/>
                <a:moveTo>
                  <a:pt x="23359" y="24169"/>
                </a:moveTo>
                <a:lnTo>
                  <a:pt x="23360" y="24170"/>
                </a:lnTo>
                <a:cubicBezTo>
                  <a:pt x="23360" y="24170"/>
                  <a:pt x="23357" y="24173"/>
                  <a:pt x="23353" y="24176"/>
                </a:cubicBezTo>
                <a:lnTo>
                  <a:pt x="23353" y="24176"/>
                </a:lnTo>
                <a:cubicBezTo>
                  <a:pt x="23355" y="24173"/>
                  <a:pt x="23357" y="24171"/>
                  <a:pt x="23359" y="24169"/>
                </a:cubicBezTo>
                <a:close/>
                <a:moveTo>
                  <a:pt x="23337" y="24182"/>
                </a:moveTo>
                <a:lnTo>
                  <a:pt x="23337" y="24182"/>
                </a:lnTo>
                <a:cubicBezTo>
                  <a:pt x="23337" y="24182"/>
                  <a:pt x="23332" y="24187"/>
                  <a:pt x="23328" y="24194"/>
                </a:cubicBezTo>
                <a:lnTo>
                  <a:pt x="23328" y="24194"/>
                </a:lnTo>
                <a:cubicBezTo>
                  <a:pt x="23332" y="24193"/>
                  <a:pt x="23337" y="24190"/>
                  <a:pt x="23337" y="24182"/>
                </a:cubicBezTo>
                <a:close/>
                <a:moveTo>
                  <a:pt x="23480" y="24135"/>
                </a:moveTo>
                <a:lnTo>
                  <a:pt x="23503" y="24159"/>
                </a:lnTo>
                <a:cubicBezTo>
                  <a:pt x="23495" y="24167"/>
                  <a:pt x="23481" y="24181"/>
                  <a:pt x="23473" y="24181"/>
                </a:cubicBezTo>
                <a:cubicBezTo>
                  <a:pt x="23470" y="24181"/>
                  <a:pt x="23468" y="24178"/>
                  <a:pt x="23468" y="24170"/>
                </a:cubicBezTo>
                <a:lnTo>
                  <a:pt x="23456" y="24194"/>
                </a:lnTo>
                <a:cubicBezTo>
                  <a:pt x="23444" y="24194"/>
                  <a:pt x="23456" y="24159"/>
                  <a:pt x="23444" y="24159"/>
                </a:cubicBezTo>
                <a:cubicBezTo>
                  <a:pt x="23456" y="24135"/>
                  <a:pt x="23468" y="24135"/>
                  <a:pt x="23480" y="24135"/>
                </a:cubicBezTo>
                <a:close/>
                <a:moveTo>
                  <a:pt x="23515" y="24170"/>
                </a:moveTo>
                <a:lnTo>
                  <a:pt x="23515" y="24182"/>
                </a:lnTo>
                <a:cubicBezTo>
                  <a:pt x="23515" y="24182"/>
                  <a:pt x="23515" y="24194"/>
                  <a:pt x="23503" y="24194"/>
                </a:cubicBezTo>
                <a:cubicBezTo>
                  <a:pt x="23503" y="24192"/>
                  <a:pt x="23503" y="24191"/>
                  <a:pt x="23502" y="24191"/>
                </a:cubicBezTo>
                <a:cubicBezTo>
                  <a:pt x="23499" y="24191"/>
                  <a:pt x="23489" y="24208"/>
                  <a:pt x="23480" y="24218"/>
                </a:cubicBezTo>
                <a:cubicBezTo>
                  <a:pt x="23480" y="24218"/>
                  <a:pt x="23503" y="24182"/>
                  <a:pt x="23515" y="24170"/>
                </a:cubicBezTo>
                <a:close/>
                <a:moveTo>
                  <a:pt x="23420" y="24194"/>
                </a:moveTo>
                <a:cubicBezTo>
                  <a:pt x="23420" y="24206"/>
                  <a:pt x="23432" y="24206"/>
                  <a:pt x="23432" y="24206"/>
                </a:cubicBezTo>
                <a:cubicBezTo>
                  <a:pt x="23432" y="24206"/>
                  <a:pt x="23444" y="24206"/>
                  <a:pt x="23444" y="24218"/>
                </a:cubicBezTo>
                <a:lnTo>
                  <a:pt x="23432" y="24218"/>
                </a:lnTo>
                <a:lnTo>
                  <a:pt x="23420" y="24230"/>
                </a:lnTo>
                <a:lnTo>
                  <a:pt x="23384" y="24206"/>
                </a:lnTo>
                <a:cubicBezTo>
                  <a:pt x="23396" y="24206"/>
                  <a:pt x="23396" y="24206"/>
                  <a:pt x="23408" y="24194"/>
                </a:cubicBezTo>
                <a:lnTo>
                  <a:pt x="23408" y="24206"/>
                </a:lnTo>
                <a:lnTo>
                  <a:pt x="23420" y="24218"/>
                </a:lnTo>
                <a:lnTo>
                  <a:pt x="23432" y="24218"/>
                </a:lnTo>
                <a:lnTo>
                  <a:pt x="23408" y="24194"/>
                </a:lnTo>
                <a:close/>
                <a:moveTo>
                  <a:pt x="21027" y="24087"/>
                </a:moveTo>
                <a:lnTo>
                  <a:pt x="21027" y="24087"/>
                </a:lnTo>
                <a:cubicBezTo>
                  <a:pt x="21051" y="24135"/>
                  <a:pt x="21074" y="24182"/>
                  <a:pt x="21086" y="24218"/>
                </a:cubicBezTo>
                <a:cubicBezTo>
                  <a:pt x="21105" y="24218"/>
                  <a:pt x="21123" y="24240"/>
                  <a:pt x="21147" y="24255"/>
                </a:cubicBezTo>
                <a:lnTo>
                  <a:pt x="21147" y="24255"/>
                </a:lnTo>
                <a:cubicBezTo>
                  <a:pt x="21137" y="24239"/>
                  <a:pt x="21127" y="24220"/>
                  <a:pt x="21122" y="24194"/>
                </a:cubicBezTo>
                <a:lnTo>
                  <a:pt x="21105" y="24160"/>
                </a:lnTo>
                <a:lnTo>
                  <a:pt x="21105" y="24160"/>
                </a:lnTo>
                <a:cubicBezTo>
                  <a:pt x="21103" y="24159"/>
                  <a:pt x="21101" y="24159"/>
                  <a:pt x="21098" y="24159"/>
                </a:cubicBezTo>
                <a:lnTo>
                  <a:pt x="21098" y="24170"/>
                </a:lnTo>
                <a:cubicBezTo>
                  <a:pt x="21074" y="24135"/>
                  <a:pt x="21051" y="24111"/>
                  <a:pt x="21027" y="24087"/>
                </a:cubicBezTo>
                <a:close/>
                <a:moveTo>
                  <a:pt x="23394" y="24252"/>
                </a:moveTo>
                <a:lnTo>
                  <a:pt x="23396" y="24254"/>
                </a:lnTo>
                <a:cubicBezTo>
                  <a:pt x="23394" y="24254"/>
                  <a:pt x="23391" y="24254"/>
                  <a:pt x="23389" y="24255"/>
                </a:cubicBezTo>
                <a:lnTo>
                  <a:pt x="23389" y="24255"/>
                </a:lnTo>
                <a:cubicBezTo>
                  <a:pt x="23391" y="24254"/>
                  <a:pt x="23393" y="24253"/>
                  <a:pt x="23394" y="24252"/>
                </a:cubicBezTo>
                <a:close/>
                <a:moveTo>
                  <a:pt x="23389" y="24255"/>
                </a:moveTo>
                <a:cubicBezTo>
                  <a:pt x="23385" y="24257"/>
                  <a:pt x="23381" y="24260"/>
                  <a:pt x="23375" y="24264"/>
                </a:cubicBezTo>
                <a:lnTo>
                  <a:pt x="23375" y="24264"/>
                </a:lnTo>
                <a:cubicBezTo>
                  <a:pt x="23379" y="24260"/>
                  <a:pt x="23384" y="24257"/>
                  <a:pt x="23389" y="24255"/>
                </a:cubicBezTo>
                <a:close/>
                <a:moveTo>
                  <a:pt x="12038" y="24254"/>
                </a:moveTo>
                <a:lnTo>
                  <a:pt x="12050" y="24266"/>
                </a:lnTo>
                <a:lnTo>
                  <a:pt x="12050" y="24254"/>
                </a:lnTo>
                <a:close/>
                <a:moveTo>
                  <a:pt x="12061" y="24242"/>
                </a:moveTo>
                <a:cubicBezTo>
                  <a:pt x="12061" y="24254"/>
                  <a:pt x="12050" y="24254"/>
                  <a:pt x="12050" y="24266"/>
                </a:cubicBezTo>
                <a:lnTo>
                  <a:pt x="12061" y="24266"/>
                </a:lnTo>
                <a:cubicBezTo>
                  <a:pt x="12061" y="24266"/>
                  <a:pt x="12061" y="24254"/>
                  <a:pt x="12061" y="24242"/>
                </a:cubicBezTo>
                <a:close/>
                <a:moveTo>
                  <a:pt x="23375" y="24264"/>
                </a:moveTo>
                <a:lnTo>
                  <a:pt x="23375" y="24264"/>
                </a:lnTo>
                <a:cubicBezTo>
                  <a:pt x="23374" y="24265"/>
                  <a:pt x="23373" y="24266"/>
                  <a:pt x="23372" y="24266"/>
                </a:cubicBezTo>
                <a:lnTo>
                  <a:pt x="23372" y="24266"/>
                </a:lnTo>
                <a:cubicBezTo>
                  <a:pt x="23372" y="24266"/>
                  <a:pt x="23372" y="24266"/>
                  <a:pt x="23372" y="24266"/>
                </a:cubicBezTo>
                <a:cubicBezTo>
                  <a:pt x="23373" y="24265"/>
                  <a:pt x="23374" y="24265"/>
                  <a:pt x="23375" y="24264"/>
                </a:cubicBezTo>
                <a:close/>
                <a:moveTo>
                  <a:pt x="23396" y="24266"/>
                </a:moveTo>
                <a:cubicBezTo>
                  <a:pt x="23396" y="24266"/>
                  <a:pt x="23396" y="24268"/>
                  <a:pt x="23395" y="24271"/>
                </a:cubicBezTo>
                <a:lnTo>
                  <a:pt x="23395" y="24271"/>
                </a:lnTo>
                <a:cubicBezTo>
                  <a:pt x="23395" y="24270"/>
                  <a:pt x="23394" y="24270"/>
                  <a:pt x="23393" y="24270"/>
                </a:cubicBezTo>
                <a:cubicBezTo>
                  <a:pt x="23393" y="24270"/>
                  <a:pt x="23392" y="24270"/>
                  <a:pt x="23392" y="24270"/>
                </a:cubicBezTo>
                <a:lnTo>
                  <a:pt x="23392" y="24270"/>
                </a:lnTo>
                <a:lnTo>
                  <a:pt x="23396" y="24266"/>
                </a:lnTo>
                <a:close/>
                <a:moveTo>
                  <a:pt x="16550" y="24194"/>
                </a:moveTo>
                <a:lnTo>
                  <a:pt x="16562" y="24218"/>
                </a:lnTo>
                <a:lnTo>
                  <a:pt x="16557" y="24275"/>
                </a:lnTo>
                <a:lnTo>
                  <a:pt x="16550" y="24254"/>
                </a:lnTo>
                <a:lnTo>
                  <a:pt x="16550" y="24194"/>
                </a:lnTo>
                <a:close/>
                <a:moveTo>
                  <a:pt x="23398" y="24276"/>
                </a:moveTo>
                <a:cubicBezTo>
                  <a:pt x="23397" y="24276"/>
                  <a:pt x="23397" y="24277"/>
                  <a:pt x="23396" y="24278"/>
                </a:cubicBezTo>
                <a:cubicBezTo>
                  <a:pt x="23397" y="24278"/>
                  <a:pt x="23398" y="24278"/>
                  <a:pt x="23398" y="24278"/>
                </a:cubicBezTo>
                <a:lnTo>
                  <a:pt x="23398" y="24278"/>
                </a:lnTo>
                <a:cubicBezTo>
                  <a:pt x="23398" y="24277"/>
                  <a:pt x="23398" y="24276"/>
                  <a:pt x="23398" y="24276"/>
                </a:cubicBezTo>
                <a:close/>
                <a:moveTo>
                  <a:pt x="2929" y="23944"/>
                </a:moveTo>
                <a:cubicBezTo>
                  <a:pt x="2798" y="24016"/>
                  <a:pt x="2679" y="24075"/>
                  <a:pt x="2548" y="24123"/>
                </a:cubicBezTo>
                <a:cubicBezTo>
                  <a:pt x="2617" y="24089"/>
                  <a:pt x="2691" y="24048"/>
                  <a:pt x="2768" y="24010"/>
                </a:cubicBezTo>
                <a:lnTo>
                  <a:pt x="2768" y="24010"/>
                </a:lnTo>
                <a:cubicBezTo>
                  <a:pt x="2702" y="24040"/>
                  <a:pt x="2643" y="24070"/>
                  <a:pt x="2584" y="24099"/>
                </a:cubicBezTo>
                <a:lnTo>
                  <a:pt x="2525" y="24135"/>
                </a:lnTo>
                <a:cubicBezTo>
                  <a:pt x="2513" y="24135"/>
                  <a:pt x="2489" y="24147"/>
                  <a:pt x="2465" y="24159"/>
                </a:cubicBezTo>
                <a:cubicBezTo>
                  <a:pt x="2417" y="24182"/>
                  <a:pt x="2382" y="24206"/>
                  <a:pt x="2334" y="24230"/>
                </a:cubicBezTo>
                <a:lnTo>
                  <a:pt x="2310" y="24242"/>
                </a:lnTo>
                <a:lnTo>
                  <a:pt x="2227" y="24290"/>
                </a:lnTo>
                <a:cubicBezTo>
                  <a:pt x="2179" y="24170"/>
                  <a:pt x="2132" y="24051"/>
                  <a:pt x="2096" y="23944"/>
                </a:cubicBezTo>
                <a:lnTo>
                  <a:pt x="2096" y="23944"/>
                </a:lnTo>
                <a:cubicBezTo>
                  <a:pt x="2108" y="23980"/>
                  <a:pt x="2132" y="24004"/>
                  <a:pt x="2144" y="24028"/>
                </a:cubicBezTo>
                <a:lnTo>
                  <a:pt x="2167" y="24051"/>
                </a:lnTo>
                <a:lnTo>
                  <a:pt x="2239" y="24242"/>
                </a:lnTo>
                <a:lnTo>
                  <a:pt x="2298" y="24218"/>
                </a:lnTo>
                <a:lnTo>
                  <a:pt x="2405" y="24159"/>
                </a:lnTo>
                <a:cubicBezTo>
                  <a:pt x="2489" y="24123"/>
                  <a:pt x="2572" y="24075"/>
                  <a:pt x="2656" y="24039"/>
                </a:cubicBezTo>
                <a:cubicBezTo>
                  <a:pt x="2667" y="24039"/>
                  <a:pt x="2722" y="24018"/>
                  <a:pt x="2800" y="23995"/>
                </a:cubicBezTo>
                <a:lnTo>
                  <a:pt x="2800" y="23995"/>
                </a:lnTo>
                <a:cubicBezTo>
                  <a:pt x="2789" y="24000"/>
                  <a:pt x="2779" y="24005"/>
                  <a:pt x="2768" y="24010"/>
                </a:cubicBezTo>
                <a:lnTo>
                  <a:pt x="2768" y="24010"/>
                </a:lnTo>
                <a:cubicBezTo>
                  <a:pt x="2782" y="24004"/>
                  <a:pt x="2796" y="23998"/>
                  <a:pt x="2810" y="23992"/>
                </a:cubicBezTo>
                <a:lnTo>
                  <a:pt x="2810" y="23992"/>
                </a:lnTo>
                <a:cubicBezTo>
                  <a:pt x="2807" y="23993"/>
                  <a:pt x="2803" y="23994"/>
                  <a:pt x="2800" y="23995"/>
                </a:cubicBezTo>
                <a:lnTo>
                  <a:pt x="2800" y="23995"/>
                </a:lnTo>
                <a:cubicBezTo>
                  <a:pt x="2819" y="23986"/>
                  <a:pt x="2839" y="23977"/>
                  <a:pt x="2858" y="23968"/>
                </a:cubicBezTo>
                <a:cubicBezTo>
                  <a:pt x="2882" y="23956"/>
                  <a:pt x="2906" y="23956"/>
                  <a:pt x="2929" y="23944"/>
                </a:cubicBezTo>
                <a:close/>
                <a:moveTo>
                  <a:pt x="23491" y="24290"/>
                </a:moveTo>
                <a:cubicBezTo>
                  <a:pt x="23491" y="24290"/>
                  <a:pt x="23491" y="24290"/>
                  <a:pt x="23491" y="24290"/>
                </a:cubicBezTo>
                <a:lnTo>
                  <a:pt x="23491" y="24290"/>
                </a:lnTo>
                <a:close/>
                <a:moveTo>
                  <a:pt x="11990" y="24290"/>
                </a:moveTo>
                <a:lnTo>
                  <a:pt x="11978" y="24301"/>
                </a:lnTo>
                <a:lnTo>
                  <a:pt x="11978" y="24290"/>
                </a:lnTo>
                <a:close/>
                <a:moveTo>
                  <a:pt x="23491" y="24290"/>
                </a:moveTo>
                <a:cubicBezTo>
                  <a:pt x="23486" y="24295"/>
                  <a:pt x="23486" y="24295"/>
                  <a:pt x="23487" y="24295"/>
                </a:cubicBezTo>
                <a:cubicBezTo>
                  <a:pt x="23488" y="24295"/>
                  <a:pt x="23491" y="24295"/>
                  <a:pt x="23491" y="24301"/>
                </a:cubicBezTo>
                <a:lnTo>
                  <a:pt x="23491" y="24290"/>
                </a:lnTo>
                <a:close/>
                <a:moveTo>
                  <a:pt x="23491" y="24290"/>
                </a:moveTo>
                <a:lnTo>
                  <a:pt x="23503" y="24301"/>
                </a:lnTo>
                <a:lnTo>
                  <a:pt x="23515" y="24290"/>
                </a:lnTo>
                <a:close/>
                <a:moveTo>
                  <a:pt x="23527" y="24182"/>
                </a:moveTo>
                <a:lnTo>
                  <a:pt x="23583" y="24238"/>
                </a:lnTo>
                <a:lnTo>
                  <a:pt x="23583" y="24238"/>
                </a:lnTo>
                <a:cubicBezTo>
                  <a:pt x="23584" y="24236"/>
                  <a:pt x="23585" y="24233"/>
                  <a:pt x="23587" y="24230"/>
                </a:cubicBezTo>
                <a:lnTo>
                  <a:pt x="23658" y="24301"/>
                </a:lnTo>
                <a:cubicBezTo>
                  <a:pt x="23634" y="24301"/>
                  <a:pt x="23611" y="24313"/>
                  <a:pt x="23599" y="24313"/>
                </a:cubicBezTo>
                <a:cubicBezTo>
                  <a:pt x="23599" y="24313"/>
                  <a:pt x="23587" y="24301"/>
                  <a:pt x="23587" y="24301"/>
                </a:cubicBezTo>
                <a:lnTo>
                  <a:pt x="23599" y="24290"/>
                </a:lnTo>
                <a:lnTo>
                  <a:pt x="23587" y="24290"/>
                </a:lnTo>
                <a:cubicBezTo>
                  <a:pt x="23575" y="24278"/>
                  <a:pt x="23575" y="24278"/>
                  <a:pt x="23575" y="24266"/>
                </a:cubicBezTo>
                <a:cubicBezTo>
                  <a:pt x="23575" y="24257"/>
                  <a:pt x="23575" y="24255"/>
                  <a:pt x="23580" y="24244"/>
                </a:cubicBezTo>
                <a:lnTo>
                  <a:pt x="23580" y="24244"/>
                </a:lnTo>
                <a:cubicBezTo>
                  <a:pt x="23580" y="24244"/>
                  <a:pt x="23581" y="24244"/>
                  <a:pt x="23582" y="24244"/>
                </a:cubicBezTo>
                <a:cubicBezTo>
                  <a:pt x="23583" y="24244"/>
                  <a:pt x="23585" y="24244"/>
                  <a:pt x="23587" y="24242"/>
                </a:cubicBezTo>
                <a:lnTo>
                  <a:pt x="23583" y="24238"/>
                </a:lnTo>
                <a:lnTo>
                  <a:pt x="23583" y="24238"/>
                </a:lnTo>
                <a:cubicBezTo>
                  <a:pt x="23582" y="24240"/>
                  <a:pt x="23581" y="24242"/>
                  <a:pt x="23580" y="24244"/>
                </a:cubicBezTo>
                <a:lnTo>
                  <a:pt x="23580" y="24244"/>
                </a:lnTo>
                <a:cubicBezTo>
                  <a:pt x="23576" y="24242"/>
                  <a:pt x="23574" y="24237"/>
                  <a:pt x="23569" y="24237"/>
                </a:cubicBezTo>
                <a:cubicBezTo>
                  <a:pt x="23565" y="24237"/>
                  <a:pt x="23559" y="24241"/>
                  <a:pt x="23551" y="24254"/>
                </a:cubicBezTo>
                <a:cubicBezTo>
                  <a:pt x="23551" y="24254"/>
                  <a:pt x="23539" y="24254"/>
                  <a:pt x="23539" y="24242"/>
                </a:cubicBezTo>
                <a:lnTo>
                  <a:pt x="23527" y="24242"/>
                </a:lnTo>
                <a:cubicBezTo>
                  <a:pt x="23527" y="24230"/>
                  <a:pt x="23539" y="24218"/>
                  <a:pt x="23539" y="24218"/>
                </a:cubicBezTo>
                <a:lnTo>
                  <a:pt x="23539" y="24218"/>
                </a:lnTo>
                <a:cubicBezTo>
                  <a:pt x="23527" y="24230"/>
                  <a:pt x="23527" y="24230"/>
                  <a:pt x="23515" y="24242"/>
                </a:cubicBezTo>
                <a:cubicBezTo>
                  <a:pt x="23515" y="24230"/>
                  <a:pt x="23503" y="24230"/>
                  <a:pt x="23503" y="24230"/>
                </a:cubicBezTo>
                <a:cubicBezTo>
                  <a:pt x="23515" y="24218"/>
                  <a:pt x="23515" y="24194"/>
                  <a:pt x="23527" y="24182"/>
                </a:cubicBezTo>
                <a:close/>
                <a:moveTo>
                  <a:pt x="23527" y="24266"/>
                </a:moveTo>
                <a:cubicBezTo>
                  <a:pt x="23527" y="24278"/>
                  <a:pt x="23515" y="24290"/>
                  <a:pt x="23515" y="24290"/>
                </a:cubicBezTo>
                <a:cubicBezTo>
                  <a:pt x="23515" y="24293"/>
                  <a:pt x="23516" y="24294"/>
                  <a:pt x="23518" y="24294"/>
                </a:cubicBezTo>
                <a:cubicBezTo>
                  <a:pt x="23522" y="24294"/>
                  <a:pt x="23531" y="24286"/>
                  <a:pt x="23539" y="24278"/>
                </a:cubicBezTo>
                <a:lnTo>
                  <a:pt x="23551" y="24290"/>
                </a:lnTo>
                <a:cubicBezTo>
                  <a:pt x="23545" y="24295"/>
                  <a:pt x="23542" y="24304"/>
                  <a:pt x="23539" y="24313"/>
                </a:cubicBezTo>
                <a:lnTo>
                  <a:pt x="23527" y="24301"/>
                </a:lnTo>
                <a:lnTo>
                  <a:pt x="23515" y="24301"/>
                </a:lnTo>
                <a:lnTo>
                  <a:pt x="23527" y="24325"/>
                </a:lnTo>
                <a:cubicBezTo>
                  <a:pt x="23527" y="24313"/>
                  <a:pt x="23539" y="24313"/>
                  <a:pt x="23539" y="24313"/>
                </a:cubicBezTo>
                <a:lnTo>
                  <a:pt x="23539" y="24313"/>
                </a:lnTo>
                <a:cubicBezTo>
                  <a:pt x="23536" y="24322"/>
                  <a:pt x="23533" y="24331"/>
                  <a:pt x="23527" y="24337"/>
                </a:cubicBezTo>
                <a:lnTo>
                  <a:pt x="23515" y="24325"/>
                </a:lnTo>
                <a:cubicBezTo>
                  <a:pt x="23503" y="24313"/>
                  <a:pt x="23491" y="24301"/>
                  <a:pt x="23480" y="24290"/>
                </a:cubicBezTo>
                <a:lnTo>
                  <a:pt x="23480" y="24278"/>
                </a:lnTo>
                <a:cubicBezTo>
                  <a:pt x="23480" y="24278"/>
                  <a:pt x="23480" y="24290"/>
                  <a:pt x="23468" y="24290"/>
                </a:cubicBezTo>
                <a:cubicBezTo>
                  <a:pt x="23468" y="24290"/>
                  <a:pt x="23468" y="24278"/>
                  <a:pt x="23468" y="24278"/>
                </a:cubicBezTo>
                <a:cubicBezTo>
                  <a:pt x="23480" y="24272"/>
                  <a:pt x="23488" y="24272"/>
                  <a:pt x="23497" y="24272"/>
                </a:cubicBezTo>
                <a:cubicBezTo>
                  <a:pt x="23506" y="24272"/>
                  <a:pt x="23515" y="24272"/>
                  <a:pt x="23527" y="24266"/>
                </a:cubicBezTo>
                <a:close/>
                <a:moveTo>
                  <a:pt x="12061" y="24290"/>
                </a:moveTo>
                <a:lnTo>
                  <a:pt x="12038" y="24325"/>
                </a:lnTo>
                <a:lnTo>
                  <a:pt x="12026" y="24337"/>
                </a:lnTo>
                <a:lnTo>
                  <a:pt x="12026" y="24349"/>
                </a:lnTo>
                <a:lnTo>
                  <a:pt x="12061" y="24290"/>
                </a:lnTo>
                <a:close/>
                <a:moveTo>
                  <a:pt x="16550" y="24278"/>
                </a:moveTo>
                <a:lnTo>
                  <a:pt x="16557" y="24284"/>
                </a:lnTo>
                <a:lnTo>
                  <a:pt x="16550" y="24361"/>
                </a:lnTo>
                <a:cubicBezTo>
                  <a:pt x="16550" y="24361"/>
                  <a:pt x="16550" y="24349"/>
                  <a:pt x="16550" y="24337"/>
                </a:cubicBezTo>
                <a:cubicBezTo>
                  <a:pt x="16550" y="24325"/>
                  <a:pt x="16550" y="24301"/>
                  <a:pt x="16550" y="24278"/>
                </a:cubicBezTo>
                <a:close/>
                <a:moveTo>
                  <a:pt x="23575" y="24313"/>
                </a:moveTo>
                <a:lnTo>
                  <a:pt x="23587" y="24325"/>
                </a:lnTo>
                <a:lnTo>
                  <a:pt x="23611" y="24313"/>
                </a:lnTo>
                <a:lnTo>
                  <a:pt x="23611" y="24313"/>
                </a:lnTo>
                <a:cubicBezTo>
                  <a:pt x="23599" y="24325"/>
                  <a:pt x="23599" y="24325"/>
                  <a:pt x="23599" y="24325"/>
                </a:cubicBezTo>
                <a:lnTo>
                  <a:pt x="23587" y="24325"/>
                </a:lnTo>
                <a:cubicBezTo>
                  <a:pt x="23587" y="24325"/>
                  <a:pt x="23587" y="24325"/>
                  <a:pt x="23587" y="24325"/>
                </a:cubicBezTo>
                <a:lnTo>
                  <a:pt x="23587" y="24337"/>
                </a:lnTo>
                <a:lnTo>
                  <a:pt x="23587" y="24341"/>
                </a:lnTo>
                <a:lnTo>
                  <a:pt x="23587" y="24341"/>
                </a:lnTo>
                <a:cubicBezTo>
                  <a:pt x="23592" y="24339"/>
                  <a:pt x="23596" y="24337"/>
                  <a:pt x="23599" y="24337"/>
                </a:cubicBezTo>
                <a:lnTo>
                  <a:pt x="23599" y="24337"/>
                </a:lnTo>
                <a:cubicBezTo>
                  <a:pt x="23599" y="24337"/>
                  <a:pt x="23599" y="24337"/>
                  <a:pt x="23587" y="24349"/>
                </a:cubicBezTo>
                <a:lnTo>
                  <a:pt x="23587" y="24341"/>
                </a:lnTo>
                <a:lnTo>
                  <a:pt x="23587" y="24341"/>
                </a:lnTo>
                <a:cubicBezTo>
                  <a:pt x="23583" y="24343"/>
                  <a:pt x="23579" y="24345"/>
                  <a:pt x="23575" y="24346"/>
                </a:cubicBezTo>
                <a:lnTo>
                  <a:pt x="23575" y="24346"/>
                </a:lnTo>
                <a:lnTo>
                  <a:pt x="23575" y="24337"/>
                </a:lnTo>
                <a:lnTo>
                  <a:pt x="23563" y="24337"/>
                </a:lnTo>
                <a:lnTo>
                  <a:pt x="23563" y="24337"/>
                </a:lnTo>
                <a:lnTo>
                  <a:pt x="23563" y="24337"/>
                </a:lnTo>
                <a:cubicBezTo>
                  <a:pt x="23560" y="24345"/>
                  <a:pt x="23562" y="24348"/>
                  <a:pt x="23567" y="24348"/>
                </a:cubicBezTo>
                <a:cubicBezTo>
                  <a:pt x="23569" y="24348"/>
                  <a:pt x="23572" y="24347"/>
                  <a:pt x="23575" y="24346"/>
                </a:cubicBezTo>
                <a:lnTo>
                  <a:pt x="23575" y="24346"/>
                </a:lnTo>
                <a:lnTo>
                  <a:pt x="23575" y="24349"/>
                </a:lnTo>
                <a:cubicBezTo>
                  <a:pt x="23575" y="24361"/>
                  <a:pt x="23587" y="24361"/>
                  <a:pt x="23599" y="24361"/>
                </a:cubicBezTo>
                <a:lnTo>
                  <a:pt x="23587" y="24373"/>
                </a:lnTo>
                <a:lnTo>
                  <a:pt x="23551" y="24337"/>
                </a:lnTo>
                <a:cubicBezTo>
                  <a:pt x="23551" y="24337"/>
                  <a:pt x="23551" y="24337"/>
                  <a:pt x="23551" y="24349"/>
                </a:cubicBezTo>
                <a:lnTo>
                  <a:pt x="23539" y="24337"/>
                </a:lnTo>
                <a:cubicBezTo>
                  <a:pt x="23539" y="24337"/>
                  <a:pt x="23539" y="24337"/>
                  <a:pt x="23551" y="24325"/>
                </a:cubicBezTo>
                <a:lnTo>
                  <a:pt x="23551" y="24337"/>
                </a:lnTo>
                <a:lnTo>
                  <a:pt x="23563" y="24325"/>
                </a:lnTo>
                <a:lnTo>
                  <a:pt x="23563" y="24337"/>
                </a:lnTo>
                <a:lnTo>
                  <a:pt x="23563" y="24337"/>
                </a:lnTo>
                <a:cubicBezTo>
                  <a:pt x="23565" y="24332"/>
                  <a:pt x="23568" y="24324"/>
                  <a:pt x="23575" y="24313"/>
                </a:cubicBezTo>
                <a:close/>
                <a:moveTo>
                  <a:pt x="23646" y="24337"/>
                </a:moveTo>
                <a:lnTo>
                  <a:pt x="23646" y="24337"/>
                </a:lnTo>
                <a:cubicBezTo>
                  <a:pt x="23611" y="24373"/>
                  <a:pt x="23646" y="24349"/>
                  <a:pt x="23622" y="24373"/>
                </a:cubicBezTo>
                <a:lnTo>
                  <a:pt x="23611" y="24361"/>
                </a:lnTo>
                <a:cubicBezTo>
                  <a:pt x="23622" y="24349"/>
                  <a:pt x="23634" y="24337"/>
                  <a:pt x="23646" y="24337"/>
                </a:cubicBezTo>
                <a:close/>
                <a:moveTo>
                  <a:pt x="23511" y="24376"/>
                </a:moveTo>
                <a:cubicBezTo>
                  <a:pt x="23509" y="24376"/>
                  <a:pt x="23503" y="24379"/>
                  <a:pt x="23491" y="24385"/>
                </a:cubicBezTo>
                <a:lnTo>
                  <a:pt x="23503" y="24385"/>
                </a:lnTo>
                <a:cubicBezTo>
                  <a:pt x="23509" y="24379"/>
                  <a:pt x="23512" y="24376"/>
                  <a:pt x="23511" y="24376"/>
                </a:cubicBezTo>
                <a:close/>
                <a:moveTo>
                  <a:pt x="23622" y="24384"/>
                </a:moveTo>
                <a:lnTo>
                  <a:pt x="23622" y="24384"/>
                </a:lnTo>
                <a:cubicBezTo>
                  <a:pt x="23621" y="24384"/>
                  <a:pt x="23621" y="24385"/>
                  <a:pt x="23621" y="24385"/>
                </a:cubicBezTo>
                <a:lnTo>
                  <a:pt x="23622" y="24385"/>
                </a:lnTo>
                <a:lnTo>
                  <a:pt x="23622" y="24384"/>
                </a:lnTo>
                <a:close/>
                <a:moveTo>
                  <a:pt x="23670" y="24325"/>
                </a:moveTo>
                <a:lnTo>
                  <a:pt x="23694" y="24349"/>
                </a:lnTo>
                <a:lnTo>
                  <a:pt x="23682" y="24349"/>
                </a:lnTo>
                <a:lnTo>
                  <a:pt x="23682" y="24361"/>
                </a:lnTo>
                <a:lnTo>
                  <a:pt x="23670" y="24373"/>
                </a:lnTo>
                <a:cubicBezTo>
                  <a:pt x="23658" y="24373"/>
                  <a:pt x="23658" y="24385"/>
                  <a:pt x="23646" y="24397"/>
                </a:cubicBezTo>
                <a:lnTo>
                  <a:pt x="23646" y="24385"/>
                </a:lnTo>
                <a:lnTo>
                  <a:pt x="23634" y="24373"/>
                </a:lnTo>
                <a:cubicBezTo>
                  <a:pt x="23646" y="24361"/>
                  <a:pt x="23646" y="24361"/>
                  <a:pt x="23646" y="24361"/>
                </a:cubicBezTo>
                <a:cubicBezTo>
                  <a:pt x="23670" y="24349"/>
                  <a:pt x="23658" y="24349"/>
                  <a:pt x="23670" y="24325"/>
                </a:cubicBezTo>
                <a:close/>
                <a:moveTo>
                  <a:pt x="23730" y="24385"/>
                </a:moveTo>
                <a:lnTo>
                  <a:pt x="23718" y="24397"/>
                </a:lnTo>
                <a:lnTo>
                  <a:pt x="23730" y="24397"/>
                </a:lnTo>
                <a:lnTo>
                  <a:pt x="23730" y="24385"/>
                </a:lnTo>
                <a:close/>
                <a:moveTo>
                  <a:pt x="23537" y="24394"/>
                </a:moveTo>
                <a:lnTo>
                  <a:pt x="23537" y="24394"/>
                </a:lnTo>
                <a:cubicBezTo>
                  <a:pt x="23533" y="24394"/>
                  <a:pt x="23527" y="24397"/>
                  <a:pt x="23527" y="24397"/>
                </a:cubicBezTo>
                <a:cubicBezTo>
                  <a:pt x="23527" y="24397"/>
                  <a:pt x="23515" y="24409"/>
                  <a:pt x="23515" y="24409"/>
                </a:cubicBezTo>
                <a:lnTo>
                  <a:pt x="23527" y="24420"/>
                </a:lnTo>
                <a:cubicBezTo>
                  <a:pt x="23527" y="24409"/>
                  <a:pt x="23539" y="24409"/>
                  <a:pt x="23539" y="24409"/>
                </a:cubicBezTo>
                <a:cubicBezTo>
                  <a:pt x="23530" y="24409"/>
                  <a:pt x="23535" y="24402"/>
                  <a:pt x="23537" y="24394"/>
                </a:cubicBezTo>
                <a:close/>
                <a:moveTo>
                  <a:pt x="23611" y="24373"/>
                </a:moveTo>
                <a:lnTo>
                  <a:pt x="23622" y="24384"/>
                </a:lnTo>
                <a:lnTo>
                  <a:pt x="23622" y="24384"/>
                </a:lnTo>
                <a:cubicBezTo>
                  <a:pt x="23625" y="24382"/>
                  <a:pt x="23629" y="24378"/>
                  <a:pt x="23634" y="24373"/>
                </a:cubicBezTo>
                <a:lnTo>
                  <a:pt x="23634" y="24373"/>
                </a:lnTo>
                <a:cubicBezTo>
                  <a:pt x="23631" y="24379"/>
                  <a:pt x="23628" y="24384"/>
                  <a:pt x="23625" y="24388"/>
                </a:cubicBezTo>
                <a:lnTo>
                  <a:pt x="23625" y="24388"/>
                </a:lnTo>
                <a:lnTo>
                  <a:pt x="23622" y="24385"/>
                </a:lnTo>
                <a:lnTo>
                  <a:pt x="23622" y="24385"/>
                </a:lnTo>
                <a:cubicBezTo>
                  <a:pt x="23622" y="24387"/>
                  <a:pt x="23623" y="24388"/>
                  <a:pt x="23623" y="24390"/>
                </a:cubicBezTo>
                <a:lnTo>
                  <a:pt x="23623" y="24390"/>
                </a:lnTo>
                <a:cubicBezTo>
                  <a:pt x="23624" y="24389"/>
                  <a:pt x="23625" y="24388"/>
                  <a:pt x="23625" y="24388"/>
                </a:cubicBezTo>
                <a:lnTo>
                  <a:pt x="23625" y="24388"/>
                </a:lnTo>
                <a:lnTo>
                  <a:pt x="23634" y="24397"/>
                </a:lnTo>
                <a:cubicBezTo>
                  <a:pt x="23634" y="24397"/>
                  <a:pt x="23626" y="24397"/>
                  <a:pt x="23623" y="24390"/>
                </a:cubicBezTo>
                <a:lnTo>
                  <a:pt x="23623" y="24390"/>
                </a:lnTo>
                <a:cubicBezTo>
                  <a:pt x="23616" y="24399"/>
                  <a:pt x="23611" y="24404"/>
                  <a:pt x="23611" y="24420"/>
                </a:cubicBezTo>
                <a:cubicBezTo>
                  <a:pt x="23599" y="24409"/>
                  <a:pt x="23587" y="24397"/>
                  <a:pt x="23575" y="24385"/>
                </a:cubicBezTo>
                <a:cubicBezTo>
                  <a:pt x="23581" y="24385"/>
                  <a:pt x="23587" y="24382"/>
                  <a:pt x="23591" y="24382"/>
                </a:cubicBezTo>
                <a:cubicBezTo>
                  <a:pt x="23596" y="24382"/>
                  <a:pt x="23599" y="24385"/>
                  <a:pt x="23599" y="24397"/>
                </a:cubicBezTo>
                <a:cubicBezTo>
                  <a:pt x="23608" y="24388"/>
                  <a:pt x="23610" y="24392"/>
                  <a:pt x="23621" y="24385"/>
                </a:cubicBezTo>
                <a:lnTo>
                  <a:pt x="23611" y="24385"/>
                </a:lnTo>
                <a:cubicBezTo>
                  <a:pt x="23611" y="24385"/>
                  <a:pt x="23611" y="24385"/>
                  <a:pt x="23611" y="24373"/>
                </a:cubicBezTo>
                <a:close/>
                <a:moveTo>
                  <a:pt x="23694" y="24409"/>
                </a:moveTo>
                <a:lnTo>
                  <a:pt x="23682" y="24420"/>
                </a:lnTo>
                <a:lnTo>
                  <a:pt x="23670" y="24420"/>
                </a:lnTo>
                <a:lnTo>
                  <a:pt x="23694" y="24409"/>
                </a:lnTo>
                <a:close/>
                <a:moveTo>
                  <a:pt x="21229" y="24385"/>
                </a:moveTo>
                <a:cubicBezTo>
                  <a:pt x="21238" y="24402"/>
                  <a:pt x="21245" y="24418"/>
                  <a:pt x="21251" y="24432"/>
                </a:cubicBezTo>
                <a:lnTo>
                  <a:pt x="21253" y="24432"/>
                </a:lnTo>
                <a:lnTo>
                  <a:pt x="21229" y="24385"/>
                </a:lnTo>
                <a:close/>
                <a:moveTo>
                  <a:pt x="23706" y="24361"/>
                </a:moveTo>
                <a:lnTo>
                  <a:pt x="23741" y="24385"/>
                </a:lnTo>
                <a:lnTo>
                  <a:pt x="23730" y="24385"/>
                </a:lnTo>
                <a:lnTo>
                  <a:pt x="23741" y="24397"/>
                </a:lnTo>
                <a:cubicBezTo>
                  <a:pt x="23730" y="24409"/>
                  <a:pt x="23718" y="24420"/>
                  <a:pt x="23706" y="24432"/>
                </a:cubicBezTo>
                <a:lnTo>
                  <a:pt x="23725" y="24426"/>
                </a:lnTo>
                <a:lnTo>
                  <a:pt x="23725" y="24426"/>
                </a:lnTo>
                <a:cubicBezTo>
                  <a:pt x="23717" y="24436"/>
                  <a:pt x="23716" y="24444"/>
                  <a:pt x="23706" y="24444"/>
                </a:cubicBezTo>
                <a:lnTo>
                  <a:pt x="23694" y="24444"/>
                </a:lnTo>
                <a:lnTo>
                  <a:pt x="23706" y="24432"/>
                </a:lnTo>
                <a:cubicBezTo>
                  <a:pt x="23694" y="24420"/>
                  <a:pt x="23694" y="24420"/>
                  <a:pt x="23694" y="24420"/>
                </a:cubicBezTo>
                <a:cubicBezTo>
                  <a:pt x="23694" y="24420"/>
                  <a:pt x="23706" y="24409"/>
                  <a:pt x="23706" y="24409"/>
                </a:cubicBezTo>
                <a:cubicBezTo>
                  <a:pt x="23718" y="24397"/>
                  <a:pt x="23719" y="24393"/>
                  <a:pt x="23715" y="24393"/>
                </a:cubicBezTo>
                <a:lnTo>
                  <a:pt x="23715" y="24393"/>
                </a:lnTo>
                <a:cubicBezTo>
                  <a:pt x="23708" y="24393"/>
                  <a:pt x="23682" y="24409"/>
                  <a:pt x="23682" y="24409"/>
                </a:cubicBezTo>
                <a:cubicBezTo>
                  <a:pt x="23682" y="24385"/>
                  <a:pt x="23694" y="24385"/>
                  <a:pt x="23706" y="24361"/>
                </a:cubicBezTo>
                <a:close/>
                <a:moveTo>
                  <a:pt x="23765" y="24432"/>
                </a:moveTo>
                <a:cubicBezTo>
                  <a:pt x="23765" y="24432"/>
                  <a:pt x="23753" y="24432"/>
                  <a:pt x="23753" y="24444"/>
                </a:cubicBezTo>
                <a:lnTo>
                  <a:pt x="23765" y="24432"/>
                </a:lnTo>
                <a:close/>
                <a:moveTo>
                  <a:pt x="23733" y="24441"/>
                </a:moveTo>
                <a:cubicBezTo>
                  <a:pt x="23736" y="24441"/>
                  <a:pt x="23739" y="24442"/>
                  <a:pt x="23741" y="24444"/>
                </a:cubicBezTo>
                <a:lnTo>
                  <a:pt x="23741" y="24456"/>
                </a:lnTo>
                <a:lnTo>
                  <a:pt x="23730" y="24456"/>
                </a:lnTo>
                <a:lnTo>
                  <a:pt x="23741" y="24444"/>
                </a:lnTo>
                <a:lnTo>
                  <a:pt x="23719" y="24444"/>
                </a:lnTo>
                <a:cubicBezTo>
                  <a:pt x="23723" y="24443"/>
                  <a:pt x="23728" y="24441"/>
                  <a:pt x="23733" y="24441"/>
                </a:cubicBezTo>
                <a:close/>
                <a:moveTo>
                  <a:pt x="23777" y="24444"/>
                </a:moveTo>
                <a:lnTo>
                  <a:pt x="23765" y="24456"/>
                </a:lnTo>
                <a:cubicBezTo>
                  <a:pt x="23765" y="24456"/>
                  <a:pt x="23777" y="24456"/>
                  <a:pt x="23777" y="24444"/>
                </a:cubicBezTo>
                <a:close/>
                <a:moveTo>
                  <a:pt x="21252" y="24435"/>
                </a:moveTo>
                <a:lnTo>
                  <a:pt x="21252" y="24435"/>
                </a:lnTo>
                <a:cubicBezTo>
                  <a:pt x="21256" y="24444"/>
                  <a:pt x="21260" y="24453"/>
                  <a:pt x="21263" y="24461"/>
                </a:cubicBezTo>
                <a:lnTo>
                  <a:pt x="21263" y="24461"/>
                </a:lnTo>
                <a:cubicBezTo>
                  <a:pt x="21255" y="24455"/>
                  <a:pt x="21249" y="24449"/>
                  <a:pt x="21252" y="24435"/>
                </a:cubicBezTo>
                <a:close/>
                <a:moveTo>
                  <a:pt x="23702" y="24464"/>
                </a:moveTo>
                <a:lnTo>
                  <a:pt x="23699" y="24470"/>
                </a:lnTo>
                <a:lnTo>
                  <a:pt x="23699" y="24470"/>
                </a:lnTo>
                <a:cubicBezTo>
                  <a:pt x="23701" y="24469"/>
                  <a:pt x="23703" y="24468"/>
                  <a:pt x="23706" y="24468"/>
                </a:cubicBezTo>
                <a:lnTo>
                  <a:pt x="23702" y="24464"/>
                </a:lnTo>
                <a:close/>
                <a:moveTo>
                  <a:pt x="23706" y="24456"/>
                </a:moveTo>
                <a:lnTo>
                  <a:pt x="23718" y="24480"/>
                </a:lnTo>
                <a:cubicBezTo>
                  <a:pt x="23716" y="24482"/>
                  <a:pt x="23715" y="24483"/>
                  <a:pt x="23714" y="24483"/>
                </a:cubicBezTo>
                <a:cubicBezTo>
                  <a:pt x="23710" y="24483"/>
                  <a:pt x="23712" y="24472"/>
                  <a:pt x="23706" y="24472"/>
                </a:cubicBezTo>
                <a:cubicBezTo>
                  <a:pt x="23704" y="24472"/>
                  <a:pt x="23700" y="24474"/>
                  <a:pt x="23694" y="24480"/>
                </a:cubicBezTo>
                <a:lnTo>
                  <a:pt x="23699" y="24470"/>
                </a:lnTo>
                <a:lnTo>
                  <a:pt x="23699" y="24470"/>
                </a:lnTo>
                <a:cubicBezTo>
                  <a:pt x="23694" y="24473"/>
                  <a:pt x="23694" y="24480"/>
                  <a:pt x="23694" y="24480"/>
                </a:cubicBezTo>
                <a:lnTo>
                  <a:pt x="23682" y="24480"/>
                </a:lnTo>
                <a:cubicBezTo>
                  <a:pt x="23682" y="24480"/>
                  <a:pt x="23694" y="24468"/>
                  <a:pt x="23694" y="24456"/>
                </a:cubicBezTo>
                <a:lnTo>
                  <a:pt x="23702" y="24464"/>
                </a:lnTo>
                <a:lnTo>
                  <a:pt x="23706" y="24456"/>
                </a:lnTo>
                <a:close/>
                <a:moveTo>
                  <a:pt x="21270" y="24466"/>
                </a:moveTo>
                <a:lnTo>
                  <a:pt x="21289" y="24504"/>
                </a:lnTo>
                <a:cubicBezTo>
                  <a:pt x="21289" y="24483"/>
                  <a:pt x="21279" y="24473"/>
                  <a:pt x="21270" y="24466"/>
                </a:cubicBezTo>
                <a:close/>
                <a:moveTo>
                  <a:pt x="23622" y="24492"/>
                </a:moveTo>
                <a:cubicBezTo>
                  <a:pt x="23622" y="24492"/>
                  <a:pt x="23634" y="24492"/>
                  <a:pt x="23634" y="24504"/>
                </a:cubicBezTo>
                <a:lnTo>
                  <a:pt x="23634" y="24492"/>
                </a:lnTo>
                <a:close/>
                <a:moveTo>
                  <a:pt x="23706" y="24504"/>
                </a:moveTo>
                <a:cubicBezTo>
                  <a:pt x="23706" y="24504"/>
                  <a:pt x="23706" y="24504"/>
                  <a:pt x="23706" y="24516"/>
                </a:cubicBezTo>
                <a:lnTo>
                  <a:pt x="23730" y="24516"/>
                </a:lnTo>
                <a:cubicBezTo>
                  <a:pt x="23730" y="24516"/>
                  <a:pt x="23718" y="24528"/>
                  <a:pt x="23718" y="24528"/>
                </a:cubicBezTo>
                <a:lnTo>
                  <a:pt x="23706" y="24516"/>
                </a:lnTo>
                <a:lnTo>
                  <a:pt x="23694" y="24504"/>
                </a:lnTo>
                <a:close/>
                <a:moveTo>
                  <a:pt x="23765" y="24420"/>
                </a:moveTo>
                <a:lnTo>
                  <a:pt x="23813" y="24456"/>
                </a:lnTo>
                <a:cubicBezTo>
                  <a:pt x="23813" y="24480"/>
                  <a:pt x="23813" y="24492"/>
                  <a:pt x="23825" y="24504"/>
                </a:cubicBezTo>
                <a:cubicBezTo>
                  <a:pt x="23801" y="24492"/>
                  <a:pt x="23789" y="24480"/>
                  <a:pt x="23766" y="24457"/>
                </a:cubicBezTo>
                <a:lnTo>
                  <a:pt x="23766" y="24457"/>
                </a:lnTo>
                <a:lnTo>
                  <a:pt x="23789" y="24480"/>
                </a:lnTo>
                <a:lnTo>
                  <a:pt x="23801" y="24492"/>
                </a:lnTo>
                <a:lnTo>
                  <a:pt x="23801" y="24492"/>
                </a:lnTo>
                <a:lnTo>
                  <a:pt x="23801" y="24492"/>
                </a:lnTo>
                <a:lnTo>
                  <a:pt x="23825" y="24516"/>
                </a:lnTo>
                <a:cubicBezTo>
                  <a:pt x="23813" y="24516"/>
                  <a:pt x="23813" y="24528"/>
                  <a:pt x="23801" y="24528"/>
                </a:cubicBezTo>
                <a:lnTo>
                  <a:pt x="23789" y="24528"/>
                </a:lnTo>
                <a:cubicBezTo>
                  <a:pt x="23789" y="24528"/>
                  <a:pt x="23789" y="24540"/>
                  <a:pt x="23789" y="24540"/>
                </a:cubicBezTo>
                <a:lnTo>
                  <a:pt x="23777" y="24528"/>
                </a:lnTo>
                <a:lnTo>
                  <a:pt x="23789" y="24528"/>
                </a:lnTo>
                <a:cubicBezTo>
                  <a:pt x="23789" y="24528"/>
                  <a:pt x="23801" y="24516"/>
                  <a:pt x="23801" y="24516"/>
                </a:cubicBezTo>
                <a:lnTo>
                  <a:pt x="23789" y="24516"/>
                </a:lnTo>
                <a:lnTo>
                  <a:pt x="23801" y="24492"/>
                </a:lnTo>
                <a:lnTo>
                  <a:pt x="23801" y="24492"/>
                </a:lnTo>
                <a:cubicBezTo>
                  <a:pt x="23801" y="24492"/>
                  <a:pt x="23789" y="24492"/>
                  <a:pt x="23777" y="24504"/>
                </a:cubicBezTo>
                <a:cubicBezTo>
                  <a:pt x="23765" y="24492"/>
                  <a:pt x="23765" y="24492"/>
                  <a:pt x="23753" y="24492"/>
                </a:cubicBezTo>
                <a:cubicBezTo>
                  <a:pt x="23753" y="24492"/>
                  <a:pt x="23753" y="24480"/>
                  <a:pt x="23753" y="24480"/>
                </a:cubicBezTo>
                <a:cubicBezTo>
                  <a:pt x="23765" y="24486"/>
                  <a:pt x="23774" y="24489"/>
                  <a:pt x="23780" y="24489"/>
                </a:cubicBezTo>
                <a:cubicBezTo>
                  <a:pt x="23786" y="24489"/>
                  <a:pt x="23789" y="24486"/>
                  <a:pt x="23789" y="24480"/>
                </a:cubicBezTo>
                <a:cubicBezTo>
                  <a:pt x="23789" y="24480"/>
                  <a:pt x="23777" y="24468"/>
                  <a:pt x="23765" y="24468"/>
                </a:cubicBezTo>
                <a:lnTo>
                  <a:pt x="23765" y="24456"/>
                </a:lnTo>
                <a:lnTo>
                  <a:pt x="23741" y="24456"/>
                </a:lnTo>
                <a:lnTo>
                  <a:pt x="23753" y="24444"/>
                </a:lnTo>
                <a:lnTo>
                  <a:pt x="23741" y="24432"/>
                </a:lnTo>
                <a:lnTo>
                  <a:pt x="23753" y="24432"/>
                </a:lnTo>
                <a:cubicBezTo>
                  <a:pt x="23753" y="24420"/>
                  <a:pt x="23765" y="24420"/>
                  <a:pt x="23765" y="24420"/>
                </a:cubicBezTo>
                <a:close/>
                <a:moveTo>
                  <a:pt x="23825" y="24528"/>
                </a:moveTo>
                <a:lnTo>
                  <a:pt x="23825" y="24540"/>
                </a:lnTo>
                <a:lnTo>
                  <a:pt x="23813" y="24540"/>
                </a:lnTo>
                <a:lnTo>
                  <a:pt x="23825" y="24528"/>
                </a:lnTo>
                <a:close/>
                <a:moveTo>
                  <a:pt x="30409" y="24575"/>
                </a:moveTo>
                <a:lnTo>
                  <a:pt x="30433" y="24587"/>
                </a:lnTo>
                <a:cubicBezTo>
                  <a:pt x="30421" y="24587"/>
                  <a:pt x="30409" y="24575"/>
                  <a:pt x="30397" y="24575"/>
                </a:cubicBezTo>
                <a:close/>
                <a:moveTo>
                  <a:pt x="11966" y="24313"/>
                </a:moveTo>
                <a:lnTo>
                  <a:pt x="11966" y="24313"/>
                </a:lnTo>
                <a:cubicBezTo>
                  <a:pt x="11907" y="24409"/>
                  <a:pt x="11847" y="24492"/>
                  <a:pt x="11788" y="24599"/>
                </a:cubicBezTo>
                <a:lnTo>
                  <a:pt x="11788" y="24587"/>
                </a:lnTo>
                <a:lnTo>
                  <a:pt x="11966" y="24313"/>
                </a:lnTo>
                <a:close/>
                <a:moveTo>
                  <a:pt x="21313" y="24540"/>
                </a:moveTo>
                <a:lnTo>
                  <a:pt x="21325" y="24575"/>
                </a:lnTo>
                <a:lnTo>
                  <a:pt x="21336" y="24575"/>
                </a:lnTo>
                <a:cubicBezTo>
                  <a:pt x="21336" y="24575"/>
                  <a:pt x="21336" y="24587"/>
                  <a:pt x="21336" y="24599"/>
                </a:cubicBezTo>
                <a:lnTo>
                  <a:pt x="21313" y="24551"/>
                </a:lnTo>
                <a:cubicBezTo>
                  <a:pt x="21313" y="24551"/>
                  <a:pt x="21313" y="24540"/>
                  <a:pt x="21313" y="24540"/>
                </a:cubicBezTo>
                <a:close/>
                <a:moveTo>
                  <a:pt x="23777" y="24599"/>
                </a:moveTo>
                <a:cubicBezTo>
                  <a:pt x="23765" y="24599"/>
                  <a:pt x="23765" y="24599"/>
                  <a:pt x="23765" y="24611"/>
                </a:cubicBezTo>
                <a:cubicBezTo>
                  <a:pt x="23765" y="24611"/>
                  <a:pt x="23777" y="24599"/>
                  <a:pt x="23777" y="24599"/>
                </a:cubicBezTo>
                <a:close/>
                <a:moveTo>
                  <a:pt x="18122" y="24575"/>
                </a:moveTo>
                <a:cubicBezTo>
                  <a:pt x="18122" y="24575"/>
                  <a:pt x="18133" y="24597"/>
                  <a:pt x="18134" y="24620"/>
                </a:cubicBezTo>
                <a:lnTo>
                  <a:pt x="18134" y="24620"/>
                </a:lnTo>
                <a:cubicBezTo>
                  <a:pt x="18127" y="24596"/>
                  <a:pt x="18122" y="24583"/>
                  <a:pt x="18122" y="24575"/>
                </a:cubicBezTo>
                <a:close/>
                <a:moveTo>
                  <a:pt x="30421" y="24516"/>
                </a:moveTo>
                <a:cubicBezTo>
                  <a:pt x="30457" y="24528"/>
                  <a:pt x="30492" y="24540"/>
                  <a:pt x="30516" y="24563"/>
                </a:cubicBezTo>
                <a:cubicBezTo>
                  <a:pt x="30552" y="24575"/>
                  <a:pt x="30576" y="24599"/>
                  <a:pt x="30599" y="24611"/>
                </a:cubicBezTo>
                <a:lnTo>
                  <a:pt x="30576" y="24635"/>
                </a:lnTo>
                <a:lnTo>
                  <a:pt x="30588" y="24611"/>
                </a:lnTo>
                <a:lnTo>
                  <a:pt x="30397" y="24516"/>
                </a:lnTo>
                <a:close/>
                <a:moveTo>
                  <a:pt x="23789" y="24623"/>
                </a:moveTo>
                <a:cubicBezTo>
                  <a:pt x="23785" y="24631"/>
                  <a:pt x="23779" y="24640"/>
                  <a:pt x="23772" y="24648"/>
                </a:cubicBezTo>
                <a:lnTo>
                  <a:pt x="23772" y="24648"/>
                </a:lnTo>
                <a:cubicBezTo>
                  <a:pt x="23778" y="24643"/>
                  <a:pt x="23783" y="24640"/>
                  <a:pt x="23789" y="24635"/>
                </a:cubicBezTo>
                <a:cubicBezTo>
                  <a:pt x="23789" y="24635"/>
                  <a:pt x="23801" y="24623"/>
                  <a:pt x="23789" y="24623"/>
                </a:cubicBezTo>
                <a:close/>
                <a:moveTo>
                  <a:pt x="23772" y="24648"/>
                </a:moveTo>
                <a:lnTo>
                  <a:pt x="23772" y="24648"/>
                </a:lnTo>
                <a:cubicBezTo>
                  <a:pt x="23769" y="24650"/>
                  <a:pt x="23765" y="24653"/>
                  <a:pt x="23762" y="24658"/>
                </a:cubicBezTo>
                <a:lnTo>
                  <a:pt x="23762" y="24658"/>
                </a:lnTo>
                <a:cubicBezTo>
                  <a:pt x="23765" y="24655"/>
                  <a:pt x="23769" y="24651"/>
                  <a:pt x="23772" y="24648"/>
                </a:cubicBezTo>
                <a:close/>
                <a:moveTo>
                  <a:pt x="18146" y="24647"/>
                </a:moveTo>
                <a:cubicBezTo>
                  <a:pt x="18146" y="24659"/>
                  <a:pt x="18157" y="24682"/>
                  <a:pt x="18157" y="24694"/>
                </a:cubicBezTo>
                <a:cubicBezTo>
                  <a:pt x="18157" y="24706"/>
                  <a:pt x="18157" y="24706"/>
                  <a:pt x="18157" y="24718"/>
                </a:cubicBezTo>
                <a:cubicBezTo>
                  <a:pt x="18157" y="24706"/>
                  <a:pt x="18146" y="24682"/>
                  <a:pt x="18146" y="24671"/>
                </a:cubicBezTo>
                <a:cubicBezTo>
                  <a:pt x="18144" y="24662"/>
                  <a:pt x="18142" y="24654"/>
                  <a:pt x="18140" y="24647"/>
                </a:cubicBezTo>
                <a:close/>
                <a:moveTo>
                  <a:pt x="23789" y="24706"/>
                </a:moveTo>
                <a:cubicBezTo>
                  <a:pt x="23781" y="24715"/>
                  <a:pt x="23766" y="24723"/>
                  <a:pt x="23771" y="24723"/>
                </a:cubicBezTo>
                <a:cubicBezTo>
                  <a:pt x="23773" y="24723"/>
                  <a:pt x="23779" y="24722"/>
                  <a:pt x="23789" y="24718"/>
                </a:cubicBezTo>
                <a:cubicBezTo>
                  <a:pt x="23789" y="24706"/>
                  <a:pt x="23789" y="24706"/>
                  <a:pt x="23789" y="24706"/>
                </a:cubicBezTo>
                <a:close/>
                <a:moveTo>
                  <a:pt x="23884" y="24706"/>
                </a:moveTo>
                <a:lnTo>
                  <a:pt x="23884" y="24718"/>
                </a:lnTo>
                <a:lnTo>
                  <a:pt x="23896" y="24718"/>
                </a:lnTo>
                <a:lnTo>
                  <a:pt x="23896" y="24730"/>
                </a:lnTo>
                <a:lnTo>
                  <a:pt x="23884" y="24730"/>
                </a:lnTo>
                <a:cubicBezTo>
                  <a:pt x="23887" y="24728"/>
                  <a:pt x="23888" y="24727"/>
                  <a:pt x="23888" y="24727"/>
                </a:cubicBezTo>
                <a:lnTo>
                  <a:pt x="23888" y="24727"/>
                </a:lnTo>
                <a:cubicBezTo>
                  <a:pt x="23887" y="24727"/>
                  <a:pt x="23879" y="24733"/>
                  <a:pt x="23875" y="24733"/>
                </a:cubicBezTo>
                <a:cubicBezTo>
                  <a:pt x="23874" y="24733"/>
                  <a:pt x="23872" y="24733"/>
                  <a:pt x="23872" y="24730"/>
                </a:cubicBezTo>
                <a:lnTo>
                  <a:pt x="23884" y="24718"/>
                </a:lnTo>
                <a:lnTo>
                  <a:pt x="23872" y="24718"/>
                </a:lnTo>
                <a:lnTo>
                  <a:pt x="23884" y="24706"/>
                </a:lnTo>
                <a:close/>
                <a:moveTo>
                  <a:pt x="23813" y="24718"/>
                </a:moveTo>
                <a:lnTo>
                  <a:pt x="23789" y="24742"/>
                </a:lnTo>
                <a:cubicBezTo>
                  <a:pt x="23789" y="24745"/>
                  <a:pt x="23791" y="24747"/>
                  <a:pt x="23794" y="24747"/>
                </a:cubicBezTo>
                <a:cubicBezTo>
                  <a:pt x="23802" y="24747"/>
                  <a:pt x="23816" y="24738"/>
                  <a:pt x="23825" y="24730"/>
                </a:cubicBezTo>
                <a:lnTo>
                  <a:pt x="23813" y="24718"/>
                </a:lnTo>
                <a:close/>
                <a:moveTo>
                  <a:pt x="23992" y="24730"/>
                </a:moveTo>
                <a:lnTo>
                  <a:pt x="24003" y="24742"/>
                </a:lnTo>
                <a:lnTo>
                  <a:pt x="24015" y="24742"/>
                </a:lnTo>
                <a:cubicBezTo>
                  <a:pt x="24015" y="24742"/>
                  <a:pt x="24003" y="24754"/>
                  <a:pt x="24003" y="24754"/>
                </a:cubicBezTo>
                <a:lnTo>
                  <a:pt x="23968" y="24754"/>
                </a:lnTo>
                <a:cubicBezTo>
                  <a:pt x="23968" y="24754"/>
                  <a:pt x="23968" y="24742"/>
                  <a:pt x="23980" y="24730"/>
                </a:cubicBezTo>
                <a:close/>
                <a:moveTo>
                  <a:pt x="18098" y="24242"/>
                </a:moveTo>
                <a:cubicBezTo>
                  <a:pt x="18168" y="24462"/>
                  <a:pt x="18215" y="24626"/>
                  <a:pt x="18250" y="24756"/>
                </a:cubicBezTo>
                <a:lnTo>
                  <a:pt x="18250" y="24756"/>
                </a:lnTo>
                <a:cubicBezTo>
                  <a:pt x="18246" y="24748"/>
                  <a:pt x="18237" y="24742"/>
                  <a:pt x="18229" y="24742"/>
                </a:cubicBezTo>
                <a:cubicBezTo>
                  <a:pt x="18229" y="24694"/>
                  <a:pt x="18217" y="24647"/>
                  <a:pt x="18193" y="24611"/>
                </a:cubicBezTo>
                <a:cubicBezTo>
                  <a:pt x="18169" y="24492"/>
                  <a:pt x="18134" y="24373"/>
                  <a:pt x="18098" y="24242"/>
                </a:cubicBezTo>
                <a:close/>
                <a:moveTo>
                  <a:pt x="23861" y="24754"/>
                </a:moveTo>
                <a:lnTo>
                  <a:pt x="23849" y="24766"/>
                </a:lnTo>
                <a:lnTo>
                  <a:pt x="23861" y="24766"/>
                </a:lnTo>
                <a:cubicBezTo>
                  <a:pt x="23861" y="24766"/>
                  <a:pt x="23861" y="24754"/>
                  <a:pt x="23861" y="24754"/>
                </a:cubicBezTo>
                <a:close/>
                <a:moveTo>
                  <a:pt x="23881" y="24760"/>
                </a:moveTo>
                <a:cubicBezTo>
                  <a:pt x="23878" y="24760"/>
                  <a:pt x="23872" y="24766"/>
                  <a:pt x="23872" y="24766"/>
                </a:cubicBezTo>
                <a:lnTo>
                  <a:pt x="23884" y="24766"/>
                </a:lnTo>
                <a:cubicBezTo>
                  <a:pt x="23884" y="24762"/>
                  <a:pt x="23883" y="24760"/>
                  <a:pt x="23881" y="24760"/>
                </a:cubicBezTo>
                <a:close/>
                <a:moveTo>
                  <a:pt x="23928" y="24767"/>
                </a:moveTo>
                <a:cubicBezTo>
                  <a:pt x="23932" y="24767"/>
                  <a:pt x="23932" y="24778"/>
                  <a:pt x="23932" y="24778"/>
                </a:cubicBezTo>
                <a:lnTo>
                  <a:pt x="23920" y="24778"/>
                </a:lnTo>
                <a:cubicBezTo>
                  <a:pt x="23924" y="24770"/>
                  <a:pt x="23927" y="24767"/>
                  <a:pt x="23928" y="24767"/>
                </a:cubicBezTo>
                <a:close/>
                <a:moveTo>
                  <a:pt x="30404" y="24711"/>
                </a:moveTo>
                <a:lnTo>
                  <a:pt x="30404" y="24711"/>
                </a:lnTo>
                <a:cubicBezTo>
                  <a:pt x="30394" y="24721"/>
                  <a:pt x="30384" y="24732"/>
                  <a:pt x="30373" y="24742"/>
                </a:cubicBezTo>
                <a:cubicBezTo>
                  <a:pt x="30366" y="24756"/>
                  <a:pt x="30355" y="24770"/>
                  <a:pt x="30345" y="24784"/>
                </a:cubicBezTo>
                <a:lnTo>
                  <a:pt x="30345" y="24784"/>
                </a:lnTo>
                <a:lnTo>
                  <a:pt x="30404" y="24711"/>
                </a:lnTo>
                <a:close/>
                <a:moveTo>
                  <a:pt x="24051" y="24837"/>
                </a:moveTo>
                <a:lnTo>
                  <a:pt x="24051" y="24849"/>
                </a:lnTo>
                <a:cubicBezTo>
                  <a:pt x="24051" y="24849"/>
                  <a:pt x="24051" y="24837"/>
                  <a:pt x="24039" y="24837"/>
                </a:cubicBezTo>
                <a:close/>
                <a:moveTo>
                  <a:pt x="11966" y="24325"/>
                </a:moveTo>
                <a:lnTo>
                  <a:pt x="11966" y="24337"/>
                </a:lnTo>
                <a:lnTo>
                  <a:pt x="11919" y="24432"/>
                </a:lnTo>
                <a:cubicBezTo>
                  <a:pt x="11907" y="24456"/>
                  <a:pt x="11883" y="24492"/>
                  <a:pt x="11859" y="24540"/>
                </a:cubicBezTo>
                <a:cubicBezTo>
                  <a:pt x="11811" y="24623"/>
                  <a:pt x="11740" y="24730"/>
                  <a:pt x="11633" y="24873"/>
                </a:cubicBezTo>
                <a:cubicBezTo>
                  <a:pt x="11680" y="24801"/>
                  <a:pt x="11704" y="24754"/>
                  <a:pt x="11728" y="24706"/>
                </a:cubicBezTo>
                <a:cubicBezTo>
                  <a:pt x="11811" y="24575"/>
                  <a:pt x="11895" y="24456"/>
                  <a:pt x="11966" y="24325"/>
                </a:cubicBezTo>
                <a:close/>
                <a:moveTo>
                  <a:pt x="18253" y="24815"/>
                </a:moveTo>
                <a:cubicBezTo>
                  <a:pt x="18253" y="24827"/>
                  <a:pt x="18265" y="24850"/>
                  <a:pt x="18265" y="24861"/>
                </a:cubicBezTo>
                <a:cubicBezTo>
                  <a:pt x="18265" y="24861"/>
                  <a:pt x="18265" y="24861"/>
                  <a:pt x="18265" y="24873"/>
                </a:cubicBezTo>
                <a:cubicBezTo>
                  <a:pt x="18265" y="24850"/>
                  <a:pt x="18253" y="24827"/>
                  <a:pt x="18253" y="24815"/>
                </a:cubicBezTo>
                <a:close/>
                <a:moveTo>
                  <a:pt x="23992" y="24635"/>
                </a:moveTo>
                <a:lnTo>
                  <a:pt x="24230" y="24861"/>
                </a:lnTo>
                <a:lnTo>
                  <a:pt x="24218" y="24873"/>
                </a:lnTo>
                <a:cubicBezTo>
                  <a:pt x="24158" y="24801"/>
                  <a:pt x="24134" y="24790"/>
                  <a:pt x="24087" y="24754"/>
                </a:cubicBezTo>
                <a:cubicBezTo>
                  <a:pt x="24039" y="24718"/>
                  <a:pt x="24003" y="24682"/>
                  <a:pt x="23968" y="24647"/>
                </a:cubicBezTo>
                <a:lnTo>
                  <a:pt x="23992" y="24635"/>
                </a:lnTo>
                <a:close/>
                <a:moveTo>
                  <a:pt x="16538" y="24790"/>
                </a:moveTo>
                <a:cubicBezTo>
                  <a:pt x="16538" y="24849"/>
                  <a:pt x="16526" y="24873"/>
                  <a:pt x="16514" y="24885"/>
                </a:cubicBezTo>
                <a:cubicBezTo>
                  <a:pt x="16514" y="24861"/>
                  <a:pt x="16526" y="24837"/>
                  <a:pt x="16526" y="24813"/>
                </a:cubicBezTo>
                <a:cubicBezTo>
                  <a:pt x="16526" y="24813"/>
                  <a:pt x="16538" y="24802"/>
                  <a:pt x="16538" y="24790"/>
                </a:cubicBezTo>
                <a:close/>
                <a:moveTo>
                  <a:pt x="30445" y="24575"/>
                </a:moveTo>
                <a:lnTo>
                  <a:pt x="30445" y="24575"/>
                </a:lnTo>
                <a:cubicBezTo>
                  <a:pt x="30469" y="24587"/>
                  <a:pt x="30516" y="24599"/>
                  <a:pt x="30552" y="24623"/>
                </a:cubicBezTo>
                <a:cubicBezTo>
                  <a:pt x="30552" y="24635"/>
                  <a:pt x="30540" y="24659"/>
                  <a:pt x="30552" y="24659"/>
                </a:cubicBezTo>
                <a:cubicBezTo>
                  <a:pt x="30528" y="24682"/>
                  <a:pt x="30516" y="24706"/>
                  <a:pt x="30492" y="24718"/>
                </a:cubicBezTo>
                <a:lnTo>
                  <a:pt x="30492" y="24730"/>
                </a:lnTo>
                <a:lnTo>
                  <a:pt x="30457" y="24766"/>
                </a:lnTo>
                <a:lnTo>
                  <a:pt x="30421" y="24801"/>
                </a:lnTo>
                <a:cubicBezTo>
                  <a:pt x="30409" y="24825"/>
                  <a:pt x="30385" y="24861"/>
                  <a:pt x="30361" y="24897"/>
                </a:cubicBezTo>
                <a:cubicBezTo>
                  <a:pt x="30373" y="24849"/>
                  <a:pt x="30397" y="24801"/>
                  <a:pt x="30433" y="24754"/>
                </a:cubicBezTo>
                <a:cubicBezTo>
                  <a:pt x="30469" y="24706"/>
                  <a:pt x="30492" y="24659"/>
                  <a:pt x="30504" y="24647"/>
                </a:cubicBezTo>
                <a:lnTo>
                  <a:pt x="30492" y="24647"/>
                </a:lnTo>
                <a:lnTo>
                  <a:pt x="30516" y="24623"/>
                </a:lnTo>
                <a:lnTo>
                  <a:pt x="30445" y="24575"/>
                </a:lnTo>
                <a:close/>
                <a:moveTo>
                  <a:pt x="24087" y="24897"/>
                </a:moveTo>
                <a:cubicBezTo>
                  <a:pt x="24087" y="24897"/>
                  <a:pt x="24087" y="24897"/>
                  <a:pt x="24087" y="24897"/>
                </a:cubicBezTo>
                <a:cubicBezTo>
                  <a:pt x="24087" y="24897"/>
                  <a:pt x="24087" y="24897"/>
                  <a:pt x="24087" y="24897"/>
                </a:cubicBezTo>
                <a:close/>
                <a:moveTo>
                  <a:pt x="24087" y="24897"/>
                </a:moveTo>
                <a:cubicBezTo>
                  <a:pt x="24083" y="24901"/>
                  <a:pt x="24083" y="24902"/>
                  <a:pt x="24085" y="24902"/>
                </a:cubicBezTo>
                <a:cubicBezTo>
                  <a:pt x="24086" y="24902"/>
                  <a:pt x="24087" y="24902"/>
                  <a:pt x="24089" y="24901"/>
                </a:cubicBezTo>
                <a:lnTo>
                  <a:pt x="24089" y="24901"/>
                </a:lnTo>
                <a:cubicBezTo>
                  <a:pt x="24089" y="24902"/>
                  <a:pt x="24090" y="24902"/>
                  <a:pt x="24090" y="24902"/>
                </a:cubicBezTo>
                <a:cubicBezTo>
                  <a:pt x="24092" y="24902"/>
                  <a:pt x="24093" y="24901"/>
                  <a:pt x="24095" y="24900"/>
                </a:cubicBezTo>
                <a:lnTo>
                  <a:pt x="24095" y="24900"/>
                </a:lnTo>
                <a:cubicBezTo>
                  <a:pt x="24093" y="24900"/>
                  <a:pt x="24091" y="24901"/>
                  <a:pt x="24089" y="24901"/>
                </a:cubicBezTo>
                <a:lnTo>
                  <a:pt x="24089" y="24901"/>
                </a:lnTo>
                <a:cubicBezTo>
                  <a:pt x="24087" y="24900"/>
                  <a:pt x="24087" y="24897"/>
                  <a:pt x="24087" y="24897"/>
                </a:cubicBezTo>
                <a:close/>
                <a:moveTo>
                  <a:pt x="24111" y="24897"/>
                </a:moveTo>
                <a:cubicBezTo>
                  <a:pt x="24107" y="24901"/>
                  <a:pt x="24104" y="24905"/>
                  <a:pt x="24102" y="24908"/>
                </a:cubicBezTo>
                <a:lnTo>
                  <a:pt x="24102" y="24908"/>
                </a:lnTo>
                <a:cubicBezTo>
                  <a:pt x="24105" y="24907"/>
                  <a:pt x="24111" y="24905"/>
                  <a:pt x="24111" y="24897"/>
                </a:cubicBezTo>
                <a:close/>
                <a:moveTo>
                  <a:pt x="24102" y="24908"/>
                </a:moveTo>
                <a:cubicBezTo>
                  <a:pt x="24100" y="24909"/>
                  <a:pt x="24099" y="24909"/>
                  <a:pt x="24099" y="24909"/>
                </a:cubicBezTo>
                <a:lnTo>
                  <a:pt x="24101" y="24909"/>
                </a:lnTo>
                <a:cubicBezTo>
                  <a:pt x="24102" y="24908"/>
                  <a:pt x="24102" y="24908"/>
                  <a:pt x="24102" y="24908"/>
                </a:cubicBezTo>
                <a:close/>
                <a:moveTo>
                  <a:pt x="7823" y="24254"/>
                </a:moveTo>
                <a:lnTo>
                  <a:pt x="7180" y="24909"/>
                </a:lnTo>
                <a:cubicBezTo>
                  <a:pt x="7165" y="24916"/>
                  <a:pt x="7152" y="24921"/>
                  <a:pt x="7145" y="24921"/>
                </a:cubicBezTo>
                <a:cubicBezTo>
                  <a:pt x="7129" y="24921"/>
                  <a:pt x="7139" y="24898"/>
                  <a:pt x="7204" y="24825"/>
                </a:cubicBezTo>
                <a:cubicBezTo>
                  <a:pt x="7204" y="24830"/>
                  <a:pt x="7206" y="24833"/>
                  <a:pt x="7209" y="24833"/>
                </a:cubicBezTo>
                <a:cubicBezTo>
                  <a:pt x="7258" y="24833"/>
                  <a:pt x="7613" y="24420"/>
                  <a:pt x="7823" y="24254"/>
                </a:cubicBezTo>
                <a:close/>
                <a:moveTo>
                  <a:pt x="24087" y="24921"/>
                </a:moveTo>
                <a:lnTo>
                  <a:pt x="24087" y="24921"/>
                </a:lnTo>
                <a:cubicBezTo>
                  <a:pt x="24084" y="24922"/>
                  <a:pt x="24082" y="24924"/>
                  <a:pt x="24080" y="24925"/>
                </a:cubicBezTo>
                <a:lnTo>
                  <a:pt x="24080" y="24925"/>
                </a:lnTo>
                <a:cubicBezTo>
                  <a:pt x="24082" y="24924"/>
                  <a:pt x="24084" y="24923"/>
                  <a:pt x="24087" y="24921"/>
                </a:cubicBezTo>
                <a:close/>
                <a:moveTo>
                  <a:pt x="24063" y="24921"/>
                </a:moveTo>
                <a:cubicBezTo>
                  <a:pt x="24063" y="24927"/>
                  <a:pt x="24059" y="24934"/>
                  <a:pt x="24063" y="24934"/>
                </a:cubicBezTo>
                <a:cubicBezTo>
                  <a:pt x="24065" y="24934"/>
                  <a:pt x="24070" y="24932"/>
                  <a:pt x="24080" y="24925"/>
                </a:cubicBezTo>
                <a:lnTo>
                  <a:pt x="24080" y="24925"/>
                </a:lnTo>
                <a:cubicBezTo>
                  <a:pt x="24078" y="24926"/>
                  <a:pt x="24077" y="24926"/>
                  <a:pt x="24075" y="24926"/>
                </a:cubicBezTo>
                <a:cubicBezTo>
                  <a:pt x="24068" y="24926"/>
                  <a:pt x="24063" y="24921"/>
                  <a:pt x="24063" y="24921"/>
                </a:cubicBezTo>
                <a:close/>
                <a:moveTo>
                  <a:pt x="24277" y="24944"/>
                </a:moveTo>
                <a:cubicBezTo>
                  <a:pt x="24277" y="24944"/>
                  <a:pt x="24289" y="24944"/>
                  <a:pt x="24289" y="24955"/>
                </a:cubicBezTo>
                <a:lnTo>
                  <a:pt x="24289" y="24955"/>
                </a:lnTo>
                <a:cubicBezTo>
                  <a:pt x="24285" y="24952"/>
                  <a:pt x="24281" y="24948"/>
                  <a:pt x="24277" y="24944"/>
                </a:cubicBezTo>
                <a:close/>
                <a:moveTo>
                  <a:pt x="20872" y="23742"/>
                </a:moveTo>
                <a:lnTo>
                  <a:pt x="20872" y="23742"/>
                </a:lnTo>
                <a:cubicBezTo>
                  <a:pt x="20896" y="23778"/>
                  <a:pt x="20920" y="23813"/>
                  <a:pt x="20944" y="23837"/>
                </a:cubicBezTo>
                <a:lnTo>
                  <a:pt x="21003" y="23944"/>
                </a:lnTo>
                <a:lnTo>
                  <a:pt x="21003" y="23956"/>
                </a:lnTo>
                <a:lnTo>
                  <a:pt x="21105" y="24160"/>
                </a:lnTo>
                <a:lnTo>
                  <a:pt x="21105" y="24160"/>
                </a:lnTo>
                <a:cubicBezTo>
                  <a:pt x="21177" y="24172"/>
                  <a:pt x="21100" y="24196"/>
                  <a:pt x="21170" y="24266"/>
                </a:cubicBezTo>
                <a:cubicBezTo>
                  <a:pt x="21162" y="24263"/>
                  <a:pt x="21154" y="24259"/>
                  <a:pt x="21147" y="24255"/>
                </a:cubicBezTo>
                <a:lnTo>
                  <a:pt x="21147" y="24255"/>
                </a:lnTo>
                <a:cubicBezTo>
                  <a:pt x="21161" y="24275"/>
                  <a:pt x="21175" y="24288"/>
                  <a:pt x="21182" y="24301"/>
                </a:cubicBezTo>
                <a:lnTo>
                  <a:pt x="21194" y="24325"/>
                </a:lnTo>
                <a:cubicBezTo>
                  <a:pt x="21205" y="24337"/>
                  <a:pt x="21205" y="24361"/>
                  <a:pt x="21194" y="24385"/>
                </a:cubicBezTo>
                <a:lnTo>
                  <a:pt x="21182" y="24373"/>
                </a:lnTo>
                <a:lnTo>
                  <a:pt x="21182" y="24373"/>
                </a:lnTo>
                <a:cubicBezTo>
                  <a:pt x="21182" y="24397"/>
                  <a:pt x="21205" y="24409"/>
                  <a:pt x="21229" y="24432"/>
                </a:cubicBezTo>
                <a:cubicBezTo>
                  <a:pt x="21229" y="24420"/>
                  <a:pt x="21229" y="24409"/>
                  <a:pt x="21229" y="24385"/>
                </a:cubicBezTo>
                <a:lnTo>
                  <a:pt x="21229" y="24373"/>
                </a:lnTo>
                <a:cubicBezTo>
                  <a:pt x="21229" y="24373"/>
                  <a:pt x="21241" y="24385"/>
                  <a:pt x="21241" y="24385"/>
                </a:cubicBezTo>
                <a:cubicBezTo>
                  <a:pt x="21253" y="24397"/>
                  <a:pt x="21253" y="24420"/>
                  <a:pt x="21265" y="24432"/>
                </a:cubicBezTo>
                <a:cubicBezTo>
                  <a:pt x="21277" y="24456"/>
                  <a:pt x="21289" y="24492"/>
                  <a:pt x="21301" y="24516"/>
                </a:cubicBezTo>
                <a:cubicBezTo>
                  <a:pt x="21301" y="24528"/>
                  <a:pt x="21301" y="24528"/>
                  <a:pt x="21301" y="24528"/>
                </a:cubicBezTo>
                <a:lnTo>
                  <a:pt x="21289" y="24504"/>
                </a:lnTo>
                <a:lnTo>
                  <a:pt x="21289" y="24504"/>
                </a:lnTo>
                <a:cubicBezTo>
                  <a:pt x="21285" y="24507"/>
                  <a:pt x="21282" y="24509"/>
                  <a:pt x="21279" y="24509"/>
                </a:cubicBezTo>
                <a:lnTo>
                  <a:pt x="21279" y="24509"/>
                </a:lnTo>
                <a:cubicBezTo>
                  <a:pt x="21275" y="24495"/>
                  <a:pt x="21269" y="24479"/>
                  <a:pt x="21263" y="24461"/>
                </a:cubicBezTo>
                <a:lnTo>
                  <a:pt x="21263" y="24461"/>
                </a:lnTo>
                <a:cubicBezTo>
                  <a:pt x="21265" y="24463"/>
                  <a:pt x="21267" y="24464"/>
                  <a:pt x="21270" y="24466"/>
                </a:cubicBezTo>
                <a:lnTo>
                  <a:pt x="21270" y="24466"/>
                </a:lnTo>
                <a:lnTo>
                  <a:pt x="21253" y="24432"/>
                </a:lnTo>
                <a:lnTo>
                  <a:pt x="21253" y="24432"/>
                </a:lnTo>
                <a:cubicBezTo>
                  <a:pt x="21253" y="24433"/>
                  <a:pt x="21253" y="24434"/>
                  <a:pt x="21252" y="24435"/>
                </a:cubicBezTo>
                <a:lnTo>
                  <a:pt x="21252" y="24435"/>
                </a:lnTo>
                <a:cubicBezTo>
                  <a:pt x="21252" y="24434"/>
                  <a:pt x="21252" y="24433"/>
                  <a:pt x="21251" y="24432"/>
                </a:cubicBezTo>
                <a:lnTo>
                  <a:pt x="21217" y="24432"/>
                </a:lnTo>
                <a:cubicBezTo>
                  <a:pt x="21229" y="24444"/>
                  <a:pt x="21241" y="24468"/>
                  <a:pt x="21265" y="24504"/>
                </a:cubicBezTo>
                <a:lnTo>
                  <a:pt x="21265" y="24516"/>
                </a:lnTo>
                <a:lnTo>
                  <a:pt x="21277" y="24516"/>
                </a:lnTo>
                <a:lnTo>
                  <a:pt x="21265" y="24504"/>
                </a:lnTo>
                <a:lnTo>
                  <a:pt x="21265" y="24504"/>
                </a:lnTo>
                <a:cubicBezTo>
                  <a:pt x="21265" y="24504"/>
                  <a:pt x="21270" y="24509"/>
                  <a:pt x="21277" y="24509"/>
                </a:cubicBezTo>
                <a:cubicBezTo>
                  <a:pt x="21278" y="24509"/>
                  <a:pt x="21278" y="24509"/>
                  <a:pt x="21279" y="24509"/>
                </a:cubicBezTo>
                <a:lnTo>
                  <a:pt x="21279" y="24509"/>
                </a:lnTo>
                <a:cubicBezTo>
                  <a:pt x="21283" y="24520"/>
                  <a:pt x="21286" y="24530"/>
                  <a:pt x="21289" y="24540"/>
                </a:cubicBezTo>
                <a:cubicBezTo>
                  <a:pt x="21289" y="24540"/>
                  <a:pt x="21289" y="24551"/>
                  <a:pt x="21289" y="24551"/>
                </a:cubicBezTo>
                <a:cubicBezTo>
                  <a:pt x="21301" y="24563"/>
                  <a:pt x="21301" y="24563"/>
                  <a:pt x="21301" y="24563"/>
                </a:cubicBezTo>
                <a:cubicBezTo>
                  <a:pt x="21336" y="24635"/>
                  <a:pt x="21313" y="24623"/>
                  <a:pt x="21479" y="24992"/>
                </a:cubicBezTo>
                <a:lnTo>
                  <a:pt x="20908" y="23909"/>
                </a:lnTo>
                <a:lnTo>
                  <a:pt x="20872" y="23742"/>
                </a:lnTo>
                <a:close/>
                <a:moveTo>
                  <a:pt x="24146" y="24968"/>
                </a:moveTo>
                <a:lnTo>
                  <a:pt x="24134" y="24980"/>
                </a:lnTo>
                <a:lnTo>
                  <a:pt x="24134" y="24980"/>
                </a:lnTo>
                <a:cubicBezTo>
                  <a:pt x="24158" y="24992"/>
                  <a:pt x="24170" y="24992"/>
                  <a:pt x="24182" y="25004"/>
                </a:cubicBezTo>
                <a:lnTo>
                  <a:pt x="24146" y="24968"/>
                </a:lnTo>
                <a:close/>
                <a:moveTo>
                  <a:pt x="18277" y="24825"/>
                </a:moveTo>
                <a:cubicBezTo>
                  <a:pt x="18287" y="24876"/>
                  <a:pt x="18297" y="24918"/>
                  <a:pt x="18307" y="24951"/>
                </a:cubicBezTo>
                <a:lnTo>
                  <a:pt x="18307" y="24951"/>
                </a:lnTo>
                <a:cubicBezTo>
                  <a:pt x="18305" y="24949"/>
                  <a:pt x="18303" y="24947"/>
                  <a:pt x="18300" y="24944"/>
                </a:cubicBezTo>
                <a:lnTo>
                  <a:pt x="18300" y="24944"/>
                </a:lnTo>
                <a:lnTo>
                  <a:pt x="18324" y="25016"/>
                </a:lnTo>
                <a:cubicBezTo>
                  <a:pt x="18324" y="25016"/>
                  <a:pt x="18312" y="25016"/>
                  <a:pt x="18312" y="25004"/>
                </a:cubicBezTo>
                <a:cubicBezTo>
                  <a:pt x="18312" y="24992"/>
                  <a:pt x="18300" y="24968"/>
                  <a:pt x="18288" y="24956"/>
                </a:cubicBezTo>
                <a:lnTo>
                  <a:pt x="18277" y="24909"/>
                </a:lnTo>
                <a:cubicBezTo>
                  <a:pt x="18277" y="24885"/>
                  <a:pt x="18277" y="24861"/>
                  <a:pt x="18277" y="24825"/>
                </a:cubicBezTo>
                <a:close/>
                <a:moveTo>
                  <a:pt x="21610" y="25052"/>
                </a:moveTo>
                <a:cubicBezTo>
                  <a:pt x="21610" y="25052"/>
                  <a:pt x="21610" y="25056"/>
                  <a:pt x="21610" y="25060"/>
                </a:cubicBezTo>
                <a:lnTo>
                  <a:pt x="21610" y="25060"/>
                </a:lnTo>
                <a:cubicBezTo>
                  <a:pt x="21610" y="25060"/>
                  <a:pt x="21610" y="25060"/>
                  <a:pt x="21610" y="25060"/>
                </a:cubicBezTo>
                <a:lnTo>
                  <a:pt x="21610" y="25060"/>
                </a:lnTo>
                <a:cubicBezTo>
                  <a:pt x="21610" y="25058"/>
                  <a:pt x="21610" y="25056"/>
                  <a:pt x="21610" y="25052"/>
                </a:cubicBezTo>
                <a:close/>
                <a:moveTo>
                  <a:pt x="21598" y="25063"/>
                </a:moveTo>
                <a:cubicBezTo>
                  <a:pt x="21598" y="25063"/>
                  <a:pt x="21598" y="25063"/>
                  <a:pt x="21598" y="25063"/>
                </a:cubicBezTo>
                <a:cubicBezTo>
                  <a:pt x="21598" y="25063"/>
                  <a:pt x="21598" y="25063"/>
                  <a:pt x="21598" y="25063"/>
                </a:cubicBezTo>
                <a:close/>
                <a:moveTo>
                  <a:pt x="18336" y="25063"/>
                </a:moveTo>
                <a:lnTo>
                  <a:pt x="18336" y="25063"/>
                </a:lnTo>
                <a:cubicBezTo>
                  <a:pt x="18338" y="25068"/>
                  <a:pt x="18340" y="25072"/>
                  <a:pt x="18342" y="25075"/>
                </a:cubicBezTo>
                <a:cubicBezTo>
                  <a:pt x="18339" y="25072"/>
                  <a:pt x="18336" y="25069"/>
                  <a:pt x="18336" y="25063"/>
                </a:cubicBezTo>
                <a:close/>
                <a:moveTo>
                  <a:pt x="21622" y="25052"/>
                </a:moveTo>
                <a:lnTo>
                  <a:pt x="21622" y="25058"/>
                </a:lnTo>
                <a:lnTo>
                  <a:pt x="21622" y="25058"/>
                </a:lnTo>
                <a:cubicBezTo>
                  <a:pt x="21622" y="25058"/>
                  <a:pt x="21622" y="25058"/>
                  <a:pt x="21621" y="25058"/>
                </a:cubicBezTo>
                <a:cubicBezTo>
                  <a:pt x="21620" y="25058"/>
                  <a:pt x="21618" y="25058"/>
                  <a:pt x="21616" y="25059"/>
                </a:cubicBezTo>
                <a:lnTo>
                  <a:pt x="21616" y="25059"/>
                </a:lnTo>
                <a:cubicBezTo>
                  <a:pt x="21616" y="25058"/>
                  <a:pt x="21616" y="25058"/>
                  <a:pt x="21616" y="25058"/>
                </a:cubicBezTo>
                <a:lnTo>
                  <a:pt x="21616" y="25058"/>
                </a:lnTo>
                <a:cubicBezTo>
                  <a:pt x="21616" y="25058"/>
                  <a:pt x="21615" y="25058"/>
                  <a:pt x="21615" y="25059"/>
                </a:cubicBezTo>
                <a:lnTo>
                  <a:pt x="21615" y="25059"/>
                </a:lnTo>
                <a:cubicBezTo>
                  <a:pt x="21615" y="25059"/>
                  <a:pt x="21616" y="25059"/>
                  <a:pt x="21616" y="25059"/>
                </a:cubicBezTo>
                <a:lnTo>
                  <a:pt x="21616" y="25059"/>
                </a:lnTo>
                <a:cubicBezTo>
                  <a:pt x="21616" y="25060"/>
                  <a:pt x="21616" y="25063"/>
                  <a:pt x="21622" y="25063"/>
                </a:cubicBezTo>
                <a:lnTo>
                  <a:pt x="21610" y="25075"/>
                </a:lnTo>
                <a:cubicBezTo>
                  <a:pt x="21598" y="25075"/>
                  <a:pt x="21598" y="25075"/>
                  <a:pt x="21610" y="25063"/>
                </a:cubicBezTo>
                <a:lnTo>
                  <a:pt x="21610" y="25063"/>
                </a:lnTo>
                <a:cubicBezTo>
                  <a:pt x="21606" y="25067"/>
                  <a:pt x="21604" y="25069"/>
                  <a:pt x="21602" y="25069"/>
                </a:cubicBezTo>
                <a:cubicBezTo>
                  <a:pt x="21598" y="25069"/>
                  <a:pt x="21598" y="25063"/>
                  <a:pt x="21598" y="25063"/>
                </a:cubicBezTo>
                <a:lnTo>
                  <a:pt x="21598" y="25063"/>
                </a:lnTo>
                <a:cubicBezTo>
                  <a:pt x="21590" y="25063"/>
                  <a:pt x="21588" y="25069"/>
                  <a:pt x="21590" y="25069"/>
                </a:cubicBezTo>
                <a:cubicBezTo>
                  <a:pt x="21592" y="25069"/>
                  <a:pt x="21594" y="25067"/>
                  <a:pt x="21598" y="25064"/>
                </a:cubicBezTo>
                <a:lnTo>
                  <a:pt x="21598" y="25064"/>
                </a:lnTo>
                <a:cubicBezTo>
                  <a:pt x="21595" y="25067"/>
                  <a:pt x="21591" y="25069"/>
                  <a:pt x="21588" y="25071"/>
                </a:cubicBezTo>
                <a:lnTo>
                  <a:pt x="21588" y="25071"/>
                </a:lnTo>
                <a:cubicBezTo>
                  <a:pt x="21588" y="25068"/>
                  <a:pt x="21587" y="25066"/>
                  <a:pt x="21587" y="25063"/>
                </a:cubicBezTo>
                <a:lnTo>
                  <a:pt x="21575" y="25063"/>
                </a:lnTo>
                <a:cubicBezTo>
                  <a:pt x="21586" y="25063"/>
                  <a:pt x="21575" y="25075"/>
                  <a:pt x="21575" y="25075"/>
                </a:cubicBezTo>
                <a:cubicBezTo>
                  <a:pt x="21575" y="25075"/>
                  <a:pt x="21581" y="25075"/>
                  <a:pt x="21588" y="25071"/>
                </a:cubicBezTo>
                <a:lnTo>
                  <a:pt x="21588" y="25071"/>
                </a:lnTo>
                <a:cubicBezTo>
                  <a:pt x="21589" y="25073"/>
                  <a:pt x="21590" y="25075"/>
                  <a:pt x="21591" y="25077"/>
                </a:cubicBezTo>
                <a:lnTo>
                  <a:pt x="21591" y="25077"/>
                </a:lnTo>
                <a:cubicBezTo>
                  <a:pt x="21591" y="25077"/>
                  <a:pt x="21590" y="25077"/>
                  <a:pt x="21590" y="25077"/>
                </a:cubicBezTo>
                <a:cubicBezTo>
                  <a:pt x="21586" y="25077"/>
                  <a:pt x="21579" y="25079"/>
                  <a:pt x="21563" y="25087"/>
                </a:cubicBezTo>
                <a:cubicBezTo>
                  <a:pt x="21563" y="25087"/>
                  <a:pt x="21563" y="25087"/>
                  <a:pt x="21575" y="25075"/>
                </a:cubicBezTo>
                <a:lnTo>
                  <a:pt x="21575" y="25075"/>
                </a:lnTo>
                <a:cubicBezTo>
                  <a:pt x="21569" y="25075"/>
                  <a:pt x="21566" y="25078"/>
                  <a:pt x="21563" y="25081"/>
                </a:cubicBezTo>
                <a:lnTo>
                  <a:pt x="21563" y="25081"/>
                </a:lnTo>
                <a:lnTo>
                  <a:pt x="21551" y="25087"/>
                </a:lnTo>
                <a:cubicBezTo>
                  <a:pt x="21551" y="25087"/>
                  <a:pt x="21563" y="25075"/>
                  <a:pt x="21563" y="25063"/>
                </a:cubicBezTo>
                <a:cubicBezTo>
                  <a:pt x="21575" y="25063"/>
                  <a:pt x="21575" y="25063"/>
                  <a:pt x="21586" y="25052"/>
                </a:cubicBezTo>
                <a:cubicBezTo>
                  <a:pt x="21586" y="25055"/>
                  <a:pt x="21586" y="25059"/>
                  <a:pt x="21587" y="25063"/>
                </a:cubicBezTo>
                <a:lnTo>
                  <a:pt x="21598" y="25063"/>
                </a:lnTo>
                <a:cubicBezTo>
                  <a:pt x="21606" y="25063"/>
                  <a:pt x="21609" y="25063"/>
                  <a:pt x="21610" y="25060"/>
                </a:cubicBezTo>
                <a:lnTo>
                  <a:pt x="21610" y="25060"/>
                </a:lnTo>
                <a:cubicBezTo>
                  <a:pt x="21610" y="25060"/>
                  <a:pt x="21610" y="25060"/>
                  <a:pt x="21610" y="25060"/>
                </a:cubicBezTo>
                <a:lnTo>
                  <a:pt x="21610" y="25060"/>
                </a:lnTo>
                <a:cubicBezTo>
                  <a:pt x="21610" y="25062"/>
                  <a:pt x="21610" y="25063"/>
                  <a:pt x="21610" y="25063"/>
                </a:cubicBezTo>
                <a:cubicBezTo>
                  <a:pt x="21613" y="25061"/>
                  <a:pt x="21614" y="25060"/>
                  <a:pt x="21615" y="25059"/>
                </a:cubicBezTo>
                <a:lnTo>
                  <a:pt x="21615" y="25059"/>
                </a:lnTo>
                <a:cubicBezTo>
                  <a:pt x="21614" y="25059"/>
                  <a:pt x="21612" y="25059"/>
                  <a:pt x="21611" y="25060"/>
                </a:cubicBezTo>
                <a:lnTo>
                  <a:pt x="21611" y="25060"/>
                </a:lnTo>
                <a:cubicBezTo>
                  <a:pt x="21614" y="25058"/>
                  <a:pt x="21618" y="25055"/>
                  <a:pt x="21622" y="25052"/>
                </a:cubicBezTo>
                <a:close/>
                <a:moveTo>
                  <a:pt x="21594" y="25083"/>
                </a:moveTo>
                <a:cubicBezTo>
                  <a:pt x="21596" y="25084"/>
                  <a:pt x="21597" y="25086"/>
                  <a:pt x="21598" y="25087"/>
                </a:cubicBezTo>
                <a:cubicBezTo>
                  <a:pt x="21595" y="25087"/>
                  <a:pt x="21594" y="25085"/>
                  <a:pt x="21594" y="25083"/>
                </a:cubicBezTo>
                <a:close/>
                <a:moveTo>
                  <a:pt x="24313" y="25111"/>
                </a:moveTo>
                <a:cubicBezTo>
                  <a:pt x="24313" y="25112"/>
                  <a:pt x="24314" y="25112"/>
                  <a:pt x="24314" y="25113"/>
                </a:cubicBezTo>
                <a:lnTo>
                  <a:pt x="24314" y="25113"/>
                </a:lnTo>
                <a:cubicBezTo>
                  <a:pt x="24314" y="25112"/>
                  <a:pt x="24313" y="25112"/>
                  <a:pt x="24313" y="25111"/>
                </a:cubicBezTo>
                <a:close/>
                <a:moveTo>
                  <a:pt x="21575" y="25123"/>
                </a:moveTo>
                <a:cubicBezTo>
                  <a:pt x="21575" y="25123"/>
                  <a:pt x="21575" y="25135"/>
                  <a:pt x="21563" y="25135"/>
                </a:cubicBezTo>
                <a:cubicBezTo>
                  <a:pt x="21563" y="25135"/>
                  <a:pt x="21575" y="25123"/>
                  <a:pt x="21575" y="25123"/>
                </a:cubicBezTo>
                <a:close/>
                <a:moveTo>
                  <a:pt x="21586" y="25135"/>
                </a:moveTo>
                <a:cubicBezTo>
                  <a:pt x="21586" y="25135"/>
                  <a:pt x="21586" y="25135"/>
                  <a:pt x="21575" y="25147"/>
                </a:cubicBezTo>
                <a:lnTo>
                  <a:pt x="21575" y="25135"/>
                </a:lnTo>
                <a:close/>
                <a:moveTo>
                  <a:pt x="21646" y="25123"/>
                </a:moveTo>
                <a:cubicBezTo>
                  <a:pt x="21646" y="25123"/>
                  <a:pt x="21646" y="25123"/>
                  <a:pt x="21646" y="25135"/>
                </a:cubicBezTo>
                <a:cubicBezTo>
                  <a:pt x="21634" y="25135"/>
                  <a:pt x="21622" y="25135"/>
                  <a:pt x="21622" y="25147"/>
                </a:cubicBezTo>
                <a:cubicBezTo>
                  <a:pt x="21622" y="25147"/>
                  <a:pt x="21622" y="25135"/>
                  <a:pt x="21610" y="25135"/>
                </a:cubicBezTo>
                <a:cubicBezTo>
                  <a:pt x="21616" y="25135"/>
                  <a:pt x="21622" y="25132"/>
                  <a:pt x="21628" y="25129"/>
                </a:cubicBezTo>
                <a:lnTo>
                  <a:pt x="21628" y="25129"/>
                </a:lnTo>
                <a:cubicBezTo>
                  <a:pt x="21625" y="25132"/>
                  <a:pt x="21622" y="25135"/>
                  <a:pt x="21622" y="25135"/>
                </a:cubicBezTo>
                <a:cubicBezTo>
                  <a:pt x="21622" y="25135"/>
                  <a:pt x="21634" y="25123"/>
                  <a:pt x="21646" y="25123"/>
                </a:cubicBezTo>
                <a:lnTo>
                  <a:pt x="21646" y="25123"/>
                </a:lnTo>
                <a:cubicBezTo>
                  <a:pt x="21640" y="25123"/>
                  <a:pt x="21634" y="25126"/>
                  <a:pt x="21628" y="25129"/>
                </a:cubicBezTo>
                <a:lnTo>
                  <a:pt x="21628" y="25129"/>
                </a:lnTo>
                <a:cubicBezTo>
                  <a:pt x="21631" y="25126"/>
                  <a:pt x="21634" y="25123"/>
                  <a:pt x="21634" y="25123"/>
                </a:cubicBezTo>
                <a:close/>
                <a:moveTo>
                  <a:pt x="21598" y="25159"/>
                </a:moveTo>
                <a:lnTo>
                  <a:pt x="21598" y="25171"/>
                </a:lnTo>
                <a:lnTo>
                  <a:pt x="21610" y="25171"/>
                </a:lnTo>
                <a:cubicBezTo>
                  <a:pt x="21610" y="25171"/>
                  <a:pt x="21598" y="25182"/>
                  <a:pt x="21598" y="25182"/>
                </a:cubicBezTo>
                <a:cubicBezTo>
                  <a:pt x="21598" y="25182"/>
                  <a:pt x="21598" y="25171"/>
                  <a:pt x="21598" y="25171"/>
                </a:cubicBezTo>
                <a:lnTo>
                  <a:pt x="21586" y="25171"/>
                </a:lnTo>
                <a:lnTo>
                  <a:pt x="21586" y="25159"/>
                </a:lnTo>
                <a:close/>
                <a:moveTo>
                  <a:pt x="21670" y="25147"/>
                </a:moveTo>
                <a:lnTo>
                  <a:pt x="21670" y="25159"/>
                </a:lnTo>
                <a:lnTo>
                  <a:pt x="21670" y="25171"/>
                </a:lnTo>
                <a:cubicBezTo>
                  <a:pt x="21658" y="25171"/>
                  <a:pt x="21646" y="25171"/>
                  <a:pt x="21634" y="25182"/>
                </a:cubicBezTo>
                <a:lnTo>
                  <a:pt x="21634" y="25171"/>
                </a:lnTo>
                <a:lnTo>
                  <a:pt x="21622" y="25171"/>
                </a:lnTo>
                <a:cubicBezTo>
                  <a:pt x="21634" y="25159"/>
                  <a:pt x="21646" y="25159"/>
                  <a:pt x="21670" y="25147"/>
                </a:cubicBezTo>
                <a:lnTo>
                  <a:pt x="21670" y="25147"/>
                </a:lnTo>
                <a:lnTo>
                  <a:pt x="21646" y="25159"/>
                </a:lnTo>
                <a:lnTo>
                  <a:pt x="21658" y="25159"/>
                </a:lnTo>
                <a:lnTo>
                  <a:pt x="21670" y="25147"/>
                </a:lnTo>
                <a:lnTo>
                  <a:pt x="21670" y="25147"/>
                </a:lnTo>
                <a:cubicBezTo>
                  <a:pt x="21670" y="25147"/>
                  <a:pt x="21670" y="25147"/>
                  <a:pt x="21670" y="25147"/>
                </a:cubicBezTo>
                <a:close/>
                <a:moveTo>
                  <a:pt x="21692" y="25204"/>
                </a:moveTo>
                <a:lnTo>
                  <a:pt x="21692" y="25204"/>
                </a:lnTo>
                <a:cubicBezTo>
                  <a:pt x="21688" y="25205"/>
                  <a:pt x="21685" y="25206"/>
                  <a:pt x="21682" y="25206"/>
                </a:cubicBezTo>
                <a:lnTo>
                  <a:pt x="21682" y="25216"/>
                </a:lnTo>
                <a:lnTo>
                  <a:pt x="21682" y="25216"/>
                </a:lnTo>
                <a:cubicBezTo>
                  <a:pt x="21690" y="25210"/>
                  <a:pt x="21694" y="25206"/>
                  <a:pt x="21694" y="25206"/>
                </a:cubicBezTo>
                <a:lnTo>
                  <a:pt x="21692" y="25204"/>
                </a:lnTo>
                <a:close/>
                <a:moveTo>
                  <a:pt x="21634" y="25194"/>
                </a:moveTo>
                <a:lnTo>
                  <a:pt x="21634" y="25206"/>
                </a:lnTo>
                <a:cubicBezTo>
                  <a:pt x="21634" y="25206"/>
                  <a:pt x="21622" y="25206"/>
                  <a:pt x="21622" y="25218"/>
                </a:cubicBezTo>
                <a:lnTo>
                  <a:pt x="21622" y="25206"/>
                </a:lnTo>
                <a:cubicBezTo>
                  <a:pt x="21622" y="25206"/>
                  <a:pt x="21622" y="25206"/>
                  <a:pt x="21634" y="25194"/>
                </a:cubicBezTo>
                <a:close/>
                <a:moveTo>
                  <a:pt x="21682" y="25206"/>
                </a:moveTo>
                <a:cubicBezTo>
                  <a:pt x="21670" y="25218"/>
                  <a:pt x="21658" y="25218"/>
                  <a:pt x="21658" y="25218"/>
                </a:cubicBezTo>
                <a:lnTo>
                  <a:pt x="21670" y="25218"/>
                </a:lnTo>
                <a:cubicBezTo>
                  <a:pt x="21672" y="25216"/>
                  <a:pt x="21676" y="25212"/>
                  <a:pt x="21682" y="25206"/>
                </a:cubicBezTo>
                <a:close/>
                <a:moveTo>
                  <a:pt x="21682" y="25171"/>
                </a:moveTo>
                <a:cubicBezTo>
                  <a:pt x="21682" y="25182"/>
                  <a:pt x="21682" y="25194"/>
                  <a:pt x="21682" y="25194"/>
                </a:cubicBezTo>
                <a:lnTo>
                  <a:pt x="21692" y="25204"/>
                </a:lnTo>
                <a:lnTo>
                  <a:pt x="21692" y="25204"/>
                </a:lnTo>
                <a:cubicBezTo>
                  <a:pt x="21696" y="25203"/>
                  <a:pt x="21699" y="25201"/>
                  <a:pt x="21702" y="25201"/>
                </a:cubicBezTo>
                <a:cubicBezTo>
                  <a:pt x="21704" y="25201"/>
                  <a:pt x="21706" y="25202"/>
                  <a:pt x="21706" y="25206"/>
                </a:cubicBezTo>
                <a:lnTo>
                  <a:pt x="21682" y="25218"/>
                </a:lnTo>
                <a:lnTo>
                  <a:pt x="21682" y="25216"/>
                </a:lnTo>
                <a:lnTo>
                  <a:pt x="21682" y="25216"/>
                </a:lnTo>
                <a:cubicBezTo>
                  <a:pt x="21676" y="25220"/>
                  <a:pt x="21668" y="25225"/>
                  <a:pt x="21658" y="25230"/>
                </a:cubicBezTo>
                <a:lnTo>
                  <a:pt x="21658" y="25218"/>
                </a:lnTo>
                <a:cubicBezTo>
                  <a:pt x="21682" y="25206"/>
                  <a:pt x="21670" y="25206"/>
                  <a:pt x="21682" y="25194"/>
                </a:cubicBezTo>
                <a:lnTo>
                  <a:pt x="21682" y="25194"/>
                </a:lnTo>
                <a:lnTo>
                  <a:pt x="21646" y="25206"/>
                </a:lnTo>
                <a:lnTo>
                  <a:pt x="21646" y="25194"/>
                </a:lnTo>
                <a:cubicBezTo>
                  <a:pt x="21658" y="25182"/>
                  <a:pt x="21670" y="25182"/>
                  <a:pt x="21682" y="25171"/>
                </a:cubicBezTo>
                <a:close/>
                <a:moveTo>
                  <a:pt x="21694" y="25218"/>
                </a:moveTo>
                <a:cubicBezTo>
                  <a:pt x="21717" y="25218"/>
                  <a:pt x="21706" y="25218"/>
                  <a:pt x="21694" y="25230"/>
                </a:cubicBezTo>
                <a:lnTo>
                  <a:pt x="21694" y="25218"/>
                </a:lnTo>
                <a:close/>
                <a:moveTo>
                  <a:pt x="29933" y="25230"/>
                </a:moveTo>
                <a:lnTo>
                  <a:pt x="29933" y="25230"/>
                </a:lnTo>
                <a:lnTo>
                  <a:pt x="29933" y="25230"/>
                </a:lnTo>
                <a:close/>
                <a:moveTo>
                  <a:pt x="21634" y="25218"/>
                </a:moveTo>
                <a:lnTo>
                  <a:pt x="21646" y="25230"/>
                </a:lnTo>
                <a:cubicBezTo>
                  <a:pt x="21646" y="25230"/>
                  <a:pt x="21646" y="25230"/>
                  <a:pt x="21646" y="25230"/>
                </a:cubicBezTo>
                <a:lnTo>
                  <a:pt x="21646" y="25230"/>
                </a:lnTo>
                <a:cubicBezTo>
                  <a:pt x="21638" y="25230"/>
                  <a:pt x="21630" y="25235"/>
                  <a:pt x="21629" y="25235"/>
                </a:cubicBezTo>
                <a:cubicBezTo>
                  <a:pt x="21629" y="25235"/>
                  <a:pt x="21630" y="25234"/>
                  <a:pt x="21634" y="25230"/>
                </a:cubicBezTo>
                <a:cubicBezTo>
                  <a:pt x="21634" y="25230"/>
                  <a:pt x="21634" y="25218"/>
                  <a:pt x="21634" y="25218"/>
                </a:cubicBezTo>
                <a:close/>
                <a:moveTo>
                  <a:pt x="21741" y="25230"/>
                </a:moveTo>
                <a:lnTo>
                  <a:pt x="21741" y="25230"/>
                </a:lnTo>
                <a:cubicBezTo>
                  <a:pt x="21729" y="25242"/>
                  <a:pt x="21717" y="25242"/>
                  <a:pt x="21706" y="25254"/>
                </a:cubicBezTo>
                <a:lnTo>
                  <a:pt x="21706" y="25254"/>
                </a:lnTo>
                <a:cubicBezTo>
                  <a:pt x="21718" y="25242"/>
                  <a:pt x="21741" y="25230"/>
                  <a:pt x="21741" y="25230"/>
                </a:cubicBezTo>
                <a:close/>
                <a:moveTo>
                  <a:pt x="30028" y="25147"/>
                </a:moveTo>
                <a:cubicBezTo>
                  <a:pt x="29992" y="25182"/>
                  <a:pt x="29968" y="25218"/>
                  <a:pt x="29945" y="25254"/>
                </a:cubicBezTo>
                <a:lnTo>
                  <a:pt x="30028" y="25147"/>
                </a:lnTo>
                <a:close/>
                <a:moveTo>
                  <a:pt x="21694" y="25254"/>
                </a:moveTo>
                <a:lnTo>
                  <a:pt x="21694" y="25266"/>
                </a:lnTo>
                <a:lnTo>
                  <a:pt x="21694" y="25278"/>
                </a:lnTo>
                <a:cubicBezTo>
                  <a:pt x="21694" y="25278"/>
                  <a:pt x="21682" y="25278"/>
                  <a:pt x="21682" y="25290"/>
                </a:cubicBezTo>
                <a:lnTo>
                  <a:pt x="21670" y="25302"/>
                </a:lnTo>
                <a:lnTo>
                  <a:pt x="21670" y="25290"/>
                </a:lnTo>
                <a:lnTo>
                  <a:pt x="21658" y="25290"/>
                </a:lnTo>
                <a:lnTo>
                  <a:pt x="21670" y="25278"/>
                </a:lnTo>
                <a:lnTo>
                  <a:pt x="21670" y="25290"/>
                </a:lnTo>
                <a:lnTo>
                  <a:pt x="21682" y="25290"/>
                </a:lnTo>
                <a:lnTo>
                  <a:pt x="21682" y="25278"/>
                </a:lnTo>
                <a:cubicBezTo>
                  <a:pt x="21682" y="25278"/>
                  <a:pt x="21682" y="25266"/>
                  <a:pt x="21694" y="25266"/>
                </a:cubicBezTo>
                <a:lnTo>
                  <a:pt x="21682" y="25266"/>
                </a:lnTo>
                <a:cubicBezTo>
                  <a:pt x="21686" y="25262"/>
                  <a:pt x="21687" y="25261"/>
                  <a:pt x="21687" y="25261"/>
                </a:cubicBezTo>
                <a:lnTo>
                  <a:pt x="21687" y="25261"/>
                </a:lnTo>
                <a:cubicBezTo>
                  <a:pt x="21686" y="25261"/>
                  <a:pt x="21678" y="25266"/>
                  <a:pt x="21670" y="25266"/>
                </a:cubicBezTo>
                <a:lnTo>
                  <a:pt x="21694" y="25254"/>
                </a:lnTo>
                <a:close/>
                <a:moveTo>
                  <a:pt x="6953" y="25183"/>
                </a:moveTo>
                <a:cubicBezTo>
                  <a:pt x="6913" y="25226"/>
                  <a:pt x="6874" y="25270"/>
                  <a:pt x="6835" y="25313"/>
                </a:cubicBezTo>
                <a:lnTo>
                  <a:pt x="6823" y="25313"/>
                </a:lnTo>
                <a:cubicBezTo>
                  <a:pt x="6867" y="25269"/>
                  <a:pt x="6910" y="25226"/>
                  <a:pt x="6953" y="25183"/>
                </a:cubicBezTo>
                <a:close/>
                <a:moveTo>
                  <a:pt x="21706" y="25313"/>
                </a:moveTo>
                <a:cubicBezTo>
                  <a:pt x="21706" y="25313"/>
                  <a:pt x="21706" y="25313"/>
                  <a:pt x="21706" y="25325"/>
                </a:cubicBezTo>
                <a:lnTo>
                  <a:pt x="21694" y="25313"/>
                </a:lnTo>
                <a:close/>
                <a:moveTo>
                  <a:pt x="16522" y="25058"/>
                </a:moveTo>
                <a:cubicBezTo>
                  <a:pt x="16526" y="25058"/>
                  <a:pt x="16526" y="25067"/>
                  <a:pt x="16526" y="25075"/>
                </a:cubicBezTo>
                <a:cubicBezTo>
                  <a:pt x="16526" y="25171"/>
                  <a:pt x="16526" y="25266"/>
                  <a:pt x="16514" y="25349"/>
                </a:cubicBezTo>
                <a:cubicBezTo>
                  <a:pt x="16514" y="25313"/>
                  <a:pt x="16514" y="25290"/>
                  <a:pt x="16502" y="25254"/>
                </a:cubicBezTo>
                <a:lnTo>
                  <a:pt x="16514" y="25254"/>
                </a:lnTo>
                <a:cubicBezTo>
                  <a:pt x="16514" y="25206"/>
                  <a:pt x="16526" y="25159"/>
                  <a:pt x="16514" y="25147"/>
                </a:cubicBezTo>
                <a:cubicBezTo>
                  <a:pt x="16502" y="25123"/>
                  <a:pt x="16514" y="25111"/>
                  <a:pt x="16514" y="25099"/>
                </a:cubicBezTo>
                <a:cubicBezTo>
                  <a:pt x="16514" y="25087"/>
                  <a:pt x="16514" y="25075"/>
                  <a:pt x="16514" y="25063"/>
                </a:cubicBezTo>
                <a:cubicBezTo>
                  <a:pt x="16518" y="25060"/>
                  <a:pt x="16520" y="25058"/>
                  <a:pt x="16522" y="25058"/>
                </a:cubicBezTo>
                <a:close/>
                <a:moveTo>
                  <a:pt x="21694" y="25313"/>
                </a:moveTo>
                <a:lnTo>
                  <a:pt x="21694" y="25325"/>
                </a:lnTo>
                <a:lnTo>
                  <a:pt x="21682" y="25337"/>
                </a:lnTo>
                <a:cubicBezTo>
                  <a:pt x="21682" y="25337"/>
                  <a:pt x="21694" y="25337"/>
                  <a:pt x="21682" y="25349"/>
                </a:cubicBezTo>
                <a:lnTo>
                  <a:pt x="21682" y="25337"/>
                </a:lnTo>
                <a:lnTo>
                  <a:pt x="21670" y="25325"/>
                </a:lnTo>
                <a:cubicBezTo>
                  <a:pt x="21670" y="25325"/>
                  <a:pt x="21682" y="25313"/>
                  <a:pt x="21694" y="25313"/>
                </a:cubicBezTo>
                <a:close/>
                <a:moveTo>
                  <a:pt x="21706" y="25337"/>
                </a:moveTo>
                <a:lnTo>
                  <a:pt x="21706" y="25349"/>
                </a:lnTo>
                <a:lnTo>
                  <a:pt x="21717" y="25361"/>
                </a:lnTo>
                <a:lnTo>
                  <a:pt x="21694" y="25361"/>
                </a:lnTo>
                <a:cubicBezTo>
                  <a:pt x="21694" y="25361"/>
                  <a:pt x="21706" y="25361"/>
                  <a:pt x="21706" y="25349"/>
                </a:cubicBezTo>
                <a:lnTo>
                  <a:pt x="21706" y="25349"/>
                </a:lnTo>
                <a:lnTo>
                  <a:pt x="21694" y="25361"/>
                </a:lnTo>
                <a:lnTo>
                  <a:pt x="21694" y="25349"/>
                </a:lnTo>
                <a:lnTo>
                  <a:pt x="21706" y="25337"/>
                </a:lnTo>
                <a:close/>
                <a:moveTo>
                  <a:pt x="21717" y="25349"/>
                </a:moveTo>
                <a:lnTo>
                  <a:pt x="21729" y="25361"/>
                </a:lnTo>
                <a:lnTo>
                  <a:pt x="21717" y="25361"/>
                </a:lnTo>
                <a:lnTo>
                  <a:pt x="21717" y="25349"/>
                </a:lnTo>
                <a:close/>
                <a:moveTo>
                  <a:pt x="21694" y="25373"/>
                </a:moveTo>
                <a:cubicBezTo>
                  <a:pt x="21694" y="25373"/>
                  <a:pt x="21694" y="25385"/>
                  <a:pt x="21694" y="25385"/>
                </a:cubicBezTo>
                <a:lnTo>
                  <a:pt x="21682" y="25385"/>
                </a:lnTo>
                <a:lnTo>
                  <a:pt x="21682" y="25373"/>
                </a:lnTo>
                <a:close/>
                <a:moveTo>
                  <a:pt x="21729" y="25373"/>
                </a:moveTo>
                <a:lnTo>
                  <a:pt x="21729" y="25385"/>
                </a:lnTo>
                <a:lnTo>
                  <a:pt x="21729" y="25397"/>
                </a:lnTo>
                <a:lnTo>
                  <a:pt x="21717" y="25397"/>
                </a:lnTo>
                <a:cubicBezTo>
                  <a:pt x="21717" y="25397"/>
                  <a:pt x="21729" y="25397"/>
                  <a:pt x="21729" y="25385"/>
                </a:cubicBezTo>
                <a:lnTo>
                  <a:pt x="21717" y="25385"/>
                </a:lnTo>
                <a:cubicBezTo>
                  <a:pt x="21717" y="25373"/>
                  <a:pt x="21729" y="25373"/>
                  <a:pt x="21729" y="25373"/>
                </a:cubicBezTo>
                <a:close/>
                <a:moveTo>
                  <a:pt x="16526" y="25242"/>
                </a:moveTo>
                <a:cubicBezTo>
                  <a:pt x="16538" y="25278"/>
                  <a:pt x="16550" y="25302"/>
                  <a:pt x="16550" y="25385"/>
                </a:cubicBezTo>
                <a:cubicBezTo>
                  <a:pt x="16541" y="25394"/>
                  <a:pt x="16535" y="25398"/>
                  <a:pt x="16532" y="25398"/>
                </a:cubicBezTo>
                <a:cubicBezTo>
                  <a:pt x="16526" y="25398"/>
                  <a:pt x="16526" y="25388"/>
                  <a:pt x="16526" y="25373"/>
                </a:cubicBezTo>
                <a:lnTo>
                  <a:pt x="16526" y="25349"/>
                </a:lnTo>
                <a:cubicBezTo>
                  <a:pt x="16526" y="25337"/>
                  <a:pt x="16526" y="25313"/>
                  <a:pt x="16526" y="25313"/>
                </a:cubicBezTo>
                <a:lnTo>
                  <a:pt x="16526" y="25242"/>
                </a:lnTo>
                <a:close/>
                <a:moveTo>
                  <a:pt x="21741" y="25409"/>
                </a:moveTo>
                <a:lnTo>
                  <a:pt x="21741" y="25421"/>
                </a:lnTo>
                <a:lnTo>
                  <a:pt x="21741" y="25433"/>
                </a:lnTo>
                <a:lnTo>
                  <a:pt x="21729" y="25421"/>
                </a:lnTo>
                <a:lnTo>
                  <a:pt x="21729" y="25409"/>
                </a:lnTo>
                <a:close/>
                <a:moveTo>
                  <a:pt x="13478" y="25254"/>
                </a:moveTo>
                <a:lnTo>
                  <a:pt x="13431" y="25456"/>
                </a:lnTo>
                <a:lnTo>
                  <a:pt x="13490" y="25254"/>
                </a:lnTo>
                <a:close/>
                <a:moveTo>
                  <a:pt x="21765" y="25468"/>
                </a:moveTo>
                <a:lnTo>
                  <a:pt x="21777" y="25480"/>
                </a:lnTo>
                <a:lnTo>
                  <a:pt x="21765" y="25480"/>
                </a:lnTo>
                <a:lnTo>
                  <a:pt x="21765" y="25468"/>
                </a:lnTo>
                <a:close/>
                <a:moveTo>
                  <a:pt x="24599" y="25325"/>
                </a:moveTo>
                <a:lnTo>
                  <a:pt x="24599" y="25325"/>
                </a:lnTo>
                <a:cubicBezTo>
                  <a:pt x="24618" y="25344"/>
                  <a:pt x="24689" y="25408"/>
                  <a:pt x="24777" y="25487"/>
                </a:cubicBezTo>
                <a:lnTo>
                  <a:pt x="24777" y="25487"/>
                </a:lnTo>
                <a:cubicBezTo>
                  <a:pt x="24711" y="25427"/>
                  <a:pt x="24652" y="25370"/>
                  <a:pt x="24599" y="25325"/>
                </a:cubicBezTo>
                <a:close/>
                <a:moveTo>
                  <a:pt x="21789" y="25492"/>
                </a:moveTo>
                <a:lnTo>
                  <a:pt x="21789" y="25504"/>
                </a:lnTo>
                <a:cubicBezTo>
                  <a:pt x="21789" y="25504"/>
                  <a:pt x="21777" y="25492"/>
                  <a:pt x="21777" y="25492"/>
                </a:cubicBezTo>
                <a:close/>
                <a:moveTo>
                  <a:pt x="24777" y="25487"/>
                </a:moveTo>
                <a:lnTo>
                  <a:pt x="24777" y="25487"/>
                </a:lnTo>
                <a:cubicBezTo>
                  <a:pt x="24800" y="25508"/>
                  <a:pt x="24824" y="25530"/>
                  <a:pt x="24849" y="25552"/>
                </a:cubicBezTo>
                <a:cubicBezTo>
                  <a:pt x="24824" y="25529"/>
                  <a:pt x="24800" y="25508"/>
                  <a:pt x="24777" y="25487"/>
                </a:cubicBezTo>
                <a:close/>
                <a:moveTo>
                  <a:pt x="24706" y="25575"/>
                </a:moveTo>
                <a:cubicBezTo>
                  <a:pt x="24706" y="25576"/>
                  <a:pt x="24706" y="25576"/>
                  <a:pt x="24706" y="25576"/>
                </a:cubicBezTo>
                <a:lnTo>
                  <a:pt x="24706" y="25576"/>
                </a:lnTo>
                <a:cubicBezTo>
                  <a:pt x="24706" y="25576"/>
                  <a:pt x="24706" y="25576"/>
                  <a:pt x="24706" y="25575"/>
                </a:cubicBezTo>
                <a:close/>
                <a:moveTo>
                  <a:pt x="29829" y="25513"/>
                </a:moveTo>
                <a:lnTo>
                  <a:pt x="29829" y="25513"/>
                </a:lnTo>
                <a:cubicBezTo>
                  <a:pt x="29824" y="25518"/>
                  <a:pt x="29819" y="25523"/>
                  <a:pt x="29814" y="25528"/>
                </a:cubicBezTo>
                <a:cubicBezTo>
                  <a:pt x="29790" y="25567"/>
                  <a:pt x="29741" y="25632"/>
                  <a:pt x="29723" y="25669"/>
                </a:cubicBezTo>
                <a:lnTo>
                  <a:pt x="29723" y="25669"/>
                </a:lnTo>
                <a:cubicBezTo>
                  <a:pt x="29733" y="25659"/>
                  <a:pt x="29743" y="25648"/>
                  <a:pt x="29754" y="25635"/>
                </a:cubicBezTo>
                <a:lnTo>
                  <a:pt x="29829" y="25513"/>
                </a:lnTo>
                <a:close/>
                <a:moveTo>
                  <a:pt x="29909" y="25409"/>
                </a:moveTo>
                <a:lnTo>
                  <a:pt x="29921" y="25421"/>
                </a:lnTo>
                <a:cubicBezTo>
                  <a:pt x="29921" y="25444"/>
                  <a:pt x="29921" y="25456"/>
                  <a:pt x="29909" y="25468"/>
                </a:cubicBezTo>
                <a:cubicBezTo>
                  <a:pt x="29826" y="25528"/>
                  <a:pt x="29837" y="25575"/>
                  <a:pt x="29730" y="25694"/>
                </a:cubicBezTo>
                <a:cubicBezTo>
                  <a:pt x="29728" y="25695"/>
                  <a:pt x="29726" y="25695"/>
                  <a:pt x="29725" y="25695"/>
                </a:cubicBezTo>
                <a:cubicBezTo>
                  <a:pt x="29714" y="25695"/>
                  <a:pt x="29716" y="25685"/>
                  <a:pt x="29723" y="25669"/>
                </a:cubicBezTo>
                <a:lnTo>
                  <a:pt x="29723" y="25669"/>
                </a:lnTo>
                <a:cubicBezTo>
                  <a:pt x="29661" y="25734"/>
                  <a:pt x="29629" y="25745"/>
                  <a:pt x="29587" y="25766"/>
                </a:cubicBezTo>
                <a:cubicBezTo>
                  <a:pt x="29659" y="25683"/>
                  <a:pt x="29730" y="25599"/>
                  <a:pt x="29790" y="25528"/>
                </a:cubicBezTo>
                <a:cubicBezTo>
                  <a:pt x="29814" y="25504"/>
                  <a:pt x="29826" y="25492"/>
                  <a:pt x="29849" y="25480"/>
                </a:cubicBezTo>
                <a:lnTo>
                  <a:pt x="29849" y="25480"/>
                </a:lnTo>
                <a:lnTo>
                  <a:pt x="29829" y="25513"/>
                </a:lnTo>
                <a:lnTo>
                  <a:pt x="29829" y="25513"/>
                </a:lnTo>
                <a:cubicBezTo>
                  <a:pt x="29836" y="25508"/>
                  <a:pt x="29843" y="25504"/>
                  <a:pt x="29849" y="25504"/>
                </a:cubicBezTo>
                <a:cubicBezTo>
                  <a:pt x="29873" y="25468"/>
                  <a:pt x="29897" y="25433"/>
                  <a:pt x="29909" y="25409"/>
                </a:cubicBezTo>
                <a:close/>
                <a:moveTo>
                  <a:pt x="16502" y="25575"/>
                </a:moveTo>
                <a:cubicBezTo>
                  <a:pt x="16502" y="25630"/>
                  <a:pt x="16502" y="25675"/>
                  <a:pt x="16502" y="25730"/>
                </a:cubicBezTo>
                <a:cubicBezTo>
                  <a:pt x="16491" y="25730"/>
                  <a:pt x="16479" y="25778"/>
                  <a:pt x="16467" y="25778"/>
                </a:cubicBezTo>
                <a:cubicBezTo>
                  <a:pt x="16467" y="25754"/>
                  <a:pt x="16467" y="25742"/>
                  <a:pt x="16467" y="25718"/>
                </a:cubicBezTo>
                <a:lnTo>
                  <a:pt x="16467" y="25694"/>
                </a:lnTo>
                <a:lnTo>
                  <a:pt x="16455" y="25671"/>
                </a:lnTo>
                <a:cubicBezTo>
                  <a:pt x="16455" y="25647"/>
                  <a:pt x="16455" y="25635"/>
                  <a:pt x="16467" y="25611"/>
                </a:cubicBezTo>
                <a:cubicBezTo>
                  <a:pt x="16479" y="25623"/>
                  <a:pt x="16491" y="25659"/>
                  <a:pt x="16479" y="25694"/>
                </a:cubicBezTo>
                <a:cubicBezTo>
                  <a:pt x="16514" y="25671"/>
                  <a:pt x="16479" y="25635"/>
                  <a:pt x="16502" y="25575"/>
                </a:cubicBezTo>
                <a:close/>
                <a:moveTo>
                  <a:pt x="25039" y="25754"/>
                </a:moveTo>
                <a:cubicBezTo>
                  <a:pt x="25048" y="25772"/>
                  <a:pt x="25071" y="25790"/>
                  <a:pt x="25086" y="25798"/>
                </a:cubicBezTo>
                <a:lnTo>
                  <a:pt x="25086" y="25798"/>
                </a:lnTo>
                <a:lnTo>
                  <a:pt x="25039" y="25754"/>
                </a:lnTo>
                <a:close/>
                <a:moveTo>
                  <a:pt x="6382" y="25730"/>
                </a:moveTo>
                <a:lnTo>
                  <a:pt x="6323" y="25802"/>
                </a:lnTo>
                <a:lnTo>
                  <a:pt x="6346" y="25766"/>
                </a:lnTo>
                <a:cubicBezTo>
                  <a:pt x="6358" y="25754"/>
                  <a:pt x="6370" y="25742"/>
                  <a:pt x="6382" y="25730"/>
                </a:cubicBezTo>
                <a:close/>
                <a:moveTo>
                  <a:pt x="16455" y="25718"/>
                </a:moveTo>
                <a:cubicBezTo>
                  <a:pt x="16455" y="25718"/>
                  <a:pt x="16455" y="25718"/>
                  <a:pt x="16455" y="25730"/>
                </a:cubicBezTo>
                <a:cubicBezTo>
                  <a:pt x="16443" y="25778"/>
                  <a:pt x="16443" y="25790"/>
                  <a:pt x="16431" y="25802"/>
                </a:cubicBezTo>
                <a:lnTo>
                  <a:pt x="16431" y="25754"/>
                </a:lnTo>
                <a:cubicBezTo>
                  <a:pt x="16436" y="25767"/>
                  <a:pt x="16438" y="25774"/>
                  <a:pt x="16441" y="25774"/>
                </a:cubicBezTo>
                <a:cubicBezTo>
                  <a:pt x="16445" y="25774"/>
                  <a:pt x="16447" y="25755"/>
                  <a:pt x="16455" y="25718"/>
                </a:cubicBezTo>
                <a:close/>
                <a:moveTo>
                  <a:pt x="25147" y="25838"/>
                </a:moveTo>
                <a:lnTo>
                  <a:pt x="25147" y="25838"/>
                </a:lnTo>
                <a:cubicBezTo>
                  <a:pt x="25171" y="25862"/>
                  <a:pt x="25194" y="25885"/>
                  <a:pt x="25218" y="25909"/>
                </a:cubicBezTo>
                <a:cubicBezTo>
                  <a:pt x="25218" y="25909"/>
                  <a:pt x="25219" y="25909"/>
                  <a:pt x="25219" y="25910"/>
                </a:cubicBezTo>
                <a:lnTo>
                  <a:pt x="25219" y="25910"/>
                </a:lnTo>
                <a:cubicBezTo>
                  <a:pt x="25195" y="25885"/>
                  <a:pt x="25171" y="25861"/>
                  <a:pt x="25147" y="25838"/>
                </a:cubicBezTo>
                <a:close/>
                <a:moveTo>
                  <a:pt x="13359" y="25861"/>
                </a:moveTo>
                <a:cubicBezTo>
                  <a:pt x="13359" y="25885"/>
                  <a:pt x="13359" y="25897"/>
                  <a:pt x="13347" y="25921"/>
                </a:cubicBezTo>
                <a:cubicBezTo>
                  <a:pt x="13347" y="25921"/>
                  <a:pt x="13347" y="25921"/>
                  <a:pt x="13342" y="25926"/>
                </a:cubicBezTo>
                <a:lnTo>
                  <a:pt x="13342" y="25926"/>
                </a:lnTo>
                <a:cubicBezTo>
                  <a:pt x="13351" y="25900"/>
                  <a:pt x="13359" y="25881"/>
                  <a:pt x="13359" y="25861"/>
                </a:cubicBezTo>
                <a:close/>
                <a:moveTo>
                  <a:pt x="25092" y="25854"/>
                </a:moveTo>
                <a:lnTo>
                  <a:pt x="25092" y="25854"/>
                </a:lnTo>
                <a:cubicBezTo>
                  <a:pt x="25126" y="25887"/>
                  <a:pt x="25160" y="25920"/>
                  <a:pt x="25194" y="25953"/>
                </a:cubicBezTo>
                <a:lnTo>
                  <a:pt x="25194" y="25953"/>
                </a:lnTo>
                <a:cubicBezTo>
                  <a:pt x="25185" y="25940"/>
                  <a:pt x="25170" y="25922"/>
                  <a:pt x="25146" y="25897"/>
                </a:cubicBezTo>
                <a:cubicBezTo>
                  <a:pt x="25129" y="25883"/>
                  <a:pt x="25111" y="25869"/>
                  <a:pt x="25092" y="25854"/>
                </a:cubicBezTo>
                <a:close/>
                <a:moveTo>
                  <a:pt x="16459" y="25892"/>
                </a:moveTo>
                <a:lnTo>
                  <a:pt x="16459" y="25892"/>
                </a:lnTo>
                <a:cubicBezTo>
                  <a:pt x="16455" y="25909"/>
                  <a:pt x="16449" y="25927"/>
                  <a:pt x="16443" y="25944"/>
                </a:cubicBezTo>
                <a:lnTo>
                  <a:pt x="16455" y="25968"/>
                </a:lnTo>
                <a:lnTo>
                  <a:pt x="16455" y="25980"/>
                </a:lnTo>
                <a:lnTo>
                  <a:pt x="16467" y="26004"/>
                </a:lnTo>
                <a:cubicBezTo>
                  <a:pt x="16462" y="25994"/>
                  <a:pt x="16457" y="25990"/>
                  <a:pt x="16452" y="25990"/>
                </a:cubicBezTo>
                <a:cubicBezTo>
                  <a:pt x="16445" y="25990"/>
                  <a:pt x="16438" y="25997"/>
                  <a:pt x="16431" y="26004"/>
                </a:cubicBezTo>
                <a:lnTo>
                  <a:pt x="16431" y="25944"/>
                </a:lnTo>
                <a:cubicBezTo>
                  <a:pt x="16444" y="25925"/>
                  <a:pt x="16453" y="25909"/>
                  <a:pt x="16459" y="25892"/>
                </a:cubicBezTo>
                <a:close/>
                <a:moveTo>
                  <a:pt x="18395" y="25922"/>
                </a:moveTo>
                <a:cubicBezTo>
                  <a:pt x="18392" y="25922"/>
                  <a:pt x="18388" y="25929"/>
                  <a:pt x="18384" y="25944"/>
                </a:cubicBezTo>
                <a:cubicBezTo>
                  <a:pt x="18419" y="26064"/>
                  <a:pt x="18443" y="26075"/>
                  <a:pt x="18479" y="26123"/>
                </a:cubicBezTo>
                <a:lnTo>
                  <a:pt x="18431" y="25992"/>
                </a:lnTo>
                <a:cubicBezTo>
                  <a:pt x="18431" y="25992"/>
                  <a:pt x="18431" y="25980"/>
                  <a:pt x="18431" y="25980"/>
                </a:cubicBezTo>
                <a:cubicBezTo>
                  <a:pt x="18431" y="26004"/>
                  <a:pt x="18430" y="26013"/>
                  <a:pt x="18429" y="26013"/>
                </a:cubicBezTo>
                <a:cubicBezTo>
                  <a:pt x="18423" y="26013"/>
                  <a:pt x="18410" y="25922"/>
                  <a:pt x="18395" y="25922"/>
                </a:cubicBezTo>
                <a:close/>
                <a:moveTo>
                  <a:pt x="18503" y="26087"/>
                </a:moveTo>
                <a:cubicBezTo>
                  <a:pt x="18506" y="26102"/>
                  <a:pt x="18510" y="26117"/>
                  <a:pt x="18514" y="26133"/>
                </a:cubicBezTo>
                <a:lnTo>
                  <a:pt x="18514" y="26133"/>
                </a:lnTo>
                <a:cubicBezTo>
                  <a:pt x="18517" y="26130"/>
                  <a:pt x="18522" y="26128"/>
                  <a:pt x="18527" y="26123"/>
                </a:cubicBezTo>
                <a:cubicBezTo>
                  <a:pt x="18515" y="26111"/>
                  <a:pt x="18515" y="26099"/>
                  <a:pt x="18503" y="26087"/>
                </a:cubicBezTo>
                <a:close/>
                <a:moveTo>
                  <a:pt x="10811" y="26111"/>
                </a:moveTo>
                <a:lnTo>
                  <a:pt x="10811" y="26111"/>
                </a:lnTo>
                <a:cubicBezTo>
                  <a:pt x="10811" y="26111"/>
                  <a:pt x="10806" y="26127"/>
                  <a:pt x="10782" y="26168"/>
                </a:cubicBezTo>
                <a:lnTo>
                  <a:pt x="10782" y="26168"/>
                </a:lnTo>
                <a:cubicBezTo>
                  <a:pt x="10792" y="26149"/>
                  <a:pt x="10802" y="26130"/>
                  <a:pt x="10811" y="26111"/>
                </a:cubicBezTo>
                <a:close/>
                <a:moveTo>
                  <a:pt x="18514" y="26133"/>
                </a:moveTo>
                <a:cubicBezTo>
                  <a:pt x="18507" y="26138"/>
                  <a:pt x="18503" y="26144"/>
                  <a:pt x="18503" y="26159"/>
                </a:cubicBezTo>
                <a:cubicBezTo>
                  <a:pt x="18509" y="26169"/>
                  <a:pt x="18518" y="26180"/>
                  <a:pt x="18527" y="26192"/>
                </a:cubicBezTo>
                <a:lnTo>
                  <a:pt x="18527" y="26192"/>
                </a:lnTo>
                <a:cubicBezTo>
                  <a:pt x="18522" y="26172"/>
                  <a:pt x="18518" y="26153"/>
                  <a:pt x="18514" y="26133"/>
                </a:cubicBezTo>
                <a:close/>
                <a:moveTo>
                  <a:pt x="29544" y="25856"/>
                </a:moveTo>
                <a:cubicBezTo>
                  <a:pt x="29552" y="25856"/>
                  <a:pt x="29553" y="25866"/>
                  <a:pt x="29540" y="25897"/>
                </a:cubicBezTo>
                <a:cubicBezTo>
                  <a:pt x="29480" y="25944"/>
                  <a:pt x="29373" y="26052"/>
                  <a:pt x="29266" y="26195"/>
                </a:cubicBezTo>
                <a:cubicBezTo>
                  <a:pt x="29290" y="26159"/>
                  <a:pt x="29314" y="26123"/>
                  <a:pt x="29337" y="26087"/>
                </a:cubicBezTo>
                <a:cubicBezTo>
                  <a:pt x="29385" y="26028"/>
                  <a:pt x="29445" y="25956"/>
                  <a:pt x="29492" y="25885"/>
                </a:cubicBezTo>
                <a:cubicBezTo>
                  <a:pt x="29500" y="25885"/>
                  <a:pt x="29531" y="25856"/>
                  <a:pt x="29544" y="25856"/>
                </a:cubicBezTo>
                <a:close/>
                <a:moveTo>
                  <a:pt x="10811" y="26230"/>
                </a:moveTo>
                <a:cubicBezTo>
                  <a:pt x="10811" y="26230"/>
                  <a:pt x="10811" y="26230"/>
                  <a:pt x="10811" y="26230"/>
                </a:cubicBezTo>
                <a:cubicBezTo>
                  <a:pt x="10811" y="26230"/>
                  <a:pt x="10811" y="26230"/>
                  <a:pt x="10811" y="26230"/>
                </a:cubicBezTo>
                <a:close/>
                <a:moveTo>
                  <a:pt x="25563" y="26171"/>
                </a:moveTo>
                <a:lnTo>
                  <a:pt x="25623" y="26230"/>
                </a:lnTo>
                <a:cubicBezTo>
                  <a:pt x="25612" y="26223"/>
                  <a:pt x="25605" y="26220"/>
                  <a:pt x="25600" y="26220"/>
                </a:cubicBezTo>
                <a:cubicBezTo>
                  <a:pt x="25588" y="26220"/>
                  <a:pt x="25590" y="26237"/>
                  <a:pt x="25599" y="26254"/>
                </a:cubicBezTo>
                <a:lnTo>
                  <a:pt x="25527" y="26195"/>
                </a:lnTo>
                <a:lnTo>
                  <a:pt x="25527" y="26195"/>
                </a:lnTo>
                <a:cubicBezTo>
                  <a:pt x="25547" y="26204"/>
                  <a:pt x="25561" y="26210"/>
                  <a:pt x="25568" y="26210"/>
                </a:cubicBezTo>
                <a:cubicBezTo>
                  <a:pt x="25579" y="26210"/>
                  <a:pt x="25577" y="26199"/>
                  <a:pt x="25563" y="26171"/>
                </a:cubicBezTo>
                <a:close/>
                <a:moveTo>
                  <a:pt x="6454" y="25647"/>
                </a:moveTo>
                <a:lnTo>
                  <a:pt x="6454" y="25647"/>
                </a:lnTo>
                <a:cubicBezTo>
                  <a:pt x="6311" y="25802"/>
                  <a:pt x="6168" y="25956"/>
                  <a:pt x="6025" y="26111"/>
                </a:cubicBezTo>
                <a:lnTo>
                  <a:pt x="5811" y="26325"/>
                </a:lnTo>
                <a:cubicBezTo>
                  <a:pt x="6037" y="26087"/>
                  <a:pt x="6263" y="25849"/>
                  <a:pt x="6454" y="25647"/>
                </a:cubicBezTo>
                <a:close/>
                <a:moveTo>
                  <a:pt x="6727" y="25409"/>
                </a:moveTo>
                <a:cubicBezTo>
                  <a:pt x="6727" y="25409"/>
                  <a:pt x="6739" y="25409"/>
                  <a:pt x="6739" y="25421"/>
                </a:cubicBezTo>
                <a:lnTo>
                  <a:pt x="6716" y="25444"/>
                </a:lnTo>
                <a:cubicBezTo>
                  <a:pt x="6644" y="25516"/>
                  <a:pt x="6573" y="25587"/>
                  <a:pt x="6489" y="25671"/>
                </a:cubicBezTo>
                <a:lnTo>
                  <a:pt x="6537" y="25635"/>
                </a:lnTo>
                <a:lnTo>
                  <a:pt x="6537" y="25635"/>
                </a:lnTo>
                <a:cubicBezTo>
                  <a:pt x="6525" y="25647"/>
                  <a:pt x="6513" y="25671"/>
                  <a:pt x="6501" y="25683"/>
                </a:cubicBezTo>
                <a:lnTo>
                  <a:pt x="6489" y="25671"/>
                </a:lnTo>
                <a:lnTo>
                  <a:pt x="6489" y="25683"/>
                </a:lnTo>
                <a:cubicBezTo>
                  <a:pt x="6418" y="25766"/>
                  <a:pt x="6346" y="25837"/>
                  <a:pt x="6287" y="25909"/>
                </a:cubicBezTo>
                <a:cubicBezTo>
                  <a:pt x="6144" y="26064"/>
                  <a:pt x="6001" y="26206"/>
                  <a:pt x="5858" y="26361"/>
                </a:cubicBezTo>
                <a:lnTo>
                  <a:pt x="5846" y="26349"/>
                </a:lnTo>
                <a:lnTo>
                  <a:pt x="6132" y="26052"/>
                </a:lnTo>
                <a:lnTo>
                  <a:pt x="6263" y="25885"/>
                </a:lnTo>
                <a:cubicBezTo>
                  <a:pt x="6335" y="25814"/>
                  <a:pt x="6406" y="25742"/>
                  <a:pt x="6477" y="25659"/>
                </a:cubicBezTo>
                <a:lnTo>
                  <a:pt x="6477" y="25671"/>
                </a:lnTo>
                <a:cubicBezTo>
                  <a:pt x="6466" y="25683"/>
                  <a:pt x="6454" y="25706"/>
                  <a:pt x="6430" y="25718"/>
                </a:cubicBezTo>
                <a:cubicBezTo>
                  <a:pt x="6442" y="25718"/>
                  <a:pt x="6453" y="25707"/>
                  <a:pt x="6465" y="25695"/>
                </a:cubicBezTo>
                <a:lnTo>
                  <a:pt x="6465" y="25695"/>
                </a:lnTo>
                <a:cubicBezTo>
                  <a:pt x="6382" y="25778"/>
                  <a:pt x="6311" y="25849"/>
                  <a:pt x="6239" y="25933"/>
                </a:cubicBezTo>
                <a:lnTo>
                  <a:pt x="6489" y="25671"/>
                </a:lnTo>
                <a:cubicBezTo>
                  <a:pt x="6513" y="25635"/>
                  <a:pt x="6549" y="25599"/>
                  <a:pt x="6585" y="25563"/>
                </a:cubicBezTo>
                <a:cubicBezTo>
                  <a:pt x="6632" y="25516"/>
                  <a:pt x="6680" y="25468"/>
                  <a:pt x="6727" y="25409"/>
                </a:cubicBezTo>
                <a:close/>
                <a:moveTo>
                  <a:pt x="18622" y="26337"/>
                </a:moveTo>
                <a:lnTo>
                  <a:pt x="18622" y="26361"/>
                </a:lnTo>
                <a:lnTo>
                  <a:pt x="18610" y="26337"/>
                </a:lnTo>
                <a:close/>
                <a:moveTo>
                  <a:pt x="5834" y="26373"/>
                </a:moveTo>
                <a:cubicBezTo>
                  <a:pt x="5834" y="26373"/>
                  <a:pt x="5834" y="26373"/>
                  <a:pt x="5834" y="26374"/>
                </a:cubicBezTo>
                <a:lnTo>
                  <a:pt x="5834" y="26374"/>
                </a:lnTo>
                <a:cubicBezTo>
                  <a:pt x="5835" y="26377"/>
                  <a:pt x="5836" y="26380"/>
                  <a:pt x="5837" y="26381"/>
                </a:cubicBezTo>
                <a:lnTo>
                  <a:pt x="5837" y="26381"/>
                </a:lnTo>
                <a:cubicBezTo>
                  <a:pt x="5841" y="26385"/>
                  <a:pt x="5846" y="26385"/>
                  <a:pt x="5846" y="26385"/>
                </a:cubicBezTo>
                <a:cubicBezTo>
                  <a:pt x="5834" y="26385"/>
                  <a:pt x="5834" y="26397"/>
                  <a:pt x="5834" y="26397"/>
                </a:cubicBezTo>
                <a:lnTo>
                  <a:pt x="5823" y="26409"/>
                </a:lnTo>
                <a:cubicBezTo>
                  <a:pt x="5823" y="26409"/>
                  <a:pt x="5811" y="26385"/>
                  <a:pt x="5823" y="26385"/>
                </a:cubicBezTo>
                <a:cubicBezTo>
                  <a:pt x="5834" y="26397"/>
                  <a:pt x="5834" y="26397"/>
                  <a:pt x="5834" y="26397"/>
                </a:cubicBezTo>
                <a:cubicBezTo>
                  <a:pt x="5834" y="26397"/>
                  <a:pt x="5834" y="26385"/>
                  <a:pt x="5834" y="26385"/>
                </a:cubicBezTo>
                <a:lnTo>
                  <a:pt x="5834" y="26373"/>
                </a:lnTo>
                <a:close/>
                <a:moveTo>
                  <a:pt x="5739" y="26421"/>
                </a:moveTo>
                <a:lnTo>
                  <a:pt x="5739" y="26433"/>
                </a:lnTo>
                <a:lnTo>
                  <a:pt x="5727" y="26433"/>
                </a:lnTo>
                <a:lnTo>
                  <a:pt x="5727" y="26421"/>
                </a:lnTo>
                <a:close/>
                <a:moveTo>
                  <a:pt x="5799" y="26409"/>
                </a:moveTo>
                <a:cubicBezTo>
                  <a:pt x="5799" y="26409"/>
                  <a:pt x="5811" y="26409"/>
                  <a:pt x="5811" y="26421"/>
                </a:cubicBezTo>
                <a:lnTo>
                  <a:pt x="5787" y="26445"/>
                </a:lnTo>
                <a:cubicBezTo>
                  <a:pt x="5787" y="26445"/>
                  <a:pt x="5787" y="26433"/>
                  <a:pt x="5775" y="26433"/>
                </a:cubicBezTo>
                <a:lnTo>
                  <a:pt x="5799" y="26409"/>
                </a:lnTo>
                <a:close/>
                <a:moveTo>
                  <a:pt x="5763" y="26445"/>
                </a:moveTo>
                <a:cubicBezTo>
                  <a:pt x="5763" y="26445"/>
                  <a:pt x="5763" y="26456"/>
                  <a:pt x="5775" y="26456"/>
                </a:cubicBezTo>
                <a:cubicBezTo>
                  <a:pt x="5775" y="26456"/>
                  <a:pt x="5775" y="26445"/>
                  <a:pt x="5763" y="26445"/>
                </a:cubicBezTo>
                <a:close/>
                <a:moveTo>
                  <a:pt x="5751" y="26456"/>
                </a:moveTo>
                <a:lnTo>
                  <a:pt x="5763" y="26468"/>
                </a:lnTo>
                <a:cubicBezTo>
                  <a:pt x="5763" y="26468"/>
                  <a:pt x="5763" y="26456"/>
                  <a:pt x="5751" y="26456"/>
                </a:cubicBezTo>
                <a:close/>
                <a:moveTo>
                  <a:pt x="5775" y="26445"/>
                </a:moveTo>
                <a:lnTo>
                  <a:pt x="5775" y="26456"/>
                </a:lnTo>
                <a:lnTo>
                  <a:pt x="5763" y="26468"/>
                </a:lnTo>
                <a:lnTo>
                  <a:pt x="5751" y="26480"/>
                </a:lnTo>
                <a:lnTo>
                  <a:pt x="5739" y="26492"/>
                </a:lnTo>
                <a:cubicBezTo>
                  <a:pt x="5739" y="26492"/>
                  <a:pt x="5727" y="26480"/>
                  <a:pt x="5727" y="26480"/>
                </a:cubicBezTo>
                <a:lnTo>
                  <a:pt x="5739" y="26480"/>
                </a:lnTo>
                <a:lnTo>
                  <a:pt x="5751" y="26456"/>
                </a:lnTo>
                <a:lnTo>
                  <a:pt x="5763" y="26445"/>
                </a:lnTo>
                <a:close/>
                <a:moveTo>
                  <a:pt x="25801" y="26445"/>
                </a:moveTo>
                <a:lnTo>
                  <a:pt x="25801" y="26445"/>
                </a:lnTo>
                <a:cubicBezTo>
                  <a:pt x="25825" y="26456"/>
                  <a:pt x="25849" y="26480"/>
                  <a:pt x="25885" y="26504"/>
                </a:cubicBezTo>
                <a:cubicBezTo>
                  <a:pt x="25889" y="26516"/>
                  <a:pt x="25896" y="26529"/>
                  <a:pt x="25907" y="26542"/>
                </a:cubicBezTo>
                <a:lnTo>
                  <a:pt x="25907" y="26542"/>
                </a:lnTo>
                <a:cubicBezTo>
                  <a:pt x="25872" y="26510"/>
                  <a:pt x="25837" y="26477"/>
                  <a:pt x="25801" y="26445"/>
                </a:cubicBezTo>
                <a:close/>
                <a:moveTo>
                  <a:pt x="5573" y="26659"/>
                </a:moveTo>
                <a:cubicBezTo>
                  <a:pt x="5573" y="26659"/>
                  <a:pt x="5573" y="26671"/>
                  <a:pt x="5573" y="26671"/>
                </a:cubicBezTo>
                <a:lnTo>
                  <a:pt x="5561" y="26671"/>
                </a:lnTo>
                <a:lnTo>
                  <a:pt x="5573" y="26659"/>
                </a:lnTo>
                <a:close/>
                <a:moveTo>
                  <a:pt x="16421" y="26614"/>
                </a:moveTo>
                <a:cubicBezTo>
                  <a:pt x="16422" y="26614"/>
                  <a:pt x="16424" y="26616"/>
                  <a:pt x="16427" y="26619"/>
                </a:cubicBezTo>
                <a:lnTo>
                  <a:pt x="16427" y="26619"/>
                </a:lnTo>
                <a:cubicBezTo>
                  <a:pt x="16419" y="26638"/>
                  <a:pt x="16419" y="26650"/>
                  <a:pt x="16419" y="26671"/>
                </a:cubicBezTo>
                <a:cubicBezTo>
                  <a:pt x="16419" y="26647"/>
                  <a:pt x="16419" y="26635"/>
                  <a:pt x="16419" y="26623"/>
                </a:cubicBezTo>
                <a:cubicBezTo>
                  <a:pt x="16419" y="26617"/>
                  <a:pt x="16419" y="26614"/>
                  <a:pt x="16421" y="26614"/>
                </a:cubicBezTo>
                <a:close/>
                <a:moveTo>
                  <a:pt x="22432" y="26683"/>
                </a:moveTo>
                <a:cubicBezTo>
                  <a:pt x="22432" y="26683"/>
                  <a:pt x="22420" y="26695"/>
                  <a:pt x="22408" y="26695"/>
                </a:cubicBezTo>
                <a:lnTo>
                  <a:pt x="22408" y="26683"/>
                </a:lnTo>
                <a:close/>
                <a:moveTo>
                  <a:pt x="5549" y="26671"/>
                </a:moveTo>
                <a:lnTo>
                  <a:pt x="5549" y="26683"/>
                </a:lnTo>
                <a:lnTo>
                  <a:pt x="5561" y="26695"/>
                </a:lnTo>
                <a:lnTo>
                  <a:pt x="5549" y="26695"/>
                </a:lnTo>
                <a:lnTo>
                  <a:pt x="5549" y="26706"/>
                </a:lnTo>
                <a:cubicBezTo>
                  <a:pt x="5549" y="26706"/>
                  <a:pt x="5537" y="26695"/>
                  <a:pt x="5537" y="26695"/>
                </a:cubicBezTo>
                <a:cubicBezTo>
                  <a:pt x="5537" y="26695"/>
                  <a:pt x="5537" y="26706"/>
                  <a:pt x="5537" y="26706"/>
                </a:cubicBezTo>
                <a:lnTo>
                  <a:pt x="5525" y="26695"/>
                </a:lnTo>
                <a:lnTo>
                  <a:pt x="5537" y="26695"/>
                </a:lnTo>
                <a:lnTo>
                  <a:pt x="5549" y="26683"/>
                </a:lnTo>
                <a:lnTo>
                  <a:pt x="5537" y="26683"/>
                </a:lnTo>
                <a:lnTo>
                  <a:pt x="5549" y="26671"/>
                </a:lnTo>
                <a:close/>
                <a:moveTo>
                  <a:pt x="5525" y="26706"/>
                </a:moveTo>
                <a:lnTo>
                  <a:pt x="5525" y="26706"/>
                </a:lnTo>
                <a:lnTo>
                  <a:pt x="5525" y="26706"/>
                </a:lnTo>
                <a:cubicBezTo>
                  <a:pt x="5525" y="26706"/>
                  <a:pt x="5537" y="26706"/>
                  <a:pt x="5537" y="26718"/>
                </a:cubicBezTo>
                <a:cubicBezTo>
                  <a:pt x="5531" y="26712"/>
                  <a:pt x="5528" y="26709"/>
                  <a:pt x="5526" y="26709"/>
                </a:cubicBezTo>
                <a:cubicBezTo>
                  <a:pt x="5525" y="26709"/>
                  <a:pt x="5525" y="26712"/>
                  <a:pt x="5525" y="26718"/>
                </a:cubicBezTo>
                <a:cubicBezTo>
                  <a:pt x="5525" y="26718"/>
                  <a:pt x="5525" y="26730"/>
                  <a:pt x="5525" y="26730"/>
                </a:cubicBezTo>
                <a:lnTo>
                  <a:pt x="5513" y="26730"/>
                </a:lnTo>
                <a:lnTo>
                  <a:pt x="5513" y="26718"/>
                </a:lnTo>
                <a:lnTo>
                  <a:pt x="5525" y="26718"/>
                </a:lnTo>
                <a:lnTo>
                  <a:pt x="5525" y="26706"/>
                </a:lnTo>
                <a:close/>
                <a:moveTo>
                  <a:pt x="5501" y="26730"/>
                </a:moveTo>
                <a:lnTo>
                  <a:pt x="5513" y="26742"/>
                </a:lnTo>
                <a:lnTo>
                  <a:pt x="5501" y="26754"/>
                </a:lnTo>
                <a:lnTo>
                  <a:pt x="5489" y="26754"/>
                </a:lnTo>
                <a:cubicBezTo>
                  <a:pt x="5489" y="26754"/>
                  <a:pt x="5489" y="26742"/>
                  <a:pt x="5489" y="26742"/>
                </a:cubicBezTo>
                <a:lnTo>
                  <a:pt x="5501" y="26730"/>
                </a:lnTo>
                <a:close/>
                <a:moveTo>
                  <a:pt x="18753" y="26718"/>
                </a:moveTo>
                <a:lnTo>
                  <a:pt x="18765" y="26754"/>
                </a:lnTo>
                <a:cubicBezTo>
                  <a:pt x="18753" y="26742"/>
                  <a:pt x="18753" y="26730"/>
                  <a:pt x="18753" y="26718"/>
                </a:cubicBezTo>
                <a:close/>
                <a:moveTo>
                  <a:pt x="26046" y="26673"/>
                </a:moveTo>
                <a:cubicBezTo>
                  <a:pt x="26082" y="26705"/>
                  <a:pt x="26120" y="26738"/>
                  <a:pt x="26157" y="26774"/>
                </a:cubicBezTo>
                <a:lnTo>
                  <a:pt x="26157" y="26774"/>
                </a:lnTo>
                <a:cubicBezTo>
                  <a:pt x="26153" y="26771"/>
                  <a:pt x="26149" y="26769"/>
                  <a:pt x="26147" y="26766"/>
                </a:cubicBezTo>
                <a:cubicBezTo>
                  <a:pt x="26112" y="26735"/>
                  <a:pt x="26079" y="26704"/>
                  <a:pt x="26046" y="26673"/>
                </a:cubicBezTo>
                <a:close/>
                <a:moveTo>
                  <a:pt x="18731" y="26720"/>
                </a:moveTo>
                <a:cubicBezTo>
                  <a:pt x="18738" y="26720"/>
                  <a:pt x="18757" y="26771"/>
                  <a:pt x="18777" y="26790"/>
                </a:cubicBezTo>
                <a:lnTo>
                  <a:pt x="18788" y="26837"/>
                </a:lnTo>
                <a:cubicBezTo>
                  <a:pt x="18784" y="26842"/>
                  <a:pt x="18779" y="26846"/>
                  <a:pt x="18774" y="26846"/>
                </a:cubicBezTo>
                <a:cubicBezTo>
                  <a:pt x="18766" y="26846"/>
                  <a:pt x="18756" y="26834"/>
                  <a:pt x="18741" y="26790"/>
                </a:cubicBezTo>
                <a:lnTo>
                  <a:pt x="18741" y="26814"/>
                </a:lnTo>
                <a:cubicBezTo>
                  <a:pt x="18729" y="26790"/>
                  <a:pt x="18729" y="26766"/>
                  <a:pt x="18729" y="26730"/>
                </a:cubicBezTo>
                <a:cubicBezTo>
                  <a:pt x="18729" y="26723"/>
                  <a:pt x="18730" y="26720"/>
                  <a:pt x="18731" y="26720"/>
                </a:cubicBezTo>
                <a:close/>
                <a:moveTo>
                  <a:pt x="22587" y="26885"/>
                </a:moveTo>
                <a:cubicBezTo>
                  <a:pt x="22587" y="26885"/>
                  <a:pt x="22586" y="26885"/>
                  <a:pt x="22575" y="26897"/>
                </a:cubicBezTo>
                <a:cubicBezTo>
                  <a:pt x="22575" y="26897"/>
                  <a:pt x="22587" y="26897"/>
                  <a:pt x="22587" y="26885"/>
                </a:cubicBezTo>
                <a:close/>
                <a:moveTo>
                  <a:pt x="16526" y="25885"/>
                </a:moveTo>
                <a:lnTo>
                  <a:pt x="16526" y="25885"/>
                </a:lnTo>
                <a:cubicBezTo>
                  <a:pt x="16502" y="26218"/>
                  <a:pt x="16491" y="26516"/>
                  <a:pt x="16479" y="26778"/>
                </a:cubicBezTo>
                <a:lnTo>
                  <a:pt x="16467" y="26730"/>
                </a:lnTo>
                <a:lnTo>
                  <a:pt x="16455" y="26790"/>
                </a:lnTo>
                <a:cubicBezTo>
                  <a:pt x="16455" y="26790"/>
                  <a:pt x="16467" y="26802"/>
                  <a:pt x="16479" y="26802"/>
                </a:cubicBezTo>
                <a:cubicBezTo>
                  <a:pt x="16467" y="26837"/>
                  <a:pt x="16467" y="26873"/>
                  <a:pt x="16467" y="26909"/>
                </a:cubicBezTo>
                <a:cubicBezTo>
                  <a:pt x="16455" y="26873"/>
                  <a:pt x="16455" y="26826"/>
                  <a:pt x="16443" y="26778"/>
                </a:cubicBezTo>
                <a:lnTo>
                  <a:pt x="16443" y="26766"/>
                </a:lnTo>
                <a:cubicBezTo>
                  <a:pt x="16443" y="26742"/>
                  <a:pt x="16443" y="26718"/>
                  <a:pt x="16431" y="26683"/>
                </a:cubicBezTo>
                <a:cubicBezTo>
                  <a:pt x="16479" y="26599"/>
                  <a:pt x="16443" y="26445"/>
                  <a:pt x="16467" y="26337"/>
                </a:cubicBezTo>
                <a:lnTo>
                  <a:pt x="16467" y="26337"/>
                </a:lnTo>
                <a:cubicBezTo>
                  <a:pt x="16455" y="26337"/>
                  <a:pt x="16443" y="26349"/>
                  <a:pt x="16419" y="26349"/>
                </a:cubicBezTo>
                <a:lnTo>
                  <a:pt x="16419" y="26314"/>
                </a:lnTo>
                <a:cubicBezTo>
                  <a:pt x="16443" y="26302"/>
                  <a:pt x="16431" y="26242"/>
                  <a:pt x="16443" y="26206"/>
                </a:cubicBezTo>
                <a:cubicBezTo>
                  <a:pt x="16443" y="26195"/>
                  <a:pt x="16455" y="26195"/>
                  <a:pt x="16455" y="26183"/>
                </a:cubicBezTo>
                <a:cubicBezTo>
                  <a:pt x="16467" y="26171"/>
                  <a:pt x="16467" y="26171"/>
                  <a:pt x="16479" y="26159"/>
                </a:cubicBezTo>
                <a:cubicBezTo>
                  <a:pt x="16479" y="26135"/>
                  <a:pt x="16479" y="26123"/>
                  <a:pt x="16479" y="26123"/>
                </a:cubicBezTo>
                <a:cubicBezTo>
                  <a:pt x="16491" y="26099"/>
                  <a:pt x="16491" y="26087"/>
                  <a:pt x="16502" y="26087"/>
                </a:cubicBezTo>
                <a:cubicBezTo>
                  <a:pt x="16467" y="25980"/>
                  <a:pt x="16502" y="25933"/>
                  <a:pt x="16526" y="25885"/>
                </a:cubicBezTo>
                <a:close/>
                <a:moveTo>
                  <a:pt x="24111" y="25004"/>
                </a:moveTo>
                <a:lnTo>
                  <a:pt x="24099" y="25016"/>
                </a:lnTo>
                <a:cubicBezTo>
                  <a:pt x="24313" y="25206"/>
                  <a:pt x="24539" y="25373"/>
                  <a:pt x="24765" y="25587"/>
                </a:cubicBezTo>
                <a:cubicBezTo>
                  <a:pt x="24748" y="25578"/>
                  <a:pt x="24737" y="25576"/>
                  <a:pt x="24729" y="25576"/>
                </a:cubicBezTo>
                <a:cubicBezTo>
                  <a:pt x="24721" y="25576"/>
                  <a:pt x="24717" y="25579"/>
                  <a:pt x="24713" y="25579"/>
                </a:cubicBezTo>
                <a:cubicBezTo>
                  <a:pt x="24711" y="25579"/>
                  <a:pt x="24709" y="25578"/>
                  <a:pt x="24706" y="25576"/>
                </a:cubicBezTo>
                <a:lnTo>
                  <a:pt x="24706" y="25576"/>
                </a:lnTo>
                <a:cubicBezTo>
                  <a:pt x="25075" y="25933"/>
                  <a:pt x="25527" y="26361"/>
                  <a:pt x="25658" y="26516"/>
                </a:cubicBezTo>
                <a:cubicBezTo>
                  <a:pt x="25777" y="26647"/>
                  <a:pt x="25837" y="26635"/>
                  <a:pt x="25992" y="26778"/>
                </a:cubicBezTo>
                <a:lnTo>
                  <a:pt x="26039" y="26861"/>
                </a:lnTo>
                <a:cubicBezTo>
                  <a:pt x="26126" y="26919"/>
                  <a:pt x="26292" y="27111"/>
                  <a:pt x="26326" y="27111"/>
                </a:cubicBezTo>
                <a:cubicBezTo>
                  <a:pt x="26333" y="27111"/>
                  <a:pt x="26334" y="27100"/>
                  <a:pt x="26325" y="27076"/>
                </a:cubicBezTo>
                <a:cubicBezTo>
                  <a:pt x="26313" y="27064"/>
                  <a:pt x="26230" y="27028"/>
                  <a:pt x="26170" y="26945"/>
                </a:cubicBezTo>
                <a:lnTo>
                  <a:pt x="26194" y="26945"/>
                </a:lnTo>
                <a:lnTo>
                  <a:pt x="26016" y="26790"/>
                </a:lnTo>
                <a:lnTo>
                  <a:pt x="26087" y="26826"/>
                </a:lnTo>
                <a:cubicBezTo>
                  <a:pt x="25885" y="26587"/>
                  <a:pt x="25885" y="26718"/>
                  <a:pt x="25623" y="26433"/>
                </a:cubicBezTo>
                <a:lnTo>
                  <a:pt x="25658" y="26409"/>
                </a:lnTo>
                <a:cubicBezTo>
                  <a:pt x="25513" y="26272"/>
                  <a:pt x="25423" y="26192"/>
                  <a:pt x="25320" y="26081"/>
                </a:cubicBezTo>
                <a:lnTo>
                  <a:pt x="25320" y="26081"/>
                </a:lnTo>
                <a:cubicBezTo>
                  <a:pt x="25371" y="26130"/>
                  <a:pt x="25414" y="26169"/>
                  <a:pt x="25444" y="26195"/>
                </a:cubicBezTo>
                <a:cubicBezTo>
                  <a:pt x="25382" y="26132"/>
                  <a:pt x="25320" y="26073"/>
                  <a:pt x="25258" y="26014"/>
                </a:cubicBezTo>
                <a:lnTo>
                  <a:pt x="25258" y="26014"/>
                </a:lnTo>
                <a:cubicBezTo>
                  <a:pt x="25279" y="26038"/>
                  <a:pt x="25300" y="26060"/>
                  <a:pt x="25320" y="26081"/>
                </a:cubicBezTo>
                <a:lnTo>
                  <a:pt x="25320" y="26081"/>
                </a:lnTo>
                <a:cubicBezTo>
                  <a:pt x="25302" y="26065"/>
                  <a:pt x="25283" y="26047"/>
                  <a:pt x="25263" y="26029"/>
                </a:cubicBezTo>
                <a:lnTo>
                  <a:pt x="25263" y="26029"/>
                </a:lnTo>
                <a:cubicBezTo>
                  <a:pt x="25282" y="26054"/>
                  <a:pt x="25291" y="26077"/>
                  <a:pt x="25275" y="26077"/>
                </a:cubicBezTo>
                <a:cubicBezTo>
                  <a:pt x="25272" y="26077"/>
                  <a:pt x="25269" y="26077"/>
                  <a:pt x="25265" y="26075"/>
                </a:cubicBezTo>
                <a:cubicBezTo>
                  <a:pt x="25155" y="25987"/>
                  <a:pt x="25136" y="25968"/>
                  <a:pt x="25147" y="25968"/>
                </a:cubicBezTo>
                <a:cubicBezTo>
                  <a:pt x="25155" y="25968"/>
                  <a:pt x="25182" y="25980"/>
                  <a:pt x="25196" y="25980"/>
                </a:cubicBezTo>
                <a:cubicBezTo>
                  <a:pt x="25201" y="25980"/>
                  <a:pt x="25204" y="25979"/>
                  <a:pt x="25204" y="25974"/>
                </a:cubicBezTo>
                <a:lnTo>
                  <a:pt x="25204" y="25974"/>
                </a:lnTo>
                <a:cubicBezTo>
                  <a:pt x="25225" y="25993"/>
                  <a:pt x="25244" y="26011"/>
                  <a:pt x="25263" y="26029"/>
                </a:cubicBezTo>
                <a:lnTo>
                  <a:pt x="25263" y="26029"/>
                </a:lnTo>
                <a:cubicBezTo>
                  <a:pt x="25257" y="26021"/>
                  <a:pt x="25250" y="26012"/>
                  <a:pt x="25242" y="26004"/>
                </a:cubicBezTo>
                <a:cubicBezTo>
                  <a:pt x="25220" y="25990"/>
                  <a:pt x="25216" y="25979"/>
                  <a:pt x="25216" y="25974"/>
                </a:cubicBezTo>
                <a:lnTo>
                  <a:pt x="25216" y="25974"/>
                </a:lnTo>
                <a:cubicBezTo>
                  <a:pt x="25230" y="25987"/>
                  <a:pt x="25244" y="26000"/>
                  <a:pt x="25258" y="26014"/>
                </a:cubicBezTo>
                <a:lnTo>
                  <a:pt x="25258" y="26014"/>
                </a:lnTo>
                <a:cubicBezTo>
                  <a:pt x="25245" y="25999"/>
                  <a:pt x="25232" y="25984"/>
                  <a:pt x="25218" y="25968"/>
                </a:cubicBezTo>
                <a:lnTo>
                  <a:pt x="25218" y="25968"/>
                </a:lnTo>
                <a:cubicBezTo>
                  <a:pt x="25218" y="25968"/>
                  <a:pt x="25216" y="25970"/>
                  <a:pt x="25216" y="25974"/>
                </a:cubicBezTo>
                <a:lnTo>
                  <a:pt x="25216" y="25974"/>
                </a:lnTo>
                <a:cubicBezTo>
                  <a:pt x="25209" y="25967"/>
                  <a:pt x="25201" y="25960"/>
                  <a:pt x="25194" y="25953"/>
                </a:cubicBezTo>
                <a:lnTo>
                  <a:pt x="25194" y="25953"/>
                </a:lnTo>
                <a:cubicBezTo>
                  <a:pt x="25201" y="25963"/>
                  <a:pt x="25204" y="25970"/>
                  <a:pt x="25204" y="25974"/>
                </a:cubicBezTo>
                <a:lnTo>
                  <a:pt x="25204" y="25974"/>
                </a:lnTo>
                <a:cubicBezTo>
                  <a:pt x="25160" y="25934"/>
                  <a:pt x="25113" y="25892"/>
                  <a:pt x="25063" y="25849"/>
                </a:cubicBezTo>
                <a:lnTo>
                  <a:pt x="25063" y="25837"/>
                </a:lnTo>
                <a:cubicBezTo>
                  <a:pt x="25049" y="25824"/>
                  <a:pt x="25036" y="25810"/>
                  <a:pt x="25022" y="25797"/>
                </a:cubicBezTo>
                <a:lnTo>
                  <a:pt x="25022" y="25797"/>
                </a:lnTo>
                <a:cubicBezTo>
                  <a:pt x="25046" y="25817"/>
                  <a:pt x="25069" y="25836"/>
                  <a:pt x="25092" y="25854"/>
                </a:cubicBezTo>
                <a:lnTo>
                  <a:pt x="25092" y="25854"/>
                </a:lnTo>
                <a:cubicBezTo>
                  <a:pt x="25078" y="25840"/>
                  <a:pt x="25065" y="25827"/>
                  <a:pt x="25051" y="25814"/>
                </a:cubicBezTo>
                <a:cubicBezTo>
                  <a:pt x="25004" y="25766"/>
                  <a:pt x="24956" y="25730"/>
                  <a:pt x="24920" y="25706"/>
                </a:cubicBezTo>
                <a:lnTo>
                  <a:pt x="24920" y="25706"/>
                </a:lnTo>
                <a:cubicBezTo>
                  <a:pt x="24954" y="25732"/>
                  <a:pt x="24988" y="25763"/>
                  <a:pt x="25022" y="25797"/>
                </a:cubicBezTo>
                <a:lnTo>
                  <a:pt x="25022" y="25797"/>
                </a:lnTo>
                <a:cubicBezTo>
                  <a:pt x="24759" y="25578"/>
                  <a:pt x="24408" y="25247"/>
                  <a:pt x="24314" y="25113"/>
                </a:cubicBezTo>
                <a:lnTo>
                  <a:pt x="24314" y="25113"/>
                </a:lnTo>
                <a:cubicBezTo>
                  <a:pt x="24339" y="25148"/>
                  <a:pt x="24342" y="25163"/>
                  <a:pt x="24330" y="25163"/>
                </a:cubicBezTo>
                <a:cubicBezTo>
                  <a:pt x="24303" y="25163"/>
                  <a:pt x="24201" y="25086"/>
                  <a:pt x="24111" y="25004"/>
                </a:cubicBezTo>
                <a:close/>
                <a:moveTo>
                  <a:pt x="22741" y="27123"/>
                </a:moveTo>
                <a:cubicBezTo>
                  <a:pt x="22740" y="27126"/>
                  <a:pt x="22739" y="27129"/>
                  <a:pt x="22739" y="27131"/>
                </a:cubicBezTo>
                <a:lnTo>
                  <a:pt x="22739" y="27131"/>
                </a:lnTo>
                <a:cubicBezTo>
                  <a:pt x="22741" y="27127"/>
                  <a:pt x="22741" y="27123"/>
                  <a:pt x="22741" y="27123"/>
                </a:cubicBezTo>
                <a:close/>
                <a:moveTo>
                  <a:pt x="16431" y="26957"/>
                </a:moveTo>
                <a:cubicBezTo>
                  <a:pt x="16431" y="27016"/>
                  <a:pt x="16431" y="27087"/>
                  <a:pt x="16419" y="27159"/>
                </a:cubicBezTo>
                <a:cubicBezTo>
                  <a:pt x="16410" y="27159"/>
                  <a:pt x="16415" y="27099"/>
                  <a:pt x="16402" y="27099"/>
                </a:cubicBezTo>
                <a:cubicBezTo>
                  <a:pt x="16398" y="27099"/>
                  <a:pt x="16392" y="27105"/>
                  <a:pt x="16383" y="27123"/>
                </a:cubicBezTo>
                <a:cubicBezTo>
                  <a:pt x="16383" y="27099"/>
                  <a:pt x="16383" y="27064"/>
                  <a:pt x="16395" y="27040"/>
                </a:cubicBezTo>
                <a:cubicBezTo>
                  <a:pt x="16419" y="27040"/>
                  <a:pt x="16407" y="26968"/>
                  <a:pt x="16431" y="26957"/>
                </a:cubicBezTo>
                <a:close/>
                <a:moveTo>
                  <a:pt x="22658" y="27159"/>
                </a:moveTo>
                <a:lnTo>
                  <a:pt x="22664" y="27171"/>
                </a:lnTo>
                <a:lnTo>
                  <a:pt x="22670" y="27171"/>
                </a:lnTo>
                <a:lnTo>
                  <a:pt x="22676" y="27183"/>
                </a:lnTo>
                <a:lnTo>
                  <a:pt x="22670" y="27183"/>
                </a:lnTo>
                <a:lnTo>
                  <a:pt x="22670" y="27195"/>
                </a:lnTo>
                <a:cubicBezTo>
                  <a:pt x="22670" y="27189"/>
                  <a:pt x="22667" y="27183"/>
                  <a:pt x="22664" y="27177"/>
                </a:cubicBezTo>
                <a:lnTo>
                  <a:pt x="22664" y="27177"/>
                </a:lnTo>
                <a:lnTo>
                  <a:pt x="22670" y="27183"/>
                </a:lnTo>
                <a:lnTo>
                  <a:pt x="22664" y="27171"/>
                </a:lnTo>
                <a:lnTo>
                  <a:pt x="22661" y="27171"/>
                </a:lnTo>
                <a:cubicBezTo>
                  <a:pt x="22662" y="27173"/>
                  <a:pt x="22663" y="27175"/>
                  <a:pt x="22664" y="27177"/>
                </a:cubicBezTo>
                <a:lnTo>
                  <a:pt x="22664" y="27177"/>
                </a:lnTo>
                <a:lnTo>
                  <a:pt x="22658" y="27171"/>
                </a:lnTo>
                <a:lnTo>
                  <a:pt x="22661" y="27171"/>
                </a:lnTo>
                <a:cubicBezTo>
                  <a:pt x="22659" y="27167"/>
                  <a:pt x="22658" y="27163"/>
                  <a:pt x="22658" y="27159"/>
                </a:cubicBezTo>
                <a:close/>
                <a:moveTo>
                  <a:pt x="22777" y="27230"/>
                </a:moveTo>
                <a:lnTo>
                  <a:pt x="22765" y="27242"/>
                </a:lnTo>
                <a:lnTo>
                  <a:pt x="22777" y="27242"/>
                </a:lnTo>
                <a:lnTo>
                  <a:pt x="22777" y="27230"/>
                </a:lnTo>
                <a:close/>
                <a:moveTo>
                  <a:pt x="18741" y="27111"/>
                </a:moveTo>
                <a:cubicBezTo>
                  <a:pt x="18741" y="27123"/>
                  <a:pt x="18741" y="27135"/>
                  <a:pt x="18741" y="27135"/>
                </a:cubicBezTo>
                <a:cubicBezTo>
                  <a:pt x="18741" y="27159"/>
                  <a:pt x="18741" y="27159"/>
                  <a:pt x="18741" y="27171"/>
                </a:cubicBezTo>
                <a:lnTo>
                  <a:pt x="18741" y="27195"/>
                </a:lnTo>
                <a:cubicBezTo>
                  <a:pt x="18753" y="27218"/>
                  <a:pt x="18753" y="27242"/>
                  <a:pt x="18765" y="27266"/>
                </a:cubicBezTo>
                <a:cubicBezTo>
                  <a:pt x="18765" y="27254"/>
                  <a:pt x="18765" y="27242"/>
                  <a:pt x="18777" y="27230"/>
                </a:cubicBezTo>
                <a:cubicBezTo>
                  <a:pt x="18765" y="27230"/>
                  <a:pt x="18765" y="27218"/>
                  <a:pt x="18765" y="27218"/>
                </a:cubicBezTo>
                <a:cubicBezTo>
                  <a:pt x="18759" y="27189"/>
                  <a:pt x="18759" y="27180"/>
                  <a:pt x="18762" y="27180"/>
                </a:cubicBezTo>
                <a:lnTo>
                  <a:pt x="18762" y="27180"/>
                </a:lnTo>
                <a:cubicBezTo>
                  <a:pt x="18765" y="27180"/>
                  <a:pt x="18771" y="27189"/>
                  <a:pt x="18777" y="27195"/>
                </a:cubicBezTo>
                <a:lnTo>
                  <a:pt x="18753" y="27147"/>
                </a:lnTo>
                <a:lnTo>
                  <a:pt x="18753" y="27135"/>
                </a:lnTo>
                <a:lnTo>
                  <a:pt x="18741" y="27111"/>
                </a:lnTo>
                <a:close/>
                <a:moveTo>
                  <a:pt x="22718" y="27266"/>
                </a:moveTo>
                <a:cubicBezTo>
                  <a:pt x="22727" y="27266"/>
                  <a:pt x="22729" y="27266"/>
                  <a:pt x="22723" y="27272"/>
                </a:cubicBezTo>
                <a:lnTo>
                  <a:pt x="22723" y="27272"/>
                </a:lnTo>
                <a:lnTo>
                  <a:pt x="22718" y="27266"/>
                </a:lnTo>
                <a:close/>
                <a:moveTo>
                  <a:pt x="22723" y="27272"/>
                </a:moveTo>
                <a:lnTo>
                  <a:pt x="22729" y="27278"/>
                </a:lnTo>
                <a:lnTo>
                  <a:pt x="22718" y="27278"/>
                </a:lnTo>
                <a:cubicBezTo>
                  <a:pt x="22720" y="27275"/>
                  <a:pt x="22722" y="27274"/>
                  <a:pt x="22723" y="27272"/>
                </a:cubicBezTo>
                <a:close/>
                <a:moveTo>
                  <a:pt x="22729" y="27290"/>
                </a:moveTo>
                <a:lnTo>
                  <a:pt x="22741" y="27302"/>
                </a:lnTo>
                <a:lnTo>
                  <a:pt x="22729" y="27302"/>
                </a:lnTo>
                <a:lnTo>
                  <a:pt x="22729" y="27290"/>
                </a:lnTo>
                <a:close/>
                <a:moveTo>
                  <a:pt x="4549" y="27592"/>
                </a:moveTo>
                <a:lnTo>
                  <a:pt x="4549" y="27599"/>
                </a:lnTo>
                <a:cubicBezTo>
                  <a:pt x="4570" y="27614"/>
                  <a:pt x="4587" y="27624"/>
                  <a:pt x="4600" y="27632"/>
                </a:cubicBezTo>
                <a:lnTo>
                  <a:pt x="4600" y="27632"/>
                </a:lnTo>
                <a:cubicBezTo>
                  <a:pt x="4582" y="27619"/>
                  <a:pt x="4565" y="27605"/>
                  <a:pt x="4549" y="27592"/>
                </a:cubicBezTo>
                <a:close/>
                <a:moveTo>
                  <a:pt x="4600" y="27632"/>
                </a:moveTo>
                <a:cubicBezTo>
                  <a:pt x="4607" y="27637"/>
                  <a:pt x="4613" y="27642"/>
                  <a:pt x="4620" y="27647"/>
                </a:cubicBezTo>
                <a:cubicBezTo>
                  <a:pt x="4615" y="27642"/>
                  <a:pt x="4609" y="27637"/>
                  <a:pt x="4600" y="27632"/>
                </a:cubicBezTo>
                <a:close/>
                <a:moveTo>
                  <a:pt x="16395" y="27540"/>
                </a:moveTo>
                <a:lnTo>
                  <a:pt x="16395" y="27599"/>
                </a:lnTo>
                <a:cubicBezTo>
                  <a:pt x="16395" y="27599"/>
                  <a:pt x="16383" y="27611"/>
                  <a:pt x="16383" y="27611"/>
                </a:cubicBezTo>
                <a:cubicBezTo>
                  <a:pt x="16383" y="27611"/>
                  <a:pt x="16383" y="27623"/>
                  <a:pt x="16395" y="27623"/>
                </a:cubicBezTo>
                <a:lnTo>
                  <a:pt x="16395" y="27647"/>
                </a:lnTo>
                <a:cubicBezTo>
                  <a:pt x="16395" y="27647"/>
                  <a:pt x="16383" y="27623"/>
                  <a:pt x="16372" y="27623"/>
                </a:cubicBezTo>
                <a:cubicBezTo>
                  <a:pt x="16372" y="27611"/>
                  <a:pt x="16372" y="27599"/>
                  <a:pt x="16372" y="27599"/>
                </a:cubicBezTo>
                <a:lnTo>
                  <a:pt x="16372" y="27576"/>
                </a:lnTo>
                <a:lnTo>
                  <a:pt x="16395" y="27540"/>
                </a:lnTo>
                <a:close/>
                <a:moveTo>
                  <a:pt x="22729" y="27361"/>
                </a:moveTo>
                <a:cubicBezTo>
                  <a:pt x="22776" y="27454"/>
                  <a:pt x="22834" y="27558"/>
                  <a:pt x="22881" y="27663"/>
                </a:cubicBezTo>
                <a:lnTo>
                  <a:pt x="22881" y="27663"/>
                </a:lnTo>
                <a:lnTo>
                  <a:pt x="22872" y="27671"/>
                </a:lnTo>
                <a:cubicBezTo>
                  <a:pt x="22825" y="27576"/>
                  <a:pt x="22765" y="27480"/>
                  <a:pt x="22718" y="27373"/>
                </a:cubicBezTo>
                <a:lnTo>
                  <a:pt x="22729" y="27361"/>
                </a:lnTo>
                <a:close/>
                <a:moveTo>
                  <a:pt x="22944" y="27695"/>
                </a:moveTo>
                <a:cubicBezTo>
                  <a:pt x="22944" y="27695"/>
                  <a:pt x="22956" y="27695"/>
                  <a:pt x="22944" y="27707"/>
                </a:cubicBezTo>
                <a:lnTo>
                  <a:pt x="22944" y="27695"/>
                </a:lnTo>
                <a:close/>
                <a:moveTo>
                  <a:pt x="5477" y="26754"/>
                </a:moveTo>
                <a:cubicBezTo>
                  <a:pt x="5489" y="26754"/>
                  <a:pt x="5489" y="26754"/>
                  <a:pt x="5489" y="26766"/>
                </a:cubicBezTo>
                <a:lnTo>
                  <a:pt x="5287" y="26992"/>
                </a:lnTo>
                <a:cubicBezTo>
                  <a:pt x="5120" y="27159"/>
                  <a:pt x="4942" y="27349"/>
                  <a:pt x="4739" y="27564"/>
                </a:cubicBezTo>
                <a:cubicBezTo>
                  <a:pt x="4787" y="27611"/>
                  <a:pt x="4846" y="27647"/>
                  <a:pt x="4906" y="27695"/>
                </a:cubicBezTo>
                <a:lnTo>
                  <a:pt x="4918" y="27707"/>
                </a:lnTo>
                <a:lnTo>
                  <a:pt x="4906" y="27719"/>
                </a:lnTo>
                <a:cubicBezTo>
                  <a:pt x="4834" y="27659"/>
                  <a:pt x="4775" y="27611"/>
                  <a:pt x="4703" y="27564"/>
                </a:cubicBezTo>
                <a:cubicBezTo>
                  <a:pt x="4751" y="27516"/>
                  <a:pt x="4799" y="27468"/>
                  <a:pt x="4846" y="27421"/>
                </a:cubicBezTo>
                <a:cubicBezTo>
                  <a:pt x="4906" y="27349"/>
                  <a:pt x="4965" y="27290"/>
                  <a:pt x="5025" y="27218"/>
                </a:cubicBezTo>
                <a:cubicBezTo>
                  <a:pt x="5156" y="27087"/>
                  <a:pt x="5287" y="26957"/>
                  <a:pt x="5418" y="26814"/>
                </a:cubicBezTo>
                <a:cubicBezTo>
                  <a:pt x="5442" y="26790"/>
                  <a:pt x="5465" y="26778"/>
                  <a:pt x="5477" y="26754"/>
                </a:cubicBezTo>
                <a:close/>
                <a:moveTo>
                  <a:pt x="16419" y="27611"/>
                </a:moveTo>
                <a:cubicBezTo>
                  <a:pt x="16431" y="27671"/>
                  <a:pt x="16419" y="27695"/>
                  <a:pt x="16419" y="27719"/>
                </a:cubicBezTo>
                <a:cubicBezTo>
                  <a:pt x="16419" y="27707"/>
                  <a:pt x="16419" y="27683"/>
                  <a:pt x="16419" y="27659"/>
                </a:cubicBezTo>
                <a:lnTo>
                  <a:pt x="16419" y="27623"/>
                </a:lnTo>
                <a:lnTo>
                  <a:pt x="16419" y="27611"/>
                </a:lnTo>
                <a:close/>
                <a:moveTo>
                  <a:pt x="22920" y="27707"/>
                </a:moveTo>
                <a:cubicBezTo>
                  <a:pt x="22920" y="27707"/>
                  <a:pt x="22908" y="27719"/>
                  <a:pt x="22896" y="27719"/>
                </a:cubicBezTo>
                <a:cubicBezTo>
                  <a:pt x="22908" y="27707"/>
                  <a:pt x="22908" y="27707"/>
                  <a:pt x="22908" y="27707"/>
                </a:cubicBezTo>
                <a:close/>
                <a:moveTo>
                  <a:pt x="22965" y="27726"/>
                </a:moveTo>
                <a:cubicBezTo>
                  <a:pt x="22963" y="27727"/>
                  <a:pt x="22960" y="27728"/>
                  <a:pt x="22957" y="27730"/>
                </a:cubicBezTo>
                <a:lnTo>
                  <a:pt x="22957" y="27730"/>
                </a:lnTo>
                <a:cubicBezTo>
                  <a:pt x="22960" y="27729"/>
                  <a:pt x="22963" y="27728"/>
                  <a:pt x="22965" y="27726"/>
                </a:cubicBezTo>
                <a:close/>
                <a:moveTo>
                  <a:pt x="22979" y="27719"/>
                </a:moveTo>
                <a:lnTo>
                  <a:pt x="22979" y="27730"/>
                </a:lnTo>
                <a:cubicBezTo>
                  <a:pt x="22972" y="27730"/>
                  <a:pt x="22974" y="27726"/>
                  <a:pt x="22971" y="27725"/>
                </a:cubicBezTo>
                <a:lnTo>
                  <a:pt x="22971" y="27725"/>
                </a:lnTo>
                <a:lnTo>
                  <a:pt x="22979" y="27742"/>
                </a:lnTo>
                <a:lnTo>
                  <a:pt x="22979" y="27754"/>
                </a:lnTo>
                <a:lnTo>
                  <a:pt x="22968" y="27754"/>
                </a:lnTo>
                <a:cubicBezTo>
                  <a:pt x="22968" y="27742"/>
                  <a:pt x="22968" y="27742"/>
                  <a:pt x="22979" y="27742"/>
                </a:cubicBezTo>
                <a:lnTo>
                  <a:pt x="22956" y="27742"/>
                </a:lnTo>
                <a:lnTo>
                  <a:pt x="22944" y="27730"/>
                </a:lnTo>
                <a:cubicBezTo>
                  <a:pt x="22948" y="27730"/>
                  <a:pt x="22953" y="27730"/>
                  <a:pt x="22957" y="27730"/>
                </a:cubicBezTo>
                <a:lnTo>
                  <a:pt x="22957" y="27730"/>
                </a:lnTo>
                <a:lnTo>
                  <a:pt x="22956" y="27730"/>
                </a:lnTo>
                <a:cubicBezTo>
                  <a:pt x="22956" y="27730"/>
                  <a:pt x="22957" y="27730"/>
                  <a:pt x="22957" y="27730"/>
                </a:cubicBezTo>
                <a:lnTo>
                  <a:pt x="22957" y="27730"/>
                </a:lnTo>
                <a:cubicBezTo>
                  <a:pt x="22957" y="27730"/>
                  <a:pt x="22957" y="27730"/>
                  <a:pt x="22957" y="27730"/>
                </a:cubicBezTo>
                <a:lnTo>
                  <a:pt x="22957" y="27730"/>
                </a:lnTo>
                <a:lnTo>
                  <a:pt x="22965" y="27726"/>
                </a:lnTo>
                <a:lnTo>
                  <a:pt x="22965" y="27726"/>
                </a:lnTo>
                <a:cubicBezTo>
                  <a:pt x="22965" y="27726"/>
                  <a:pt x="22965" y="27726"/>
                  <a:pt x="22965" y="27726"/>
                </a:cubicBezTo>
                <a:lnTo>
                  <a:pt x="22965" y="27726"/>
                </a:lnTo>
                <a:cubicBezTo>
                  <a:pt x="22967" y="27725"/>
                  <a:pt x="22969" y="27725"/>
                  <a:pt x="22970" y="27725"/>
                </a:cubicBezTo>
                <a:cubicBezTo>
                  <a:pt x="22970" y="27725"/>
                  <a:pt x="22971" y="27725"/>
                  <a:pt x="22971" y="27725"/>
                </a:cubicBezTo>
                <a:lnTo>
                  <a:pt x="22971" y="27725"/>
                </a:lnTo>
                <a:lnTo>
                  <a:pt x="22970" y="27723"/>
                </a:lnTo>
                <a:lnTo>
                  <a:pt x="22970" y="27723"/>
                </a:lnTo>
                <a:lnTo>
                  <a:pt x="22965" y="27726"/>
                </a:lnTo>
                <a:lnTo>
                  <a:pt x="22965" y="27726"/>
                </a:lnTo>
                <a:cubicBezTo>
                  <a:pt x="22967" y="27724"/>
                  <a:pt x="22968" y="27722"/>
                  <a:pt x="22968" y="27719"/>
                </a:cubicBezTo>
                <a:lnTo>
                  <a:pt x="22970" y="27723"/>
                </a:lnTo>
                <a:lnTo>
                  <a:pt x="22970" y="27723"/>
                </a:lnTo>
                <a:lnTo>
                  <a:pt x="22979" y="27719"/>
                </a:lnTo>
                <a:close/>
                <a:moveTo>
                  <a:pt x="27111" y="27730"/>
                </a:moveTo>
                <a:cubicBezTo>
                  <a:pt x="27135" y="27754"/>
                  <a:pt x="27147" y="27766"/>
                  <a:pt x="27170" y="27778"/>
                </a:cubicBezTo>
                <a:lnTo>
                  <a:pt x="27147" y="27766"/>
                </a:lnTo>
                <a:cubicBezTo>
                  <a:pt x="27135" y="27766"/>
                  <a:pt x="27123" y="27754"/>
                  <a:pt x="27111" y="27730"/>
                </a:cubicBezTo>
                <a:close/>
                <a:moveTo>
                  <a:pt x="28075" y="23158"/>
                </a:moveTo>
                <a:cubicBezTo>
                  <a:pt x="28171" y="23230"/>
                  <a:pt x="28278" y="23289"/>
                  <a:pt x="28373" y="23349"/>
                </a:cubicBezTo>
                <a:cubicBezTo>
                  <a:pt x="28361" y="23337"/>
                  <a:pt x="28349" y="23325"/>
                  <a:pt x="28349" y="23313"/>
                </a:cubicBezTo>
                <a:lnTo>
                  <a:pt x="28349" y="23313"/>
                </a:lnTo>
                <a:lnTo>
                  <a:pt x="28373" y="23325"/>
                </a:lnTo>
                <a:cubicBezTo>
                  <a:pt x="28397" y="23361"/>
                  <a:pt x="28468" y="23397"/>
                  <a:pt x="28564" y="23444"/>
                </a:cubicBezTo>
                <a:cubicBezTo>
                  <a:pt x="28659" y="23504"/>
                  <a:pt x="28754" y="23563"/>
                  <a:pt x="28825" y="23611"/>
                </a:cubicBezTo>
                <a:cubicBezTo>
                  <a:pt x="28837" y="23623"/>
                  <a:pt x="28861" y="23635"/>
                  <a:pt x="28873" y="23647"/>
                </a:cubicBezTo>
                <a:cubicBezTo>
                  <a:pt x="28945" y="23694"/>
                  <a:pt x="29016" y="23730"/>
                  <a:pt x="29099" y="23778"/>
                </a:cubicBezTo>
                <a:cubicBezTo>
                  <a:pt x="29111" y="23789"/>
                  <a:pt x="29123" y="23801"/>
                  <a:pt x="29147" y="23813"/>
                </a:cubicBezTo>
                <a:cubicBezTo>
                  <a:pt x="29099" y="23801"/>
                  <a:pt x="29052" y="23778"/>
                  <a:pt x="28980" y="23742"/>
                </a:cubicBezTo>
                <a:lnTo>
                  <a:pt x="28980" y="23742"/>
                </a:lnTo>
                <a:cubicBezTo>
                  <a:pt x="29076" y="23790"/>
                  <a:pt x="29171" y="23849"/>
                  <a:pt x="29278" y="23909"/>
                </a:cubicBezTo>
                <a:cubicBezTo>
                  <a:pt x="29314" y="23932"/>
                  <a:pt x="29349" y="23956"/>
                  <a:pt x="29385" y="23992"/>
                </a:cubicBezTo>
                <a:cubicBezTo>
                  <a:pt x="29379" y="23986"/>
                  <a:pt x="29378" y="23983"/>
                  <a:pt x="29382" y="23983"/>
                </a:cubicBezTo>
                <a:cubicBezTo>
                  <a:pt x="29400" y="23983"/>
                  <a:pt x="29522" y="24049"/>
                  <a:pt x="29611" y="24099"/>
                </a:cubicBezTo>
                <a:lnTo>
                  <a:pt x="29623" y="24111"/>
                </a:lnTo>
                <a:lnTo>
                  <a:pt x="29576" y="24099"/>
                </a:lnTo>
                <a:lnTo>
                  <a:pt x="29576" y="24099"/>
                </a:lnTo>
                <a:cubicBezTo>
                  <a:pt x="29707" y="24194"/>
                  <a:pt x="29778" y="24206"/>
                  <a:pt x="29849" y="24230"/>
                </a:cubicBezTo>
                <a:cubicBezTo>
                  <a:pt x="29885" y="24254"/>
                  <a:pt x="29921" y="24278"/>
                  <a:pt x="29957" y="24301"/>
                </a:cubicBezTo>
                <a:lnTo>
                  <a:pt x="30076" y="24373"/>
                </a:lnTo>
                <a:lnTo>
                  <a:pt x="30040" y="24373"/>
                </a:lnTo>
                <a:cubicBezTo>
                  <a:pt x="30111" y="24420"/>
                  <a:pt x="30183" y="24468"/>
                  <a:pt x="30266" y="24516"/>
                </a:cubicBezTo>
                <a:cubicBezTo>
                  <a:pt x="30326" y="24551"/>
                  <a:pt x="30397" y="24599"/>
                  <a:pt x="30457" y="24647"/>
                </a:cubicBezTo>
                <a:lnTo>
                  <a:pt x="30404" y="24711"/>
                </a:lnTo>
                <a:cubicBezTo>
                  <a:pt x="30406" y="24709"/>
                  <a:pt x="30407" y="24708"/>
                  <a:pt x="30409" y="24706"/>
                </a:cubicBezTo>
                <a:cubicBezTo>
                  <a:pt x="30421" y="24694"/>
                  <a:pt x="30445" y="24682"/>
                  <a:pt x="30469" y="24659"/>
                </a:cubicBezTo>
                <a:lnTo>
                  <a:pt x="30469" y="24659"/>
                </a:lnTo>
                <a:cubicBezTo>
                  <a:pt x="30433" y="24706"/>
                  <a:pt x="30397" y="24742"/>
                  <a:pt x="30361" y="24790"/>
                </a:cubicBezTo>
                <a:cubicBezTo>
                  <a:pt x="30361" y="24790"/>
                  <a:pt x="30349" y="24790"/>
                  <a:pt x="30326" y="24813"/>
                </a:cubicBezTo>
                <a:cubicBezTo>
                  <a:pt x="30331" y="24804"/>
                  <a:pt x="30337" y="24794"/>
                  <a:pt x="30345" y="24784"/>
                </a:cubicBezTo>
                <a:lnTo>
                  <a:pt x="30345" y="24784"/>
                </a:lnTo>
                <a:lnTo>
                  <a:pt x="30195" y="24968"/>
                </a:lnTo>
                <a:cubicBezTo>
                  <a:pt x="30111" y="25075"/>
                  <a:pt x="30028" y="25171"/>
                  <a:pt x="29945" y="25266"/>
                </a:cubicBezTo>
                <a:lnTo>
                  <a:pt x="29945" y="25254"/>
                </a:lnTo>
                <a:lnTo>
                  <a:pt x="29933" y="25230"/>
                </a:lnTo>
                <a:lnTo>
                  <a:pt x="29909" y="25266"/>
                </a:lnTo>
                <a:cubicBezTo>
                  <a:pt x="29897" y="25290"/>
                  <a:pt x="29885" y="25302"/>
                  <a:pt x="29873" y="25313"/>
                </a:cubicBezTo>
                <a:cubicBezTo>
                  <a:pt x="29790" y="25421"/>
                  <a:pt x="29718" y="25528"/>
                  <a:pt x="29659" y="25623"/>
                </a:cubicBezTo>
                <a:lnTo>
                  <a:pt x="29468" y="25873"/>
                </a:lnTo>
                <a:lnTo>
                  <a:pt x="29397" y="25956"/>
                </a:lnTo>
                <a:cubicBezTo>
                  <a:pt x="29397" y="25945"/>
                  <a:pt x="29397" y="25928"/>
                  <a:pt x="29385" y="25928"/>
                </a:cubicBezTo>
                <a:cubicBezTo>
                  <a:pt x="29372" y="25928"/>
                  <a:pt x="29345" y="25948"/>
                  <a:pt x="29290" y="26016"/>
                </a:cubicBezTo>
                <a:cubicBezTo>
                  <a:pt x="29016" y="26385"/>
                  <a:pt x="28564" y="26968"/>
                  <a:pt x="28206" y="27397"/>
                </a:cubicBezTo>
                <a:cubicBezTo>
                  <a:pt x="28206" y="27468"/>
                  <a:pt x="27992" y="27659"/>
                  <a:pt x="27956" y="27754"/>
                </a:cubicBezTo>
                <a:lnTo>
                  <a:pt x="27944" y="27778"/>
                </a:lnTo>
                <a:cubicBezTo>
                  <a:pt x="27923" y="27778"/>
                  <a:pt x="27902" y="27787"/>
                  <a:pt x="27881" y="27789"/>
                </a:cubicBezTo>
                <a:lnTo>
                  <a:pt x="27881" y="27789"/>
                </a:lnTo>
                <a:lnTo>
                  <a:pt x="28980" y="26397"/>
                </a:lnTo>
                <a:lnTo>
                  <a:pt x="30373" y="24659"/>
                </a:lnTo>
                <a:lnTo>
                  <a:pt x="28063" y="23170"/>
                </a:lnTo>
                <a:lnTo>
                  <a:pt x="28075" y="23158"/>
                </a:lnTo>
                <a:close/>
                <a:moveTo>
                  <a:pt x="4979" y="27781"/>
                </a:moveTo>
                <a:cubicBezTo>
                  <a:pt x="4980" y="27781"/>
                  <a:pt x="4983" y="27784"/>
                  <a:pt x="4989" y="27790"/>
                </a:cubicBezTo>
                <a:lnTo>
                  <a:pt x="4977" y="27790"/>
                </a:lnTo>
                <a:cubicBezTo>
                  <a:pt x="4977" y="27784"/>
                  <a:pt x="4977" y="27781"/>
                  <a:pt x="4979" y="27781"/>
                </a:cubicBezTo>
                <a:close/>
                <a:moveTo>
                  <a:pt x="4942" y="27719"/>
                </a:moveTo>
                <a:lnTo>
                  <a:pt x="4942" y="27730"/>
                </a:lnTo>
                <a:lnTo>
                  <a:pt x="4977" y="27754"/>
                </a:lnTo>
                <a:lnTo>
                  <a:pt x="4989" y="27766"/>
                </a:lnTo>
                <a:cubicBezTo>
                  <a:pt x="4989" y="27766"/>
                  <a:pt x="4989" y="27778"/>
                  <a:pt x="4989" y="27790"/>
                </a:cubicBezTo>
                <a:lnTo>
                  <a:pt x="4965" y="27766"/>
                </a:lnTo>
                <a:lnTo>
                  <a:pt x="4953" y="27754"/>
                </a:lnTo>
                <a:lnTo>
                  <a:pt x="4930" y="27730"/>
                </a:lnTo>
                <a:lnTo>
                  <a:pt x="4918" y="27730"/>
                </a:lnTo>
                <a:cubicBezTo>
                  <a:pt x="4918" y="27730"/>
                  <a:pt x="4930" y="27719"/>
                  <a:pt x="4930" y="27719"/>
                </a:cubicBezTo>
                <a:cubicBezTo>
                  <a:pt x="4930" y="27719"/>
                  <a:pt x="4930" y="27730"/>
                  <a:pt x="4930" y="27730"/>
                </a:cubicBezTo>
                <a:cubicBezTo>
                  <a:pt x="4930" y="27730"/>
                  <a:pt x="4930" y="27730"/>
                  <a:pt x="4942" y="27719"/>
                </a:cubicBezTo>
                <a:close/>
                <a:moveTo>
                  <a:pt x="22968" y="27802"/>
                </a:moveTo>
                <a:lnTo>
                  <a:pt x="22944" y="27814"/>
                </a:lnTo>
                <a:lnTo>
                  <a:pt x="22944" y="27802"/>
                </a:lnTo>
                <a:close/>
                <a:moveTo>
                  <a:pt x="22968" y="27814"/>
                </a:moveTo>
                <a:lnTo>
                  <a:pt x="22979" y="27826"/>
                </a:lnTo>
                <a:lnTo>
                  <a:pt x="22944" y="27826"/>
                </a:lnTo>
                <a:cubicBezTo>
                  <a:pt x="22944" y="27826"/>
                  <a:pt x="22956" y="27814"/>
                  <a:pt x="22956" y="27814"/>
                </a:cubicBezTo>
                <a:close/>
                <a:moveTo>
                  <a:pt x="23027" y="27814"/>
                </a:moveTo>
                <a:lnTo>
                  <a:pt x="23003" y="27826"/>
                </a:lnTo>
                <a:lnTo>
                  <a:pt x="23003" y="27814"/>
                </a:lnTo>
                <a:close/>
                <a:moveTo>
                  <a:pt x="18919" y="27766"/>
                </a:moveTo>
                <a:cubicBezTo>
                  <a:pt x="18919" y="27778"/>
                  <a:pt x="18931" y="27778"/>
                  <a:pt x="18931" y="27790"/>
                </a:cubicBezTo>
                <a:cubicBezTo>
                  <a:pt x="18931" y="27794"/>
                  <a:pt x="18931" y="27797"/>
                  <a:pt x="18931" y="27802"/>
                </a:cubicBezTo>
                <a:cubicBezTo>
                  <a:pt x="18943" y="27814"/>
                  <a:pt x="18943" y="27826"/>
                  <a:pt x="18955" y="27838"/>
                </a:cubicBezTo>
                <a:lnTo>
                  <a:pt x="18931" y="27766"/>
                </a:lnTo>
                <a:close/>
                <a:moveTo>
                  <a:pt x="23122" y="27838"/>
                </a:moveTo>
                <a:cubicBezTo>
                  <a:pt x="23115" y="27838"/>
                  <a:pt x="23117" y="27838"/>
                  <a:pt x="23110" y="27844"/>
                </a:cubicBezTo>
                <a:lnTo>
                  <a:pt x="23110" y="27844"/>
                </a:lnTo>
                <a:cubicBezTo>
                  <a:pt x="23113" y="27842"/>
                  <a:pt x="23117" y="27840"/>
                  <a:pt x="23122" y="27838"/>
                </a:cubicBezTo>
                <a:close/>
                <a:moveTo>
                  <a:pt x="26206" y="26790"/>
                </a:moveTo>
                <a:lnTo>
                  <a:pt x="26575" y="27159"/>
                </a:lnTo>
                <a:cubicBezTo>
                  <a:pt x="26575" y="27159"/>
                  <a:pt x="26575" y="27147"/>
                  <a:pt x="26563" y="27147"/>
                </a:cubicBezTo>
                <a:lnTo>
                  <a:pt x="26563" y="27147"/>
                </a:lnTo>
                <a:cubicBezTo>
                  <a:pt x="26575" y="27147"/>
                  <a:pt x="26575" y="27147"/>
                  <a:pt x="26587" y="27159"/>
                </a:cubicBezTo>
                <a:lnTo>
                  <a:pt x="27290" y="27849"/>
                </a:lnTo>
                <a:lnTo>
                  <a:pt x="27266" y="27849"/>
                </a:lnTo>
                <a:cubicBezTo>
                  <a:pt x="27040" y="27635"/>
                  <a:pt x="26789" y="27385"/>
                  <a:pt x="26516" y="27135"/>
                </a:cubicBezTo>
                <a:cubicBezTo>
                  <a:pt x="26528" y="27135"/>
                  <a:pt x="26539" y="27135"/>
                  <a:pt x="26563" y="27147"/>
                </a:cubicBezTo>
                <a:cubicBezTo>
                  <a:pt x="26480" y="27076"/>
                  <a:pt x="26397" y="26980"/>
                  <a:pt x="26313" y="26909"/>
                </a:cubicBezTo>
                <a:lnTo>
                  <a:pt x="26313" y="26909"/>
                </a:lnTo>
                <a:lnTo>
                  <a:pt x="26408" y="27028"/>
                </a:lnTo>
                <a:cubicBezTo>
                  <a:pt x="26349" y="26968"/>
                  <a:pt x="26278" y="26897"/>
                  <a:pt x="26218" y="26837"/>
                </a:cubicBezTo>
                <a:cubicBezTo>
                  <a:pt x="26206" y="26826"/>
                  <a:pt x="26206" y="26814"/>
                  <a:pt x="26206" y="26814"/>
                </a:cubicBezTo>
                <a:cubicBezTo>
                  <a:pt x="26202" y="26810"/>
                  <a:pt x="26198" y="26806"/>
                  <a:pt x="26195" y="26803"/>
                </a:cubicBezTo>
                <a:lnTo>
                  <a:pt x="26195" y="26803"/>
                </a:lnTo>
                <a:cubicBezTo>
                  <a:pt x="26195" y="26795"/>
                  <a:pt x="26198" y="26790"/>
                  <a:pt x="26206" y="26790"/>
                </a:cubicBezTo>
                <a:close/>
                <a:moveTo>
                  <a:pt x="5096" y="27849"/>
                </a:moveTo>
                <a:lnTo>
                  <a:pt x="5084" y="27861"/>
                </a:lnTo>
                <a:cubicBezTo>
                  <a:pt x="5096" y="27861"/>
                  <a:pt x="5096" y="27849"/>
                  <a:pt x="5096" y="27849"/>
                </a:cubicBezTo>
                <a:close/>
                <a:moveTo>
                  <a:pt x="28171" y="27635"/>
                </a:moveTo>
                <a:lnTo>
                  <a:pt x="28171" y="27635"/>
                </a:lnTo>
                <a:cubicBezTo>
                  <a:pt x="28135" y="27707"/>
                  <a:pt x="28075" y="27778"/>
                  <a:pt x="28004" y="27861"/>
                </a:cubicBezTo>
                <a:cubicBezTo>
                  <a:pt x="28052" y="27790"/>
                  <a:pt x="28111" y="27707"/>
                  <a:pt x="28171" y="27635"/>
                </a:cubicBezTo>
                <a:close/>
                <a:moveTo>
                  <a:pt x="4858" y="27826"/>
                </a:moveTo>
                <a:cubicBezTo>
                  <a:pt x="4870" y="27838"/>
                  <a:pt x="4882" y="27861"/>
                  <a:pt x="4906" y="27873"/>
                </a:cubicBezTo>
                <a:lnTo>
                  <a:pt x="4858" y="27826"/>
                </a:lnTo>
                <a:close/>
                <a:moveTo>
                  <a:pt x="5013" y="27790"/>
                </a:moveTo>
                <a:lnTo>
                  <a:pt x="5049" y="27814"/>
                </a:lnTo>
                <a:lnTo>
                  <a:pt x="5037" y="27814"/>
                </a:lnTo>
                <a:lnTo>
                  <a:pt x="5013" y="27802"/>
                </a:lnTo>
                <a:lnTo>
                  <a:pt x="5013" y="27814"/>
                </a:lnTo>
                <a:lnTo>
                  <a:pt x="5025" y="27814"/>
                </a:lnTo>
                <a:cubicBezTo>
                  <a:pt x="5025" y="27814"/>
                  <a:pt x="5025" y="27826"/>
                  <a:pt x="5025" y="27826"/>
                </a:cubicBezTo>
                <a:lnTo>
                  <a:pt x="5037" y="27826"/>
                </a:lnTo>
                <a:cubicBezTo>
                  <a:pt x="5049" y="27838"/>
                  <a:pt x="5061" y="27849"/>
                  <a:pt x="5072" y="27849"/>
                </a:cubicBezTo>
                <a:lnTo>
                  <a:pt x="5049" y="27826"/>
                </a:lnTo>
                <a:cubicBezTo>
                  <a:pt x="5049" y="27826"/>
                  <a:pt x="5049" y="27826"/>
                  <a:pt x="5061" y="27814"/>
                </a:cubicBezTo>
                <a:lnTo>
                  <a:pt x="5096" y="27849"/>
                </a:lnTo>
                <a:lnTo>
                  <a:pt x="5108" y="27861"/>
                </a:lnTo>
                <a:lnTo>
                  <a:pt x="5096" y="27873"/>
                </a:lnTo>
                <a:lnTo>
                  <a:pt x="5084" y="27873"/>
                </a:lnTo>
                <a:cubicBezTo>
                  <a:pt x="5084" y="27873"/>
                  <a:pt x="5084" y="27861"/>
                  <a:pt x="5084" y="27861"/>
                </a:cubicBezTo>
                <a:lnTo>
                  <a:pt x="5072" y="27861"/>
                </a:lnTo>
                <a:lnTo>
                  <a:pt x="5072" y="27873"/>
                </a:lnTo>
                <a:lnTo>
                  <a:pt x="5061" y="27861"/>
                </a:lnTo>
                <a:cubicBezTo>
                  <a:pt x="5061" y="27861"/>
                  <a:pt x="5072" y="27849"/>
                  <a:pt x="5072" y="27849"/>
                </a:cubicBezTo>
                <a:lnTo>
                  <a:pt x="5049" y="27849"/>
                </a:lnTo>
                <a:cubicBezTo>
                  <a:pt x="5049" y="27838"/>
                  <a:pt x="5049" y="27838"/>
                  <a:pt x="5037" y="27838"/>
                </a:cubicBezTo>
                <a:lnTo>
                  <a:pt x="5025" y="27826"/>
                </a:lnTo>
                <a:lnTo>
                  <a:pt x="5013" y="27814"/>
                </a:lnTo>
                <a:lnTo>
                  <a:pt x="5001" y="27802"/>
                </a:lnTo>
                <a:lnTo>
                  <a:pt x="5013" y="27802"/>
                </a:lnTo>
                <a:cubicBezTo>
                  <a:pt x="5013" y="27802"/>
                  <a:pt x="5013" y="27790"/>
                  <a:pt x="5013" y="27790"/>
                </a:cubicBezTo>
                <a:close/>
                <a:moveTo>
                  <a:pt x="23051" y="27849"/>
                </a:moveTo>
                <a:lnTo>
                  <a:pt x="23051" y="27861"/>
                </a:lnTo>
                <a:cubicBezTo>
                  <a:pt x="23051" y="27861"/>
                  <a:pt x="23039" y="27861"/>
                  <a:pt x="23027" y="27873"/>
                </a:cubicBezTo>
                <a:lnTo>
                  <a:pt x="23027" y="27861"/>
                </a:lnTo>
                <a:lnTo>
                  <a:pt x="23039" y="27861"/>
                </a:lnTo>
                <a:lnTo>
                  <a:pt x="23051" y="27849"/>
                </a:lnTo>
                <a:close/>
                <a:moveTo>
                  <a:pt x="23134" y="27873"/>
                </a:moveTo>
                <a:cubicBezTo>
                  <a:pt x="23133" y="27873"/>
                  <a:pt x="23132" y="27873"/>
                  <a:pt x="23131" y="27874"/>
                </a:cubicBezTo>
                <a:lnTo>
                  <a:pt x="23131" y="27874"/>
                </a:lnTo>
                <a:cubicBezTo>
                  <a:pt x="23133" y="27873"/>
                  <a:pt x="23134" y="27873"/>
                  <a:pt x="23134" y="27873"/>
                </a:cubicBezTo>
                <a:lnTo>
                  <a:pt x="23134" y="27873"/>
                </a:lnTo>
                <a:lnTo>
                  <a:pt x="23134" y="27873"/>
                </a:lnTo>
                <a:close/>
                <a:moveTo>
                  <a:pt x="27182" y="27802"/>
                </a:moveTo>
                <a:lnTo>
                  <a:pt x="27194" y="27814"/>
                </a:lnTo>
                <a:cubicBezTo>
                  <a:pt x="27206" y="27826"/>
                  <a:pt x="27230" y="27849"/>
                  <a:pt x="27254" y="27873"/>
                </a:cubicBezTo>
                <a:cubicBezTo>
                  <a:pt x="27254" y="27873"/>
                  <a:pt x="27242" y="27873"/>
                  <a:pt x="27242" y="27885"/>
                </a:cubicBezTo>
                <a:lnTo>
                  <a:pt x="27230" y="27873"/>
                </a:lnTo>
                <a:lnTo>
                  <a:pt x="27242" y="27873"/>
                </a:lnTo>
                <a:cubicBezTo>
                  <a:pt x="27242" y="27861"/>
                  <a:pt x="27218" y="27849"/>
                  <a:pt x="27182" y="27802"/>
                </a:cubicBezTo>
                <a:close/>
                <a:moveTo>
                  <a:pt x="4918" y="27873"/>
                </a:moveTo>
                <a:cubicBezTo>
                  <a:pt x="4930" y="27885"/>
                  <a:pt x="4942" y="27897"/>
                  <a:pt x="4953" y="27909"/>
                </a:cubicBezTo>
                <a:lnTo>
                  <a:pt x="4953" y="27897"/>
                </a:lnTo>
                <a:lnTo>
                  <a:pt x="4961" y="27897"/>
                </a:lnTo>
                <a:cubicBezTo>
                  <a:pt x="4950" y="27889"/>
                  <a:pt x="4940" y="27881"/>
                  <a:pt x="4929" y="27873"/>
                </a:cubicBezTo>
                <a:close/>
                <a:moveTo>
                  <a:pt x="5144" y="27885"/>
                </a:moveTo>
                <a:cubicBezTo>
                  <a:pt x="5144" y="27885"/>
                  <a:pt x="5132" y="27885"/>
                  <a:pt x="5132" y="27897"/>
                </a:cubicBezTo>
                <a:lnTo>
                  <a:pt x="5144" y="27909"/>
                </a:lnTo>
                <a:lnTo>
                  <a:pt x="5144" y="27897"/>
                </a:lnTo>
                <a:lnTo>
                  <a:pt x="5144" y="27885"/>
                </a:lnTo>
                <a:close/>
                <a:moveTo>
                  <a:pt x="5132" y="27873"/>
                </a:moveTo>
                <a:lnTo>
                  <a:pt x="5144" y="27885"/>
                </a:lnTo>
                <a:lnTo>
                  <a:pt x="5156" y="27897"/>
                </a:lnTo>
                <a:lnTo>
                  <a:pt x="5144" y="27909"/>
                </a:lnTo>
                <a:lnTo>
                  <a:pt x="5144" y="27921"/>
                </a:lnTo>
                <a:lnTo>
                  <a:pt x="5120" y="27909"/>
                </a:lnTo>
                <a:cubicBezTo>
                  <a:pt x="5120" y="27909"/>
                  <a:pt x="5132" y="27897"/>
                  <a:pt x="5132" y="27897"/>
                </a:cubicBezTo>
                <a:lnTo>
                  <a:pt x="5132" y="27885"/>
                </a:lnTo>
                <a:lnTo>
                  <a:pt x="5132" y="27873"/>
                </a:lnTo>
                <a:close/>
                <a:moveTo>
                  <a:pt x="23063" y="27921"/>
                </a:moveTo>
                <a:cubicBezTo>
                  <a:pt x="23063" y="27921"/>
                  <a:pt x="23063" y="27933"/>
                  <a:pt x="23063" y="27933"/>
                </a:cubicBezTo>
                <a:lnTo>
                  <a:pt x="23051" y="27921"/>
                </a:lnTo>
                <a:close/>
                <a:moveTo>
                  <a:pt x="23087" y="27945"/>
                </a:moveTo>
                <a:cubicBezTo>
                  <a:pt x="23087" y="27945"/>
                  <a:pt x="23075" y="27945"/>
                  <a:pt x="23075" y="27957"/>
                </a:cubicBezTo>
                <a:lnTo>
                  <a:pt x="23075" y="27945"/>
                </a:lnTo>
                <a:close/>
                <a:moveTo>
                  <a:pt x="27075" y="27849"/>
                </a:moveTo>
                <a:cubicBezTo>
                  <a:pt x="27115" y="27883"/>
                  <a:pt x="27151" y="27920"/>
                  <a:pt x="27188" y="27957"/>
                </a:cubicBezTo>
                <a:lnTo>
                  <a:pt x="27188" y="27957"/>
                </a:lnTo>
                <a:lnTo>
                  <a:pt x="27075" y="27849"/>
                </a:lnTo>
                <a:close/>
                <a:moveTo>
                  <a:pt x="5109" y="27829"/>
                </a:moveTo>
                <a:cubicBezTo>
                  <a:pt x="5170" y="27874"/>
                  <a:pt x="5225" y="27915"/>
                  <a:pt x="5275" y="27957"/>
                </a:cubicBezTo>
                <a:lnTo>
                  <a:pt x="5299" y="27980"/>
                </a:lnTo>
                <a:lnTo>
                  <a:pt x="5299" y="27980"/>
                </a:lnTo>
                <a:lnTo>
                  <a:pt x="5275" y="27969"/>
                </a:lnTo>
                <a:lnTo>
                  <a:pt x="5275" y="27957"/>
                </a:lnTo>
                <a:cubicBezTo>
                  <a:pt x="5213" y="27910"/>
                  <a:pt x="5161" y="27868"/>
                  <a:pt x="5109" y="27829"/>
                </a:cubicBezTo>
                <a:close/>
                <a:moveTo>
                  <a:pt x="23110" y="27980"/>
                </a:moveTo>
                <a:cubicBezTo>
                  <a:pt x="23110" y="27980"/>
                  <a:pt x="23099" y="27992"/>
                  <a:pt x="23087" y="27992"/>
                </a:cubicBezTo>
                <a:cubicBezTo>
                  <a:pt x="23087" y="27992"/>
                  <a:pt x="23099" y="27980"/>
                  <a:pt x="23099" y="27980"/>
                </a:cubicBezTo>
                <a:close/>
                <a:moveTo>
                  <a:pt x="23170" y="28004"/>
                </a:moveTo>
                <a:lnTo>
                  <a:pt x="23158" y="28016"/>
                </a:lnTo>
                <a:cubicBezTo>
                  <a:pt x="23158" y="28016"/>
                  <a:pt x="23158" y="28004"/>
                  <a:pt x="23170" y="28004"/>
                </a:cubicBezTo>
                <a:close/>
                <a:moveTo>
                  <a:pt x="27907" y="27812"/>
                </a:moveTo>
                <a:cubicBezTo>
                  <a:pt x="27908" y="27812"/>
                  <a:pt x="27909" y="27813"/>
                  <a:pt x="27909" y="27814"/>
                </a:cubicBezTo>
                <a:cubicBezTo>
                  <a:pt x="27885" y="27861"/>
                  <a:pt x="27849" y="27897"/>
                  <a:pt x="27813" y="27933"/>
                </a:cubicBezTo>
                <a:cubicBezTo>
                  <a:pt x="27762" y="27985"/>
                  <a:pt x="27719" y="28018"/>
                  <a:pt x="27709" y="28018"/>
                </a:cubicBezTo>
                <a:cubicBezTo>
                  <a:pt x="27707" y="28018"/>
                  <a:pt x="27706" y="28018"/>
                  <a:pt x="27706" y="28016"/>
                </a:cubicBezTo>
                <a:cubicBezTo>
                  <a:pt x="27699" y="28024"/>
                  <a:pt x="27692" y="28030"/>
                  <a:pt x="27686" y="28037"/>
                </a:cubicBezTo>
                <a:lnTo>
                  <a:pt x="27686" y="28037"/>
                </a:lnTo>
                <a:lnTo>
                  <a:pt x="27803" y="27889"/>
                </a:lnTo>
                <a:lnTo>
                  <a:pt x="27803" y="27889"/>
                </a:lnTo>
                <a:cubicBezTo>
                  <a:pt x="27792" y="27906"/>
                  <a:pt x="27790" y="27913"/>
                  <a:pt x="27793" y="27913"/>
                </a:cubicBezTo>
                <a:cubicBezTo>
                  <a:pt x="27804" y="27913"/>
                  <a:pt x="27896" y="27812"/>
                  <a:pt x="27907" y="27812"/>
                </a:cubicBezTo>
                <a:close/>
                <a:moveTo>
                  <a:pt x="4977" y="27921"/>
                </a:moveTo>
                <a:cubicBezTo>
                  <a:pt x="5013" y="27945"/>
                  <a:pt x="5049" y="27980"/>
                  <a:pt x="5096" y="28016"/>
                </a:cubicBezTo>
                <a:lnTo>
                  <a:pt x="5120" y="28040"/>
                </a:lnTo>
                <a:cubicBezTo>
                  <a:pt x="5108" y="28028"/>
                  <a:pt x="5108" y="28016"/>
                  <a:pt x="5096" y="28004"/>
                </a:cubicBezTo>
                <a:cubicBezTo>
                  <a:pt x="5084" y="28004"/>
                  <a:pt x="5084" y="27992"/>
                  <a:pt x="5084" y="27992"/>
                </a:cubicBezTo>
                <a:lnTo>
                  <a:pt x="5049" y="27969"/>
                </a:lnTo>
                <a:cubicBezTo>
                  <a:pt x="5037" y="27969"/>
                  <a:pt x="5037" y="27957"/>
                  <a:pt x="5037" y="27957"/>
                </a:cubicBezTo>
                <a:lnTo>
                  <a:pt x="5013" y="27945"/>
                </a:lnTo>
                <a:lnTo>
                  <a:pt x="4989" y="27921"/>
                </a:lnTo>
                <a:close/>
                <a:moveTo>
                  <a:pt x="5334" y="28004"/>
                </a:moveTo>
                <a:lnTo>
                  <a:pt x="5382" y="28040"/>
                </a:lnTo>
                <a:lnTo>
                  <a:pt x="5382" y="28046"/>
                </a:lnTo>
                <a:lnTo>
                  <a:pt x="5370" y="28040"/>
                </a:lnTo>
                <a:lnTo>
                  <a:pt x="5358" y="28040"/>
                </a:lnTo>
                <a:lnTo>
                  <a:pt x="5334" y="28016"/>
                </a:lnTo>
                <a:lnTo>
                  <a:pt x="5334" y="28004"/>
                </a:lnTo>
                <a:close/>
                <a:moveTo>
                  <a:pt x="23146" y="28052"/>
                </a:moveTo>
                <a:lnTo>
                  <a:pt x="23146" y="28064"/>
                </a:lnTo>
                <a:lnTo>
                  <a:pt x="23158" y="28064"/>
                </a:lnTo>
                <a:cubicBezTo>
                  <a:pt x="23158" y="28064"/>
                  <a:pt x="23155" y="28067"/>
                  <a:pt x="23154" y="28070"/>
                </a:cubicBezTo>
                <a:lnTo>
                  <a:pt x="23154" y="28070"/>
                </a:lnTo>
                <a:cubicBezTo>
                  <a:pt x="23158" y="28067"/>
                  <a:pt x="23164" y="28064"/>
                  <a:pt x="23170" y="28064"/>
                </a:cubicBezTo>
                <a:cubicBezTo>
                  <a:pt x="23178" y="28064"/>
                  <a:pt x="23186" y="28058"/>
                  <a:pt x="23187" y="28058"/>
                </a:cubicBezTo>
                <a:lnTo>
                  <a:pt x="23187" y="28058"/>
                </a:lnTo>
                <a:cubicBezTo>
                  <a:pt x="23187" y="28058"/>
                  <a:pt x="23186" y="28060"/>
                  <a:pt x="23182" y="28064"/>
                </a:cubicBezTo>
                <a:lnTo>
                  <a:pt x="23153" y="28073"/>
                </a:lnTo>
                <a:lnTo>
                  <a:pt x="23153" y="28073"/>
                </a:lnTo>
                <a:cubicBezTo>
                  <a:pt x="23153" y="28072"/>
                  <a:pt x="23153" y="28071"/>
                  <a:pt x="23154" y="28070"/>
                </a:cubicBezTo>
                <a:lnTo>
                  <a:pt x="23154" y="28070"/>
                </a:lnTo>
                <a:cubicBezTo>
                  <a:pt x="23149" y="28073"/>
                  <a:pt x="23146" y="28076"/>
                  <a:pt x="23146" y="28076"/>
                </a:cubicBezTo>
                <a:lnTo>
                  <a:pt x="23153" y="28073"/>
                </a:lnTo>
                <a:lnTo>
                  <a:pt x="23153" y="28073"/>
                </a:lnTo>
                <a:cubicBezTo>
                  <a:pt x="23153" y="28075"/>
                  <a:pt x="23155" y="28076"/>
                  <a:pt x="23158" y="28076"/>
                </a:cubicBezTo>
                <a:lnTo>
                  <a:pt x="23158" y="28076"/>
                </a:lnTo>
                <a:lnTo>
                  <a:pt x="23158" y="28076"/>
                </a:lnTo>
                <a:cubicBezTo>
                  <a:pt x="23146" y="28088"/>
                  <a:pt x="23146" y="28088"/>
                  <a:pt x="23134" y="28088"/>
                </a:cubicBezTo>
                <a:lnTo>
                  <a:pt x="23134" y="28076"/>
                </a:lnTo>
                <a:lnTo>
                  <a:pt x="23122" y="28064"/>
                </a:lnTo>
                <a:lnTo>
                  <a:pt x="23134" y="28064"/>
                </a:lnTo>
                <a:cubicBezTo>
                  <a:pt x="23134" y="28064"/>
                  <a:pt x="23134" y="28064"/>
                  <a:pt x="23146" y="28052"/>
                </a:cubicBezTo>
                <a:close/>
                <a:moveTo>
                  <a:pt x="23241" y="28073"/>
                </a:moveTo>
                <a:lnTo>
                  <a:pt x="23241" y="28073"/>
                </a:lnTo>
                <a:cubicBezTo>
                  <a:pt x="23229" y="28077"/>
                  <a:pt x="23216" y="28082"/>
                  <a:pt x="23206" y="28088"/>
                </a:cubicBezTo>
                <a:lnTo>
                  <a:pt x="23218" y="28088"/>
                </a:lnTo>
                <a:cubicBezTo>
                  <a:pt x="23225" y="28080"/>
                  <a:pt x="23233" y="28077"/>
                  <a:pt x="23241" y="28073"/>
                </a:cubicBezTo>
                <a:close/>
                <a:moveTo>
                  <a:pt x="23087" y="28028"/>
                </a:moveTo>
                <a:lnTo>
                  <a:pt x="23075" y="28040"/>
                </a:lnTo>
                <a:lnTo>
                  <a:pt x="23087" y="28040"/>
                </a:lnTo>
                <a:cubicBezTo>
                  <a:pt x="23075" y="28052"/>
                  <a:pt x="23075" y="28052"/>
                  <a:pt x="23087" y="28052"/>
                </a:cubicBezTo>
                <a:lnTo>
                  <a:pt x="23099" y="28052"/>
                </a:lnTo>
                <a:lnTo>
                  <a:pt x="23099" y="28064"/>
                </a:lnTo>
                <a:lnTo>
                  <a:pt x="23110" y="28076"/>
                </a:lnTo>
                <a:lnTo>
                  <a:pt x="23110" y="28088"/>
                </a:lnTo>
                <a:lnTo>
                  <a:pt x="23122" y="28088"/>
                </a:lnTo>
                <a:cubicBezTo>
                  <a:pt x="23122" y="28088"/>
                  <a:pt x="23110" y="28100"/>
                  <a:pt x="23099" y="28100"/>
                </a:cubicBezTo>
                <a:cubicBezTo>
                  <a:pt x="23087" y="28076"/>
                  <a:pt x="23075" y="28064"/>
                  <a:pt x="23063" y="28040"/>
                </a:cubicBezTo>
                <a:cubicBezTo>
                  <a:pt x="23075" y="28040"/>
                  <a:pt x="23075" y="28028"/>
                  <a:pt x="23087" y="28028"/>
                </a:cubicBezTo>
                <a:close/>
                <a:moveTo>
                  <a:pt x="27635" y="28102"/>
                </a:moveTo>
                <a:cubicBezTo>
                  <a:pt x="27635" y="28110"/>
                  <a:pt x="27634" y="28111"/>
                  <a:pt x="27627" y="28111"/>
                </a:cubicBezTo>
                <a:lnTo>
                  <a:pt x="27627" y="28111"/>
                </a:lnTo>
                <a:lnTo>
                  <a:pt x="27635" y="28102"/>
                </a:lnTo>
                <a:close/>
                <a:moveTo>
                  <a:pt x="5477" y="28123"/>
                </a:moveTo>
                <a:lnTo>
                  <a:pt x="5489" y="28135"/>
                </a:lnTo>
                <a:lnTo>
                  <a:pt x="5477" y="28135"/>
                </a:lnTo>
                <a:lnTo>
                  <a:pt x="5477" y="28123"/>
                </a:lnTo>
                <a:close/>
                <a:moveTo>
                  <a:pt x="19027" y="28123"/>
                </a:moveTo>
                <a:cubicBezTo>
                  <a:pt x="19039" y="28123"/>
                  <a:pt x="19039" y="28135"/>
                  <a:pt x="19039" y="28135"/>
                </a:cubicBezTo>
                <a:lnTo>
                  <a:pt x="19039" y="28123"/>
                </a:lnTo>
                <a:close/>
                <a:moveTo>
                  <a:pt x="27563" y="28111"/>
                </a:moveTo>
                <a:lnTo>
                  <a:pt x="27599" y="28147"/>
                </a:lnTo>
                <a:lnTo>
                  <a:pt x="27587" y="28147"/>
                </a:lnTo>
                <a:lnTo>
                  <a:pt x="27575" y="28135"/>
                </a:lnTo>
                <a:cubicBezTo>
                  <a:pt x="27563" y="28123"/>
                  <a:pt x="27563" y="28123"/>
                  <a:pt x="27563" y="28111"/>
                </a:cubicBezTo>
                <a:close/>
                <a:moveTo>
                  <a:pt x="23182" y="28076"/>
                </a:moveTo>
                <a:cubicBezTo>
                  <a:pt x="23176" y="28079"/>
                  <a:pt x="23167" y="28083"/>
                  <a:pt x="23158" y="28088"/>
                </a:cubicBezTo>
                <a:cubicBezTo>
                  <a:pt x="23170" y="28100"/>
                  <a:pt x="23182" y="28123"/>
                  <a:pt x="23194" y="28135"/>
                </a:cubicBezTo>
                <a:cubicBezTo>
                  <a:pt x="23182" y="28135"/>
                  <a:pt x="23182" y="28147"/>
                  <a:pt x="23170" y="28147"/>
                </a:cubicBezTo>
                <a:lnTo>
                  <a:pt x="23170" y="28159"/>
                </a:lnTo>
                <a:lnTo>
                  <a:pt x="23146" y="28111"/>
                </a:lnTo>
                <a:cubicBezTo>
                  <a:pt x="23146" y="28111"/>
                  <a:pt x="23158" y="28100"/>
                  <a:pt x="23158" y="28100"/>
                </a:cubicBezTo>
                <a:lnTo>
                  <a:pt x="23146" y="28100"/>
                </a:lnTo>
                <a:cubicBezTo>
                  <a:pt x="23146" y="28100"/>
                  <a:pt x="23158" y="28088"/>
                  <a:pt x="23158" y="28088"/>
                </a:cubicBezTo>
                <a:cubicBezTo>
                  <a:pt x="23158" y="28088"/>
                  <a:pt x="23170" y="28076"/>
                  <a:pt x="23182" y="28076"/>
                </a:cubicBezTo>
                <a:close/>
                <a:moveTo>
                  <a:pt x="27659" y="28111"/>
                </a:moveTo>
                <a:cubicBezTo>
                  <a:pt x="27659" y="28111"/>
                  <a:pt x="27659" y="28123"/>
                  <a:pt x="27647" y="28147"/>
                </a:cubicBezTo>
                <a:lnTo>
                  <a:pt x="27623" y="28171"/>
                </a:lnTo>
                <a:lnTo>
                  <a:pt x="27599" y="28171"/>
                </a:lnTo>
                <a:lnTo>
                  <a:pt x="27623" y="28159"/>
                </a:lnTo>
                <a:cubicBezTo>
                  <a:pt x="27623" y="28135"/>
                  <a:pt x="27647" y="28123"/>
                  <a:pt x="27659" y="28111"/>
                </a:cubicBezTo>
                <a:close/>
                <a:moveTo>
                  <a:pt x="19181" y="28171"/>
                </a:moveTo>
                <a:lnTo>
                  <a:pt x="19181" y="28195"/>
                </a:lnTo>
                <a:cubicBezTo>
                  <a:pt x="19181" y="28183"/>
                  <a:pt x="19181" y="28183"/>
                  <a:pt x="19169" y="28171"/>
                </a:cubicBezTo>
                <a:close/>
                <a:moveTo>
                  <a:pt x="5561" y="28195"/>
                </a:moveTo>
                <a:lnTo>
                  <a:pt x="5573" y="28207"/>
                </a:lnTo>
                <a:lnTo>
                  <a:pt x="5561" y="28207"/>
                </a:lnTo>
                <a:lnTo>
                  <a:pt x="5561" y="28195"/>
                </a:lnTo>
                <a:close/>
                <a:moveTo>
                  <a:pt x="19169" y="28195"/>
                </a:moveTo>
                <a:lnTo>
                  <a:pt x="19181" y="28230"/>
                </a:lnTo>
                <a:cubicBezTo>
                  <a:pt x="19169" y="28219"/>
                  <a:pt x="19169" y="28219"/>
                  <a:pt x="19169" y="28219"/>
                </a:cubicBezTo>
                <a:cubicBezTo>
                  <a:pt x="19169" y="28207"/>
                  <a:pt x="19169" y="28207"/>
                  <a:pt x="19169" y="28195"/>
                </a:cubicBezTo>
                <a:close/>
                <a:moveTo>
                  <a:pt x="5062" y="28018"/>
                </a:moveTo>
                <a:cubicBezTo>
                  <a:pt x="5055" y="28018"/>
                  <a:pt x="5058" y="28025"/>
                  <a:pt x="5072" y="28040"/>
                </a:cubicBezTo>
                <a:cubicBezTo>
                  <a:pt x="5192" y="28135"/>
                  <a:pt x="5263" y="28195"/>
                  <a:pt x="5334" y="28242"/>
                </a:cubicBezTo>
                <a:cubicBezTo>
                  <a:pt x="5275" y="28195"/>
                  <a:pt x="5215" y="28135"/>
                  <a:pt x="5156" y="28088"/>
                </a:cubicBezTo>
                <a:cubicBezTo>
                  <a:pt x="5144" y="28076"/>
                  <a:pt x="5144" y="28064"/>
                  <a:pt x="5132" y="28052"/>
                </a:cubicBezTo>
                <a:cubicBezTo>
                  <a:pt x="5097" y="28031"/>
                  <a:pt x="5071" y="28018"/>
                  <a:pt x="5062" y="28018"/>
                </a:cubicBezTo>
                <a:close/>
                <a:moveTo>
                  <a:pt x="5620" y="28242"/>
                </a:moveTo>
                <a:lnTo>
                  <a:pt x="5632" y="28254"/>
                </a:lnTo>
                <a:lnTo>
                  <a:pt x="5620" y="28254"/>
                </a:lnTo>
                <a:cubicBezTo>
                  <a:pt x="5620" y="28254"/>
                  <a:pt x="5620" y="28242"/>
                  <a:pt x="5620" y="28242"/>
                </a:cubicBezTo>
                <a:close/>
                <a:moveTo>
                  <a:pt x="5668" y="28278"/>
                </a:moveTo>
                <a:lnTo>
                  <a:pt x="5680" y="28290"/>
                </a:lnTo>
                <a:lnTo>
                  <a:pt x="5668" y="28290"/>
                </a:lnTo>
                <a:lnTo>
                  <a:pt x="5668" y="28278"/>
                </a:lnTo>
                <a:close/>
                <a:moveTo>
                  <a:pt x="27242" y="28076"/>
                </a:moveTo>
                <a:lnTo>
                  <a:pt x="27242" y="28076"/>
                </a:lnTo>
                <a:cubicBezTo>
                  <a:pt x="27313" y="28147"/>
                  <a:pt x="27373" y="28183"/>
                  <a:pt x="27421" y="28219"/>
                </a:cubicBezTo>
                <a:cubicBezTo>
                  <a:pt x="27480" y="28266"/>
                  <a:pt x="27516" y="28290"/>
                  <a:pt x="27551" y="28314"/>
                </a:cubicBezTo>
                <a:cubicBezTo>
                  <a:pt x="27492" y="28266"/>
                  <a:pt x="27444" y="28207"/>
                  <a:pt x="27385" y="28147"/>
                </a:cubicBezTo>
                <a:cubicBezTo>
                  <a:pt x="27361" y="28147"/>
                  <a:pt x="27301" y="28088"/>
                  <a:pt x="27242" y="28076"/>
                </a:cubicBezTo>
                <a:close/>
                <a:moveTo>
                  <a:pt x="23194" y="28147"/>
                </a:moveTo>
                <a:cubicBezTo>
                  <a:pt x="23230" y="28207"/>
                  <a:pt x="23265" y="28278"/>
                  <a:pt x="23301" y="28338"/>
                </a:cubicBezTo>
                <a:cubicBezTo>
                  <a:pt x="23289" y="28338"/>
                  <a:pt x="23289" y="28350"/>
                  <a:pt x="23277" y="28350"/>
                </a:cubicBezTo>
                <a:cubicBezTo>
                  <a:pt x="23277" y="28326"/>
                  <a:pt x="23265" y="28314"/>
                  <a:pt x="23265" y="28314"/>
                </a:cubicBezTo>
                <a:cubicBezTo>
                  <a:pt x="23253" y="28290"/>
                  <a:pt x="23241" y="28278"/>
                  <a:pt x="23230" y="28266"/>
                </a:cubicBezTo>
                <a:lnTo>
                  <a:pt x="23218" y="28242"/>
                </a:lnTo>
                <a:cubicBezTo>
                  <a:pt x="23206" y="28219"/>
                  <a:pt x="23194" y="28207"/>
                  <a:pt x="23182" y="28183"/>
                </a:cubicBezTo>
                <a:cubicBezTo>
                  <a:pt x="23194" y="28183"/>
                  <a:pt x="23194" y="28171"/>
                  <a:pt x="23194" y="28147"/>
                </a:cubicBezTo>
                <a:close/>
                <a:moveTo>
                  <a:pt x="16360" y="28373"/>
                </a:moveTo>
                <a:lnTo>
                  <a:pt x="16360" y="28385"/>
                </a:lnTo>
                <a:lnTo>
                  <a:pt x="16348" y="28373"/>
                </a:lnTo>
                <a:close/>
                <a:moveTo>
                  <a:pt x="23265" y="28409"/>
                </a:moveTo>
                <a:cubicBezTo>
                  <a:pt x="23273" y="28409"/>
                  <a:pt x="23276" y="28414"/>
                  <a:pt x="23277" y="28420"/>
                </a:cubicBezTo>
                <a:lnTo>
                  <a:pt x="23277" y="28420"/>
                </a:lnTo>
                <a:lnTo>
                  <a:pt x="23265" y="28409"/>
                </a:lnTo>
                <a:close/>
                <a:moveTo>
                  <a:pt x="5823" y="28409"/>
                </a:moveTo>
                <a:lnTo>
                  <a:pt x="5823" y="28421"/>
                </a:lnTo>
                <a:lnTo>
                  <a:pt x="5811" y="28409"/>
                </a:lnTo>
                <a:close/>
                <a:moveTo>
                  <a:pt x="16443" y="28433"/>
                </a:moveTo>
                <a:cubicBezTo>
                  <a:pt x="16443" y="28433"/>
                  <a:pt x="16443" y="28437"/>
                  <a:pt x="16443" y="28441"/>
                </a:cubicBezTo>
                <a:lnTo>
                  <a:pt x="16443" y="28441"/>
                </a:lnTo>
                <a:lnTo>
                  <a:pt x="16467" y="28433"/>
                </a:lnTo>
                <a:close/>
                <a:moveTo>
                  <a:pt x="16443" y="28441"/>
                </a:moveTo>
                <a:lnTo>
                  <a:pt x="16431" y="28445"/>
                </a:lnTo>
                <a:lnTo>
                  <a:pt x="16443" y="28445"/>
                </a:lnTo>
                <a:cubicBezTo>
                  <a:pt x="16443" y="28445"/>
                  <a:pt x="16443" y="28443"/>
                  <a:pt x="16443" y="28441"/>
                </a:cubicBezTo>
                <a:close/>
                <a:moveTo>
                  <a:pt x="23277" y="28373"/>
                </a:moveTo>
                <a:lnTo>
                  <a:pt x="23277" y="28373"/>
                </a:lnTo>
                <a:cubicBezTo>
                  <a:pt x="23289" y="28397"/>
                  <a:pt x="23301" y="28421"/>
                  <a:pt x="23313" y="28433"/>
                </a:cubicBezTo>
                <a:cubicBezTo>
                  <a:pt x="23301" y="28433"/>
                  <a:pt x="23301" y="28457"/>
                  <a:pt x="23289" y="28457"/>
                </a:cubicBezTo>
                <a:lnTo>
                  <a:pt x="23277" y="28433"/>
                </a:lnTo>
                <a:cubicBezTo>
                  <a:pt x="23265" y="28421"/>
                  <a:pt x="23265" y="28421"/>
                  <a:pt x="23265" y="28409"/>
                </a:cubicBezTo>
                <a:lnTo>
                  <a:pt x="23265" y="28409"/>
                </a:lnTo>
                <a:lnTo>
                  <a:pt x="23277" y="28433"/>
                </a:lnTo>
                <a:cubicBezTo>
                  <a:pt x="23277" y="28429"/>
                  <a:pt x="23277" y="28424"/>
                  <a:pt x="23277" y="28420"/>
                </a:cubicBezTo>
                <a:lnTo>
                  <a:pt x="23277" y="28420"/>
                </a:lnTo>
                <a:lnTo>
                  <a:pt x="23277" y="28421"/>
                </a:lnTo>
                <a:lnTo>
                  <a:pt x="23277" y="28433"/>
                </a:lnTo>
                <a:cubicBezTo>
                  <a:pt x="23313" y="28409"/>
                  <a:pt x="23265" y="28409"/>
                  <a:pt x="23277" y="28373"/>
                </a:cubicBezTo>
                <a:close/>
                <a:moveTo>
                  <a:pt x="5894" y="28469"/>
                </a:moveTo>
                <a:lnTo>
                  <a:pt x="5906" y="28481"/>
                </a:lnTo>
                <a:lnTo>
                  <a:pt x="5894" y="28481"/>
                </a:lnTo>
                <a:cubicBezTo>
                  <a:pt x="5894" y="28481"/>
                  <a:pt x="5894" y="28469"/>
                  <a:pt x="5894" y="28469"/>
                </a:cubicBezTo>
                <a:close/>
                <a:moveTo>
                  <a:pt x="16383" y="28469"/>
                </a:moveTo>
                <a:cubicBezTo>
                  <a:pt x="16383" y="28469"/>
                  <a:pt x="16407" y="28481"/>
                  <a:pt x="16407" y="28481"/>
                </a:cubicBezTo>
                <a:lnTo>
                  <a:pt x="16372" y="28481"/>
                </a:lnTo>
                <a:cubicBezTo>
                  <a:pt x="16372" y="28481"/>
                  <a:pt x="16383" y="28469"/>
                  <a:pt x="16383" y="28469"/>
                </a:cubicBezTo>
                <a:close/>
                <a:moveTo>
                  <a:pt x="16395" y="28504"/>
                </a:moveTo>
                <a:lnTo>
                  <a:pt x="16395" y="28516"/>
                </a:lnTo>
                <a:lnTo>
                  <a:pt x="16383" y="28516"/>
                </a:lnTo>
                <a:cubicBezTo>
                  <a:pt x="16383" y="28516"/>
                  <a:pt x="16383" y="28504"/>
                  <a:pt x="16383" y="28504"/>
                </a:cubicBezTo>
                <a:close/>
                <a:moveTo>
                  <a:pt x="9323" y="28397"/>
                </a:moveTo>
                <a:lnTo>
                  <a:pt x="9323" y="28421"/>
                </a:lnTo>
                <a:cubicBezTo>
                  <a:pt x="9299" y="28457"/>
                  <a:pt x="9275" y="28492"/>
                  <a:pt x="9252" y="28528"/>
                </a:cubicBezTo>
                <a:lnTo>
                  <a:pt x="9252" y="28516"/>
                </a:lnTo>
                <a:lnTo>
                  <a:pt x="9323" y="28397"/>
                </a:lnTo>
                <a:close/>
                <a:moveTo>
                  <a:pt x="23325" y="28540"/>
                </a:moveTo>
                <a:cubicBezTo>
                  <a:pt x="23325" y="28540"/>
                  <a:pt x="23325" y="28540"/>
                  <a:pt x="23337" y="28552"/>
                </a:cubicBezTo>
                <a:lnTo>
                  <a:pt x="23325" y="28552"/>
                </a:lnTo>
                <a:lnTo>
                  <a:pt x="23325" y="28540"/>
                </a:lnTo>
                <a:close/>
                <a:moveTo>
                  <a:pt x="5942" y="28564"/>
                </a:moveTo>
                <a:lnTo>
                  <a:pt x="5942" y="28576"/>
                </a:lnTo>
                <a:lnTo>
                  <a:pt x="5930" y="28564"/>
                </a:lnTo>
                <a:close/>
                <a:moveTo>
                  <a:pt x="5977" y="28588"/>
                </a:moveTo>
                <a:lnTo>
                  <a:pt x="5989" y="28600"/>
                </a:lnTo>
                <a:lnTo>
                  <a:pt x="6001" y="28611"/>
                </a:lnTo>
                <a:lnTo>
                  <a:pt x="5977" y="28600"/>
                </a:lnTo>
                <a:lnTo>
                  <a:pt x="5954" y="28588"/>
                </a:lnTo>
                <a:close/>
                <a:moveTo>
                  <a:pt x="16372" y="28600"/>
                </a:moveTo>
                <a:lnTo>
                  <a:pt x="16372" y="28600"/>
                </a:lnTo>
                <a:cubicBezTo>
                  <a:pt x="16383" y="28611"/>
                  <a:pt x="16407" y="28611"/>
                  <a:pt x="16407" y="28623"/>
                </a:cubicBezTo>
                <a:cubicBezTo>
                  <a:pt x="16399" y="28627"/>
                  <a:pt x="16394" y="28629"/>
                  <a:pt x="16390" y="28629"/>
                </a:cubicBezTo>
                <a:cubicBezTo>
                  <a:pt x="16383" y="28629"/>
                  <a:pt x="16383" y="28623"/>
                  <a:pt x="16383" y="28623"/>
                </a:cubicBezTo>
                <a:lnTo>
                  <a:pt x="16407" y="28623"/>
                </a:lnTo>
                <a:cubicBezTo>
                  <a:pt x="16372" y="28623"/>
                  <a:pt x="16407" y="28611"/>
                  <a:pt x="16372" y="28611"/>
                </a:cubicBezTo>
                <a:lnTo>
                  <a:pt x="16383" y="28611"/>
                </a:lnTo>
                <a:cubicBezTo>
                  <a:pt x="16373" y="28601"/>
                  <a:pt x="16372" y="28600"/>
                  <a:pt x="16372" y="28600"/>
                </a:cubicBezTo>
                <a:close/>
                <a:moveTo>
                  <a:pt x="16360" y="28742"/>
                </a:moveTo>
                <a:lnTo>
                  <a:pt x="16372" y="28754"/>
                </a:lnTo>
                <a:lnTo>
                  <a:pt x="16360" y="28754"/>
                </a:lnTo>
                <a:lnTo>
                  <a:pt x="16360" y="28742"/>
                </a:lnTo>
                <a:close/>
                <a:moveTo>
                  <a:pt x="16383" y="28814"/>
                </a:moveTo>
                <a:cubicBezTo>
                  <a:pt x="16395" y="28814"/>
                  <a:pt x="16395" y="28814"/>
                  <a:pt x="16395" y="28824"/>
                </a:cubicBezTo>
                <a:lnTo>
                  <a:pt x="16395" y="28824"/>
                </a:lnTo>
                <a:cubicBezTo>
                  <a:pt x="16392" y="28823"/>
                  <a:pt x="16389" y="28820"/>
                  <a:pt x="16383" y="28814"/>
                </a:cubicBezTo>
                <a:close/>
                <a:moveTo>
                  <a:pt x="23456" y="28814"/>
                </a:moveTo>
                <a:cubicBezTo>
                  <a:pt x="23456" y="28819"/>
                  <a:pt x="23460" y="28827"/>
                  <a:pt x="23465" y="28835"/>
                </a:cubicBezTo>
                <a:lnTo>
                  <a:pt x="23465" y="28835"/>
                </a:lnTo>
                <a:lnTo>
                  <a:pt x="23444" y="28814"/>
                </a:lnTo>
                <a:close/>
                <a:moveTo>
                  <a:pt x="23468" y="28841"/>
                </a:moveTo>
                <a:lnTo>
                  <a:pt x="23468" y="28841"/>
                </a:lnTo>
                <a:cubicBezTo>
                  <a:pt x="23471" y="28849"/>
                  <a:pt x="23473" y="28856"/>
                  <a:pt x="23468" y="28862"/>
                </a:cubicBezTo>
                <a:lnTo>
                  <a:pt x="23468" y="28841"/>
                </a:lnTo>
                <a:close/>
                <a:moveTo>
                  <a:pt x="16336" y="28862"/>
                </a:moveTo>
                <a:lnTo>
                  <a:pt x="16336" y="28873"/>
                </a:lnTo>
                <a:lnTo>
                  <a:pt x="16324" y="28873"/>
                </a:lnTo>
                <a:lnTo>
                  <a:pt x="16324" y="28862"/>
                </a:lnTo>
                <a:close/>
                <a:moveTo>
                  <a:pt x="9192" y="28600"/>
                </a:moveTo>
                <a:lnTo>
                  <a:pt x="9192" y="28600"/>
                </a:lnTo>
                <a:cubicBezTo>
                  <a:pt x="9180" y="28623"/>
                  <a:pt x="9156" y="28659"/>
                  <a:pt x="9133" y="28695"/>
                </a:cubicBezTo>
                <a:cubicBezTo>
                  <a:pt x="9097" y="28766"/>
                  <a:pt x="9049" y="28838"/>
                  <a:pt x="9002" y="28909"/>
                </a:cubicBezTo>
                <a:lnTo>
                  <a:pt x="9168" y="28635"/>
                </a:lnTo>
                <a:lnTo>
                  <a:pt x="9192" y="28600"/>
                </a:lnTo>
                <a:close/>
                <a:moveTo>
                  <a:pt x="23539" y="28897"/>
                </a:moveTo>
                <a:cubicBezTo>
                  <a:pt x="23545" y="28903"/>
                  <a:pt x="23548" y="28913"/>
                  <a:pt x="23551" y="28922"/>
                </a:cubicBezTo>
                <a:lnTo>
                  <a:pt x="23551" y="28922"/>
                </a:lnTo>
                <a:cubicBezTo>
                  <a:pt x="23548" y="28918"/>
                  <a:pt x="23543" y="28913"/>
                  <a:pt x="23539" y="28909"/>
                </a:cubicBezTo>
                <a:lnTo>
                  <a:pt x="23539" y="28897"/>
                </a:lnTo>
                <a:close/>
                <a:moveTo>
                  <a:pt x="23599" y="28992"/>
                </a:moveTo>
                <a:cubicBezTo>
                  <a:pt x="23599" y="29016"/>
                  <a:pt x="23611" y="29028"/>
                  <a:pt x="23622" y="29040"/>
                </a:cubicBezTo>
                <a:lnTo>
                  <a:pt x="23611" y="29052"/>
                </a:lnTo>
                <a:lnTo>
                  <a:pt x="23587" y="29004"/>
                </a:lnTo>
                <a:cubicBezTo>
                  <a:pt x="23587" y="29004"/>
                  <a:pt x="23587" y="28992"/>
                  <a:pt x="23599" y="28992"/>
                </a:cubicBezTo>
                <a:close/>
                <a:moveTo>
                  <a:pt x="23551" y="29028"/>
                </a:moveTo>
                <a:cubicBezTo>
                  <a:pt x="23563" y="29028"/>
                  <a:pt x="23575" y="29040"/>
                  <a:pt x="23575" y="29040"/>
                </a:cubicBezTo>
                <a:lnTo>
                  <a:pt x="23599" y="29064"/>
                </a:lnTo>
                <a:cubicBezTo>
                  <a:pt x="23599" y="29064"/>
                  <a:pt x="23599" y="29064"/>
                  <a:pt x="23599" y="29076"/>
                </a:cubicBezTo>
                <a:lnTo>
                  <a:pt x="23587" y="29076"/>
                </a:lnTo>
                <a:cubicBezTo>
                  <a:pt x="23587" y="29052"/>
                  <a:pt x="23575" y="29040"/>
                  <a:pt x="23563" y="29040"/>
                </a:cubicBezTo>
                <a:lnTo>
                  <a:pt x="23551" y="29028"/>
                </a:lnTo>
                <a:close/>
                <a:moveTo>
                  <a:pt x="23599" y="29088"/>
                </a:moveTo>
                <a:lnTo>
                  <a:pt x="23611" y="29100"/>
                </a:lnTo>
                <a:lnTo>
                  <a:pt x="23599" y="29100"/>
                </a:lnTo>
                <a:lnTo>
                  <a:pt x="23599" y="29088"/>
                </a:lnTo>
                <a:close/>
                <a:moveTo>
                  <a:pt x="6652" y="29096"/>
                </a:moveTo>
                <a:lnTo>
                  <a:pt x="6648" y="29104"/>
                </a:lnTo>
                <a:lnTo>
                  <a:pt x="6648" y="29104"/>
                </a:lnTo>
                <a:lnTo>
                  <a:pt x="6656" y="29100"/>
                </a:lnTo>
                <a:cubicBezTo>
                  <a:pt x="6655" y="29098"/>
                  <a:pt x="6653" y="29097"/>
                  <a:pt x="6652" y="29096"/>
                </a:cubicBezTo>
                <a:close/>
                <a:moveTo>
                  <a:pt x="6215" y="28766"/>
                </a:moveTo>
                <a:cubicBezTo>
                  <a:pt x="6322" y="28849"/>
                  <a:pt x="6452" y="28955"/>
                  <a:pt x="6640" y="29108"/>
                </a:cubicBezTo>
                <a:lnTo>
                  <a:pt x="6640" y="29108"/>
                </a:lnTo>
                <a:lnTo>
                  <a:pt x="6632" y="29112"/>
                </a:lnTo>
                <a:cubicBezTo>
                  <a:pt x="6501" y="28992"/>
                  <a:pt x="6358" y="28885"/>
                  <a:pt x="6215" y="28766"/>
                </a:cubicBezTo>
                <a:close/>
                <a:moveTo>
                  <a:pt x="23622" y="29147"/>
                </a:moveTo>
                <a:lnTo>
                  <a:pt x="23622" y="29147"/>
                </a:lnTo>
                <a:cubicBezTo>
                  <a:pt x="23634" y="29159"/>
                  <a:pt x="23646" y="29171"/>
                  <a:pt x="23646" y="29183"/>
                </a:cubicBezTo>
                <a:cubicBezTo>
                  <a:pt x="23634" y="29183"/>
                  <a:pt x="23622" y="29171"/>
                  <a:pt x="23622" y="29147"/>
                </a:cubicBezTo>
                <a:close/>
                <a:moveTo>
                  <a:pt x="23670" y="29135"/>
                </a:moveTo>
                <a:cubicBezTo>
                  <a:pt x="23682" y="29147"/>
                  <a:pt x="23694" y="29171"/>
                  <a:pt x="23694" y="29183"/>
                </a:cubicBezTo>
                <a:lnTo>
                  <a:pt x="23682" y="29183"/>
                </a:lnTo>
                <a:lnTo>
                  <a:pt x="23658" y="29135"/>
                </a:lnTo>
                <a:close/>
                <a:moveTo>
                  <a:pt x="19346" y="29115"/>
                </a:moveTo>
                <a:cubicBezTo>
                  <a:pt x="19341" y="29139"/>
                  <a:pt x="19336" y="29165"/>
                  <a:pt x="19336" y="29195"/>
                </a:cubicBezTo>
                <a:lnTo>
                  <a:pt x="19365" y="29189"/>
                </a:lnTo>
                <a:lnTo>
                  <a:pt x="19365" y="29189"/>
                </a:lnTo>
                <a:lnTo>
                  <a:pt x="19346" y="29115"/>
                </a:lnTo>
                <a:close/>
                <a:moveTo>
                  <a:pt x="19366" y="29189"/>
                </a:moveTo>
                <a:lnTo>
                  <a:pt x="19365" y="29189"/>
                </a:lnTo>
                <a:lnTo>
                  <a:pt x="19365" y="29189"/>
                </a:lnTo>
                <a:lnTo>
                  <a:pt x="19372" y="29219"/>
                </a:lnTo>
                <a:lnTo>
                  <a:pt x="19366" y="29189"/>
                </a:lnTo>
                <a:close/>
                <a:moveTo>
                  <a:pt x="23682" y="29231"/>
                </a:moveTo>
                <a:cubicBezTo>
                  <a:pt x="23706" y="29278"/>
                  <a:pt x="23730" y="29314"/>
                  <a:pt x="23741" y="29326"/>
                </a:cubicBezTo>
                <a:cubicBezTo>
                  <a:pt x="23741" y="29326"/>
                  <a:pt x="23730" y="29314"/>
                  <a:pt x="23718" y="29314"/>
                </a:cubicBezTo>
                <a:lnTo>
                  <a:pt x="23718" y="29338"/>
                </a:lnTo>
                <a:lnTo>
                  <a:pt x="23682" y="29254"/>
                </a:lnTo>
                <a:cubicBezTo>
                  <a:pt x="23682" y="29243"/>
                  <a:pt x="23670" y="29243"/>
                  <a:pt x="23670" y="29243"/>
                </a:cubicBezTo>
                <a:lnTo>
                  <a:pt x="23670" y="29231"/>
                </a:lnTo>
                <a:close/>
                <a:moveTo>
                  <a:pt x="23801" y="29338"/>
                </a:moveTo>
                <a:cubicBezTo>
                  <a:pt x="23801" y="29339"/>
                  <a:pt x="23802" y="29340"/>
                  <a:pt x="23802" y="29341"/>
                </a:cubicBezTo>
                <a:lnTo>
                  <a:pt x="23802" y="29341"/>
                </a:lnTo>
                <a:cubicBezTo>
                  <a:pt x="23805" y="29340"/>
                  <a:pt x="23809" y="29339"/>
                  <a:pt x="23813" y="29338"/>
                </a:cubicBezTo>
                <a:close/>
                <a:moveTo>
                  <a:pt x="23992" y="29612"/>
                </a:moveTo>
                <a:cubicBezTo>
                  <a:pt x="23991" y="29612"/>
                  <a:pt x="23980" y="29612"/>
                  <a:pt x="23980" y="29624"/>
                </a:cubicBezTo>
                <a:cubicBezTo>
                  <a:pt x="23993" y="29615"/>
                  <a:pt x="23995" y="29612"/>
                  <a:pt x="23993" y="29612"/>
                </a:cubicBezTo>
                <a:lnTo>
                  <a:pt x="23993" y="29612"/>
                </a:lnTo>
                <a:cubicBezTo>
                  <a:pt x="23991" y="29612"/>
                  <a:pt x="23985" y="29615"/>
                  <a:pt x="23985" y="29615"/>
                </a:cubicBezTo>
                <a:cubicBezTo>
                  <a:pt x="23984" y="29615"/>
                  <a:pt x="23986" y="29614"/>
                  <a:pt x="23992" y="29612"/>
                </a:cubicBezTo>
                <a:close/>
                <a:moveTo>
                  <a:pt x="23992" y="29647"/>
                </a:moveTo>
                <a:cubicBezTo>
                  <a:pt x="23992" y="29647"/>
                  <a:pt x="23990" y="29647"/>
                  <a:pt x="23987" y="29648"/>
                </a:cubicBezTo>
                <a:lnTo>
                  <a:pt x="23987" y="29648"/>
                </a:lnTo>
                <a:cubicBezTo>
                  <a:pt x="23988" y="29648"/>
                  <a:pt x="23990" y="29648"/>
                  <a:pt x="23992" y="29647"/>
                </a:cubicBezTo>
                <a:close/>
                <a:moveTo>
                  <a:pt x="23932" y="29719"/>
                </a:moveTo>
                <a:cubicBezTo>
                  <a:pt x="23932" y="29719"/>
                  <a:pt x="23932" y="29731"/>
                  <a:pt x="23920" y="29731"/>
                </a:cubicBezTo>
                <a:lnTo>
                  <a:pt x="23920" y="29719"/>
                </a:lnTo>
                <a:close/>
                <a:moveTo>
                  <a:pt x="23956" y="29731"/>
                </a:moveTo>
                <a:lnTo>
                  <a:pt x="23956" y="29743"/>
                </a:lnTo>
                <a:lnTo>
                  <a:pt x="23944" y="29743"/>
                </a:lnTo>
                <a:cubicBezTo>
                  <a:pt x="23956" y="29743"/>
                  <a:pt x="23956" y="29731"/>
                  <a:pt x="23956" y="29731"/>
                </a:cubicBezTo>
                <a:close/>
                <a:moveTo>
                  <a:pt x="23968" y="29743"/>
                </a:moveTo>
                <a:cubicBezTo>
                  <a:pt x="23968" y="29743"/>
                  <a:pt x="23968" y="29754"/>
                  <a:pt x="23968" y="29754"/>
                </a:cubicBezTo>
                <a:lnTo>
                  <a:pt x="23956" y="29754"/>
                </a:lnTo>
                <a:cubicBezTo>
                  <a:pt x="23956" y="29754"/>
                  <a:pt x="23956" y="29743"/>
                  <a:pt x="23968" y="29743"/>
                </a:cubicBezTo>
                <a:close/>
                <a:moveTo>
                  <a:pt x="24087" y="29754"/>
                </a:moveTo>
                <a:lnTo>
                  <a:pt x="24078" y="29763"/>
                </a:lnTo>
                <a:lnTo>
                  <a:pt x="24078" y="29763"/>
                </a:lnTo>
                <a:cubicBezTo>
                  <a:pt x="24075" y="29763"/>
                  <a:pt x="24069" y="29766"/>
                  <a:pt x="24051" y="29778"/>
                </a:cubicBezTo>
                <a:lnTo>
                  <a:pt x="24087" y="29754"/>
                </a:lnTo>
                <a:close/>
                <a:moveTo>
                  <a:pt x="6073" y="28623"/>
                </a:moveTo>
                <a:cubicBezTo>
                  <a:pt x="6262" y="28777"/>
                  <a:pt x="6451" y="28931"/>
                  <a:pt x="6652" y="29096"/>
                </a:cubicBezTo>
                <a:lnTo>
                  <a:pt x="6652" y="29096"/>
                </a:lnTo>
                <a:lnTo>
                  <a:pt x="6656" y="29088"/>
                </a:lnTo>
                <a:cubicBezTo>
                  <a:pt x="6930" y="29314"/>
                  <a:pt x="7216" y="29552"/>
                  <a:pt x="7513" y="29790"/>
                </a:cubicBezTo>
                <a:cubicBezTo>
                  <a:pt x="7263" y="29600"/>
                  <a:pt x="7037" y="29421"/>
                  <a:pt x="6823" y="29254"/>
                </a:cubicBezTo>
                <a:cubicBezTo>
                  <a:pt x="6763" y="29207"/>
                  <a:pt x="6704" y="29159"/>
                  <a:pt x="6644" y="29112"/>
                </a:cubicBezTo>
                <a:lnTo>
                  <a:pt x="6648" y="29104"/>
                </a:lnTo>
                <a:lnTo>
                  <a:pt x="6648" y="29104"/>
                </a:lnTo>
                <a:lnTo>
                  <a:pt x="6640" y="29108"/>
                </a:lnTo>
                <a:lnTo>
                  <a:pt x="6640" y="29108"/>
                </a:lnTo>
                <a:cubicBezTo>
                  <a:pt x="6262" y="28789"/>
                  <a:pt x="6156" y="28706"/>
                  <a:pt x="6073" y="28623"/>
                </a:cubicBezTo>
                <a:close/>
                <a:moveTo>
                  <a:pt x="24003" y="29790"/>
                </a:moveTo>
                <a:lnTo>
                  <a:pt x="23992" y="29802"/>
                </a:lnTo>
                <a:lnTo>
                  <a:pt x="23980" y="29802"/>
                </a:lnTo>
                <a:cubicBezTo>
                  <a:pt x="23992" y="29790"/>
                  <a:pt x="24003" y="29790"/>
                  <a:pt x="24003" y="29790"/>
                </a:cubicBezTo>
                <a:close/>
                <a:moveTo>
                  <a:pt x="24039" y="29815"/>
                </a:moveTo>
                <a:cubicBezTo>
                  <a:pt x="24027" y="29826"/>
                  <a:pt x="24015" y="29826"/>
                  <a:pt x="24015" y="29826"/>
                </a:cubicBezTo>
                <a:cubicBezTo>
                  <a:pt x="24024" y="29822"/>
                  <a:pt x="24032" y="29818"/>
                  <a:pt x="24039" y="29815"/>
                </a:cubicBezTo>
                <a:close/>
                <a:moveTo>
                  <a:pt x="24053" y="29809"/>
                </a:moveTo>
                <a:cubicBezTo>
                  <a:pt x="24055" y="29809"/>
                  <a:pt x="24055" y="29811"/>
                  <a:pt x="24051" y="29814"/>
                </a:cubicBezTo>
                <a:cubicBezTo>
                  <a:pt x="24039" y="29814"/>
                  <a:pt x="24027" y="29826"/>
                  <a:pt x="24027" y="29826"/>
                </a:cubicBezTo>
                <a:lnTo>
                  <a:pt x="24039" y="29826"/>
                </a:lnTo>
                <a:lnTo>
                  <a:pt x="24027" y="29838"/>
                </a:lnTo>
                <a:cubicBezTo>
                  <a:pt x="24027" y="29838"/>
                  <a:pt x="24027" y="29826"/>
                  <a:pt x="24027" y="29826"/>
                </a:cubicBezTo>
                <a:cubicBezTo>
                  <a:pt x="24027" y="29826"/>
                  <a:pt x="24036" y="29817"/>
                  <a:pt x="24039" y="29815"/>
                </a:cubicBezTo>
                <a:lnTo>
                  <a:pt x="24039" y="29815"/>
                </a:lnTo>
                <a:cubicBezTo>
                  <a:pt x="24046" y="29811"/>
                  <a:pt x="24051" y="29809"/>
                  <a:pt x="24053" y="29809"/>
                </a:cubicBezTo>
                <a:close/>
                <a:moveTo>
                  <a:pt x="23992" y="29850"/>
                </a:moveTo>
                <a:lnTo>
                  <a:pt x="23992" y="29862"/>
                </a:lnTo>
                <a:lnTo>
                  <a:pt x="23980" y="29862"/>
                </a:lnTo>
                <a:lnTo>
                  <a:pt x="23980" y="29850"/>
                </a:lnTo>
                <a:close/>
                <a:moveTo>
                  <a:pt x="24003" y="29862"/>
                </a:moveTo>
                <a:lnTo>
                  <a:pt x="24015" y="29874"/>
                </a:lnTo>
                <a:cubicBezTo>
                  <a:pt x="24015" y="29874"/>
                  <a:pt x="24003" y="29874"/>
                  <a:pt x="24003" y="29885"/>
                </a:cubicBezTo>
                <a:lnTo>
                  <a:pt x="24015" y="29885"/>
                </a:lnTo>
                <a:lnTo>
                  <a:pt x="24015" y="29897"/>
                </a:lnTo>
                <a:cubicBezTo>
                  <a:pt x="24015" y="29897"/>
                  <a:pt x="24015" y="29897"/>
                  <a:pt x="24003" y="29909"/>
                </a:cubicBezTo>
                <a:lnTo>
                  <a:pt x="23992" y="29874"/>
                </a:lnTo>
                <a:cubicBezTo>
                  <a:pt x="23992" y="29874"/>
                  <a:pt x="23992" y="29862"/>
                  <a:pt x="24003" y="29862"/>
                </a:cubicBezTo>
                <a:close/>
                <a:moveTo>
                  <a:pt x="24099" y="29921"/>
                </a:moveTo>
                <a:lnTo>
                  <a:pt x="24105" y="29927"/>
                </a:lnTo>
                <a:lnTo>
                  <a:pt x="24105" y="29927"/>
                </a:lnTo>
                <a:cubicBezTo>
                  <a:pt x="24102" y="29930"/>
                  <a:pt x="24099" y="29933"/>
                  <a:pt x="24099" y="29933"/>
                </a:cubicBezTo>
                <a:cubicBezTo>
                  <a:pt x="24099" y="29933"/>
                  <a:pt x="24099" y="29921"/>
                  <a:pt x="24099" y="29921"/>
                </a:cubicBezTo>
                <a:close/>
                <a:moveTo>
                  <a:pt x="9109" y="28719"/>
                </a:moveTo>
                <a:lnTo>
                  <a:pt x="9109" y="28719"/>
                </a:lnTo>
                <a:cubicBezTo>
                  <a:pt x="9037" y="28838"/>
                  <a:pt x="8966" y="28945"/>
                  <a:pt x="8906" y="29040"/>
                </a:cubicBezTo>
                <a:cubicBezTo>
                  <a:pt x="8871" y="29100"/>
                  <a:pt x="8823" y="29171"/>
                  <a:pt x="8787" y="29231"/>
                </a:cubicBezTo>
                <a:cubicBezTo>
                  <a:pt x="8752" y="29290"/>
                  <a:pt x="8716" y="29338"/>
                  <a:pt x="8680" y="29385"/>
                </a:cubicBezTo>
                <a:cubicBezTo>
                  <a:pt x="8561" y="29552"/>
                  <a:pt x="8466" y="29695"/>
                  <a:pt x="8371" y="29850"/>
                </a:cubicBezTo>
                <a:lnTo>
                  <a:pt x="8299" y="29945"/>
                </a:lnTo>
                <a:lnTo>
                  <a:pt x="8347" y="29862"/>
                </a:lnTo>
                <a:cubicBezTo>
                  <a:pt x="8597" y="29481"/>
                  <a:pt x="8859" y="29100"/>
                  <a:pt x="9109" y="28719"/>
                </a:cubicBezTo>
                <a:close/>
                <a:moveTo>
                  <a:pt x="24218" y="29921"/>
                </a:moveTo>
                <a:cubicBezTo>
                  <a:pt x="24212" y="29921"/>
                  <a:pt x="24200" y="29927"/>
                  <a:pt x="24194" y="29933"/>
                </a:cubicBezTo>
                <a:lnTo>
                  <a:pt x="24206" y="29933"/>
                </a:lnTo>
                <a:lnTo>
                  <a:pt x="24206" y="29945"/>
                </a:lnTo>
                <a:cubicBezTo>
                  <a:pt x="24224" y="29927"/>
                  <a:pt x="24224" y="29921"/>
                  <a:pt x="24218" y="29921"/>
                </a:cubicBezTo>
                <a:close/>
                <a:moveTo>
                  <a:pt x="24206" y="29945"/>
                </a:moveTo>
                <a:lnTo>
                  <a:pt x="24206" y="29945"/>
                </a:lnTo>
                <a:cubicBezTo>
                  <a:pt x="24206" y="29945"/>
                  <a:pt x="24206" y="29945"/>
                  <a:pt x="24206" y="29945"/>
                </a:cubicBezTo>
                <a:close/>
                <a:moveTo>
                  <a:pt x="24134" y="29933"/>
                </a:moveTo>
                <a:cubicBezTo>
                  <a:pt x="24134" y="29933"/>
                  <a:pt x="24146" y="29933"/>
                  <a:pt x="24134" y="29945"/>
                </a:cubicBezTo>
                <a:cubicBezTo>
                  <a:pt x="24134" y="29945"/>
                  <a:pt x="24134" y="29945"/>
                  <a:pt x="24134" y="29957"/>
                </a:cubicBezTo>
                <a:lnTo>
                  <a:pt x="24122" y="29945"/>
                </a:lnTo>
                <a:lnTo>
                  <a:pt x="24134" y="29933"/>
                </a:lnTo>
                <a:close/>
                <a:moveTo>
                  <a:pt x="24206" y="29981"/>
                </a:moveTo>
                <a:cubicBezTo>
                  <a:pt x="24206" y="29981"/>
                  <a:pt x="24206" y="29985"/>
                  <a:pt x="24203" y="29989"/>
                </a:cubicBezTo>
                <a:lnTo>
                  <a:pt x="24203" y="29989"/>
                </a:lnTo>
                <a:cubicBezTo>
                  <a:pt x="24205" y="29988"/>
                  <a:pt x="24207" y="29987"/>
                  <a:pt x="24208" y="29987"/>
                </a:cubicBezTo>
                <a:lnTo>
                  <a:pt x="24208" y="29987"/>
                </a:lnTo>
                <a:cubicBezTo>
                  <a:pt x="24210" y="29987"/>
                  <a:pt x="24210" y="29989"/>
                  <a:pt x="24206" y="29993"/>
                </a:cubicBezTo>
                <a:lnTo>
                  <a:pt x="24194" y="29993"/>
                </a:lnTo>
                <a:cubicBezTo>
                  <a:pt x="24199" y="29993"/>
                  <a:pt x="24201" y="29991"/>
                  <a:pt x="24203" y="29989"/>
                </a:cubicBezTo>
                <a:lnTo>
                  <a:pt x="24203" y="29989"/>
                </a:lnTo>
                <a:cubicBezTo>
                  <a:pt x="24199" y="29990"/>
                  <a:pt x="24194" y="29993"/>
                  <a:pt x="24194" y="29993"/>
                </a:cubicBezTo>
                <a:lnTo>
                  <a:pt x="24206" y="29981"/>
                </a:lnTo>
                <a:close/>
                <a:moveTo>
                  <a:pt x="24155" y="29990"/>
                </a:moveTo>
                <a:lnTo>
                  <a:pt x="24155" y="29990"/>
                </a:lnTo>
                <a:cubicBezTo>
                  <a:pt x="24149" y="29993"/>
                  <a:pt x="24140" y="29998"/>
                  <a:pt x="24134" y="30004"/>
                </a:cubicBezTo>
                <a:lnTo>
                  <a:pt x="24134" y="30004"/>
                </a:lnTo>
                <a:cubicBezTo>
                  <a:pt x="24146" y="29993"/>
                  <a:pt x="24158" y="29993"/>
                  <a:pt x="24158" y="29993"/>
                </a:cubicBezTo>
                <a:cubicBezTo>
                  <a:pt x="24158" y="29993"/>
                  <a:pt x="24157" y="29991"/>
                  <a:pt x="24155" y="29990"/>
                </a:cubicBezTo>
                <a:close/>
                <a:moveTo>
                  <a:pt x="24160" y="29999"/>
                </a:moveTo>
                <a:cubicBezTo>
                  <a:pt x="24158" y="29999"/>
                  <a:pt x="24154" y="30001"/>
                  <a:pt x="24146" y="30005"/>
                </a:cubicBezTo>
                <a:cubicBezTo>
                  <a:pt x="24146" y="30010"/>
                  <a:pt x="24146" y="30013"/>
                  <a:pt x="24149" y="30013"/>
                </a:cubicBezTo>
                <a:cubicBezTo>
                  <a:pt x="24152" y="30013"/>
                  <a:pt x="24158" y="30010"/>
                  <a:pt x="24170" y="30005"/>
                </a:cubicBezTo>
                <a:lnTo>
                  <a:pt x="24170" y="30005"/>
                </a:lnTo>
                <a:lnTo>
                  <a:pt x="24170" y="30005"/>
                </a:lnTo>
                <a:cubicBezTo>
                  <a:pt x="24162" y="30005"/>
                  <a:pt x="24165" y="29999"/>
                  <a:pt x="24160" y="29999"/>
                </a:cubicBezTo>
                <a:close/>
                <a:moveTo>
                  <a:pt x="24265" y="30026"/>
                </a:moveTo>
                <a:cubicBezTo>
                  <a:pt x="24263" y="30027"/>
                  <a:pt x="24261" y="30028"/>
                  <a:pt x="24259" y="30029"/>
                </a:cubicBezTo>
                <a:lnTo>
                  <a:pt x="24259" y="30029"/>
                </a:lnTo>
                <a:cubicBezTo>
                  <a:pt x="24261" y="30029"/>
                  <a:pt x="24263" y="30028"/>
                  <a:pt x="24265" y="30028"/>
                </a:cubicBezTo>
                <a:cubicBezTo>
                  <a:pt x="24265" y="30027"/>
                  <a:pt x="24265" y="30027"/>
                  <a:pt x="24265" y="30026"/>
                </a:cubicBezTo>
                <a:close/>
                <a:moveTo>
                  <a:pt x="24181" y="30030"/>
                </a:moveTo>
                <a:cubicBezTo>
                  <a:pt x="24172" y="30032"/>
                  <a:pt x="24165" y="30036"/>
                  <a:pt x="24159" y="30040"/>
                </a:cubicBezTo>
                <a:lnTo>
                  <a:pt x="24159" y="30040"/>
                </a:lnTo>
                <a:cubicBezTo>
                  <a:pt x="24162" y="30040"/>
                  <a:pt x="24171" y="30038"/>
                  <a:pt x="24181" y="30030"/>
                </a:cubicBezTo>
                <a:close/>
                <a:moveTo>
                  <a:pt x="24075" y="30028"/>
                </a:moveTo>
                <a:cubicBezTo>
                  <a:pt x="24078" y="30032"/>
                  <a:pt x="24083" y="30036"/>
                  <a:pt x="24087" y="30040"/>
                </a:cubicBezTo>
                <a:cubicBezTo>
                  <a:pt x="24087" y="30040"/>
                  <a:pt x="24075" y="30040"/>
                  <a:pt x="24075" y="30028"/>
                </a:cubicBezTo>
                <a:close/>
                <a:moveTo>
                  <a:pt x="24159" y="30040"/>
                </a:moveTo>
                <a:cubicBezTo>
                  <a:pt x="24159" y="30040"/>
                  <a:pt x="24158" y="30040"/>
                  <a:pt x="24158" y="30040"/>
                </a:cubicBezTo>
                <a:lnTo>
                  <a:pt x="24158" y="30041"/>
                </a:lnTo>
                <a:lnTo>
                  <a:pt x="24158" y="30041"/>
                </a:lnTo>
                <a:cubicBezTo>
                  <a:pt x="24159" y="30041"/>
                  <a:pt x="24159" y="30040"/>
                  <a:pt x="24159" y="30040"/>
                </a:cubicBezTo>
                <a:close/>
                <a:moveTo>
                  <a:pt x="24146" y="29981"/>
                </a:moveTo>
                <a:cubicBezTo>
                  <a:pt x="24146" y="29981"/>
                  <a:pt x="24152" y="29986"/>
                  <a:pt x="24155" y="29990"/>
                </a:cubicBezTo>
                <a:lnTo>
                  <a:pt x="24155" y="29990"/>
                </a:lnTo>
                <a:cubicBezTo>
                  <a:pt x="24158" y="29988"/>
                  <a:pt x="24160" y="29988"/>
                  <a:pt x="24161" y="29988"/>
                </a:cubicBezTo>
                <a:lnTo>
                  <a:pt x="24161" y="29988"/>
                </a:lnTo>
                <a:cubicBezTo>
                  <a:pt x="24162" y="29988"/>
                  <a:pt x="24162" y="29989"/>
                  <a:pt x="24158" y="29993"/>
                </a:cubicBezTo>
                <a:lnTo>
                  <a:pt x="24170" y="30005"/>
                </a:lnTo>
                <a:lnTo>
                  <a:pt x="24182" y="30005"/>
                </a:lnTo>
                <a:lnTo>
                  <a:pt x="24182" y="30016"/>
                </a:lnTo>
                <a:cubicBezTo>
                  <a:pt x="24182" y="30016"/>
                  <a:pt x="24194" y="30016"/>
                  <a:pt x="24194" y="30028"/>
                </a:cubicBezTo>
                <a:lnTo>
                  <a:pt x="24194" y="30028"/>
                </a:lnTo>
                <a:cubicBezTo>
                  <a:pt x="24194" y="30024"/>
                  <a:pt x="24193" y="30023"/>
                  <a:pt x="24190" y="30023"/>
                </a:cubicBezTo>
                <a:cubicBezTo>
                  <a:pt x="24186" y="30023"/>
                  <a:pt x="24178" y="30028"/>
                  <a:pt x="24170" y="30028"/>
                </a:cubicBezTo>
                <a:lnTo>
                  <a:pt x="24182" y="30028"/>
                </a:lnTo>
                <a:cubicBezTo>
                  <a:pt x="24182" y="30029"/>
                  <a:pt x="24181" y="30029"/>
                  <a:pt x="24181" y="30030"/>
                </a:cubicBezTo>
                <a:lnTo>
                  <a:pt x="24181" y="30030"/>
                </a:lnTo>
                <a:cubicBezTo>
                  <a:pt x="24185" y="30029"/>
                  <a:pt x="24189" y="30028"/>
                  <a:pt x="24194" y="30028"/>
                </a:cubicBezTo>
                <a:lnTo>
                  <a:pt x="24158" y="30052"/>
                </a:lnTo>
                <a:lnTo>
                  <a:pt x="24158" y="30041"/>
                </a:lnTo>
                <a:lnTo>
                  <a:pt x="24158" y="30041"/>
                </a:lnTo>
                <a:cubicBezTo>
                  <a:pt x="24154" y="30044"/>
                  <a:pt x="24150" y="30048"/>
                  <a:pt x="24146" y="30052"/>
                </a:cubicBezTo>
                <a:cubicBezTo>
                  <a:pt x="24146" y="30040"/>
                  <a:pt x="24146" y="30040"/>
                  <a:pt x="24146" y="30040"/>
                </a:cubicBezTo>
                <a:cubicBezTo>
                  <a:pt x="24149" y="30038"/>
                  <a:pt x="24150" y="30037"/>
                  <a:pt x="24150" y="30037"/>
                </a:cubicBezTo>
                <a:lnTo>
                  <a:pt x="24150" y="30037"/>
                </a:lnTo>
                <a:cubicBezTo>
                  <a:pt x="24150" y="30037"/>
                  <a:pt x="24144" y="30044"/>
                  <a:pt x="24149" y="30044"/>
                </a:cubicBezTo>
                <a:cubicBezTo>
                  <a:pt x="24150" y="30044"/>
                  <a:pt x="24153" y="30043"/>
                  <a:pt x="24158" y="30040"/>
                </a:cubicBezTo>
                <a:cubicBezTo>
                  <a:pt x="24158" y="30028"/>
                  <a:pt x="24170" y="30028"/>
                  <a:pt x="24182" y="30016"/>
                </a:cubicBezTo>
                <a:lnTo>
                  <a:pt x="24182" y="30016"/>
                </a:lnTo>
                <a:cubicBezTo>
                  <a:pt x="24170" y="30016"/>
                  <a:pt x="24146" y="30028"/>
                  <a:pt x="24134" y="30040"/>
                </a:cubicBezTo>
                <a:cubicBezTo>
                  <a:pt x="24134" y="30016"/>
                  <a:pt x="24134" y="30005"/>
                  <a:pt x="24122" y="29993"/>
                </a:cubicBezTo>
                <a:cubicBezTo>
                  <a:pt x="24122" y="29993"/>
                  <a:pt x="24122" y="29981"/>
                  <a:pt x="24134" y="29981"/>
                </a:cubicBezTo>
                <a:close/>
                <a:moveTo>
                  <a:pt x="24259" y="30029"/>
                </a:moveTo>
                <a:lnTo>
                  <a:pt x="24259" y="30029"/>
                </a:lnTo>
                <a:cubicBezTo>
                  <a:pt x="24249" y="30032"/>
                  <a:pt x="24239" y="30040"/>
                  <a:pt x="24230" y="30040"/>
                </a:cubicBezTo>
                <a:cubicBezTo>
                  <a:pt x="24218" y="30040"/>
                  <a:pt x="24218" y="30052"/>
                  <a:pt x="24218" y="30052"/>
                </a:cubicBezTo>
                <a:cubicBezTo>
                  <a:pt x="24230" y="30046"/>
                  <a:pt x="24245" y="30037"/>
                  <a:pt x="24259" y="30029"/>
                </a:cubicBezTo>
                <a:close/>
                <a:moveTo>
                  <a:pt x="24214" y="30049"/>
                </a:moveTo>
                <a:cubicBezTo>
                  <a:pt x="24213" y="30049"/>
                  <a:pt x="24211" y="30050"/>
                  <a:pt x="24206" y="30052"/>
                </a:cubicBezTo>
                <a:cubicBezTo>
                  <a:pt x="24203" y="30053"/>
                  <a:pt x="24201" y="30054"/>
                  <a:pt x="24199" y="30055"/>
                </a:cubicBezTo>
                <a:lnTo>
                  <a:pt x="24199" y="30055"/>
                </a:lnTo>
                <a:cubicBezTo>
                  <a:pt x="24206" y="30055"/>
                  <a:pt x="24215" y="30049"/>
                  <a:pt x="24214" y="30049"/>
                </a:cubicBezTo>
                <a:close/>
                <a:moveTo>
                  <a:pt x="6882" y="29457"/>
                </a:moveTo>
                <a:cubicBezTo>
                  <a:pt x="7430" y="29850"/>
                  <a:pt x="7382" y="29897"/>
                  <a:pt x="7644" y="30064"/>
                </a:cubicBezTo>
                <a:cubicBezTo>
                  <a:pt x="7549" y="29993"/>
                  <a:pt x="7478" y="29933"/>
                  <a:pt x="7406" y="29874"/>
                </a:cubicBezTo>
                <a:lnTo>
                  <a:pt x="7406" y="29874"/>
                </a:lnTo>
                <a:lnTo>
                  <a:pt x="7549" y="29981"/>
                </a:lnTo>
                <a:cubicBezTo>
                  <a:pt x="7394" y="29850"/>
                  <a:pt x="7239" y="29719"/>
                  <a:pt x="7085" y="29588"/>
                </a:cubicBezTo>
                <a:cubicBezTo>
                  <a:pt x="7013" y="29540"/>
                  <a:pt x="6942" y="29493"/>
                  <a:pt x="6882" y="29457"/>
                </a:cubicBezTo>
                <a:close/>
                <a:moveTo>
                  <a:pt x="24182" y="30064"/>
                </a:moveTo>
                <a:cubicBezTo>
                  <a:pt x="24176" y="30068"/>
                  <a:pt x="24171" y="30072"/>
                  <a:pt x="24166" y="30076"/>
                </a:cubicBezTo>
                <a:lnTo>
                  <a:pt x="24166" y="30076"/>
                </a:lnTo>
                <a:cubicBezTo>
                  <a:pt x="24175" y="30075"/>
                  <a:pt x="24182" y="30073"/>
                  <a:pt x="24182" y="30064"/>
                </a:cubicBezTo>
                <a:close/>
                <a:moveTo>
                  <a:pt x="24166" y="30076"/>
                </a:moveTo>
                <a:cubicBezTo>
                  <a:pt x="24163" y="30076"/>
                  <a:pt x="24161" y="30076"/>
                  <a:pt x="24158" y="30076"/>
                </a:cubicBezTo>
                <a:lnTo>
                  <a:pt x="24158" y="30081"/>
                </a:lnTo>
                <a:lnTo>
                  <a:pt x="24158" y="30081"/>
                </a:lnTo>
                <a:cubicBezTo>
                  <a:pt x="24161" y="30079"/>
                  <a:pt x="24163" y="30078"/>
                  <a:pt x="24166" y="30076"/>
                </a:cubicBezTo>
                <a:close/>
                <a:moveTo>
                  <a:pt x="24182" y="30207"/>
                </a:moveTo>
                <a:cubicBezTo>
                  <a:pt x="24182" y="30207"/>
                  <a:pt x="24182" y="30207"/>
                  <a:pt x="24182" y="30219"/>
                </a:cubicBezTo>
                <a:lnTo>
                  <a:pt x="24170" y="30207"/>
                </a:lnTo>
                <a:close/>
                <a:moveTo>
                  <a:pt x="24396" y="30326"/>
                </a:moveTo>
                <a:lnTo>
                  <a:pt x="24382" y="30335"/>
                </a:lnTo>
                <a:lnTo>
                  <a:pt x="24382" y="30335"/>
                </a:lnTo>
                <a:cubicBezTo>
                  <a:pt x="24388" y="30333"/>
                  <a:pt x="24393" y="30329"/>
                  <a:pt x="24396" y="30326"/>
                </a:cubicBezTo>
                <a:close/>
                <a:moveTo>
                  <a:pt x="24396" y="30338"/>
                </a:moveTo>
                <a:cubicBezTo>
                  <a:pt x="24394" y="30339"/>
                  <a:pt x="24393" y="30340"/>
                  <a:pt x="24391" y="30341"/>
                </a:cubicBezTo>
                <a:lnTo>
                  <a:pt x="24391" y="30341"/>
                </a:lnTo>
                <a:cubicBezTo>
                  <a:pt x="24397" y="30339"/>
                  <a:pt x="24401" y="30338"/>
                  <a:pt x="24396" y="30338"/>
                </a:cubicBezTo>
                <a:close/>
                <a:moveTo>
                  <a:pt x="24420" y="30362"/>
                </a:moveTo>
                <a:cubicBezTo>
                  <a:pt x="24412" y="30362"/>
                  <a:pt x="24409" y="30362"/>
                  <a:pt x="24409" y="30366"/>
                </a:cubicBezTo>
                <a:lnTo>
                  <a:pt x="24409" y="30366"/>
                </a:lnTo>
                <a:cubicBezTo>
                  <a:pt x="24415" y="30364"/>
                  <a:pt x="24420" y="30362"/>
                  <a:pt x="24420" y="30362"/>
                </a:cubicBezTo>
                <a:close/>
                <a:moveTo>
                  <a:pt x="24361" y="30362"/>
                </a:moveTo>
                <a:cubicBezTo>
                  <a:pt x="24361" y="30362"/>
                  <a:pt x="24361" y="30374"/>
                  <a:pt x="24349" y="30374"/>
                </a:cubicBezTo>
                <a:lnTo>
                  <a:pt x="24361" y="30362"/>
                </a:lnTo>
                <a:close/>
                <a:moveTo>
                  <a:pt x="24349" y="30386"/>
                </a:moveTo>
                <a:lnTo>
                  <a:pt x="24349" y="30386"/>
                </a:lnTo>
                <a:cubicBezTo>
                  <a:pt x="24331" y="30394"/>
                  <a:pt x="24323" y="30397"/>
                  <a:pt x="24320" y="30397"/>
                </a:cubicBezTo>
                <a:cubicBezTo>
                  <a:pt x="24319" y="30397"/>
                  <a:pt x="24319" y="30397"/>
                  <a:pt x="24319" y="30397"/>
                </a:cubicBezTo>
                <a:lnTo>
                  <a:pt x="24319" y="30397"/>
                </a:lnTo>
                <a:cubicBezTo>
                  <a:pt x="24329" y="30394"/>
                  <a:pt x="24339" y="30386"/>
                  <a:pt x="24349" y="30386"/>
                </a:cubicBezTo>
                <a:close/>
                <a:moveTo>
                  <a:pt x="24277" y="30386"/>
                </a:moveTo>
                <a:cubicBezTo>
                  <a:pt x="24277" y="30397"/>
                  <a:pt x="24277" y="30397"/>
                  <a:pt x="24277" y="30397"/>
                </a:cubicBezTo>
                <a:lnTo>
                  <a:pt x="24265" y="30397"/>
                </a:lnTo>
                <a:cubicBezTo>
                  <a:pt x="24265" y="30397"/>
                  <a:pt x="24277" y="30386"/>
                  <a:pt x="24277" y="30386"/>
                </a:cubicBezTo>
                <a:close/>
                <a:moveTo>
                  <a:pt x="24432" y="30421"/>
                </a:moveTo>
                <a:cubicBezTo>
                  <a:pt x="24425" y="30421"/>
                  <a:pt x="24422" y="30421"/>
                  <a:pt x="24419" y="30424"/>
                </a:cubicBezTo>
                <a:lnTo>
                  <a:pt x="24419" y="30424"/>
                </a:lnTo>
                <a:cubicBezTo>
                  <a:pt x="24422" y="30424"/>
                  <a:pt x="24426" y="30423"/>
                  <a:pt x="24432" y="30421"/>
                </a:cubicBezTo>
                <a:lnTo>
                  <a:pt x="24432" y="30421"/>
                </a:lnTo>
                <a:cubicBezTo>
                  <a:pt x="24432" y="30421"/>
                  <a:pt x="24432" y="30421"/>
                  <a:pt x="24432" y="30421"/>
                </a:cubicBezTo>
                <a:close/>
                <a:moveTo>
                  <a:pt x="19712" y="30410"/>
                </a:moveTo>
                <a:cubicBezTo>
                  <a:pt x="19710" y="30414"/>
                  <a:pt x="19708" y="30418"/>
                  <a:pt x="19705" y="30421"/>
                </a:cubicBezTo>
                <a:cubicBezTo>
                  <a:pt x="19707" y="30421"/>
                  <a:pt x="19708" y="30420"/>
                  <a:pt x="19709" y="30420"/>
                </a:cubicBezTo>
                <a:cubicBezTo>
                  <a:pt x="19714" y="30420"/>
                  <a:pt x="19717" y="30425"/>
                  <a:pt x="19719" y="30432"/>
                </a:cubicBezTo>
                <a:lnTo>
                  <a:pt x="19719" y="30432"/>
                </a:lnTo>
                <a:cubicBezTo>
                  <a:pt x="19717" y="30425"/>
                  <a:pt x="19715" y="30418"/>
                  <a:pt x="19712" y="30410"/>
                </a:cubicBezTo>
                <a:close/>
                <a:moveTo>
                  <a:pt x="8061" y="30433"/>
                </a:moveTo>
                <a:lnTo>
                  <a:pt x="8085" y="30457"/>
                </a:lnTo>
                <a:lnTo>
                  <a:pt x="8085" y="30445"/>
                </a:lnTo>
                <a:lnTo>
                  <a:pt x="8061" y="30433"/>
                </a:lnTo>
                <a:close/>
                <a:moveTo>
                  <a:pt x="24373" y="30445"/>
                </a:moveTo>
                <a:cubicBezTo>
                  <a:pt x="24373" y="30445"/>
                  <a:pt x="24361" y="30457"/>
                  <a:pt x="24361" y="30457"/>
                </a:cubicBezTo>
                <a:cubicBezTo>
                  <a:pt x="24349" y="30457"/>
                  <a:pt x="24349" y="30457"/>
                  <a:pt x="24361" y="30445"/>
                </a:cubicBezTo>
                <a:close/>
                <a:moveTo>
                  <a:pt x="24289" y="30493"/>
                </a:moveTo>
                <a:cubicBezTo>
                  <a:pt x="24277" y="30493"/>
                  <a:pt x="24265" y="30505"/>
                  <a:pt x="24265" y="30505"/>
                </a:cubicBezTo>
                <a:lnTo>
                  <a:pt x="24265" y="30493"/>
                </a:lnTo>
                <a:close/>
                <a:moveTo>
                  <a:pt x="19753" y="30624"/>
                </a:moveTo>
                <a:cubicBezTo>
                  <a:pt x="19765" y="30636"/>
                  <a:pt x="19765" y="30647"/>
                  <a:pt x="19765" y="30659"/>
                </a:cubicBezTo>
                <a:cubicBezTo>
                  <a:pt x="19777" y="30647"/>
                  <a:pt x="19777" y="30636"/>
                  <a:pt x="19777" y="30624"/>
                </a:cubicBezTo>
                <a:close/>
                <a:moveTo>
                  <a:pt x="24242" y="30624"/>
                </a:moveTo>
                <a:cubicBezTo>
                  <a:pt x="24194" y="30624"/>
                  <a:pt x="24230" y="30636"/>
                  <a:pt x="24230" y="30647"/>
                </a:cubicBezTo>
                <a:cubicBezTo>
                  <a:pt x="24218" y="30647"/>
                  <a:pt x="24218" y="30647"/>
                  <a:pt x="24206" y="30659"/>
                </a:cubicBezTo>
                <a:cubicBezTo>
                  <a:pt x="24194" y="30647"/>
                  <a:pt x="24182" y="30647"/>
                  <a:pt x="24182" y="30647"/>
                </a:cubicBezTo>
                <a:lnTo>
                  <a:pt x="24218" y="30647"/>
                </a:lnTo>
                <a:lnTo>
                  <a:pt x="24206" y="30636"/>
                </a:lnTo>
                <a:lnTo>
                  <a:pt x="24194" y="30636"/>
                </a:lnTo>
                <a:cubicBezTo>
                  <a:pt x="24206" y="30624"/>
                  <a:pt x="24218" y="30624"/>
                  <a:pt x="24230" y="30624"/>
                </a:cubicBezTo>
                <a:close/>
                <a:moveTo>
                  <a:pt x="19801" y="30671"/>
                </a:moveTo>
                <a:lnTo>
                  <a:pt x="19801" y="30671"/>
                </a:lnTo>
                <a:cubicBezTo>
                  <a:pt x="19791" y="30671"/>
                  <a:pt x="19789" y="30680"/>
                  <a:pt x="19796" y="30689"/>
                </a:cubicBezTo>
                <a:lnTo>
                  <a:pt x="19796" y="30689"/>
                </a:lnTo>
                <a:cubicBezTo>
                  <a:pt x="19798" y="30683"/>
                  <a:pt x="19799" y="30677"/>
                  <a:pt x="19801" y="30671"/>
                </a:cubicBezTo>
                <a:close/>
                <a:moveTo>
                  <a:pt x="19830" y="30695"/>
                </a:moveTo>
                <a:cubicBezTo>
                  <a:pt x="19832" y="30695"/>
                  <a:pt x="19834" y="30695"/>
                  <a:pt x="19836" y="30695"/>
                </a:cubicBezTo>
                <a:lnTo>
                  <a:pt x="19836" y="30719"/>
                </a:lnTo>
                <a:cubicBezTo>
                  <a:pt x="19833" y="30719"/>
                  <a:pt x="19830" y="30720"/>
                  <a:pt x="19826" y="30721"/>
                </a:cubicBezTo>
                <a:lnTo>
                  <a:pt x="19826" y="30721"/>
                </a:lnTo>
                <a:lnTo>
                  <a:pt x="19812" y="30707"/>
                </a:lnTo>
                <a:lnTo>
                  <a:pt x="19812" y="30707"/>
                </a:lnTo>
                <a:cubicBezTo>
                  <a:pt x="19824" y="30707"/>
                  <a:pt x="19836" y="30719"/>
                  <a:pt x="19836" y="30719"/>
                </a:cubicBezTo>
                <a:lnTo>
                  <a:pt x="19830" y="30695"/>
                </a:lnTo>
                <a:close/>
                <a:moveTo>
                  <a:pt x="19819" y="30725"/>
                </a:moveTo>
                <a:cubicBezTo>
                  <a:pt x="19813" y="30728"/>
                  <a:pt x="19807" y="30731"/>
                  <a:pt x="19801" y="30731"/>
                </a:cubicBezTo>
                <a:cubicBezTo>
                  <a:pt x="19801" y="30750"/>
                  <a:pt x="19821" y="30759"/>
                  <a:pt x="19838" y="30769"/>
                </a:cubicBezTo>
                <a:lnTo>
                  <a:pt x="19838" y="30769"/>
                </a:lnTo>
                <a:cubicBezTo>
                  <a:pt x="19833" y="30752"/>
                  <a:pt x="19827" y="30738"/>
                  <a:pt x="19819" y="30725"/>
                </a:cubicBezTo>
                <a:close/>
                <a:moveTo>
                  <a:pt x="19884" y="30886"/>
                </a:moveTo>
                <a:cubicBezTo>
                  <a:pt x="19884" y="30897"/>
                  <a:pt x="19896" y="30909"/>
                  <a:pt x="19896" y="30909"/>
                </a:cubicBezTo>
                <a:lnTo>
                  <a:pt x="19888" y="30886"/>
                </a:lnTo>
                <a:close/>
                <a:moveTo>
                  <a:pt x="23634" y="30838"/>
                </a:moveTo>
                <a:cubicBezTo>
                  <a:pt x="23622" y="30850"/>
                  <a:pt x="23622" y="30909"/>
                  <a:pt x="23587" y="30921"/>
                </a:cubicBezTo>
                <a:cubicBezTo>
                  <a:pt x="23587" y="30897"/>
                  <a:pt x="23599" y="30886"/>
                  <a:pt x="23599" y="30874"/>
                </a:cubicBezTo>
                <a:cubicBezTo>
                  <a:pt x="23599" y="30862"/>
                  <a:pt x="23611" y="30838"/>
                  <a:pt x="23622" y="30838"/>
                </a:cubicBezTo>
                <a:close/>
                <a:moveTo>
                  <a:pt x="24075" y="30600"/>
                </a:moveTo>
                <a:cubicBezTo>
                  <a:pt x="24063" y="30612"/>
                  <a:pt x="24051" y="30612"/>
                  <a:pt x="24051" y="30612"/>
                </a:cubicBezTo>
                <a:cubicBezTo>
                  <a:pt x="24039" y="30624"/>
                  <a:pt x="24027" y="30624"/>
                  <a:pt x="24027" y="30624"/>
                </a:cubicBezTo>
                <a:lnTo>
                  <a:pt x="24027" y="30647"/>
                </a:lnTo>
                <a:lnTo>
                  <a:pt x="24015" y="30647"/>
                </a:lnTo>
                <a:cubicBezTo>
                  <a:pt x="24003" y="30659"/>
                  <a:pt x="23992" y="30659"/>
                  <a:pt x="23980" y="30671"/>
                </a:cubicBezTo>
                <a:cubicBezTo>
                  <a:pt x="23980" y="30671"/>
                  <a:pt x="23968" y="30659"/>
                  <a:pt x="23968" y="30659"/>
                </a:cubicBezTo>
                <a:lnTo>
                  <a:pt x="23996" y="30645"/>
                </a:lnTo>
                <a:lnTo>
                  <a:pt x="23996" y="30645"/>
                </a:lnTo>
                <a:cubicBezTo>
                  <a:pt x="23999" y="30646"/>
                  <a:pt x="24001" y="30646"/>
                  <a:pt x="24003" y="30647"/>
                </a:cubicBezTo>
                <a:lnTo>
                  <a:pt x="24015" y="30647"/>
                </a:lnTo>
                <a:lnTo>
                  <a:pt x="24015" y="30636"/>
                </a:lnTo>
                <a:lnTo>
                  <a:pt x="23996" y="30645"/>
                </a:lnTo>
                <a:lnTo>
                  <a:pt x="23996" y="30645"/>
                </a:lnTo>
                <a:cubicBezTo>
                  <a:pt x="23990" y="30643"/>
                  <a:pt x="23985" y="30643"/>
                  <a:pt x="23979" y="30643"/>
                </a:cubicBezTo>
                <a:cubicBezTo>
                  <a:pt x="23933" y="30643"/>
                  <a:pt x="23900" y="30695"/>
                  <a:pt x="23849" y="30695"/>
                </a:cubicBezTo>
                <a:cubicBezTo>
                  <a:pt x="23849" y="30695"/>
                  <a:pt x="23861" y="30707"/>
                  <a:pt x="23861" y="30707"/>
                </a:cubicBezTo>
                <a:cubicBezTo>
                  <a:pt x="23872" y="30719"/>
                  <a:pt x="23884" y="30731"/>
                  <a:pt x="23872" y="30743"/>
                </a:cubicBezTo>
                <a:cubicBezTo>
                  <a:pt x="23869" y="30732"/>
                  <a:pt x="23863" y="30729"/>
                  <a:pt x="23857" y="30729"/>
                </a:cubicBezTo>
                <a:cubicBezTo>
                  <a:pt x="23845" y="30729"/>
                  <a:pt x="23831" y="30738"/>
                  <a:pt x="23818" y="30738"/>
                </a:cubicBezTo>
                <a:cubicBezTo>
                  <a:pt x="23812" y="30738"/>
                  <a:pt x="23806" y="30736"/>
                  <a:pt x="23801" y="30731"/>
                </a:cubicBezTo>
                <a:cubicBezTo>
                  <a:pt x="23825" y="30719"/>
                  <a:pt x="23837" y="30719"/>
                  <a:pt x="23861" y="30707"/>
                </a:cubicBezTo>
                <a:lnTo>
                  <a:pt x="23861" y="30707"/>
                </a:lnTo>
                <a:lnTo>
                  <a:pt x="23789" y="30731"/>
                </a:lnTo>
                <a:cubicBezTo>
                  <a:pt x="23765" y="30731"/>
                  <a:pt x="23765" y="30731"/>
                  <a:pt x="23765" y="30743"/>
                </a:cubicBezTo>
                <a:lnTo>
                  <a:pt x="23754" y="30747"/>
                </a:lnTo>
                <a:lnTo>
                  <a:pt x="23754" y="30747"/>
                </a:lnTo>
                <a:cubicBezTo>
                  <a:pt x="23754" y="30746"/>
                  <a:pt x="23753" y="30744"/>
                  <a:pt x="23753" y="30743"/>
                </a:cubicBezTo>
                <a:cubicBezTo>
                  <a:pt x="23741" y="30755"/>
                  <a:pt x="23718" y="30755"/>
                  <a:pt x="23706" y="30767"/>
                </a:cubicBezTo>
                <a:lnTo>
                  <a:pt x="23754" y="30747"/>
                </a:lnTo>
                <a:lnTo>
                  <a:pt x="23754" y="30747"/>
                </a:lnTo>
                <a:cubicBezTo>
                  <a:pt x="23756" y="30757"/>
                  <a:pt x="23764" y="30767"/>
                  <a:pt x="23753" y="30767"/>
                </a:cubicBezTo>
                <a:lnTo>
                  <a:pt x="23741" y="30767"/>
                </a:lnTo>
                <a:lnTo>
                  <a:pt x="23753" y="30778"/>
                </a:lnTo>
                <a:lnTo>
                  <a:pt x="23741" y="30778"/>
                </a:lnTo>
                <a:cubicBezTo>
                  <a:pt x="23741" y="30790"/>
                  <a:pt x="23753" y="30790"/>
                  <a:pt x="23765" y="30790"/>
                </a:cubicBezTo>
                <a:cubicBezTo>
                  <a:pt x="23753" y="30814"/>
                  <a:pt x="23730" y="30814"/>
                  <a:pt x="23694" y="30814"/>
                </a:cubicBezTo>
                <a:lnTo>
                  <a:pt x="23706" y="30802"/>
                </a:lnTo>
                <a:cubicBezTo>
                  <a:pt x="23682" y="30790"/>
                  <a:pt x="23670" y="30790"/>
                  <a:pt x="23646" y="30790"/>
                </a:cubicBezTo>
                <a:lnTo>
                  <a:pt x="23682" y="30778"/>
                </a:lnTo>
                <a:cubicBezTo>
                  <a:pt x="23682" y="30778"/>
                  <a:pt x="23682" y="30778"/>
                  <a:pt x="23682" y="30790"/>
                </a:cubicBezTo>
                <a:lnTo>
                  <a:pt x="23718" y="30778"/>
                </a:lnTo>
                <a:lnTo>
                  <a:pt x="23706" y="30767"/>
                </a:lnTo>
                <a:lnTo>
                  <a:pt x="23515" y="30838"/>
                </a:lnTo>
                <a:lnTo>
                  <a:pt x="23230" y="30957"/>
                </a:lnTo>
                <a:cubicBezTo>
                  <a:pt x="23230" y="30957"/>
                  <a:pt x="23218" y="30945"/>
                  <a:pt x="23218" y="30945"/>
                </a:cubicBezTo>
                <a:cubicBezTo>
                  <a:pt x="23444" y="30850"/>
                  <a:pt x="23718" y="30731"/>
                  <a:pt x="24039" y="30600"/>
                </a:cubicBezTo>
                <a:close/>
                <a:moveTo>
                  <a:pt x="19931" y="30921"/>
                </a:moveTo>
                <a:lnTo>
                  <a:pt x="19955" y="30969"/>
                </a:lnTo>
                <a:cubicBezTo>
                  <a:pt x="19943" y="30957"/>
                  <a:pt x="19931" y="30957"/>
                  <a:pt x="19920" y="30933"/>
                </a:cubicBezTo>
                <a:cubicBezTo>
                  <a:pt x="19920" y="30933"/>
                  <a:pt x="19931" y="30921"/>
                  <a:pt x="19931" y="30921"/>
                </a:cubicBezTo>
                <a:close/>
                <a:moveTo>
                  <a:pt x="23551" y="30862"/>
                </a:moveTo>
                <a:lnTo>
                  <a:pt x="23527" y="30897"/>
                </a:lnTo>
                <a:cubicBezTo>
                  <a:pt x="23527" y="30897"/>
                  <a:pt x="23515" y="30886"/>
                  <a:pt x="23503" y="30886"/>
                </a:cubicBezTo>
                <a:lnTo>
                  <a:pt x="23503" y="30886"/>
                </a:lnTo>
                <a:cubicBezTo>
                  <a:pt x="23503" y="30897"/>
                  <a:pt x="23503" y="30921"/>
                  <a:pt x="23515" y="30921"/>
                </a:cubicBezTo>
                <a:cubicBezTo>
                  <a:pt x="23515" y="30933"/>
                  <a:pt x="23527" y="30933"/>
                  <a:pt x="23527" y="30933"/>
                </a:cubicBezTo>
                <a:lnTo>
                  <a:pt x="23515" y="30945"/>
                </a:lnTo>
                <a:lnTo>
                  <a:pt x="23491" y="30945"/>
                </a:lnTo>
                <a:cubicBezTo>
                  <a:pt x="23482" y="30950"/>
                  <a:pt x="23474" y="30953"/>
                  <a:pt x="23468" y="30953"/>
                </a:cubicBezTo>
                <a:cubicBezTo>
                  <a:pt x="23460" y="30953"/>
                  <a:pt x="23456" y="30947"/>
                  <a:pt x="23456" y="30933"/>
                </a:cubicBezTo>
                <a:cubicBezTo>
                  <a:pt x="23456" y="30924"/>
                  <a:pt x="23456" y="30916"/>
                  <a:pt x="23456" y="30909"/>
                </a:cubicBezTo>
                <a:lnTo>
                  <a:pt x="23396" y="30993"/>
                </a:lnTo>
                <a:cubicBezTo>
                  <a:pt x="23396" y="30969"/>
                  <a:pt x="23384" y="30957"/>
                  <a:pt x="23408" y="30945"/>
                </a:cubicBezTo>
                <a:lnTo>
                  <a:pt x="23408" y="30945"/>
                </a:lnTo>
                <a:cubicBezTo>
                  <a:pt x="23360" y="30957"/>
                  <a:pt x="23372" y="30981"/>
                  <a:pt x="23337" y="30993"/>
                </a:cubicBezTo>
                <a:cubicBezTo>
                  <a:pt x="23301" y="30957"/>
                  <a:pt x="23384" y="30969"/>
                  <a:pt x="23360" y="30933"/>
                </a:cubicBezTo>
                <a:cubicBezTo>
                  <a:pt x="23396" y="30921"/>
                  <a:pt x="23444" y="30897"/>
                  <a:pt x="23503" y="30874"/>
                </a:cubicBezTo>
                <a:cubicBezTo>
                  <a:pt x="23515" y="30874"/>
                  <a:pt x="23539" y="30862"/>
                  <a:pt x="23551" y="30862"/>
                </a:cubicBezTo>
                <a:close/>
                <a:moveTo>
                  <a:pt x="23158" y="30993"/>
                </a:moveTo>
                <a:cubicBezTo>
                  <a:pt x="23146" y="30993"/>
                  <a:pt x="23134" y="31005"/>
                  <a:pt x="23122" y="31005"/>
                </a:cubicBezTo>
                <a:cubicBezTo>
                  <a:pt x="23122" y="31008"/>
                  <a:pt x="23122" y="31011"/>
                  <a:pt x="23122" y="31015"/>
                </a:cubicBezTo>
                <a:lnTo>
                  <a:pt x="23122" y="31015"/>
                </a:lnTo>
                <a:lnTo>
                  <a:pt x="23158" y="31002"/>
                </a:lnTo>
                <a:lnTo>
                  <a:pt x="23158" y="30993"/>
                </a:lnTo>
                <a:close/>
                <a:moveTo>
                  <a:pt x="23293" y="31023"/>
                </a:moveTo>
                <a:cubicBezTo>
                  <a:pt x="23292" y="31026"/>
                  <a:pt x="23291" y="31028"/>
                  <a:pt x="23290" y="31030"/>
                </a:cubicBezTo>
                <a:lnTo>
                  <a:pt x="23290" y="31030"/>
                </a:lnTo>
                <a:lnTo>
                  <a:pt x="23289" y="31028"/>
                </a:lnTo>
                <a:lnTo>
                  <a:pt x="23285" y="31033"/>
                </a:lnTo>
                <a:lnTo>
                  <a:pt x="23285" y="31033"/>
                </a:lnTo>
                <a:cubicBezTo>
                  <a:pt x="23287" y="31029"/>
                  <a:pt x="23290" y="31026"/>
                  <a:pt x="23293" y="31023"/>
                </a:cubicBezTo>
                <a:close/>
                <a:moveTo>
                  <a:pt x="23301" y="31005"/>
                </a:moveTo>
                <a:cubicBezTo>
                  <a:pt x="23304" y="31005"/>
                  <a:pt x="23307" y="31008"/>
                  <a:pt x="23313" y="31017"/>
                </a:cubicBezTo>
                <a:cubicBezTo>
                  <a:pt x="23325" y="31017"/>
                  <a:pt x="23325" y="31028"/>
                  <a:pt x="23325" y="31028"/>
                </a:cubicBezTo>
                <a:cubicBezTo>
                  <a:pt x="23325" y="31028"/>
                  <a:pt x="23323" y="31032"/>
                  <a:pt x="23320" y="31036"/>
                </a:cubicBezTo>
                <a:lnTo>
                  <a:pt x="23320" y="31036"/>
                </a:lnTo>
                <a:lnTo>
                  <a:pt x="23301" y="31017"/>
                </a:lnTo>
                <a:cubicBezTo>
                  <a:pt x="23298" y="31019"/>
                  <a:pt x="23295" y="31021"/>
                  <a:pt x="23293" y="31023"/>
                </a:cubicBezTo>
                <a:lnTo>
                  <a:pt x="23293" y="31023"/>
                </a:lnTo>
                <a:cubicBezTo>
                  <a:pt x="23295" y="31014"/>
                  <a:pt x="23297" y="31005"/>
                  <a:pt x="23301" y="31005"/>
                </a:cubicBezTo>
                <a:close/>
                <a:moveTo>
                  <a:pt x="23212" y="30999"/>
                </a:moveTo>
                <a:lnTo>
                  <a:pt x="23212" y="30999"/>
                </a:lnTo>
                <a:cubicBezTo>
                  <a:pt x="23221" y="31012"/>
                  <a:pt x="23230" y="31030"/>
                  <a:pt x="23230" y="31040"/>
                </a:cubicBezTo>
                <a:cubicBezTo>
                  <a:pt x="23234" y="31036"/>
                  <a:pt x="23237" y="31033"/>
                  <a:pt x="23240" y="31031"/>
                </a:cubicBezTo>
                <a:lnTo>
                  <a:pt x="23240" y="31031"/>
                </a:lnTo>
                <a:cubicBezTo>
                  <a:pt x="23241" y="31034"/>
                  <a:pt x="23241" y="31037"/>
                  <a:pt x="23241" y="31040"/>
                </a:cubicBezTo>
                <a:lnTo>
                  <a:pt x="23249" y="31029"/>
                </a:lnTo>
                <a:lnTo>
                  <a:pt x="23249" y="31029"/>
                </a:lnTo>
                <a:cubicBezTo>
                  <a:pt x="23245" y="31029"/>
                  <a:pt x="23243" y="31030"/>
                  <a:pt x="23240" y="31031"/>
                </a:cubicBezTo>
                <a:lnTo>
                  <a:pt x="23240" y="31031"/>
                </a:lnTo>
                <a:cubicBezTo>
                  <a:pt x="23237" y="31017"/>
                  <a:pt x="23226" y="31005"/>
                  <a:pt x="23212" y="30999"/>
                </a:cubicBezTo>
                <a:close/>
                <a:moveTo>
                  <a:pt x="19931" y="31033"/>
                </a:moveTo>
                <a:cubicBezTo>
                  <a:pt x="19925" y="31034"/>
                  <a:pt x="19920" y="31034"/>
                  <a:pt x="19915" y="31034"/>
                </a:cubicBezTo>
                <a:cubicBezTo>
                  <a:pt x="19908" y="31034"/>
                  <a:pt x="19902" y="31034"/>
                  <a:pt x="19896" y="31040"/>
                </a:cubicBezTo>
                <a:cubicBezTo>
                  <a:pt x="19902" y="31044"/>
                  <a:pt x="19908" y="31046"/>
                  <a:pt x="19913" y="31048"/>
                </a:cubicBezTo>
                <a:lnTo>
                  <a:pt x="19913" y="31048"/>
                </a:lnTo>
                <a:cubicBezTo>
                  <a:pt x="19923" y="31045"/>
                  <a:pt x="19931" y="31040"/>
                  <a:pt x="19931" y="31040"/>
                </a:cubicBezTo>
                <a:lnTo>
                  <a:pt x="19931" y="31033"/>
                </a:lnTo>
                <a:close/>
                <a:moveTo>
                  <a:pt x="23337" y="30945"/>
                </a:moveTo>
                <a:lnTo>
                  <a:pt x="23337" y="30945"/>
                </a:lnTo>
                <a:cubicBezTo>
                  <a:pt x="23325" y="30957"/>
                  <a:pt x="23301" y="30969"/>
                  <a:pt x="23301" y="31005"/>
                </a:cubicBezTo>
                <a:lnTo>
                  <a:pt x="23241" y="30993"/>
                </a:lnTo>
                <a:lnTo>
                  <a:pt x="23258" y="31015"/>
                </a:lnTo>
                <a:lnTo>
                  <a:pt x="23265" y="31005"/>
                </a:lnTo>
                <a:lnTo>
                  <a:pt x="23265" y="31005"/>
                </a:lnTo>
                <a:cubicBezTo>
                  <a:pt x="23265" y="31010"/>
                  <a:pt x="23265" y="31017"/>
                  <a:pt x="23265" y="31024"/>
                </a:cubicBezTo>
                <a:lnTo>
                  <a:pt x="23265" y="31024"/>
                </a:lnTo>
                <a:lnTo>
                  <a:pt x="23258" y="31015"/>
                </a:lnTo>
                <a:lnTo>
                  <a:pt x="23249" y="31029"/>
                </a:lnTo>
                <a:lnTo>
                  <a:pt x="23249" y="31029"/>
                </a:lnTo>
                <a:cubicBezTo>
                  <a:pt x="23253" y="31028"/>
                  <a:pt x="23257" y="31028"/>
                  <a:pt x="23264" y="31028"/>
                </a:cubicBezTo>
                <a:lnTo>
                  <a:pt x="23264" y="31028"/>
                </a:lnTo>
                <a:cubicBezTo>
                  <a:pt x="23264" y="31027"/>
                  <a:pt x="23264" y="31025"/>
                  <a:pt x="23265" y="31024"/>
                </a:cubicBezTo>
                <a:lnTo>
                  <a:pt x="23265" y="31024"/>
                </a:lnTo>
                <a:lnTo>
                  <a:pt x="23277" y="31040"/>
                </a:lnTo>
                <a:lnTo>
                  <a:pt x="23265" y="31052"/>
                </a:lnTo>
                <a:lnTo>
                  <a:pt x="23265" y="31028"/>
                </a:lnTo>
                <a:cubicBezTo>
                  <a:pt x="23265" y="31028"/>
                  <a:pt x="23264" y="31028"/>
                  <a:pt x="23264" y="31028"/>
                </a:cubicBezTo>
                <a:lnTo>
                  <a:pt x="23264" y="31028"/>
                </a:lnTo>
                <a:cubicBezTo>
                  <a:pt x="23261" y="31048"/>
                  <a:pt x="23251" y="31068"/>
                  <a:pt x="23218" y="31076"/>
                </a:cubicBezTo>
                <a:lnTo>
                  <a:pt x="23206" y="31028"/>
                </a:lnTo>
                <a:cubicBezTo>
                  <a:pt x="23177" y="31038"/>
                  <a:pt x="23156" y="31055"/>
                  <a:pt x="23130" y="31055"/>
                </a:cubicBezTo>
                <a:cubicBezTo>
                  <a:pt x="23124" y="31055"/>
                  <a:pt x="23117" y="31055"/>
                  <a:pt x="23110" y="31052"/>
                </a:cubicBezTo>
                <a:cubicBezTo>
                  <a:pt x="23119" y="31043"/>
                  <a:pt x="23122" y="31027"/>
                  <a:pt x="23122" y="31015"/>
                </a:cubicBezTo>
                <a:lnTo>
                  <a:pt x="23122" y="31015"/>
                </a:lnTo>
                <a:lnTo>
                  <a:pt x="23087" y="31028"/>
                </a:lnTo>
                <a:cubicBezTo>
                  <a:pt x="23087" y="31028"/>
                  <a:pt x="23087" y="31028"/>
                  <a:pt x="23087" y="31017"/>
                </a:cubicBezTo>
                <a:lnTo>
                  <a:pt x="23182" y="30981"/>
                </a:lnTo>
                <a:lnTo>
                  <a:pt x="23182" y="30993"/>
                </a:lnTo>
                <a:lnTo>
                  <a:pt x="23158" y="31002"/>
                </a:lnTo>
                <a:lnTo>
                  <a:pt x="23158" y="31005"/>
                </a:lnTo>
                <a:cubicBezTo>
                  <a:pt x="23168" y="30998"/>
                  <a:pt x="23179" y="30995"/>
                  <a:pt x="23189" y="30995"/>
                </a:cubicBezTo>
                <a:cubicBezTo>
                  <a:pt x="23197" y="30995"/>
                  <a:pt x="23205" y="30997"/>
                  <a:pt x="23212" y="30999"/>
                </a:cubicBezTo>
                <a:lnTo>
                  <a:pt x="23212" y="30999"/>
                </a:lnTo>
                <a:cubicBezTo>
                  <a:pt x="23210" y="30997"/>
                  <a:pt x="23208" y="30995"/>
                  <a:pt x="23206" y="30993"/>
                </a:cubicBezTo>
                <a:cubicBezTo>
                  <a:pt x="23253" y="30981"/>
                  <a:pt x="23301" y="30957"/>
                  <a:pt x="23337" y="30945"/>
                </a:cubicBezTo>
                <a:close/>
                <a:moveTo>
                  <a:pt x="19909" y="31068"/>
                </a:moveTo>
                <a:lnTo>
                  <a:pt x="19909" y="31068"/>
                </a:lnTo>
                <a:cubicBezTo>
                  <a:pt x="19915" y="31072"/>
                  <a:pt x="19919" y="31079"/>
                  <a:pt x="19920" y="31086"/>
                </a:cubicBezTo>
                <a:lnTo>
                  <a:pt x="19920" y="31086"/>
                </a:lnTo>
                <a:cubicBezTo>
                  <a:pt x="19916" y="31081"/>
                  <a:pt x="19913" y="31075"/>
                  <a:pt x="19909" y="31068"/>
                </a:cubicBezTo>
                <a:close/>
                <a:moveTo>
                  <a:pt x="23063" y="31040"/>
                </a:moveTo>
                <a:lnTo>
                  <a:pt x="23039" y="31052"/>
                </a:lnTo>
                <a:cubicBezTo>
                  <a:pt x="23039" y="31052"/>
                  <a:pt x="23039" y="31052"/>
                  <a:pt x="23039" y="31040"/>
                </a:cubicBezTo>
                <a:lnTo>
                  <a:pt x="23027" y="31052"/>
                </a:lnTo>
                <a:lnTo>
                  <a:pt x="22991" y="31064"/>
                </a:lnTo>
                <a:lnTo>
                  <a:pt x="22979" y="31076"/>
                </a:lnTo>
                <a:lnTo>
                  <a:pt x="22956" y="31088"/>
                </a:lnTo>
                <a:lnTo>
                  <a:pt x="22956" y="31076"/>
                </a:lnTo>
                <a:lnTo>
                  <a:pt x="22991" y="31064"/>
                </a:lnTo>
                <a:lnTo>
                  <a:pt x="23039" y="31040"/>
                </a:lnTo>
                <a:lnTo>
                  <a:pt x="23039" y="31040"/>
                </a:lnTo>
                <a:cubicBezTo>
                  <a:pt x="23039" y="31040"/>
                  <a:pt x="23039" y="31040"/>
                  <a:pt x="23039" y="31040"/>
                </a:cubicBezTo>
                <a:close/>
                <a:moveTo>
                  <a:pt x="22837" y="31100"/>
                </a:moveTo>
                <a:lnTo>
                  <a:pt x="22819" y="31112"/>
                </a:lnTo>
                <a:cubicBezTo>
                  <a:pt x="22825" y="31109"/>
                  <a:pt x="22831" y="31106"/>
                  <a:pt x="22837" y="31100"/>
                </a:cubicBezTo>
                <a:close/>
                <a:moveTo>
                  <a:pt x="22884" y="31112"/>
                </a:moveTo>
                <a:cubicBezTo>
                  <a:pt x="22885" y="31113"/>
                  <a:pt x="22886" y="31113"/>
                  <a:pt x="22887" y="31114"/>
                </a:cubicBezTo>
                <a:lnTo>
                  <a:pt x="22887" y="31114"/>
                </a:lnTo>
                <a:cubicBezTo>
                  <a:pt x="22887" y="31113"/>
                  <a:pt x="22888" y="31113"/>
                  <a:pt x="22888" y="31112"/>
                </a:cubicBezTo>
                <a:close/>
                <a:moveTo>
                  <a:pt x="19955" y="31088"/>
                </a:moveTo>
                <a:lnTo>
                  <a:pt x="19967" y="31124"/>
                </a:lnTo>
                <a:cubicBezTo>
                  <a:pt x="19955" y="31112"/>
                  <a:pt x="19955" y="31112"/>
                  <a:pt x="19955" y="31100"/>
                </a:cubicBezTo>
                <a:lnTo>
                  <a:pt x="19955" y="31088"/>
                </a:lnTo>
                <a:close/>
                <a:moveTo>
                  <a:pt x="22819" y="31112"/>
                </a:moveTo>
                <a:cubicBezTo>
                  <a:pt x="22813" y="31115"/>
                  <a:pt x="22807" y="31118"/>
                  <a:pt x="22801" y="31124"/>
                </a:cubicBezTo>
                <a:lnTo>
                  <a:pt x="22819" y="31112"/>
                </a:lnTo>
                <a:close/>
                <a:moveTo>
                  <a:pt x="22944" y="31100"/>
                </a:moveTo>
                <a:cubicBezTo>
                  <a:pt x="22944" y="31100"/>
                  <a:pt x="22932" y="31124"/>
                  <a:pt x="22944" y="31124"/>
                </a:cubicBezTo>
                <a:lnTo>
                  <a:pt x="22944" y="31100"/>
                </a:lnTo>
                <a:close/>
                <a:moveTo>
                  <a:pt x="23063" y="31100"/>
                </a:moveTo>
                <a:cubicBezTo>
                  <a:pt x="23075" y="31100"/>
                  <a:pt x="23087" y="31124"/>
                  <a:pt x="23087" y="31136"/>
                </a:cubicBezTo>
                <a:cubicBezTo>
                  <a:pt x="23073" y="31149"/>
                  <a:pt x="23067" y="31154"/>
                  <a:pt x="23063" y="31154"/>
                </a:cubicBezTo>
                <a:cubicBezTo>
                  <a:pt x="23054" y="31154"/>
                  <a:pt x="23068" y="31120"/>
                  <a:pt x="23051" y="31112"/>
                </a:cubicBezTo>
                <a:cubicBezTo>
                  <a:pt x="23051" y="31112"/>
                  <a:pt x="23051" y="31100"/>
                  <a:pt x="23051" y="31100"/>
                </a:cubicBezTo>
                <a:cubicBezTo>
                  <a:pt x="23051" y="31106"/>
                  <a:pt x="23054" y="31109"/>
                  <a:pt x="23057" y="31109"/>
                </a:cubicBezTo>
                <a:cubicBezTo>
                  <a:pt x="23060" y="31109"/>
                  <a:pt x="23063" y="31106"/>
                  <a:pt x="23063" y="31100"/>
                </a:cubicBezTo>
                <a:close/>
                <a:moveTo>
                  <a:pt x="19931" y="31195"/>
                </a:moveTo>
                <a:lnTo>
                  <a:pt x="19950" y="31204"/>
                </a:lnTo>
                <a:lnTo>
                  <a:pt x="19950" y="31204"/>
                </a:lnTo>
                <a:cubicBezTo>
                  <a:pt x="19941" y="31207"/>
                  <a:pt x="19935" y="31208"/>
                  <a:pt x="19930" y="31211"/>
                </a:cubicBezTo>
                <a:lnTo>
                  <a:pt x="19930" y="31211"/>
                </a:lnTo>
                <a:cubicBezTo>
                  <a:pt x="19927" y="31210"/>
                  <a:pt x="19923" y="31209"/>
                  <a:pt x="19920" y="31207"/>
                </a:cubicBezTo>
                <a:lnTo>
                  <a:pt x="19920" y="31219"/>
                </a:lnTo>
                <a:cubicBezTo>
                  <a:pt x="19923" y="31216"/>
                  <a:pt x="19926" y="31213"/>
                  <a:pt x="19930" y="31211"/>
                </a:cubicBezTo>
                <a:lnTo>
                  <a:pt x="19930" y="31211"/>
                </a:lnTo>
                <a:cubicBezTo>
                  <a:pt x="19933" y="31212"/>
                  <a:pt x="19935" y="31212"/>
                  <a:pt x="19937" y="31212"/>
                </a:cubicBezTo>
                <a:cubicBezTo>
                  <a:pt x="19944" y="31212"/>
                  <a:pt x="19949" y="31209"/>
                  <a:pt x="19952" y="31205"/>
                </a:cubicBezTo>
                <a:lnTo>
                  <a:pt x="19952" y="31205"/>
                </a:lnTo>
                <a:lnTo>
                  <a:pt x="19955" y="31207"/>
                </a:lnTo>
                <a:cubicBezTo>
                  <a:pt x="19954" y="31206"/>
                  <a:pt x="19953" y="31205"/>
                  <a:pt x="19953" y="31204"/>
                </a:cubicBezTo>
                <a:lnTo>
                  <a:pt x="19953" y="31204"/>
                </a:lnTo>
                <a:cubicBezTo>
                  <a:pt x="19953" y="31204"/>
                  <a:pt x="19953" y="31204"/>
                  <a:pt x="19953" y="31203"/>
                </a:cubicBezTo>
                <a:lnTo>
                  <a:pt x="19953" y="31203"/>
                </a:lnTo>
                <a:cubicBezTo>
                  <a:pt x="19953" y="31203"/>
                  <a:pt x="19952" y="31203"/>
                  <a:pt x="19952" y="31204"/>
                </a:cubicBezTo>
                <a:lnTo>
                  <a:pt x="19952" y="31204"/>
                </a:lnTo>
                <a:cubicBezTo>
                  <a:pt x="19943" y="31195"/>
                  <a:pt x="19942" y="31195"/>
                  <a:pt x="19931" y="31195"/>
                </a:cubicBezTo>
                <a:close/>
                <a:moveTo>
                  <a:pt x="20027" y="31195"/>
                </a:moveTo>
                <a:lnTo>
                  <a:pt x="20039" y="31219"/>
                </a:lnTo>
                <a:cubicBezTo>
                  <a:pt x="20039" y="31219"/>
                  <a:pt x="20027" y="31207"/>
                  <a:pt x="20015" y="31207"/>
                </a:cubicBezTo>
                <a:lnTo>
                  <a:pt x="20015" y="31195"/>
                </a:lnTo>
                <a:close/>
                <a:moveTo>
                  <a:pt x="19896" y="31207"/>
                </a:moveTo>
                <a:cubicBezTo>
                  <a:pt x="19896" y="31219"/>
                  <a:pt x="19896" y="31231"/>
                  <a:pt x="19908" y="31231"/>
                </a:cubicBezTo>
                <a:lnTo>
                  <a:pt x="19908" y="31207"/>
                </a:lnTo>
                <a:close/>
                <a:moveTo>
                  <a:pt x="11993" y="31226"/>
                </a:moveTo>
                <a:cubicBezTo>
                  <a:pt x="11992" y="31232"/>
                  <a:pt x="11991" y="31237"/>
                  <a:pt x="11990" y="31243"/>
                </a:cubicBezTo>
                <a:cubicBezTo>
                  <a:pt x="11987" y="31251"/>
                  <a:pt x="11985" y="31259"/>
                  <a:pt x="11982" y="31267"/>
                </a:cubicBezTo>
                <a:lnTo>
                  <a:pt x="11982" y="31267"/>
                </a:lnTo>
                <a:lnTo>
                  <a:pt x="11993" y="31226"/>
                </a:lnTo>
                <a:close/>
                <a:moveTo>
                  <a:pt x="20027" y="31338"/>
                </a:moveTo>
                <a:cubicBezTo>
                  <a:pt x="20027" y="31349"/>
                  <a:pt x="20029" y="31360"/>
                  <a:pt x="20032" y="31370"/>
                </a:cubicBezTo>
                <a:lnTo>
                  <a:pt x="20032" y="31370"/>
                </a:lnTo>
                <a:lnTo>
                  <a:pt x="20027" y="31338"/>
                </a:lnTo>
                <a:close/>
                <a:moveTo>
                  <a:pt x="21884" y="31457"/>
                </a:moveTo>
                <a:lnTo>
                  <a:pt x="21872" y="31469"/>
                </a:lnTo>
                <a:lnTo>
                  <a:pt x="21836" y="31469"/>
                </a:lnTo>
                <a:lnTo>
                  <a:pt x="21884" y="31457"/>
                </a:lnTo>
                <a:close/>
                <a:moveTo>
                  <a:pt x="21766" y="31572"/>
                </a:moveTo>
                <a:lnTo>
                  <a:pt x="21766" y="31572"/>
                </a:lnTo>
                <a:cubicBezTo>
                  <a:pt x="21765" y="31573"/>
                  <a:pt x="21765" y="31575"/>
                  <a:pt x="21765" y="31576"/>
                </a:cubicBezTo>
                <a:lnTo>
                  <a:pt x="21765" y="31576"/>
                </a:lnTo>
                <a:cubicBezTo>
                  <a:pt x="21765" y="31576"/>
                  <a:pt x="21765" y="31575"/>
                  <a:pt x="21766" y="31572"/>
                </a:cubicBezTo>
                <a:close/>
                <a:moveTo>
                  <a:pt x="21765" y="31588"/>
                </a:moveTo>
                <a:lnTo>
                  <a:pt x="21765" y="31588"/>
                </a:lnTo>
                <a:cubicBezTo>
                  <a:pt x="21752" y="31598"/>
                  <a:pt x="21739" y="31601"/>
                  <a:pt x="21727" y="31601"/>
                </a:cubicBezTo>
                <a:cubicBezTo>
                  <a:pt x="21720" y="31601"/>
                  <a:pt x="21713" y="31600"/>
                  <a:pt x="21706" y="31599"/>
                </a:cubicBezTo>
                <a:lnTo>
                  <a:pt x="21706" y="31599"/>
                </a:lnTo>
                <a:cubicBezTo>
                  <a:pt x="21708" y="31607"/>
                  <a:pt x="21713" y="31615"/>
                  <a:pt x="21729" y="31624"/>
                </a:cubicBezTo>
                <a:cubicBezTo>
                  <a:pt x="21741" y="31612"/>
                  <a:pt x="21753" y="31600"/>
                  <a:pt x="21765" y="31588"/>
                </a:cubicBezTo>
                <a:close/>
                <a:moveTo>
                  <a:pt x="20074" y="31600"/>
                </a:moveTo>
                <a:cubicBezTo>
                  <a:pt x="20082" y="31607"/>
                  <a:pt x="20093" y="31614"/>
                  <a:pt x="20101" y="31624"/>
                </a:cubicBezTo>
                <a:lnTo>
                  <a:pt x="20101" y="31624"/>
                </a:lnTo>
                <a:lnTo>
                  <a:pt x="20095" y="31600"/>
                </a:lnTo>
                <a:close/>
                <a:moveTo>
                  <a:pt x="21539" y="31636"/>
                </a:moveTo>
                <a:cubicBezTo>
                  <a:pt x="21539" y="31648"/>
                  <a:pt x="21551" y="31648"/>
                  <a:pt x="21551" y="31648"/>
                </a:cubicBezTo>
                <a:lnTo>
                  <a:pt x="21539" y="31636"/>
                </a:lnTo>
                <a:close/>
                <a:moveTo>
                  <a:pt x="20059" y="31695"/>
                </a:moveTo>
                <a:cubicBezTo>
                  <a:pt x="20061" y="31701"/>
                  <a:pt x="20065" y="31705"/>
                  <a:pt x="20069" y="31708"/>
                </a:cubicBezTo>
                <a:lnTo>
                  <a:pt x="20069" y="31708"/>
                </a:lnTo>
                <a:lnTo>
                  <a:pt x="20062" y="31695"/>
                </a:lnTo>
                <a:close/>
                <a:moveTo>
                  <a:pt x="20049" y="31595"/>
                </a:moveTo>
                <a:cubicBezTo>
                  <a:pt x="20046" y="31595"/>
                  <a:pt x="20042" y="31596"/>
                  <a:pt x="20039" y="31600"/>
                </a:cubicBezTo>
                <a:lnTo>
                  <a:pt x="20027" y="31612"/>
                </a:lnTo>
                <a:lnTo>
                  <a:pt x="20039" y="31636"/>
                </a:lnTo>
                <a:lnTo>
                  <a:pt x="20051" y="31695"/>
                </a:lnTo>
                <a:lnTo>
                  <a:pt x="20059" y="31695"/>
                </a:lnTo>
                <a:cubicBezTo>
                  <a:pt x="20057" y="31687"/>
                  <a:pt x="20057" y="31676"/>
                  <a:pt x="20062" y="31659"/>
                </a:cubicBezTo>
                <a:lnTo>
                  <a:pt x="20062" y="31659"/>
                </a:lnTo>
                <a:cubicBezTo>
                  <a:pt x="20110" y="31671"/>
                  <a:pt x="20086" y="31683"/>
                  <a:pt x="20110" y="31719"/>
                </a:cubicBezTo>
                <a:cubicBezTo>
                  <a:pt x="20110" y="31707"/>
                  <a:pt x="20122" y="31707"/>
                  <a:pt x="20122" y="31707"/>
                </a:cubicBezTo>
                <a:lnTo>
                  <a:pt x="20110" y="31659"/>
                </a:lnTo>
                <a:cubicBezTo>
                  <a:pt x="20098" y="31659"/>
                  <a:pt x="20074" y="31624"/>
                  <a:pt x="20051" y="31624"/>
                </a:cubicBezTo>
                <a:lnTo>
                  <a:pt x="20062" y="31612"/>
                </a:lnTo>
                <a:cubicBezTo>
                  <a:pt x="20062" y="31603"/>
                  <a:pt x="20056" y="31595"/>
                  <a:pt x="20049" y="31595"/>
                </a:cubicBezTo>
                <a:close/>
                <a:moveTo>
                  <a:pt x="21273" y="31761"/>
                </a:moveTo>
                <a:cubicBezTo>
                  <a:pt x="21261" y="31761"/>
                  <a:pt x="21249" y="31761"/>
                  <a:pt x="21235" y="31765"/>
                </a:cubicBezTo>
                <a:lnTo>
                  <a:pt x="21235" y="31765"/>
                </a:lnTo>
                <a:cubicBezTo>
                  <a:pt x="21235" y="31764"/>
                  <a:pt x="21234" y="31763"/>
                  <a:pt x="21234" y="31762"/>
                </a:cubicBezTo>
                <a:lnTo>
                  <a:pt x="21234" y="31762"/>
                </a:lnTo>
                <a:lnTo>
                  <a:pt x="21229" y="31767"/>
                </a:lnTo>
                <a:cubicBezTo>
                  <a:pt x="21231" y="31766"/>
                  <a:pt x="21233" y="31765"/>
                  <a:pt x="21235" y="31765"/>
                </a:cubicBezTo>
                <a:lnTo>
                  <a:pt x="21235" y="31765"/>
                </a:lnTo>
                <a:cubicBezTo>
                  <a:pt x="21240" y="31772"/>
                  <a:pt x="21245" y="31774"/>
                  <a:pt x="21250" y="31774"/>
                </a:cubicBezTo>
                <a:cubicBezTo>
                  <a:pt x="21255" y="31774"/>
                  <a:pt x="21260" y="31772"/>
                  <a:pt x="21265" y="31767"/>
                </a:cubicBezTo>
                <a:cubicBezTo>
                  <a:pt x="21268" y="31765"/>
                  <a:pt x="21270" y="31763"/>
                  <a:pt x="21273" y="31761"/>
                </a:cubicBezTo>
                <a:close/>
                <a:moveTo>
                  <a:pt x="20062" y="31707"/>
                </a:moveTo>
                <a:lnTo>
                  <a:pt x="20074" y="31755"/>
                </a:lnTo>
                <a:lnTo>
                  <a:pt x="20098" y="31755"/>
                </a:lnTo>
                <a:cubicBezTo>
                  <a:pt x="20086" y="31755"/>
                  <a:pt x="20086" y="31767"/>
                  <a:pt x="20086" y="31779"/>
                </a:cubicBezTo>
                <a:lnTo>
                  <a:pt x="20102" y="31767"/>
                </a:lnTo>
                <a:lnTo>
                  <a:pt x="20098" y="31767"/>
                </a:lnTo>
                <a:cubicBezTo>
                  <a:pt x="20105" y="31724"/>
                  <a:pt x="20083" y="31720"/>
                  <a:pt x="20069" y="31708"/>
                </a:cubicBezTo>
                <a:lnTo>
                  <a:pt x="20069" y="31708"/>
                </a:lnTo>
                <a:lnTo>
                  <a:pt x="20074" y="31719"/>
                </a:lnTo>
                <a:lnTo>
                  <a:pt x="20062" y="31707"/>
                </a:lnTo>
                <a:close/>
                <a:moveTo>
                  <a:pt x="20148" y="31800"/>
                </a:moveTo>
                <a:cubicBezTo>
                  <a:pt x="20147" y="31801"/>
                  <a:pt x="20146" y="31802"/>
                  <a:pt x="20146" y="31802"/>
                </a:cubicBezTo>
                <a:lnTo>
                  <a:pt x="20152" y="31814"/>
                </a:lnTo>
                <a:lnTo>
                  <a:pt x="20148" y="31800"/>
                </a:lnTo>
                <a:close/>
                <a:moveTo>
                  <a:pt x="20086" y="31826"/>
                </a:moveTo>
                <a:lnTo>
                  <a:pt x="20098" y="31838"/>
                </a:lnTo>
                <a:cubicBezTo>
                  <a:pt x="20098" y="31838"/>
                  <a:pt x="20110" y="31826"/>
                  <a:pt x="20110" y="31826"/>
                </a:cubicBezTo>
                <a:close/>
                <a:moveTo>
                  <a:pt x="21089" y="31833"/>
                </a:moveTo>
                <a:cubicBezTo>
                  <a:pt x="21093" y="31833"/>
                  <a:pt x="21098" y="31838"/>
                  <a:pt x="21098" y="31838"/>
                </a:cubicBezTo>
                <a:lnTo>
                  <a:pt x="21086" y="31838"/>
                </a:lnTo>
                <a:cubicBezTo>
                  <a:pt x="21086" y="31834"/>
                  <a:pt x="21088" y="31833"/>
                  <a:pt x="21089" y="31833"/>
                </a:cubicBezTo>
                <a:close/>
                <a:moveTo>
                  <a:pt x="20765" y="31886"/>
                </a:moveTo>
                <a:lnTo>
                  <a:pt x="20765" y="31886"/>
                </a:lnTo>
                <a:cubicBezTo>
                  <a:pt x="20756" y="31903"/>
                  <a:pt x="20748" y="31919"/>
                  <a:pt x="20731" y="31919"/>
                </a:cubicBezTo>
                <a:cubicBezTo>
                  <a:pt x="20724" y="31919"/>
                  <a:pt x="20716" y="31916"/>
                  <a:pt x="20705" y="31910"/>
                </a:cubicBezTo>
                <a:cubicBezTo>
                  <a:pt x="20741" y="31910"/>
                  <a:pt x="20753" y="31898"/>
                  <a:pt x="20765" y="31886"/>
                </a:cubicBezTo>
                <a:close/>
                <a:moveTo>
                  <a:pt x="20626" y="31946"/>
                </a:moveTo>
                <a:cubicBezTo>
                  <a:pt x="20631" y="31947"/>
                  <a:pt x="20638" y="31950"/>
                  <a:pt x="20646" y="31957"/>
                </a:cubicBezTo>
                <a:lnTo>
                  <a:pt x="20634" y="31957"/>
                </a:lnTo>
                <a:cubicBezTo>
                  <a:pt x="20634" y="31957"/>
                  <a:pt x="20634" y="31948"/>
                  <a:pt x="20626" y="31946"/>
                </a:cubicBezTo>
                <a:close/>
                <a:moveTo>
                  <a:pt x="20801" y="31933"/>
                </a:moveTo>
                <a:lnTo>
                  <a:pt x="20801" y="31945"/>
                </a:lnTo>
                <a:lnTo>
                  <a:pt x="20801" y="31945"/>
                </a:lnTo>
                <a:lnTo>
                  <a:pt x="20801" y="31945"/>
                </a:lnTo>
                <a:cubicBezTo>
                  <a:pt x="20804" y="31945"/>
                  <a:pt x="20808" y="31945"/>
                  <a:pt x="20813" y="31945"/>
                </a:cubicBezTo>
                <a:lnTo>
                  <a:pt x="20813" y="31945"/>
                </a:lnTo>
                <a:cubicBezTo>
                  <a:pt x="20818" y="31951"/>
                  <a:pt x="20816" y="31954"/>
                  <a:pt x="20812" y="31957"/>
                </a:cubicBezTo>
                <a:lnTo>
                  <a:pt x="20812" y="31957"/>
                </a:lnTo>
                <a:lnTo>
                  <a:pt x="20801" y="31945"/>
                </a:lnTo>
                <a:lnTo>
                  <a:pt x="20801" y="31945"/>
                </a:lnTo>
                <a:cubicBezTo>
                  <a:pt x="20779" y="31946"/>
                  <a:pt x="20767" y="31948"/>
                  <a:pt x="20753" y="31965"/>
                </a:cubicBezTo>
                <a:lnTo>
                  <a:pt x="20753" y="31965"/>
                </a:lnTo>
                <a:cubicBezTo>
                  <a:pt x="20753" y="31962"/>
                  <a:pt x="20753" y="31960"/>
                  <a:pt x="20753" y="31957"/>
                </a:cubicBezTo>
                <a:cubicBezTo>
                  <a:pt x="20765" y="31957"/>
                  <a:pt x="20765" y="31945"/>
                  <a:pt x="20777" y="31933"/>
                </a:cubicBezTo>
                <a:close/>
                <a:moveTo>
                  <a:pt x="20182" y="31921"/>
                </a:moveTo>
                <a:cubicBezTo>
                  <a:pt x="20170" y="31933"/>
                  <a:pt x="20193" y="31945"/>
                  <a:pt x="20182" y="31969"/>
                </a:cubicBezTo>
                <a:lnTo>
                  <a:pt x="20193" y="31969"/>
                </a:lnTo>
                <a:cubicBezTo>
                  <a:pt x="20193" y="31957"/>
                  <a:pt x="20182" y="31933"/>
                  <a:pt x="20182" y="31921"/>
                </a:cubicBezTo>
                <a:close/>
                <a:moveTo>
                  <a:pt x="20138" y="31980"/>
                </a:moveTo>
                <a:lnTo>
                  <a:pt x="20138" y="31980"/>
                </a:lnTo>
                <a:cubicBezTo>
                  <a:pt x="20138" y="31982"/>
                  <a:pt x="20139" y="31984"/>
                  <a:pt x="20139" y="31986"/>
                </a:cubicBezTo>
                <a:lnTo>
                  <a:pt x="20139" y="31986"/>
                </a:lnTo>
                <a:cubicBezTo>
                  <a:pt x="20138" y="31985"/>
                  <a:pt x="20136" y="31983"/>
                  <a:pt x="20134" y="31981"/>
                </a:cubicBezTo>
                <a:cubicBezTo>
                  <a:pt x="20135" y="31981"/>
                  <a:pt x="20137" y="31981"/>
                  <a:pt x="20138" y="31980"/>
                </a:cubicBezTo>
                <a:close/>
                <a:moveTo>
                  <a:pt x="20574" y="32029"/>
                </a:moveTo>
                <a:lnTo>
                  <a:pt x="20574" y="32040"/>
                </a:lnTo>
                <a:lnTo>
                  <a:pt x="20563" y="32040"/>
                </a:lnTo>
                <a:cubicBezTo>
                  <a:pt x="20563" y="32029"/>
                  <a:pt x="20563" y="32029"/>
                  <a:pt x="20574" y="32029"/>
                </a:cubicBezTo>
                <a:close/>
                <a:moveTo>
                  <a:pt x="20634" y="32011"/>
                </a:moveTo>
                <a:cubicBezTo>
                  <a:pt x="20637" y="32014"/>
                  <a:pt x="20640" y="32017"/>
                  <a:pt x="20646" y="32017"/>
                </a:cubicBezTo>
                <a:cubicBezTo>
                  <a:pt x="20646" y="32029"/>
                  <a:pt x="20646" y="32029"/>
                  <a:pt x="20646" y="32040"/>
                </a:cubicBezTo>
                <a:cubicBezTo>
                  <a:pt x="20641" y="32036"/>
                  <a:pt x="20638" y="32034"/>
                  <a:pt x="20636" y="32034"/>
                </a:cubicBezTo>
                <a:cubicBezTo>
                  <a:pt x="20635" y="32034"/>
                  <a:pt x="20634" y="32034"/>
                  <a:pt x="20634" y="32036"/>
                </a:cubicBezTo>
                <a:lnTo>
                  <a:pt x="20634" y="32036"/>
                </a:lnTo>
                <a:lnTo>
                  <a:pt x="20634" y="32011"/>
                </a:lnTo>
                <a:close/>
                <a:moveTo>
                  <a:pt x="20193" y="32029"/>
                </a:moveTo>
                <a:cubicBezTo>
                  <a:pt x="20185" y="32037"/>
                  <a:pt x="20179" y="32039"/>
                  <a:pt x="20173" y="32039"/>
                </a:cubicBezTo>
                <a:cubicBezTo>
                  <a:pt x="20165" y="32039"/>
                  <a:pt x="20159" y="32035"/>
                  <a:pt x="20151" y="32032"/>
                </a:cubicBezTo>
                <a:lnTo>
                  <a:pt x="20151" y="32032"/>
                </a:lnTo>
                <a:cubicBezTo>
                  <a:pt x="20154" y="32042"/>
                  <a:pt x="20156" y="32053"/>
                  <a:pt x="20159" y="32063"/>
                </a:cubicBezTo>
                <a:lnTo>
                  <a:pt x="20159" y="32063"/>
                </a:lnTo>
                <a:cubicBezTo>
                  <a:pt x="20171" y="32051"/>
                  <a:pt x="20182" y="32040"/>
                  <a:pt x="20193" y="32029"/>
                </a:cubicBezTo>
                <a:close/>
                <a:moveTo>
                  <a:pt x="20485" y="31997"/>
                </a:moveTo>
                <a:cubicBezTo>
                  <a:pt x="20476" y="32006"/>
                  <a:pt x="20467" y="32017"/>
                  <a:pt x="20455" y="32029"/>
                </a:cubicBezTo>
                <a:lnTo>
                  <a:pt x="20396" y="32052"/>
                </a:lnTo>
                <a:cubicBezTo>
                  <a:pt x="20396" y="32052"/>
                  <a:pt x="20384" y="32052"/>
                  <a:pt x="20372" y="32040"/>
                </a:cubicBezTo>
                <a:cubicBezTo>
                  <a:pt x="20372" y="32052"/>
                  <a:pt x="20360" y="32064"/>
                  <a:pt x="20360" y="32064"/>
                </a:cubicBezTo>
                <a:lnTo>
                  <a:pt x="20360" y="32040"/>
                </a:lnTo>
                <a:lnTo>
                  <a:pt x="20372" y="32040"/>
                </a:lnTo>
                <a:lnTo>
                  <a:pt x="20485" y="31997"/>
                </a:lnTo>
                <a:close/>
                <a:moveTo>
                  <a:pt x="12490" y="32064"/>
                </a:moveTo>
                <a:cubicBezTo>
                  <a:pt x="12518" y="32068"/>
                  <a:pt x="12544" y="32070"/>
                  <a:pt x="12569" y="32072"/>
                </a:cubicBezTo>
                <a:lnTo>
                  <a:pt x="12569" y="32072"/>
                </a:lnTo>
                <a:cubicBezTo>
                  <a:pt x="12554" y="32070"/>
                  <a:pt x="12540" y="32067"/>
                  <a:pt x="12526" y="32064"/>
                </a:cubicBezTo>
                <a:close/>
                <a:moveTo>
                  <a:pt x="20289" y="32088"/>
                </a:moveTo>
                <a:cubicBezTo>
                  <a:pt x="20289" y="32088"/>
                  <a:pt x="20283" y="32093"/>
                  <a:pt x="20280" y="32093"/>
                </a:cubicBezTo>
                <a:cubicBezTo>
                  <a:pt x="20278" y="32093"/>
                  <a:pt x="20277" y="32092"/>
                  <a:pt x="20277" y="32088"/>
                </a:cubicBezTo>
                <a:close/>
                <a:moveTo>
                  <a:pt x="20196" y="32075"/>
                </a:moveTo>
                <a:lnTo>
                  <a:pt x="20205" y="32112"/>
                </a:lnTo>
                <a:lnTo>
                  <a:pt x="20215" y="32112"/>
                </a:lnTo>
                <a:cubicBezTo>
                  <a:pt x="20213" y="32098"/>
                  <a:pt x="20210" y="32086"/>
                  <a:pt x="20205" y="32076"/>
                </a:cubicBezTo>
                <a:cubicBezTo>
                  <a:pt x="20205" y="32076"/>
                  <a:pt x="20202" y="32076"/>
                  <a:pt x="20196" y="32075"/>
                </a:cubicBezTo>
                <a:close/>
                <a:moveTo>
                  <a:pt x="12728" y="32100"/>
                </a:moveTo>
                <a:cubicBezTo>
                  <a:pt x="12776" y="32112"/>
                  <a:pt x="12835" y="32124"/>
                  <a:pt x="12919" y="32136"/>
                </a:cubicBezTo>
                <a:lnTo>
                  <a:pt x="12728" y="32100"/>
                </a:lnTo>
                <a:close/>
                <a:moveTo>
                  <a:pt x="12569" y="32072"/>
                </a:moveTo>
                <a:cubicBezTo>
                  <a:pt x="12676" y="32091"/>
                  <a:pt x="12790" y="32103"/>
                  <a:pt x="12895" y="32124"/>
                </a:cubicBezTo>
                <a:cubicBezTo>
                  <a:pt x="12907" y="32124"/>
                  <a:pt x="12990" y="32124"/>
                  <a:pt x="13073" y="32136"/>
                </a:cubicBezTo>
                <a:cubicBezTo>
                  <a:pt x="12919" y="32112"/>
                  <a:pt x="12823" y="32100"/>
                  <a:pt x="12728" y="32088"/>
                </a:cubicBezTo>
                <a:cubicBezTo>
                  <a:pt x="12678" y="32080"/>
                  <a:pt x="12627" y="32077"/>
                  <a:pt x="12569" y="32072"/>
                </a:cubicBezTo>
                <a:close/>
                <a:moveTo>
                  <a:pt x="20215" y="32112"/>
                </a:moveTo>
                <a:lnTo>
                  <a:pt x="20215" y="32112"/>
                </a:lnTo>
                <a:cubicBezTo>
                  <a:pt x="20216" y="32121"/>
                  <a:pt x="20217" y="32131"/>
                  <a:pt x="20217" y="32142"/>
                </a:cubicBezTo>
                <a:lnTo>
                  <a:pt x="20217" y="32142"/>
                </a:lnTo>
                <a:lnTo>
                  <a:pt x="20229" y="32136"/>
                </a:lnTo>
                <a:cubicBezTo>
                  <a:pt x="20229" y="32136"/>
                  <a:pt x="20229" y="32136"/>
                  <a:pt x="20229" y="32124"/>
                </a:cubicBezTo>
                <a:cubicBezTo>
                  <a:pt x="20229" y="32124"/>
                  <a:pt x="20229" y="32112"/>
                  <a:pt x="20229" y="32112"/>
                </a:cubicBezTo>
                <a:close/>
                <a:moveTo>
                  <a:pt x="13412" y="32166"/>
                </a:moveTo>
                <a:lnTo>
                  <a:pt x="13407" y="32171"/>
                </a:lnTo>
                <a:lnTo>
                  <a:pt x="13479" y="32177"/>
                </a:lnTo>
                <a:lnTo>
                  <a:pt x="13479" y="32177"/>
                </a:lnTo>
                <a:cubicBezTo>
                  <a:pt x="13457" y="32173"/>
                  <a:pt x="13435" y="32169"/>
                  <a:pt x="13412" y="32166"/>
                </a:cubicBezTo>
                <a:close/>
                <a:moveTo>
                  <a:pt x="13943" y="32255"/>
                </a:moveTo>
                <a:lnTo>
                  <a:pt x="13943" y="32267"/>
                </a:lnTo>
                <a:cubicBezTo>
                  <a:pt x="13943" y="32267"/>
                  <a:pt x="13946" y="32270"/>
                  <a:pt x="13947" y="32270"/>
                </a:cubicBezTo>
                <a:cubicBezTo>
                  <a:pt x="13949" y="32270"/>
                  <a:pt x="13949" y="32267"/>
                  <a:pt x="13943" y="32255"/>
                </a:cubicBezTo>
                <a:close/>
                <a:moveTo>
                  <a:pt x="13955" y="32267"/>
                </a:moveTo>
                <a:lnTo>
                  <a:pt x="13990" y="32279"/>
                </a:lnTo>
                <a:lnTo>
                  <a:pt x="14002" y="32279"/>
                </a:lnTo>
                <a:cubicBezTo>
                  <a:pt x="14026" y="32279"/>
                  <a:pt x="14050" y="32279"/>
                  <a:pt x="14086" y="32290"/>
                </a:cubicBezTo>
                <a:cubicBezTo>
                  <a:pt x="14062" y="32279"/>
                  <a:pt x="14038" y="32279"/>
                  <a:pt x="14026" y="32267"/>
                </a:cubicBezTo>
                <a:close/>
                <a:moveTo>
                  <a:pt x="14133" y="32290"/>
                </a:moveTo>
                <a:lnTo>
                  <a:pt x="14133" y="32290"/>
                </a:lnTo>
                <a:cubicBezTo>
                  <a:pt x="14133" y="32302"/>
                  <a:pt x="14145" y="32302"/>
                  <a:pt x="14145" y="32302"/>
                </a:cubicBezTo>
                <a:lnTo>
                  <a:pt x="14133" y="32290"/>
                </a:lnTo>
                <a:close/>
                <a:moveTo>
                  <a:pt x="15793" y="32506"/>
                </a:moveTo>
                <a:lnTo>
                  <a:pt x="15911" y="32524"/>
                </a:lnTo>
                <a:lnTo>
                  <a:pt x="15911" y="32524"/>
                </a:lnTo>
                <a:lnTo>
                  <a:pt x="15871" y="32517"/>
                </a:lnTo>
                <a:lnTo>
                  <a:pt x="15793" y="32506"/>
                </a:lnTo>
                <a:close/>
                <a:moveTo>
                  <a:pt x="15911" y="32524"/>
                </a:moveTo>
                <a:lnTo>
                  <a:pt x="15944" y="32530"/>
                </a:lnTo>
                <a:lnTo>
                  <a:pt x="15944" y="32530"/>
                </a:lnTo>
                <a:cubicBezTo>
                  <a:pt x="15943" y="32529"/>
                  <a:pt x="15943" y="32529"/>
                  <a:pt x="15943" y="32529"/>
                </a:cubicBezTo>
                <a:lnTo>
                  <a:pt x="15911" y="32524"/>
                </a:lnTo>
                <a:close/>
                <a:moveTo>
                  <a:pt x="14853" y="32368"/>
                </a:moveTo>
                <a:cubicBezTo>
                  <a:pt x="14915" y="32388"/>
                  <a:pt x="14953" y="32398"/>
                  <a:pt x="14931" y="32398"/>
                </a:cubicBezTo>
                <a:cubicBezTo>
                  <a:pt x="15109" y="32433"/>
                  <a:pt x="15300" y="32457"/>
                  <a:pt x="15502" y="32493"/>
                </a:cubicBezTo>
                <a:cubicBezTo>
                  <a:pt x="15621" y="32505"/>
                  <a:pt x="15729" y="32529"/>
                  <a:pt x="15848" y="32541"/>
                </a:cubicBezTo>
                <a:cubicBezTo>
                  <a:pt x="15871" y="32529"/>
                  <a:pt x="15871" y="32517"/>
                  <a:pt x="15598" y="32481"/>
                </a:cubicBezTo>
                <a:lnTo>
                  <a:pt x="15598" y="32481"/>
                </a:lnTo>
                <a:lnTo>
                  <a:pt x="15793" y="32506"/>
                </a:lnTo>
                <a:lnTo>
                  <a:pt x="15793" y="32506"/>
                </a:lnTo>
                <a:lnTo>
                  <a:pt x="14853" y="32368"/>
                </a:lnTo>
                <a:close/>
                <a:moveTo>
                  <a:pt x="16145" y="32267"/>
                </a:moveTo>
                <a:lnTo>
                  <a:pt x="16145" y="32362"/>
                </a:lnTo>
                <a:cubicBezTo>
                  <a:pt x="16133" y="32433"/>
                  <a:pt x="16121" y="32493"/>
                  <a:pt x="16121" y="32552"/>
                </a:cubicBezTo>
                <a:lnTo>
                  <a:pt x="16110" y="32551"/>
                </a:lnTo>
                <a:lnTo>
                  <a:pt x="16110" y="32551"/>
                </a:lnTo>
                <a:cubicBezTo>
                  <a:pt x="16121" y="32504"/>
                  <a:pt x="16121" y="32445"/>
                  <a:pt x="16121" y="32398"/>
                </a:cubicBezTo>
                <a:cubicBezTo>
                  <a:pt x="16121" y="32386"/>
                  <a:pt x="16133" y="32362"/>
                  <a:pt x="16133" y="32350"/>
                </a:cubicBezTo>
                <a:cubicBezTo>
                  <a:pt x="16133" y="32326"/>
                  <a:pt x="16145" y="32290"/>
                  <a:pt x="16145" y="32267"/>
                </a:cubicBezTo>
                <a:close/>
                <a:moveTo>
                  <a:pt x="16550" y="1"/>
                </a:moveTo>
                <a:cubicBezTo>
                  <a:pt x="16550" y="29"/>
                  <a:pt x="16546" y="57"/>
                  <a:pt x="16542" y="86"/>
                </a:cubicBezTo>
                <a:lnTo>
                  <a:pt x="16542" y="86"/>
                </a:lnTo>
                <a:lnTo>
                  <a:pt x="16526" y="84"/>
                </a:lnTo>
                <a:lnTo>
                  <a:pt x="16526" y="299"/>
                </a:lnTo>
                <a:lnTo>
                  <a:pt x="16526" y="299"/>
                </a:lnTo>
                <a:cubicBezTo>
                  <a:pt x="16526" y="298"/>
                  <a:pt x="16526" y="297"/>
                  <a:pt x="16526" y="296"/>
                </a:cubicBezTo>
                <a:lnTo>
                  <a:pt x="16526" y="296"/>
                </a:lnTo>
                <a:cubicBezTo>
                  <a:pt x="16526" y="305"/>
                  <a:pt x="16526" y="314"/>
                  <a:pt x="16526" y="322"/>
                </a:cubicBezTo>
                <a:lnTo>
                  <a:pt x="16526" y="299"/>
                </a:lnTo>
                <a:lnTo>
                  <a:pt x="16526" y="299"/>
                </a:lnTo>
                <a:cubicBezTo>
                  <a:pt x="16522" y="353"/>
                  <a:pt x="16518" y="405"/>
                  <a:pt x="16514" y="454"/>
                </a:cubicBezTo>
                <a:lnTo>
                  <a:pt x="16514" y="454"/>
                </a:lnTo>
                <a:lnTo>
                  <a:pt x="16514" y="418"/>
                </a:lnTo>
                <a:cubicBezTo>
                  <a:pt x="16502" y="501"/>
                  <a:pt x="16502" y="584"/>
                  <a:pt x="16491" y="668"/>
                </a:cubicBezTo>
                <a:cubicBezTo>
                  <a:pt x="16491" y="707"/>
                  <a:pt x="16491" y="742"/>
                  <a:pt x="16491" y="776"/>
                </a:cubicBezTo>
                <a:lnTo>
                  <a:pt x="16491" y="776"/>
                </a:lnTo>
                <a:cubicBezTo>
                  <a:pt x="16497" y="680"/>
                  <a:pt x="16505" y="573"/>
                  <a:pt x="16514" y="454"/>
                </a:cubicBezTo>
                <a:lnTo>
                  <a:pt x="16514" y="454"/>
                </a:lnTo>
                <a:lnTo>
                  <a:pt x="16514" y="584"/>
                </a:lnTo>
                <a:lnTo>
                  <a:pt x="16491" y="1001"/>
                </a:lnTo>
                <a:lnTo>
                  <a:pt x="16491" y="858"/>
                </a:lnTo>
                <a:cubicBezTo>
                  <a:pt x="16491" y="831"/>
                  <a:pt x="16491" y="804"/>
                  <a:pt x="16491" y="776"/>
                </a:cubicBezTo>
                <a:lnTo>
                  <a:pt x="16491" y="776"/>
                </a:lnTo>
                <a:cubicBezTo>
                  <a:pt x="16486" y="838"/>
                  <a:pt x="16482" y="896"/>
                  <a:pt x="16479" y="951"/>
                </a:cubicBezTo>
                <a:lnTo>
                  <a:pt x="16479" y="951"/>
                </a:lnTo>
                <a:lnTo>
                  <a:pt x="16479" y="882"/>
                </a:lnTo>
                <a:cubicBezTo>
                  <a:pt x="16464" y="1111"/>
                  <a:pt x="16449" y="1330"/>
                  <a:pt x="16437" y="1546"/>
                </a:cubicBezTo>
                <a:lnTo>
                  <a:pt x="16437" y="1546"/>
                </a:lnTo>
                <a:cubicBezTo>
                  <a:pt x="16447" y="1412"/>
                  <a:pt x="16457" y="1284"/>
                  <a:pt x="16467" y="1156"/>
                </a:cubicBezTo>
                <a:cubicBezTo>
                  <a:pt x="16470" y="1093"/>
                  <a:pt x="16474" y="1025"/>
                  <a:pt x="16479" y="951"/>
                </a:cubicBezTo>
                <a:lnTo>
                  <a:pt x="16479" y="951"/>
                </a:lnTo>
                <a:lnTo>
                  <a:pt x="16479" y="953"/>
                </a:lnTo>
                <a:cubicBezTo>
                  <a:pt x="16467" y="1215"/>
                  <a:pt x="16455" y="1501"/>
                  <a:pt x="16443" y="1775"/>
                </a:cubicBezTo>
                <a:cubicBezTo>
                  <a:pt x="16434" y="1803"/>
                  <a:pt x="16424" y="1845"/>
                  <a:pt x="16421" y="1895"/>
                </a:cubicBezTo>
                <a:lnTo>
                  <a:pt x="16421" y="1895"/>
                </a:lnTo>
                <a:cubicBezTo>
                  <a:pt x="16425" y="1780"/>
                  <a:pt x="16431" y="1664"/>
                  <a:pt x="16437" y="1546"/>
                </a:cubicBezTo>
                <a:lnTo>
                  <a:pt x="16437" y="1546"/>
                </a:lnTo>
                <a:cubicBezTo>
                  <a:pt x="16435" y="1575"/>
                  <a:pt x="16433" y="1603"/>
                  <a:pt x="16431" y="1632"/>
                </a:cubicBezTo>
                <a:cubicBezTo>
                  <a:pt x="16395" y="2168"/>
                  <a:pt x="16348" y="2799"/>
                  <a:pt x="16312" y="3787"/>
                </a:cubicBezTo>
                <a:cubicBezTo>
                  <a:pt x="16292" y="4322"/>
                  <a:pt x="16290" y="4504"/>
                  <a:pt x="16296" y="4504"/>
                </a:cubicBezTo>
                <a:cubicBezTo>
                  <a:pt x="16308" y="4504"/>
                  <a:pt x="16356" y="3759"/>
                  <a:pt x="16372" y="3704"/>
                </a:cubicBezTo>
                <a:lnTo>
                  <a:pt x="16372" y="3704"/>
                </a:lnTo>
                <a:cubicBezTo>
                  <a:pt x="16360" y="3811"/>
                  <a:pt x="16360" y="3930"/>
                  <a:pt x="16360" y="4037"/>
                </a:cubicBezTo>
                <a:lnTo>
                  <a:pt x="16336" y="4454"/>
                </a:lnTo>
                <a:cubicBezTo>
                  <a:pt x="16336" y="4454"/>
                  <a:pt x="16336" y="4466"/>
                  <a:pt x="16336" y="4478"/>
                </a:cubicBezTo>
                <a:cubicBezTo>
                  <a:pt x="16322" y="4828"/>
                  <a:pt x="16312" y="5169"/>
                  <a:pt x="16298" y="5492"/>
                </a:cubicBezTo>
                <a:lnTo>
                  <a:pt x="16298" y="5492"/>
                </a:lnTo>
                <a:cubicBezTo>
                  <a:pt x="16303" y="5457"/>
                  <a:pt x="16307" y="5419"/>
                  <a:pt x="16312" y="5382"/>
                </a:cubicBezTo>
                <a:cubicBezTo>
                  <a:pt x="16312" y="5406"/>
                  <a:pt x="16312" y="5418"/>
                  <a:pt x="16312" y="5430"/>
                </a:cubicBezTo>
                <a:cubicBezTo>
                  <a:pt x="16312" y="5466"/>
                  <a:pt x="16312" y="5501"/>
                  <a:pt x="16312" y="5537"/>
                </a:cubicBezTo>
                <a:cubicBezTo>
                  <a:pt x="16305" y="5559"/>
                  <a:pt x="16297" y="5586"/>
                  <a:pt x="16293" y="5614"/>
                </a:cubicBezTo>
                <a:lnTo>
                  <a:pt x="16293" y="5614"/>
                </a:lnTo>
                <a:cubicBezTo>
                  <a:pt x="16295" y="5573"/>
                  <a:pt x="16296" y="5533"/>
                  <a:pt x="16298" y="5492"/>
                </a:cubicBezTo>
                <a:lnTo>
                  <a:pt x="16298" y="5492"/>
                </a:lnTo>
                <a:cubicBezTo>
                  <a:pt x="16291" y="5546"/>
                  <a:pt x="16284" y="5596"/>
                  <a:pt x="16276" y="5632"/>
                </a:cubicBezTo>
                <a:lnTo>
                  <a:pt x="16259" y="6087"/>
                </a:lnTo>
                <a:lnTo>
                  <a:pt x="16259" y="6087"/>
                </a:lnTo>
                <a:cubicBezTo>
                  <a:pt x="16257" y="6085"/>
                  <a:pt x="16255" y="6085"/>
                  <a:pt x="16252" y="6085"/>
                </a:cubicBezTo>
                <a:lnTo>
                  <a:pt x="16252" y="6252"/>
                </a:lnTo>
                <a:lnTo>
                  <a:pt x="16259" y="6087"/>
                </a:lnTo>
                <a:lnTo>
                  <a:pt x="16259" y="6087"/>
                </a:lnTo>
                <a:cubicBezTo>
                  <a:pt x="16260" y="6088"/>
                  <a:pt x="16261" y="6089"/>
                  <a:pt x="16262" y="6091"/>
                </a:cubicBezTo>
                <a:lnTo>
                  <a:pt x="16262" y="6091"/>
                </a:lnTo>
                <a:cubicBezTo>
                  <a:pt x="16274" y="5919"/>
                  <a:pt x="16288" y="5769"/>
                  <a:pt x="16288" y="5668"/>
                </a:cubicBezTo>
                <a:cubicBezTo>
                  <a:pt x="16288" y="5650"/>
                  <a:pt x="16290" y="5632"/>
                  <a:pt x="16293" y="5614"/>
                </a:cubicBezTo>
                <a:lnTo>
                  <a:pt x="16293" y="5614"/>
                </a:lnTo>
                <a:cubicBezTo>
                  <a:pt x="16285" y="5785"/>
                  <a:pt x="16276" y="5951"/>
                  <a:pt x="16264" y="6109"/>
                </a:cubicBezTo>
                <a:cubicBezTo>
                  <a:pt x="16264" y="6102"/>
                  <a:pt x="16264" y="6095"/>
                  <a:pt x="16262" y="6091"/>
                </a:cubicBezTo>
                <a:lnTo>
                  <a:pt x="16262" y="6091"/>
                </a:lnTo>
                <a:cubicBezTo>
                  <a:pt x="16259" y="6143"/>
                  <a:pt x="16255" y="6196"/>
                  <a:pt x="16252" y="6252"/>
                </a:cubicBezTo>
                <a:lnTo>
                  <a:pt x="16252" y="6359"/>
                </a:lnTo>
                <a:cubicBezTo>
                  <a:pt x="16241" y="6228"/>
                  <a:pt x="16264" y="5680"/>
                  <a:pt x="16288" y="5120"/>
                </a:cubicBezTo>
                <a:lnTo>
                  <a:pt x="16288" y="5120"/>
                </a:lnTo>
                <a:cubicBezTo>
                  <a:pt x="16229" y="5490"/>
                  <a:pt x="16241" y="6180"/>
                  <a:pt x="16169" y="7204"/>
                </a:cubicBezTo>
                <a:cubicBezTo>
                  <a:pt x="16178" y="7135"/>
                  <a:pt x="16193" y="6919"/>
                  <a:pt x="16196" y="6919"/>
                </a:cubicBezTo>
                <a:lnTo>
                  <a:pt x="16196" y="6919"/>
                </a:lnTo>
                <a:cubicBezTo>
                  <a:pt x="16197" y="6919"/>
                  <a:pt x="16196" y="6948"/>
                  <a:pt x="16193" y="7025"/>
                </a:cubicBezTo>
                <a:cubicBezTo>
                  <a:pt x="16181" y="7264"/>
                  <a:pt x="16169" y="7466"/>
                  <a:pt x="16169" y="7645"/>
                </a:cubicBezTo>
                <a:lnTo>
                  <a:pt x="16157" y="7645"/>
                </a:lnTo>
                <a:cubicBezTo>
                  <a:pt x="16133" y="7990"/>
                  <a:pt x="16121" y="8371"/>
                  <a:pt x="16121" y="8764"/>
                </a:cubicBezTo>
                <a:cubicBezTo>
                  <a:pt x="16110" y="8883"/>
                  <a:pt x="16110" y="9002"/>
                  <a:pt x="16110" y="9121"/>
                </a:cubicBezTo>
                <a:cubicBezTo>
                  <a:pt x="16098" y="9347"/>
                  <a:pt x="16086" y="9597"/>
                  <a:pt x="16074" y="10002"/>
                </a:cubicBezTo>
                <a:cubicBezTo>
                  <a:pt x="16062" y="10204"/>
                  <a:pt x="16050" y="10443"/>
                  <a:pt x="16038" y="10740"/>
                </a:cubicBezTo>
                <a:cubicBezTo>
                  <a:pt x="16026" y="10895"/>
                  <a:pt x="16014" y="11074"/>
                  <a:pt x="16002" y="11264"/>
                </a:cubicBezTo>
                <a:lnTo>
                  <a:pt x="15979" y="11264"/>
                </a:lnTo>
                <a:lnTo>
                  <a:pt x="15979" y="11324"/>
                </a:lnTo>
                <a:cubicBezTo>
                  <a:pt x="15991" y="11347"/>
                  <a:pt x="15991" y="11371"/>
                  <a:pt x="15991" y="11395"/>
                </a:cubicBezTo>
                <a:cubicBezTo>
                  <a:pt x="15991" y="11502"/>
                  <a:pt x="15979" y="11621"/>
                  <a:pt x="15979" y="11740"/>
                </a:cubicBezTo>
                <a:cubicBezTo>
                  <a:pt x="15979" y="11836"/>
                  <a:pt x="15979" y="11943"/>
                  <a:pt x="15967" y="12038"/>
                </a:cubicBezTo>
                <a:cubicBezTo>
                  <a:pt x="15967" y="12121"/>
                  <a:pt x="15967" y="12217"/>
                  <a:pt x="15955" y="12300"/>
                </a:cubicBezTo>
                <a:cubicBezTo>
                  <a:pt x="15907" y="12098"/>
                  <a:pt x="15848" y="11895"/>
                  <a:pt x="15788" y="11705"/>
                </a:cubicBezTo>
                <a:lnTo>
                  <a:pt x="15788" y="11705"/>
                </a:lnTo>
                <a:lnTo>
                  <a:pt x="15824" y="11752"/>
                </a:lnTo>
                <a:lnTo>
                  <a:pt x="15669" y="11133"/>
                </a:lnTo>
                <a:cubicBezTo>
                  <a:pt x="15574" y="10764"/>
                  <a:pt x="15467" y="10347"/>
                  <a:pt x="15288" y="9657"/>
                </a:cubicBezTo>
                <a:cubicBezTo>
                  <a:pt x="15185" y="9324"/>
                  <a:pt x="15147" y="9210"/>
                  <a:pt x="15141" y="9210"/>
                </a:cubicBezTo>
                <a:lnTo>
                  <a:pt x="15141" y="9210"/>
                </a:lnTo>
                <a:cubicBezTo>
                  <a:pt x="15134" y="9210"/>
                  <a:pt x="15193" y="9443"/>
                  <a:pt x="15229" y="9597"/>
                </a:cubicBezTo>
                <a:cubicBezTo>
                  <a:pt x="15205" y="9526"/>
                  <a:pt x="15193" y="9454"/>
                  <a:pt x="15169" y="9371"/>
                </a:cubicBezTo>
                <a:lnTo>
                  <a:pt x="15169" y="9371"/>
                </a:lnTo>
                <a:cubicBezTo>
                  <a:pt x="15169" y="9395"/>
                  <a:pt x="15181" y="9454"/>
                  <a:pt x="15193" y="9538"/>
                </a:cubicBezTo>
                <a:cubicBezTo>
                  <a:pt x="15157" y="9395"/>
                  <a:pt x="15121" y="9264"/>
                  <a:pt x="15074" y="9133"/>
                </a:cubicBezTo>
                <a:cubicBezTo>
                  <a:pt x="15074" y="9133"/>
                  <a:pt x="15086" y="9121"/>
                  <a:pt x="15086" y="9121"/>
                </a:cubicBezTo>
                <a:lnTo>
                  <a:pt x="15098" y="9121"/>
                </a:lnTo>
                <a:lnTo>
                  <a:pt x="15098" y="9109"/>
                </a:lnTo>
                <a:lnTo>
                  <a:pt x="15086" y="9085"/>
                </a:lnTo>
                <a:lnTo>
                  <a:pt x="15038" y="8930"/>
                </a:lnTo>
                <a:cubicBezTo>
                  <a:pt x="15014" y="8883"/>
                  <a:pt x="15002" y="8835"/>
                  <a:pt x="14978" y="8776"/>
                </a:cubicBezTo>
                <a:cubicBezTo>
                  <a:pt x="14907" y="8514"/>
                  <a:pt x="14871" y="8407"/>
                  <a:pt x="14859" y="8383"/>
                </a:cubicBezTo>
                <a:cubicBezTo>
                  <a:pt x="14836" y="8311"/>
                  <a:pt x="14824" y="8228"/>
                  <a:pt x="14800" y="8145"/>
                </a:cubicBezTo>
                <a:lnTo>
                  <a:pt x="14800" y="8145"/>
                </a:lnTo>
                <a:cubicBezTo>
                  <a:pt x="14809" y="8188"/>
                  <a:pt x="14842" y="8319"/>
                  <a:pt x="14837" y="8319"/>
                </a:cubicBezTo>
                <a:cubicBezTo>
                  <a:pt x="14835" y="8319"/>
                  <a:pt x="14828" y="8301"/>
                  <a:pt x="14812" y="8252"/>
                </a:cubicBezTo>
                <a:cubicBezTo>
                  <a:pt x="14788" y="8180"/>
                  <a:pt x="14764" y="8109"/>
                  <a:pt x="14752" y="8049"/>
                </a:cubicBezTo>
                <a:cubicBezTo>
                  <a:pt x="14728" y="7954"/>
                  <a:pt x="14717" y="7895"/>
                  <a:pt x="14705" y="7859"/>
                </a:cubicBezTo>
                <a:lnTo>
                  <a:pt x="14717" y="7859"/>
                </a:lnTo>
                <a:lnTo>
                  <a:pt x="14705" y="7835"/>
                </a:lnTo>
                <a:lnTo>
                  <a:pt x="14717" y="7835"/>
                </a:lnTo>
                <a:cubicBezTo>
                  <a:pt x="14705" y="7787"/>
                  <a:pt x="14693" y="7752"/>
                  <a:pt x="14681" y="7716"/>
                </a:cubicBezTo>
                <a:cubicBezTo>
                  <a:pt x="14681" y="7716"/>
                  <a:pt x="14717" y="7704"/>
                  <a:pt x="14717" y="7704"/>
                </a:cubicBezTo>
                <a:lnTo>
                  <a:pt x="14681" y="7704"/>
                </a:lnTo>
                <a:lnTo>
                  <a:pt x="14681" y="7692"/>
                </a:lnTo>
                <a:lnTo>
                  <a:pt x="14681" y="7680"/>
                </a:lnTo>
                <a:cubicBezTo>
                  <a:pt x="14595" y="7380"/>
                  <a:pt x="14569" y="7307"/>
                  <a:pt x="14565" y="7307"/>
                </a:cubicBezTo>
                <a:lnTo>
                  <a:pt x="14565" y="7307"/>
                </a:lnTo>
                <a:cubicBezTo>
                  <a:pt x="14562" y="7307"/>
                  <a:pt x="14569" y="7340"/>
                  <a:pt x="14574" y="7359"/>
                </a:cubicBezTo>
                <a:cubicBezTo>
                  <a:pt x="14526" y="7228"/>
                  <a:pt x="14502" y="7133"/>
                  <a:pt x="14467" y="7025"/>
                </a:cubicBezTo>
                <a:lnTo>
                  <a:pt x="14359" y="6490"/>
                </a:lnTo>
                <a:cubicBezTo>
                  <a:pt x="14086" y="5573"/>
                  <a:pt x="13800" y="4585"/>
                  <a:pt x="13490" y="3537"/>
                </a:cubicBezTo>
                <a:lnTo>
                  <a:pt x="13431" y="3358"/>
                </a:lnTo>
                <a:lnTo>
                  <a:pt x="13478" y="3406"/>
                </a:lnTo>
                <a:cubicBezTo>
                  <a:pt x="13371" y="3037"/>
                  <a:pt x="13228" y="2573"/>
                  <a:pt x="13085" y="2072"/>
                </a:cubicBezTo>
                <a:cubicBezTo>
                  <a:pt x="13014" y="1811"/>
                  <a:pt x="12943" y="1549"/>
                  <a:pt x="12859" y="1287"/>
                </a:cubicBezTo>
                <a:lnTo>
                  <a:pt x="12704" y="739"/>
                </a:lnTo>
                <a:lnTo>
                  <a:pt x="12692" y="715"/>
                </a:lnTo>
                <a:lnTo>
                  <a:pt x="12681" y="668"/>
                </a:lnTo>
                <a:lnTo>
                  <a:pt x="12692" y="668"/>
                </a:lnTo>
                <a:cubicBezTo>
                  <a:pt x="12692" y="668"/>
                  <a:pt x="12692" y="656"/>
                  <a:pt x="12681" y="656"/>
                </a:cubicBezTo>
                <a:lnTo>
                  <a:pt x="12669" y="620"/>
                </a:lnTo>
                <a:lnTo>
                  <a:pt x="12669" y="608"/>
                </a:lnTo>
                <a:cubicBezTo>
                  <a:pt x="12669" y="608"/>
                  <a:pt x="12669" y="608"/>
                  <a:pt x="12681" y="596"/>
                </a:cubicBezTo>
                <a:lnTo>
                  <a:pt x="12681" y="596"/>
                </a:lnTo>
                <a:cubicBezTo>
                  <a:pt x="12673" y="600"/>
                  <a:pt x="12668" y="602"/>
                  <a:pt x="12665" y="602"/>
                </a:cubicBezTo>
                <a:cubicBezTo>
                  <a:pt x="12650" y="602"/>
                  <a:pt x="12689" y="560"/>
                  <a:pt x="12669" y="560"/>
                </a:cubicBezTo>
                <a:lnTo>
                  <a:pt x="12669" y="560"/>
                </a:lnTo>
                <a:lnTo>
                  <a:pt x="12669" y="572"/>
                </a:lnTo>
                <a:cubicBezTo>
                  <a:pt x="12669" y="572"/>
                  <a:pt x="12657" y="584"/>
                  <a:pt x="12657" y="584"/>
                </a:cubicBezTo>
                <a:lnTo>
                  <a:pt x="12657" y="572"/>
                </a:lnTo>
                <a:cubicBezTo>
                  <a:pt x="12669" y="560"/>
                  <a:pt x="12669" y="549"/>
                  <a:pt x="12669" y="537"/>
                </a:cubicBezTo>
                <a:lnTo>
                  <a:pt x="12669" y="537"/>
                </a:lnTo>
                <a:cubicBezTo>
                  <a:pt x="12669" y="537"/>
                  <a:pt x="12657" y="549"/>
                  <a:pt x="12657" y="549"/>
                </a:cubicBezTo>
                <a:lnTo>
                  <a:pt x="12645" y="525"/>
                </a:lnTo>
                <a:cubicBezTo>
                  <a:pt x="12645" y="525"/>
                  <a:pt x="12657" y="513"/>
                  <a:pt x="12657" y="501"/>
                </a:cubicBezTo>
                <a:lnTo>
                  <a:pt x="12657" y="501"/>
                </a:lnTo>
                <a:cubicBezTo>
                  <a:pt x="12645" y="513"/>
                  <a:pt x="12645" y="513"/>
                  <a:pt x="12645" y="513"/>
                </a:cubicBezTo>
                <a:lnTo>
                  <a:pt x="12633" y="489"/>
                </a:lnTo>
                <a:lnTo>
                  <a:pt x="12645" y="477"/>
                </a:lnTo>
                <a:lnTo>
                  <a:pt x="12645" y="465"/>
                </a:lnTo>
                <a:cubicBezTo>
                  <a:pt x="12645" y="453"/>
                  <a:pt x="12645" y="453"/>
                  <a:pt x="12657" y="453"/>
                </a:cubicBezTo>
                <a:cubicBezTo>
                  <a:pt x="12657" y="450"/>
                  <a:pt x="12655" y="448"/>
                  <a:pt x="12652" y="448"/>
                </a:cubicBezTo>
                <a:cubicBezTo>
                  <a:pt x="12645" y="448"/>
                  <a:pt x="12633" y="457"/>
                  <a:pt x="12633" y="465"/>
                </a:cubicBezTo>
                <a:lnTo>
                  <a:pt x="12621" y="453"/>
                </a:lnTo>
                <a:lnTo>
                  <a:pt x="12621" y="441"/>
                </a:lnTo>
                <a:lnTo>
                  <a:pt x="12597" y="453"/>
                </a:lnTo>
                <a:cubicBezTo>
                  <a:pt x="12597" y="453"/>
                  <a:pt x="12597" y="441"/>
                  <a:pt x="12609" y="418"/>
                </a:cubicBezTo>
                <a:cubicBezTo>
                  <a:pt x="12609" y="416"/>
                  <a:pt x="12609" y="415"/>
                  <a:pt x="12608" y="415"/>
                </a:cubicBezTo>
                <a:cubicBezTo>
                  <a:pt x="12606" y="415"/>
                  <a:pt x="12596" y="443"/>
                  <a:pt x="12585" y="453"/>
                </a:cubicBezTo>
                <a:lnTo>
                  <a:pt x="12573" y="465"/>
                </a:lnTo>
                <a:lnTo>
                  <a:pt x="12573" y="429"/>
                </a:lnTo>
                <a:cubicBezTo>
                  <a:pt x="12573" y="441"/>
                  <a:pt x="12562" y="453"/>
                  <a:pt x="12562" y="465"/>
                </a:cubicBezTo>
                <a:lnTo>
                  <a:pt x="12550" y="465"/>
                </a:lnTo>
                <a:lnTo>
                  <a:pt x="12526" y="477"/>
                </a:lnTo>
                <a:lnTo>
                  <a:pt x="12466" y="501"/>
                </a:lnTo>
                <a:cubicBezTo>
                  <a:pt x="12311" y="560"/>
                  <a:pt x="12157" y="620"/>
                  <a:pt x="12014" y="679"/>
                </a:cubicBezTo>
                <a:cubicBezTo>
                  <a:pt x="11835" y="739"/>
                  <a:pt x="11657" y="810"/>
                  <a:pt x="11490" y="870"/>
                </a:cubicBezTo>
                <a:lnTo>
                  <a:pt x="11764" y="739"/>
                </a:lnTo>
                <a:lnTo>
                  <a:pt x="11764" y="739"/>
                </a:lnTo>
                <a:cubicBezTo>
                  <a:pt x="11228" y="953"/>
                  <a:pt x="10668" y="1180"/>
                  <a:pt x="10109" y="1406"/>
                </a:cubicBezTo>
                <a:cubicBezTo>
                  <a:pt x="10061" y="1430"/>
                  <a:pt x="10002" y="1453"/>
                  <a:pt x="9954" y="1465"/>
                </a:cubicBezTo>
                <a:cubicBezTo>
                  <a:pt x="9942" y="1465"/>
                  <a:pt x="9942" y="1477"/>
                  <a:pt x="9930" y="1477"/>
                </a:cubicBezTo>
                <a:cubicBezTo>
                  <a:pt x="9895" y="1489"/>
                  <a:pt x="9859" y="1501"/>
                  <a:pt x="9823" y="1525"/>
                </a:cubicBezTo>
                <a:cubicBezTo>
                  <a:pt x="9549" y="1632"/>
                  <a:pt x="9275" y="1739"/>
                  <a:pt x="8990" y="1858"/>
                </a:cubicBezTo>
                <a:cubicBezTo>
                  <a:pt x="8942" y="1870"/>
                  <a:pt x="8882" y="1894"/>
                  <a:pt x="8835" y="1918"/>
                </a:cubicBezTo>
                <a:lnTo>
                  <a:pt x="8823" y="1918"/>
                </a:lnTo>
                <a:cubicBezTo>
                  <a:pt x="8668" y="1977"/>
                  <a:pt x="8513" y="2049"/>
                  <a:pt x="8359" y="2108"/>
                </a:cubicBezTo>
                <a:cubicBezTo>
                  <a:pt x="8466" y="2323"/>
                  <a:pt x="8585" y="2549"/>
                  <a:pt x="8692" y="2763"/>
                </a:cubicBezTo>
                <a:cubicBezTo>
                  <a:pt x="8692" y="2775"/>
                  <a:pt x="8692" y="2787"/>
                  <a:pt x="8692" y="2787"/>
                </a:cubicBezTo>
                <a:cubicBezTo>
                  <a:pt x="8775" y="2942"/>
                  <a:pt x="8823" y="3025"/>
                  <a:pt x="8847" y="3061"/>
                </a:cubicBezTo>
                <a:lnTo>
                  <a:pt x="9002" y="3358"/>
                </a:lnTo>
                <a:lnTo>
                  <a:pt x="8990" y="3358"/>
                </a:lnTo>
                <a:cubicBezTo>
                  <a:pt x="9085" y="3537"/>
                  <a:pt x="9121" y="3596"/>
                  <a:pt x="9133" y="3620"/>
                </a:cubicBezTo>
                <a:cubicBezTo>
                  <a:pt x="9180" y="3716"/>
                  <a:pt x="9240" y="3823"/>
                  <a:pt x="9287" y="3918"/>
                </a:cubicBezTo>
                <a:lnTo>
                  <a:pt x="9335" y="4049"/>
                </a:lnTo>
                <a:cubicBezTo>
                  <a:pt x="9585" y="4525"/>
                  <a:pt x="9871" y="5061"/>
                  <a:pt x="10168" y="5621"/>
                </a:cubicBezTo>
                <a:cubicBezTo>
                  <a:pt x="10192" y="5680"/>
                  <a:pt x="10228" y="5740"/>
                  <a:pt x="10264" y="5823"/>
                </a:cubicBezTo>
                <a:cubicBezTo>
                  <a:pt x="10276" y="5847"/>
                  <a:pt x="10287" y="5859"/>
                  <a:pt x="10287" y="5882"/>
                </a:cubicBezTo>
                <a:cubicBezTo>
                  <a:pt x="10383" y="6073"/>
                  <a:pt x="10478" y="6252"/>
                  <a:pt x="10514" y="6299"/>
                </a:cubicBezTo>
                <a:lnTo>
                  <a:pt x="10799" y="6883"/>
                </a:lnTo>
                <a:cubicBezTo>
                  <a:pt x="10776" y="6847"/>
                  <a:pt x="10741" y="6778"/>
                  <a:pt x="10706" y="6707"/>
                </a:cubicBezTo>
                <a:lnTo>
                  <a:pt x="10706" y="6707"/>
                </a:lnTo>
                <a:lnTo>
                  <a:pt x="10823" y="6942"/>
                </a:lnTo>
                <a:cubicBezTo>
                  <a:pt x="10799" y="6918"/>
                  <a:pt x="10811" y="6930"/>
                  <a:pt x="10787" y="6906"/>
                </a:cubicBezTo>
                <a:lnTo>
                  <a:pt x="10787" y="6906"/>
                </a:lnTo>
                <a:cubicBezTo>
                  <a:pt x="10847" y="7014"/>
                  <a:pt x="10883" y="7073"/>
                  <a:pt x="10918" y="7133"/>
                </a:cubicBezTo>
                <a:lnTo>
                  <a:pt x="10990" y="7276"/>
                </a:lnTo>
                <a:cubicBezTo>
                  <a:pt x="11014" y="7311"/>
                  <a:pt x="11038" y="7347"/>
                  <a:pt x="11049" y="7383"/>
                </a:cubicBezTo>
                <a:cubicBezTo>
                  <a:pt x="11038" y="7371"/>
                  <a:pt x="10966" y="7240"/>
                  <a:pt x="10895" y="7121"/>
                </a:cubicBezTo>
                <a:lnTo>
                  <a:pt x="10895" y="7121"/>
                </a:lnTo>
                <a:cubicBezTo>
                  <a:pt x="11002" y="7323"/>
                  <a:pt x="11097" y="7490"/>
                  <a:pt x="11192" y="7657"/>
                </a:cubicBezTo>
                <a:cubicBezTo>
                  <a:pt x="11348" y="7954"/>
                  <a:pt x="11415" y="8073"/>
                  <a:pt x="11419" y="8073"/>
                </a:cubicBezTo>
                <a:cubicBezTo>
                  <a:pt x="11423" y="8073"/>
                  <a:pt x="11382" y="7989"/>
                  <a:pt x="11311" y="7859"/>
                </a:cubicBezTo>
                <a:lnTo>
                  <a:pt x="11311" y="7859"/>
                </a:lnTo>
                <a:cubicBezTo>
                  <a:pt x="11371" y="7942"/>
                  <a:pt x="11419" y="8026"/>
                  <a:pt x="11466" y="8109"/>
                </a:cubicBezTo>
                <a:cubicBezTo>
                  <a:pt x="11526" y="8240"/>
                  <a:pt x="11597" y="8371"/>
                  <a:pt x="11657" y="8490"/>
                </a:cubicBezTo>
                <a:cubicBezTo>
                  <a:pt x="11669" y="8514"/>
                  <a:pt x="11680" y="8538"/>
                  <a:pt x="11692" y="8561"/>
                </a:cubicBezTo>
                <a:cubicBezTo>
                  <a:pt x="11692" y="8573"/>
                  <a:pt x="11704" y="8585"/>
                  <a:pt x="11716" y="8609"/>
                </a:cubicBezTo>
                <a:cubicBezTo>
                  <a:pt x="11716" y="8609"/>
                  <a:pt x="11728" y="8657"/>
                  <a:pt x="11800" y="8800"/>
                </a:cubicBezTo>
                <a:cubicBezTo>
                  <a:pt x="11823" y="8835"/>
                  <a:pt x="11847" y="8871"/>
                  <a:pt x="11871" y="8919"/>
                </a:cubicBezTo>
                <a:cubicBezTo>
                  <a:pt x="11871" y="8919"/>
                  <a:pt x="11883" y="8942"/>
                  <a:pt x="11883" y="8942"/>
                </a:cubicBezTo>
                <a:lnTo>
                  <a:pt x="11895" y="8942"/>
                </a:lnTo>
                <a:cubicBezTo>
                  <a:pt x="12038" y="9240"/>
                  <a:pt x="12181" y="9526"/>
                  <a:pt x="12323" y="9812"/>
                </a:cubicBezTo>
                <a:lnTo>
                  <a:pt x="12300" y="9728"/>
                </a:lnTo>
                <a:lnTo>
                  <a:pt x="12311" y="9740"/>
                </a:lnTo>
                <a:cubicBezTo>
                  <a:pt x="12419" y="9954"/>
                  <a:pt x="12538" y="10204"/>
                  <a:pt x="12692" y="10478"/>
                </a:cubicBezTo>
                <a:cubicBezTo>
                  <a:pt x="12687" y="10471"/>
                  <a:pt x="12684" y="10468"/>
                  <a:pt x="12682" y="10468"/>
                </a:cubicBezTo>
                <a:lnTo>
                  <a:pt x="12682" y="10468"/>
                </a:lnTo>
                <a:cubicBezTo>
                  <a:pt x="12649" y="10468"/>
                  <a:pt x="13371" y="11838"/>
                  <a:pt x="13353" y="11838"/>
                </a:cubicBezTo>
                <a:cubicBezTo>
                  <a:pt x="13351" y="11838"/>
                  <a:pt x="13334" y="11812"/>
                  <a:pt x="13300" y="11752"/>
                </a:cubicBezTo>
                <a:lnTo>
                  <a:pt x="13300" y="11752"/>
                </a:lnTo>
                <a:lnTo>
                  <a:pt x="13705" y="12502"/>
                </a:lnTo>
                <a:lnTo>
                  <a:pt x="13931" y="12919"/>
                </a:lnTo>
                <a:lnTo>
                  <a:pt x="13859" y="12848"/>
                </a:lnTo>
                <a:cubicBezTo>
                  <a:pt x="13764" y="12764"/>
                  <a:pt x="13681" y="12681"/>
                  <a:pt x="13585" y="12598"/>
                </a:cubicBezTo>
                <a:cubicBezTo>
                  <a:pt x="13538" y="12550"/>
                  <a:pt x="13490" y="12514"/>
                  <a:pt x="13443" y="12467"/>
                </a:cubicBezTo>
                <a:lnTo>
                  <a:pt x="13407" y="12431"/>
                </a:lnTo>
                <a:lnTo>
                  <a:pt x="13395" y="12419"/>
                </a:lnTo>
                <a:lnTo>
                  <a:pt x="13383" y="12407"/>
                </a:lnTo>
                <a:cubicBezTo>
                  <a:pt x="13379" y="12403"/>
                  <a:pt x="13375" y="12402"/>
                  <a:pt x="13371" y="12402"/>
                </a:cubicBezTo>
                <a:cubicBezTo>
                  <a:pt x="13362" y="12402"/>
                  <a:pt x="13351" y="12407"/>
                  <a:pt x="13335" y="12407"/>
                </a:cubicBezTo>
                <a:cubicBezTo>
                  <a:pt x="13276" y="12336"/>
                  <a:pt x="13204" y="12276"/>
                  <a:pt x="13145" y="12205"/>
                </a:cubicBezTo>
                <a:cubicBezTo>
                  <a:pt x="13073" y="12145"/>
                  <a:pt x="13014" y="12074"/>
                  <a:pt x="12954" y="12014"/>
                </a:cubicBezTo>
                <a:cubicBezTo>
                  <a:pt x="12919" y="11978"/>
                  <a:pt x="12883" y="11943"/>
                  <a:pt x="12859" y="11907"/>
                </a:cubicBezTo>
                <a:lnTo>
                  <a:pt x="12812" y="11859"/>
                </a:lnTo>
                <a:lnTo>
                  <a:pt x="12788" y="11836"/>
                </a:lnTo>
                <a:lnTo>
                  <a:pt x="12776" y="11824"/>
                </a:lnTo>
                <a:lnTo>
                  <a:pt x="12764" y="11824"/>
                </a:lnTo>
                <a:lnTo>
                  <a:pt x="12776" y="11812"/>
                </a:lnTo>
                <a:lnTo>
                  <a:pt x="12776" y="11800"/>
                </a:lnTo>
                <a:lnTo>
                  <a:pt x="12776" y="11788"/>
                </a:lnTo>
                <a:lnTo>
                  <a:pt x="12764" y="11788"/>
                </a:lnTo>
                <a:cubicBezTo>
                  <a:pt x="12764" y="11788"/>
                  <a:pt x="12752" y="11788"/>
                  <a:pt x="12740" y="11776"/>
                </a:cubicBezTo>
                <a:cubicBezTo>
                  <a:pt x="12645" y="11681"/>
                  <a:pt x="12538" y="11586"/>
                  <a:pt x="12442" y="11478"/>
                </a:cubicBezTo>
                <a:cubicBezTo>
                  <a:pt x="12383" y="11431"/>
                  <a:pt x="12323" y="11371"/>
                  <a:pt x="12264" y="11312"/>
                </a:cubicBezTo>
                <a:cubicBezTo>
                  <a:pt x="12232" y="11280"/>
                  <a:pt x="12191" y="11239"/>
                  <a:pt x="12157" y="11222"/>
                </a:cubicBezTo>
                <a:lnTo>
                  <a:pt x="12157" y="11222"/>
                </a:lnTo>
                <a:cubicBezTo>
                  <a:pt x="12160" y="11232"/>
                  <a:pt x="12170" y="11240"/>
                  <a:pt x="12181" y="11240"/>
                </a:cubicBezTo>
                <a:lnTo>
                  <a:pt x="12192" y="11252"/>
                </a:lnTo>
                <a:lnTo>
                  <a:pt x="12192" y="11264"/>
                </a:lnTo>
                <a:lnTo>
                  <a:pt x="12192" y="11276"/>
                </a:lnTo>
                <a:lnTo>
                  <a:pt x="12181" y="11264"/>
                </a:lnTo>
                <a:lnTo>
                  <a:pt x="12169" y="11252"/>
                </a:lnTo>
                <a:lnTo>
                  <a:pt x="12121" y="11205"/>
                </a:lnTo>
                <a:lnTo>
                  <a:pt x="12026" y="11121"/>
                </a:lnTo>
                <a:cubicBezTo>
                  <a:pt x="11966" y="11074"/>
                  <a:pt x="11907" y="11002"/>
                  <a:pt x="11859" y="10943"/>
                </a:cubicBezTo>
                <a:cubicBezTo>
                  <a:pt x="11740" y="10824"/>
                  <a:pt x="11621" y="10705"/>
                  <a:pt x="11502" y="10585"/>
                </a:cubicBezTo>
                <a:cubicBezTo>
                  <a:pt x="11395" y="10466"/>
                  <a:pt x="11276" y="10335"/>
                  <a:pt x="11157" y="10228"/>
                </a:cubicBezTo>
                <a:cubicBezTo>
                  <a:pt x="11038" y="10109"/>
                  <a:pt x="10918" y="9990"/>
                  <a:pt x="10799" y="9871"/>
                </a:cubicBezTo>
                <a:cubicBezTo>
                  <a:pt x="10561" y="9645"/>
                  <a:pt x="10323" y="9419"/>
                  <a:pt x="10097" y="9204"/>
                </a:cubicBezTo>
                <a:lnTo>
                  <a:pt x="10097" y="9204"/>
                </a:lnTo>
                <a:lnTo>
                  <a:pt x="10597" y="9692"/>
                </a:lnTo>
                <a:cubicBezTo>
                  <a:pt x="10526" y="9657"/>
                  <a:pt x="10287" y="9419"/>
                  <a:pt x="10097" y="9252"/>
                </a:cubicBezTo>
                <a:lnTo>
                  <a:pt x="9716" y="8883"/>
                </a:lnTo>
                <a:cubicBezTo>
                  <a:pt x="9418" y="8573"/>
                  <a:pt x="9037" y="8168"/>
                  <a:pt x="9002" y="8133"/>
                </a:cubicBezTo>
                <a:cubicBezTo>
                  <a:pt x="8537" y="7680"/>
                  <a:pt x="8132" y="7299"/>
                  <a:pt x="7751" y="6954"/>
                </a:cubicBezTo>
                <a:cubicBezTo>
                  <a:pt x="7668" y="6859"/>
                  <a:pt x="7573" y="6775"/>
                  <a:pt x="7489" y="6692"/>
                </a:cubicBezTo>
                <a:cubicBezTo>
                  <a:pt x="7347" y="6561"/>
                  <a:pt x="7263" y="6478"/>
                  <a:pt x="7192" y="6418"/>
                </a:cubicBezTo>
                <a:cubicBezTo>
                  <a:pt x="7132" y="6359"/>
                  <a:pt x="7061" y="6299"/>
                  <a:pt x="7001" y="6240"/>
                </a:cubicBezTo>
                <a:cubicBezTo>
                  <a:pt x="7001" y="6239"/>
                  <a:pt x="7001" y="6239"/>
                  <a:pt x="7002" y="6239"/>
                </a:cubicBezTo>
                <a:cubicBezTo>
                  <a:pt x="7013" y="6239"/>
                  <a:pt x="7160" y="6386"/>
                  <a:pt x="7251" y="6466"/>
                </a:cubicBezTo>
                <a:cubicBezTo>
                  <a:pt x="7168" y="6371"/>
                  <a:pt x="7025" y="6252"/>
                  <a:pt x="6870" y="6121"/>
                </a:cubicBezTo>
                <a:cubicBezTo>
                  <a:pt x="6835" y="6085"/>
                  <a:pt x="6787" y="6049"/>
                  <a:pt x="6751" y="6013"/>
                </a:cubicBezTo>
                <a:lnTo>
                  <a:pt x="6751" y="6013"/>
                </a:lnTo>
                <a:lnTo>
                  <a:pt x="6787" y="6025"/>
                </a:lnTo>
                <a:cubicBezTo>
                  <a:pt x="6549" y="5799"/>
                  <a:pt x="6287" y="5549"/>
                  <a:pt x="6025" y="5287"/>
                </a:cubicBezTo>
                <a:cubicBezTo>
                  <a:pt x="5894" y="5156"/>
                  <a:pt x="5763" y="5037"/>
                  <a:pt x="5620" y="4906"/>
                </a:cubicBezTo>
                <a:lnTo>
                  <a:pt x="5632" y="4906"/>
                </a:lnTo>
                <a:cubicBezTo>
                  <a:pt x="5596" y="4870"/>
                  <a:pt x="5537" y="4823"/>
                  <a:pt x="5477" y="4763"/>
                </a:cubicBezTo>
                <a:cubicBezTo>
                  <a:pt x="5382" y="4668"/>
                  <a:pt x="5287" y="4585"/>
                  <a:pt x="5192" y="4501"/>
                </a:cubicBezTo>
                <a:cubicBezTo>
                  <a:pt x="5132" y="4585"/>
                  <a:pt x="5061" y="4668"/>
                  <a:pt x="5001" y="4751"/>
                </a:cubicBezTo>
                <a:cubicBezTo>
                  <a:pt x="4953" y="4823"/>
                  <a:pt x="4894" y="4894"/>
                  <a:pt x="4846" y="4966"/>
                </a:cubicBezTo>
                <a:cubicBezTo>
                  <a:pt x="4736" y="5108"/>
                  <a:pt x="4627" y="5241"/>
                  <a:pt x="4517" y="5373"/>
                </a:cubicBezTo>
                <a:lnTo>
                  <a:pt x="4517" y="5373"/>
                </a:lnTo>
                <a:cubicBezTo>
                  <a:pt x="4519" y="5369"/>
                  <a:pt x="4522" y="5364"/>
                  <a:pt x="4525" y="5359"/>
                </a:cubicBezTo>
                <a:lnTo>
                  <a:pt x="4525" y="5359"/>
                </a:lnTo>
                <a:cubicBezTo>
                  <a:pt x="4509" y="5374"/>
                  <a:pt x="4499" y="5389"/>
                  <a:pt x="4490" y="5405"/>
                </a:cubicBezTo>
                <a:lnTo>
                  <a:pt x="4490" y="5405"/>
                </a:lnTo>
                <a:cubicBezTo>
                  <a:pt x="4490" y="5405"/>
                  <a:pt x="4490" y="5406"/>
                  <a:pt x="4489" y="5406"/>
                </a:cubicBezTo>
                <a:cubicBezTo>
                  <a:pt x="4489" y="5406"/>
                  <a:pt x="4490" y="5406"/>
                  <a:pt x="4490" y="5405"/>
                </a:cubicBezTo>
                <a:lnTo>
                  <a:pt x="4490" y="5405"/>
                </a:lnTo>
                <a:cubicBezTo>
                  <a:pt x="4485" y="5414"/>
                  <a:pt x="4481" y="5422"/>
                  <a:pt x="4477" y="5430"/>
                </a:cubicBezTo>
                <a:lnTo>
                  <a:pt x="4465" y="5418"/>
                </a:lnTo>
                <a:cubicBezTo>
                  <a:pt x="4430" y="5454"/>
                  <a:pt x="4406" y="5478"/>
                  <a:pt x="4382" y="5501"/>
                </a:cubicBezTo>
                <a:lnTo>
                  <a:pt x="4322" y="5585"/>
                </a:lnTo>
                <a:cubicBezTo>
                  <a:pt x="4275" y="5632"/>
                  <a:pt x="4227" y="5680"/>
                  <a:pt x="4180" y="5740"/>
                </a:cubicBezTo>
                <a:cubicBezTo>
                  <a:pt x="4132" y="5787"/>
                  <a:pt x="4096" y="5835"/>
                  <a:pt x="4049" y="5894"/>
                </a:cubicBezTo>
                <a:lnTo>
                  <a:pt x="3977" y="5966"/>
                </a:lnTo>
                <a:lnTo>
                  <a:pt x="3941" y="6002"/>
                </a:lnTo>
                <a:lnTo>
                  <a:pt x="3929" y="6013"/>
                </a:lnTo>
                <a:cubicBezTo>
                  <a:pt x="3937" y="6028"/>
                  <a:pt x="3944" y="6038"/>
                  <a:pt x="3951" y="6046"/>
                </a:cubicBezTo>
                <a:lnTo>
                  <a:pt x="3951" y="6046"/>
                </a:lnTo>
                <a:cubicBezTo>
                  <a:pt x="3953" y="6039"/>
                  <a:pt x="3953" y="6032"/>
                  <a:pt x="3953" y="6025"/>
                </a:cubicBezTo>
                <a:cubicBezTo>
                  <a:pt x="4001" y="5978"/>
                  <a:pt x="4049" y="5918"/>
                  <a:pt x="4108" y="5859"/>
                </a:cubicBezTo>
                <a:lnTo>
                  <a:pt x="4108" y="5859"/>
                </a:lnTo>
                <a:cubicBezTo>
                  <a:pt x="4057" y="5919"/>
                  <a:pt x="4005" y="5985"/>
                  <a:pt x="3953" y="6049"/>
                </a:cubicBezTo>
                <a:lnTo>
                  <a:pt x="3953" y="6049"/>
                </a:lnTo>
                <a:cubicBezTo>
                  <a:pt x="3953" y="6048"/>
                  <a:pt x="3952" y="6047"/>
                  <a:pt x="3951" y="6046"/>
                </a:cubicBezTo>
                <a:lnTo>
                  <a:pt x="3951" y="6046"/>
                </a:lnTo>
                <a:cubicBezTo>
                  <a:pt x="3949" y="6051"/>
                  <a:pt x="3946" y="6056"/>
                  <a:pt x="3941" y="6061"/>
                </a:cubicBezTo>
                <a:cubicBezTo>
                  <a:pt x="3929" y="6073"/>
                  <a:pt x="3929" y="6073"/>
                  <a:pt x="3918" y="6085"/>
                </a:cubicBezTo>
                <a:lnTo>
                  <a:pt x="3906" y="6097"/>
                </a:lnTo>
                <a:lnTo>
                  <a:pt x="3894" y="6109"/>
                </a:lnTo>
                <a:cubicBezTo>
                  <a:pt x="3894" y="6109"/>
                  <a:pt x="3894" y="6121"/>
                  <a:pt x="3894" y="6121"/>
                </a:cubicBezTo>
                <a:cubicBezTo>
                  <a:pt x="3914" y="6097"/>
                  <a:pt x="3933" y="6073"/>
                  <a:pt x="3953" y="6049"/>
                </a:cubicBezTo>
                <a:lnTo>
                  <a:pt x="3953" y="6049"/>
                </a:lnTo>
                <a:cubicBezTo>
                  <a:pt x="3955" y="6051"/>
                  <a:pt x="3957" y="6053"/>
                  <a:pt x="3959" y="6055"/>
                </a:cubicBezTo>
                <a:lnTo>
                  <a:pt x="3959" y="6055"/>
                </a:lnTo>
                <a:cubicBezTo>
                  <a:pt x="4064" y="5926"/>
                  <a:pt x="4162" y="5801"/>
                  <a:pt x="4251" y="5692"/>
                </a:cubicBezTo>
                <a:lnTo>
                  <a:pt x="4251" y="5692"/>
                </a:lnTo>
                <a:cubicBezTo>
                  <a:pt x="4251" y="5704"/>
                  <a:pt x="4251" y="5704"/>
                  <a:pt x="4239" y="5716"/>
                </a:cubicBezTo>
                <a:lnTo>
                  <a:pt x="3965" y="6061"/>
                </a:lnTo>
                <a:lnTo>
                  <a:pt x="3965" y="6061"/>
                </a:lnTo>
                <a:cubicBezTo>
                  <a:pt x="3963" y="6059"/>
                  <a:pt x="3961" y="6057"/>
                  <a:pt x="3959" y="6055"/>
                </a:cubicBezTo>
                <a:lnTo>
                  <a:pt x="3959" y="6055"/>
                </a:lnTo>
                <a:cubicBezTo>
                  <a:pt x="3937" y="6080"/>
                  <a:pt x="3916" y="6107"/>
                  <a:pt x="3894" y="6133"/>
                </a:cubicBezTo>
                <a:lnTo>
                  <a:pt x="3897" y="6133"/>
                </a:lnTo>
                <a:cubicBezTo>
                  <a:pt x="3899" y="6129"/>
                  <a:pt x="3902" y="6125"/>
                  <a:pt x="3906" y="6121"/>
                </a:cubicBezTo>
                <a:lnTo>
                  <a:pt x="3906" y="6121"/>
                </a:lnTo>
                <a:lnTo>
                  <a:pt x="3898" y="6133"/>
                </a:lnTo>
                <a:lnTo>
                  <a:pt x="3906" y="6133"/>
                </a:lnTo>
                <a:cubicBezTo>
                  <a:pt x="3906" y="6133"/>
                  <a:pt x="3906" y="6121"/>
                  <a:pt x="3918" y="6121"/>
                </a:cubicBezTo>
                <a:lnTo>
                  <a:pt x="3918" y="6121"/>
                </a:lnTo>
                <a:lnTo>
                  <a:pt x="3918" y="6121"/>
                </a:lnTo>
                <a:lnTo>
                  <a:pt x="3965" y="6061"/>
                </a:lnTo>
                <a:lnTo>
                  <a:pt x="3965" y="6061"/>
                </a:lnTo>
                <a:cubicBezTo>
                  <a:pt x="3965" y="6061"/>
                  <a:pt x="3965" y="6061"/>
                  <a:pt x="3965" y="6061"/>
                </a:cubicBezTo>
                <a:cubicBezTo>
                  <a:pt x="3965" y="6073"/>
                  <a:pt x="3965" y="6073"/>
                  <a:pt x="3965" y="6073"/>
                </a:cubicBezTo>
                <a:lnTo>
                  <a:pt x="3715" y="6394"/>
                </a:lnTo>
                <a:cubicBezTo>
                  <a:pt x="3703" y="6394"/>
                  <a:pt x="3715" y="6383"/>
                  <a:pt x="3715" y="6371"/>
                </a:cubicBezTo>
                <a:lnTo>
                  <a:pt x="3799" y="6263"/>
                </a:lnTo>
                <a:lnTo>
                  <a:pt x="3799" y="6263"/>
                </a:lnTo>
                <a:cubicBezTo>
                  <a:pt x="3691" y="6394"/>
                  <a:pt x="3572" y="6549"/>
                  <a:pt x="3453" y="6704"/>
                </a:cubicBezTo>
                <a:cubicBezTo>
                  <a:pt x="3620" y="6466"/>
                  <a:pt x="3906" y="6085"/>
                  <a:pt x="3894" y="6061"/>
                </a:cubicBezTo>
                <a:lnTo>
                  <a:pt x="3894" y="6061"/>
                </a:lnTo>
                <a:lnTo>
                  <a:pt x="3132" y="7061"/>
                </a:lnTo>
                <a:cubicBezTo>
                  <a:pt x="3169" y="7011"/>
                  <a:pt x="3183" y="6990"/>
                  <a:pt x="3181" y="6990"/>
                </a:cubicBezTo>
                <a:lnTo>
                  <a:pt x="3181" y="6990"/>
                </a:lnTo>
                <a:cubicBezTo>
                  <a:pt x="3171" y="6990"/>
                  <a:pt x="2848" y="7389"/>
                  <a:pt x="2837" y="7389"/>
                </a:cubicBezTo>
                <a:cubicBezTo>
                  <a:pt x="2835" y="7389"/>
                  <a:pt x="2847" y="7370"/>
                  <a:pt x="2882" y="7323"/>
                </a:cubicBezTo>
                <a:lnTo>
                  <a:pt x="2882" y="7323"/>
                </a:lnTo>
                <a:cubicBezTo>
                  <a:pt x="2786" y="7442"/>
                  <a:pt x="2703" y="7561"/>
                  <a:pt x="2620" y="7668"/>
                </a:cubicBezTo>
                <a:cubicBezTo>
                  <a:pt x="2560" y="7740"/>
                  <a:pt x="2513" y="7799"/>
                  <a:pt x="2465" y="7859"/>
                </a:cubicBezTo>
                <a:lnTo>
                  <a:pt x="2453" y="7871"/>
                </a:lnTo>
                <a:lnTo>
                  <a:pt x="2429" y="7883"/>
                </a:lnTo>
                <a:lnTo>
                  <a:pt x="2441" y="7895"/>
                </a:lnTo>
                <a:cubicBezTo>
                  <a:pt x="2405" y="7942"/>
                  <a:pt x="2358" y="8002"/>
                  <a:pt x="2322" y="8049"/>
                </a:cubicBezTo>
                <a:cubicBezTo>
                  <a:pt x="2525" y="8180"/>
                  <a:pt x="2727" y="8311"/>
                  <a:pt x="2906" y="8430"/>
                </a:cubicBezTo>
                <a:cubicBezTo>
                  <a:pt x="3072" y="8538"/>
                  <a:pt x="3227" y="8633"/>
                  <a:pt x="3382" y="8740"/>
                </a:cubicBezTo>
                <a:cubicBezTo>
                  <a:pt x="3624" y="8898"/>
                  <a:pt x="3851" y="9049"/>
                  <a:pt x="4086" y="9198"/>
                </a:cubicBezTo>
                <a:lnTo>
                  <a:pt x="4086" y="9198"/>
                </a:lnTo>
                <a:cubicBezTo>
                  <a:pt x="4039" y="9171"/>
                  <a:pt x="3996" y="9140"/>
                  <a:pt x="3948" y="9113"/>
                </a:cubicBezTo>
                <a:lnTo>
                  <a:pt x="3948" y="9113"/>
                </a:lnTo>
                <a:cubicBezTo>
                  <a:pt x="3996" y="9145"/>
                  <a:pt x="4043" y="9175"/>
                  <a:pt x="4091" y="9201"/>
                </a:cubicBezTo>
                <a:lnTo>
                  <a:pt x="4091" y="9201"/>
                </a:lnTo>
                <a:cubicBezTo>
                  <a:pt x="4089" y="9200"/>
                  <a:pt x="4088" y="9199"/>
                  <a:pt x="4086" y="9198"/>
                </a:cubicBezTo>
                <a:lnTo>
                  <a:pt x="4086" y="9198"/>
                </a:lnTo>
                <a:cubicBezTo>
                  <a:pt x="4097" y="9204"/>
                  <a:pt x="4108" y="9210"/>
                  <a:pt x="4120" y="9216"/>
                </a:cubicBezTo>
                <a:cubicBezTo>
                  <a:pt x="4110" y="9211"/>
                  <a:pt x="4101" y="9206"/>
                  <a:pt x="4091" y="9201"/>
                </a:cubicBezTo>
                <a:lnTo>
                  <a:pt x="4091" y="9201"/>
                </a:lnTo>
                <a:cubicBezTo>
                  <a:pt x="4155" y="9242"/>
                  <a:pt x="4220" y="9283"/>
                  <a:pt x="4287" y="9323"/>
                </a:cubicBezTo>
                <a:cubicBezTo>
                  <a:pt x="4882" y="9716"/>
                  <a:pt x="5513" y="10133"/>
                  <a:pt x="6394" y="10693"/>
                </a:cubicBezTo>
                <a:lnTo>
                  <a:pt x="5275" y="9966"/>
                </a:lnTo>
                <a:cubicBezTo>
                  <a:pt x="5275" y="9966"/>
                  <a:pt x="5276" y="9965"/>
                  <a:pt x="5278" y="9965"/>
                </a:cubicBezTo>
                <a:cubicBezTo>
                  <a:pt x="5304" y="9965"/>
                  <a:pt x="5465" y="10069"/>
                  <a:pt x="5680" y="10204"/>
                </a:cubicBezTo>
                <a:cubicBezTo>
                  <a:pt x="5906" y="10335"/>
                  <a:pt x="6180" y="10514"/>
                  <a:pt x="6430" y="10669"/>
                </a:cubicBezTo>
                <a:cubicBezTo>
                  <a:pt x="6573" y="10776"/>
                  <a:pt x="6704" y="10859"/>
                  <a:pt x="6835" y="10955"/>
                </a:cubicBezTo>
                <a:cubicBezTo>
                  <a:pt x="6942" y="11050"/>
                  <a:pt x="7049" y="11133"/>
                  <a:pt x="7144" y="11205"/>
                </a:cubicBezTo>
                <a:lnTo>
                  <a:pt x="7168" y="11181"/>
                </a:lnTo>
                <a:cubicBezTo>
                  <a:pt x="7299" y="11264"/>
                  <a:pt x="7442" y="11359"/>
                  <a:pt x="7609" y="11478"/>
                </a:cubicBezTo>
                <a:lnTo>
                  <a:pt x="7692" y="11526"/>
                </a:lnTo>
                <a:lnTo>
                  <a:pt x="7680" y="11526"/>
                </a:lnTo>
                <a:cubicBezTo>
                  <a:pt x="7704" y="11538"/>
                  <a:pt x="7728" y="11562"/>
                  <a:pt x="7763" y="11574"/>
                </a:cubicBezTo>
                <a:cubicBezTo>
                  <a:pt x="7918" y="11681"/>
                  <a:pt x="8097" y="11800"/>
                  <a:pt x="8311" y="11931"/>
                </a:cubicBezTo>
                <a:cubicBezTo>
                  <a:pt x="9204" y="12490"/>
                  <a:pt x="9716" y="12776"/>
                  <a:pt x="10918" y="13550"/>
                </a:cubicBezTo>
                <a:cubicBezTo>
                  <a:pt x="10906" y="13544"/>
                  <a:pt x="10899" y="13541"/>
                  <a:pt x="10896" y="13541"/>
                </a:cubicBezTo>
                <a:lnTo>
                  <a:pt x="10896" y="13541"/>
                </a:lnTo>
                <a:cubicBezTo>
                  <a:pt x="10875" y="13541"/>
                  <a:pt x="11204" y="13760"/>
                  <a:pt x="11609" y="14026"/>
                </a:cubicBezTo>
                <a:cubicBezTo>
                  <a:pt x="11789" y="14143"/>
                  <a:pt x="11978" y="14269"/>
                  <a:pt x="12169" y="14395"/>
                </a:cubicBezTo>
                <a:lnTo>
                  <a:pt x="12169" y="14395"/>
                </a:lnTo>
                <a:cubicBezTo>
                  <a:pt x="12038" y="14324"/>
                  <a:pt x="11895" y="14241"/>
                  <a:pt x="11740" y="14122"/>
                </a:cubicBezTo>
                <a:cubicBezTo>
                  <a:pt x="11704" y="14110"/>
                  <a:pt x="11680" y="14086"/>
                  <a:pt x="11657" y="14062"/>
                </a:cubicBezTo>
                <a:lnTo>
                  <a:pt x="10323" y="13205"/>
                </a:lnTo>
                <a:lnTo>
                  <a:pt x="10335" y="13217"/>
                </a:lnTo>
                <a:lnTo>
                  <a:pt x="10252" y="13169"/>
                </a:lnTo>
                <a:lnTo>
                  <a:pt x="10252" y="13169"/>
                </a:lnTo>
                <a:cubicBezTo>
                  <a:pt x="10645" y="13431"/>
                  <a:pt x="11085" y="13717"/>
                  <a:pt x="11526" y="14003"/>
                </a:cubicBezTo>
                <a:lnTo>
                  <a:pt x="12216" y="14443"/>
                </a:lnTo>
                <a:lnTo>
                  <a:pt x="12216" y="14431"/>
                </a:lnTo>
                <a:cubicBezTo>
                  <a:pt x="12295" y="14484"/>
                  <a:pt x="12374" y="14536"/>
                  <a:pt x="12453" y="14589"/>
                </a:cubicBezTo>
                <a:lnTo>
                  <a:pt x="12453" y="14589"/>
                </a:lnTo>
                <a:cubicBezTo>
                  <a:pt x="12406" y="14551"/>
                  <a:pt x="12330" y="14497"/>
                  <a:pt x="12240" y="14443"/>
                </a:cubicBezTo>
                <a:cubicBezTo>
                  <a:pt x="12216" y="14427"/>
                  <a:pt x="12192" y="14411"/>
                  <a:pt x="12169" y="14395"/>
                </a:cubicBezTo>
                <a:lnTo>
                  <a:pt x="12169" y="14395"/>
                </a:lnTo>
                <a:cubicBezTo>
                  <a:pt x="12169" y="14395"/>
                  <a:pt x="12169" y="14395"/>
                  <a:pt x="12169" y="14395"/>
                </a:cubicBezTo>
                <a:lnTo>
                  <a:pt x="12538" y="14634"/>
                </a:lnTo>
                <a:lnTo>
                  <a:pt x="12538" y="14622"/>
                </a:lnTo>
                <a:lnTo>
                  <a:pt x="12573" y="14645"/>
                </a:lnTo>
                <a:cubicBezTo>
                  <a:pt x="12573" y="14645"/>
                  <a:pt x="12573" y="14657"/>
                  <a:pt x="12573" y="14657"/>
                </a:cubicBezTo>
                <a:lnTo>
                  <a:pt x="12538" y="14634"/>
                </a:lnTo>
                <a:lnTo>
                  <a:pt x="12538" y="14645"/>
                </a:lnTo>
                <a:cubicBezTo>
                  <a:pt x="12509" y="14627"/>
                  <a:pt x="12481" y="14608"/>
                  <a:pt x="12453" y="14589"/>
                </a:cubicBezTo>
                <a:lnTo>
                  <a:pt x="12453" y="14589"/>
                </a:lnTo>
                <a:cubicBezTo>
                  <a:pt x="12469" y="14602"/>
                  <a:pt x="12481" y="14613"/>
                  <a:pt x="12490" y="14622"/>
                </a:cubicBezTo>
                <a:cubicBezTo>
                  <a:pt x="12419" y="14598"/>
                  <a:pt x="12371" y="14574"/>
                  <a:pt x="12335" y="14562"/>
                </a:cubicBezTo>
                <a:lnTo>
                  <a:pt x="12335" y="14562"/>
                </a:lnTo>
                <a:cubicBezTo>
                  <a:pt x="12342" y="14565"/>
                  <a:pt x="12340" y="14567"/>
                  <a:pt x="12332" y="14567"/>
                </a:cubicBezTo>
                <a:cubicBezTo>
                  <a:pt x="12310" y="14567"/>
                  <a:pt x="12237" y="14556"/>
                  <a:pt x="12133" y="14538"/>
                </a:cubicBezTo>
                <a:cubicBezTo>
                  <a:pt x="12085" y="14526"/>
                  <a:pt x="12038" y="14515"/>
                  <a:pt x="11978" y="14503"/>
                </a:cubicBezTo>
                <a:cubicBezTo>
                  <a:pt x="11907" y="14479"/>
                  <a:pt x="11823" y="14455"/>
                  <a:pt x="11752" y="14443"/>
                </a:cubicBezTo>
                <a:lnTo>
                  <a:pt x="11728" y="14431"/>
                </a:lnTo>
                <a:lnTo>
                  <a:pt x="11740" y="14384"/>
                </a:lnTo>
                <a:cubicBezTo>
                  <a:pt x="11657" y="14372"/>
                  <a:pt x="11585" y="14360"/>
                  <a:pt x="11526" y="14348"/>
                </a:cubicBezTo>
                <a:lnTo>
                  <a:pt x="11526" y="14348"/>
                </a:lnTo>
                <a:cubicBezTo>
                  <a:pt x="11609" y="14372"/>
                  <a:pt x="11633" y="14384"/>
                  <a:pt x="11728" y="14407"/>
                </a:cubicBezTo>
                <a:lnTo>
                  <a:pt x="11728" y="14419"/>
                </a:lnTo>
                <a:lnTo>
                  <a:pt x="11478" y="14360"/>
                </a:lnTo>
                <a:lnTo>
                  <a:pt x="11478" y="14360"/>
                </a:lnTo>
                <a:cubicBezTo>
                  <a:pt x="11514" y="14372"/>
                  <a:pt x="11538" y="14384"/>
                  <a:pt x="11573" y="14395"/>
                </a:cubicBezTo>
                <a:cubicBezTo>
                  <a:pt x="11466" y="14372"/>
                  <a:pt x="11371" y="14348"/>
                  <a:pt x="11264" y="14324"/>
                </a:cubicBezTo>
                <a:lnTo>
                  <a:pt x="11240" y="14312"/>
                </a:lnTo>
                <a:lnTo>
                  <a:pt x="11228" y="14312"/>
                </a:lnTo>
                <a:lnTo>
                  <a:pt x="11038" y="14264"/>
                </a:lnTo>
                <a:cubicBezTo>
                  <a:pt x="11014" y="14253"/>
                  <a:pt x="10978" y="14241"/>
                  <a:pt x="10954" y="14241"/>
                </a:cubicBezTo>
                <a:lnTo>
                  <a:pt x="10883" y="14217"/>
                </a:lnTo>
                <a:cubicBezTo>
                  <a:pt x="10907" y="14217"/>
                  <a:pt x="10930" y="14229"/>
                  <a:pt x="10954" y="14229"/>
                </a:cubicBezTo>
                <a:cubicBezTo>
                  <a:pt x="11014" y="14229"/>
                  <a:pt x="10645" y="14134"/>
                  <a:pt x="10406" y="14062"/>
                </a:cubicBezTo>
                <a:cubicBezTo>
                  <a:pt x="10180" y="13991"/>
                  <a:pt x="9930" y="13919"/>
                  <a:pt x="9668" y="13860"/>
                </a:cubicBezTo>
                <a:cubicBezTo>
                  <a:pt x="9621" y="13848"/>
                  <a:pt x="9585" y="13836"/>
                  <a:pt x="9537" y="13824"/>
                </a:cubicBezTo>
                <a:cubicBezTo>
                  <a:pt x="9525" y="13788"/>
                  <a:pt x="9549" y="13764"/>
                  <a:pt x="9597" y="13764"/>
                </a:cubicBezTo>
                <a:cubicBezTo>
                  <a:pt x="9570" y="13745"/>
                  <a:pt x="9542" y="13740"/>
                  <a:pt x="9513" y="13740"/>
                </a:cubicBezTo>
                <a:cubicBezTo>
                  <a:pt x="9472" y="13740"/>
                  <a:pt x="9429" y="13751"/>
                  <a:pt x="9386" y="13751"/>
                </a:cubicBezTo>
                <a:cubicBezTo>
                  <a:pt x="9365" y="13751"/>
                  <a:pt x="9344" y="13748"/>
                  <a:pt x="9323" y="13741"/>
                </a:cubicBezTo>
                <a:cubicBezTo>
                  <a:pt x="9335" y="13741"/>
                  <a:pt x="9335" y="13729"/>
                  <a:pt x="9335" y="13717"/>
                </a:cubicBezTo>
                <a:cubicBezTo>
                  <a:pt x="9228" y="13693"/>
                  <a:pt x="9085" y="13669"/>
                  <a:pt x="9049" y="13633"/>
                </a:cubicBezTo>
                <a:cubicBezTo>
                  <a:pt x="9042" y="13630"/>
                  <a:pt x="9036" y="13629"/>
                  <a:pt x="9031" y="13629"/>
                </a:cubicBezTo>
                <a:cubicBezTo>
                  <a:pt x="9018" y="13629"/>
                  <a:pt x="9010" y="13637"/>
                  <a:pt x="9002" y="13645"/>
                </a:cubicBezTo>
                <a:cubicBezTo>
                  <a:pt x="8978" y="13633"/>
                  <a:pt x="8954" y="13622"/>
                  <a:pt x="8930" y="13622"/>
                </a:cubicBezTo>
                <a:lnTo>
                  <a:pt x="8906" y="13622"/>
                </a:lnTo>
                <a:cubicBezTo>
                  <a:pt x="8892" y="13622"/>
                  <a:pt x="8878" y="13620"/>
                  <a:pt x="8866" y="13620"/>
                </a:cubicBezTo>
                <a:cubicBezTo>
                  <a:pt x="8850" y="13620"/>
                  <a:pt x="8840" y="13624"/>
                  <a:pt x="8847" y="13645"/>
                </a:cubicBezTo>
                <a:cubicBezTo>
                  <a:pt x="8847" y="13645"/>
                  <a:pt x="8871" y="13633"/>
                  <a:pt x="8882" y="13633"/>
                </a:cubicBezTo>
                <a:lnTo>
                  <a:pt x="8882" y="13633"/>
                </a:lnTo>
                <a:cubicBezTo>
                  <a:pt x="8871" y="13657"/>
                  <a:pt x="8859" y="13669"/>
                  <a:pt x="8835" y="13693"/>
                </a:cubicBezTo>
                <a:cubicBezTo>
                  <a:pt x="8811" y="13681"/>
                  <a:pt x="8787" y="13681"/>
                  <a:pt x="8763" y="13669"/>
                </a:cubicBezTo>
                <a:cubicBezTo>
                  <a:pt x="8763" y="13669"/>
                  <a:pt x="8775" y="13669"/>
                  <a:pt x="8775" y="13657"/>
                </a:cubicBezTo>
                <a:cubicBezTo>
                  <a:pt x="8766" y="13643"/>
                  <a:pt x="8755" y="13638"/>
                  <a:pt x="8743" y="13638"/>
                </a:cubicBezTo>
                <a:cubicBezTo>
                  <a:pt x="8723" y="13638"/>
                  <a:pt x="8702" y="13650"/>
                  <a:pt x="8680" y="13657"/>
                </a:cubicBezTo>
                <a:lnTo>
                  <a:pt x="8632" y="13645"/>
                </a:lnTo>
                <a:cubicBezTo>
                  <a:pt x="8609" y="13622"/>
                  <a:pt x="8632" y="13622"/>
                  <a:pt x="8644" y="13610"/>
                </a:cubicBezTo>
                <a:cubicBezTo>
                  <a:pt x="8656" y="13610"/>
                  <a:pt x="8656" y="13622"/>
                  <a:pt x="8644" y="13633"/>
                </a:cubicBezTo>
                <a:cubicBezTo>
                  <a:pt x="8661" y="13623"/>
                  <a:pt x="8679" y="13621"/>
                  <a:pt x="8695" y="13621"/>
                </a:cubicBezTo>
                <a:cubicBezTo>
                  <a:pt x="8712" y="13621"/>
                  <a:pt x="8727" y="13623"/>
                  <a:pt x="8739" y="13623"/>
                </a:cubicBezTo>
                <a:cubicBezTo>
                  <a:pt x="8758" y="13623"/>
                  <a:pt x="8769" y="13617"/>
                  <a:pt x="8763" y="13586"/>
                </a:cubicBezTo>
                <a:cubicBezTo>
                  <a:pt x="8549" y="13562"/>
                  <a:pt x="8287" y="13455"/>
                  <a:pt x="8037" y="13455"/>
                </a:cubicBezTo>
                <a:lnTo>
                  <a:pt x="8085" y="13431"/>
                </a:lnTo>
                <a:lnTo>
                  <a:pt x="8085" y="13431"/>
                </a:lnTo>
                <a:cubicBezTo>
                  <a:pt x="8070" y="13433"/>
                  <a:pt x="8057" y="13435"/>
                  <a:pt x="8045" y="13435"/>
                </a:cubicBezTo>
                <a:cubicBezTo>
                  <a:pt x="7965" y="13435"/>
                  <a:pt x="7933" y="13389"/>
                  <a:pt x="7877" y="13389"/>
                </a:cubicBezTo>
                <a:cubicBezTo>
                  <a:pt x="7859" y="13389"/>
                  <a:pt x="7837" y="13394"/>
                  <a:pt x="7811" y="13407"/>
                </a:cubicBezTo>
                <a:lnTo>
                  <a:pt x="7835" y="13360"/>
                </a:lnTo>
                <a:cubicBezTo>
                  <a:pt x="7826" y="13356"/>
                  <a:pt x="7816" y="13355"/>
                  <a:pt x="7807" y="13355"/>
                </a:cubicBezTo>
                <a:cubicBezTo>
                  <a:pt x="7773" y="13355"/>
                  <a:pt x="7739" y="13372"/>
                  <a:pt x="7710" y="13372"/>
                </a:cubicBezTo>
                <a:cubicBezTo>
                  <a:pt x="7694" y="13372"/>
                  <a:pt x="7679" y="13366"/>
                  <a:pt x="7668" y="13348"/>
                </a:cubicBezTo>
                <a:lnTo>
                  <a:pt x="7668" y="13360"/>
                </a:lnTo>
                <a:cubicBezTo>
                  <a:pt x="7644" y="13360"/>
                  <a:pt x="7644" y="13348"/>
                  <a:pt x="7632" y="13348"/>
                </a:cubicBezTo>
                <a:lnTo>
                  <a:pt x="7632" y="13360"/>
                </a:lnTo>
                <a:cubicBezTo>
                  <a:pt x="7585" y="13360"/>
                  <a:pt x="7561" y="13360"/>
                  <a:pt x="7525" y="13336"/>
                </a:cubicBezTo>
                <a:cubicBezTo>
                  <a:pt x="7525" y="13327"/>
                  <a:pt x="7528" y="13325"/>
                  <a:pt x="7533" y="13325"/>
                </a:cubicBezTo>
                <a:cubicBezTo>
                  <a:pt x="7538" y="13325"/>
                  <a:pt x="7545" y="13327"/>
                  <a:pt x="7551" y="13327"/>
                </a:cubicBezTo>
                <a:cubicBezTo>
                  <a:pt x="7555" y="13327"/>
                  <a:pt x="7558" y="13327"/>
                  <a:pt x="7561" y="13324"/>
                </a:cubicBezTo>
                <a:cubicBezTo>
                  <a:pt x="7558" y="13321"/>
                  <a:pt x="7555" y="13320"/>
                  <a:pt x="7550" y="13320"/>
                </a:cubicBezTo>
                <a:cubicBezTo>
                  <a:pt x="7538" y="13320"/>
                  <a:pt x="7520" y="13327"/>
                  <a:pt x="7500" y="13327"/>
                </a:cubicBezTo>
                <a:cubicBezTo>
                  <a:pt x="7493" y="13327"/>
                  <a:pt x="7485" y="13326"/>
                  <a:pt x="7478" y="13324"/>
                </a:cubicBezTo>
                <a:cubicBezTo>
                  <a:pt x="7454" y="13312"/>
                  <a:pt x="7489" y="13300"/>
                  <a:pt x="7489" y="13300"/>
                </a:cubicBezTo>
                <a:cubicBezTo>
                  <a:pt x="7430" y="13300"/>
                  <a:pt x="7394" y="13276"/>
                  <a:pt x="7358" y="13264"/>
                </a:cubicBezTo>
                <a:cubicBezTo>
                  <a:pt x="7347" y="13252"/>
                  <a:pt x="7347" y="13241"/>
                  <a:pt x="7311" y="13229"/>
                </a:cubicBezTo>
                <a:lnTo>
                  <a:pt x="7311" y="13229"/>
                </a:lnTo>
                <a:cubicBezTo>
                  <a:pt x="7323" y="13241"/>
                  <a:pt x="7335" y="13252"/>
                  <a:pt x="7347" y="13264"/>
                </a:cubicBezTo>
                <a:cubicBezTo>
                  <a:pt x="7335" y="13264"/>
                  <a:pt x="7323" y="13264"/>
                  <a:pt x="7323" y="13276"/>
                </a:cubicBezTo>
                <a:lnTo>
                  <a:pt x="7323" y="13264"/>
                </a:lnTo>
                <a:cubicBezTo>
                  <a:pt x="7299" y="13264"/>
                  <a:pt x="7275" y="13264"/>
                  <a:pt x="7251" y="13276"/>
                </a:cubicBezTo>
                <a:cubicBezTo>
                  <a:pt x="7251" y="13264"/>
                  <a:pt x="7251" y="13264"/>
                  <a:pt x="7239" y="13252"/>
                </a:cubicBezTo>
                <a:lnTo>
                  <a:pt x="7228" y="13264"/>
                </a:lnTo>
                <a:cubicBezTo>
                  <a:pt x="7216" y="13264"/>
                  <a:pt x="7192" y="13264"/>
                  <a:pt x="7180" y="13252"/>
                </a:cubicBezTo>
                <a:cubicBezTo>
                  <a:pt x="7168" y="13241"/>
                  <a:pt x="7168" y="13217"/>
                  <a:pt x="7144" y="13205"/>
                </a:cubicBezTo>
                <a:lnTo>
                  <a:pt x="7108" y="13205"/>
                </a:lnTo>
                <a:cubicBezTo>
                  <a:pt x="7097" y="13205"/>
                  <a:pt x="7085" y="13193"/>
                  <a:pt x="7073" y="13181"/>
                </a:cubicBezTo>
                <a:cubicBezTo>
                  <a:pt x="7049" y="13193"/>
                  <a:pt x="7025" y="13205"/>
                  <a:pt x="6989" y="13205"/>
                </a:cubicBezTo>
                <a:cubicBezTo>
                  <a:pt x="6989" y="13205"/>
                  <a:pt x="6989" y="13205"/>
                  <a:pt x="6989" y="13193"/>
                </a:cubicBezTo>
                <a:lnTo>
                  <a:pt x="6966" y="13193"/>
                </a:lnTo>
                <a:cubicBezTo>
                  <a:pt x="6954" y="13169"/>
                  <a:pt x="6906" y="13157"/>
                  <a:pt x="6894" y="13157"/>
                </a:cubicBezTo>
                <a:lnTo>
                  <a:pt x="6894" y="13157"/>
                </a:lnTo>
                <a:cubicBezTo>
                  <a:pt x="6894" y="13169"/>
                  <a:pt x="6906" y="13181"/>
                  <a:pt x="6942" y="13193"/>
                </a:cubicBezTo>
                <a:cubicBezTo>
                  <a:pt x="6918" y="13193"/>
                  <a:pt x="6894" y="13181"/>
                  <a:pt x="6870" y="13181"/>
                </a:cubicBezTo>
                <a:cubicBezTo>
                  <a:pt x="6858" y="13169"/>
                  <a:pt x="6847" y="13157"/>
                  <a:pt x="6823" y="13157"/>
                </a:cubicBezTo>
                <a:cubicBezTo>
                  <a:pt x="6823" y="13157"/>
                  <a:pt x="6823" y="13157"/>
                  <a:pt x="6823" y="13145"/>
                </a:cubicBezTo>
                <a:cubicBezTo>
                  <a:pt x="6811" y="13149"/>
                  <a:pt x="6800" y="13151"/>
                  <a:pt x="6791" y="13151"/>
                </a:cubicBezTo>
                <a:cubicBezTo>
                  <a:pt x="6771" y="13151"/>
                  <a:pt x="6755" y="13145"/>
                  <a:pt x="6739" y="13145"/>
                </a:cubicBezTo>
                <a:lnTo>
                  <a:pt x="6716" y="13145"/>
                </a:lnTo>
                <a:cubicBezTo>
                  <a:pt x="6704" y="13133"/>
                  <a:pt x="6727" y="13145"/>
                  <a:pt x="6716" y="13121"/>
                </a:cubicBezTo>
                <a:lnTo>
                  <a:pt x="6716" y="13121"/>
                </a:lnTo>
                <a:lnTo>
                  <a:pt x="6668" y="13133"/>
                </a:lnTo>
                <a:cubicBezTo>
                  <a:pt x="6644" y="13110"/>
                  <a:pt x="6704" y="13110"/>
                  <a:pt x="6668" y="13098"/>
                </a:cubicBezTo>
                <a:lnTo>
                  <a:pt x="6668" y="13098"/>
                </a:lnTo>
                <a:cubicBezTo>
                  <a:pt x="6662" y="13104"/>
                  <a:pt x="6650" y="13107"/>
                  <a:pt x="6635" y="13107"/>
                </a:cubicBezTo>
                <a:cubicBezTo>
                  <a:pt x="6620" y="13107"/>
                  <a:pt x="6602" y="13104"/>
                  <a:pt x="6585" y="13098"/>
                </a:cubicBezTo>
                <a:lnTo>
                  <a:pt x="6596" y="13098"/>
                </a:lnTo>
                <a:cubicBezTo>
                  <a:pt x="6581" y="13098"/>
                  <a:pt x="6565" y="13092"/>
                  <a:pt x="6552" y="13092"/>
                </a:cubicBezTo>
                <a:cubicBezTo>
                  <a:pt x="6546" y="13092"/>
                  <a:pt x="6541" y="13094"/>
                  <a:pt x="6537" y="13098"/>
                </a:cubicBezTo>
                <a:lnTo>
                  <a:pt x="6525" y="13098"/>
                </a:lnTo>
                <a:lnTo>
                  <a:pt x="6513" y="13074"/>
                </a:lnTo>
                <a:lnTo>
                  <a:pt x="6513" y="13086"/>
                </a:lnTo>
                <a:lnTo>
                  <a:pt x="6477" y="13086"/>
                </a:lnTo>
                <a:cubicBezTo>
                  <a:pt x="6466" y="13074"/>
                  <a:pt x="6454" y="13062"/>
                  <a:pt x="6454" y="13062"/>
                </a:cubicBezTo>
                <a:cubicBezTo>
                  <a:pt x="6424" y="13033"/>
                  <a:pt x="6403" y="13011"/>
                  <a:pt x="6356" y="13011"/>
                </a:cubicBezTo>
                <a:cubicBezTo>
                  <a:pt x="6346" y="13011"/>
                  <a:pt x="6335" y="13012"/>
                  <a:pt x="6323" y="13014"/>
                </a:cubicBezTo>
                <a:cubicBezTo>
                  <a:pt x="6346" y="13026"/>
                  <a:pt x="6323" y="13038"/>
                  <a:pt x="6311" y="13038"/>
                </a:cubicBezTo>
                <a:lnTo>
                  <a:pt x="6287" y="13038"/>
                </a:lnTo>
                <a:lnTo>
                  <a:pt x="6275" y="13026"/>
                </a:lnTo>
                <a:cubicBezTo>
                  <a:pt x="6275" y="13026"/>
                  <a:pt x="6275" y="13026"/>
                  <a:pt x="6275" y="13014"/>
                </a:cubicBezTo>
                <a:cubicBezTo>
                  <a:pt x="6251" y="13008"/>
                  <a:pt x="6233" y="13008"/>
                  <a:pt x="6218" y="13008"/>
                </a:cubicBezTo>
                <a:cubicBezTo>
                  <a:pt x="6204" y="13008"/>
                  <a:pt x="6192" y="13008"/>
                  <a:pt x="6180" y="13002"/>
                </a:cubicBezTo>
                <a:lnTo>
                  <a:pt x="6132" y="13002"/>
                </a:lnTo>
                <a:cubicBezTo>
                  <a:pt x="6132" y="13002"/>
                  <a:pt x="6132" y="12991"/>
                  <a:pt x="6120" y="12991"/>
                </a:cubicBezTo>
                <a:lnTo>
                  <a:pt x="6096" y="12991"/>
                </a:lnTo>
                <a:cubicBezTo>
                  <a:pt x="6085" y="12979"/>
                  <a:pt x="6073" y="12979"/>
                  <a:pt x="6061" y="12979"/>
                </a:cubicBezTo>
                <a:cubicBezTo>
                  <a:pt x="6025" y="12967"/>
                  <a:pt x="5989" y="12967"/>
                  <a:pt x="5965" y="12955"/>
                </a:cubicBezTo>
                <a:cubicBezTo>
                  <a:pt x="5965" y="12955"/>
                  <a:pt x="5965" y="12943"/>
                  <a:pt x="5954" y="12943"/>
                </a:cubicBezTo>
                <a:cubicBezTo>
                  <a:pt x="5954" y="12943"/>
                  <a:pt x="5954" y="12955"/>
                  <a:pt x="5954" y="12955"/>
                </a:cubicBezTo>
                <a:cubicBezTo>
                  <a:pt x="5906" y="12943"/>
                  <a:pt x="5870" y="12931"/>
                  <a:pt x="5823" y="12919"/>
                </a:cubicBezTo>
                <a:cubicBezTo>
                  <a:pt x="5854" y="12919"/>
                  <a:pt x="5870" y="12930"/>
                  <a:pt x="5888" y="12930"/>
                </a:cubicBezTo>
                <a:cubicBezTo>
                  <a:pt x="5897" y="12930"/>
                  <a:pt x="5906" y="12927"/>
                  <a:pt x="5918" y="12919"/>
                </a:cubicBezTo>
                <a:cubicBezTo>
                  <a:pt x="5893" y="12898"/>
                  <a:pt x="5877" y="12893"/>
                  <a:pt x="5863" y="12893"/>
                </a:cubicBezTo>
                <a:cubicBezTo>
                  <a:pt x="5850" y="12893"/>
                  <a:pt x="5840" y="12897"/>
                  <a:pt x="5826" y="12897"/>
                </a:cubicBezTo>
                <a:cubicBezTo>
                  <a:pt x="5811" y="12897"/>
                  <a:pt x="5792" y="12892"/>
                  <a:pt x="5763" y="12871"/>
                </a:cubicBezTo>
                <a:lnTo>
                  <a:pt x="5739" y="12907"/>
                </a:lnTo>
                <a:lnTo>
                  <a:pt x="5715" y="12895"/>
                </a:lnTo>
                <a:lnTo>
                  <a:pt x="5704" y="12895"/>
                </a:lnTo>
                <a:cubicBezTo>
                  <a:pt x="5668" y="12883"/>
                  <a:pt x="5644" y="12883"/>
                  <a:pt x="5608" y="12871"/>
                </a:cubicBezTo>
                <a:cubicBezTo>
                  <a:pt x="5596" y="12871"/>
                  <a:pt x="5584" y="12860"/>
                  <a:pt x="5561" y="12860"/>
                </a:cubicBezTo>
                <a:cubicBezTo>
                  <a:pt x="5394" y="12824"/>
                  <a:pt x="5227" y="12788"/>
                  <a:pt x="5072" y="12752"/>
                </a:cubicBezTo>
                <a:cubicBezTo>
                  <a:pt x="5072" y="12740"/>
                  <a:pt x="5084" y="12740"/>
                  <a:pt x="5084" y="12740"/>
                </a:cubicBezTo>
                <a:lnTo>
                  <a:pt x="5049" y="12740"/>
                </a:lnTo>
                <a:cubicBezTo>
                  <a:pt x="5001" y="12729"/>
                  <a:pt x="4965" y="12729"/>
                  <a:pt x="4930" y="12717"/>
                </a:cubicBezTo>
                <a:lnTo>
                  <a:pt x="4942" y="12705"/>
                </a:lnTo>
                <a:cubicBezTo>
                  <a:pt x="4930" y="12699"/>
                  <a:pt x="4921" y="12696"/>
                  <a:pt x="4913" y="12696"/>
                </a:cubicBezTo>
                <a:cubicBezTo>
                  <a:pt x="4906" y="12696"/>
                  <a:pt x="4900" y="12699"/>
                  <a:pt x="4894" y="12705"/>
                </a:cubicBezTo>
                <a:cubicBezTo>
                  <a:pt x="4882" y="12693"/>
                  <a:pt x="4858" y="12693"/>
                  <a:pt x="4834" y="12693"/>
                </a:cubicBezTo>
                <a:cubicBezTo>
                  <a:pt x="4799" y="12681"/>
                  <a:pt x="4775" y="12681"/>
                  <a:pt x="4751" y="12669"/>
                </a:cubicBezTo>
                <a:cubicBezTo>
                  <a:pt x="4644" y="12633"/>
                  <a:pt x="4537" y="12598"/>
                  <a:pt x="4441" y="12598"/>
                </a:cubicBezTo>
                <a:cubicBezTo>
                  <a:pt x="4406" y="12586"/>
                  <a:pt x="4358" y="12574"/>
                  <a:pt x="4322" y="12574"/>
                </a:cubicBezTo>
                <a:cubicBezTo>
                  <a:pt x="4322" y="12562"/>
                  <a:pt x="4322" y="12550"/>
                  <a:pt x="4299" y="12538"/>
                </a:cubicBezTo>
                <a:cubicBezTo>
                  <a:pt x="4263" y="12526"/>
                  <a:pt x="4215" y="12526"/>
                  <a:pt x="4168" y="12526"/>
                </a:cubicBezTo>
                <a:cubicBezTo>
                  <a:pt x="4120" y="12514"/>
                  <a:pt x="4084" y="12490"/>
                  <a:pt x="4049" y="12490"/>
                </a:cubicBezTo>
                <a:cubicBezTo>
                  <a:pt x="4037" y="12490"/>
                  <a:pt x="4037" y="12479"/>
                  <a:pt x="4037" y="12479"/>
                </a:cubicBezTo>
                <a:lnTo>
                  <a:pt x="4037" y="12467"/>
                </a:lnTo>
                <a:cubicBezTo>
                  <a:pt x="4037" y="12467"/>
                  <a:pt x="4025" y="12490"/>
                  <a:pt x="4013" y="12490"/>
                </a:cubicBezTo>
                <a:cubicBezTo>
                  <a:pt x="3953" y="12479"/>
                  <a:pt x="3906" y="12467"/>
                  <a:pt x="3846" y="12455"/>
                </a:cubicBezTo>
                <a:lnTo>
                  <a:pt x="3846" y="12431"/>
                </a:lnTo>
                <a:cubicBezTo>
                  <a:pt x="3834" y="12431"/>
                  <a:pt x="3822" y="12431"/>
                  <a:pt x="3810" y="12419"/>
                </a:cubicBezTo>
                <a:cubicBezTo>
                  <a:pt x="3775" y="12419"/>
                  <a:pt x="3751" y="12419"/>
                  <a:pt x="3715" y="12407"/>
                </a:cubicBezTo>
                <a:cubicBezTo>
                  <a:pt x="3656" y="12395"/>
                  <a:pt x="3596" y="12383"/>
                  <a:pt x="3537" y="12359"/>
                </a:cubicBezTo>
                <a:cubicBezTo>
                  <a:pt x="3525" y="12359"/>
                  <a:pt x="3489" y="12359"/>
                  <a:pt x="3453" y="12348"/>
                </a:cubicBezTo>
                <a:cubicBezTo>
                  <a:pt x="3251" y="12300"/>
                  <a:pt x="3060" y="12252"/>
                  <a:pt x="2858" y="12193"/>
                </a:cubicBezTo>
                <a:cubicBezTo>
                  <a:pt x="2834" y="12181"/>
                  <a:pt x="2775" y="12181"/>
                  <a:pt x="2715" y="12157"/>
                </a:cubicBezTo>
                <a:lnTo>
                  <a:pt x="2703" y="12145"/>
                </a:lnTo>
                <a:cubicBezTo>
                  <a:pt x="2703" y="12133"/>
                  <a:pt x="2691" y="12121"/>
                  <a:pt x="2679" y="12109"/>
                </a:cubicBezTo>
                <a:cubicBezTo>
                  <a:pt x="2679" y="12109"/>
                  <a:pt x="2656" y="12098"/>
                  <a:pt x="2667" y="12098"/>
                </a:cubicBezTo>
                <a:lnTo>
                  <a:pt x="2644" y="12098"/>
                </a:lnTo>
                <a:lnTo>
                  <a:pt x="2620" y="12086"/>
                </a:lnTo>
                <a:cubicBezTo>
                  <a:pt x="2608" y="12086"/>
                  <a:pt x="2584" y="12074"/>
                  <a:pt x="2560" y="12074"/>
                </a:cubicBezTo>
                <a:cubicBezTo>
                  <a:pt x="2525" y="12062"/>
                  <a:pt x="2477" y="12050"/>
                  <a:pt x="2429" y="12038"/>
                </a:cubicBezTo>
                <a:lnTo>
                  <a:pt x="2429" y="12038"/>
                </a:lnTo>
                <a:cubicBezTo>
                  <a:pt x="2501" y="12062"/>
                  <a:pt x="2560" y="12074"/>
                  <a:pt x="2644" y="12109"/>
                </a:cubicBezTo>
                <a:cubicBezTo>
                  <a:pt x="2642" y="12111"/>
                  <a:pt x="2638" y="12112"/>
                  <a:pt x="2633" y="12112"/>
                </a:cubicBezTo>
                <a:cubicBezTo>
                  <a:pt x="2599" y="12112"/>
                  <a:pt x="2499" y="12084"/>
                  <a:pt x="2417" y="12074"/>
                </a:cubicBezTo>
                <a:cubicBezTo>
                  <a:pt x="2322" y="12014"/>
                  <a:pt x="2251" y="12002"/>
                  <a:pt x="2060" y="11931"/>
                </a:cubicBezTo>
                <a:cubicBezTo>
                  <a:pt x="1977" y="11919"/>
                  <a:pt x="1917" y="11919"/>
                  <a:pt x="1846" y="11907"/>
                </a:cubicBezTo>
                <a:lnTo>
                  <a:pt x="1846" y="11919"/>
                </a:lnTo>
                <a:cubicBezTo>
                  <a:pt x="1953" y="11931"/>
                  <a:pt x="2108" y="11967"/>
                  <a:pt x="2227" y="11990"/>
                </a:cubicBezTo>
                <a:cubicBezTo>
                  <a:pt x="2298" y="12026"/>
                  <a:pt x="2275" y="12038"/>
                  <a:pt x="2275" y="12050"/>
                </a:cubicBezTo>
                <a:cubicBezTo>
                  <a:pt x="2120" y="11990"/>
                  <a:pt x="2024" y="11978"/>
                  <a:pt x="1953" y="11978"/>
                </a:cubicBezTo>
                <a:lnTo>
                  <a:pt x="1941" y="11967"/>
                </a:lnTo>
                <a:cubicBezTo>
                  <a:pt x="1941" y="11955"/>
                  <a:pt x="1929" y="11955"/>
                  <a:pt x="1917" y="11955"/>
                </a:cubicBezTo>
                <a:cubicBezTo>
                  <a:pt x="1894" y="11943"/>
                  <a:pt x="1870" y="11943"/>
                  <a:pt x="1834" y="11943"/>
                </a:cubicBezTo>
                <a:cubicBezTo>
                  <a:pt x="1798" y="11931"/>
                  <a:pt x="1751" y="11931"/>
                  <a:pt x="1715" y="11919"/>
                </a:cubicBezTo>
                <a:cubicBezTo>
                  <a:pt x="1691" y="11919"/>
                  <a:pt x="1679" y="11919"/>
                  <a:pt x="1655" y="11907"/>
                </a:cubicBezTo>
                <a:cubicBezTo>
                  <a:pt x="1632" y="11907"/>
                  <a:pt x="1608" y="11895"/>
                  <a:pt x="1584" y="11883"/>
                </a:cubicBezTo>
                <a:lnTo>
                  <a:pt x="1584" y="11895"/>
                </a:lnTo>
                <a:cubicBezTo>
                  <a:pt x="1489" y="11871"/>
                  <a:pt x="1405" y="11848"/>
                  <a:pt x="1322" y="11836"/>
                </a:cubicBezTo>
                <a:cubicBezTo>
                  <a:pt x="1298" y="11824"/>
                  <a:pt x="1274" y="11824"/>
                  <a:pt x="1251" y="11812"/>
                </a:cubicBezTo>
                <a:lnTo>
                  <a:pt x="1132" y="11776"/>
                </a:lnTo>
                <a:lnTo>
                  <a:pt x="1132" y="11764"/>
                </a:lnTo>
                <a:lnTo>
                  <a:pt x="1060" y="11752"/>
                </a:lnTo>
                <a:cubicBezTo>
                  <a:pt x="1084" y="11752"/>
                  <a:pt x="1108" y="11752"/>
                  <a:pt x="1132" y="11764"/>
                </a:cubicBezTo>
                <a:lnTo>
                  <a:pt x="1132" y="11740"/>
                </a:lnTo>
                <a:cubicBezTo>
                  <a:pt x="1121" y="11742"/>
                  <a:pt x="1110" y="11743"/>
                  <a:pt x="1099" y="11743"/>
                </a:cubicBezTo>
                <a:cubicBezTo>
                  <a:pt x="1048" y="11743"/>
                  <a:pt x="985" y="11722"/>
                  <a:pt x="858" y="11693"/>
                </a:cubicBezTo>
                <a:lnTo>
                  <a:pt x="846" y="11693"/>
                </a:lnTo>
                <a:cubicBezTo>
                  <a:pt x="834" y="11693"/>
                  <a:pt x="822" y="11681"/>
                  <a:pt x="810" y="11681"/>
                </a:cubicBezTo>
                <a:lnTo>
                  <a:pt x="798" y="11681"/>
                </a:lnTo>
                <a:cubicBezTo>
                  <a:pt x="798" y="11681"/>
                  <a:pt x="786" y="11669"/>
                  <a:pt x="751" y="11657"/>
                </a:cubicBezTo>
                <a:cubicBezTo>
                  <a:pt x="739" y="11705"/>
                  <a:pt x="727" y="11800"/>
                  <a:pt x="715" y="11859"/>
                </a:cubicBezTo>
                <a:cubicBezTo>
                  <a:pt x="715" y="11900"/>
                  <a:pt x="709" y="11924"/>
                  <a:pt x="702" y="11924"/>
                </a:cubicBezTo>
                <a:cubicBezTo>
                  <a:pt x="699" y="11924"/>
                  <a:pt x="695" y="11918"/>
                  <a:pt x="691" y="11907"/>
                </a:cubicBezTo>
                <a:lnTo>
                  <a:pt x="691" y="12312"/>
                </a:lnTo>
                <a:cubicBezTo>
                  <a:pt x="679" y="12359"/>
                  <a:pt x="679" y="12407"/>
                  <a:pt x="667" y="12443"/>
                </a:cubicBezTo>
                <a:cubicBezTo>
                  <a:pt x="655" y="12490"/>
                  <a:pt x="655" y="12538"/>
                  <a:pt x="643" y="12586"/>
                </a:cubicBezTo>
                <a:cubicBezTo>
                  <a:pt x="631" y="12598"/>
                  <a:pt x="620" y="12621"/>
                  <a:pt x="608" y="12621"/>
                </a:cubicBezTo>
                <a:cubicBezTo>
                  <a:pt x="596" y="12742"/>
                  <a:pt x="596" y="12782"/>
                  <a:pt x="601" y="12782"/>
                </a:cubicBezTo>
                <a:cubicBezTo>
                  <a:pt x="607" y="12782"/>
                  <a:pt x="619" y="12736"/>
                  <a:pt x="631" y="12693"/>
                </a:cubicBezTo>
                <a:lnTo>
                  <a:pt x="631" y="12693"/>
                </a:lnTo>
                <a:cubicBezTo>
                  <a:pt x="620" y="12752"/>
                  <a:pt x="608" y="12824"/>
                  <a:pt x="596" y="12895"/>
                </a:cubicBezTo>
                <a:cubicBezTo>
                  <a:pt x="587" y="12913"/>
                  <a:pt x="578" y="12924"/>
                  <a:pt x="574" y="12924"/>
                </a:cubicBezTo>
                <a:cubicBezTo>
                  <a:pt x="573" y="12924"/>
                  <a:pt x="572" y="12922"/>
                  <a:pt x="572" y="12919"/>
                </a:cubicBezTo>
                <a:cubicBezTo>
                  <a:pt x="551" y="13040"/>
                  <a:pt x="550" y="13067"/>
                  <a:pt x="556" y="13067"/>
                </a:cubicBezTo>
                <a:cubicBezTo>
                  <a:pt x="560" y="13067"/>
                  <a:pt x="567" y="13055"/>
                  <a:pt x="572" y="13050"/>
                </a:cubicBezTo>
                <a:lnTo>
                  <a:pt x="572" y="13050"/>
                </a:lnTo>
                <a:cubicBezTo>
                  <a:pt x="560" y="13086"/>
                  <a:pt x="560" y="13133"/>
                  <a:pt x="548" y="13169"/>
                </a:cubicBezTo>
                <a:lnTo>
                  <a:pt x="500" y="13276"/>
                </a:lnTo>
                <a:cubicBezTo>
                  <a:pt x="441" y="13705"/>
                  <a:pt x="381" y="14181"/>
                  <a:pt x="322" y="14681"/>
                </a:cubicBezTo>
                <a:cubicBezTo>
                  <a:pt x="298" y="14824"/>
                  <a:pt x="274" y="14967"/>
                  <a:pt x="262" y="15122"/>
                </a:cubicBezTo>
                <a:lnTo>
                  <a:pt x="250" y="15122"/>
                </a:lnTo>
                <a:lnTo>
                  <a:pt x="239" y="15134"/>
                </a:lnTo>
                <a:cubicBezTo>
                  <a:pt x="239" y="15146"/>
                  <a:pt x="239" y="15157"/>
                  <a:pt x="227" y="15169"/>
                </a:cubicBezTo>
                <a:cubicBezTo>
                  <a:pt x="227" y="15193"/>
                  <a:pt x="215" y="15229"/>
                  <a:pt x="203" y="15277"/>
                </a:cubicBezTo>
                <a:cubicBezTo>
                  <a:pt x="215" y="15181"/>
                  <a:pt x="227" y="15074"/>
                  <a:pt x="250" y="14931"/>
                </a:cubicBezTo>
                <a:lnTo>
                  <a:pt x="250" y="14931"/>
                </a:lnTo>
                <a:cubicBezTo>
                  <a:pt x="215" y="15098"/>
                  <a:pt x="191" y="15288"/>
                  <a:pt x="155" y="15491"/>
                </a:cubicBezTo>
                <a:cubicBezTo>
                  <a:pt x="131" y="15729"/>
                  <a:pt x="96" y="15967"/>
                  <a:pt x="60" y="16229"/>
                </a:cubicBezTo>
                <a:cubicBezTo>
                  <a:pt x="477" y="16253"/>
                  <a:pt x="953" y="16265"/>
                  <a:pt x="1453" y="16289"/>
                </a:cubicBezTo>
                <a:lnTo>
                  <a:pt x="1572" y="16289"/>
                </a:lnTo>
                <a:cubicBezTo>
                  <a:pt x="1576" y="16289"/>
                  <a:pt x="1580" y="16289"/>
                  <a:pt x="1584" y="16289"/>
                </a:cubicBezTo>
                <a:lnTo>
                  <a:pt x="1584" y="16289"/>
                </a:lnTo>
                <a:cubicBezTo>
                  <a:pt x="1591" y="16289"/>
                  <a:pt x="1599" y="16289"/>
                  <a:pt x="1608" y="16289"/>
                </a:cubicBezTo>
                <a:lnTo>
                  <a:pt x="1632" y="16289"/>
                </a:lnTo>
                <a:cubicBezTo>
                  <a:pt x="1679" y="16289"/>
                  <a:pt x="1727" y="16300"/>
                  <a:pt x="1774" y="16300"/>
                </a:cubicBezTo>
                <a:lnTo>
                  <a:pt x="1977" y="16300"/>
                </a:lnTo>
                <a:cubicBezTo>
                  <a:pt x="1990" y="16307"/>
                  <a:pt x="1995" y="16317"/>
                  <a:pt x="1991" y="16324"/>
                </a:cubicBezTo>
                <a:lnTo>
                  <a:pt x="1991" y="16324"/>
                </a:lnTo>
                <a:cubicBezTo>
                  <a:pt x="2025" y="16324"/>
                  <a:pt x="2036" y="16312"/>
                  <a:pt x="2024" y="16312"/>
                </a:cubicBezTo>
                <a:lnTo>
                  <a:pt x="2096" y="16312"/>
                </a:lnTo>
                <a:cubicBezTo>
                  <a:pt x="2251" y="16324"/>
                  <a:pt x="2405" y="16324"/>
                  <a:pt x="2560" y="16336"/>
                </a:cubicBezTo>
                <a:lnTo>
                  <a:pt x="2346" y="16336"/>
                </a:lnTo>
                <a:cubicBezTo>
                  <a:pt x="2228" y="16336"/>
                  <a:pt x="2121" y="16324"/>
                  <a:pt x="1991" y="16324"/>
                </a:cubicBezTo>
                <a:lnTo>
                  <a:pt x="1991" y="16324"/>
                </a:lnTo>
                <a:cubicBezTo>
                  <a:pt x="1987" y="16331"/>
                  <a:pt x="1975" y="16336"/>
                  <a:pt x="1953" y="16336"/>
                </a:cubicBezTo>
                <a:cubicBezTo>
                  <a:pt x="2298" y="16348"/>
                  <a:pt x="2453" y="16336"/>
                  <a:pt x="2834" y="16384"/>
                </a:cubicBezTo>
                <a:cubicBezTo>
                  <a:pt x="2882" y="16376"/>
                  <a:pt x="2903" y="16368"/>
                  <a:pt x="2908" y="16360"/>
                </a:cubicBezTo>
                <a:lnTo>
                  <a:pt x="2786" y="16360"/>
                </a:lnTo>
                <a:lnTo>
                  <a:pt x="2786" y="16348"/>
                </a:lnTo>
                <a:cubicBezTo>
                  <a:pt x="2824" y="16356"/>
                  <a:pt x="2867" y="16358"/>
                  <a:pt x="2909" y="16359"/>
                </a:cubicBezTo>
                <a:lnTo>
                  <a:pt x="2909" y="16359"/>
                </a:lnTo>
                <a:cubicBezTo>
                  <a:pt x="2911" y="16356"/>
                  <a:pt x="2909" y="16352"/>
                  <a:pt x="2906" y="16348"/>
                </a:cubicBezTo>
                <a:lnTo>
                  <a:pt x="2929" y="16348"/>
                </a:lnTo>
                <a:cubicBezTo>
                  <a:pt x="2929" y="16353"/>
                  <a:pt x="2932" y="16356"/>
                  <a:pt x="2937" y="16360"/>
                </a:cubicBezTo>
                <a:lnTo>
                  <a:pt x="2937" y="16360"/>
                </a:lnTo>
                <a:cubicBezTo>
                  <a:pt x="2928" y="16360"/>
                  <a:pt x="2918" y="16360"/>
                  <a:pt x="2909" y="16359"/>
                </a:cubicBezTo>
                <a:lnTo>
                  <a:pt x="2909" y="16359"/>
                </a:lnTo>
                <a:cubicBezTo>
                  <a:pt x="2908" y="16360"/>
                  <a:pt x="2908" y="16360"/>
                  <a:pt x="2908" y="16360"/>
                </a:cubicBezTo>
                <a:lnTo>
                  <a:pt x="2937" y="16360"/>
                </a:lnTo>
                <a:cubicBezTo>
                  <a:pt x="2937" y="16360"/>
                  <a:pt x="2937" y="16360"/>
                  <a:pt x="2937" y="16360"/>
                </a:cubicBezTo>
                <a:lnTo>
                  <a:pt x="2937" y="16360"/>
                </a:lnTo>
                <a:cubicBezTo>
                  <a:pt x="2951" y="16360"/>
                  <a:pt x="2964" y="16360"/>
                  <a:pt x="2977" y="16360"/>
                </a:cubicBezTo>
                <a:lnTo>
                  <a:pt x="2937" y="16360"/>
                </a:lnTo>
                <a:cubicBezTo>
                  <a:pt x="2945" y="16365"/>
                  <a:pt x="2957" y="16371"/>
                  <a:pt x="2977" y="16384"/>
                </a:cubicBezTo>
                <a:cubicBezTo>
                  <a:pt x="3013" y="16388"/>
                  <a:pt x="3046" y="16389"/>
                  <a:pt x="3078" y="16389"/>
                </a:cubicBezTo>
                <a:cubicBezTo>
                  <a:pt x="3142" y="16389"/>
                  <a:pt x="3203" y="16384"/>
                  <a:pt x="3275" y="16384"/>
                </a:cubicBezTo>
                <a:cubicBezTo>
                  <a:pt x="3156" y="16372"/>
                  <a:pt x="3132" y="16360"/>
                  <a:pt x="3144" y="16360"/>
                </a:cubicBezTo>
                <a:cubicBezTo>
                  <a:pt x="3203" y="16360"/>
                  <a:pt x="3251" y="16360"/>
                  <a:pt x="3310" y="16372"/>
                </a:cubicBezTo>
                <a:cubicBezTo>
                  <a:pt x="3358" y="16372"/>
                  <a:pt x="3394" y="16372"/>
                  <a:pt x="3429" y="16384"/>
                </a:cubicBezTo>
                <a:lnTo>
                  <a:pt x="3465" y="16384"/>
                </a:lnTo>
                <a:cubicBezTo>
                  <a:pt x="3525" y="16396"/>
                  <a:pt x="3572" y="16408"/>
                  <a:pt x="3679" y="16420"/>
                </a:cubicBezTo>
                <a:lnTo>
                  <a:pt x="3799" y="16420"/>
                </a:lnTo>
                <a:lnTo>
                  <a:pt x="3799" y="16443"/>
                </a:lnTo>
                <a:lnTo>
                  <a:pt x="4049" y="16443"/>
                </a:lnTo>
                <a:lnTo>
                  <a:pt x="4072" y="16431"/>
                </a:lnTo>
                <a:lnTo>
                  <a:pt x="4096" y="16431"/>
                </a:lnTo>
                <a:cubicBezTo>
                  <a:pt x="4108" y="16431"/>
                  <a:pt x="4108" y="16431"/>
                  <a:pt x="4120" y="16420"/>
                </a:cubicBezTo>
                <a:lnTo>
                  <a:pt x="4132" y="16420"/>
                </a:lnTo>
                <a:cubicBezTo>
                  <a:pt x="4608" y="16443"/>
                  <a:pt x="5108" y="16467"/>
                  <a:pt x="5573" y="16491"/>
                </a:cubicBezTo>
                <a:lnTo>
                  <a:pt x="5656" y="16491"/>
                </a:lnTo>
                <a:lnTo>
                  <a:pt x="5775" y="16503"/>
                </a:lnTo>
                <a:lnTo>
                  <a:pt x="5989" y="16515"/>
                </a:lnTo>
                <a:cubicBezTo>
                  <a:pt x="6061" y="16527"/>
                  <a:pt x="6132" y="16527"/>
                  <a:pt x="6204" y="16527"/>
                </a:cubicBezTo>
                <a:cubicBezTo>
                  <a:pt x="6275" y="16539"/>
                  <a:pt x="6346" y="16539"/>
                  <a:pt x="6406" y="16550"/>
                </a:cubicBezTo>
                <a:lnTo>
                  <a:pt x="6418" y="16550"/>
                </a:lnTo>
                <a:lnTo>
                  <a:pt x="6430" y="16515"/>
                </a:lnTo>
                <a:cubicBezTo>
                  <a:pt x="6537" y="16515"/>
                  <a:pt x="6644" y="16527"/>
                  <a:pt x="6763" y="16527"/>
                </a:cubicBezTo>
                <a:cubicBezTo>
                  <a:pt x="6966" y="16550"/>
                  <a:pt x="7228" y="16550"/>
                  <a:pt x="7454" y="16574"/>
                </a:cubicBezTo>
                <a:lnTo>
                  <a:pt x="7561" y="16574"/>
                </a:lnTo>
                <a:lnTo>
                  <a:pt x="7561" y="16610"/>
                </a:lnTo>
                <a:lnTo>
                  <a:pt x="7632" y="16598"/>
                </a:lnTo>
                <a:lnTo>
                  <a:pt x="7632" y="16598"/>
                </a:lnTo>
                <a:cubicBezTo>
                  <a:pt x="7466" y="16646"/>
                  <a:pt x="7882" y="16658"/>
                  <a:pt x="7990" y="16670"/>
                </a:cubicBezTo>
                <a:cubicBezTo>
                  <a:pt x="7978" y="16646"/>
                  <a:pt x="7894" y="16634"/>
                  <a:pt x="7716" y="16634"/>
                </a:cubicBezTo>
                <a:cubicBezTo>
                  <a:pt x="7739" y="16610"/>
                  <a:pt x="7966" y="16622"/>
                  <a:pt x="8073" y="16610"/>
                </a:cubicBezTo>
                <a:cubicBezTo>
                  <a:pt x="7990" y="16598"/>
                  <a:pt x="7966" y="16598"/>
                  <a:pt x="7966" y="16586"/>
                </a:cubicBezTo>
                <a:lnTo>
                  <a:pt x="7966" y="16586"/>
                </a:lnTo>
                <a:cubicBezTo>
                  <a:pt x="8109" y="16598"/>
                  <a:pt x="8251" y="16610"/>
                  <a:pt x="8394" y="16610"/>
                </a:cubicBezTo>
                <a:cubicBezTo>
                  <a:pt x="8406" y="16622"/>
                  <a:pt x="8394" y="16634"/>
                  <a:pt x="8263" y="16634"/>
                </a:cubicBezTo>
                <a:cubicBezTo>
                  <a:pt x="8359" y="16634"/>
                  <a:pt x="8323" y="16658"/>
                  <a:pt x="8311" y="16670"/>
                </a:cubicBezTo>
                <a:cubicBezTo>
                  <a:pt x="8478" y="16670"/>
                  <a:pt x="8591" y="16675"/>
                  <a:pt x="8691" y="16675"/>
                </a:cubicBezTo>
                <a:cubicBezTo>
                  <a:pt x="8741" y="16675"/>
                  <a:pt x="8787" y="16673"/>
                  <a:pt x="8835" y="16670"/>
                </a:cubicBezTo>
                <a:cubicBezTo>
                  <a:pt x="8900" y="16687"/>
                  <a:pt x="8877" y="16687"/>
                  <a:pt x="8854" y="16687"/>
                </a:cubicBezTo>
                <a:cubicBezTo>
                  <a:pt x="8832" y="16687"/>
                  <a:pt x="8811" y="16687"/>
                  <a:pt x="8882" y="16705"/>
                </a:cubicBezTo>
                <a:lnTo>
                  <a:pt x="9073" y="16693"/>
                </a:lnTo>
                <a:lnTo>
                  <a:pt x="9073" y="16693"/>
                </a:lnTo>
                <a:cubicBezTo>
                  <a:pt x="9214" y="16705"/>
                  <a:pt x="8936" y="16705"/>
                  <a:pt x="9138" y="16717"/>
                </a:cubicBezTo>
                <a:lnTo>
                  <a:pt x="9138" y="16717"/>
                </a:lnTo>
                <a:cubicBezTo>
                  <a:pt x="9160" y="16714"/>
                  <a:pt x="9174" y="16711"/>
                  <a:pt x="9180" y="16705"/>
                </a:cubicBezTo>
                <a:cubicBezTo>
                  <a:pt x="9191" y="16708"/>
                  <a:pt x="9202" y="16711"/>
                  <a:pt x="9211" y="16713"/>
                </a:cubicBezTo>
                <a:lnTo>
                  <a:pt x="9211" y="16713"/>
                </a:lnTo>
                <a:cubicBezTo>
                  <a:pt x="9237" y="16712"/>
                  <a:pt x="9269" y="16710"/>
                  <a:pt x="9305" y="16708"/>
                </a:cubicBezTo>
                <a:lnTo>
                  <a:pt x="9305" y="16708"/>
                </a:lnTo>
                <a:cubicBezTo>
                  <a:pt x="9293" y="16704"/>
                  <a:pt x="9280" y="16699"/>
                  <a:pt x="9263" y="16693"/>
                </a:cubicBezTo>
                <a:lnTo>
                  <a:pt x="9275" y="16693"/>
                </a:lnTo>
                <a:cubicBezTo>
                  <a:pt x="9323" y="16705"/>
                  <a:pt x="9359" y="16705"/>
                  <a:pt x="9371" y="16705"/>
                </a:cubicBezTo>
                <a:cubicBezTo>
                  <a:pt x="9368" y="16705"/>
                  <a:pt x="9366" y="16706"/>
                  <a:pt x="9364" y="16706"/>
                </a:cubicBezTo>
                <a:lnTo>
                  <a:pt x="9364" y="16706"/>
                </a:lnTo>
                <a:cubicBezTo>
                  <a:pt x="9389" y="16706"/>
                  <a:pt x="9415" y="16705"/>
                  <a:pt x="9442" y="16705"/>
                </a:cubicBezTo>
                <a:lnTo>
                  <a:pt x="9478" y="16705"/>
                </a:lnTo>
                <a:cubicBezTo>
                  <a:pt x="9490" y="16705"/>
                  <a:pt x="9514" y="16717"/>
                  <a:pt x="9537" y="16717"/>
                </a:cubicBezTo>
                <a:lnTo>
                  <a:pt x="9573" y="16717"/>
                </a:lnTo>
                <a:lnTo>
                  <a:pt x="9573" y="16681"/>
                </a:lnTo>
                <a:cubicBezTo>
                  <a:pt x="9704" y="16693"/>
                  <a:pt x="9823" y="16705"/>
                  <a:pt x="9954" y="16705"/>
                </a:cubicBezTo>
                <a:lnTo>
                  <a:pt x="10668" y="16717"/>
                </a:lnTo>
                <a:lnTo>
                  <a:pt x="10692" y="16717"/>
                </a:lnTo>
                <a:cubicBezTo>
                  <a:pt x="10692" y="16729"/>
                  <a:pt x="10692" y="16753"/>
                  <a:pt x="10692" y="16765"/>
                </a:cubicBezTo>
                <a:cubicBezTo>
                  <a:pt x="10687" y="16765"/>
                  <a:pt x="10685" y="16763"/>
                  <a:pt x="10683" y="16763"/>
                </a:cubicBezTo>
                <a:cubicBezTo>
                  <a:pt x="10680" y="16763"/>
                  <a:pt x="10680" y="16767"/>
                  <a:pt x="10680" y="16789"/>
                </a:cubicBezTo>
                <a:cubicBezTo>
                  <a:pt x="10683" y="16796"/>
                  <a:pt x="10685" y="16799"/>
                  <a:pt x="10686" y="16799"/>
                </a:cubicBezTo>
                <a:cubicBezTo>
                  <a:pt x="10691" y="16799"/>
                  <a:pt x="10693" y="16778"/>
                  <a:pt x="10698" y="16778"/>
                </a:cubicBezTo>
                <a:cubicBezTo>
                  <a:pt x="10700" y="16778"/>
                  <a:pt x="10702" y="16781"/>
                  <a:pt x="10704" y="16789"/>
                </a:cubicBezTo>
                <a:lnTo>
                  <a:pt x="10704" y="16765"/>
                </a:lnTo>
                <a:cubicBezTo>
                  <a:pt x="10716" y="16753"/>
                  <a:pt x="10704" y="16729"/>
                  <a:pt x="10704" y="16717"/>
                </a:cubicBezTo>
                <a:lnTo>
                  <a:pt x="10716" y="16717"/>
                </a:lnTo>
                <a:lnTo>
                  <a:pt x="10716" y="16741"/>
                </a:lnTo>
                <a:cubicBezTo>
                  <a:pt x="10716" y="16737"/>
                  <a:pt x="10717" y="16736"/>
                  <a:pt x="10719" y="16736"/>
                </a:cubicBezTo>
                <a:cubicBezTo>
                  <a:pt x="10722" y="16736"/>
                  <a:pt x="10728" y="16744"/>
                  <a:pt x="10728" y="16753"/>
                </a:cubicBezTo>
                <a:cubicBezTo>
                  <a:pt x="10728" y="16729"/>
                  <a:pt x="10728" y="16729"/>
                  <a:pt x="10728" y="16717"/>
                </a:cubicBezTo>
                <a:lnTo>
                  <a:pt x="10740" y="16717"/>
                </a:lnTo>
                <a:cubicBezTo>
                  <a:pt x="10740" y="16717"/>
                  <a:pt x="10740" y="16729"/>
                  <a:pt x="10740" y="16741"/>
                </a:cubicBezTo>
                <a:cubicBezTo>
                  <a:pt x="10740" y="16729"/>
                  <a:pt x="10752" y="16729"/>
                  <a:pt x="10752" y="16717"/>
                </a:cubicBezTo>
                <a:lnTo>
                  <a:pt x="10811" y="16717"/>
                </a:lnTo>
                <a:cubicBezTo>
                  <a:pt x="10822" y="16717"/>
                  <a:pt x="10823" y="16781"/>
                  <a:pt x="10831" y="16781"/>
                </a:cubicBezTo>
                <a:cubicBezTo>
                  <a:pt x="10832" y="16781"/>
                  <a:pt x="10834" y="16780"/>
                  <a:pt x="10835" y="16777"/>
                </a:cubicBezTo>
                <a:cubicBezTo>
                  <a:pt x="10847" y="16753"/>
                  <a:pt x="10835" y="16741"/>
                  <a:pt x="10835" y="16729"/>
                </a:cubicBezTo>
                <a:cubicBezTo>
                  <a:pt x="10835" y="16729"/>
                  <a:pt x="10835" y="16729"/>
                  <a:pt x="10847" y="16717"/>
                </a:cubicBezTo>
                <a:cubicBezTo>
                  <a:pt x="10847" y="16741"/>
                  <a:pt x="10847" y="16741"/>
                  <a:pt x="10847" y="16741"/>
                </a:cubicBezTo>
                <a:cubicBezTo>
                  <a:pt x="10847" y="16752"/>
                  <a:pt x="10847" y="16755"/>
                  <a:pt x="10847" y="16755"/>
                </a:cubicBezTo>
                <a:cubicBezTo>
                  <a:pt x="10848" y="16755"/>
                  <a:pt x="10849" y="16751"/>
                  <a:pt x="10851" y="16751"/>
                </a:cubicBezTo>
                <a:cubicBezTo>
                  <a:pt x="10853" y="16751"/>
                  <a:pt x="10855" y="16754"/>
                  <a:pt x="10859" y="16765"/>
                </a:cubicBezTo>
                <a:cubicBezTo>
                  <a:pt x="10859" y="16753"/>
                  <a:pt x="10847" y="16753"/>
                  <a:pt x="10859" y="16741"/>
                </a:cubicBezTo>
                <a:cubicBezTo>
                  <a:pt x="10859" y="16741"/>
                  <a:pt x="10859" y="16729"/>
                  <a:pt x="10871" y="16717"/>
                </a:cubicBezTo>
                <a:cubicBezTo>
                  <a:pt x="10871" y="16717"/>
                  <a:pt x="10871" y="16717"/>
                  <a:pt x="10883" y="16729"/>
                </a:cubicBezTo>
                <a:cubicBezTo>
                  <a:pt x="10883" y="16729"/>
                  <a:pt x="10883" y="16729"/>
                  <a:pt x="10883" y="16717"/>
                </a:cubicBezTo>
                <a:cubicBezTo>
                  <a:pt x="10883" y="16729"/>
                  <a:pt x="10895" y="16741"/>
                  <a:pt x="10895" y="16753"/>
                </a:cubicBezTo>
                <a:lnTo>
                  <a:pt x="10895" y="16717"/>
                </a:lnTo>
                <a:lnTo>
                  <a:pt x="10930" y="16717"/>
                </a:lnTo>
                <a:lnTo>
                  <a:pt x="10930" y="16753"/>
                </a:lnTo>
                <a:cubicBezTo>
                  <a:pt x="10930" y="16753"/>
                  <a:pt x="10937" y="16733"/>
                  <a:pt x="10940" y="16733"/>
                </a:cubicBezTo>
                <a:cubicBezTo>
                  <a:pt x="10942" y="16733"/>
                  <a:pt x="10942" y="16735"/>
                  <a:pt x="10942" y="16741"/>
                </a:cubicBezTo>
                <a:lnTo>
                  <a:pt x="10942" y="16765"/>
                </a:lnTo>
                <a:cubicBezTo>
                  <a:pt x="10954" y="16729"/>
                  <a:pt x="10978" y="16753"/>
                  <a:pt x="10990" y="16729"/>
                </a:cubicBezTo>
                <a:lnTo>
                  <a:pt x="10990" y="16765"/>
                </a:lnTo>
                <a:cubicBezTo>
                  <a:pt x="11002" y="16741"/>
                  <a:pt x="10990" y="16741"/>
                  <a:pt x="10990" y="16717"/>
                </a:cubicBezTo>
                <a:lnTo>
                  <a:pt x="11014" y="16717"/>
                </a:lnTo>
                <a:cubicBezTo>
                  <a:pt x="11014" y="16753"/>
                  <a:pt x="11014" y="16729"/>
                  <a:pt x="11014" y="16765"/>
                </a:cubicBezTo>
                <a:lnTo>
                  <a:pt x="11026" y="16729"/>
                </a:lnTo>
                <a:lnTo>
                  <a:pt x="11049" y="16729"/>
                </a:lnTo>
                <a:cubicBezTo>
                  <a:pt x="11049" y="16741"/>
                  <a:pt x="11061" y="16765"/>
                  <a:pt x="11061" y="16765"/>
                </a:cubicBezTo>
                <a:cubicBezTo>
                  <a:pt x="11061" y="16753"/>
                  <a:pt x="11073" y="16741"/>
                  <a:pt x="11073" y="16729"/>
                </a:cubicBezTo>
                <a:lnTo>
                  <a:pt x="11085" y="16729"/>
                </a:lnTo>
                <a:cubicBezTo>
                  <a:pt x="11085" y="16725"/>
                  <a:pt x="11085" y="16721"/>
                  <a:pt x="11085" y="16717"/>
                </a:cubicBezTo>
                <a:lnTo>
                  <a:pt x="11097" y="16717"/>
                </a:lnTo>
                <a:cubicBezTo>
                  <a:pt x="11097" y="16729"/>
                  <a:pt x="11097" y="16741"/>
                  <a:pt x="11097" y="16765"/>
                </a:cubicBezTo>
                <a:cubicBezTo>
                  <a:pt x="11097" y="16768"/>
                  <a:pt x="11097" y="16771"/>
                  <a:pt x="11097" y="16777"/>
                </a:cubicBezTo>
                <a:cubicBezTo>
                  <a:pt x="11101" y="16763"/>
                  <a:pt x="11103" y="16758"/>
                  <a:pt x="11105" y="16758"/>
                </a:cubicBezTo>
                <a:cubicBezTo>
                  <a:pt x="11109" y="16758"/>
                  <a:pt x="11112" y="16778"/>
                  <a:pt x="11118" y="16778"/>
                </a:cubicBezTo>
                <a:cubicBezTo>
                  <a:pt x="11119" y="16778"/>
                  <a:pt x="11120" y="16778"/>
                  <a:pt x="11121" y="16777"/>
                </a:cubicBezTo>
                <a:lnTo>
                  <a:pt x="11121" y="16765"/>
                </a:lnTo>
                <a:cubicBezTo>
                  <a:pt x="11121" y="16741"/>
                  <a:pt x="11121" y="16741"/>
                  <a:pt x="11133" y="16741"/>
                </a:cubicBezTo>
                <a:cubicBezTo>
                  <a:pt x="11133" y="16777"/>
                  <a:pt x="11133" y="16765"/>
                  <a:pt x="11133" y="16777"/>
                </a:cubicBezTo>
                <a:cubicBezTo>
                  <a:pt x="11133" y="16765"/>
                  <a:pt x="11145" y="16729"/>
                  <a:pt x="11145" y="16729"/>
                </a:cubicBezTo>
                <a:cubicBezTo>
                  <a:pt x="11145" y="16757"/>
                  <a:pt x="11152" y="16756"/>
                  <a:pt x="11149" y="16771"/>
                </a:cubicBezTo>
                <a:lnTo>
                  <a:pt x="11149" y="16771"/>
                </a:lnTo>
                <a:cubicBezTo>
                  <a:pt x="11157" y="16747"/>
                  <a:pt x="11158" y="16761"/>
                  <a:pt x="11168" y="16741"/>
                </a:cubicBezTo>
                <a:cubicBezTo>
                  <a:pt x="11168" y="16746"/>
                  <a:pt x="11168" y="16754"/>
                  <a:pt x="11168" y="16765"/>
                </a:cubicBezTo>
                <a:lnTo>
                  <a:pt x="11169" y="16765"/>
                </a:lnTo>
                <a:cubicBezTo>
                  <a:pt x="11174" y="16756"/>
                  <a:pt x="11179" y="16748"/>
                  <a:pt x="11182" y="16748"/>
                </a:cubicBezTo>
                <a:lnTo>
                  <a:pt x="11182" y="16748"/>
                </a:lnTo>
                <a:cubicBezTo>
                  <a:pt x="11183" y="16748"/>
                  <a:pt x="11183" y="16751"/>
                  <a:pt x="11182" y="16756"/>
                </a:cubicBezTo>
                <a:lnTo>
                  <a:pt x="11182" y="16756"/>
                </a:lnTo>
                <a:cubicBezTo>
                  <a:pt x="11186" y="16748"/>
                  <a:pt x="11192" y="16741"/>
                  <a:pt x="11192" y="16741"/>
                </a:cubicBezTo>
                <a:lnTo>
                  <a:pt x="11204" y="16729"/>
                </a:lnTo>
                <a:lnTo>
                  <a:pt x="11204" y="16729"/>
                </a:lnTo>
                <a:cubicBezTo>
                  <a:pt x="11204" y="16741"/>
                  <a:pt x="11192" y="16741"/>
                  <a:pt x="11204" y="16741"/>
                </a:cubicBezTo>
                <a:cubicBezTo>
                  <a:pt x="11205" y="16739"/>
                  <a:pt x="11207" y="16737"/>
                  <a:pt x="11208" y="16736"/>
                </a:cubicBezTo>
                <a:lnTo>
                  <a:pt x="11208" y="16736"/>
                </a:lnTo>
                <a:cubicBezTo>
                  <a:pt x="11208" y="16736"/>
                  <a:pt x="11208" y="16736"/>
                  <a:pt x="11208" y="16736"/>
                </a:cubicBezTo>
                <a:cubicBezTo>
                  <a:pt x="11209" y="16736"/>
                  <a:pt x="11211" y="16734"/>
                  <a:pt x="11216" y="16729"/>
                </a:cubicBezTo>
                <a:lnTo>
                  <a:pt x="11216" y="16729"/>
                </a:lnTo>
                <a:cubicBezTo>
                  <a:pt x="11180" y="16765"/>
                  <a:pt x="11216" y="16741"/>
                  <a:pt x="11180" y="16777"/>
                </a:cubicBezTo>
                <a:cubicBezTo>
                  <a:pt x="11182" y="16775"/>
                  <a:pt x="11184" y="16773"/>
                  <a:pt x="11187" y="16771"/>
                </a:cubicBezTo>
                <a:lnTo>
                  <a:pt x="11187" y="16771"/>
                </a:lnTo>
                <a:cubicBezTo>
                  <a:pt x="11184" y="16773"/>
                  <a:pt x="11182" y="16775"/>
                  <a:pt x="11181" y="16776"/>
                </a:cubicBezTo>
                <a:lnTo>
                  <a:pt x="11181" y="16776"/>
                </a:lnTo>
                <a:lnTo>
                  <a:pt x="11212" y="16756"/>
                </a:lnTo>
                <a:lnTo>
                  <a:pt x="11212" y="16756"/>
                </a:lnTo>
                <a:cubicBezTo>
                  <a:pt x="11212" y="16757"/>
                  <a:pt x="11209" y="16760"/>
                  <a:pt x="11204" y="16765"/>
                </a:cubicBezTo>
                <a:lnTo>
                  <a:pt x="11216" y="16753"/>
                </a:lnTo>
                <a:lnTo>
                  <a:pt x="11216" y="16753"/>
                </a:lnTo>
                <a:lnTo>
                  <a:pt x="11212" y="16756"/>
                </a:lnTo>
                <a:lnTo>
                  <a:pt x="11212" y="16756"/>
                </a:lnTo>
                <a:cubicBezTo>
                  <a:pt x="11212" y="16755"/>
                  <a:pt x="11212" y="16755"/>
                  <a:pt x="11212" y="16755"/>
                </a:cubicBezTo>
                <a:lnTo>
                  <a:pt x="11212" y="16755"/>
                </a:lnTo>
                <a:cubicBezTo>
                  <a:pt x="11209" y="16755"/>
                  <a:pt x="11196" y="16763"/>
                  <a:pt x="11187" y="16771"/>
                </a:cubicBezTo>
                <a:lnTo>
                  <a:pt x="11187" y="16771"/>
                </a:lnTo>
                <a:cubicBezTo>
                  <a:pt x="11196" y="16763"/>
                  <a:pt x="11210" y="16751"/>
                  <a:pt x="11214" y="16751"/>
                </a:cubicBezTo>
                <a:cubicBezTo>
                  <a:pt x="11215" y="16751"/>
                  <a:pt x="11216" y="16752"/>
                  <a:pt x="11216" y="16753"/>
                </a:cubicBezTo>
                <a:lnTo>
                  <a:pt x="11228" y="16741"/>
                </a:lnTo>
                <a:lnTo>
                  <a:pt x="11228" y="16741"/>
                </a:lnTo>
                <a:cubicBezTo>
                  <a:pt x="11216" y="16753"/>
                  <a:pt x="11228" y="16741"/>
                  <a:pt x="11204" y="16777"/>
                </a:cubicBezTo>
                <a:cubicBezTo>
                  <a:pt x="11228" y="16753"/>
                  <a:pt x="11240" y="16741"/>
                  <a:pt x="11264" y="16729"/>
                </a:cubicBezTo>
                <a:lnTo>
                  <a:pt x="11264" y="16729"/>
                </a:lnTo>
                <a:cubicBezTo>
                  <a:pt x="11248" y="16745"/>
                  <a:pt x="11241" y="16752"/>
                  <a:pt x="11243" y="16752"/>
                </a:cubicBezTo>
                <a:cubicBezTo>
                  <a:pt x="11246" y="16752"/>
                  <a:pt x="11261" y="16742"/>
                  <a:pt x="11288" y="16729"/>
                </a:cubicBezTo>
                <a:lnTo>
                  <a:pt x="11288" y="16729"/>
                </a:lnTo>
                <a:cubicBezTo>
                  <a:pt x="11288" y="16729"/>
                  <a:pt x="11277" y="16740"/>
                  <a:pt x="11284" y="16740"/>
                </a:cubicBezTo>
                <a:cubicBezTo>
                  <a:pt x="11286" y="16740"/>
                  <a:pt x="11289" y="16739"/>
                  <a:pt x="11295" y="16737"/>
                </a:cubicBezTo>
                <a:lnTo>
                  <a:pt x="11295" y="16737"/>
                </a:lnTo>
                <a:cubicBezTo>
                  <a:pt x="11285" y="16744"/>
                  <a:pt x="11276" y="16753"/>
                  <a:pt x="11276" y="16753"/>
                </a:cubicBezTo>
                <a:cubicBezTo>
                  <a:pt x="11288" y="16747"/>
                  <a:pt x="11296" y="16742"/>
                  <a:pt x="11301" y="16739"/>
                </a:cubicBezTo>
                <a:lnTo>
                  <a:pt x="11301" y="16739"/>
                </a:lnTo>
                <a:cubicBezTo>
                  <a:pt x="11301" y="16740"/>
                  <a:pt x="11300" y="16740"/>
                  <a:pt x="11299" y="16741"/>
                </a:cubicBezTo>
                <a:cubicBezTo>
                  <a:pt x="11299" y="16746"/>
                  <a:pt x="11299" y="16749"/>
                  <a:pt x="11303" y="16749"/>
                </a:cubicBezTo>
                <a:cubicBezTo>
                  <a:pt x="11304" y="16749"/>
                  <a:pt x="11305" y="16749"/>
                  <a:pt x="11307" y="16748"/>
                </a:cubicBezTo>
                <a:lnTo>
                  <a:pt x="11307" y="16748"/>
                </a:lnTo>
                <a:cubicBezTo>
                  <a:pt x="11307" y="16748"/>
                  <a:pt x="11307" y="16748"/>
                  <a:pt x="11307" y="16748"/>
                </a:cubicBezTo>
                <a:cubicBezTo>
                  <a:pt x="11311" y="16748"/>
                  <a:pt x="11337" y="16736"/>
                  <a:pt x="11359" y="16729"/>
                </a:cubicBezTo>
                <a:lnTo>
                  <a:pt x="11383" y="16729"/>
                </a:lnTo>
                <a:cubicBezTo>
                  <a:pt x="11383" y="16729"/>
                  <a:pt x="11371" y="16729"/>
                  <a:pt x="11359" y="16741"/>
                </a:cubicBezTo>
                <a:lnTo>
                  <a:pt x="11395" y="16729"/>
                </a:lnTo>
                <a:lnTo>
                  <a:pt x="11419" y="16729"/>
                </a:lnTo>
                <a:cubicBezTo>
                  <a:pt x="11411" y="16733"/>
                  <a:pt x="11408" y="16734"/>
                  <a:pt x="11409" y="16734"/>
                </a:cubicBezTo>
                <a:cubicBezTo>
                  <a:pt x="11411" y="16734"/>
                  <a:pt x="11426" y="16729"/>
                  <a:pt x="11442" y="16729"/>
                </a:cubicBezTo>
                <a:lnTo>
                  <a:pt x="11561" y="16729"/>
                </a:lnTo>
                <a:cubicBezTo>
                  <a:pt x="11692" y="16741"/>
                  <a:pt x="11823" y="16753"/>
                  <a:pt x="11954" y="16765"/>
                </a:cubicBezTo>
                <a:cubicBezTo>
                  <a:pt x="12085" y="16765"/>
                  <a:pt x="12204" y="16777"/>
                  <a:pt x="12335" y="16789"/>
                </a:cubicBezTo>
                <a:cubicBezTo>
                  <a:pt x="12264" y="16800"/>
                  <a:pt x="12181" y="16824"/>
                  <a:pt x="12109" y="16848"/>
                </a:cubicBezTo>
                <a:lnTo>
                  <a:pt x="12109" y="16836"/>
                </a:lnTo>
                <a:lnTo>
                  <a:pt x="12073" y="16824"/>
                </a:lnTo>
                <a:cubicBezTo>
                  <a:pt x="11951" y="16847"/>
                  <a:pt x="11849" y="16921"/>
                  <a:pt x="11769" y="16921"/>
                </a:cubicBezTo>
                <a:cubicBezTo>
                  <a:pt x="11763" y="16921"/>
                  <a:pt x="11757" y="16920"/>
                  <a:pt x="11752" y="16920"/>
                </a:cubicBezTo>
                <a:cubicBezTo>
                  <a:pt x="11716" y="16911"/>
                  <a:pt x="11774" y="16888"/>
                  <a:pt x="11840" y="16868"/>
                </a:cubicBezTo>
                <a:lnTo>
                  <a:pt x="11840" y="16868"/>
                </a:lnTo>
                <a:cubicBezTo>
                  <a:pt x="11648" y="16919"/>
                  <a:pt x="11328" y="16969"/>
                  <a:pt x="10990" y="17074"/>
                </a:cubicBezTo>
                <a:cubicBezTo>
                  <a:pt x="10680" y="17170"/>
                  <a:pt x="10668" y="17229"/>
                  <a:pt x="10573" y="17289"/>
                </a:cubicBezTo>
                <a:cubicBezTo>
                  <a:pt x="10430" y="17324"/>
                  <a:pt x="10276" y="17372"/>
                  <a:pt x="10133" y="17420"/>
                </a:cubicBezTo>
                <a:cubicBezTo>
                  <a:pt x="10145" y="17408"/>
                  <a:pt x="10145" y="17408"/>
                  <a:pt x="10133" y="17408"/>
                </a:cubicBezTo>
                <a:cubicBezTo>
                  <a:pt x="10109" y="17408"/>
                  <a:pt x="10061" y="17408"/>
                  <a:pt x="10025" y="17420"/>
                </a:cubicBezTo>
                <a:lnTo>
                  <a:pt x="10037" y="17420"/>
                </a:lnTo>
                <a:cubicBezTo>
                  <a:pt x="9728" y="17479"/>
                  <a:pt x="9835" y="17491"/>
                  <a:pt x="9537" y="17586"/>
                </a:cubicBezTo>
                <a:lnTo>
                  <a:pt x="9525" y="17551"/>
                </a:lnTo>
                <a:cubicBezTo>
                  <a:pt x="9549" y="17551"/>
                  <a:pt x="9597" y="17539"/>
                  <a:pt x="9644" y="17527"/>
                </a:cubicBezTo>
                <a:cubicBezTo>
                  <a:pt x="9609" y="17527"/>
                  <a:pt x="9573" y="17539"/>
                  <a:pt x="9525" y="17539"/>
                </a:cubicBezTo>
                <a:lnTo>
                  <a:pt x="9514" y="17539"/>
                </a:lnTo>
                <a:cubicBezTo>
                  <a:pt x="9573" y="17527"/>
                  <a:pt x="9633" y="17515"/>
                  <a:pt x="9668" y="17503"/>
                </a:cubicBezTo>
                <a:lnTo>
                  <a:pt x="9668" y="17503"/>
                </a:lnTo>
                <a:cubicBezTo>
                  <a:pt x="9641" y="17507"/>
                  <a:pt x="9622" y="17510"/>
                  <a:pt x="9610" y="17510"/>
                </a:cubicBezTo>
                <a:cubicBezTo>
                  <a:pt x="9528" y="17510"/>
                  <a:pt x="9783" y="17412"/>
                  <a:pt x="10002" y="17360"/>
                </a:cubicBezTo>
                <a:cubicBezTo>
                  <a:pt x="10012" y="17359"/>
                  <a:pt x="10020" y="17359"/>
                  <a:pt x="10026" y="17359"/>
                </a:cubicBezTo>
                <a:cubicBezTo>
                  <a:pt x="10088" y="17359"/>
                  <a:pt x="9927" y="17410"/>
                  <a:pt x="9895" y="17432"/>
                </a:cubicBezTo>
                <a:cubicBezTo>
                  <a:pt x="10002" y="17408"/>
                  <a:pt x="10109" y="17384"/>
                  <a:pt x="10216" y="17348"/>
                </a:cubicBezTo>
                <a:lnTo>
                  <a:pt x="10216" y="17348"/>
                </a:lnTo>
                <a:cubicBezTo>
                  <a:pt x="10193" y="17352"/>
                  <a:pt x="10175" y="17353"/>
                  <a:pt x="10162" y="17353"/>
                </a:cubicBezTo>
                <a:cubicBezTo>
                  <a:pt x="10090" y="17353"/>
                  <a:pt x="10184" y="17298"/>
                  <a:pt x="10406" y="17217"/>
                </a:cubicBezTo>
                <a:lnTo>
                  <a:pt x="10406" y="17217"/>
                </a:lnTo>
                <a:cubicBezTo>
                  <a:pt x="9823" y="17348"/>
                  <a:pt x="9383" y="17562"/>
                  <a:pt x="8799" y="17717"/>
                </a:cubicBezTo>
                <a:cubicBezTo>
                  <a:pt x="8859" y="17693"/>
                  <a:pt x="8835" y="17693"/>
                  <a:pt x="8859" y="17670"/>
                </a:cubicBezTo>
                <a:lnTo>
                  <a:pt x="8859" y="17670"/>
                </a:lnTo>
                <a:cubicBezTo>
                  <a:pt x="8192" y="17860"/>
                  <a:pt x="7358" y="18110"/>
                  <a:pt x="7085" y="18158"/>
                </a:cubicBezTo>
                <a:cubicBezTo>
                  <a:pt x="6858" y="18217"/>
                  <a:pt x="6823" y="18265"/>
                  <a:pt x="6549" y="18360"/>
                </a:cubicBezTo>
                <a:lnTo>
                  <a:pt x="6406" y="18360"/>
                </a:lnTo>
                <a:cubicBezTo>
                  <a:pt x="6263" y="18432"/>
                  <a:pt x="5787" y="18527"/>
                  <a:pt x="5965" y="18527"/>
                </a:cubicBezTo>
                <a:cubicBezTo>
                  <a:pt x="5977" y="18527"/>
                  <a:pt x="6085" y="18467"/>
                  <a:pt x="6227" y="18444"/>
                </a:cubicBezTo>
                <a:lnTo>
                  <a:pt x="6227" y="18444"/>
                </a:lnTo>
                <a:lnTo>
                  <a:pt x="6204" y="18467"/>
                </a:lnTo>
                <a:lnTo>
                  <a:pt x="6513" y="18372"/>
                </a:lnTo>
                <a:lnTo>
                  <a:pt x="6513" y="18372"/>
                </a:lnTo>
                <a:lnTo>
                  <a:pt x="6418" y="18420"/>
                </a:lnTo>
                <a:cubicBezTo>
                  <a:pt x="6847" y="18336"/>
                  <a:pt x="6692" y="18277"/>
                  <a:pt x="7204" y="18158"/>
                </a:cubicBezTo>
                <a:lnTo>
                  <a:pt x="7216" y="18205"/>
                </a:lnTo>
                <a:cubicBezTo>
                  <a:pt x="7549" y="18110"/>
                  <a:pt x="7716" y="18051"/>
                  <a:pt x="8025" y="17991"/>
                </a:cubicBezTo>
                <a:cubicBezTo>
                  <a:pt x="8025" y="17991"/>
                  <a:pt x="8025" y="17981"/>
                  <a:pt x="8008" y="17981"/>
                </a:cubicBezTo>
                <a:cubicBezTo>
                  <a:pt x="7999" y="17981"/>
                  <a:pt x="7986" y="17983"/>
                  <a:pt x="7966" y="17991"/>
                </a:cubicBezTo>
                <a:cubicBezTo>
                  <a:pt x="7941" y="17996"/>
                  <a:pt x="7914" y="17999"/>
                  <a:pt x="7894" y="17999"/>
                </a:cubicBezTo>
                <a:cubicBezTo>
                  <a:pt x="7865" y="17999"/>
                  <a:pt x="7850" y="17993"/>
                  <a:pt x="7870" y="17979"/>
                </a:cubicBezTo>
                <a:cubicBezTo>
                  <a:pt x="8020" y="17926"/>
                  <a:pt x="8074" y="17908"/>
                  <a:pt x="8085" y="17908"/>
                </a:cubicBezTo>
                <a:cubicBezTo>
                  <a:pt x="8105" y="17908"/>
                  <a:pt x="7991" y="17963"/>
                  <a:pt x="8046" y="17963"/>
                </a:cubicBezTo>
                <a:cubicBezTo>
                  <a:pt x="8063" y="17963"/>
                  <a:pt x="8097" y="17957"/>
                  <a:pt x="8156" y="17943"/>
                </a:cubicBezTo>
                <a:cubicBezTo>
                  <a:pt x="8430" y="17848"/>
                  <a:pt x="8859" y="17717"/>
                  <a:pt x="9192" y="17622"/>
                </a:cubicBezTo>
                <a:lnTo>
                  <a:pt x="9192" y="17622"/>
                </a:lnTo>
                <a:cubicBezTo>
                  <a:pt x="9156" y="17634"/>
                  <a:pt x="9121" y="17646"/>
                  <a:pt x="9085" y="17658"/>
                </a:cubicBezTo>
                <a:cubicBezTo>
                  <a:pt x="8966" y="17705"/>
                  <a:pt x="8847" y="17741"/>
                  <a:pt x="8775" y="17777"/>
                </a:cubicBezTo>
                <a:cubicBezTo>
                  <a:pt x="8835" y="17753"/>
                  <a:pt x="8859" y="17765"/>
                  <a:pt x="8966" y="17729"/>
                </a:cubicBezTo>
                <a:lnTo>
                  <a:pt x="8966" y="17729"/>
                </a:lnTo>
                <a:lnTo>
                  <a:pt x="8752" y="17813"/>
                </a:lnTo>
                <a:cubicBezTo>
                  <a:pt x="8775" y="17813"/>
                  <a:pt x="8787" y="17801"/>
                  <a:pt x="8799" y="17801"/>
                </a:cubicBezTo>
                <a:lnTo>
                  <a:pt x="8799" y="17801"/>
                </a:lnTo>
                <a:lnTo>
                  <a:pt x="8692" y="17836"/>
                </a:lnTo>
                <a:cubicBezTo>
                  <a:pt x="8621" y="17860"/>
                  <a:pt x="8537" y="17884"/>
                  <a:pt x="8454" y="17908"/>
                </a:cubicBezTo>
                <a:cubicBezTo>
                  <a:pt x="8454" y="17896"/>
                  <a:pt x="8454" y="17896"/>
                  <a:pt x="8442" y="17896"/>
                </a:cubicBezTo>
                <a:cubicBezTo>
                  <a:pt x="8442" y="17896"/>
                  <a:pt x="8430" y="17908"/>
                  <a:pt x="8418" y="17908"/>
                </a:cubicBezTo>
                <a:lnTo>
                  <a:pt x="8406" y="17908"/>
                </a:lnTo>
                <a:cubicBezTo>
                  <a:pt x="8406" y="17908"/>
                  <a:pt x="8382" y="17920"/>
                  <a:pt x="8382" y="17920"/>
                </a:cubicBezTo>
                <a:lnTo>
                  <a:pt x="8359" y="17932"/>
                </a:lnTo>
                <a:cubicBezTo>
                  <a:pt x="7704" y="18122"/>
                  <a:pt x="7013" y="18313"/>
                  <a:pt x="6358" y="18503"/>
                </a:cubicBezTo>
                <a:lnTo>
                  <a:pt x="6323" y="18503"/>
                </a:lnTo>
                <a:cubicBezTo>
                  <a:pt x="6356" y="18496"/>
                  <a:pt x="6386" y="18486"/>
                  <a:pt x="6417" y="18476"/>
                </a:cubicBezTo>
                <a:lnTo>
                  <a:pt x="6417" y="18476"/>
                </a:lnTo>
                <a:cubicBezTo>
                  <a:pt x="6365" y="18488"/>
                  <a:pt x="6311" y="18499"/>
                  <a:pt x="6263" y="18515"/>
                </a:cubicBezTo>
                <a:cubicBezTo>
                  <a:pt x="6204" y="18527"/>
                  <a:pt x="6156" y="18539"/>
                  <a:pt x="6108" y="18551"/>
                </a:cubicBezTo>
                <a:cubicBezTo>
                  <a:pt x="6168" y="18551"/>
                  <a:pt x="5894" y="18610"/>
                  <a:pt x="5680" y="18682"/>
                </a:cubicBezTo>
                <a:cubicBezTo>
                  <a:pt x="5120" y="18836"/>
                  <a:pt x="4549" y="18991"/>
                  <a:pt x="4096" y="19122"/>
                </a:cubicBezTo>
                <a:cubicBezTo>
                  <a:pt x="4120" y="19110"/>
                  <a:pt x="4156" y="19098"/>
                  <a:pt x="4180" y="19086"/>
                </a:cubicBezTo>
                <a:cubicBezTo>
                  <a:pt x="4239" y="19051"/>
                  <a:pt x="4310" y="19027"/>
                  <a:pt x="4382" y="18991"/>
                </a:cubicBezTo>
                <a:cubicBezTo>
                  <a:pt x="4439" y="18991"/>
                  <a:pt x="4755" y="18885"/>
                  <a:pt x="4806" y="18885"/>
                </a:cubicBezTo>
                <a:cubicBezTo>
                  <a:pt x="4819" y="18885"/>
                  <a:pt x="4815" y="18891"/>
                  <a:pt x="4787" y="18908"/>
                </a:cubicBezTo>
                <a:cubicBezTo>
                  <a:pt x="5013" y="18789"/>
                  <a:pt x="5573" y="18670"/>
                  <a:pt x="5346" y="18670"/>
                </a:cubicBezTo>
                <a:cubicBezTo>
                  <a:pt x="5156" y="18729"/>
                  <a:pt x="4942" y="18789"/>
                  <a:pt x="4727" y="18860"/>
                </a:cubicBezTo>
                <a:cubicBezTo>
                  <a:pt x="4608" y="18896"/>
                  <a:pt x="4501" y="18932"/>
                  <a:pt x="4382" y="18967"/>
                </a:cubicBezTo>
                <a:cubicBezTo>
                  <a:pt x="4334" y="18979"/>
                  <a:pt x="4275" y="19003"/>
                  <a:pt x="4215" y="19015"/>
                </a:cubicBezTo>
                <a:cubicBezTo>
                  <a:pt x="4180" y="19027"/>
                  <a:pt x="4156" y="19039"/>
                  <a:pt x="4120" y="19051"/>
                </a:cubicBezTo>
                <a:cubicBezTo>
                  <a:pt x="4108" y="19063"/>
                  <a:pt x="4096" y="19063"/>
                  <a:pt x="4072" y="19075"/>
                </a:cubicBezTo>
                <a:cubicBezTo>
                  <a:pt x="4060" y="19075"/>
                  <a:pt x="4049" y="19086"/>
                  <a:pt x="4037" y="19086"/>
                </a:cubicBezTo>
                <a:cubicBezTo>
                  <a:pt x="3989" y="19110"/>
                  <a:pt x="3929" y="19134"/>
                  <a:pt x="3870" y="19146"/>
                </a:cubicBezTo>
                <a:lnTo>
                  <a:pt x="3691" y="19206"/>
                </a:lnTo>
                <a:cubicBezTo>
                  <a:pt x="3572" y="19241"/>
                  <a:pt x="3453" y="19277"/>
                  <a:pt x="3334" y="19313"/>
                </a:cubicBezTo>
                <a:lnTo>
                  <a:pt x="3275" y="19325"/>
                </a:lnTo>
                <a:cubicBezTo>
                  <a:pt x="3251" y="19337"/>
                  <a:pt x="3227" y="19337"/>
                  <a:pt x="3215" y="19337"/>
                </a:cubicBezTo>
                <a:lnTo>
                  <a:pt x="3227" y="19337"/>
                </a:lnTo>
                <a:cubicBezTo>
                  <a:pt x="3179" y="19348"/>
                  <a:pt x="3120" y="19372"/>
                  <a:pt x="3072" y="19384"/>
                </a:cubicBezTo>
                <a:lnTo>
                  <a:pt x="3048" y="19337"/>
                </a:lnTo>
                <a:cubicBezTo>
                  <a:pt x="2679" y="19444"/>
                  <a:pt x="2310" y="19563"/>
                  <a:pt x="1965" y="19670"/>
                </a:cubicBezTo>
                <a:lnTo>
                  <a:pt x="2191" y="19587"/>
                </a:lnTo>
                <a:lnTo>
                  <a:pt x="2191" y="19587"/>
                </a:lnTo>
                <a:cubicBezTo>
                  <a:pt x="1822" y="19718"/>
                  <a:pt x="1572" y="19777"/>
                  <a:pt x="1334" y="19825"/>
                </a:cubicBezTo>
                <a:cubicBezTo>
                  <a:pt x="1215" y="19860"/>
                  <a:pt x="1096" y="19884"/>
                  <a:pt x="977" y="19932"/>
                </a:cubicBezTo>
                <a:cubicBezTo>
                  <a:pt x="917" y="19944"/>
                  <a:pt x="858" y="19968"/>
                  <a:pt x="798" y="19991"/>
                </a:cubicBezTo>
                <a:lnTo>
                  <a:pt x="751" y="20015"/>
                </a:lnTo>
                <a:lnTo>
                  <a:pt x="727" y="20027"/>
                </a:lnTo>
                <a:lnTo>
                  <a:pt x="691" y="20039"/>
                </a:lnTo>
                <a:cubicBezTo>
                  <a:pt x="655" y="20051"/>
                  <a:pt x="631" y="20063"/>
                  <a:pt x="596" y="20075"/>
                </a:cubicBezTo>
                <a:lnTo>
                  <a:pt x="584" y="20075"/>
                </a:lnTo>
                <a:cubicBezTo>
                  <a:pt x="576" y="20082"/>
                  <a:pt x="568" y="20085"/>
                  <a:pt x="561" y="20086"/>
                </a:cubicBezTo>
                <a:lnTo>
                  <a:pt x="561" y="20086"/>
                </a:lnTo>
                <a:lnTo>
                  <a:pt x="572" y="20075"/>
                </a:lnTo>
                <a:lnTo>
                  <a:pt x="560" y="20075"/>
                </a:lnTo>
                <a:cubicBezTo>
                  <a:pt x="572" y="20063"/>
                  <a:pt x="596" y="20039"/>
                  <a:pt x="620" y="20015"/>
                </a:cubicBezTo>
                <a:lnTo>
                  <a:pt x="620" y="20015"/>
                </a:lnTo>
                <a:cubicBezTo>
                  <a:pt x="560" y="20039"/>
                  <a:pt x="500" y="20051"/>
                  <a:pt x="441" y="20075"/>
                </a:cubicBezTo>
                <a:cubicBezTo>
                  <a:pt x="453" y="20106"/>
                  <a:pt x="466" y="20137"/>
                  <a:pt x="478" y="20168"/>
                </a:cubicBezTo>
                <a:lnTo>
                  <a:pt x="478" y="20168"/>
                </a:lnTo>
                <a:lnTo>
                  <a:pt x="489" y="20158"/>
                </a:lnTo>
                <a:cubicBezTo>
                  <a:pt x="536" y="20158"/>
                  <a:pt x="584" y="20146"/>
                  <a:pt x="643" y="20134"/>
                </a:cubicBezTo>
                <a:lnTo>
                  <a:pt x="643" y="20134"/>
                </a:lnTo>
                <a:lnTo>
                  <a:pt x="500" y="20170"/>
                </a:lnTo>
                <a:lnTo>
                  <a:pt x="512" y="20206"/>
                </a:lnTo>
                <a:cubicBezTo>
                  <a:pt x="512" y="20206"/>
                  <a:pt x="502" y="20195"/>
                  <a:pt x="481" y="20174"/>
                </a:cubicBezTo>
                <a:lnTo>
                  <a:pt x="481" y="20174"/>
                </a:lnTo>
                <a:cubicBezTo>
                  <a:pt x="491" y="20200"/>
                  <a:pt x="502" y="20227"/>
                  <a:pt x="512" y="20253"/>
                </a:cubicBezTo>
                <a:lnTo>
                  <a:pt x="548" y="20337"/>
                </a:lnTo>
                <a:lnTo>
                  <a:pt x="572" y="20384"/>
                </a:lnTo>
                <a:cubicBezTo>
                  <a:pt x="576" y="20393"/>
                  <a:pt x="580" y="20401"/>
                  <a:pt x="584" y="20409"/>
                </a:cubicBezTo>
                <a:lnTo>
                  <a:pt x="584" y="20409"/>
                </a:lnTo>
                <a:cubicBezTo>
                  <a:pt x="580" y="20392"/>
                  <a:pt x="576" y="20376"/>
                  <a:pt x="572" y="20360"/>
                </a:cubicBezTo>
                <a:lnTo>
                  <a:pt x="572" y="20360"/>
                </a:lnTo>
                <a:cubicBezTo>
                  <a:pt x="580" y="20386"/>
                  <a:pt x="590" y="20412"/>
                  <a:pt x="600" y="20439"/>
                </a:cubicBezTo>
                <a:lnTo>
                  <a:pt x="600" y="20439"/>
                </a:lnTo>
                <a:cubicBezTo>
                  <a:pt x="595" y="20429"/>
                  <a:pt x="590" y="20419"/>
                  <a:pt x="584" y="20409"/>
                </a:cubicBezTo>
                <a:lnTo>
                  <a:pt x="584" y="20409"/>
                </a:lnTo>
                <a:cubicBezTo>
                  <a:pt x="594" y="20444"/>
                  <a:pt x="607" y="20487"/>
                  <a:pt x="631" y="20551"/>
                </a:cubicBezTo>
                <a:lnTo>
                  <a:pt x="655" y="20587"/>
                </a:lnTo>
                <a:cubicBezTo>
                  <a:pt x="640" y="20540"/>
                  <a:pt x="619" y="20489"/>
                  <a:pt x="600" y="20439"/>
                </a:cubicBezTo>
                <a:lnTo>
                  <a:pt x="600" y="20439"/>
                </a:lnTo>
                <a:cubicBezTo>
                  <a:pt x="627" y="20488"/>
                  <a:pt x="653" y="20534"/>
                  <a:pt x="679" y="20587"/>
                </a:cubicBezTo>
                <a:cubicBezTo>
                  <a:pt x="739" y="20730"/>
                  <a:pt x="798" y="20872"/>
                  <a:pt x="834" y="21027"/>
                </a:cubicBezTo>
                <a:lnTo>
                  <a:pt x="846" y="20991"/>
                </a:lnTo>
                <a:cubicBezTo>
                  <a:pt x="881" y="21075"/>
                  <a:pt x="881" y="21122"/>
                  <a:pt x="917" y="21206"/>
                </a:cubicBezTo>
                <a:lnTo>
                  <a:pt x="917" y="21170"/>
                </a:lnTo>
                <a:cubicBezTo>
                  <a:pt x="965" y="21277"/>
                  <a:pt x="1012" y="21361"/>
                  <a:pt x="1048" y="21456"/>
                </a:cubicBezTo>
                <a:cubicBezTo>
                  <a:pt x="1036" y="21437"/>
                  <a:pt x="1020" y="21405"/>
                  <a:pt x="1016" y="21405"/>
                </a:cubicBezTo>
                <a:lnTo>
                  <a:pt x="1016" y="21405"/>
                </a:lnTo>
                <a:cubicBezTo>
                  <a:pt x="1013" y="21405"/>
                  <a:pt x="1020" y="21431"/>
                  <a:pt x="1048" y="21515"/>
                </a:cubicBezTo>
                <a:cubicBezTo>
                  <a:pt x="1060" y="21527"/>
                  <a:pt x="1084" y="21575"/>
                  <a:pt x="1108" y="21646"/>
                </a:cubicBezTo>
                <a:cubicBezTo>
                  <a:pt x="1132" y="21682"/>
                  <a:pt x="1143" y="21742"/>
                  <a:pt x="1167" y="21789"/>
                </a:cubicBezTo>
                <a:cubicBezTo>
                  <a:pt x="1166" y="21791"/>
                  <a:pt x="1165" y="21792"/>
                  <a:pt x="1164" y="21792"/>
                </a:cubicBezTo>
                <a:cubicBezTo>
                  <a:pt x="1149" y="21792"/>
                  <a:pt x="1117" y="21676"/>
                  <a:pt x="1084" y="21611"/>
                </a:cubicBezTo>
                <a:lnTo>
                  <a:pt x="1084" y="21611"/>
                </a:lnTo>
                <a:cubicBezTo>
                  <a:pt x="1108" y="21730"/>
                  <a:pt x="1215" y="21896"/>
                  <a:pt x="1286" y="22075"/>
                </a:cubicBezTo>
                <a:cubicBezTo>
                  <a:pt x="1303" y="22129"/>
                  <a:pt x="1305" y="22146"/>
                  <a:pt x="1300" y="22146"/>
                </a:cubicBezTo>
                <a:cubicBezTo>
                  <a:pt x="1292" y="22146"/>
                  <a:pt x="1258" y="22083"/>
                  <a:pt x="1251" y="22075"/>
                </a:cubicBezTo>
                <a:lnTo>
                  <a:pt x="1251" y="22075"/>
                </a:lnTo>
                <a:cubicBezTo>
                  <a:pt x="1489" y="22611"/>
                  <a:pt x="1536" y="22885"/>
                  <a:pt x="1763" y="23242"/>
                </a:cubicBezTo>
                <a:lnTo>
                  <a:pt x="1767" y="23242"/>
                </a:lnTo>
                <a:cubicBezTo>
                  <a:pt x="1621" y="22871"/>
                  <a:pt x="1469" y="22485"/>
                  <a:pt x="1322" y="22099"/>
                </a:cubicBezTo>
                <a:lnTo>
                  <a:pt x="1322" y="22099"/>
                </a:lnTo>
                <a:cubicBezTo>
                  <a:pt x="1322" y="22099"/>
                  <a:pt x="1334" y="22099"/>
                  <a:pt x="1346" y="22111"/>
                </a:cubicBezTo>
                <a:cubicBezTo>
                  <a:pt x="1370" y="22158"/>
                  <a:pt x="1405" y="22254"/>
                  <a:pt x="1465" y="22396"/>
                </a:cubicBezTo>
                <a:cubicBezTo>
                  <a:pt x="1489" y="22456"/>
                  <a:pt x="1501" y="22515"/>
                  <a:pt x="1501" y="22539"/>
                </a:cubicBezTo>
                <a:cubicBezTo>
                  <a:pt x="1536" y="22611"/>
                  <a:pt x="1584" y="22718"/>
                  <a:pt x="1643" y="22849"/>
                </a:cubicBezTo>
                <a:cubicBezTo>
                  <a:pt x="1727" y="23063"/>
                  <a:pt x="1798" y="23254"/>
                  <a:pt x="1882" y="23444"/>
                </a:cubicBezTo>
                <a:cubicBezTo>
                  <a:pt x="1929" y="23587"/>
                  <a:pt x="1977" y="23706"/>
                  <a:pt x="2024" y="23837"/>
                </a:cubicBezTo>
                <a:cubicBezTo>
                  <a:pt x="2036" y="23873"/>
                  <a:pt x="2048" y="23897"/>
                  <a:pt x="2060" y="23920"/>
                </a:cubicBezTo>
                <a:cubicBezTo>
                  <a:pt x="2108" y="24051"/>
                  <a:pt x="2155" y="24170"/>
                  <a:pt x="2203" y="24301"/>
                </a:cubicBezTo>
                <a:lnTo>
                  <a:pt x="2084" y="24039"/>
                </a:lnTo>
                <a:cubicBezTo>
                  <a:pt x="2072" y="24028"/>
                  <a:pt x="2060" y="24004"/>
                  <a:pt x="2060" y="23992"/>
                </a:cubicBezTo>
                <a:cubicBezTo>
                  <a:pt x="2032" y="23919"/>
                  <a:pt x="2003" y="23844"/>
                  <a:pt x="1974" y="23769"/>
                </a:cubicBezTo>
                <a:lnTo>
                  <a:pt x="1974" y="23769"/>
                </a:lnTo>
                <a:cubicBezTo>
                  <a:pt x="2008" y="23880"/>
                  <a:pt x="1982" y="23900"/>
                  <a:pt x="2048" y="24099"/>
                </a:cubicBezTo>
                <a:cubicBezTo>
                  <a:pt x="2084" y="24159"/>
                  <a:pt x="2144" y="24313"/>
                  <a:pt x="2191" y="24409"/>
                </a:cubicBezTo>
                <a:cubicBezTo>
                  <a:pt x="2263" y="24361"/>
                  <a:pt x="2322" y="24325"/>
                  <a:pt x="2382" y="24290"/>
                </a:cubicBezTo>
                <a:lnTo>
                  <a:pt x="2453" y="24242"/>
                </a:lnTo>
                <a:cubicBezTo>
                  <a:pt x="2572" y="24182"/>
                  <a:pt x="2691" y="24123"/>
                  <a:pt x="2798" y="24063"/>
                </a:cubicBezTo>
                <a:lnTo>
                  <a:pt x="2870" y="24016"/>
                </a:lnTo>
                <a:lnTo>
                  <a:pt x="2870" y="24016"/>
                </a:lnTo>
                <a:cubicBezTo>
                  <a:pt x="2870" y="24016"/>
                  <a:pt x="2870" y="24028"/>
                  <a:pt x="2858" y="24039"/>
                </a:cubicBezTo>
                <a:cubicBezTo>
                  <a:pt x="2965" y="23992"/>
                  <a:pt x="3037" y="23944"/>
                  <a:pt x="3108" y="23897"/>
                </a:cubicBezTo>
                <a:cubicBezTo>
                  <a:pt x="3156" y="23873"/>
                  <a:pt x="3191" y="23849"/>
                  <a:pt x="3239" y="23825"/>
                </a:cubicBezTo>
                <a:cubicBezTo>
                  <a:pt x="3334" y="23778"/>
                  <a:pt x="3406" y="23730"/>
                  <a:pt x="3477" y="23694"/>
                </a:cubicBezTo>
                <a:cubicBezTo>
                  <a:pt x="3525" y="23682"/>
                  <a:pt x="3596" y="23647"/>
                  <a:pt x="3668" y="23611"/>
                </a:cubicBezTo>
                <a:cubicBezTo>
                  <a:pt x="3691" y="23599"/>
                  <a:pt x="3727" y="23587"/>
                  <a:pt x="3763" y="23575"/>
                </a:cubicBezTo>
                <a:lnTo>
                  <a:pt x="3834" y="23539"/>
                </a:lnTo>
                <a:cubicBezTo>
                  <a:pt x="3858" y="23516"/>
                  <a:pt x="3894" y="23504"/>
                  <a:pt x="3941" y="23480"/>
                </a:cubicBezTo>
                <a:lnTo>
                  <a:pt x="3941" y="23456"/>
                </a:lnTo>
                <a:cubicBezTo>
                  <a:pt x="4049" y="23397"/>
                  <a:pt x="4156" y="23325"/>
                  <a:pt x="4263" y="23266"/>
                </a:cubicBezTo>
                <a:cubicBezTo>
                  <a:pt x="4267" y="23266"/>
                  <a:pt x="4272" y="23266"/>
                  <a:pt x="4276" y="23265"/>
                </a:cubicBezTo>
                <a:lnTo>
                  <a:pt x="4276" y="23265"/>
                </a:lnTo>
                <a:lnTo>
                  <a:pt x="4275" y="23266"/>
                </a:lnTo>
                <a:lnTo>
                  <a:pt x="4276" y="23265"/>
                </a:lnTo>
                <a:lnTo>
                  <a:pt x="4276" y="23265"/>
                </a:lnTo>
                <a:cubicBezTo>
                  <a:pt x="4282" y="23264"/>
                  <a:pt x="4288" y="23262"/>
                  <a:pt x="4293" y="23258"/>
                </a:cubicBezTo>
                <a:lnTo>
                  <a:pt x="4293" y="23258"/>
                </a:lnTo>
                <a:lnTo>
                  <a:pt x="4305" y="23254"/>
                </a:lnTo>
                <a:lnTo>
                  <a:pt x="4322" y="23254"/>
                </a:lnTo>
                <a:lnTo>
                  <a:pt x="4310" y="23266"/>
                </a:lnTo>
                <a:cubicBezTo>
                  <a:pt x="4322" y="23266"/>
                  <a:pt x="4334" y="23254"/>
                  <a:pt x="4346" y="23254"/>
                </a:cubicBezTo>
                <a:lnTo>
                  <a:pt x="4382" y="23242"/>
                </a:lnTo>
                <a:cubicBezTo>
                  <a:pt x="4441" y="23218"/>
                  <a:pt x="4489" y="23182"/>
                  <a:pt x="4549" y="23158"/>
                </a:cubicBezTo>
                <a:lnTo>
                  <a:pt x="4632" y="23111"/>
                </a:lnTo>
                <a:cubicBezTo>
                  <a:pt x="4822" y="23016"/>
                  <a:pt x="5013" y="22920"/>
                  <a:pt x="5203" y="22825"/>
                </a:cubicBezTo>
                <a:cubicBezTo>
                  <a:pt x="5882" y="22480"/>
                  <a:pt x="6537" y="22146"/>
                  <a:pt x="7168" y="21813"/>
                </a:cubicBezTo>
                <a:cubicBezTo>
                  <a:pt x="7228" y="21777"/>
                  <a:pt x="7299" y="21753"/>
                  <a:pt x="7358" y="21718"/>
                </a:cubicBezTo>
                <a:cubicBezTo>
                  <a:pt x="7394" y="21694"/>
                  <a:pt x="7430" y="21682"/>
                  <a:pt x="7466" y="21658"/>
                </a:cubicBezTo>
                <a:cubicBezTo>
                  <a:pt x="7489" y="21658"/>
                  <a:pt x="7513" y="21646"/>
                  <a:pt x="7525" y="21634"/>
                </a:cubicBezTo>
                <a:lnTo>
                  <a:pt x="7525" y="21634"/>
                </a:lnTo>
                <a:lnTo>
                  <a:pt x="7513" y="21646"/>
                </a:lnTo>
                <a:lnTo>
                  <a:pt x="7466" y="21682"/>
                </a:lnTo>
                <a:cubicBezTo>
                  <a:pt x="7454" y="21694"/>
                  <a:pt x="7454" y="21694"/>
                  <a:pt x="7454" y="21694"/>
                </a:cubicBezTo>
                <a:cubicBezTo>
                  <a:pt x="7456" y="21694"/>
                  <a:pt x="7459" y="21693"/>
                  <a:pt x="7460" y="21693"/>
                </a:cubicBezTo>
                <a:lnTo>
                  <a:pt x="7460" y="21693"/>
                </a:lnTo>
                <a:cubicBezTo>
                  <a:pt x="7464" y="21693"/>
                  <a:pt x="7451" y="21701"/>
                  <a:pt x="7358" y="21765"/>
                </a:cubicBezTo>
                <a:cubicBezTo>
                  <a:pt x="7397" y="21756"/>
                  <a:pt x="7443" y="21731"/>
                  <a:pt x="7484" y="21703"/>
                </a:cubicBezTo>
                <a:lnTo>
                  <a:pt x="7484" y="21703"/>
                </a:lnTo>
                <a:cubicBezTo>
                  <a:pt x="7471" y="21706"/>
                  <a:pt x="7462" y="21708"/>
                  <a:pt x="7457" y="21708"/>
                </a:cubicBezTo>
                <a:cubicBezTo>
                  <a:pt x="7446" y="21708"/>
                  <a:pt x="7452" y="21701"/>
                  <a:pt x="7466" y="21694"/>
                </a:cubicBezTo>
                <a:cubicBezTo>
                  <a:pt x="7478" y="21682"/>
                  <a:pt x="7489" y="21670"/>
                  <a:pt x="7513" y="21658"/>
                </a:cubicBezTo>
                <a:lnTo>
                  <a:pt x="7525" y="21646"/>
                </a:lnTo>
                <a:lnTo>
                  <a:pt x="7537" y="21646"/>
                </a:lnTo>
                <a:cubicBezTo>
                  <a:pt x="7549" y="21634"/>
                  <a:pt x="7561" y="21634"/>
                  <a:pt x="7573" y="21623"/>
                </a:cubicBezTo>
                <a:cubicBezTo>
                  <a:pt x="7573" y="21623"/>
                  <a:pt x="7573" y="21634"/>
                  <a:pt x="7573" y="21634"/>
                </a:cubicBezTo>
                <a:lnTo>
                  <a:pt x="7561" y="21658"/>
                </a:lnTo>
                <a:lnTo>
                  <a:pt x="7585" y="21646"/>
                </a:lnTo>
                <a:lnTo>
                  <a:pt x="7609" y="21634"/>
                </a:lnTo>
                <a:lnTo>
                  <a:pt x="7609" y="21623"/>
                </a:lnTo>
                <a:lnTo>
                  <a:pt x="7620" y="21611"/>
                </a:lnTo>
                <a:lnTo>
                  <a:pt x="7632" y="21599"/>
                </a:lnTo>
                <a:lnTo>
                  <a:pt x="7632" y="21587"/>
                </a:lnTo>
                <a:lnTo>
                  <a:pt x="7644" y="21575"/>
                </a:lnTo>
                <a:lnTo>
                  <a:pt x="7644" y="21563"/>
                </a:lnTo>
                <a:cubicBezTo>
                  <a:pt x="7728" y="21515"/>
                  <a:pt x="7799" y="21480"/>
                  <a:pt x="7870" y="21432"/>
                </a:cubicBezTo>
                <a:cubicBezTo>
                  <a:pt x="8049" y="21337"/>
                  <a:pt x="8228" y="21242"/>
                  <a:pt x="8394" y="21158"/>
                </a:cubicBezTo>
                <a:lnTo>
                  <a:pt x="8394" y="21158"/>
                </a:lnTo>
                <a:lnTo>
                  <a:pt x="8382" y="21170"/>
                </a:lnTo>
                <a:cubicBezTo>
                  <a:pt x="8406" y="21158"/>
                  <a:pt x="8430" y="21146"/>
                  <a:pt x="8454" y="21122"/>
                </a:cubicBezTo>
                <a:cubicBezTo>
                  <a:pt x="8569" y="21065"/>
                  <a:pt x="8685" y="20996"/>
                  <a:pt x="8811" y="20937"/>
                </a:cubicBezTo>
                <a:lnTo>
                  <a:pt x="8811" y="20937"/>
                </a:lnTo>
                <a:cubicBezTo>
                  <a:pt x="8811" y="20939"/>
                  <a:pt x="8811" y="20941"/>
                  <a:pt x="8811" y="20944"/>
                </a:cubicBezTo>
                <a:lnTo>
                  <a:pt x="8835" y="20920"/>
                </a:lnTo>
                <a:cubicBezTo>
                  <a:pt x="8859" y="20908"/>
                  <a:pt x="8871" y="20896"/>
                  <a:pt x="8894" y="20896"/>
                </a:cubicBezTo>
                <a:cubicBezTo>
                  <a:pt x="9109" y="20789"/>
                  <a:pt x="9347" y="20670"/>
                  <a:pt x="9537" y="20551"/>
                </a:cubicBezTo>
                <a:lnTo>
                  <a:pt x="9525" y="20551"/>
                </a:lnTo>
                <a:cubicBezTo>
                  <a:pt x="9883" y="20372"/>
                  <a:pt x="10228" y="20194"/>
                  <a:pt x="10573" y="20015"/>
                </a:cubicBezTo>
                <a:lnTo>
                  <a:pt x="10573" y="20015"/>
                </a:lnTo>
                <a:cubicBezTo>
                  <a:pt x="10549" y="20031"/>
                  <a:pt x="10520" y="20052"/>
                  <a:pt x="10486" y="20075"/>
                </a:cubicBezTo>
                <a:lnTo>
                  <a:pt x="10486" y="20075"/>
                </a:lnTo>
                <a:cubicBezTo>
                  <a:pt x="10584" y="20015"/>
                  <a:pt x="10704" y="19954"/>
                  <a:pt x="10823" y="19884"/>
                </a:cubicBezTo>
                <a:cubicBezTo>
                  <a:pt x="10990" y="19813"/>
                  <a:pt x="11157" y="19729"/>
                  <a:pt x="11311" y="19646"/>
                </a:cubicBezTo>
                <a:cubicBezTo>
                  <a:pt x="11311" y="19646"/>
                  <a:pt x="11311" y="19658"/>
                  <a:pt x="11311" y="19658"/>
                </a:cubicBezTo>
                <a:cubicBezTo>
                  <a:pt x="11323" y="19646"/>
                  <a:pt x="11335" y="19646"/>
                  <a:pt x="11347" y="19634"/>
                </a:cubicBezTo>
                <a:cubicBezTo>
                  <a:pt x="11478" y="19563"/>
                  <a:pt x="11621" y="19503"/>
                  <a:pt x="11752" y="19444"/>
                </a:cubicBezTo>
                <a:cubicBezTo>
                  <a:pt x="12145" y="19229"/>
                  <a:pt x="12573" y="19003"/>
                  <a:pt x="13014" y="18777"/>
                </a:cubicBezTo>
                <a:lnTo>
                  <a:pt x="13026" y="18789"/>
                </a:lnTo>
                <a:cubicBezTo>
                  <a:pt x="12990" y="18825"/>
                  <a:pt x="12954" y="18860"/>
                  <a:pt x="12919" y="18908"/>
                </a:cubicBezTo>
                <a:lnTo>
                  <a:pt x="12740" y="19039"/>
                </a:lnTo>
                <a:cubicBezTo>
                  <a:pt x="12584" y="19216"/>
                  <a:pt x="12117" y="19676"/>
                  <a:pt x="12163" y="19676"/>
                </a:cubicBezTo>
                <a:cubicBezTo>
                  <a:pt x="12170" y="19676"/>
                  <a:pt x="12187" y="19667"/>
                  <a:pt x="12216" y="19646"/>
                </a:cubicBezTo>
                <a:cubicBezTo>
                  <a:pt x="12240" y="19622"/>
                  <a:pt x="12359" y="19456"/>
                  <a:pt x="12526" y="19301"/>
                </a:cubicBezTo>
                <a:lnTo>
                  <a:pt x="12526" y="19301"/>
                </a:lnTo>
                <a:lnTo>
                  <a:pt x="12514" y="19337"/>
                </a:lnTo>
                <a:lnTo>
                  <a:pt x="12871" y="18956"/>
                </a:lnTo>
                <a:lnTo>
                  <a:pt x="12800" y="19051"/>
                </a:lnTo>
                <a:cubicBezTo>
                  <a:pt x="12609" y="19265"/>
                  <a:pt x="12419" y="19467"/>
                  <a:pt x="12216" y="19682"/>
                </a:cubicBezTo>
                <a:lnTo>
                  <a:pt x="12240" y="19694"/>
                </a:lnTo>
                <a:cubicBezTo>
                  <a:pt x="12371" y="19563"/>
                  <a:pt x="12490" y="19432"/>
                  <a:pt x="12597" y="19325"/>
                </a:cubicBezTo>
                <a:lnTo>
                  <a:pt x="12597" y="19325"/>
                </a:lnTo>
                <a:lnTo>
                  <a:pt x="12383" y="19563"/>
                </a:lnTo>
                <a:cubicBezTo>
                  <a:pt x="12335" y="19610"/>
                  <a:pt x="12288" y="19658"/>
                  <a:pt x="12240" y="19706"/>
                </a:cubicBezTo>
                <a:cubicBezTo>
                  <a:pt x="12121" y="19837"/>
                  <a:pt x="12002" y="19956"/>
                  <a:pt x="11895" y="20075"/>
                </a:cubicBezTo>
                <a:lnTo>
                  <a:pt x="11621" y="20349"/>
                </a:lnTo>
                <a:lnTo>
                  <a:pt x="11645" y="20313"/>
                </a:lnTo>
                <a:lnTo>
                  <a:pt x="11645" y="20313"/>
                </a:lnTo>
                <a:cubicBezTo>
                  <a:pt x="11609" y="20360"/>
                  <a:pt x="11573" y="20396"/>
                  <a:pt x="11514" y="20456"/>
                </a:cubicBezTo>
                <a:lnTo>
                  <a:pt x="11454" y="20515"/>
                </a:lnTo>
                <a:cubicBezTo>
                  <a:pt x="11395" y="20575"/>
                  <a:pt x="11347" y="20634"/>
                  <a:pt x="11299" y="20682"/>
                </a:cubicBezTo>
                <a:cubicBezTo>
                  <a:pt x="11276" y="20718"/>
                  <a:pt x="11240" y="20741"/>
                  <a:pt x="11216" y="20777"/>
                </a:cubicBezTo>
                <a:lnTo>
                  <a:pt x="10776" y="21218"/>
                </a:lnTo>
                <a:cubicBezTo>
                  <a:pt x="10811" y="21194"/>
                  <a:pt x="10835" y="21182"/>
                  <a:pt x="10835" y="21182"/>
                </a:cubicBezTo>
                <a:lnTo>
                  <a:pt x="10835" y="21182"/>
                </a:lnTo>
                <a:cubicBezTo>
                  <a:pt x="10680" y="21337"/>
                  <a:pt x="10537" y="21492"/>
                  <a:pt x="10418" y="21623"/>
                </a:cubicBezTo>
                <a:cubicBezTo>
                  <a:pt x="10406" y="21611"/>
                  <a:pt x="10406" y="21611"/>
                  <a:pt x="10395" y="21611"/>
                </a:cubicBezTo>
                <a:lnTo>
                  <a:pt x="10454" y="21539"/>
                </a:lnTo>
                <a:lnTo>
                  <a:pt x="10383" y="21611"/>
                </a:lnTo>
                <a:lnTo>
                  <a:pt x="10371" y="21611"/>
                </a:lnTo>
                <a:cubicBezTo>
                  <a:pt x="10371" y="21611"/>
                  <a:pt x="10359" y="21623"/>
                  <a:pt x="10359" y="21623"/>
                </a:cubicBezTo>
                <a:cubicBezTo>
                  <a:pt x="10597" y="21372"/>
                  <a:pt x="10847" y="21111"/>
                  <a:pt x="10978" y="20980"/>
                </a:cubicBezTo>
                <a:lnTo>
                  <a:pt x="10978" y="20980"/>
                </a:lnTo>
                <a:cubicBezTo>
                  <a:pt x="10930" y="21015"/>
                  <a:pt x="10883" y="21075"/>
                  <a:pt x="10811" y="21134"/>
                </a:cubicBezTo>
                <a:lnTo>
                  <a:pt x="10835" y="21111"/>
                </a:lnTo>
                <a:lnTo>
                  <a:pt x="10859" y="21075"/>
                </a:lnTo>
                <a:lnTo>
                  <a:pt x="10918" y="21003"/>
                </a:lnTo>
                <a:cubicBezTo>
                  <a:pt x="10966" y="20956"/>
                  <a:pt x="11014" y="20908"/>
                  <a:pt x="11061" y="20849"/>
                </a:cubicBezTo>
                <a:cubicBezTo>
                  <a:pt x="11157" y="20753"/>
                  <a:pt x="11264" y="20646"/>
                  <a:pt x="11347" y="20551"/>
                </a:cubicBezTo>
                <a:cubicBezTo>
                  <a:pt x="11468" y="20422"/>
                  <a:pt x="11551" y="20330"/>
                  <a:pt x="11533" y="20330"/>
                </a:cubicBezTo>
                <a:lnTo>
                  <a:pt x="11533" y="20330"/>
                </a:lnTo>
                <a:cubicBezTo>
                  <a:pt x="11527" y="20330"/>
                  <a:pt x="11505" y="20343"/>
                  <a:pt x="11466" y="20372"/>
                </a:cubicBezTo>
                <a:cubicBezTo>
                  <a:pt x="11252" y="20599"/>
                  <a:pt x="11026" y="20837"/>
                  <a:pt x="10787" y="21087"/>
                </a:cubicBezTo>
                <a:lnTo>
                  <a:pt x="10776" y="21099"/>
                </a:lnTo>
                <a:lnTo>
                  <a:pt x="10776" y="21087"/>
                </a:lnTo>
                <a:cubicBezTo>
                  <a:pt x="10752" y="21099"/>
                  <a:pt x="10752" y="21099"/>
                  <a:pt x="10740" y="21111"/>
                </a:cubicBezTo>
                <a:lnTo>
                  <a:pt x="10716" y="21134"/>
                </a:lnTo>
                <a:lnTo>
                  <a:pt x="10680" y="21158"/>
                </a:lnTo>
                <a:cubicBezTo>
                  <a:pt x="10633" y="21206"/>
                  <a:pt x="10585" y="21253"/>
                  <a:pt x="10549" y="21301"/>
                </a:cubicBezTo>
                <a:cubicBezTo>
                  <a:pt x="10454" y="21396"/>
                  <a:pt x="10371" y="21480"/>
                  <a:pt x="10276" y="21575"/>
                </a:cubicBezTo>
                <a:cubicBezTo>
                  <a:pt x="10097" y="21765"/>
                  <a:pt x="9906" y="21956"/>
                  <a:pt x="9716" y="22146"/>
                </a:cubicBezTo>
                <a:cubicBezTo>
                  <a:pt x="9347" y="22539"/>
                  <a:pt x="8954" y="22944"/>
                  <a:pt x="8561" y="23349"/>
                </a:cubicBezTo>
                <a:cubicBezTo>
                  <a:pt x="7787" y="24159"/>
                  <a:pt x="7001" y="24968"/>
                  <a:pt x="6287" y="25742"/>
                </a:cubicBezTo>
                <a:lnTo>
                  <a:pt x="6537" y="25444"/>
                </a:lnTo>
                <a:lnTo>
                  <a:pt x="6537" y="25444"/>
                </a:lnTo>
                <a:cubicBezTo>
                  <a:pt x="6227" y="25790"/>
                  <a:pt x="5965" y="26052"/>
                  <a:pt x="5739" y="26278"/>
                </a:cubicBezTo>
                <a:lnTo>
                  <a:pt x="5727" y="26290"/>
                </a:lnTo>
                <a:lnTo>
                  <a:pt x="5727" y="26302"/>
                </a:lnTo>
                <a:lnTo>
                  <a:pt x="5715" y="26314"/>
                </a:lnTo>
                <a:lnTo>
                  <a:pt x="5704" y="26325"/>
                </a:lnTo>
                <a:lnTo>
                  <a:pt x="5692" y="26325"/>
                </a:lnTo>
                <a:lnTo>
                  <a:pt x="5668" y="26349"/>
                </a:lnTo>
                <a:lnTo>
                  <a:pt x="5668" y="26361"/>
                </a:lnTo>
                <a:cubicBezTo>
                  <a:pt x="5608" y="26409"/>
                  <a:pt x="5561" y="26456"/>
                  <a:pt x="5501" y="26516"/>
                </a:cubicBezTo>
                <a:cubicBezTo>
                  <a:pt x="5358" y="26659"/>
                  <a:pt x="5215" y="26790"/>
                  <a:pt x="5072" y="26945"/>
                </a:cubicBezTo>
                <a:cubicBezTo>
                  <a:pt x="5001" y="27028"/>
                  <a:pt x="4930" y="27111"/>
                  <a:pt x="4858" y="27195"/>
                </a:cubicBezTo>
                <a:cubicBezTo>
                  <a:pt x="4775" y="27290"/>
                  <a:pt x="4680" y="27397"/>
                  <a:pt x="4596" y="27504"/>
                </a:cubicBezTo>
                <a:cubicBezTo>
                  <a:pt x="4608" y="27457"/>
                  <a:pt x="4644" y="27409"/>
                  <a:pt x="4680" y="27338"/>
                </a:cubicBezTo>
                <a:lnTo>
                  <a:pt x="4680" y="27338"/>
                </a:lnTo>
                <a:lnTo>
                  <a:pt x="4489" y="27540"/>
                </a:lnTo>
                <a:cubicBezTo>
                  <a:pt x="4507" y="27557"/>
                  <a:pt x="4527" y="27575"/>
                  <a:pt x="4549" y="27592"/>
                </a:cubicBezTo>
                <a:lnTo>
                  <a:pt x="4549" y="27592"/>
                </a:lnTo>
                <a:lnTo>
                  <a:pt x="4549" y="27588"/>
                </a:lnTo>
                <a:cubicBezTo>
                  <a:pt x="4572" y="27576"/>
                  <a:pt x="4596" y="27540"/>
                  <a:pt x="4632" y="27516"/>
                </a:cubicBezTo>
                <a:lnTo>
                  <a:pt x="4727" y="27421"/>
                </a:lnTo>
                <a:lnTo>
                  <a:pt x="4739" y="27421"/>
                </a:lnTo>
                <a:cubicBezTo>
                  <a:pt x="4680" y="27480"/>
                  <a:pt x="4620" y="27540"/>
                  <a:pt x="4561" y="27588"/>
                </a:cubicBezTo>
                <a:lnTo>
                  <a:pt x="4620" y="27647"/>
                </a:lnTo>
                <a:lnTo>
                  <a:pt x="4727" y="27730"/>
                </a:lnTo>
                <a:lnTo>
                  <a:pt x="4882" y="27838"/>
                </a:lnTo>
                <a:cubicBezTo>
                  <a:pt x="4898" y="27850"/>
                  <a:pt x="4913" y="27862"/>
                  <a:pt x="4929" y="27873"/>
                </a:cubicBezTo>
                <a:lnTo>
                  <a:pt x="4930" y="27873"/>
                </a:lnTo>
                <a:lnTo>
                  <a:pt x="4965" y="27897"/>
                </a:lnTo>
                <a:lnTo>
                  <a:pt x="4961" y="27897"/>
                </a:lnTo>
                <a:cubicBezTo>
                  <a:pt x="5042" y="27956"/>
                  <a:pt x="5123" y="28010"/>
                  <a:pt x="5203" y="28064"/>
                </a:cubicBezTo>
                <a:cubicBezTo>
                  <a:pt x="5299" y="28147"/>
                  <a:pt x="5406" y="28219"/>
                  <a:pt x="5513" y="28302"/>
                </a:cubicBezTo>
                <a:cubicBezTo>
                  <a:pt x="5561" y="28350"/>
                  <a:pt x="5608" y="28385"/>
                  <a:pt x="5644" y="28421"/>
                </a:cubicBezTo>
                <a:cubicBezTo>
                  <a:pt x="5639" y="28416"/>
                  <a:pt x="5638" y="28413"/>
                  <a:pt x="5641" y="28413"/>
                </a:cubicBezTo>
                <a:lnTo>
                  <a:pt x="5641" y="28413"/>
                </a:lnTo>
                <a:cubicBezTo>
                  <a:pt x="5644" y="28413"/>
                  <a:pt x="5654" y="28419"/>
                  <a:pt x="5668" y="28433"/>
                </a:cubicBezTo>
                <a:cubicBezTo>
                  <a:pt x="5715" y="28469"/>
                  <a:pt x="5763" y="28516"/>
                  <a:pt x="5823" y="28564"/>
                </a:cubicBezTo>
                <a:lnTo>
                  <a:pt x="5787" y="28528"/>
                </a:lnTo>
                <a:cubicBezTo>
                  <a:pt x="5811" y="28528"/>
                  <a:pt x="5823" y="28540"/>
                  <a:pt x="5834" y="28552"/>
                </a:cubicBezTo>
                <a:cubicBezTo>
                  <a:pt x="5930" y="28623"/>
                  <a:pt x="5977" y="28671"/>
                  <a:pt x="6085" y="28766"/>
                </a:cubicBezTo>
                <a:lnTo>
                  <a:pt x="6037" y="28719"/>
                </a:lnTo>
                <a:lnTo>
                  <a:pt x="6037" y="28719"/>
                </a:lnTo>
                <a:cubicBezTo>
                  <a:pt x="6394" y="28969"/>
                  <a:pt x="6596" y="29135"/>
                  <a:pt x="6918" y="29409"/>
                </a:cubicBezTo>
                <a:cubicBezTo>
                  <a:pt x="6919" y="29411"/>
                  <a:pt x="6919" y="29412"/>
                  <a:pt x="6918" y="29412"/>
                </a:cubicBezTo>
                <a:cubicBezTo>
                  <a:pt x="6905" y="29412"/>
                  <a:pt x="6755" y="29284"/>
                  <a:pt x="6656" y="29207"/>
                </a:cubicBezTo>
                <a:lnTo>
                  <a:pt x="6656" y="29207"/>
                </a:lnTo>
                <a:cubicBezTo>
                  <a:pt x="6799" y="29350"/>
                  <a:pt x="7085" y="29528"/>
                  <a:pt x="7335" y="29731"/>
                </a:cubicBezTo>
                <a:cubicBezTo>
                  <a:pt x="7405" y="29788"/>
                  <a:pt x="7425" y="29807"/>
                  <a:pt x="7420" y="29807"/>
                </a:cubicBezTo>
                <a:cubicBezTo>
                  <a:pt x="7410" y="29807"/>
                  <a:pt x="7310" y="29738"/>
                  <a:pt x="7287" y="29731"/>
                </a:cubicBezTo>
                <a:lnTo>
                  <a:pt x="7287" y="29731"/>
                </a:lnTo>
                <a:cubicBezTo>
                  <a:pt x="7454" y="29850"/>
                  <a:pt x="7585" y="29957"/>
                  <a:pt x="7716" y="30064"/>
                </a:cubicBezTo>
                <a:cubicBezTo>
                  <a:pt x="7847" y="30171"/>
                  <a:pt x="7978" y="30266"/>
                  <a:pt x="8097" y="30362"/>
                </a:cubicBezTo>
                <a:lnTo>
                  <a:pt x="8132" y="30397"/>
                </a:lnTo>
                <a:cubicBezTo>
                  <a:pt x="8156" y="30374"/>
                  <a:pt x="8192" y="30326"/>
                  <a:pt x="8275" y="30207"/>
                </a:cubicBezTo>
                <a:cubicBezTo>
                  <a:pt x="8299" y="30171"/>
                  <a:pt x="8335" y="30135"/>
                  <a:pt x="8371" y="30076"/>
                </a:cubicBezTo>
                <a:lnTo>
                  <a:pt x="8490" y="29897"/>
                </a:lnTo>
                <a:lnTo>
                  <a:pt x="8490" y="29897"/>
                </a:lnTo>
                <a:cubicBezTo>
                  <a:pt x="8454" y="29945"/>
                  <a:pt x="8406" y="30005"/>
                  <a:pt x="8359" y="30076"/>
                </a:cubicBezTo>
                <a:lnTo>
                  <a:pt x="8323" y="30124"/>
                </a:lnTo>
                <a:lnTo>
                  <a:pt x="8299" y="30147"/>
                </a:lnTo>
                <a:lnTo>
                  <a:pt x="8275" y="30195"/>
                </a:lnTo>
                <a:cubicBezTo>
                  <a:pt x="8240" y="30243"/>
                  <a:pt x="8192" y="30302"/>
                  <a:pt x="8156" y="30362"/>
                </a:cubicBezTo>
                <a:cubicBezTo>
                  <a:pt x="8216" y="30255"/>
                  <a:pt x="8275" y="30171"/>
                  <a:pt x="8335" y="30076"/>
                </a:cubicBezTo>
                <a:cubicBezTo>
                  <a:pt x="8359" y="30040"/>
                  <a:pt x="8382" y="29993"/>
                  <a:pt x="8406" y="29957"/>
                </a:cubicBezTo>
                <a:cubicBezTo>
                  <a:pt x="8668" y="29588"/>
                  <a:pt x="8775" y="29350"/>
                  <a:pt x="8942" y="29088"/>
                </a:cubicBezTo>
                <a:cubicBezTo>
                  <a:pt x="8954" y="29064"/>
                  <a:pt x="8990" y="29040"/>
                  <a:pt x="9013" y="28992"/>
                </a:cubicBezTo>
                <a:lnTo>
                  <a:pt x="9049" y="28933"/>
                </a:lnTo>
                <a:cubicBezTo>
                  <a:pt x="9061" y="28909"/>
                  <a:pt x="9073" y="28885"/>
                  <a:pt x="9097" y="28862"/>
                </a:cubicBezTo>
                <a:lnTo>
                  <a:pt x="9097" y="28862"/>
                </a:lnTo>
                <a:lnTo>
                  <a:pt x="9061" y="28897"/>
                </a:lnTo>
                <a:lnTo>
                  <a:pt x="9073" y="28862"/>
                </a:lnTo>
                <a:cubicBezTo>
                  <a:pt x="9394" y="28326"/>
                  <a:pt x="9347" y="28504"/>
                  <a:pt x="9621" y="28100"/>
                </a:cubicBezTo>
                <a:cubicBezTo>
                  <a:pt x="9628" y="28084"/>
                  <a:pt x="9636" y="28074"/>
                  <a:pt x="9644" y="28062"/>
                </a:cubicBezTo>
                <a:lnTo>
                  <a:pt x="9644" y="28062"/>
                </a:lnTo>
                <a:cubicBezTo>
                  <a:pt x="9615" y="28114"/>
                  <a:pt x="9594" y="28163"/>
                  <a:pt x="9573" y="28195"/>
                </a:cubicBezTo>
                <a:cubicBezTo>
                  <a:pt x="9644" y="28088"/>
                  <a:pt x="9799" y="27838"/>
                  <a:pt x="9859" y="27766"/>
                </a:cubicBezTo>
                <a:cubicBezTo>
                  <a:pt x="9883" y="27730"/>
                  <a:pt x="9895" y="27695"/>
                  <a:pt x="9918" y="27659"/>
                </a:cubicBezTo>
                <a:lnTo>
                  <a:pt x="9918" y="27647"/>
                </a:lnTo>
                <a:lnTo>
                  <a:pt x="9930" y="27635"/>
                </a:lnTo>
                <a:lnTo>
                  <a:pt x="9930" y="27623"/>
                </a:lnTo>
                <a:lnTo>
                  <a:pt x="10121" y="27314"/>
                </a:lnTo>
                <a:lnTo>
                  <a:pt x="10216" y="27159"/>
                </a:lnTo>
                <a:lnTo>
                  <a:pt x="10216" y="27159"/>
                </a:lnTo>
                <a:cubicBezTo>
                  <a:pt x="10125" y="27296"/>
                  <a:pt x="10033" y="27444"/>
                  <a:pt x="9942" y="27592"/>
                </a:cubicBezTo>
                <a:lnTo>
                  <a:pt x="9942" y="27592"/>
                </a:lnTo>
                <a:cubicBezTo>
                  <a:pt x="9942" y="27579"/>
                  <a:pt x="9942" y="27562"/>
                  <a:pt x="9942" y="27552"/>
                </a:cubicBezTo>
                <a:cubicBezTo>
                  <a:pt x="9966" y="27516"/>
                  <a:pt x="9990" y="27468"/>
                  <a:pt x="10002" y="27421"/>
                </a:cubicBezTo>
                <a:cubicBezTo>
                  <a:pt x="10109" y="27302"/>
                  <a:pt x="10359" y="26921"/>
                  <a:pt x="10454" y="26778"/>
                </a:cubicBezTo>
                <a:lnTo>
                  <a:pt x="10454" y="26778"/>
                </a:lnTo>
                <a:cubicBezTo>
                  <a:pt x="10418" y="26802"/>
                  <a:pt x="10311" y="26945"/>
                  <a:pt x="10121" y="27242"/>
                </a:cubicBezTo>
                <a:cubicBezTo>
                  <a:pt x="10121" y="27230"/>
                  <a:pt x="10121" y="27218"/>
                  <a:pt x="10145" y="27195"/>
                </a:cubicBezTo>
                <a:cubicBezTo>
                  <a:pt x="10204" y="27076"/>
                  <a:pt x="10276" y="26968"/>
                  <a:pt x="10359" y="26837"/>
                </a:cubicBezTo>
                <a:cubicBezTo>
                  <a:pt x="10371" y="26837"/>
                  <a:pt x="10371" y="26826"/>
                  <a:pt x="10371" y="26826"/>
                </a:cubicBezTo>
                <a:cubicBezTo>
                  <a:pt x="10395" y="26790"/>
                  <a:pt x="10418" y="26754"/>
                  <a:pt x="10454" y="26706"/>
                </a:cubicBezTo>
                <a:cubicBezTo>
                  <a:pt x="10460" y="26700"/>
                  <a:pt x="10464" y="26697"/>
                  <a:pt x="10466" y="26697"/>
                </a:cubicBezTo>
                <a:lnTo>
                  <a:pt x="10466" y="26697"/>
                </a:lnTo>
                <a:cubicBezTo>
                  <a:pt x="10472" y="26697"/>
                  <a:pt x="10463" y="26719"/>
                  <a:pt x="10454" y="26754"/>
                </a:cubicBezTo>
                <a:cubicBezTo>
                  <a:pt x="10597" y="26540"/>
                  <a:pt x="10680" y="26373"/>
                  <a:pt x="10764" y="26230"/>
                </a:cubicBezTo>
                <a:cubicBezTo>
                  <a:pt x="10787" y="26198"/>
                  <a:pt x="10799" y="26187"/>
                  <a:pt x="10805" y="26187"/>
                </a:cubicBezTo>
                <a:cubicBezTo>
                  <a:pt x="10816" y="26187"/>
                  <a:pt x="10811" y="26216"/>
                  <a:pt x="10811" y="26230"/>
                </a:cubicBezTo>
                <a:cubicBezTo>
                  <a:pt x="10883" y="26123"/>
                  <a:pt x="10942" y="26028"/>
                  <a:pt x="10990" y="25933"/>
                </a:cubicBezTo>
                <a:lnTo>
                  <a:pt x="11014" y="25897"/>
                </a:lnTo>
                <a:cubicBezTo>
                  <a:pt x="11014" y="25897"/>
                  <a:pt x="11026" y="25885"/>
                  <a:pt x="11038" y="25861"/>
                </a:cubicBezTo>
                <a:lnTo>
                  <a:pt x="11061" y="25802"/>
                </a:lnTo>
                <a:lnTo>
                  <a:pt x="11121" y="25683"/>
                </a:lnTo>
                <a:cubicBezTo>
                  <a:pt x="11204" y="25599"/>
                  <a:pt x="11288" y="25456"/>
                  <a:pt x="11395" y="25290"/>
                </a:cubicBezTo>
                <a:cubicBezTo>
                  <a:pt x="11395" y="25278"/>
                  <a:pt x="11419" y="25266"/>
                  <a:pt x="11442" y="25230"/>
                </a:cubicBezTo>
                <a:lnTo>
                  <a:pt x="11645" y="24873"/>
                </a:lnTo>
                <a:cubicBezTo>
                  <a:pt x="11680" y="24821"/>
                  <a:pt x="11694" y="24802"/>
                  <a:pt x="11696" y="24802"/>
                </a:cubicBezTo>
                <a:lnTo>
                  <a:pt x="11696" y="24802"/>
                </a:lnTo>
                <a:cubicBezTo>
                  <a:pt x="11703" y="24802"/>
                  <a:pt x="11646" y="24906"/>
                  <a:pt x="11654" y="24906"/>
                </a:cubicBezTo>
                <a:cubicBezTo>
                  <a:pt x="11659" y="24906"/>
                  <a:pt x="11687" y="24869"/>
                  <a:pt x="11764" y="24754"/>
                </a:cubicBezTo>
                <a:cubicBezTo>
                  <a:pt x="11764" y="24742"/>
                  <a:pt x="11800" y="24682"/>
                  <a:pt x="11847" y="24599"/>
                </a:cubicBezTo>
                <a:cubicBezTo>
                  <a:pt x="11871" y="24563"/>
                  <a:pt x="11895" y="24516"/>
                  <a:pt x="11930" y="24456"/>
                </a:cubicBezTo>
                <a:lnTo>
                  <a:pt x="12038" y="24278"/>
                </a:lnTo>
                <a:lnTo>
                  <a:pt x="12026" y="24266"/>
                </a:lnTo>
                <a:lnTo>
                  <a:pt x="12026" y="24254"/>
                </a:lnTo>
                <a:lnTo>
                  <a:pt x="12038" y="24254"/>
                </a:lnTo>
                <a:lnTo>
                  <a:pt x="12050" y="24242"/>
                </a:lnTo>
                <a:lnTo>
                  <a:pt x="12026" y="24242"/>
                </a:lnTo>
                <a:lnTo>
                  <a:pt x="12038" y="24230"/>
                </a:lnTo>
                <a:lnTo>
                  <a:pt x="12050" y="24242"/>
                </a:lnTo>
                <a:lnTo>
                  <a:pt x="12061" y="24218"/>
                </a:lnTo>
                <a:cubicBezTo>
                  <a:pt x="12085" y="24182"/>
                  <a:pt x="12109" y="24135"/>
                  <a:pt x="12133" y="24099"/>
                </a:cubicBezTo>
                <a:lnTo>
                  <a:pt x="12133" y="24099"/>
                </a:lnTo>
                <a:lnTo>
                  <a:pt x="12085" y="24194"/>
                </a:lnTo>
                <a:cubicBezTo>
                  <a:pt x="12121" y="24135"/>
                  <a:pt x="12157" y="24063"/>
                  <a:pt x="12204" y="23992"/>
                </a:cubicBezTo>
                <a:cubicBezTo>
                  <a:pt x="12216" y="23968"/>
                  <a:pt x="12240" y="23944"/>
                  <a:pt x="12252" y="23920"/>
                </a:cubicBezTo>
                <a:lnTo>
                  <a:pt x="12264" y="23920"/>
                </a:lnTo>
                <a:lnTo>
                  <a:pt x="12264" y="23909"/>
                </a:lnTo>
                <a:cubicBezTo>
                  <a:pt x="12288" y="23873"/>
                  <a:pt x="12311" y="23849"/>
                  <a:pt x="12335" y="23825"/>
                </a:cubicBezTo>
                <a:cubicBezTo>
                  <a:pt x="12359" y="23766"/>
                  <a:pt x="12395" y="23718"/>
                  <a:pt x="12431" y="23658"/>
                </a:cubicBezTo>
                <a:cubicBezTo>
                  <a:pt x="12442" y="23658"/>
                  <a:pt x="12454" y="23670"/>
                  <a:pt x="12454" y="23670"/>
                </a:cubicBezTo>
                <a:cubicBezTo>
                  <a:pt x="12459" y="23673"/>
                  <a:pt x="12461" y="23674"/>
                  <a:pt x="12463" y="23674"/>
                </a:cubicBezTo>
                <a:cubicBezTo>
                  <a:pt x="12470" y="23674"/>
                  <a:pt x="12452" y="23654"/>
                  <a:pt x="12442" y="23635"/>
                </a:cubicBezTo>
                <a:lnTo>
                  <a:pt x="12454" y="23635"/>
                </a:lnTo>
                <a:cubicBezTo>
                  <a:pt x="12464" y="23625"/>
                  <a:pt x="12466" y="23608"/>
                  <a:pt x="12479" y="23608"/>
                </a:cubicBezTo>
                <a:cubicBezTo>
                  <a:pt x="12482" y="23608"/>
                  <a:pt x="12486" y="23609"/>
                  <a:pt x="12490" y="23611"/>
                </a:cubicBezTo>
                <a:cubicBezTo>
                  <a:pt x="12490" y="23611"/>
                  <a:pt x="12478" y="23599"/>
                  <a:pt x="12478" y="23587"/>
                </a:cubicBezTo>
                <a:cubicBezTo>
                  <a:pt x="12633" y="23349"/>
                  <a:pt x="12800" y="23075"/>
                  <a:pt x="12978" y="22789"/>
                </a:cubicBezTo>
                <a:cubicBezTo>
                  <a:pt x="13145" y="22563"/>
                  <a:pt x="13312" y="22325"/>
                  <a:pt x="13538" y="21956"/>
                </a:cubicBezTo>
                <a:cubicBezTo>
                  <a:pt x="13545" y="21949"/>
                  <a:pt x="13548" y="21942"/>
                  <a:pt x="13549" y="21942"/>
                </a:cubicBezTo>
                <a:cubicBezTo>
                  <a:pt x="13550" y="21942"/>
                  <a:pt x="13550" y="21946"/>
                  <a:pt x="13550" y="21956"/>
                </a:cubicBezTo>
                <a:cubicBezTo>
                  <a:pt x="13550" y="21944"/>
                  <a:pt x="13562" y="21920"/>
                  <a:pt x="13574" y="21884"/>
                </a:cubicBezTo>
                <a:cubicBezTo>
                  <a:pt x="13597" y="21861"/>
                  <a:pt x="13609" y="21825"/>
                  <a:pt x="13633" y="21801"/>
                </a:cubicBezTo>
                <a:lnTo>
                  <a:pt x="13633" y="21801"/>
                </a:lnTo>
                <a:cubicBezTo>
                  <a:pt x="13621" y="21813"/>
                  <a:pt x="13609" y="21825"/>
                  <a:pt x="13597" y="21837"/>
                </a:cubicBezTo>
                <a:cubicBezTo>
                  <a:pt x="13681" y="21682"/>
                  <a:pt x="13871" y="21396"/>
                  <a:pt x="14062" y="21122"/>
                </a:cubicBezTo>
                <a:cubicBezTo>
                  <a:pt x="14181" y="20932"/>
                  <a:pt x="14300" y="20753"/>
                  <a:pt x="14395" y="20610"/>
                </a:cubicBezTo>
                <a:cubicBezTo>
                  <a:pt x="14431" y="20539"/>
                  <a:pt x="14478" y="20468"/>
                  <a:pt x="14490" y="20432"/>
                </a:cubicBezTo>
                <a:cubicBezTo>
                  <a:pt x="14490" y="20420"/>
                  <a:pt x="14502" y="20408"/>
                  <a:pt x="14502" y="20396"/>
                </a:cubicBezTo>
                <a:cubicBezTo>
                  <a:pt x="14562" y="20313"/>
                  <a:pt x="14609" y="20229"/>
                  <a:pt x="14681" y="20134"/>
                </a:cubicBezTo>
                <a:lnTo>
                  <a:pt x="14681" y="20146"/>
                </a:lnTo>
                <a:cubicBezTo>
                  <a:pt x="14693" y="20087"/>
                  <a:pt x="14776" y="19979"/>
                  <a:pt x="14883" y="19825"/>
                </a:cubicBezTo>
                <a:lnTo>
                  <a:pt x="14883" y="19825"/>
                </a:lnTo>
                <a:lnTo>
                  <a:pt x="14859" y="19908"/>
                </a:lnTo>
                <a:lnTo>
                  <a:pt x="14836" y="19991"/>
                </a:lnTo>
                <a:cubicBezTo>
                  <a:pt x="14832" y="19999"/>
                  <a:pt x="14829" y="20002"/>
                  <a:pt x="14828" y="20002"/>
                </a:cubicBezTo>
                <a:cubicBezTo>
                  <a:pt x="14822" y="20002"/>
                  <a:pt x="14848" y="19914"/>
                  <a:pt x="14848" y="19884"/>
                </a:cubicBezTo>
                <a:lnTo>
                  <a:pt x="14848" y="19884"/>
                </a:lnTo>
                <a:cubicBezTo>
                  <a:pt x="14824" y="19979"/>
                  <a:pt x="14800" y="20039"/>
                  <a:pt x="14800" y="20087"/>
                </a:cubicBezTo>
                <a:cubicBezTo>
                  <a:pt x="14788" y="20134"/>
                  <a:pt x="14776" y="20170"/>
                  <a:pt x="14776" y="20218"/>
                </a:cubicBezTo>
                <a:cubicBezTo>
                  <a:pt x="14764" y="20265"/>
                  <a:pt x="14752" y="20325"/>
                  <a:pt x="14740" y="20384"/>
                </a:cubicBezTo>
                <a:cubicBezTo>
                  <a:pt x="14717" y="20444"/>
                  <a:pt x="14705" y="20503"/>
                  <a:pt x="14669" y="20563"/>
                </a:cubicBezTo>
                <a:cubicBezTo>
                  <a:pt x="14597" y="20872"/>
                  <a:pt x="14574" y="20956"/>
                  <a:pt x="14574" y="20968"/>
                </a:cubicBezTo>
                <a:lnTo>
                  <a:pt x="14562" y="21063"/>
                </a:lnTo>
                <a:lnTo>
                  <a:pt x="14561" y="21065"/>
                </a:lnTo>
                <a:lnTo>
                  <a:pt x="14561" y="21065"/>
                </a:lnTo>
                <a:cubicBezTo>
                  <a:pt x="14562" y="21054"/>
                  <a:pt x="14562" y="21046"/>
                  <a:pt x="14562" y="21039"/>
                </a:cubicBezTo>
                <a:lnTo>
                  <a:pt x="14562" y="21039"/>
                </a:lnTo>
                <a:cubicBezTo>
                  <a:pt x="14512" y="21247"/>
                  <a:pt x="14463" y="21447"/>
                  <a:pt x="14406" y="21653"/>
                </a:cubicBezTo>
                <a:lnTo>
                  <a:pt x="14406" y="21653"/>
                </a:lnTo>
                <a:cubicBezTo>
                  <a:pt x="14410" y="21648"/>
                  <a:pt x="14413" y="21644"/>
                  <a:pt x="14415" y="21644"/>
                </a:cubicBezTo>
                <a:cubicBezTo>
                  <a:pt x="14415" y="21644"/>
                  <a:pt x="14416" y="21645"/>
                  <a:pt x="14416" y="21645"/>
                </a:cubicBezTo>
                <a:lnTo>
                  <a:pt x="14416" y="21645"/>
                </a:lnTo>
                <a:cubicBezTo>
                  <a:pt x="14425" y="21615"/>
                  <a:pt x="14436" y="21581"/>
                  <a:pt x="14447" y="21542"/>
                </a:cubicBezTo>
                <a:lnTo>
                  <a:pt x="14447" y="21542"/>
                </a:lnTo>
                <a:lnTo>
                  <a:pt x="14419" y="21658"/>
                </a:lnTo>
                <a:cubicBezTo>
                  <a:pt x="14419" y="21650"/>
                  <a:pt x="14418" y="21646"/>
                  <a:pt x="14416" y="21645"/>
                </a:cubicBezTo>
                <a:lnTo>
                  <a:pt x="14416" y="21645"/>
                </a:lnTo>
                <a:cubicBezTo>
                  <a:pt x="14399" y="21700"/>
                  <a:pt x="14384" y="21743"/>
                  <a:pt x="14371" y="21777"/>
                </a:cubicBezTo>
                <a:cubicBezTo>
                  <a:pt x="14383" y="21736"/>
                  <a:pt x="14395" y="21694"/>
                  <a:pt x="14406" y="21653"/>
                </a:cubicBezTo>
                <a:lnTo>
                  <a:pt x="14406" y="21653"/>
                </a:lnTo>
                <a:cubicBezTo>
                  <a:pt x="14393" y="21674"/>
                  <a:pt x="14370" y="21729"/>
                  <a:pt x="14347" y="21789"/>
                </a:cubicBezTo>
                <a:cubicBezTo>
                  <a:pt x="14467" y="21289"/>
                  <a:pt x="14502" y="21206"/>
                  <a:pt x="14574" y="20813"/>
                </a:cubicBezTo>
                <a:lnTo>
                  <a:pt x="14574" y="20813"/>
                </a:lnTo>
                <a:cubicBezTo>
                  <a:pt x="14312" y="21634"/>
                  <a:pt x="14431" y="21527"/>
                  <a:pt x="14145" y="22468"/>
                </a:cubicBezTo>
                <a:lnTo>
                  <a:pt x="14145" y="22718"/>
                </a:lnTo>
                <a:lnTo>
                  <a:pt x="14101" y="22893"/>
                </a:lnTo>
                <a:lnTo>
                  <a:pt x="14101" y="22893"/>
                </a:lnTo>
                <a:cubicBezTo>
                  <a:pt x="14102" y="22893"/>
                  <a:pt x="14103" y="22893"/>
                  <a:pt x="14103" y="22893"/>
                </a:cubicBezTo>
                <a:lnTo>
                  <a:pt x="14103" y="22893"/>
                </a:lnTo>
                <a:cubicBezTo>
                  <a:pt x="14109" y="22893"/>
                  <a:pt x="14107" y="22914"/>
                  <a:pt x="14097" y="22980"/>
                </a:cubicBezTo>
                <a:cubicBezTo>
                  <a:pt x="14097" y="23004"/>
                  <a:pt x="14086" y="23016"/>
                  <a:pt x="14086" y="23027"/>
                </a:cubicBezTo>
                <a:cubicBezTo>
                  <a:pt x="14050" y="23147"/>
                  <a:pt x="14026" y="23277"/>
                  <a:pt x="13990" y="23408"/>
                </a:cubicBezTo>
                <a:cubicBezTo>
                  <a:pt x="13990" y="23432"/>
                  <a:pt x="13990" y="23444"/>
                  <a:pt x="13978" y="23468"/>
                </a:cubicBezTo>
                <a:cubicBezTo>
                  <a:pt x="13955" y="23551"/>
                  <a:pt x="13943" y="23623"/>
                  <a:pt x="13919" y="23706"/>
                </a:cubicBezTo>
                <a:cubicBezTo>
                  <a:pt x="13919" y="23682"/>
                  <a:pt x="13907" y="23682"/>
                  <a:pt x="13895" y="23682"/>
                </a:cubicBezTo>
                <a:cubicBezTo>
                  <a:pt x="13907" y="23611"/>
                  <a:pt x="13931" y="23551"/>
                  <a:pt x="13943" y="23492"/>
                </a:cubicBezTo>
                <a:cubicBezTo>
                  <a:pt x="13961" y="23402"/>
                  <a:pt x="13985" y="23313"/>
                  <a:pt x="14006" y="23218"/>
                </a:cubicBezTo>
                <a:lnTo>
                  <a:pt x="14006" y="23218"/>
                </a:lnTo>
                <a:cubicBezTo>
                  <a:pt x="13922" y="23542"/>
                  <a:pt x="13837" y="23892"/>
                  <a:pt x="13752" y="24242"/>
                </a:cubicBezTo>
                <a:cubicBezTo>
                  <a:pt x="13728" y="24325"/>
                  <a:pt x="13705" y="24397"/>
                  <a:pt x="13693" y="24456"/>
                </a:cubicBezTo>
                <a:cubicBezTo>
                  <a:pt x="13705" y="24420"/>
                  <a:pt x="13716" y="24385"/>
                  <a:pt x="13728" y="24361"/>
                </a:cubicBezTo>
                <a:lnTo>
                  <a:pt x="13728" y="24361"/>
                </a:lnTo>
                <a:cubicBezTo>
                  <a:pt x="13669" y="24575"/>
                  <a:pt x="13621" y="24801"/>
                  <a:pt x="13562" y="25016"/>
                </a:cubicBezTo>
                <a:lnTo>
                  <a:pt x="13502" y="25254"/>
                </a:lnTo>
                <a:lnTo>
                  <a:pt x="13502" y="25278"/>
                </a:lnTo>
                <a:lnTo>
                  <a:pt x="13466" y="25385"/>
                </a:lnTo>
                <a:cubicBezTo>
                  <a:pt x="13466" y="25397"/>
                  <a:pt x="13466" y="25409"/>
                  <a:pt x="13454" y="25409"/>
                </a:cubicBezTo>
                <a:cubicBezTo>
                  <a:pt x="13454" y="25444"/>
                  <a:pt x="13443" y="25468"/>
                  <a:pt x="13443" y="25504"/>
                </a:cubicBezTo>
                <a:lnTo>
                  <a:pt x="13407" y="25623"/>
                </a:lnTo>
                <a:cubicBezTo>
                  <a:pt x="13415" y="25591"/>
                  <a:pt x="13433" y="25485"/>
                  <a:pt x="13427" y="25485"/>
                </a:cubicBezTo>
                <a:lnTo>
                  <a:pt x="13427" y="25485"/>
                </a:lnTo>
                <a:cubicBezTo>
                  <a:pt x="13424" y="25485"/>
                  <a:pt x="13415" y="25512"/>
                  <a:pt x="13395" y="25587"/>
                </a:cubicBezTo>
                <a:cubicBezTo>
                  <a:pt x="13288" y="25980"/>
                  <a:pt x="13216" y="26290"/>
                  <a:pt x="13169" y="26576"/>
                </a:cubicBezTo>
                <a:cubicBezTo>
                  <a:pt x="13157" y="26623"/>
                  <a:pt x="13145" y="26659"/>
                  <a:pt x="13133" y="26695"/>
                </a:cubicBezTo>
                <a:lnTo>
                  <a:pt x="12966" y="27385"/>
                </a:lnTo>
                <a:lnTo>
                  <a:pt x="12966" y="27316"/>
                </a:lnTo>
                <a:lnTo>
                  <a:pt x="12966" y="27316"/>
                </a:lnTo>
                <a:cubicBezTo>
                  <a:pt x="12965" y="27320"/>
                  <a:pt x="12964" y="27325"/>
                  <a:pt x="12963" y="27330"/>
                </a:cubicBezTo>
                <a:lnTo>
                  <a:pt x="12963" y="27330"/>
                </a:lnTo>
                <a:cubicBezTo>
                  <a:pt x="12964" y="27324"/>
                  <a:pt x="12965" y="27319"/>
                  <a:pt x="12966" y="27314"/>
                </a:cubicBezTo>
                <a:lnTo>
                  <a:pt x="12966" y="27316"/>
                </a:lnTo>
                <a:lnTo>
                  <a:pt x="12966" y="27316"/>
                </a:lnTo>
                <a:cubicBezTo>
                  <a:pt x="12989" y="27227"/>
                  <a:pt x="13010" y="27143"/>
                  <a:pt x="13026" y="27064"/>
                </a:cubicBezTo>
                <a:lnTo>
                  <a:pt x="13026" y="27052"/>
                </a:lnTo>
                <a:cubicBezTo>
                  <a:pt x="13002" y="27147"/>
                  <a:pt x="12978" y="27242"/>
                  <a:pt x="12954" y="27349"/>
                </a:cubicBezTo>
                <a:lnTo>
                  <a:pt x="12931" y="27457"/>
                </a:lnTo>
                <a:cubicBezTo>
                  <a:pt x="12941" y="27413"/>
                  <a:pt x="12952" y="27371"/>
                  <a:pt x="12963" y="27330"/>
                </a:cubicBezTo>
                <a:lnTo>
                  <a:pt x="12963" y="27330"/>
                </a:lnTo>
                <a:cubicBezTo>
                  <a:pt x="12954" y="27374"/>
                  <a:pt x="12953" y="27429"/>
                  <a:pt x="12943" y="27492"/>
                </a:cubicBezTo>
                <a:lnTo>
                  <a:pt x="12800" y="28040"/>
                </a:lnTo>
                <a:lnTo>
                  <a:pt x="12812" y="27969"/>
                </a:lnTo>
                <a:lnTo>
                  <a:pt x="12740" y="28230"/>
                </a:lnTo>
                <a:lnTo>
                  <a:pt x="12752" y="28219"/>
                </a:lnTo>
                <a:lnTo>
                  <a:pt x="12669" y="28540"/>
                </a:lnTo>
                <a:lnTo>
                  <a:pt x="12657" y="28528"/>
                </a:lnTo>
                <a:lnTo>
                  <a:pt x="12633" y="28659"/>
                </a:lnTo>
                <a:cubicBezTo>
                  <a:pt x="12632" y="28653"/>
                  <a:pt x="12630" y="28650"/>
                  <a:pt x="12627" y="28650"/>
                </a:cubicBezTo>
                <a:cubicBezTo>
                  <a:pt x="12587" y="28650"/>
                  <a:pt x="12403" y="29450"/>
                  <a:pt x="12347" y="29528"/>
                </a:cubicBezTo>
                <a:cubicBezTo>
                  <a:pt x="12359" y="29552"/>
                  <a:pt x="12347" y="29635"/>
                  <a:pt x="12323" y="29731"/>
                </a:cubicBezTo>
                <a:lnTo>
                  <a:pt x="12323" y="29766"/>
                </a:lnTo>
                <a:cubicBezTo>
                  <a:pt x="12323" y="29766"/>
                  <a:pt x="12323" y="29790"/>
                  <a:pt x="12323" y="29790"/>
                </a:cubicBezTo>
                <a:lnTo>
                  <a:pt x="12323" y="29802"/>
                </a:lnTo>
                <a:lnTo>
                  <a:pt x="12335" y="29814"/>
                </a:lnTo>
                <a:cubicBezTo>
                  <a:pt x="12323" y="29874"/>
                  <a:pt x="12311" y="29933"/>
                  <a:pt x="12300" y="29993"/>
                </a:cubicBezTo>
                <a:cubicBezTo>
                  <a:pt x="12276" y="30052"/>
                  <a:pt x="12252" y="30112"/>
                  <a:pt x="12240" y="30183"/>
                </a:cubicBezTo>
                <a:lnTo>
                  <a:pt x="12240" y="30135"/>
                </a:lnTo>
                <a:cubicBezTo>
                  <a:pt x="12228" y="30195"/>
                  <a:pt x="12216" y="30243"/>
                  <a:pt x="12204" y="30278"/>
                </a:cubicBezTo>
                <a:cubicBezTo>
                  <a:pt x="12157" y="30433"/>
                  <a:pt x="12109" y="30624"/>
                  <a:pt x="12050" y="30897"/>
                </a:cubicBezTo>
                <a:cubicBezTo>
                  <a:pt x="12027" y="31001"/>
                  <a:pt x="12013" y="31065"/>
                  <a:pt x="12007" y="31100"/>
                </a:cubicBezTo>
                <a:lnTo>
                  <a:pt x="12007" y="31100"/>
                </a:lnTo>
                <a:cubicBezTo>
                  <a:pt x="12018" y="31057"/>
                  <a:pt x="12028" y="31013"/>
                  <a:pt x="12038" y="30969"/>
                </a:cubicBezTo>
                <a:cubicBezTo>
                  <a:pt x="12043" y="30963"/>
                  <a:pt x="12046" y="30958"/>
                  <a:pt x="12048" y="30952"/>
                </a:cubicBezTo>
                <a:lnTo>
                  <a:pt x="12048" y="30952"/>
                </a:lnTo>
                <a:cubicBezTo>
                  <a:pt x="12045" y="30973"/>
                  <a:pt x="12038" y="30998"/>
                  <a:pt x="12038" y="31017"/>
                </a:cubicBezTo>
                <a:cubicBezTo>
                  <a:pt x="12032" y="31048"/>
                  <a:pt x="12025" y="31079"/>
                  <a:pt x="12017" y="31111"/>
                </a:cubicBezTo>
                <a:lnTo>
                  <a:pt x="12017" y="31111"/>
                </a:lnTo>
                <a:cubicBezTo>
                  <a:pt x="12023" y="31096"/>
                  <a:pt x="12030" y="31075"/>
                  <a:pt x="12038" y="31052"/>
                </a:cubicBezTo>
                <a:lnTo>
                  <a:pt x="12038" y="31052"/>
                </a:lnTo>
                <a:lnTo>
                  <a:pt x="11993" y="31226"/>
                </a:lnTo>
                <a:lnTo>
                  <a:pt x="11993" y="31226"/>
                </a:lnTo>
                <a:cubicBezTo>
                  <a:pt x="11999" y="31185"/>
                  <a:pt x="12008" y="31148"/>
                  <a:pt x="12017" y="31111"/>
                </a:cubicBezTo>
                <a:lnTo>
                  <a:pt x="12017" y="31111"/>
                </a:lnTo>
                <a:cubicBezTo>
                  <a:pt x="12011" y="31127"/>
                  <a:pt x="12006" y="31138"/>
                  <a:pt x="12004" y="31138"/>
                </a:cubicBezTo>
                <a:cubicBezTo>
                  <a:pt x="12002" y="31138"/>
                  <a:pt x="12003" y="31127"/>
                  <a:pt x="12007" y="31100"/>
                </a:cubicBezTo>
                <a:lnTo>
                  <a:pt x="12007" y="31100"/>
                </a:lnTo>
                <a:cubicBezTo>
                  <a:pt x="11978" y="31223"/>
                  <a:pt x="11945" y="31346"/>
                  <a:pt x="11919" y="31469"/>
                </a:cubicBezTo>
                <a:lnTo>
                  <a:pt x="11919" y="31493"/>
                </a:lnTo>
                <a:cubicBezTo>
                  <a:pt x="11940" y="31398"/>
                  <a:pt x="11961" y="31331"/>
                  <a:pt x="11982" y="31267"/>
                </a:cubicBezTo>
                <a:lnTo>
                  <a:pt x="11982" y="31267"/>
                </a:lnTo>
                <a:lnTo>
                  <a:pt x="11954" y="31374"/>
                </a:lnTo>
                <a:lnTo>
                  <a:pt x="11954" y="31362"/>
                </a:lnTo>
                <a:lnTo>
                  <a:pt x="11930" y="31469"/>
                </a:lnTo>
                <a:cubicBezTo>
                  <a:pt x="11919" y="31493"/>
                  <a:pt x="11919" y="31517"/>
                  <a:pt x="11907" y="31540"/>
                </a:cubicBezTo>
                <a:lnTo>
                  <a:pt x="11907" y="31552"/>
                </a:lnTo>
                <a:cubicBezTo>
                  <a:pt x="11871" y="31671"/>
                  <a:pt x="11847" y="31802"/>
                  <a:pt x="11811" y="31921"/>
                </a:cubicBezTo>
                <a:lnTo>
                  <a:pt x="12097" y="31969"/>
                </a:lnTo>
                <a:lnTo>
                  <a:pt x="12109" y="31969"/>
                </a:lnTo>
                <a:cubicBezTo>
                  <a:pt x="12541" y="32031"/>
                  <a:pt x="12983" y="32097"/>
                  <a:pt x="13412" y="32166"/>
                </a:cubicBezTo>
                <a:lnTo>
                  <a:pt x="13412" y="32166"/>
                </a:lnTo>
                <a:lnTo>
                  <a:pt x="13419" y="32160"/>
                </a:lnTo>
                <a:cubicBezTo>
                  <a:pt x="13466" y="32171"/>
                  <a:pt x="13514" y="32171"/>
                  <a:pt x="13574" y="32183"/>
                </a:cubicBezTo>
                <a:lnTo>
                  <a:pt x="13479" y="32177"/>
                </a:lnTo>
                <a:lnTo>
                  <a:pt x="13479" y="32177"/>
                </a:lnTo>
                <a:cubicBezTo>
                  <a:pt x="13689" y="32210"/>
                  <a:pt x="13896" y="32244"/>
                  <a:pt x="14097" y="32279"/>
                </a:cubicBezTo>
                <a:lnTo>
                  <a:pt x="14169" y="32267"/>
                </a:lnTo>
                <a:lnTo>
                  <a:pt x="14853" y="32368"/>
                </a:lnTo>
                <a:lnTo>
                  <a:pt x="14853" y="32368"/>
                </a:lnTo>
                <a:cubicBezTo>
                  <a:pt x="14848" y="32366"/>
                  <a:pt x="14842" y="32364"/>
                  <a:pt x="14836" y="32362"/>
                </a:cubicBezTo>
                <a:lnTo>
                  <a:pt x="14836" y="32362"/>
                </a:lnTo>
                <a:lnTo>
                  <a:pt x="15217" y="32410"/>
                </a:lnTo>
                <a:cubicBezTo>
                  <a:pt x="15288" y="32421"/>
                  <a:pt x="15419" y="32445"/>
                  <a:pt x="15598" y="32469"/>
                </a:cubicBezTo>
                <a:cubicBezTo>
                  <a:pt x="15743" y="32491"/>
                  <a:pt x="15910" y="32524"/>
                  <a:pt x="16078" y="32548"/>
                </a:cubicBezTo>
                <a:lnTo>
                  <a:pt x="16078" y="32548"/>
                </a:lnTo>
                <a:lnTo>
                  <a:pt x="16002" y="32541"/>
                </a:lnTo>
                <a:lnTo>
                  <a:pt x="15944" y="32530"/>
                </a:lnTo>
                <a:lnTo>
                  <a:pt x="15944" y="32530"/>
                </a:lnTo>
                <a:cubicBezTo>
                  <a:pt x="15948" y="32533"/>
                  <a:pt x="15957" y="32541"/>
                  <a:pt x="15967" y="32541"/>
                </a:cubicBezTo>
                <a:cubicBezTo>
                  <a:pt x="15991" y="32541"/>
                  <a:pt x="16014" y="32552"/>
                  <a:pt x="16050" y="32552"/>
                </a:cubicBezTo>
                <a:cubicBezTo>
                  <a:pt x="16098" y="32564"/>
                  <a:pt x="16145" y="32576"/>
                  <a:pt x="16205" y="32588"/>
                </a:cubicBezTo>
                <a:lnTo>
                  <a:pt x="16229" y="32588"/>
                </a:lnTo>
                <a:cubicBezTo>
                  <a:pt x="16241" y="32481"/>
                  <a:pt x="16241" y="32374"/>
                  <a:pt x="16252" y="32255"/>
                </a:cubicBezTo>
                <a:cubicBezTo>
                  <a:pt x="16252" y="32160"/>
                  <a:pt x="16264" y="32052"/>
                  <a:pt x="16276" y="31957"/>
                </a:cubicBezTo>
                <a:cubicBezTo>
                  <a:pt x="16276" y="31898"/>
                  <a:pt x="16276" y="31850"/>
                  <a:pt x="16288" y="31790"/>
                </a:cubicBezTo>
                <a:cubicBezTo>
                  <a:pt x="16288" y="31731"/>
                  <a:pt x="16288" y="31683"/>
                  <a:pt x="16288" y="31624"/>
                </a:cubicBezTo>
                <a:cubicBezTo>
                  <a:pt x="16300" y="31505"/>
                  <a:pt x="16300" y="31398"/>
                  <a:pt x="16312" y="31278"/>
                </a:cubicBezTo>
                <a:cubicBezTo>
                  <a:pt x="16312" y="31159"/>
                  <a:pt x="16324" y="31040"/>
                  <a:pt x="16324" y="30921"/>
                </a:cubicBezTo>
                <a:lnTo>
                  <a:pt x="16324" y="30874"/>
                </a:lnTo>
                <a:cubicBezTo>
                  <a:pt x="16312" y="30862"/>
                  <a:pt x="16312" y="30850"/>
                  <a:pt x="16312" y="30838"/>
                </a:cubicBezTo>
                <a:cubicBezTo>
                  <a:pt x="16312" y="30838"/>
                  <a:pt x="16312" y="30826"/>
                  <a:pt x="16312" y="30826"/>
                </a:cubicBezTo>
                <a:lnTo>
                  <a:pt x="16324" y="30433"/>
                </a:lnTo>
                <a:lnTo>
                  <a:pt x="16360" y="30171"/>
                </a:lnTo>
                <a:cubicBezTo>
                  <a:pt x="16369" y="29944"/>
                  <a:pt x="16371" y="29864"/>
                  <a:pt x="16365" y="29864"/>
                </a:cubicBezTo>
                <a:lnTo>
                  <a:pt x="16365" y="29864"/>
                </a:lnTo>
                <a:cubicBezTo>
                  <a:pt x="16363" y="29864"/>
                  <a:pt x="16362" y="29867"/>
                  <a:pt x="16360" y="29874"/>
                </a:cubicBezTo>
                <a:cubicBezTo>
                  <a:pt x="16360" y="29885"/>
                  <a:pt x="16360" y="29921"/>
                  <a:pt x="16348" y="29957"/>
                </a:cubicBezTo>
                <a:lnTo>
                  <a:pt x="16395" y="29016"/>
                </a:lnTo>
                <a:lnTo>
                  <a:pt x="16431" y="29016"/>
                </a:lnTo>
                <a:cubicBezTo>
                  <a:pt x="16419" y="29004"/>
                  <a:pt x="16419" y="28992"/>
                  <a:pt x="16419" y="28992"/>
                </a:cubicBezTo>
                <a:lnTo>
                  <a:pt x="16443" y="28981"/>
                </a:lnTo>
                <a:cubicBezTo>
                  <a:pt x="16437" y="28975"/>
                  <a:pt x="16431" y="28972"/>
                  <a:pt x="16427" y="28972"/>
                </a:cubicBezTo>
                <a:cubicBezTo>
                  <a:pt x="16422" y="28972"/>
                  <a:pt x="16419" y="28975"/>
                  <a:pt x="16419" y="28981"/>
                </a:cubicBezTo>
                <a:lnTo>
                  <a:pt x="16407" y="28969"/>
                </a:lnTo>
                <a:lnTo>
                  <a:pt x="16419" y="28969"/>
                </a:lnTo>
                <a:cubicBezTo>
                  <a:pt x="16419" y="28969"/>
                  <a:pt x="16407" y="28969"/>
                  <a:pt x="16407" y="28957"/>
                </a:cubicBezTo>
                <a:lnTo>
                  <a:pt x="16407" y="28945"/>
                </a:lnTo>
                <a:cubicBezTo>
                  <a:pt x="16423" y="28945"/>
                  <a:pt x="16418" y="28940"/>
                  <a:pt x="16427" y="28940"/>
                </a:cubicBezTo>
                <a:cubicBezTo>
                  <a:pt x="16431" y="28940"/>
                  <a:pt x="16439" y="28941"/>
                  <a:pt x="16455" y="28945"/>
                </a:cubicBezTo>
                <a:lnTo>
                  <a:pt x="16407" y="28921"/>
                </a:lnTo>
                <a:lnTo>
                  <a:pt x="16407" y="28873"/>
                </a:lnTo>
                <a:lnTo>
                  <a:pt x="16455" y="28873"/>
                </a:lnTo>
                <a:cubicBezTo>
                  <a:pt x="16443" y="28862"/>
                  <a:pt x="16419" y="28850"/>
                  <a:pt x="16407" y="28850"/>
                </a:cubicBezTo>
                <a:lnTo>
                  <a:pt x="16407" y="28838"/>
                </a:lnTo>
                <a:lnTo>
                  <a:pt x="16419" y="28838"/>
                </a:lnTo>
                <a:cubicBezTo>
                  <a:pt x="16419" y="28838"/>
                  <a:pt x="16419" y="28838"/>
                  <a:pt x="16407" y="28826"/>
                </a:cubicBezTo>
                <a:cubicBezTo>
                  <a:pt x="16401" y="28826"/>
                  <a:pt x="16398" y="28826"/>
                  <a:pt x="16395" y="28824"/>
                </a:cubicBezTo>
                <a:lnTo>
                  <a:pt x="16395" y="28824"/>
                </a:lnTo>
                <a:cubicBezTo>
                  <a:pt x="16395" y="28821"/>
                  <a:pt x="16395" y="28814"/>
                  <a:pt x="16395" y="28814"/>
                </a:cubicBezTo>
                <a:lnTo>
                  <a:pt x="16455" y="28814"/>
                </a:lnTo>
                <a:lnTo>
                  <a:pt x="16431" y="28802"/>
                </a:lnTo>
                <a:lnTo>
                  <a:pt x="16431" y="28802"/>
                </a:lnTo>
                <a:cubicBezTo>
                  <a:pt x="16439" y="28806"/>
                  <a:pt x="16443" y="28807"/>
                  <a:pt x="16446" y="28807"/>
                </a:cubicBezTo>
                <a:cubicBezTo>
                  <a:pt x="16451" y="28807"/>
                  <a:pt x="16451" y="28802"/>
                  <a:pt x="16467" y="28802"/>
                </a:cubicBezTo>
                <a:cubicBezTo>
                  <a:pt x="16419" y="28790"/>
                  <a:pt x="16467" y="28778"/>
                  <a:pt x="16467" y="28766"/>
                </a:cubicBezTo>
                <a:cubicBezTo>
                  <a:pt x="16479" y="28766"/>
                  <a:pt x="16479" y="28766"/>
                  <a:pt x="16479" y="28778"/>
                </a:cubicBezTo>
                <a:cubicBezTo>
                  <a:pt x="16502" y="28766"/>
                  <a:pt x="16479" y="28766"/>
                  <a:pt x="16455" y="28754"/>
                </a:cubicBezTo>
                <a:lnTo>
                  <a:pt x="16467" y="28754"/>
                </a:lnTo>
                <a:lnTo>
                  <a:pt x="16467" y="28742"/>
                </a:lnTo>
                <a:lnTo>
                  <a:pt x="16455" y="28742"/>
                </a:lnTo>
                <a:cubicBezTo>
                  <a:pt x="16455" y="28731"/>
                  <a:pt x="16443" y="28719"/>
                  <a:pt x="16467" y="28719"/>
                </a:cubicBezTo>
                <a:cubicBezTo>
                  <a:pt x="16479" y="28719"/>
                  <a:pt x="16467" y="28719"/>
                  <a:pt x="16443" y="28707"/>
                </a:cubicBezTo>
                <a:lnTo>
                  <a:pt x="16467" y="28707"/>
                </a:lnTo>
                <a:cubicBezTo>
                  <a:pt x="16455" y="28707"/>
                  <a:pt x="16455" y="28707"/>
                  <a:pt x="16455" y="28695"/>
                </a:cubicBezTo>
                <a:cubicBezTo>
                  <a:pt x="16455" y="28695"/>
                  <a:pt x="16491" y="28695"/>
                  <a:pt x="16491" y="28683"/>
                </a:cubicBezTo>
                <a:lnTo>
                  <a:pt x="16443" y="28683"/>
                </a:lnTo>
                <a:lnTo>
                  <a:pt x="16443" y="28671"/>
                </a:lnTo>
                <a:lnTo>
                  <a:pt x="16467" y="28671"/>
                </a:lnTo>
                <a:cubicBezTo>
                  <a:pt x="16467" y="28671"/>
                  <a:pt x="16467" y="28659"/>
                  <a:pt x="16455" y="28659"/>
                </a:cubicBezTo>
                <a:lnTo>
                  <a:pt x="16479" y="28659"/>
                </a:lnTo>
                <a:cubicBezTo>
                  <a:pt x="16479" y="28659"/>
                  <a:pt x="16455" y="28647"/>
                  <a:pt x="16443" y="28635"/>
                </a:cubicBezTo>
                <a:lnTo>
                  <a:pt x="16467" y="28635"/>
                </a:lnTo>
                <a:cubicBezTo>
                  <a:pt x="16467" y="28635"/>
                  <a:pt x="16467" y="28635"/>
                  <a:pt x="16455" y="28623"/>
                </a:cubicBezTo>
                <a:cubicBezTo>
                  <a:pt x="16455" y="28623"/>
                  <a:pt x="16443" y="28623"/>
                  <a:pt x="16443" y="28611"/>
                </a:cubicBezTo>
                <a:cubicBezTo>
                  <a:pt x="16443" y="28611"/>
                  <a:pt x="16443" y="28611"/>
                  <a:pt x="16431" y="28600"/>
                </a:cubicBezTo>
                <a:lnTo>
                  <a:pt x="16419" y="28588"/>
                </a:lnTo>
                <a:lnTo>
                  <a:pt x="16443" y="28588"/>
                </a:lnTo>
                <a:cubicBezTo>
                  <a:pt x="16443" y="28588"/>
                  <a:pt x="16431" y="28588"/>
                  <a:pt x="16431" y="28576"/>
                </a:cubicBezTo>
                <a:lnTo>
                  <a:pt x="16431" y="28576"/>
                </a:lnTo>
                <a:cubicBezTo>
                  <a:pt x="16449" y="28582"/>
                  <a:pt x="16452" y="28582"/>
                  <a:pt x="16455" y="28582"/>
                </a:cubicBezTo>
                <a:cubicBezTo>
                  <a:pt x="16458" y="28582"/>
                  <a:pt x="16461" y="28582"/>
                  <a:pt x="16479" y="28588"/>
                </a:cubicBezTo>
                <a:cubicBezTo>
                  <a:pt x="16491" y="28576"/>
                  <a:pt x="16443" y="28564"/>
                  <a:pt x="16455" y="28552"/>
                </a:cubicBezTo>
                <a:lnTo>
                  <a:pt x="16479" y="28552"/>
                </a:lnTo>
                <a:cubicBezTo>
                  <a:pt x="16467" y="28540"/>
                  <a:pt x="16431" y="28540"/>
                  <a:pt x="16467" y="28528"/>
                </a:cubicBezTo>
                <a:lnTo>
                  <a:pt x="16443" y="28528"/>
                </a:lnTo>
                <a:cubicBezTo>
                  <a:pt x="16443" y="28528"/>
                  <a:pt x="16443" y="28516"/>
                  <a:pt x="16443" y="28516"/>
                </a:cubicBezTo>
                <a:lnTo>
                  <a:pt x="16455" y="28516"/>
                </a:lnTo>
                <a:cubicBezTo>
                  <a:pt x="16455" y="28516"/>
                  <a:pt x="16455" y="28504"/>
                  <a:pt x="16479" y="28504"/>
                </a:cubicBezTo>
                <a:lnTo>
                  <a:pt x="16467" y="28504"/>
                </a:lnTo>
                <a:cubicBezTo>
                  <a:pt x="16467" y="28504"/>
                  <a:pt x="16479" y="28492"/>
                  <a:pt x="16479" y="28492"/>
                </a:cubicBezTo>
                <a:lnTo>
                  <a:pt x="16431" y="28492"/>
                </a:lnTo>
                <a:lnTo>
                  <a:pt x="16431" y="28481"/>
                </a:lnTo>
                <a:lnTo>
                  <a:pt x="16443" y="28481"/>
                </a:lnTo>
                <a:cubicBezTo>
                  <a:pt x="16443" y="28481"/>
                  <a:pt x="16443" y="28469"/>
                  <a:pt x="16443" y="28469"/>
                </a:cubicBezTo>
                <a:cubicBezTo>
                  <a:pt x="16443" y="28469"/>
                  <a:pt x="16443" y="28469"/>
                  <a:pt x="16443" y="28457"/>
                </a:cubicBezTo>
                <a:lnTo>
                  <a:pt x="16455" y="28457"/>
                </a:lnTo>
                <a:cubicBezTo>
                  <a:pt x="16443" y="28457"/>
                  <a:pt x="16431" y="28457"/>
                  <a:pt x="16431" y="28445"/>
                </a:cubicBezTo>
                <a:lnTo>
                  <a:pt x="16431" y="28433"/>
                </a:lnTo>
                <a:lnTo>
                  <a:pt x="16443" y="28433"/>
                </a:lnTo>
                <a:cubicBezTo>
                  <a:pt x="16455" y="28433"/>
                  <a:pt x="16479" y="28433"/>
                  <a:pt x="16467" y="28421"/>
                </a:cubicBezTo>
                <a:lnTo>
                  <a:pt x="16443" y="28421"/>
                </a:lnTo>
                <a:cubicBezTo>
                  <a:pt x="16443" y="28421"/>
                  <a:pt x="16431" y="28409"/>
                  <a:pt x="16431" y="28409"/>
                </a:cubicBezTo>
                <a:lnTo>
                  <a:pt x="16431" y="28397"/>
                </a:lnTo>
                <a:lnTo>
                  <a:pt x="16455" y="28397"/>
                </a:lnTo>
                <a:cubicBezTo>
                  <a:pt x="16431" y="28385"/>
                  <a:pt x="16431" y="28385"/>
                  <a:pt x="16443" y="28373"/>
                </a:cubicBezTo>
                <a:lnTo>
                  <a:pt x="16443" y="28373"/>
                </a:lnTo>
                <a:cubicBezTo>
                  <a:pt x="16455" y="28385"/>
                  <a:pt x="16431" y="28385"/>
                  <a:pt x="16467" y="28385"/>
                </a:cubicBezTo>
                <a:cubicBezTo>
                  <a:pt x="16514" y="28385"/>
                  <a:pt x="16431" y="28373"/>
                  <a:pt x="16467" y="28373"/>
                </a:cubicBezTo>
                <a:lnTo>
                  <a:pt x="16443" y="28361"/>
                </a:lnTo>
                <a:cubicBezTo>
                  <a:pt x="16455" y="28361"/>
                  <a:pt x="16455" y="28350"/>
                  <a:pt x="16431" y="28338"/>
                </a:cubicBezTo>
                <a:lnTo>
                  <a:pt x="16443" y="28338"/>
                </a:lnTo>
                <a:cubicBezTo>
                  <a:pt x="16455" y="28326"/>
                  <a:pt x="16455" y="28326"/>
                  <a:pt x="16455" y="28326"/>
                </a:cubicBezTo>
                <a:lnTo>
                  <a:pt x="16479" y="28326"/>
                </a:lnTo>
                <a:cubicBezTo>
                  <a:pt x="16467" y="28266"/>
                  <a:pt x="16443" y="28230"/>
                  <a:pt x="16455" y="28171"/>
                </a:cubicBezTo>
                <a:lnTo>
                  <a:pt x="16455" y="28171"/>
                </a:lnTo>
                <a:lnTo>
                  <a:pt x="16443" y="28195"/>
                </a:lnTo>
                <a:lnTo>
                  <a:pt x="16443" y="28159"/>
                </a:lnTo>
                <a:cubicBezTo>
                  <a:pt x="16443" y="28159"/>
                  <a:pt x="16443" y="28147"/>
                  <a:pt x="16443" y="28135"/>
                </a:cubicBezTo>
                <a:lnTo>
                  <a:pt x="16443" y="28064"/>
                </a:lnTo>
                <a:cubicBezTo>
                  <a:pt x="16455" y="28052"/>
                  <a:pt x="16455" y="28040"/>
                  <a:pt x="16455" y="28016"/>
                </a:cubicBezTo>
                <a:lnTo>
                  <a:pt x="16455" y="27992"/>
                </a:lnTo>
                <a:cubicBezTo>
                  <a:pt x="16455" y="27957"/>
                  <a:pt x="16455" y="27921"/>
                  <a:pt x="16455" y="27885"/>
                </a:cubicBezTo>
                <a:cubicBezTo>
                  <a:pt x="16462" y="27876"/>
                  <a:pt x="16468" y="27872"/>
                  <a:pt x="16473" y="27872"/>
                </a:cubicBezTo>
                <a:cubicBezTo>
                  <a:pt x="16499" y="27872"/>
                  <a:pt x="16492" y="27990"/>
                  <a:pt x="16502" y="28040"/>
                </a:cubicBezTo>
                <a:cubicBezTo>
                  <a:pt x="16514" y="28016"/>
                  <a:pt x="16514" y="27957"/>
                  <a:pt x="16526" y="27945"/>
                </a:cubicBezTo>
                <a:cubicBezTo>
                  <a:pt x="16514" y="27885"/>
                  <a:pt x="16491" y="27802"/>
                  <a:pt x="16467" y="27742"/>
                </a:cubicBezTo>
                <a:lnTo>
                  <a:pt x="16467" y="27742"/>
                </a:lnTo>
                <a:cubicBezTo>
                  <a:pt x="16474" y="27752"/>
                  <a:pt x="16481" y="27756"/>
                  <a:pt x="16486" y="27756"/>
                </a:cubicBezTo>
                <a:cubicBezTo>
                  <a:pt x="16515" y="27756"/>
                  <a:pt x="16516" y="27640"/>
                  <a:pt x="16526" y="27599"/>
                </a:cubicBezTo>
                <a:lnTo>
                  <a:pt x="16526" y="27599"/>
                </a:lnTo>
                <a:cubicBezTo>
                  <a:pt x="16514" y="27611"/>
                  <a:pt x="16514" y="27611"/>
                  <a:pt x="16502" y="27623"/>
                </a:cubicBezTo>
                <a:cubicBezTo>
                  <a:pt x="16502" y="27588"/>
                  <a:pt x="16491" y="27552"/>
                  <a:pt x="16502" y="27480"/>
                </a:cubicBezTo>
                <a:lnTo>
                  <a:pt x="16514" y="27492"/>
                </a:lnTo>
                <a:cubicBezTo>
                  <a:pt x="16502" y="27397"/>
                  <a:pt x="16514" y="27349"/>
                  <a:pt x="16491" y="27290"/>
                </a:cubicBezTo>
                <a:cubicBezTo>
                  <a:pt x="16496" y="27279"/>
                  <a:pt x="16500" y="27275"/>
                  <a:pt x="16502" y="27275"/>
                </a:cubicBezTo>
                <a:cubicBezTo>
                  <a:pt x="16508" y="27275"/>
                  <a:pt x="16509" y="27293"/>
                  <a:pt x="16514" y="27293"/>
                </a:cubicBezTo>
                <a:cubicBezTo>
                  <a:pt x="16517" y="27293"/>
                  <a:pt x="16521" y="27289"/>
                  <a:pt x="16526" y="27278"/>
                </a:cubicBezTo>
                <a:lnTo>
                  <a:pt x="16502" y="27218"/>
                </a:lnTo>
                <a:lnTo>
                  <a:pt x="16491" y="27218"/>
                </a:lnTo>
                <a:lnTo>
                  <a:pt x="16562" y="25814"/>
                </a:lnTo>
                <a:cubicBezTo>
                  <a:pt x="16562" y="25802"/>
                  <a:pt x="16562" y="25778"/>
                  <a:pt x="16562" y="25742"/>
                </a:cubicBezTo>
                <a:lnTo>
                  <a:pt x="16574" y="25349"/>
                </a:lnTo>
                <a:cubicBezTo>
                  <a:pt x="16583" y="25368"/>
                  <a:pt x="16587" y="25370"/>
                  <a:pt x="16590" y="25370"/>
                </a:cubicBezTo>
                <a:cubicBezTo>
                  <a:pt x="16591" y="25370"/>
                  <a:pt x="16591" y="25370"/>
                  <a:pt x="16592" y="25370"/>
                </a:cubicBezTo>
                <a:cubicBezTo>
                  <a:pt x="16595" y="25370"/>
                  <a:pt x="16598" y="25373"/>
                  <a:pt x="16610" y="25409"/>
                </a:cubicBezTo>
                <a:cubicBezTo>
                  <a:pt x="16633" y="25349"/>
                  <a:pt x="16586" y="25242"/>
                  <a:pt x="16598" y="25135"/>
                </a:cubicBezTo>
                <a:cubicBezTo>
                  <a:pt x="16610" y="25123"/>
                  <a:pt x="16622" y="25123"/>
                  <a:pt x="16633" y="25123"/>
                </a:cubicBezTo>
                <a:cubicBezTo>
                  <a:pt x="16622" y="25075"/>
                  <a:pt x="16598" y="25028"/>
                  <a:pt x="16633" y="24992"/>
                </a:cubicBezTo>
                <a:lnTo>
                  <a:pt x="16598" y="24992"/>
                </a:lnTo>
                <a:cubicBezTo>
                  <a:pt x="16622" y="24921"/>
                  <a:pt x="16610" y="24813"/>
                  <a:pt x="16645" y="24730"/>
                </a:cubicBezTo>
                <a:lnTo>
                  <a:pt x="16610" y="24659"/>
                </a:lnTo>
                <a:lnTo>
                  <a:pt x="16622" y="24611"/>
                </a:lnTo>
                <a:cubicBezTo>
                  <a:pt x="16645" y="24540"/>
                  <a:pt x="16645" y="24456"/>
                  <a:pt x="16622" y="24385"/>
                </a:cubicBezTo>
                <a:lnTo>
                  <a:pt x="16633" y="24230"/>
                </a:lnTo>
                <a:cubicBezTo>
                  <a:pt x="16633" y="24230"/>
                  <a:pt x="16633" y="24218"/>
                  <a:pt x="16633" y="24206"/>
                </a:cubicBezTo>
                <a:lnTo>
                  <a:pt x="16645" y="24087"/>
                </a:lnTo>
                <a:cubicBezTo>
                  <a:pt x="16645" y="24075"/>
                  <a:pt x="16645" y="24051"/>
                  <a:pt x="16645" y="24028"/>
                </a:cubicBezTo>
                <a:lnTo>
                  <a:pt x="16645" y="23944"/>
                </a:lnTo>
                <a:cubicBezTo>
                  <a:pt x="16657" y="23932"/>
                  <a:pt x="16657" y="23909"/>
                  <a:pt x="16669" y="23897"/>
                </a:cubicBezTo>
                <a:cubicBezTo>
                  <a:pt x="16669" y="23873"/>
                  <a:pt x="16657" y="23837"/>
                  <a:pt x="16657" y="23813"/>
                </a:cubicBezTo>
                <a:lnTo>
                  <a:pt x="16657" y="23718"/>
                </a:lnTo>
                <a:lnTo>
                  <a:pt x="16669" y="23730"/>
                </a:lnTo>
                <a:lnTo>
                  <a:pt x="16657" y="23670"/>
                </a:lnTo>
                <a:lnTo>
                  <a:pt x="16669" y="23575"/>
                </a:lnTo>
                <a:cubicBezTo>
                  <a:pt x="16669" y="23551"/>
                  <a:pt x="16669" y="23539"/>
                  <a:pt x="16669" y="23516"/>
                </a:cubicBezTo>
                <a:lnTo>
                  <a:pt x="16764" y="21670"/>
                </a:lnTo>
                <a:cubicBezTo>
                  <a:pt x="16764" y="21706"/>
                  <a:pt x="16776" y="21753"/>
                  <a:pt x="16788" y="21789"/>
                </a:cubicBezTo>
                <a:cubicBezTo>
                  <a:pt x="16768" y="21810"/>
                  <a:pt x="16782" y="21918"/>
                  <a:pt x="16764" y="21918"/>
                </a:cubicBezTo>
                <a:cubicBezTo>
                  <a:pt x="16761" y="21918"/>
                  <a:pt x="16758" y="21915"/>
                  <a:pt x="16753" y="21908"/>
                </a:cubicBezTo>
                <a:lnTo>
                  <a:pt x="16753" y="21908"/>
                </a:lnTo>
                <a:cubicBezTo>
                  <a:pt x="16784" y="21981"/>
                  <a:pt x="16751" y="22108"/>
                  <a:pt x="16790" y="22108"/>
                </a:cubicBezTo>
                <a:cubicBezTo>
                  <a:pt x="16796" y="22108"/>
                  <a:pt x="16803" y="22105"/>
                  <a:pt x="16812" y="22099"/>
                </a:cubicBezTo>
                <a:cubicBezTo>
                  <a:pt x="16812" y="21980"/>
                  <a:pt x="16812" y="21837"/>
                  <a:pt x="16812" y="21706"/>
                </a:cubicBezTo>
                <a:cubicBezTo>
                  <a:pt x="16836" y="21563"/>
                  <a:pt x="16848" y="21420"/>
                  <a:pt x="16860" y="21277"/>
                </a:cubicBezTo>
                <a:lnTo>
                  <a:pt x="16776" y="21265"/>
                </a:lnTo>
                <a:lnTo>
                  <a:pt x="16812" y="21265"/>
                </a:lnTo>
                <a:lnTo>
                  <a:pt x="16812" y="21253"/>
                </a:lnTo>
                <a:lnTo>
                  <a:pt x="16848" y="21253"/>
                </a:lnTo>
                <a:lnTo>
                  <a:pt x="16848" y="21242"/>
                </a:lnTo>
                <a:lnTo>
                  <a:pt x="16848" y="21218"/>
                </a:lnTo>
                <a:lnTo>
                  <a:pt x="16848" y="21146"/>
                </a:lnTo>
                <a:lnTo>
                  <a:pt x="16848" y="21134"/>
                </a:lnTo>
                <a:lnTo>
                  <a:pt x="16848" y="21087"/>
                </a:lnTo>
                <a:lnTo>
                  <a:pt x="16848" y="21075"/>
                </a:lnTo>
                <a:lnTo>
                  <a:pt x="16836" y="21075"/>
                </a:lnTo>
                <a:lnTo>
                  <a:pt x="16836" y="21063"/>
                </a:lnTo>
                <a:cubicBezTo>
                  <a:pt x="16836" y="21063"/>
                  <a:pt x="16872" y="21051"/>
                  <a:pt x="16860" y="21039"/>
                </a:cubicBezTo>
                <a:lnTo>
                  <a:pt x="16860" y="21039"/>
                </a:lnTo>
                <a:lnTo>
                  <a:pt x="16848" y="21051"/>
                </a:lnTo>
                <a:lnTo>
                  <a:pt x="16836" y="21051"/>
                </a:lnTo>
                <a:lnTo>
                  <a:pt x="16836" y="21039"/>
                </a:lnTo>
                <a:cubicBezTo>
                  <a:pt x="16848" y="21039"/>
                  <a:pt x="16848" y="21039"/>
                  <a:pt x="16860" y="21027"/>
                </a:cubicBezTo>
                <a:cubicBezTo>
                  <a:pt x="16860" y="21027"/>
                  <a:pt x="16848" y="21027"/>
                  <a:pt x="16836" y="21015"/>
                </a:cubicBezTo>
                <a:lnTo>
                  <a:pt x="16836" y="21003"/>
                </a:lnTo>
                <a:cubicBezTo>
                  <a:pt x="16836" y="21003"/>
                  <a:pt x="16848" y="20991"/>
                  <a:pt x="16872" y="20991"/>
                </a:cubicBezTo>
                <a:cubicBezTo>
                  <a:pt x="16824" y="20980"/>
                  <a:pt x="16848" y="20980"/>
                  <a:pt x="16836" y="20968"/>
                </a:cubicBezTo>
                <a:lnTo>
                  <a:pt x="16836" y="20956"/>
                </a:lnTo>
                <a:lnTo>
                  <a:pt x="16848" y="20956"/>
                </a:lnTo>
                <a:lnTo>
                  <a:pt x="16860" y="20968"/>
                </a:lnTo>
                <a:lnTo>
                  <a:pt x="16860" y="20956"/>
                </a:lnTo>
                <a:lnTo>
                  <a:pt x="16872" y="20956"/>
                </a:lnTo>
                <a:cubicBezTo>
                  <a:pt x="16872" y="20956"/>
                  <a:pt x="16836" y="20956"/>
                  <a:pt x="16860" y="20944"/>
                </a:cubicBezTo>
                <a:lnTo>
                  <a:pt x="16860" y="20944"/>
                </a:lnTo>
                <a:cubicBezTo>
                  <a:pt x="16861" y="20944"/>
                  <a:pt x="16863" y="20944"/>
                  <a:pt x="16864" y="20944"/>
                </a:cubicBezTo>
                <a:lnTo>
                  <a:pt x="16864" y="20944"/>
                </a:lnTo>
                <a:cubicBezTo>
                  <a:pt x="16849" y="20936"/>
                  <a:pt x="16823" y="20928"/>
                  <a:pt x="16848" y="20920"/>
                </a:cubicBezTo>
                <a:lnTo>
                  <a:pt x="16824" y="20920"/>
                </a:lnTo>
                <a:lnTo>
                  <a:pt x="16824" y="20908"/>
                </a:lnTo>
                <a:lnTo>
                  <a:pt x="16824" y="20896"/>
                </a:lnTo>
                <a:lnTo>
                  <a:pt x="16824" y="20884"/>
                </a:lnTo>
                <a:lnTo>
                  <a:pt x="16872" y="20884"/>
                </a:lnTo>
                <a:cubicBezTo>
                  <a:pt x="16883" y="20884"/>
                  <a:pt x="16836" y="20872"/>
                  <a:pt x="16836" y="20861"/>
                </a:cubicBezTo>
                <a:lnTo>
                  <a:pt x="16872" y="20861"/>
                </a:lnTo>
                <a:cubicBezTo>
                  <a:pt x="16860" y="20849"/>
                  <a:pt x="16824" y="20849"/>
                  <a:pt x="16860" y="20849"/>
                </a:cubicBezTo>
                <a:lnTo>
                  <a:pt x="16824" y="20849"/>
                </a:lnTo>
                <a:cubicBezTo>
                  <a:pt x="16848" y="20837"/>
                  <a:pt x="16836" y="20825"/>
                  <a:pt x="16872" y="20813"/>
                </a:cubicBezTo>
                <a:lnTo>
                  <a:pt x="16812" y="20801"/>
                </a:lnTo>
                <a:cubicBezTo>
                  <a:pt x="16860" y="20801"/>
                  <a:pt x="16836" y="20789"/>
                  <a:pt x="16800" y="20777"/>
                </a:cubicBezTo>
                <a:lnTo>
                  <a:pt x="16800" y="20753"/>
                </a:lnTo>
                <a:lnTo>
                  <a:pt x="16812" y="20753"/>
                </a:lnTo>
                <a:cubicBezTo>
                  <a:pt x="16812" y="20753"/>
                  <a:pt x="16848" y="20741"/>
                  <a:pt x="16812" y="20741"/>
                </a:cubicBezTo>
                <a:lnTo>
                  <a:pt x="16812" y="20730"/>
                </a:lnTo>
                <a:lnTo>
                  <a:pt x="16848" y="20730"/>
                </a:lnTo>
                <a:cubicBezTo>
                  <a:pt x="16788" y="20718"/>
                  <a:pt x="16883" y="20694"/>
                  <a:pt x="16812" y="20682"/>
                </a:cubicBezTo>
                <a:lnTo>
                  <a:pt x="16824" y="20682"/>
                </a:lnTo>
                <a:cubicBezTo>
                  <a:pt x="16860" y="20670"/>
                  <a:pt x="16824" y="20658"/>
                  <a:pt x="16812" y="20646"/>
                </a:cubicBezTo>
                <a:lnTo>
                  <a:pt x="16812" y="20634"/>
                </a:lnTo>
                <a:cubicBezTo>
                  <a:pt x="16812" y="20634"/>
                  <a:pt x="16824" y="20622"/>
                  <a:pt x="16836" y="20622"/>
                </a:cubicBezTo>
                <a:cubicBezTo>
                  <a:pt x="16824" y="20622"/>
                  <a:pt x="16824" y="20610"/>
                  <a:pt x="16812" y="20610"/>
                </a:cubicBezTo>
                <a:lnTo>
                  <a:pt x="16812" y="20503"/>
                </a:lnTo>
                <a:lnTo>
                  <a:pt x="16836" y="20182"/>
                </a:lnTo>
                <a:lnTo>
                  <a:pt x="16836" y="20158"/>
                </a:lnTo>
                <a:lnTo>
                  <a:pt x="16859" y="20158"/>
                </a:lnTo>
                <a:lnTo>
                  <a:pt x="17014" y="20718"/>
                </a:lnTo>
                <a:cubicBezTo>
                  <a:pt x="17014" y="20718"/>
                  <a:pt x="17014" y="20730"/>
                  <a:pt x="17026" y="20741"/>
                </a:cubicBezTo>
                <a:lnTo>
                  <a:pt x="17050" y="20837"/>
                </a:lnTo>
                <a:cubicBezTo>
                  <a:pt x="17038" y="20813"/>
                  <a:pt x="17026" y="20777"/>
                  <a:pt x="17003" y="20765"/>
                </a:cubicBezTo>
                <a:lnTo>
                  <a:pt x="17003" y="20765"/>
                </a:lnTo>
                <a:cubicBezTo>
                  <a:pt x="17014" y="20884"/>
                  <a:pt x="17038" y="20825"/>
                  <a:pt x="17062" y="20956"/>
                </a:cubicBezTo>
                <a:lnTo>
                  <a:pt x="17038" y="20956"/>
                </a:lnTo>
                <a:cubicBezTo>
                  <a:pt x="17026" y="20932"/>
                  <a:pt x="17026" y="20908"/>
                  <a:pt x="17026" y="20896"/>
                </a:cubicBezTo>
                <a:cubicBezTo>
                  <a:pt x="17026" y="20918"/>
                  <a:pt x="17022" y="20926"/>
                  <a:pt x="17016" y="20926"/>
                </a:cubicBezTo>
                <a:cubicBezTo>
                  <a:pt x="16998" y="20926"/>
                  <a:pt x="16961" y="20851"/>
                  <a:pt x="16943" y="20789"/>
                </a:cubicBezTo>
                <a:cubicBezTo>
                  <a:pt x="16943" y="20781"/>
                  <a:pt x="16945" y="20778"/>
                  <a:pt x="16948" y="20778"/>
                </a:cubicBezTo>
                <a:cubicBezTo>
                  <a:pt x="16958" y="20778"/>
                  <a:pt x="16981" y="20816"/>
                  <a:pt x="16991" y="20825"/>
                </a:cubicBezTo>
                <a:cubicBezTo>
                  <a:pt x="16991" y="20777"/>
                  <a:pt x="16991" y="20741"/>
                  <a:pt x="16967" y="20706"/>
                </a:cubicBezTo>
                <a:cubicBezTo>
                  <a:pt x="16962" y="20728"/>
                  <a:pt x="16954" y="20739"/>
                  <a:pt x="16944" y="20739"/>
                </a:cubicBezTo>
                <a:cubicBezTo>
                  <a:pt x="16926" y="20739"/>
                  <a:pt x="16901" y="20710"/>
                  <a:pt x="16872" y="20658"/>
                </a:cubicBezTo>
                <a:lnTo>
                  <a:pt x="16872" y="20658"/>
                </a:lnTo>
                <a:cubicBezTo>
                  <a:pt x="16899" y="20816"/>
                  <a:pt x="16985" y="20938"/>
                  <a:pt x="17044" y="21080"/>
                </a:cubicBezTo>
                <a:lnTo>
                  <a:pt x="17044" y="21080"/>
                </a:lnTo>
                <a:cubicBezTo>
                  <a:pt x="17046" y="21078"/>
                  <a:pt x="17048" y="21077"/>
                  <a:pt x="17050" y="21075"/>
                </a:cubicBezTo>
                <a:lnTo>
                  <a:pt x="17050" y="21094"/>
                </a:lnTo>
                <a:lnTo>
                  <a:pt x="17050" y="21094"/>
                </a:lnTo>
                <a:cubicBezTo>
                  <a:pt x="17048" y="21089"/>
                  <a:pt x="17046" y="21085"/>
                  <a:pt x="17044" y="21080"/>
                </a:cubicBezTo>
                <a:lnTo>
                  <a:pt x="17044" y="21080"/>
                </a:lnTo>
                <a:cubicBezTo>
                  <a:pt x="17034" y="21087"/>
                  <a:pt x="17024" y="21091"/>
                  <a:pt x="17014" y="21111"/>
                </a:cubicBezTo>
                <a:lnTo>
                  <a:pt x="16979" y="21027"/>
                </a:lnTo>
                <a:lnTo>
                  <a:pt x="16979" y="21027"/>
                </a:lnTo>
                <a:cubicBezTo>
                  <a:pt x="17003" y="21134"/>
                  <a:pt x="17074" y="21313"/>
                  <a:pt x="17122" y="21420"/>
                </a:cubicBezTo>
                <a:lnTo>
                  <a:pt x="17122" y="21405"/>
                </a:lnTo>
                <a:lnTo>
                  <a:pt x="17122" y="21405"/>
                </a:lnTo>
                <a:cubicBezTo>
                  <a:pt x="17177" y="21572"/>
                  <a:pt x="17229" y="21727"/>
                  <a:pt x="17229" y="21801"/>
                </a:cubicBezTo>
                <a:cubicBezTo>
                  <a:pt x="17241" y="21873"/>
                  <a:pt x="17288" y="21884"/>
                  <a:pt x="17336" y="21968"/>
                </a:cubicBezTo>
                <a:lnTo>
                  <a:pt x="17312" y="22027"/>
                </a:lnTo>
                <a:cubicBezTo>
                  <a:pt x="17342" y="22067"/>
                  <a:pt x="17355" y="22188"/>
                  <a:pt x="17379" y="22188"/>
                </a:cubicBezTo>
                <a:cubicBezTo>
                  <a:pt x="17384" y="22188"/>
                  <a:pt x="17389" y="22183"/>
                  <a:pt x="17395" y="22170"/>
                </a:cubicBezTo>
                <a:cubicBezTo>
                  <a:pt x="17395" y="22170"/>
                  <a:pt x="17360" y="22134"/>
                  <a:pt x="17360" y="22087"/>
                </a:cubicBezTo>
                <a:lnTo>
                  <a:pt x="17372" y="22087"/>
                </a:lnTo>
                <a:lnTo>
                  <a:pt x="17336" y="21980"/>
                </a:lnTo>
                <a:lnTo>
                  <a:pt x="17372" y="22015"/>
                </a:lnTo>
                <a:cubicBezTo>
                  <a:pt x="17360" y="21861"/>
                  <a:pt x="17276" y="21932"/>
                  <a:pt x="17241" y="21753"/>
                </a:cubicBezTo>
                <a:lnTo>
                  <a:pt x="17288" y="21742"/>
                </a:lnTo>
                <a:cubicBezTo>
                  <a:pt x="17283" y="21725"/>
                  <a:pt x="17278" y="21709"/>
                  <a:pt x="17273" y="21695"/>
                </a:cubicBezTo>
                <a:lnTo>
                  <a:pt x="17273" y="21695"/>
                </a:lnTo>
                <a:cubicBezTo>
                  <a:pt x="17270" y="21690"/>
                  <a:pt x="17266" y="21687"/>
                  <a:pt x="17263" y="21685"/>
                </a:cubicBezTo>
                <a:lnTo>
                  <a:pt x="17263" y="21685"/>
                </a:lnTo>
                <a:lnTo>
                  <a:pt x="17229" y="21575"/>
                </a:lnTo>
                <a:lnTo>
                  <a:pt x="17229" y="21575"/>
                </a:lnTo>
                <a:cubicBezTo>
                  <a:pt x="17231" y="21577"/>
                  <a:pt x="17233" y="21579"/>
                  <a:pt x="17235" y="21581"/>
                </a:cubicBezTo>
                <a:lnTo>
                  <a:pt x="17235" y="21581"/>
                </a:lnTo>
                <a:cubicBezTo>
                  <a:pt x="17224" y="21543"/>
                  <a:pt x="17217" y="21504"/>
                  <a:pt x="17217" y="21456"/>
                </a:cubicBezTo>
                <a:cubicBezTo>
                  <a:pt x="17217" y="21456"/>
                  <a:pt x="17193" y="21456"/>
                  <a:pt x="17205" y="21480"/>
                </a:cubicBezTo>
                <a:cubicBezTo>
                  <a:pt x="17215" y="21490"/>
                  <a:pt x="17208" y="21518"/>
                  <a:pt x="17190" y="21518"/>
                </a:cubicBezTo>
                <a:cubicBezTo>
                  <a:pt x="17188" y="21518"/>
                  <a:pt x="17184" y="21517"/>
                  <a:pt x="17181" y="21515"/>
                </a:cubicBezTo>
                <a:cubicBezTo>
                  <a:pt x="17149" y="21456"/>
                  <a:pt x="17145" y="21442"/>
                  <a:pt x="17152" y="21442"/>
                </a:cubicBezTo>
                <a:lnTo>
                  <a:pt x="17152" y="21442"/>
                </a:lnTo>
                <a:cubicBezTo>
                  <a:pt x="17159" y="21442"/>
                  <a:pt x="17174" y="21454"/>
                  <a:pt x="17187" y="21454"/>
                </a:cubicBezTo>
                <a:cubicBezTo>
                  <a:pt x="17197" y="21454"/>
                  <a:pt x="17205" y="21446"/>
                  <a:pt x="17205" y="21420"/>
                </a:cubicBezTo>
                <a:cubicBezTo>
                  <a:pt x="17217" y="21444"/>
                  <a:pt x="17217" y="21456"/>
                  <a:pt x="17229" y="21468"/>
                </a:cubicBezTo>
                <a:lnTo>
                  <a:pt x="17324" y="21801"/>
                </a:lnTo>
                <a:cubicBezTo>
                  <a:pt x="17324" y="21801"/>
                  <a:pt x="17321" y="21804"/>
                  <a:pt x="17318" y="21807"/>
                </a:cubicBezTo>
                <a:lnTo>
                  <a:pt x="17318" y="21807"/>
                </a:lnTo>
                <a:cubicBezTo>
                  <a:pt x="17296" y="21742"/>
                  <a:pt x="17275" y="21676"/>
                  <a:pt x="17264" y="21611"/>
                </a:cubicBezTo>
                <a:cubicBezTo>
                  <a:pt x="17255" y="21601"/>
                  <a:pt x="17245" y="21591"/>
                  <a:pt x="17235" y="21581"/>
                </a:cubicBezTo>
                <a:lnTo>
                  <a:pt x="17235" y="21581"/>
                </a:lnTo>
                <a:cubicBezTo>
                  <a:pt x="17246" y="21617"/>
                  <a:pt x="17259" y="21652"/>
                  <a:pt x="17273" y="21695"/>
                </a:cubicBezTo>
                <a:lnTo>
                  <a:pt x="17273" y="21695"/>
                </a:lnTo>
                <a:cubicBezTo>
                  <a:pt x="17291" y="21719"/>
                  <a:pt x="17302" y="21771"/>
                  <a:pt x="17317" y="21808"/>
                </a:cubicBezTo>
                <a:lnTo>
                  <a:pt x="17317" y="21808"/>
                </a:lnTo>
                <a:cubicBezTo>
                  <a:pt x="17317" y="21808"/>
                  <a:pt x="17318" y="21807"/>
                  <a:pt x="17318" y="21807"/>
                </a:cubicBezTo>
                <a:lnTo>
                  <a:pt x="17318" y="21807"/>
                </a:lnTo>
                <a:cubicBezTo>
                  <a:pt x="17320" y="21813"/>
                  <a:pt x="17322" y="21819"/>
                  <a:pt x="17324" y="21825"/>
                </a:cubicBezTo>
                <a:cubicBezTo>
                  <a:pt x="17321" y="21820"/>
                  <a:pt x="17319" y="21814"/>
                  <a:pt x="17317" y="21808"/>
                </a:cubicBezTo>
                <a:lnTo>
                  <a:pt x="17317" y="21808"/>
                </a:lnTo>
                <a:cubicBezTo>
                  <a:pt x="17314" y="21811"/>
                  <a:pt x="17312" y="21813"/>
                  <a:pt x="17312" y="21813"/>
                </a:cubicBezTo>
                <a:lnTo>
                  <a:pt x="17348" y="21873"/>
                </a:lnTo>
                <a:lnTo>
                  <a:pt x="17419" y="22146"/>
                </a:lnTo>
                <a:cubicBezTo>
                  <a:pt x="17407" y="22134"/>
                  <a:pt x="17395" y="22111"/>
                  <a:pt x="17384" y="22087"/>
                </a:cubicBezTo>
                <a:lnTo>
                  <a:pt x="17384" y="22087"/>
                </a:lnTo>
                <a:cubicBezTo>
                  <a:pt x="17395" y="22123"/>
                  <a:pt x="17407" y="22182"/>
                  <a:pt x="17419" y="22254"/>
                </a:cubicBezTo>
                <a:cubicBezTo>
                  <a:pt x="17402" y="22236"/>
                  <a:pt x="17391" y="22225"/>
                  <a:pt x="17381" y="22225"/>
                </a:cubicBezTo>
                <a:cubicBezTo>
                  <a:pt x="17378" y="22225"/>
                  <a:pt x="17375" y="22227"/>
                  <a:pt x="17372" y="22230"/>
                </a:cubicBezTo>
                <a:cubicBezTo>
                  <a:pt x="17395" y="22265"/>
                  <a:pt x="17395" y="22325"/>
                  <a:pt x="17419" y="22325"/>
                </a:cubicBezTo>
                <a:cubicBezTo>
                  <a:pt x="17419" y="22325"/>
                  <a:pt x="17423" y="22321"/>
                  <a:pt x="17424" y="22313"/>
                </a:cubicBezTo>
                <a:lnTo>
                  <a:pt x="17424" y="22313"/>
                </a:lnTo>
                <a:cubicBezTo>
                  <a:pt x="17431" y="22333"/>
                  <a:pt x="17431" y="22353"/>
                  <a:pt x="17431" y="22373"/>
                </a:cubicBezTo>
                <a:cubicBezTo>
                  <a:pt x="17431" y="22373"/>
                  <a:pt x="17431" y="22373"/>
                  <a:pt x="17419" y="22385"/>
                </a:cubicBezTo>
                <a:cubicBezTo>
                  <a:pt x="17550" y="22754"/>
                  <a:pt x="17669" y="23242"/>
                  <a:pt x="17824" y="23682"/>
                </a:cubicBezTo>
                <a:cubicBezTo>
                  <a:pt x="17824" y="23706"/>
                  <a:pt x="17812" y="23718"/>
                  <a:pt x="17824" y="23766"/>
                </a:cubicBezTo>
                <a:cubicBezTo>
                  <a:pt x="17836" y="23813"/>
                  <a:pt x="17860" y="23849"/>
                  <a:pt x="17884" y="23873"/>
                </a:cubicBezTo>
                <a:cubicBezTo>
                  <a:pt x="17943" y="24004"/>
                  <a:pt x="17943" y="24099"/>
                  <a:pt x="17979" y="24206"/>
                </a:cubicBezTo>
                <a:lnTo>
                  <a:pt x="18003" y="24194"/>
                </a:lnTo>
                <a:lnTo>
                  <a:pt x="18026" y="24301"/>
                </a:lnTo>
                <a:cubicBezTo>
                  <a:pt x="18003" y="24349"/>
                  <a:pt x="18050" y="24420"/>
                  <a:pt x="18086" y="24504"/>
                </a:cubicBezTo>
                <a:lnTo>
                  <a:pt x="18110" y="24587"/>
                </a:lnTo>
                <a:cubicBezTo>
                  <a:pt x="18110" y="24587"/>
                  <a:pt x="18106" y="24589"/>
                  <a:pt x="18102" y="24591"/>
                </a:cubicBezTo>
                <a:lnTo>
                  <a:pt x="18102" y="24591"/>
                </a:lnTo>
                <a:cubicBezTo>
                  <a:pt x="18097" y="24574"/>
                  <a:pt x="18095" y="24557"/>
                  <a:pt x="18086" y="24540"/>
                </a:cubicBezTo>
                <a:lnTo>
                  <a:pt x="18074" y="24540"/>
                </a:lnTo>
                <a:cubicBezTo>
                  <a:pt x="18083" y="24558"/>
                  <a:pt x="18092" y="24576"/>
                  <a:pt x="18096" y="24594"/>
                </a:cubicBezTo>
                <a:lnTo>
                  <a:pt x="18096" y="24594"/>
                </a:lnTo>
                <a:cubicBezTo>
                  <a:pt x="18098" y="24593"/>
                  <a:pt x="18100" y="24592"/>
                  <a:pt x="18102" y="24591"/>
                </a:cubicBezTo>
                <a:lnTo>
                  <a:pt x="18102" y="24591"/>
                </a:lnTo>
                <a:cubicBezTo>
                  <a:pt x="18104" y="24598"/>
                  <a:pt x="18106" y="24604"/>
                  <a:pt x="18110" y="24611"/>
                </a:cubicBezTo>
                <a:lnTo>
                  <a:pt x="18098" y="24611"/>
                </a:lnTo>
                <a:cubicBezTo>
                  <a:pt x="18098" y="24605"/>
                  <a:pt x="18097" y="24600"/>
                  <a:pt x="18096" y="24594"/>
                </a:cubicBezTo>
                <a:lnTo>
                  <a:pt x="18096" y="24594"/>
                </a:lnTo>
                <a:cubicBezTo>
                  <a:pt x="18091" y="24597"/>
                  <a:pt x="18086" y="24599"/>
                  <a:pt x="18086" y="24599"/>
                </a:cubicBezTo>
                <a:lnTo>
                  <a:pt x="18086" y="24623"/>
                </a:lnTo>
                <a:lnTo>
                  <a:pt x="18098" y="24659"/>
                </a:lnTo>
                <a:cubicBezTo>
                  <a:pt x="18098" y="24694"/>
                  <a:pt x="18110" y="24754"/>
                  <a:pt x="18098" y="24766"/>
                </a:cubicBezTo>
                <a:cubicBezTo>
                  <a:pt x="18146" y="24778"/>
                  <a:pt x="18169" y="24944"/>
                  <a:pt x="18193" y="24956"/>
                </a:cubicBezTo>
                <a:cubicBezTo>
                  <a:pt x="18193" y="24980"/>
                  <a:pt x="18205" y="24992"/>
                  <a:pt x="18205" y="24992"/>
                </a:cubicBezTo>
                <a:cubicBezTo>
                  <a:pt x="18205" y="25004"/>
                  <a:pt x="18217" y="25004"/>
                  <a:pt x="18217" y="25016"/>
                </a:cubicBezTo>
                <a:cubicBezTo>
                  <a:pt x="18229" y="25052"/>
                  <a:pt x="18229" y="25075"/>
                  <a:pt x="18217" y="25087"/>
                </a:cubicBezTo>
                <a:cubicBezTo>
                  <a:pt x="18205" y="25075"/>
                  <a:pt x="18205" y="25063"/>
                  <a:pt x="18193" y="25052"/>
                </a:cubicBezTo>
                <a:lnTo>
                  <a:pt x="18193" y="25052"/>
                </a:lnTo>
                <a:lnTo>
                  <a:pt x="18205" y="25099"/>
                </a:lnTo>
                <a:lnTo>
                  <a:pt x="18193" y="25099"/>
                </a:lnTo>
                <a:cubicBezTo>
                  <a:pt x="18205" y="25135"/>
                  <a:pt x="18241" y="25135"/>
                  <a:pt x="18229" y="25194"/>
                </a:cubicBezTo>
                <a:cubicBezTo>
                  <a:pt x="18227" y="25196"/>
                  <a:pt x="18226" y="25197"/>
                  <a:pt x="18225" y="25197"/>
                </a:cubicBezTo>
                <a:cubicBezTo>
                  <a:pt x="18217" y="25197"/>
                  <a:pt x="18215" y="25167"/>
                  <a:pt x="18205" y="25147"/>
                </a:cubicBezTo>
                <a:lnTo>
                  <a:pt x="18205" y="25147"/>
                </a:lnTo>
                <a:cubicBezTo>
                  <a:pt x="18229" y="25266"/>
                  <a:pt x="18324" y="25337"/>
                  <a:pt x="18312" y="25456"/>
                </a:cubicBezTo>
                <a:cubicBezTo>
                  <a:pt x="18336" y="25468"/>
                  <a:pt x="18348" y="25516"/>
                  <a:pt x="18372" y="25552"/>
                </a:cubicBezTo>
                <a:cubicBezTo>
                  <a:pt x="18384" y="25587"/>
                  <a:pt x="18396" y="25611"/>
                  <a:pt x="18396" y="25647"/>
                </a:cubicBezTo>
                <a:cubicBezTo>
                  <a:pt x="18396" y="25659"/>
                  <a:pt x="18407" y="25683"/>
                  <a:pt x="18419" y="25718"/>
                </a:cubicBezTo>
                <a:cubicBezTo>
                  <a:pt x="18407" y="25730"/>
                  <a:pt x="18407" y="25754"/>
                  <a:pt x="18419" y="25814"/>
                </a:cubicBezTo>
                <a:cubicBezTo>
                  <a:pt x="18419" y="25790"/>
                  <a:pt x="18419" y="25766"/>
                  <a:pt x="18419" y="25730"/>
                </a:cubicBezTo>
                <a:cubicBezTo>
                  <a:pt x="18431" y="25766"/>
                  <a:pt x="18443" y="25802"/>
                  <a:pt x="18455" y="25849"/>
                </a:cubicBezTo>
                <a:cubicBezTo>
                  <a:pt x="18455" y="25861"/>
                  <a:pt x="18467" y="25873"/>
                  <a:pt x="18479" y="25897"/>
                </a:cubicBezTo>
                <a:cubicBezTo>
                  <a:pt x="18452" y="25866"/>
                  <a:pt x="18444" y="25860"/>
                  <a:pt x="18441" y="25860"/>
                </a:cubicBezTo>
                <a:cubicBezTo>
                  <a:pt x="18438" y="25860"/>
                  <a:pt x="18439" y="25863"/>
                  <a:pt x="18437" y="25863"/>
                </a:cubicBezTo>
                <a:cubicBezTo>
                  <a:pt x="18435" y="25863"/>
                  <a:pt x="18430" y="25856"/>
                  <a:pt x="18407" y="25825"/>
                </a:cubicBezTo>
                <a:lnTo>
                  <a:pt x="18407" y="25825"/>
                </a:lnTo>
                <a:cubicBezTo>
                  <a:pt x="18407" y="25909"/>
                  <a:pt x="18491" y="25992"/>
                  <a:pt x="18527" y="26123"/>
                </a:cubicBezTo>
                <a:cubicBezTo>
                  <a:pt x="18527" y="26147"/>
                  <a:pt x="18538" y="26171"/>
                  <a:pt x="18550" y="26195"/>
                </a:cubicBezTo>
                <a:cubicBezTo>
                  <a:pt x="18550" y="26195"/>
                  <a:pt x="18550" y="26206"/>
                  <a:pt x="18550" y="26218"/>
                </a:cubicBezTo>
                <a:cubicBezTo>
                  <a:pt x="18550" y="26218"/>
                  <a:pt x="18550" y="26222"/>
                  <a:pt x="18549" y="26226"/>
                </a:cubicBezTo>
                <a:lnTo>
                  <a:pt x="18549" y="26226"/>
                </a:lnTo>
                <a:cubicBezTo>
                  <a:pt x="18542" y="26214"/>
                  <a:pt x="18534" y="26203"/>
                  <a:pt x="18527" y="26192"/>
                </a:cubicBezTo>
                <a:lnTo>
                  <a:pt x="18527" y="26192"/>
                </a:lnTo>
                <a:cubicBezTo>
                  <a:pt x="18531" y="26209"/>
                  <a:pt x="18535" y="26226"/>
                  <a:pt x="18538" y="26242"/>
                </a:cubicBezTo>
                <a:cubicBezTo>
                  <a:pt x="18544" y="26236"/>
                  <a:pt x="18547" y="26231"/>
                  <a:pt x="18549" y="26226"/>
                </a:cubicBezTo>
                <a:lnTo>
                  <a:pt x="18549" y="26226"/>
                </a:lnTo>
                <a:cubicBezTo>
                  <a:pt x="18560" y="26249"/>
                  <a:pt x="18568" y="26274"/>
                  <a:pt x="18562" y="26302"/>
                </a:cubicBezTo>
                <a:lnTo>
                  <a:pt x="18574" y="26290"/>
                </a:lnTo>
                <a:lnTo>
                  <a:pt x="18574" y="26290"/>
                </a:lnTo>
                <a:cubicBezTo>
                  <a:pt x="18574" y="26302"/>
                  <a:pt x="18574" y="26314"/>
                  <a:pt x="18562" y="26325"/>
                </a:cubicBezTo>
                <a:cubicBezTo>
                  <a:pt x="18574" y="26337"/>
                  <a:pt x="18586" y="26349"/>
                  <a:pt x="18598" y="26361"/>
                </a:cubicBezTo>
                <a:cubicBezTo>
                  <a:pt x="18622" y="26421"/>
                  <a:pt x="18634" y="26492"/>
                  <a:pt x="18658" y="26564"/>
                </a:cubicBezTo>
                <a:cubicBezTo>
                  <a:pt x="18669" y="26599"/>
                  <a:pt x="18681" y="26671"/>
                  <a:pt x="18693" y="26695"/>
                </a:cubicBezTo>
                <a:cubicBezTo>
                  <a:pt x="18693" y="26695"/>
                  <a:pt x="18693" y="26683"/>
                  <a:pt x="18705" y="26671"/>
                </a:cubicBezTo>
                <a:cubicBezTo>
                  <a:pt x="18705" y="26683"/>
                  <a:pt x="18705" y="26695"/>
                  <a:pt x="18705" y="26706"/>
                </a:cubicBezTo>
                <a:lnTo>
                  <a:pt x="18741" y="26826"/>
                </a:lnTo>
                <a:lnTo>
                  <a:pt x="18729" y="26826"/>
                </a:lnTo>
                <a:cubicBezTo>
                  <a:pt x="18741" y="26849"/>
                  <a:pt x="18753" y="26861"/>
                  <a:pt x="18765" y="26885"/>
                </a:cubicBezTo>
                <a:lnTo>
                  <a:pt x="18800" y="27004"/>
                </a:lnTo>
                <a:cubicBezTo>
                  <a:pt x="18788" y="27016"/>
                  <a:pt x="18777" y="27028"/>
                  <a:pt x="18777" y="27040"/>
                </a:cubicBezTo>
                <a:cubicBezTo>
                  <a:pt x="18777" y="27040"/>
                  <a:pt x="18765" y="27052"/>
                  <a:pt x="18765" y="27064"/>
                </a:cubicBezTo>
                <a:cubicBezTo>
                  <a:pt x="18765" y="27076"/>
                  <a:pt x="18765" y="27087"/>
                  <a:pt x="18765" y="27087"/>
                </a:cubicBezTo>
                <a:lnTo>
                  <a:pt x="18765" y="27111"/>
                </a:lnTo>
                <a:cubicBezTo>
                  <a:pt x="18777" y="27147"/>
                  <a:pt x="18777" y="27159"/>
                  <a:pt x="18788" y="27183"/>
                </a:cubicBezTo>
                <a:cubicBezTo>
                  <a:pt x="18812" y="27230"/>
                  <a:pt x="18824" y="27266"/>
                  <a:pt x="18836" y="27373"/>
                </a:cubicBezTo>
                <a:lnTo>
                  <a:pt x="18908" y="27409"/>
                </a:lnTo>
                <a:lnTo>
                  <a:pt x="18919" y="27445"/>
                </a:lnTo>
                <a:cubicBezTo>
                  <a:pt x="18914" y="27445"/>
                  <a:pt x="18907" y="27440"/>
                  <a:pt x="18901" y="27440"/>
                </a:cubicBezTo>
                <a:cubicBezTo>
                  <a:pt x="18893" y="27440"/>
                  <a:pt x="18889" y="27447"/>
                  <a:pt x="18896" y="27480"/>
                </a:cubicBezTo>
                <a:cubicBezTo>
                  <a:pt x="18900" y="27489"/>
                  <a:pt x="18905" y="27493"/>
                  <a:pt x="18909" y="27493"/>
                </a:cubicBezTo>
                <a:cubicBezTo>
                  <a:pt x="18915" y="27493"/>
                  <a:pt x="18919" y="27483"/>
                  <a:pt x="18919" y="27468"/>
                </a:cubicBezTo>
                <a:lnTo>
                  <a:pt x="18931" y="27480"/>
                </a:lnTo>
                <a:lnTo>
                  <a:pt x="18955" y="27599"/>
                </a:lnTo>
                <a:lnTo>
                  <a:pt x="18955" y="27611"/>
                </a:lnTo>
                <a:cubicBezTo>
                  <a:pt x="18955" y="27611"/>
                  <a:pt x="18955" y="27623"/>
                  <a:pt x="18967" y="27623"/>
                </a:cubicBezTo>
                <a:cubicBezTo>
                  <a:pt x="18967" y="27695"/>
                  <a:pt x="18967" y="27766"/>
                  <a:pt x="19027" y="27885"/>
                </a:cubicBezTo>
                <a:cubicBezTo>
                  <a:pt x="19021" y="27867"/>
                  <a:pt x="19021" y="27861"/>
                  <a:pt x="19024" y="27861"/>
                </a:cubicBezTo>
                <a:lnTo>
                  <a:pt x="19024" y="27861"/>
                </a:lnTo>
                <a:cubicBezTo>
                  <a:pt x="19027" y="27861"/>
                  <a:pt x="19033" y="27867"/>
                  <a:pt x="19039" y="27873"/>
                </a:cubicBezTo>
                <a:lnTo>
                  <a:pt x="19062" y="27957"/>
                </a:lnTo>
                <a:cubicBezTo>
                  <a:pt x="19062" y="27957"/>
                  <a:pt x="19062" y="27957"/>
                  <a:pt x="19050" y="27969"/>
                </a:cubicBezTo>
                <a:cubicBezTo>
                  <a:pt x="19062" y="27969"/>
                  <a:pt x="19062" y="27969"/>
                  <a:pt x="19062" y="27980"/>
                </a:cubicBezTo>
                <a:lnTo>
                  <a:pt x="19086" y="28052"/>
                </a:lnTo>
                <a:lnTo>
                  <a:pt x="19086" y="28064"/>
                </a:lnTo>
                <a:lnTo>
                  <a:pt x="19098" y="28076"/>
                </a:lnTo>
                <a:lnTo>
                  <a:pt x="19086" y="28076"/>
                </a:lnTo>
                <a:lnTo>
                  <a:pt x="19110" y="28123"/>
                </a:lnTo>
                <a:lnTo>
                  <a:pt x="19166" y="28318"/>
                </a:lnTo>
                <a:lnTo>
                  <a:pt x="19166" y="28318"/>
                </a:lnTo>
                <a:cubicBezTo>
                  <a:pt x="19155" y="28297"/>
                  <a:pt x="19144" y="28275"/>
                  <a:pt x="19134" y="28254"/>
                </a:cubicBezTo>
                <a:cubicBezTo>
                  <a:pt x="19134" y="28266"/>
                  <a:pt x="19134" y="28266"/>
                  <a:pt x="19134" y="28278"/>
                </a:cubicBezTo>
                <a:lnTo>
                  <a:pt x="19158" y="28338"/>
                </a:lnTo>
                <a:cubicBezTo>
                  <a:pt x="19158" y="28326"/>
                  <a:pt x="19158" y="28326"/>
                  <a:pt x="19168" y="28326"/>
                </a:cubicBezTo>
                <a:lnTo>
                  <a:pt x="19168" y="28326"/>
                </a:lnTo>
                <a:lnTo>
                  <a:pt x="19166" y="28318"/>
                </a:lnTo>
                <a:lnTo>
                  <a:pt x="19166" y="28318"/>
                </a:lnTo>
                <a:cubicBezTo>
                  <a:pt x="19167" y="28320"/>
                  <a:pt x="19168" y="28323"/>
                  <a:pt x="19169" y="28326"/>
                </a:cubicBezTo>
                <a:cubicBezTo>
                  <a:pt x="19169" y="28326"/>
                  <a:pt x="19168" y="28326"/>
                  <a:pt x="19168" y="28326"/>
                </a:cubicBezTo>
                <a:lnTo>
                  <a:pt x="19168" y="28326"/>
                </a:lnTo>
                <a:lnTo>
                  <a:pt x="19324" y="28873"/>
                </a:lnTo>
                <a:cubicBezTo>
                  <a:pt x="19312" y="28873"/>
                  <a:pt x="19312" y="28885"/>
                  <a:pt x="19312" y="28897"/>
                </a:cubicBezTo>
                <a:cubicBezTo>
                  <a:pt x="19367" y="28990"/>
                  <a:pt x="19360" y="29043"/>
                  <a:pt x="19349" y="29098"/>
                </a:cubicBezTo>
                <a:lnTo>
                  <a:pt x="19349" y="29098"/>
                </a:lnTo>
                <a:lnTo>
                  <a:pt x="19336" y="29028"/>
                </a:lnTo>
                <a:lnTo>
                  <a:pt x="19336" y="29016"/>
                </a:lnTo>
                <a:cubicBezTo>
                  <a:pt x="19336" y="29028"/>
                  <a:pt x="19324" y="29028"/>
                  <a:pt x="19324" y="29028"/>
                </a:cubicBezTo>
                <a:lnTo>
                  <a:pt x="19336" y="29076"/>
                </a:lnTo>
                <a:lnTo>
                  <a:pt x="19346" y="29115"/>
                </a:lnTo>
                <a:lnTo>
                  <a:pt x="19346" y="29115"/>
                </a:lnTo>
                <a:cubicBezTo>
                  <a:pt x="19347" y="29109"/>
                  <a:pt x="19348" y="29104"/>
                  <a:pt x="19349" y="29098"/>
                </a:cubicBezTo>
                <a:lnTo>
                  <a:pt x="19349" y="29098"/>
                </a:lnTo>
                <a:lnTo>
                  <a:pt x="19366" y="29189"/>
                </a:lnTo>
                <a:lnTo>
                  <a:pt x="19366" y="29189"/>
                </a:lnTo>
                <a:lnTo>
                  <a:pt x="19396" y="29183"/>
                </a:lnTo>
                <a:cubicBezTo>
                  <a:pt x="19396" y="29171"/>
                  <a:pt x="19396" y="29160"/>
                  <a:pt x="19394" y="29150"/>
                </a:cubicBezTo>
                <a:lnTo>
                  <a:pt x="19394" y="29150"/>
                </a:lnTo>
                <a:lnTo>
                  <a:pt x="19408" y="29183"/>
                </a:lnTo>
                <a:lnTo>
                  <a:pt x="19693" y="30207"/>
                </a:lnTo>
                <a:lnTo>
                  <a:pt x="19693" y="30219"/>
                </a:lnTo>
                <a:cubicBezTo>
                  <a:pt x="19693" y="30219"/>
                  <a:pt x="19693" y="30231"/>
                  <a:pt x="19705" y="30231"/>
                </a:cubicBezTo>
                <a:lnTo>
                  <a:pt x="19705" y="30243"/>
                </a:lnTo>
                <a:lnTo>
                  <a:pt x="19684" y="30243"/>
                </a:lnTo>
                <a:cubicBezTo>
                  <a:pt x="19684" y="30244"/>
                  <a:pt x="19685" y="30246"/>
                  <a:pt x="19686" y="30248"/>
                </a:cubicBezTo>
                <a:lnTo>
                  <a:pt x="19686" y="30248"/>
                </a:lnTo>
                <a:cubicBezTo>
                  <a:pt x="19684" y="30246"/>
                  <a:pt x="19683" y="30244"/>
                  <a:pt x="19681" y="30243"/>
                </a:cubicBezTo>
                <a:lnTo>
                  <a:pt x="19684" y="30243"/>
                </a:lnTo>
                <a:cubicBezTo>
                  <a:pt x="19681" y="30235"/>
                  <a:pt x="19681" y="30231"/>
                  <a:pt x="19681" y="30231"/>
                </a:cubicBezTo>
                <a:lnTo>
                  <a:pt x="19670" y="30231"/>
                </a:lnTo>
                <a:cubicBezTo>
                  <a:pt x="19670" y="30243"/>
                  <a:pt x="19681" y="30266"/>
                  <a:pt x="19681" y="30314"/>
                </a:cubicBezTo>
                <a:cubicBezTo>
                  <a:pt x="19691" y="30346"/>
                  <a:pt x="19702" y="30378"/>
                  <a:pt x="19712" y="30410"/>
                </a:cubicBezTo>
                <a:lnTo>
                  <a:pt x="19712" y="30410"/>
                </a:lnTo>
                <a:cubicBezTo>
                  <a:pt x="19718" y="30399"/>
                  <a:pt x="19721" y="30387"/>
                  <a:pt x="19722" y="30374"/>
                </a:cubicBezTo>
                <a:lnTo>
                  <a:pt x="19717" y="30374"/>
                </a:lnTo>
                <a:cubicBezTo>
                  <a:pt x="19729" y="30338"/>
                  <a:pt x="19693" y="30302"/>
                  <a:pt x="19693" y="30266"/>
                </a:cubicBezTo>
                <a:cubicBezTo>
                  <a:pt x="19690" y="30259"/>
                  <a:pt x="19687" y="30253"/>
                  <a:pt x="19686" y="30248"/>
                </a:cubicBezTo>
                <a:lnTo>
                  <a:pt x="19686" y="30248"/>
                </a:lnTo>
                <a:cubicBezTo>
                  <a:pt x="19709" y="30282"/>
                  <a:pt x="19726" y="30332"/>
                  <a:pt x="19722" y="30374"/>
                </a:cubicBezTo>
                <a:lnTo>
                  <a:pt x="19729" y="30374"/>
                </a:lnTo>
                <a:cubicBezTo>
                  <a:pt x="19729" y="30386"/>
                  <a:pt x="19741" y="30386"/>
                  <a:pt x="19741" y="30397"/>
                </a:cubicBezTo>
                <a:lnTo>
                  <a:pt x="19753" y="30433"/>
                </a:lnTo>
                <a:lnTo>
                  <a:pt x="19729" y="30433"/>
                </a:lnTo>
                <a:cubicBezTo>
                  <a:pt x="19729" y="30457"/>
                  <a:pt x="19741" y="30457"/>
                  <a:pt x="19753" y="30457"/>
                </a:cubicBezTo>
                <a:lnTo>
                  <a:pt x="19760" y="30485"/>
                </a:lnTo>
                <a:lnTo>
                  <a:pt x="19760" y="30485"/>
                </a:lnTo>
                <a:cubicBezTo>
                  <a:pt x="19765" y="30485"/>
                  <a:pt x="19770" y="30483"/>
                  <a:pt x="19777" y="30481"/>
                </a:cubicBezTo>
                <a:lnTo>
                  <a:pt x="19777" y="30481"/>
                </a:lnTo>
                <a:cubicBezTo>
                  <a:pt x="19765" y="30493"/>
                  <a:pt x="19765" y="30505"/>
                  <a:pt x="19765" y="30516"/>
                </a:cubicBezTo>
                <a:lnTo>
                  <a:pt x="19789" y="30516"/>
                </a:lnTo>
                <a:lnTo>
                  <a:pt x="19789" y="30540"/>
                </a:lnTo>
                <a:cubicBezTo>
                  <a:pt x="19789" y="30552"/>
                  <a:pt x="19765" y="30564"/>
                  <a:pt x="19777" y="30576"/>
                </a:cubicBezTo>
                <a:cubicBezTo>
                  <a:pt x="19789" y="30576"/>
                  <a:pt x="19789" y="30564"/>
                  <a:pt x="19801" y="30564"/>
                </a:cubicBezTo>
                <a:lnTo>
                  <a:pt x="19812" y="30636"/>
                </a:lnTo>
                <a:lnTo>
                  <a:pt x="19789" y="30612"/>
                </a:lnTo>
                <a:cubicBezTo>
                  <a:pt x="19765" y="30576"/>
                  <a:pt x="19765" y="30552"/>
                  <a:pt x="19777" y="30528"/>
                </a:cubicBezTo>
                <a:cubicBezTo>
                  <a:pt x="19765" y="30528"/>
                  <a:pt x="19753" y="30516"/>
                  <a:pt x="19753" y="30516"/>
                </a:cubicBezTo>
                <a:lnTo>
                  <a:pt x="19765" y="30505"/>
                </a:lnTo>
                <a:lnTo>
                  <a:pt x="19760" y="30485"/>
                </a:lnTo>
                <a:lnTo>
                  <a:pt x="19760" y="30485"/>
                </a:lnTo>
                <a:cubicBezTo>
                  <a:pt x="19760" y="30485"/>
                  <a:pt x="19759" y="30485"/>
                  <a:pt x="19759" y="30485"/>
                </a:cubicBezTo>
                <a:cubicBezTo>
                  <a:pt x="19732" y="30485"/>
                  <a:pt x="19727" y="30451"/>
                  <a:pt x="19719" y="30432"/>
                </a:cubicBezTo>
                <a:lnTo>
                  <a:pt x="19719" y="30432"/>
                </a:lnTo>
                <a:cubicBezTo>
                  <a:pt x="19746" y="30512"/>
                  <a:pt x="19773" y="30592"/>
                  <a:pt x="19789" y="30671"/>
                </a:cubicBezTo>
                <a:lnTo>
                  <a:pt x="19801" y="30671"/>
                </a:lnTo>
                <a:cubicBezTo>
                  <a:pt x="19803" y="30659"/>
                  <a:pt x="19806" y="30647"/>
                  <a:pt x="19812" y="30636"/>
                </a:cubicBezTo>
                <a:lnTo>
                  <a:pt x="19812" y="30659"/>
                </a:lnTo>
                <a:cubicBezTo>
                  <a:pt x="19812" y="30659"/>
                  <a:pt x="19812" y="30659"/>
                  <a:pt x="19801" y="30671"/>
                </a:cubicBezTo>
                <a:lnTo>
                  <a:pt x="19824" y="30671"/>
                </a:lnTo>
                <a:lnTo>
                  <a:pt x="19830" y="30695"/>
                </a:lnTo>
                <a:lnTo>
                  <a:pt x="19830" y="30695"/>
                </a:lnTo>
                <a:cubicBezTo>
                  <a:pt x="19821" y="30695"/>
                  <a:pt x="19812" y="30693"/>
                  <a:pt x="19812" y="30683"/>
                </a:cubicBezTo>
                <a:cubicBezTo>
                  <a:pt x="19808" y="30687"/>
                  <a:pt x="19804" y="30691"/>
                  <a:pt x="19801" y="30695"/>
                </a:cubicBezTo>
                <a:cubicBezTo>
                  <a:pt x="19799" y="30693"/>
                  <a:pt x="19797" y="30691"/>
                  <a:pt x="19796" y="30689"/>
                </a:cubicBezTo>
                <a:lnTo>
                  <a:pt x="19796" y="30689"/>
                </a:lnTo>
                <a:cubicBezTo>
                  <a:pt x="19794" y="30695"/>
                  <a:pt x="19792" y="30701"/>
                  <a:pt x="19789" y="30707"/>
                </a:cubicBezTo>
                <a:cubicBezTo>
                  <a:pt x="19789" y="30707"/>
                  <a:pt x="19794" y="30702"/>
                  <a:pt x="19801" y="30695"/>
                </a:cubicBezTo>
                <a:lnTo>
                  <a:pt x="19801" y="30695"/>
                </a:lnTo>
                <a:cubicBezTo>
                  <a:pt x="19808" y="30706"/>
                  <a:pt x="19814" y="30715"/>
                  <a:pt x="19819" y="30725"/>
                </a:cubicBezTo>
                <a:lnTo>
                  <a:pt x="19819" y="30725"/>
                </a:lnTo>
                <a:cubicBezTo>
                  <a:pt x="19821" y="30723"/>
                  <a:pt x="19824" y="30722"/>
                  <a:pt x="19826" y="30721"/>
                </a:cubicBezTo>
                <a:lnTo>
                  <a:pt x="19826" y="30721"/>
                </a:lnTo>
                <a:lnTo>
                  <a:pt x="19836" y="30731"/>
                </a:lnTo>
                <a:lnTo>
                  <a:pt x="19848" y="30767"/>
                </a:lnTo>
                <a:cubicBezTo>
                  <a:pt x="19848" y="30770"/>
                  <a:pt x="19848" y="30772"/>
                  <a:pt x="19848" y="30774"/>
                </a:cubicBezTo>
                <a:lnTo>
                  <a:pt x="19848" y="30774"/>
                </a:lnTo>
                <a:cubicBezTo>
                  <a:pt x="19845" y="30772"/>
                  <a:pt x="19842" y="30770"/>
                  <a:pt x="19838" y="30769"/>
                </a:cubicBezTo>
                <a:lnTo>
                  <a:pt x="19838" y="30769"/>
                </a:lnTo>
                <a:cubicBezTo>
                  <a:pt x="19842" y="30779"/>
                  <a:pt x="19845" y="30790"/>
                  <a:pt x="19848" y="30802"/>
                </a:cubicBezTo>
                <a:cubicBezTo>
                  <a:pt x="19848" y="30802"/>
                  <a:pt x="19848" y="30826"/>
                  <a:pt x="19860" y="30826"/>
                </a:cubicBezTo>
                <a:lnTo>
                  <a:pt x="19848" y="30790"/>
                </a:lnTo>
                <a:cubicBezTo>
                  <a:pt x="19848" y="30782"/>
                  <a:pt x="19848" y="30779"/>
                  <a:pt x="19848" y="30774"/>
                </a:cubicBezTo>
                <a:lnTo>
                  <a:pt x="19848" y="30774"/>
                </a:lnTo>
                <a:cubicBezTo>
                  <a:pt x="19858" y="30781"/>
                  <a:pt x="19864" y="30790"/>
                  <a:pt x="19860" y="30802"/>
                </a:cubicBezTo>
                <a:lnTo>
                  <a:pt x="19875" y="30847"/>
                </a:lnTo>
                <a:lnTo>
                  <a:pt x="19875" y="30847"/>
                </a:lnTo>
                <a:cubicBezTo>
                  <a:pt x="19871" y="30843"/>
                  <a:pt x="19868" y="30838"/>
                  <a:pt x="19860" y="30838"/>
                </a:cubicBezTo>
                <a:lnTo>
                  <a:pt x="19860" y="30838"/>
                </a:lnTo>
                <a:cubicBezTo>
                  <a:pt x="19872" y="30850"/>
                  <a:pt x="19872" y="30874"/>
                  <a:pt x="19884" y="30886"/>
                </a:cubicBezTo>
                <a:lnTo>
                  <a:pt x="19887" y="30883"/>
                </a:lnTo>
                <a:lnTo>
                  <a:pt x="19875" y="30847"/>
                </a:lnTo>
                <a:lnTo>
                  <a:pt x="19875" y="30847"/>
                </a:lnTo>
                <a:cubicBezTo>
                  <a:pt x="19877" y="30848"/>
                  <a:pt x="19880" y="30850"/>
                  <a:pt x="19884" y="30850"/>
                </a:cubicBezTo>
                <a:lnTo>
                  <a:pt x="19896" y="30874"/>
                </a:lnTo>
                <a:lnTo>
                  <a:pt x="19887" y="30883"/>
                </a:lnTo>
                <a:lnTo>
                  <a:pt x="19888" y="30886"/>
                </a:lnTo>
                <a:lnTo>
                  <a:pt x="19896" y="30886"/>
                </a:lnTo>
                <a:lnTo>
                  <a:pt x="19908" y="30909"/>
                </a:lnTo>
                <a:lnTo>
                  <a:pt x="19896" y="30909"/>
                </a:lnTo>
                <a:cubicBezTo>
                  <a:pt x="19890" y="30913"/>
                  <a:pt x="19885" y="30915"/>
                  <a:pt x="19881" y="30915"/>
                </a:cubicBezTo>
                <a:cubicBezTo>
                  <a:pt x="19859" y="30915"/>
                  <a:pt x="19856" y="30872"/>
                  <a:pt x="19836" y="30862"/>
                </a:cubicBezTo>
                <a:cubicBezTo>
                  <a:pt x="19830" y="30868"/>
                  <a:pt x="19830" y="30878"/>
                  <a:pt x="19830" y="30888"/>
                </a:cubicBezTo>
                <a:lnTo>
                  <a:pt x="19830" y="30888"/>
                </a:lnTo>
                <a:cubicBezTo>
                  <a:pt x="19830" y="30871"/>
                  <a:pt x="19830" y="30854"/>
                  <a:pt x="19824" y="30838"/>
                </a:cubicBezTo>
                <a:lnTo>
                  <a:pt x="19812" y="30838"/>
                </a:lnTo>
                <a:cubicBezTo>
                  <a:pt x="19819" y="30856"/>
                  <a:pt x="19825" y="30878"/>
                  <a:pt x="19829" y="30900"/>
                </a:cubicBezTo>
                <a:lnTo>
                  <a:pt x="19829" y="30900"/>
                </a:lnTo>
                <a:cubicBezTo>
                  <a:pt x="19830" y="30896"/>
                  <a:pt x="19830" y="30892"/>
                  <a:pt x="19830" y="30888"/>
                </a:cubicBezTo>
                <a:lnTo>
                  <a:pt x="19830" y="30888"/>
                </a:lnTo>
                <a:cubicBezTo>
                  <a:pt x="19830" y="30893"/>
                  <a:pt x="19830" y="30899"/>
                  <a:pt x="19830" y="30905"/>
                </a:cubicBezTo>
                <a:lnTo>
                  <a:pt x="19830" y="30905"/>
                </a:lnTo>
                <a:cubicBezTo>
                  <a:pt x="19830" y="30903"/>
                  <a:pt x="19830" y="30902"/>
                  <a:pt x="19829" y="30900"/>
                </a:cubicBezTo>
                <a:lnTo>
                  <a:pt x="19829" y="30900"/>
                </a:lnTo>
                <a:cubicBezTo>
                  <a:pt x="19828" y="30903"/>
                  <a:pt x="19827" y="30907"/>
                  <a:pt x="19824" y="30909"/>
                </a:cubicBezTo>
                <a:cubicBezTo>
                  <a:pt x="19826" y="30910"/>
                  <a:pt x="19828" y="30911"/>
                  <a:pt x="19830" y="30913"/>
                </a:cubicBezTo>
                <a:lnTo>
                  <a:pt x="19830" y="30913"/>
                </a:lnTo>
                <a:cubicBezTo>
                  <a:pt x="19831" y="30926"/>
                  <a:pt x="19832" y="30941"/>
                  <a:pt x="19836" y="30957"/>
                </a:cubicBezTo>
                <a:cubicBezTo>
                  <a:pt x="19836" y="30944"/>
                  <a:pt x="19835" y="30929"/>
                  <a:pt x="19832" y="30913"/>
                </a:cubicBezTo>
                <a:lnTo>
                  <a:pt x="19832" y="30913"/>
                </a:lnTo>
                <a:cubicBezTo>
                  <a:pt x="19855" y="30926"/>
                  <a:pt x="19886" y="30946"/>
                  <a:pt x="19908" y="30957"/>
                </a:cubicBezTo>
                <a:cubicBezTo>
                  <a:pt x="19903" y="30956"/>
                  <a:pt x="19900" y="30955"/>
                  <a:pt x="19896" y="30955"/>
                </a:cubicBezTo>
                <a:cubicBezTo>
                  <a:pt x="19862" y="30955"/>
                  <a:pt x="19872" y="31006"/>
                  <a:pt x="19872" y="31017"/>
                </a:cubicBezTo>
                <a:cubicBezTo>
                  <a:pt x="19896" y="31005"/>
                  <a:pt x="19896" y="30993"/>
                  <a:pt x="19884" y="30981"/>
                </a:cubicBezTo>
                <a:cubicBezTo>
                  <a:pt x="19891" y="30977"/>
                  <a:pt x="19896" y="30976"/>
                  <a:pt x="19900" y="30976"/>
                </a:cubicBezTo>
                <a:cubicBezTo>
                  <a:pt x="19909" y="30976"/>
                  <a:pt x="19911" y="30984"/>
                  <a:pt x="19920" y="30993"/>
                </a:cubicBezTo>
                <a:cubicBezTo>
                  <a:pt x="19896" y="31005"/>
                  <a:pt x="19920" y="31017"/>
                  <a:pt x="19931" y="31028"/>
                </a:cubicBezTo>
                <a:lnTo>
                  <a:pt x="19931" y="31033"/>
                </a:lnTo>
                <a:lnTo>
                  <a:pt x="19931" y="31033"/>
                </a:lnTo>
                <a:cubicBezTo>
                  <a:pt x="19935" y="31032"/>
                  <a:pt x="19939" y="31031"/>
                  <a:pt x="19943" y="31028"/>
                </a:cubicBezTo>
                <a:lnTo>
                  <a:pt x="19955" y="31064"/>
                </a:lnTo>
                <a:cubicBezTo>
                  <a:pt x="19938" y="31056"/>
                  <a:pt x="19927" y="31053"/>
                  <a:pt x="19913" y="31048"/>
                </a:cubicBezTo>
                <a:lnTo>
                  <a:pt x="19913" y="31048"/>
                </a:lnTo>
                <a:cubicBezTo>
                  <a:pt x="19907" y="31050"/>
                  <a:pt x="19901" y="31052"/>
                  <a:pt x="19896" y="31052"/>
                </a:cubicBezTo>
                <a:cubicBezTo>
                  <a:pt x="19901" y="31058"/>
                  <a:pt x="19905" y="31063"/>
                  <a:pt x="19909" y="31068"/>
                </a:cubicBezTo>
                <a:lnTo>
                  <a:pt x="19909" y="31068"/>
                </a:lnTo>
                <a:cubicBezTo>
                  <a:pt x="19904" y="31065"/>
                  <a:pt x="19898" y="31063"/>
                  <a:pt x="19893" y="31063"/>
                </a:cubicBezTo>
                <a:cubicBezTo>
                  <a:pt x="19885" y="31063"/>
                  <a:pt x="19876" y="31067"/>
                  <a:pt x="19872" y="31076"/>
                </a:cubicBezTo>
                <a:lnTo>
                  <a:pt x="19872" y="31088"/>
                </a:lnTo>
                <a:lnTo>
                  <a:pt x="19872" y="31100"/>
                </a:lnTo>
                <a:cubicBezTo>
                  <a:pt x="19880" y="31100"/>
                  <a:pt x="19882" y="31095"/>
                  <a:pt x="19883" y="31091"/>
                </a:cubicBezTo>
                <a:lnTo>
                  <a:pt x="19883" y="31091"/>
                </a:lnTo>
                <a:cubicBezTo>
                  <a:pt x="19884" y="31093"/>
                  <a:pt x="19884" y="31096"/>
                  <a:pt x="19884" y="31100"/>
                </a:cubicBezTo>
                <a:cubicBezTo>
                  <a:pt x="19887" y="31103"/>
                  <a:pt x="19891" y="31105"/>
                  <a:pt x="19894" y="31105"/>
                </a:cubicBezTo>
                <a:cubicBezTo>
                  <a:pt x="19903" y="31105"/>
                  <a:pt x="19911" y="31096"/>
                  <a:pt x="19920" y="31088"/>
                </a:cubicBezTo>
                <a:cubicBezTo>
                  <a:pt x="19920" y="31087"/>
                  <a:pt x="19920" y="31087"/>
                  <a:pt x="19920" y="31086"/>
                </a:cubicBezTo>
                <a:lnTo>
                  <a:pt x="19920" y="31086"/>
                </a:lnTo>
                <a:cubicBezTo>
                  <a:pt x="19925" y="31097"/>
                  <a:pt x="19931" y="31106"/>
                  <a:pt x="19943" y="31112"/>
                </a:cubicBezTo>
                <a:lnTo>
                  <a:pt x="19931" y="31112"/>
                </a:lnTo>
                <a:lnTo>
                  <a:pt x="19943" y="31124"/>
                </a:lnTo>
                <a:cubicBezTo>
                  <a:pt x="19941" y="31126"/>
                  <a:pt x="19939" y="31127"/>
                  <a:pt x="19937" y="31127"/>
                </a:cubicBezTo>
                <a:cubicBezTo>
                  <a:pt x="19934" y="31127"/>
                  <a:pt x="19932" y="31125"/>
                  <a:pt x="19929" y="31125"/>
                </a:cubicBezTo>
                <a:cubicBezTo>
                  <a:pt x="19927" y="31125"/>
                  <a:pt x="19924" y="31127"/>
                  <a:pt x="19920" y="31136"/>
                </a:cubicBezTo>
                <a:lnTo>
                  <a:pt x="19955" y="31148"/>
                </a:lnTo>
                <a:cubicBezTo>
                  <a:pt x="19955" y="31155"/>
                  <a:pt x="19952" y="31156"/>
                  <a:pt x="19948" y="31156"/>
                </a:cubicBezTo>
                <a:cubicBezTo>
                  <a:pt x="19943" y="31156"/>
                  <a:pt x="19937" y="31154"/>
                  <a:pt x="19932" y="31154"/>
                </a:cubicBezTo>
                <a:cubicBezTo>
                  <a:pt x="19925" y="31154"/>
                  <a:pt x="19920" y="31157"/>
                  <a:pt x="19920" y="31171"/>
                </a:cubicBezTo>
                <a:cubicBezTo>
                  <a:pt x="19931" y="31171"/>
                  <a:pt x="19943" y="31171"/>
                  <a:pt x="19955" y="31195"/>
                </a:cubicBezTo>
                <a:cubicBezTo>
                  <a:pt x="19967" y="31183"/>
                  <a:pt x="19967" y="31183"/>
                  <a:pt x="19979" y="31171"/>
                </a:cubicBezTo>
                <a:lnTo>
                  <a:pt x="19979" y="31195"/>
                </a:lnTo>
                <a:cubicBezTo>
                  <a:pt x="19970" y="31198"/>
                  <a:pt x="19962" y="31201"/>
                  <a:pt x="19955" y="31203"/>
                </a:cubicBezTo>
                <a:lnTo>
                  <a:pt x="19955" y="31203"/>
                </a:lnTo>
                <a:cubicBezTo>
                  <a:pt x="19955" y="31195"/>
                  <a:pt x="19955" y="31195"/>
                  <a:pt x="19955" y="31195"/>
                </a:cubicBezTo>
                <a:cubicBezTo>
                  <a:pt x="19955" y="31198"/>
                  <a:pt x="19955" y="31201"/>
                  <a:pt x="19953" y="31203"/>
                </a:cubicBezTo>
                <a:lnTo>
                  <a:pt x="19953" y="31203"/>
                </a:lnTo>
                <a:cubicBezTo>
                  <a:pt x="19954" y="31203"/>
                  <a:pt x="19955" y="31203"/>
                  <a:pt x="19955" y="31203"/>
                </a:cubicBezTo>
                <a:lnTo>
                  <a:pt x="19955" y="31203"/>
                </a:lnTo>
                <a:cubicBezTo>
                  <a:pt x="19955" y="31204"/>
                  <a:pt x="19955" y="31205"/>
                  <a:pt x="19955" y="31207"/>
                </a:cubicBezTo>
                <a:cubicBezTo>
                  <a:pt x="19955" y="31207"/>
                  <a:pt x="19943" y="31207"/>
                  <a:pt x="19943" y="31219"/>
                </a:cubicBezTo>
                <a:cubicBezTo>
                  <a:pt x="19955" y="31231"/>
                  <a:pt x="19967" y="31243"/>
                  <a:pt x="19979" y="31255"/>
                </a:cubicBezTo>
                <a:lnTo>
                  <a:pt x="19967" y="31267"/>
                </a:lnTo>
                <a:lnTo>
                  <a:pt x="19991" y="31255"/>
                </a:lnTo>
                <a:cubicBezTo>
                  <a:pt x="19991" y="31249"/>
                  <a:pt x="19991" y="31246"/>
                  <a:pt x="19992" y="31246"/>
                </a:cubicBezTo>
                <a:cubicBezTo>
                  <a:pt x="19994" y="31246"/>
                  <a:pt x="19997" y="31249"/>
                  <a:pt x="20003" y="31255"/>
                </a:cubicBezTo>
                <a:lnTo>
                  <a:pt x="20015" y="31290"/>
                </a:lnTo>
                <a:lnTo>
                  <a:pt x="20003" y="31278"/>
                </a:lnTo>
                <a:cubicBezTo>
                  <a:pt x="20003" y="31255"/>
                  <a:pt x="19991" y="31255"/>
                  <a:pt x="19991" y="31255"/>
                </a:cubicBezTo>
                <a:lnTo>
                  <a:pt x="19991" y="31267"/>
                </a:lnTo>
                <a:cubicBezTo>
                  <a:pt x="19991" y="31267"/>
                  <a:pt x="19991" y="31278"/>
                  <a:pt x="19991" y="31278"/>
                </a:cubicBezTo>
                <a:lnTo>
                  <a:pt x="19967" y="31278"/>
                </a:lnTo>
                <a:lnTo>
                  <a:pt x="19991" y="31290"/>
                </a:lnTo>
                <a:cubicBezTo>
                  <a:pt x="19979" y="31326"/>
                  <a:pt x="19955" y="31350"/>
                  <a:pt x="19991" y="31386"/>
                </a:cubicBezTo>
                <a:cubicBezTo>
                  <a:pt x="19995" y="31382"/>
                  <a:pt x="19999" y="31380"/>
                  <a:pt x="20003" y="31380"/>
                </a:cubicBezTo>
                <a:cubicBezTo>
                  <a:pt x="20011" y="31380"/>
                  <a:pt x="20019" y="31386"/>
                  <a:pt x="20027" y="31386"/>
                </a:cubicBezTo>
                <a:cubicBezTo>
                  <a:pt x="20039" y="31362"/>
                  <a:pt x="19991" y="31362"/>
                  <a:pt x="19979" y="31338"/>
                </a:cubicBezTo>
                <a:lnTo>
                  <a:pt x="20027" y="31338"/>
                </a:lnTo>
                <a:lnTo>
                  <a:pt x="20027" y="31338"/>
                </a:lnTo>
                <a:lnTo>
                  <a:pt x="20027" y="31338"/>
                </a:lnTo>
                <a:cubicBezTo>
                  <a:pt x="20033" y="31338"/>
                  <a:pt x="20039" y="31341"/>
                  <a:pt x="20045" y="31341"/>
                </a:cubicBezTo>
                <a:cubicBezTo>
                  <a:pt x="20049" y="31341"/>
                  <a:pt x="20054" y="31339"/>
                  <a:pt x="20058" y="31333"/>
                </a:cubicBezTo>
                <a:lnTo>
                  <a:pt x="20058" y="31333"/>
                </a:lnTo>
                <a:cubicBezTo>
                  <a:pt x="20042" y="31364"/>
                  <a:pt x="20061" y="31375"/>
                  <a:pt x="20039" y="31398"/>
                </a:cubicBezTo>
                <a:cubicBezTo>
                  <a:pt x="20039" y="31391"/>
                  <a:pt x="20035" y="31381"/>
                  <a:pt x="20032" y="31370"/>
                </a:cubicBezTo>
                <a:lnTo>
                  <a:pt x="20032" y="31370"/>
                </a:lnTo>
                <a:lnTo>
                  <a:pt x="20039" y="31409"/>
                </a:lnTo>
                <a:cubicBezTo>
                  <a:pt x="20039" y="31409"/>
                  <a:pt x="20027" y="31409"/>
                  <a:pt x="20015" y="31421"/>
                </a:cubicBezTo>
                <a:cubicBezTo>
                  <a:pt x="20020" y="31436"/>
                  <a:pt x="20029" y="31447"/>
                  <a:pt x="20038" y="31457"/>
                </a:cubicBezTo>
                <a:lnTo>
                  <a:pt x="20062" y="31457"/>
                </a:lnTo>
                <a:lnTo>
                  <a:pt x="20074" y="31481"/>
                </a:lnTo>
                <a:cubicBezTo>
                  <a:pt x="20068" y="31481"/>
                  <a:pt x="20063" y="31482"/>
                  <a:pt x="20057" y="31482"/>
                </a:cubicBezTo>
                <a:lnTo>
                  <a:pt x="20057" y="31482"/>
                </a:lnTo>
                <a:cubicBezTo>
                  <a:pt x="20052" y="31473"/>
                  <a:pt x="20045" y="31465"/>
                  <a:pt x="20038" y="31457"/>
                </a:cubicBezTo>
                <a:lnTo>
                  <a:pt x="20015" y="31457"/>
                </a:lnTo>
                <a:cubicBezTo>
                  <a:pt x="20022" y="31478"/>
                  <a:pt x="20033" y="31483"/>
                  <a:pt x="20047" y="31483"/>
                </a:cubicBezTo>
                <a:cubicBezTo>
                  <a:pt x="20050" y="31483"/>
                  <a:pt x="20053" y="31482"/>
                  <a:pt x="20057" y="31482"/>
                </a:cubicBezTo>
                <a:lnTo>
                  <a:pt x="20057" y="31482"/>
                </a:lnTo>
                <a:cubicBezTo>
                  <a:pt x="20060" y="31489"/>
                  <a:pt x="20062" y="31496"/>
                  <a:pt x="20062" y="31505"/>
                </a:cubicBezTo>
                <a:lnTo>
                  <a:pt x="20051" y="31505"/>
                </a:lnTo>
                <a:cubicBezTo>
                  <a:pt x="20086" y="31505"/>
                  <a:pt x="20051" y="31540"/>
                  <a:pt x="20086" y="31564"/>
                </a:cubicBezTo>
                <a:lnTo>
                  <a:pt x="20095" y="31600"/>
                </a:lnTo>
                <a:lnTo>
                  <a:pt x="20110" y="31600"/>
                </a:lnTo>
                <a:lnTo>
                  <a:pt x="20110" y="31648"/>
                </a:lnTo>
                <a:cubicBezTo>
                  <a:pt x="20110" y="31638"/>
                  <a:pt x="20106" y="31631"/>
                  <a:pt x="20101" y="31624"/>
                </a:cubicBezTo>
                <a:lnTo>
                  <a:pt x="20101" y="31624"/>
                </a:lnTo>
                <a:lnTo>
                  <a:pt x="20110" y="31659"/>
                </a:lnTo>
                <a:lnTo>
                  <a:pt x="20134" y="31743"/>
                </a:lnTo>
                <a:lnTo>
                  <a:pt x="20102" y="31767"/>
                </a:lnTo>
                <a:lnTo>
                  <a:pt x="20146" y="31767"/>
                </a:lnTo>
                <a:lnTo>
                  <a:pt x="20146" y="31779"/>
                </a:lnTo>
                <a:cubicBezTo>
                  <a:pt x="20146" y="31779"/>
                  <a:pt x="20134" y="31790"/>
                  <a:pt x="20134" y="31790"/>
                </a:cubicBezTo>
                <a:lnTo>
                  <a:pt x="20146" y="31790"/>
                </a:lnTo>
                <a:lnTo>
                  <a:pt x="20148" y="31800"/>
                </a:lnTo>
                <a:lnTo>
                  <a:pt x="20148" y="31800"/>
                </a:lnTo>
                <a:cubicBezTo>
                  <a:pt x="20152" y="31796"/>
                  <a:pt x="20158" y="31790"/>
                  <a:pt x="20158" y="31790"/>
                </a:cubicBezTo>
                <a:cubicBezTo>
                  <a:pt x="20170" y="31790"/>
                  <a:pt x="20182" y="31779"/>
                  <a:pt x="20193" y="31779"/>
                </a:cubicBezTo>
                <a:cubicBezTo>
                  <a:pt x="20193" y="31790"/>
                  <a:pt x="20205" y="31802"/>
                  <a:pt x="20217" y="31814"/>
                </a:cubicBezTo>
                <a:lnTo>
                  <a:pt x="20217" y="31826"/>
                </a:lnTo>
                <a:lnTo>
                  <a:pt x="20158" y="31826"/>
                </a:lnTo>
                <a:lnTo>
                  <a:pt x="20152" y="31814"/>
                </a:lnTo>
                <a:lnTo>
                  <a:pt x="20158" y="31838"/>
                </a:lnTo>
                <a:cubicBezTo>
                  <a:pt x="20158" y="31850"/>
                  <a:pt x="20158" y="31850"/>
                  <a:pt x="20170" y="31850"/>
                </a:cubicBezTo>
                <a:lnTo>
                  <a:pt x="20182" y="31886"/>
                </a:lnTo>
                <a:lnTo>
                  <a:pt x="20158" y="31886"/>
                </a:lnTo>
                <a:cubicBezTo>
                  <a:pt x="20170" y="31898"/>
                  <a:pt x="20170" y="31898"/>
                  <a:pt x="20170" y="31921"/>
                </a:cubicBezTo>
                <a:cubicBezTo>
                  <a:pt x="20170" y="31910"/>
                  <a:pt x="20182" y="31898"/>
                  <a:pt x="20182" y="31898"/>
                </a:cubicBezTo>
                <a:lnTo>
                  <a:pt x="20241" y="32124"/>
                </a:lnTo>
                <a:lnTo>
                  <a:pt x="20229" y="32136"/>
                </a:lnTo>
                <a:lnTo>
                  <a:pt x="20253" y="32136"/>
                </a:lnTo>
                <a:lnTo>
                  <a:pt x="20265" y="32112"/>
                </a:lnTo>
                <a:lnTo>
                  <a:pt x="20312" y="32100"/>
                </a:lnTo>
                <a:cubicBezTo>
                  <a:pt x="20312" y="32100"/>
                  <a:pt x="20324" y="32112"/>
                  <a:pt x="20324" y="32112"/>
                </a:cubicBezTo>
                <a:cubicBezTo>
                  <a:pt x="20351" y="32086"/>
                  <a:pt x="20366" y="32077"/>
                  <a:pt x="20379" y="32077"/>
                </a:cubicBezTo>
                <a:cubicBezTo>
                  <a:pt x="20389" y="32077"/>
                  <a:pt x="20397" y="32083"/>
                  <a:pt x="20408" y="32088"/>
                </a:cubicBezTo>
                <a:lnTo>
                  <a:pt x="20420" y="32088"/>
                </a:lnTo>
                <a:cubicBezTo>
                  <a:pt x="20408" y="32100"/>
                  <a:pt x="20384" y="32112"/>
                  <a:pt x="20360" y="32112"/>
                </a:cubicBezTo>
                <a:cubicBezTo>
                  <a:pt x="20348" y="32118"/>
                  <a:pt x="20336" y="32121"/>
                  <a:pt x="20324" y="32121"/>
                </a:cubicBezTo>
                <a:cubicBezTo>
                  <a:pt x="20312" y="32121"/>
                  <a:pt x="20301" y="32118"/>
                  <a:pt x="20289" y="32112"/>
                </a:cubicBezTo>
                <a:lnTo>
                  <a:pt x="20289" y="32112"/>
                </a:lnTo>
                <a:cubicBezTo>
                  <a:pt x="20289" y="32124"/>
                  <a:pt x="20301" y="32124"/>
                  <a:pt x="20301" y="32136"/>
                </a:cubicBezTo>
                <a:cubicBezTo>
                  <a:pt x="20277" y="32171"/>
                  <a:pt x="20241" y="32171"/>
                  <a:pt x="20217" y="32171"/>
                </a:cubicBezTo>
                <a:cubicBezTo>
                  <a:pt x="20217" y="32161"/>
                  <a:pt x="20217" y="32152"/>
                  <a:pt x="20217" y="32142"/>
                </a:cubicBezTo>
                <a:lnTo>
                  <a:pt x="20217" y="32142"/>
                </a:lnTo>
                <a:lnTo>
                  <a:pt x="20191" y="32155"/>
                </a:lnTo>
                <a:lnTo>
                  <a:pt x="20191" y="32155"/>
                </a:lnTo>
                <a:cubicBezTo>
                  <a:pt x="20180" y="32128"/>
                  <a:pt x="20171" y="32102"/>
                  <a:pt x="20164" y="32077"/>
                </a:cubicBezTo>
                <a:lnTo>
                  <a:pt x="20164" y="32077"/>
                </a:lnTo>
                <a:cubicBezTo>
                  <a:pt x="20165" y="32078"/>
                  <a:pt x="20166" y="32078"/>
                  <a:pt x="20168" y="32078"/>
                </a:cubicBezTo>
                <a:cubicBezTo>
                  <a:pt x="20172" y="32078"/>
                  <a:pt x="20178" y="32076"/>
                  <a:pt x="20183" y="32072"/>
                </a:cubicBezTo>
                <a:lnTo>
                  <a:pt x="20183" y="32072"/>
                </a:lnTo>
                <a:cubicBezTo>
                  <a:pt x="20188" y="32074"/>
                  <a:pt x="20192" y="32075"/>
                  <a:pt x="20196" y="32075"/>
                </a:cubicBezTo>
                <a:lnTo>
                  <a:pt x="20196" y="32075"/>
                </a:lnTo>
                <a:lnTo>
                  <a:pt x="20193" y="32064"/>
                </a:lnTo>
                <a:cubicBezTo>
                  <a:pt x="20191" y="32067"/>
                  <a:pt x="20187" y="32070"/>
                  <a:pt x="20183" y="32072"/>
                </a:cubicBezTo>
                <a:lnTo>
                  <a:pt x="20183" y="32072"/>
                </a:lnTo>
                <a:cubicBezTo>
                  <a:pt x="20178" y="32071"/>
                  <a:pt x="20173" y="32068"/>
                  <a:pt x="20170" y="32064"/>
                </a:cubicBezTo>
                <a:cubicBezTo>
                  <a:pt x="20166" y="32064"/>
                  <a:pt x="20163" y="32064"/>
                  <a:pt x="20160" y="32063"/>
                </a:cubicBezTo>
                <a:lnTo>
                  <a:pt x="20160" y="32063"/>
                </a:lnTo>
                <a:cubicBezTo>
                  <a:pt x="20160" y="32063"/>
                  <a:pt x="20159" y="32063"/>
                  <a:pt x="20159" y="32063"/>
                </a:cubicBezTo>
                <a:lnTo>
                  <a:pt x="20159" y="32063"/>
                </a:lnTo>
                <a:cubicBezTo>
                  <a:pt x="20159" y="32063"/>
                  <a:pt x="20159" y="32063"/>
                  <a:pt x="20159" y="32063"/>
                </a:cubicBezTo>
                <a:lnTo>
                  <a:pt x="20159" y="32063"/>
                </a:lnTo>
                <a:cubicBezTo>
                  <a:pt x="20142" y="32060"/>
                  <a:pt x="20134" y="32048"/>
                  <a:pt x="20134" y="32029"/>
                </a:cubicBezTo>
                <a:cubicBezTo>
                  <a:pt x="20140" y="32029"/>
                  <a:pt x="20146" y="32030"/>
                  <a:pt x="20151" y="32032"/>
                </a:cubicBezTo>
                <a:lnTo>
                  <a:pt x="20151" y="32032"/>
                </a:lnTo>
                <a:cubicBezTo>
                  <a:pt x="20147" y="32017"/>
                  <a:pt x="20143" y="32002"/>
                  <a:pt x="20139" y="31986"/>
                </a:cubicBezTo>
                <a:lnTo>
                  <a:pt x="20139" y="31986"/>
                </a:lnTo>
                <a:cubicBezTo>
                  <a:pt x="20160" y="32007"/>
                  <a:pt x="20171" y="32018"/>
                  <a:pt x="20193" y="32029"/>
                </a:cubicBezTo>
                <a:lnTo>
                  <a:pt x="20182" y="32005"/>
                </a:lnTo>
                <a:cubicBezTo>
                  <a:pt x="20182" y="32005"/>
                  <a:pt x="20170" y="31993"/>
                  <a:pt x="20158" y="31981"/>
                </a:cubicBezTo>
                <a:cubicBezTo>
                  <a:pt x="20150" y="31973"/>
                  <a:pt x="20142" y="31960"/>
                  <a:pt x="20134" y="31945"/>
                </a:cubicBezTo>
                <a:lnTo>
                  <a:pt x="20134" y="31945"/>
                </a:lnTo>
                <a:cubicBezTo>
                  <a:pt x="20134" y="31945"/>
                  <a:pt x="20134" y="31945"/>
                  <a:pt x="20134" y="31945"/>
                </a:cubicBezTo>
                <a:lnTo>
                  <a:pt x="20134" y="31957"/>
                </a:lnTo>
                <a:cubicBezTo>
                  <a:pt x="20144" y="31968"/>
                  <a:pt x="20146" y="31978"/>
                  <a:pt x="20138" y="31980"/>
                </a:cubicBezTo>
                <a:lnTo>
                  <a:pt x="20138" y="31980"/>
                </a:lnTo>
                <a:cubicBezTo>
                  <a:pt x="20133" y="31961"/>
                  <a:pt x="20128" y="31942"/>
                  <a:pt x="20122" y="31921"/>
                </a:cubicBezTo>
                <a:lnTo>
                  <a:pt x="20122" y="31921"/>
                </a:lnTo>
                <a:cubicBezTo>
                  <a:pt x="20126" y="31929"/>
                  <a:pt x="20130" y="31937"/>
                  <a:pt x="20134" y="31945"/>
                </a:cubicBezTo>
                <a:lnTo>
                  <a:pt x="20134" y="31945"/>
                </a:lnTo>
                <a:cubicBezTo>
                  <a:pt x="20134" y="31933"/>
                  <a:pt x="20134" y="31921"/>
                  <a:pt x="20146" y="31921"/>
                </a:cubicBezTo>
                <a:cubicBezTo>
                  <a:pt x="20108" y="31912"/>
                  <a:pt x="20115" y="31864"/>
                  <a:pt x="20095" y="31864"/>
                </a:cubicBezTo>
                <a:cubicBezTo>
                  <a:pt x="20090" y="31864"/>
                  <a:pt x="20084" y="31867"/>
                  <a:pt x="20074" y="31874"/>
                </a:cubicBezTo>
                <a:cubicBezTo>
                  <a:pt x="20074" y="31898"/>
                  <a:pt x="20086" y="31910"/>
                  <a:pt x="20086" y="31933"/>
                </a:cubicBezTo>
                <a:lnTo>
                  <a:pt x="20098" y="31969"/>
                </a:lnTo>
                <a:lnTo>
                  <a:pt x="20122" y="32017"/>
                </a:lnTo>
                <a:cubicBezTo>
                  <a:pt x="20134" y="32088"/>
                  <a:pt x="20158" y="32160"/>
                  <a:pt x="20182" y="32243"/>
                </a:cubicBezTo>
                <a:cubicBezTo>
                  <a:pt x="20241" y="32219"/>
                  <a:pt x="20301" y="32183"/>
                  <a:pt x="20360" y="32160"/>
                </a:cubicBezTo>
                <a:lnTo>
                  <a:pt x="20408" y="32136"/>
                </a:lnTo>
                <a:cubicBezTo>
                  <a:pt x="20420" y="32136"/>
                  <a:pt x="20432" y="32124"/>
                  <a:pt x="20443" y="32124"/>
                </a:cubicBezTo>
                <a:cubicBezTo>
                  <a:pt x="20455" y="32112"/>
                  <a:pt x="20467" y="32100"/>
                  <a:pt x="20467" y="32100"/>
                </a:cubicBezTo>
                <a:cubicBezTo>
                  <a:pt x="20479" y="32100"/>
                  <a:pt x="20479" y="32088"/>
                  <a:pt x="20491" y="32088"/>
                </a:cubicBezTo>
                <a:lnTo>
                  <a:pt x="20491" y="32088"/>
                </a:lnTo>
                <a:lnTo>
                  <a:pt x="20479" y="32112"/>
                </a:lnTo>
                <a:cubicBezTo>
                  <a:pt x="20528" y="32054"/>
                  <a:pt x="20576" y="32098"/>
                  <a:pt x="20611" y="32053"/>
                </a:cubicBezTo>
                <a:lnTo>
                  <a:pt x="20611" y="32053"/>
                </a:lnTo>
                <a:cubicBezTo>
                  <a:pt x="20611" y="32053"/>
                  <a:pt x="20611" y="32053"/>
                  <a:pt x="20610" y="32052"/>
                </a:cubicBezTo>
                <a:cubicBezTo>
                  <a:pt x="20601" y="32043"/>
                  <a:pt x="20601" y="32035"/>
                  <a:pt x="20604" y="32029"/>
                </a:cubicBezTo>
                <a:lnTo>
                  <a:pt x="20598" y="32029"/>
                </a:lnTo>
                <a:cubicBezTo>
                  <a:pt x="20598" y="32017"/>
                  <a:pt x="20610" y="32017"/>
                  <a:pt x="20610" y="32005"/>
                </a:cubicBezTo>
                <a:lnTo>
                  <a:pt x="20634" y="31993"/>
                </a:lnTo>
                <a:lnTo>
                  <a:pt x="20629" y="32007"/>
                </a:lnTo>
                <a:lnTo>
                  <a:pt x="20629" y="32007"/>
                </a:lnTo>
                <a:cubicBezTo>
                  <a:pt x="20627" y="32006"/>
                  <a:pt x="20625" y="32005"/>
                  <a:pt x="20622" y="32005"/>
                </a:cubicBezTo>
                <a:cubicBezTo>
                  <a:pt x="20622" y="32012"/>
                  <a:pt x="20609" y="32019"/>
                  <a:pt x="20604" y="32029"/>
                </a:cubicBezTo>
                <a:lnTo>
                  <a:pt x="20622" y="32029"/>
                </a:lnTo>
                <a:lnTo>
                  <a:pt x="20629" y="32007"/>
                </a:lnTo>
                <a:lnTo>
                  <a:pt x="20629" y="32007"/>
                </a:lnTo>
                <a:cubicBezTo>
                  <a:pt x="20631" y="32007"/>
                  <a:pt x="20632" y="32008"/>
                  <a:pt x="20633" y="32009"/>
                </a:cubicBezTo>
                <a:lnTo>
                  <a:pt x="20633" y="32009"/>
                </a:lnTo>
                <a:cubicBezTo>
                  <a:pt x="20633" y="32008"/>
                  <a:pt x="20633" y="32006"/>
                  <a:pt x="20634" y="32005"/>
                </a:cubicBezTo>
                <a:lnTo>
                  <a:pt x="20634" y="32011"/>
                </a:lnTo>
                <a:lnTo>
                  <a:pt x="20634" y="32011"/>
                </a:lnTo>
                <a:cubicBezTo>
                  <a:pt x="20633" y="32010"/>
                  <a:pt x="20633" y="32010"/>
                  <a:pt x="20633" y="32009"/>
                </a:cubicBezTo>
                <a:lnTo>
                  <a:pt x="20633" y="32009"/>
                </a:lnTo>
                <a:cubicBezTo>
                  <a:pt x="20626" y="32029"/>
                  <a:pt x="20619" y="32043"/>
                  <a:pt x="20611" y="32053"/>
                </a:cubicBezTo>
                <a:lnTo>
                  <a:pt x="20611" y="32053"/>
                </a:lnTo>
                <a:cubicBezTo>
                  <a:pt x="20615" y="32054"/>
                  <a:pt x="20618" y="32054"/>
                  <a:pt x="20620" y="32054"/>
                </a:cubicBezTo>
                <a:cubicBezTo>
                  <a:pt x="20633" y="32054"/>
                  <a:pt x="20632" y="32041"/>
                  <a:pt x="20634" y="32036"/>
                </a:cubicBezTo>
                <a:lnTo>
                  <a:pt x="20634" y="32036"/>
                </a:lnTo>
                <a:lnTo>
                  <a:pt x="20634" y="32064"/>
                </a:lnTo>
                <a:cubicBezTo>
                  <a:pt x="20674" y="32064"/>
                  <a:pt x="20680" y="31997"/>
                  <a:pt x="20717" y="31997"/>
                </a:cubicBezTo>
                <a:cubicBezTo>
                  <a:pt x="20724" y="31997"/>
                  <a:pt x="20732" y="31999"/>
                  <a:pt x="20741" y="32005"/>
                </a:cubicBezTo>
                <a:lnTo>
                  <a:pt x="20729" y="31981"/>
                </a:lnTo>
                <a:lnTo>
                  <a:pt x="20741" y="31981"/>
                </a:lnTo>
                <a:cubicBezTo>
                  <a:pt x="20745" y="31975"/>
                  <a:pt x="20749" y="31969"/>
                  <a:pt x="20753" y="31965"/>
                </a:cubicBezTo>
                <a:lnTo>
                  <a:pt x="20753" y="31965"/>
                </a:lnTo>
                <a:cubicBezTo>
                  <a:pt x="20753" y="31970"/>
                  <a:pt x="20753" y="31976"/>
                  <a:pt x="20753" y="31981"/>
                </a:cubicBezTo>
                <a:cubicBezTo>
                  <a:pt x="20759" y="31972"/>
                  <a:pt x="20765" y="31969"/>
                  <a:pt x="20771" y="31969"/>
                </a:cubicBezTo>
                <a:cubicBezTo>
                  <a:pt x="20781" y="31969"/>
                  <a:pt x="20790" y="31977"/>
                  <a:pt x="20798" y="31977"/>
                </a:cubicBezTo>
                <a:cubicBezTo>
                  <a:pt x="20803" y="31977"/>
                  <a:pt x="20808" y="31973"/>
                  <a:pt x="20811" y="31961"/>
                </a:cubicBezTo>
                <a:lnTo>
                  <a:pt x="20811" y="31961"/>
                </a:lnTo>
                <a:cubicBezTo>
                  <a:pt x="20808" y="31966"/>
                  <a:pt x="20804" y="31969"/>
                  <a:pt x="20801" y="31969"/>
                </a:cubicBezTo>
                <a:cubicBezTo>
                  <a:pt x="20801" y="31963"/>
                  <a:pt x="20807" y="31960"/>
                  <a:pt x="20812" y="31957"/>
                </a:cubicBezTo>
                <a:lnTo>
                  <a:pt x="20812" y="31957"/>
                </a:lnTo>
                <a:lnTo>
                  <a:pt x="20813" y="31957"/>
                </a:lnTo>
                <a:cubicBezTo>
                  <a:pt x="20812" y="31959"/>
                  <a:pt x="20812" y="31960"/>
                  <a:pt x="20811" y="31961"/>
                </a:cubicBezTo>
                <a:lnTo>
                  <a:pt x="20811" y="31961"/>
                </a:lnTo>
                <a:cubicBezTo>
                  <a:pt x="20821" y="31950"/>
                  <a:pt x="20831" y="31930"/>
                  <a:pt x="20848" y="31921"/>
                </a:cubicBezTo>
                <a:cubicBezTo>
                  <a:pt x="20860" y="31933"/>
                  <a:pt x="20848" y="31945"/>
                  <a:pt x="20848" y="31957"/>
                </a:cubicBezTo>
                <a:cubicBezTo>
                  <a:pt x="20896" y="31921"/>
                  <a:pt x="20944" y="31945"/>
                  <a:pt x="20955" y="31886"/>
                </a:cubicBezTo>
                <a:lnTo>
                  <a:pt x="20955" y="31898"/>
                </a:lnTo>
                <a:cubicBezTo>
                  <a:pt x="20967" y="31886"/>
                  <a:pt x="20979" y="31874"/>
                  <a:pt x="20991" y="31874"/>
                </a:cubicBezTo>
                <a:lnTo>
                  <a:pt x="21003" y="31874"/>
                </a:lnTo>
                <a:lnTo>
                  <a:pt x="21003" y="31862"/>
                </a:lnTo>
                <a:cubicBezTo>
                  <a:pt x="21015" y="31850"/>
                  <a:pt x="21027" y="31850"/>
                  <a:pt x="21027" y="31850"/>
                </a:cubicBezTo>
                <a:cubicBezTo>
                  <a:pt x="21051" y="31850"/>
                  <a:pt x="21063" y="31874"/>
                  <a:pt x="21074" y="31874"/>
                </a:cubicBezTo>
                <a:cubicBezTo>
                  <a:pt x="21098" y="31862"/>
                  <a:pt x="21110" y="31826"/>
                  <a:pt x="21122" y="31802"/>
                </a:cubicBezTo>
                <a:lnTo>
                  <a:pt x="21158" y="31814"/>
                </a:lnTo>
                <a:cubicBezTo>
                  <a:pt x="21158" y="31814"/>
                  <a:pt x="21158" y="31802"/>
                  <a:pt x="21158" y="31802"/>
                </a:cubicBezTo>
                <a:cubicBezTo>
                  <a:pt x="21182" y="31802"/>
                  <a:pt x="21194" y="31779"/>
                  <a:pt x="21194" y="31755"/>
                </a:cubicBezTo>
                <a:cubicBezTo>
                  <a:pt x="21205" y="31755"/>
                  <a:pt x="21205" y="31755"/>
                  <a:pt x="21217" y="31743"/>
                </a:cubicBezTo>
                <a:cubicBezTo>
                  <a:pt x="21217" y="31755"/>
                  <a:pt x="21217" y="31755"/>
                  <a:pt x="21229" y="31755"/>
                </a:cubicBezTo>
                <a:cubicBezTo>
                  <a:pt x="21231" y="31758"/>
                  <a:pt x="21232" y="31760"/>
                  <a:pt x="21234" y="31762"/>
                </a:cubicBezTo>
                <a:lnTo>
                  <a:pt x="21234" y="31762"/>
                </a:lnTo>
                <a:lnTo>
                  <a:pt x="21241" y="31755"/>
                </a:lnTo>
                <a:lnTo>
                  <a:pt x="21265" y="31743"/>
                </a:lnTo>
                <a:cubicBezTo>
                  <a:pt x="21277" y="31743"/>
                  <a:pt x="21289" y="31743"/>
                  <a:pt x="21301" y="31731"/>
                </a:cubicBezTo>
                <a:lnTo>
                  <a:pt x="21304" y="31730"/>
                </a:lnTo>
                <a:lnTo>
                  <a:pt x="21304" y="31730"/>
                </a:lnTo>
                <a:cubicBezTo>
                  <a:pt x="21294" y="31740"/>
                  <a:pt x="21284" y="31752"/>
                  <a:pt x="21273" y="31761"/>
                </a:cubicBezTo>
                <a:lnTo>
                  <a:pt x="21273" y="31761"/>
                </a:lnTo>
                <a:cubicBezTo>
                  <a:pt x="21274" y="31761"/>
                  <a:pt x="21276" y="31761"/>
                  <a:pt x="21277" y="31761"/>
                </a:cubicBezTo>
                <a:cubicBezTo>
                  <a:pt x="21292" y="31761"/>
                  <a:pt x="21307" y="31761"/>
                  <a:pt x="21325" y="31755"/>
                </a:cubicBezTo>
                <a:cubicBezTo>
                  <a:pt x="21336" y="31743"/>
                  <a:pt x="21336" y="31731"/>
                  <a:pt x="21336" y="31719"/>
                </a:cubicBezTo>
                <a:lnTo>
                  <a:pt x="21336" y="31719"/>
                </a:lnTo>
                <a:lnTo>
                  <a:pt x="21304" y="31730"/>
                </a:lnTo>
                <a:lnTo>
                  <a:pt x="21304" y="31730"/>
                </a:lnTo>
                <a:cubicBezTo>
                  <a:pt x="21316" y="31718"/>
                  <a:pt x="21329" y="31708"/>
                  <a:pt x="21344" y="31708"/>
                </a:cubicBezTo>
                <a:cubicBezTo>
                  <a:pt x="21352" y="31708"/>
                  <a:pt x="21362" y="31711"/>
                  <a:pt x="21372" y="31719"/>
                </a:cubicBezTo>
                <a:cubicBezTo>
                  <a:pt x="21396" y="31707"/>
                  <a:pt x="21420" y="31695"/>
                  <a:pt x="21432" y="31683"/>
                </a:cubicBezTo>
                <a:cubicBezTo>
                  <a:pt x="21444" y="31695"/>
                  <a:pt x="21455" y="31695"/>
                  <a:pt x="21455" y="31707"/>
                </a:cubicBezTo>
                <a:cubicBezTo>
                  <a:pt x="21467" y="31695"/>
                  <a:pt x="21479" y="31683"/>
                  <a:pt x="21479" y="31671"/>
                </a:cubicBezTo>
                <a:cubicBezTo>
                  <a:pt x="21485" y="31671"/>
                  <a:pt x="21494" y="31668"/>
                  <a:pt x="21502" y="31668"/>
                </a:cubicBezTo>
                <a:cubicBezTo>
                  <a:pt x="21509" y="31668"/>
                  <a:pt x="21515" y="31671"/>
                  <a:pt x="21515" y="31683"/>
                </a:cubicBezTo>
                <a:cubicBezTo>
                  <a:pt x="21515" y="31648"/>
                  <a:pt x="21527" y="31648"/>
                  <a:pt x="21539" y="31636"/>
                </a:cubicBezTo>
                <a:lnTo>
                  <a:pt x="21539" y="31636"/>
                </a:lnTo>
                <a:lnTo>
                  <a:pt x="21503" y="31648"/>
                </a:lnTo>
                <a:cubicBezTo>
                  <a:pt x="21503" y="31648"/>
                  <a:pt x="21515" y="31636"/>
                  <a:pt x="21503" y="31624"/>
                </a:cubicBezTo>
                <a:lnTo>
                  <a:pt x="21539" y="31612"/>
                </a:lnTo>
                <a:cubicBezTo>
                  <a:pt x="21539" y="31624"/>
                  <a:pt x="21539" y="31624"/>
                  <a:pt x="21539" y="31636"/>
                </a:cubicBezTo>
                <a:cubicBezTo>
                  <a:pt x="21563" y="31636"/>
                  <a:pt x="21586" y="31636"/>
                  <a:pt x="21598" y="31624"/>
                </a:cubicBezTo>
                <a:cubicBezTo>
                  <a:pt x="21598" y="31624"/>
                  <a:pt x="21598" y="31636"/>
                  <a:pt x="21610" y="31636"/>
                </a:cubicBezTo>
                <a:lnTo>
                  <a:pt x="21622" y="31612"/>
                </a:lnTo>
                <a:cubicBezTo>
                  <a:pt x="21622" y="31624"/>
                  <a:pt x="21646" y="31612"/>
                  <a:pt x="21646" y="31636"/>
                </a:cubicBezTo>
                <a:cubicBezTo>
                  <a:pt x="21662" y="31604"/>
                  <a:pt x="21677" y="31598"/>
                  <a:pt x="21694" y="31598"/>
                </a:cubicBezTo>
                <a:cubicBezTo>
                  <a:pt x="21698" y="31598"/>
                  <a:pt x="21702" y="31598"/>
                  <a:pt x="21706" y="31599"/>
                </a:cubicBezTo>
                <a:lnTo>
                  <a:pt x="21706" y="31599"/>
                </a:lnTo>
                <a:cubicBezTo>
                  <a:pt x="21706" y="31595"/>
                  <a:pt x="21706" y="31592"/>
                  <a:pt x="21706" y="31588"/>
                </a:cubicBezTo>
                <a:cubicBezTo>
                  <a:pt x="21720" y="31588"/>
                  <a:pt x="21725" y="31584"/>
                  <a:pt x="21730" y="31578"/>
                </a:cubicBezTo>
                <a:lnTo>
                  <a:pt x="21730" y="31578"/>
                </a:lnTo>
                <a:cubicBezTo>
                  <a:pt x="21730" y="31581"/>
                  <a:pt x="21729" y="31584"/>
                  <a:pt x="21729" y="31588"/>
                </a:cubicBezTo>
                <a:lnTo>
                  <a:pt x="21765" y="31588"/>
                </a:lnTo>
                <a:cubicBezTo>
                  <a:pt x="21753" y="31576"/>
                  <a:pt x="21741" y="31564"/>
                  <a:pt x="21741" y="31564"/>
                </a:cubicBezTo>
                <a:cubicBezTo>
                  <a:pt x="21736" y="31569"/>
                  <a:pt x="21734" y="31574"/>
                  <a:pt x="21730" y="31578"/>
                </a:cubicBezTo>
                <a:lnTo>
                  <a:pt x="21730" y="31578"/>
                </a:lnTo>
                <a:cubicBezTo>
                  <a:pt x="21733" y="31564"/>
                  <a:pt x="21743" y="31562"/>
                  <a:pt x="21753" y="31552"/>
                </a:cubicBezTo>
                <a:cubicBezTo>
                  <a:pt x="21759" y="31558"/>
                  <a:pt x="21764" y="31563"/>
                  <a:pt x="21768" y="31566"/>
                </a:cubicBezTo>
                <a:lnTo>
                  <a:pt x="21768" y="31566"/>
                </a:lnTo>
                <a:cubicBezTo>
                  <a:pt x="21769" y="31562"/>
                  <a:pt x="21772" y="31557"/>
                  <a:pt x="21777" y="31552"/>
                </a:cubicBezTo>
                <a:lnTo>
                  <a:pt x="21777" y="31552"/>
                </a:lnTo>
                <a:cubicBezTo>
                  <a:pt x="21777" y="31560"/>
                  <a:pt x="21772" y="31563"/>
                  <a:pt x="21768" y="31567"/>
                </a:cubicBezTo>
                <a:lnTo>
                  <a:pt x="21768" y="31567"/>
                </a:lnTo>
                <a:cubicBezTo>
                  <a:pt x="21768" y="31567"/>
                  <a:pt x="21768" y="31566"/>
                  <a:pt x="21768" y="31566"/>
                </a:cubicBezTo>
                <a:lnTo>
                  <a:pt x="21768" y="31566"/>
                </a:lnTo>
                <a:cubicBezTo>
                  <a:pt x="21767" y="31568"/>
                  <a:pt x="21766" y="31570"/>
                  <a:pt x="21766" y="31572"/>
                </a:cubicBezTo>
                <a:lnTo>
                  <a:pt x="21766" y="31572"/>
                </a:lnTo>
                <a:cubicBezTo>
                  <a:pt x="21766" y="31570"/>
                  <a:pt x="21767" y="31568"/>
                  <a:pt x="21768" y="31567"/>
                </a:cubicBezTo>
                <a:lnTo>
                  <a:pt x="21768" y="31567"/>
                </a:lnTo>
                <a:cubicBezTo>
                  <a:pt x="21780" y="31576"/>
                  <a:pt x="21787" y="31576"/>
                  <a:pt x="21813" y="31576"/>
                </a:cubicBezTo>
                <a:cubicBezTo>
                  <a:pt x="21825" y="31564"/>
                  <a:pt x="21825" y="31552"/>
                  <a:pt x="21825" y="31529"/>
                </a:cubicBezTo>
                <a:cubicBezTo>
                  <a:pt x="21836" y="31517"/>
                  <a:pt x="21836" y="31505"/>
                  <a:pt x="21860" y="31493"/>
                </a:cubicBezTo>
                <a:cubicBezTo>
                  <a:pt x="21860" y="31512"/>
                  <a:pt x="21870" y="31516"/>
                  <a:pt x="21882" y="31516"/>
                </a:cubicBezTo>
                <a:cubicBezTo>
                  <a:pt x="21890" y="31516"/>
                  <a:pt x="21899" y="31514"/>
                  <a:pt x="21908" y="31514"/>
                </a:cubicBezTo>
                <a:cubicBezTo>
                  <a:pt x="21919" y="31514"/>
                  <a:pt x="21928" y="31517"/>
                  <a:pt x="21932" y="31529"/>
                </a:cubicBezTo>
                <a:cubicBezTo>
                  <a:pt x="21920" y="31481"/>
                  <a:pt x="21991" y="31493"/>
                  <a:pt x="21979" y="31469"/>
                </a:cubicBezTo>
                <a:cubicBezTo>
                  <a:pt x="21985" y="31457"/>
                  <a:pt x="21994" y="31451"/>
                  <a:pt x="22003" y="31451"/>
                </a:cubicBezTo>
                <a:cubicBezTo>
                  <a:pt x="22012" y="31451"/>
                  <a:pt x="22021" y="31457"/>
                  <a:pt x="22027" y="31469"/>
                </a:cubicBezTo>
                <a:lnTo>
                  <a:pt x="22015" y="31481"/>
                </a:lnTo>
                <a:lnTo>
                  <a:pt x="22027" y="31481"/>
                </a:lnTo>
                <a:cubicBezTo>
                  <a:pt x="22046" y="31481"/>
                  <a:pt x="22042" y="31466"/>
                  <a:pt x="22052" y="31466"/>
                </a:cubicBezTo>
                <a:cubicBezTo>
                  <a:pt x="22055" y="31466"/>
                  <a:pt x="22058" y="31467"/>
                  <a:pt x="22063" y="31469"/>
                </a:cubicBezTo>
                <a:cubicBezTo>
                  <a:pt x="22063" y="31481"/>
                  <a:pt x="22051" y="31481"/>
                  <a:pt x="22051" y="31493"/>
                </a:cubicBezTo>
                <a:cubicBezTo>
                  <a:pt x="22087" y="31481"/>
                  <a:pt x="22087" y="31421"/>
                  <a:pt x="22122" y="31421"/>
                </a:cubicBezTo>
                <a:lnTo>
                  <a:pt x="22098" y="31386"/>
                </a:lnTo>
                <a:lnTo>
                  <a:pt x="22313" y="31302"/>
                </a:lnTo>
                <a:lnTo>
                  <a:pt x="22837" y="31100"/>
                </a:lnTo>
                <a:cubicBezTo>
                  <a:pt x="22837" y="31112"/>
                  <a:pt x="22837" y="31124"/>
                  <a:pt x="22849" y="31136"/>
                </a:cubicBezTo>
                <a:cubicBezTo>
                  <a:pt x="22860" y="31124"/>
                  <a:pt x="22872" y="31088"/>
                  <a:pt x="22896" y="31088"/>
                </a:cubicBezTo>
                <a:lnTo>
                  <a:pt x="22896" y="31088"/>
                </a:lnTo>
                <a:cubicBezTo>
                  <a:pt x="22896" y="31097"/>
                  <a:pt x="22893" y="31105"/>
                  <a:pt x="22888" y="31112"/>
                </a:cubicBezTo>
                <a:lnTo>
                  <a:pt x="22908" y="31112"/>
                </a:lnTo>
                <a:cubicBezTo>
                  <a:pt x="22920" y="31100"/>
                  <a:pt x="22932" y="31100"/>
                  <a:pt x="22944" y="31100"/>
                </a:cubicBezTo>
                <a:cubicBezTo>
                  <a:pt x="22956" y="31088"/>
                  <a:pt x="22956" y="31088"/>
                  <a:pt x="22968" y="31088"/>
                </a:cubicBezTo>
                <a:lnTo>
                  <a:pt x="22979" y="31088"/>
                </a:lnTo>
                <a:cubicBezTo>
                  <a:pt x="23003" y="31076"/>
                  <a:pt x="23027" y="31064"/>
                  <a:pt x="23051" y="31052"/>
                </a:cubicBezTo>
                <a:lnTo>
                  <a:pt x="23051" y="31052"/>
                </a:lnTo>
                <a:cubicBezTo>
                  <a:pt x="23063" y="31064"/>
                  <a:pt x="23063" y="31088"/>
                  <a:pt x="23039" y="31088"/>
                </a:cubicBezTo>
                <a:cubicBezTo>
                  <a:pt x="23032" y="31095"/>
                  <a:pt x="23026" y="31097"/>
                  <a:pt x="23021" y="31097"/>
                </a:cubicBezTo>
                <a:cubicBezTo>
                  <a:pt x="23015" y="31097"/>
                  <a:pt x="23010" y="31095"/>
                  <a:pt x="23006" y="31095"/>
                </a:cubicBezTo>
                <a:cubicBezTo>
                  <a:pt x="23001" y="31095"/>
                  <a:pt x="22996" y="31098"/>
                  <a:pt x="22991" y="31112"/>
                </a:cubicBezTo>
                <a:lnTo>
                  <a:pt x="23027" y="31124"/>
                </a:lnTo>
                <a:cubicBezTo>
                  <a:pt x="22999" y="31152"/>
                  <a:pt x="22956" y="31180"/>
                  <a:pt x="22922" y="31196"/>
                </a:cubicBezTo>
                <a:lnTo>
                  <a:pt x="22922" y="31196"/>
                </a:lnTo>
                <a:cubicBezTo>
                  <a:pt x="22936" y="31178"/>
                  <a:pt x="22943" y="31155"/>
                  <a:pt x="22920" y="31148"/>
                </a:cubicBezTo>
                <a:lnTo>
                  <a:pt x="22944" y="31148"/>
                </a:lnTo>
                <a:lnTo>
                  <a:pt x="22932" y="31112"/>
                </a:lnTo>
                <a:cubicBezTo>
                  <a:pt x="22923" y="31114"/>
                  <a:pt x="22917" y="31117"/>
                  <a:pt x="22913" y="31120"/>
                </a:cubicBezTo>
                <a:lnTo>
                  <a:pt x="22913" y="31120"/>
                </a:lnTo>
                <a:cubicBezTo>
                  <a:pt x="22914" y="31115"/>
                  <a:pt x="22913" y="31112"/>
                  <a:pt x="22908" y="31112"/>
                </a:cubicBezTo>
                <a:cubicBezTo>
                  <a:pt x="22908" y="31116"/>
                  <a:pt x="22908" y="31121"/>
                  <a:pt x="22908" y="31125"/>
                </a:cubicBezTo>
                <a:lnTo>
                  <a:pt x="22908" y="31125"/>
                </a:lnTo>
                <a:cubicBezTo>
                  <a:pt x="22909" y="31124"/>
                  <a:pt x="22911" y="31122"/>
                  <a:pt x="22913" y="31120"/>
                </a:cubicBezTo>
                <a:lnTo>
                  <a:pt x="22913" y="31120"/>
                </a:lnTo>
                <a:cubicBezTo>
                  <a:pt x="22913" y="31128"/>
                  <a:pt x="22908" y="31140"/>
                  <a:pt x="22908" y="31148"/>
                </a:cubicBezTo>
                <a:cubicBezTo>
                  <a:pt x="22908" y="31140"/>
                  <a:pt x="22908" y="31133"/>
                  <a:pt x="22908" y="31125"/>
                </a:cubicBezTo>
                <a:lnTo>
                  <a:pt x="22908" y="31125"/>
                </a:lnTo>
                <a:cubicBezTo>
                  <a:pt x="22904" y="31131"/>
                  <a:pt x="22903" y="31136"/>
                  <a:pt x="22902" y="31140"/>
                </a:cubicBezTo>
                <a:lnTo>
                  <a:pt x="22902" y="31140"/>
                </a:lnTo>
                <a:cubicBezTo>
                  <a:pt x="22895" y="31128"/>
                  <a:pt x="22892" y="31121"/>
                  <a:pt x="22887" y="31114"/>
                </a:cubicBezTo>
                <a:lnTo>
                  <a:pt x="22887" y="31114"/>
                </a:lnTo>
                <a:cubicBezTo>
                  <a:pt x="22880" y="31124"/>
                  <a:pt x="22872" y="31134"/>
                  <a:pt x="22872" y="31148"/>
                </a:cubicBezTo>
                <a:cubicBezTo>
                  <a:pt x="22879" y="31149"/>
                  <a:pt x="22884" y="31150"/>
                  <a:pt x="22888" y="31150"/>
                </a:cubicBezTo>
                <a:cubicBezTo>
                  <a:pt x="22897" y="31150"/>
                  <a:pt x="22899" y="31146"/>
                  <a:pt x="22902" y="31140"/>
                </a:cubicBezTo>
                <a:lnTo>
                  <a:pt x="22902" y="31140"/>
                </a:lnTo>
                <a:cubicBezTo>
                  <a:pt x="22906" y="31148"/>
                  <a:pt x="22911" y="31158"/>
                  <a:pt x="22920" y="31171"/>
                </a:cubicBezTo>
                <a:lnTo>
                  <a:pt x="22896" y="31195"/>
                </a:lnTo>
                <a:lnTo>
                  <a:pt x="22896" y="31207"/>
                </a:lnTo>
                <a:cubicBezTo>
                  <a:pt x="22904" y="31204"/>
                  <a:pt x="22913" y="31201"/>
                  <a:pt x="22922" y="31196"/>
                </a:cubicBezTo>
                <a:lnTo>
                  <a:pt x="22922" y="31196"/>
                </a:lnTo>
                <a:cubicBezTo>
                  <a:pt x="22914" y="31206"/>
                  <a:pt x="22905" y="31215"/>
                  <a:pt x="22896" y="31219"/>
                </a:cubicBezTo>
                <a:cubicBezTo>
                  <a:pt x="22872" y="31207"/>
                  <a:pt x="22896" y="31183"/>
                  <a:pt x="22896" y="31171"/>
                </a:cubicBezTo>
                <a:cubicBezTo>
                  <a:pt x="22880" y="31171"/>
                  <a:pt x="22870" y="31166"/>
                  <a:pt x="22861" y="31166"/>
                </a:cubicBezTo>
                <a:cubicBezTo>
                  <a:pt x="22856" y="31166"/>
                  <a:pt x="22852" y="31167"/>
                  <a:pt x="22849" y="31171"/>
                </a:cubicBezTo>
                <a:cubicBezTo>
                  <a:pt x="22872" y="31195"/>
                  <a:pt x="22872" y="31231"/>
                  <a:pt x="22849" y="31255"/>
                </a:cubicBezTo>
                <a:cubicBezTo>
                  <a:pt x="22932" y="31255"/>
                  <a:pt x="22956" y="31159"/>
                  <a:pt x="23027" y="31136"/>
                </a:cubicBezTo>
                <a:lnTo>
                  <a:pt x="23027" y="31148"/>
                </a:lnTo>
                <a:cubicBezTo>
                  <a:pt x="23015" y="31148"/>
                  <a:pt x="23027" y="31159"/>
                  <a:pt x="23027" y="31171"/>
                </a:cubicBezTo>
                <a:cubicBezTo>
                  <a:pt x="23102" y="31139"/>
                  <a:pt x="23185" y="31098"/>
                  <a:pt x="23228" y="31098"/>
                </a:cubicBezTo>
                <a:cubicBezTo>
                  <a:pt x="23233" y="31098"/>
                  <a:pt x="23238" y="31099"/>
                  <a:pt x="23241" y="31100"/>
                </a:cubicBezTo>
                <a:cubicBezTo>
                  <a:pt x="23267" y="31091"/>
                  <a:pt x="23268" y="31063"/>
                  <a:pt x="23281" y="31040"/>
                </a:cubicBezTo>
                <a:lnTo>
                  <a:pt x="23281" y="31040"/>
                </a:lnTo>
                <a:cubicBezTo>
                  <a:pt x="23285" y="31039"/>
                  <a:pt x="23288" y="31035"/>
                  <a:pt x="23290" y="31030"/>
                </a:cubicBezTo>
                <a:lnTo>
                  <a:pt x="23290" y="31030"/>
                </a:lnTo>
                <a:lnTo>
                  <a:pt x="23301" y="31052"/>
                </a:lnTo>
                <a:cubicBezTo>
                  <a:pt x="23308" y="31052"/>
                  <a:pt x="23316" y="31043"/>
                  <a:pt x="23320" y="31036"/>
                </a:cubicBezTo>
                <a:lnTo>
                  <a:pt x="23320" y="31036"/>
                </a:lnTo>
                <a:lnTo>
                  <a:pt x="23325" y="31040"/>
                </a:lnTo>
                <a:cubicBezTo>
                  <a:pt x="23337" y="31028"/>
                  <a:pt x="23372" y="31028"/>
                  <a:pt x="23372" y="31005"/>
                </a:cubicBezTo>
                <a:lnTo>
                  <a:pt x="23396" y="31005"/>
                </a:lnTo>
                <a:cubicBezTo>
                  <a:pt x="23408" y="31005"/>
                  <a:pt x="23420" y="31008"/>
                  <a:pt x="23432" y="31008"/>
                </a:cubicBezTo>
                <a:cubicBezTo>
                  <a:pt x="23444" y="31008"/>
                  <a:pt x="23456" y="31005"/>
                  <a:pt x="23468" y="30993"/>
                </a:cubicBezTo>
                <a:cubicBezTo>
                  <a:pt x="23480" y="30993"/>
                  <a:pt x="23491" y="30981"/>
                  <a:pt x="23491" y="30969"/>
                </a:cubicBezTo>
                <a:cubicBezTo>
                  <a:pt x="23539" y="30945"/>
                  <a:pt x="23599" y="30921"/>
                  <a:pt x="23646" y="30897"/>
                </a:cubicBezTo>
                <a:cubicBezTo>
                  <a:pt x="23658" y="30897"/>
                  <a:pt x="23682" y="30897"/>
                  <a:pt x="23682" y="30886"/>
                </a:cubicBezTo>
                <a:cubicBezTo>
                  <a:pt x="23789" y="30850"/>
                  <a:pt x="23884" y="30802"/>
                  <a:pt x="23968" y="30743"/>
                </a:cubicBezTo>
                <a:lnTo>
                  <a:pt x="23968" y="30743"/>
                </a:lnTo>
                <a:lnTo>
                  <a:pt x="23944" y="30778"/>
                </a:lnTo>
                <a:cubicBezTo>
                  <a:pt x="23968" y="30755"/>
                  <a:pt x="23980" y="30743"/>
                  <a:pt x="24003" y="30743"/>
                </a:cubicBezTo>
                <a:cubicBezTo>
                  <a:pt x="24003" y="30731"/>
                  <a:pt x="24015" y="30731"/>
                  <a:pt x="24027" y="30731"/>
                </a:cubicBezTo>
                <a:lnTo>
                  <a:pt x="24063" y="30719"/>
                </a:lnTo>
                <a:cubicBezTo>
                  <a:pt x="24099" y="30719"/>
                  <a:pt x="24134" y="30695"/>
                  <a:pt x="24158" y="30671"/>
                </a:cubicBezTo>
                <a:lnTo>
                  <a:pt x="24182" y="30671"/>
                </a:lnTo>
                <a:cubicBezTo>
                  <a:pt x="24182" y="30671"/>
                  <a:pt x="24182" y="30659"/>
                  <a:pt x="24194" y="30659"/>
                </a:cubicBezTo>
                <a:cubicBezTo>
                  <a:pt x="24194" y="30671"/>
                  <a:pt x="24206" y="30671"/>
                  <a:pt x="24206" y="30683"/>
                </a:cubicBezTo>
                <a:cubicBezTo>
                  <a:pt x="24265" y="30671"/>
                  <a:pt x="24265" y="30636"/>
                  <a:pt x="24277" y="30612"/>
                </a:cubicBezTo>
                <a:cubicBezTo>
                  <a:pt x="24277" y="30600"/>
                  <a:pt x="24289" y="30588"/>
                  <a:pt x="24313" y="30588"/>
                </a:cubicBezTo>
                <a:lnTo>
                  <a:pt x="24289" y="30588"/>
                </a:lnTo>
                <a:cubicBezTo>
                  <a:pt x="24313" y="30576"/>
                  <a:pt x="24337" y="30576"/>
                  <a:pt x="24361" y="30576"/>
                </a:cubicBezTo>
                <a:cubicBezTo>
                  <a:pt x="24349" y="30576"/>
                  <a:pt x="24361" y="30564"/>
                  <a:pt x="24373" y="30564"/>
                </a:cubicBezTo>
                <a:lnTo>
                  <a:pt x="24384" y="30564"/>
                </a:lnTo>
                <a:lnTo>
                  <a:pt x="24396" y="30576"/>
                </a:lnTo>
                <a:cubicBezTo>
                  <a:pt x="24396" y="30564"/>
                  <a:pt x="24384" y="30564"/>
                  <a:pt x="24384" y="30552"/>
                </a:cubicBezTo>
                <a:lnTo>
                  <a:pt x="24396" y="30552"/>
                </a:lnTo>
                <a:cubicBezTo>
                  <a:pt x="24396" y="30552"/>
                  <a:pt x="24408" y="30540"/>
                  <a:pt x="24408" y="30540"/>
                </a:cubicBezTo>
                <a:cubicBezTo>
                  <a:pt x="24420" y="30540"/>
                  <a:pt x="24432" y="30528"/>
                  <a:pt x="24432" y="30528"/>
                </a:cubicBezTo>
                <a:cubicBezTo>
                  <a:pt x="24444" y="30528"/>
                  <a:pt x="24456" y="30528"/>
                  <a:pt x="24444" y="30516"/>
                </a:cubicBezTo>
                <a:cubicBezTo>
                  <a:pt x="24432" y="30505"/>
                  <a:pt x="24420" y="30505"/>
                  <a:pt x="24420" y="30493"/>
                </a:cubicBezTo>
                <a:lnTo>
                  <a:pt x="24420" y="30481"/>
                </a:lnTo>
                <a:lnTo>
                  <a:pt x="24396" y="30481"/>
                </a:lnTo>
                <a:lnTo>
                  <a:pt x="24396" y="30469"/>
                </a:lnTo>
                <a:cubicBezTo>
                  <a:pt x="24408" y="30457"/>
                  <a:pt x="24432" y="30445"/>
                  <a:pt x="24444" y="30445"/>
                </a:cubicBezTo>
                <a:lnTo>
                  <a:pt x="24444" y="30445"/>
                </a:lnTo>
                <a:cubicBezTo>
                  <a:pt x="24432" y="30445"/>
                  <a:pt x="24408" y="30457"/>
                  <a:pt x="24396" y="30457"/>
                </a:cubicBezTo>
                <a:lnTo>
                  <a:pt x="24408" y="30445"/>
                </a:lnTo>
                <a:lnTo>
                  <a:pt x="24408" y="30445"/>
                </a:lnTo>
                <a:cubicBezTo>
                  <a:pt x="24408" y="30445"/>
                  <a:pt x="24396" y="30445"/>
                  <a:pt x="24384" y="30457"/>
                </a:cubicBezTo>
                <a:lnTo>
                  <a:pt x="24384" y="30445"/>
                </a:lnTo>
                <a:cubicBezTo>
                  <a:pt x="24396" y="30445"/>
                  <a:pt x="24408" y="30433"/>
                  <a:pt x="24432" y="30421"/>
                </a:cubicBezTo>
                <a:lnTo>
                  <a:pt x="24432" y="30421"/>
                </a:lnTo>
                <a:lnTo>
                  <a:pt x="24408" y="30433"/>
                </a:lnTo>
                <a:cubicBezTo>
                  <a:pt x="24413" y="30428"/>
                  <a:pt x="24416" y="30425"/>
                  <a:pt x="24419" y="30424"/>
                </a:cubicBezTo>
                <a:lnTo>
                  <a:pt x="24419" y="30424"/>
                </a:lnTo>
                <a:cubicBezTo>
                  <a:pt x="24418" y="30424"/>
                  <a:pt x="24418" y="30424"/>
                  <a:pt x="24417" y="30424"/>
                </a:cubicBezTo>
                <a:cubicBezTo>
                  <a:pt x="24403" y="30424"/>
                  <a:pt x="24428" y="30407"/>
                  <a:pt x="24426" y="30407"/>
                </a:cubicBezTo>
                <a:lnTo>
                  <a:pt x="24426" y="30407"/>
                </a:lnTo>
                <a:cubicBezTo>
                  <a:pt x="24425" y="30407"/>
                  <a:pt x="24424" y="30408"/>
                  <a:pt x="24420" y="30409"/>
                </a:cubicBezTo>
                <a:cubicBezTo>
                  <a:pt x="24420" y="30409"/>
                  <a:pt x="24408" y="30421"/>
                  <a:pt x="24408" y="30421"/>
                </a:cubicBezTo>
                <a:lnTo>
                  <a:pt x="24396" y="30421"/>
                </a:lnTo>
                <a:cubicBezTo>
                  <a:pt x="24420" y="30409"/>
                  <a:pt x="24420" y="30409"/>
                  <a:pt x="24432" y="30397"/>
                </a:cubicBezTo>
                <a:lnTo>
                  <a:pt x="24432" y="30397"/>
                </a:lnTo>
                <a:cubicBezTo>
                  <a:pt x="24420" y="30397"/>
                  <a:pt x="24408" y="30409"/>
                  <a:pt x="24396" y="30409"/>
                </a:cubicBezTo>
                <a:cubicBezTo>
                  <a:pt x="24408" y="30397"/>
                  <a:pt x="24396" y="30397"/>
                  <a:pt x="24420" y="30386"/>
                </a:cubicBezTo>
                <a:lnTo>
                  <a:pt x="24420" y="30386"/>
                </a:lnTo>
                <a:cubicBezTo>
                  <a:pt x="24402" y="30391"/>
                  <a:pt x="24399" y="30391"/>
                  <a:pt x="24398" y="30391"/>
                </a:cubicBezTo>
                <a:cubicBezTo>
                  <a:pt x="24396" y="30391"/>
                  <a:pt x="24396" y="30391"/>
                  <a:pt x="24384" y="30397"/>
                </a:cubicBezTo>
                <a:cubicBezTo>
                  <a:pt x="24373" y="30397"/>
                  <a:pt x="24373" y="30386"/>
                  <a:pt x="24396" y="30374"/>
                </a:cubicBezTo>
                <a:lnTo>
                  <a:pt x="24408" y="30374"/>
                </a:lnTo>
                <a:cubicBezTo>
                  <a:pt x="24408" y="30370"/>
                  <a:pt x="24408" y="30368"/>
                  <a:pt x="24409" y="30366"/>
                </a:cubicBezTo>
                <a:lnTo>
                  <a:pt x="24409" y="30366"/>
                </a:lnTo>
                <a:cubicBezTo>
                  <a:pt x="24400" y="30369"/>
                  <a:pt x="24389" y="30372"/>
                  <a:pt x="24383" y="30372"/>
                </a:cubicBezTo>
                <a:cubicBezTo>
                  <a:pt x="24378" y="30372"/>
                  <a:pt x="24376" y="30370"/>
                  <a:pt x="24384" y="30362"/>
                </a:cubicBezTo>
                <a:lnTo>
                  <a:pt x="24384" y="30362"/>
                </a:lnTo>
                <a:cubicBezTo>
                  <a:pt x="24373" y="30374"/>
                  <a:pt x="24373" y="30374"/>
                  <a:pt x="24361" y="30374"/>
                </a:cubicBezTo>
                <a:cubicBezTo>
                  <a:pt x="24361" y="30374"/>
                  <a:pt x="24361" y="30362"/>
                  <a:pt x="24361" y="30362"/>
                </a:cubicBezTo>
                <a:lnTo>
                  <a:pt x="24349" y="30362"/>
                </a:lnTo>
                <a:cubicBezTo>
                  <a:pt x="24383" y="30350"/>
                  <a:pt x="24363" y="30360"/>
                  <a:pt x="24391" y="30341"/>
                </a:cubicBezTo>
                <a:lnTo>
                  <a:pt x="24391" y="30341"/>
                </a:lnTo>
                <a:cubicBezTo>
                  <a:pt x="24380" y="30345"/>
                  <a:pt x="24361" y="30350"/>
                  <a:pt x="24361" y="30350"/>
                </a:cubicBezTo>
                <a:lnTo>
                  <a:pt x="24382" y="30335"/>
                </a:lnTo>
                <a:lnTo>
                  <a:pt x="24382" y="30335"/>
                </a:lnTo>
                <a:cubicBezTo>
                  <a:pt x="24377" y="30338"/>
                  <a:pt x="24371" y="30340"/>
                  <a:pt x="24368" y="30340"/>
                </a:cubicBezTo>
                <a:cubicBezTo>
                  <a:pt x="24363" y="30340"/>
                  <a:pt x="24362" y="30336"/>
                  <a:pt x="24372" y="30326"/>
                </a:cubicBezTo>
                <a:lnTo>
                  <a:pt x="24372" y="30326"/>
                </a:lnTo>
                <a:lnTo>
                  <a:pt x="24349" y="30350"/>
                </a:lnTo>
                <a:cubicBezTo>
                  <a:pt x="24361" y="30338"/>
                  <a:pt x="24349" y="30338"/>
                  <a:pt x="24384" y="30314"/>
                </a:cubicBezTo>
                <a:lnTo>
                  <a:pt x="24384" y="30314"/>
                </a:lnTo>
                <a:lnTo>
                  <a:pt x="24325" y="30338"/>
                </a:lnTo>
                <a:cubicBezTo>
                  <a:pt x="24345" y="30328"/>
                  <a:pt x="24350" y="30324"/>
                  <a:pt x="24347" y="30324"/>
                </a:cubicBezTo>
                <a:lnTo>
                  <a:pt x="24347" y="30324"/>
                </a:lnTo>
                <a:cubicBezTo>
                  <a:pt x="24342" y="30324"/>
                  <a:pt x="24322" y="30331"/>
                  <a:pt x="24301" y="30338"/>
                </a:cubicBezTo>
                <a:lnTo>
                  <a:pt x="24289" y="30326"/>
                </a:lnTo>
                <a:lnTo>
                  <a:pt x="24301" y="30326"/>
                </a:lnTo>
                <a:lnTo>
                  <a:pt x="24325" y="30314"/>
                </a:lnTo>
                <a:cubicBezTo>
                  <a:pt x="24325" y="30314"/>
                  <a:pt x="24335" y="30309"/>
                  <a:pt x="24328" y="30309"/>
                </a:cubicBezTo>
                <a:cubicBezTo>
                  <a:pt x="24325" y="30309"/>
                  <a:pt x="24317" y="30310"/>
                  <a:pt x="24301" y="30314"/>
                </a:cubicBezTo>
                <a:cubicBezTo>
                  <a:pt x="24289" y="30314"/>
                  <a:pt x="24325" y="30302"/>
                  <a:pt x="24337" y="30290"/>
                </a:cubicBezTo>
                <a:lnTo>
                  <a:pt x="24337" y="30290"/>
                </a:lnTo>
                <a:cubicBezTo>
                  <a:pt x="24326" y="30294"/>
                  <a:pt x="24320" y="30296"/>
                  <a:pt x="24317" y="30296"/>
                </a:cubicBezTo>
                <a:cubicBezTo>
                  <a:pt x="24306" y="30296"/>
                  <a:pt x="24326" y="30279"/>
                  <a:pt x="24318" y="30279"/>
                </a:cubicBezTo>
                <a:lnTo>
                  <a:pt x="24318" y="30279"/>
                </a:lnTo>
                <a:cubicBezTo>
                  <a:pt x="24315" y="30279"/>
                  <a:pt x="24307" y="30282"/>
                  <a:pt x="24289" y="30290"/>
                </a:cubicBezTo>
                <a:lnTo>
                  <a:pt x="24301" y="30278"/>
                </a:lnTo>
                <a:cubicBezTo>
                  <a:pt x="24313" y="30274"/>
                  <a:pt x="24317" y="30273"/>
                  <a:pt x="24317" y="30273"/>
                </a:cubicBezTo>
                <a:lnTo>
                  <a:pt x="24317" y="30273"/>
                </a:lnTo>
                <a:cubicBezTo>
                  <a:pt x="24316" y="30273"/>
                  <a:pt x="24297" y="30278"/>
                  <a:pt x="24289" y="30278"/>
                </a:cubicBezTo>
                <a:lnTo>
                  <a:pt x="24277" y="30278"/>
                </a:lnTo>
                <a:cubicBezTo>
                  <a:pt x="24277" y="30278"/>
                  <a:pt x="24289" y="30266"/>
                  <a:pt x="24301" y="30266"/>
                </a:cubicBezTo>
                <a:lnTo>
                  <a:pt x="24277" y="30266"/>
                </a:lnTo>
                <a:lnTo>
                  <a:pt x="24277" y="30255"/>
                </a:lnTo>
                <a:lnTo>
                  <a:pt x="24289" y="30255"/>
                </a:lnTo>
                <a:lnTo>
                  <a:pt x="24289" y="30183"/>
                </a:lnTo>
                <a:cubicBezTo>
                  <a:pt x="24289" y="30183"/>
                  <a:pt x="24277" y="30207"/>
                  <a:pt x="24265" y="30219"/>
                </a:cubicBezTo>
                <a:cubicBezTo>
                  <a:pt x="24265" y="30207"/>
                  <a:pt x="24262" y="30204"/>
                  <a:pt x="24258" y="30204"/>
                </a:cubicBezTo>
                <a:cubicBezTo>
                  <a:pt x="24253" y="30204"/>
                  <a:pt x="24248" y="30207"/>
                  <a:pt x="24242" y="30207"/>
                </a:cubicBezTo>
                <a:cubicBezTo>
                  <a:pt x="24242" y="30195"/>
                  <a:pt x="24230" y="30195"/>
                  <a:pt x="24230" y="30195"/>
                </a:cubicBezTo>
                <a:cubicBezTo>
                  <a:pt x="24242" y="30183"/>
                  <a:pt x="24253" y="30171"/>
                  <a:pt x="24265" y="30159"/>
                </a:cubicBezTo>
                <a:cubicBezTo>
                  <a:pt x="24253" y="30124"/>
                  <a:pt x="24182" y="30135"/>
                  <a:pt x="24194" y="30088"/>
                </a:cubicBezTo>
                <a:lnTo>
                  <a:pt x="24194" y="30088"/>
                </a:lnTo>
                <a:lnTo>
                  <a:pt x="24182" y="30100"/>
                </a:lnTo>
                <a:lnTo>
                  <a:pt x="24170" y="30100"/>
                </a:lnTo>
                <a:cubicBezTo>
                  <a:pt x="24182" y="30088"/>
                  <a:pt x="24182" y="30088"/>
                  <a:pt x="24194" y="30076"/>
                </a:cubicBezTo>
                <a:lnTo>
                  <a:pt x="24194" y="30076"/>
                </a:lnTo>
                <a:cubicBezTo>
                  <a:pt x="24194" y="30076"/>
                  <a:pt x="24182" y="30088"/>
                  <a:pt x="24158" y="30088"/>
                </a:cubicBezTo>
                <a:lnTo>
                  <a:pt x="24158" y="30081"/>
                </a:lnTo>
                <a:lnTo>
                  <a:pt x="24158" y="30081"/>
                </a:lnTo>
                <a:cubicBezTo>
                  <a:pt x="24130" y="30100"/>
                  <a:pt x="24120" y="30102"/>
                  <a:pt x="24111" y="30112"/>
                </a:cubicBezTo>
                <a:lnTo>
                  <a:pt x="24111" y="30100"/>
                </a:lnTo>
                <a:lnTo>
                  <a:pt x="24111" y="30088"/>
                </a:lnTo>
                <a:cubicBezTo>
                  <a:pt x="24122" y="30076"/>
                  <a:pt x="24146" y="30064"/>
                  <a:pt x="24146" y="30064"/>
                </a:cubicBezTo>
                <a:lnTo>
                  <a:pt x="24146" y="30064"/>
                </a:lnTo>
                <a:cubicBezTo>
                  <a:pt x="24156" y="30064"/>
                  <a:pt x="24135" y="30079"/>
                  <a:pt x="24138" y="30079"/>
                </a:cubicBezTo>
                <a:cubicBezTo>
                  <a:pt x="24139" y="30079"/>
                  <a:pt x="24142" y="30078"/>
                  <a:pt x="24146" y="30076"/>
                </a:cubicBezTo>
                <a:lnTo>
                  <a:pt x="24158" y="30064"/>
                </a:lnTo>
                <a:cubicBezTo>
                  <a:pt x="24158" y="30052"/>
                  <a:pt x="24170" y="30052"/>
                  <a:pt x="24182" y="30040"/>
                </a:cubicBezTo>
                <a:cubicBezTo>
                  <a:pt x="24218" y="30040"/>
                  <a:pt x="24182" y="30052"/>
                  <a:pt x="24158" y="30064"/>
                </a:cubicBezTo>
                <a:lnTo>
                  <a:pt x="24182" y="30064"/>
                </a:lnTo>
                <a:cubicBezTo>
                  <a:pt x="24187" y="30062"/>
                  <a:pt x="24191" y="30059"/>
                  <a:pt x="24199" y="30055"/>
                </a:cubicBezTo>
                <a:lnTo>
                  <a:pt x="24199" y="30055"/>
                </a:lnTo>
                <a:cubicBezTo>
                  <a:pt x="24199" y="30056"/>
                  <a:pt x="24198" y="30056"/>
                  <a:pt x="24198" y="30056"/>
                </a:cubicBezTo>
                <a:cubicBezTo>
                  <a:pt x="24196" y="30056"/>
                  <a:pt x="24194" y="30055"/>
                  <a:pt x="24194" y="30052"/>
                </a:cubicBezTo>
                <a:lnTo>
                  <a:pt x="24230" y="30028"/>
                </a:lnTo>
                <a:lnTo>
                  <a:pt x="24230" y="30028"/>
                </a:lnTo>
                <a:cubicBezTo>
                  <a:pt x="24230" y="30028"/>
                  <a:pt x="24218" y="30040"/>
                  <a:pt x="24218" y="30040"/>
                </a:cubicBezTo>
                <a:cubicBezTo>
                  <a:pt x="24235" y="30032"/>
                  <a:pt x="24251" y="30023"/>
                  <a:pt x="24260" y="30023"/>
                </a:cubicBezTo>
                <a:cubicBezTo>
                  <a:pt x="24262" y="30023"/>
                  <a:pt x="24264" y="30024"/>
                  <a:pt x="24265" y="30026"/>
                </a:cubicBezTo>
                <a:lnTo>
                  <a:pt x="24265" y="30026"/>
                </a:lnTo>
                <a:cubicBezTo>
                  <a:pt x="24275" y="30020"/>
                  <a:pt x="24284" y="30016"/>
                  <a:pt x="24289" y="30016"/>
                </a:cubicBezTo>
                <a:cubicBezTo>
                  <a:pt x="24295" y="30010"/>
                  <a:pt x="24294" y="30008"/>
                  <a:pt x="24289" y="30008"/>
                </a:cubicBezTo>
                <a:cubicBezTo>
                  <a:pt x="24278" y="30008"/>
                  <a:pt x="24247" y="30019"/>
                  <a:pt x="24235" y="30019"/>
                </a:cubicBezTo>
                <a:cubicBezTo>
                  <a:pt x="24232" y="30019"/>
                  <a:pt x="24230" y="30018"/>
                  <a:pt x="24230" y="30016"/>
                </a:cubicBezTo>
                <a:cubicBezTo>
                  <a:pt x="24242" y="30016"/>
                  <a:pt x="24253" y="30005"/>
                  <a:pt x="24253" y="30005"/>
                </a:cubicBezTo>
                <a:cubicBezTo>
                  <a:pt x="24242" y="30005"/>
                  <a:pt x="24230" y="29993"/>
                  <a:pt x="24253" y="29981"/>
                </a:cubicBezTo>
                <a:cubicBezTo>
                  <a:pt x="24253" y="29978"/>
                  <a:pt x="24252" y="29977"/>
                  <a:pt x="24250" y="29977"/>
                </a:cubicBezTo>
                <a:cubicBezTo>
                  <a:pt x="24240" y="29977"/>
                  <a:pt x="24215" y="29993"/>
                  <a:pt x="24206" y="29993"/>
                </a:cubicBezTo>
                <a:lnTo>
                  <a:pt x="24230" y="29981"/>
                </a:lnTo>
                <a:cubicBezTo>
                  <a:pt x="24218" y="29981"/>
                  <a:pt x="24218" y="29969"/>
                  <a:pt x="24218" y="29969"/>
                </a:cubicBezTo>
                <a:lnTo>
                  <a:pt x="24230" y="29969"/>
                </a:lnTo>
                <a:cubicBezTo>
                  <a:pt x="24218" y="29969"/>
                  <a:pt x="24253" y="29945"/>
                  <a:pt x="24253" y="29945"/>
                </a:cubicBezTo>
                <a:cubicBezTo>
                  <a:pt x="24242" y="29945"/>
                  <a:pt x="24230" y="29945"/>
                  <a:pt x="24206" y="29957"/>
                </a:cubicBezTo>
                <a:cubicBezTo>
                  <a:pt x="24206" y="29957"/>
                  <a:pt x="24194" y="29945"/>
                  <a:pt x="24194" y="29933"/>
                </a:cubicBezTo>
                <a:cubicBezTo>
                  <a:pt x="24194" y="29921"/>
                  <a:pt x="24182" y="29921"/>
                  <a:pt x="24182" y="29921"/>
                </a:cubicBezTo>
                <a:cubicBezTo>
                  <a:pt x="24187" y="29918"/>
                  <a:pt x="24190" y="29918"/>
                  <a:pt x="24191" y="29918"/>
                </a:cubicBezTo>
                <a:lnTo>
                  <a:pt x="24191" y="29918"/>
                </a:lnTo>
                <a:cubicBezTo>
                  <a:pt x="24192" y="29918"/>
                  <a:pt x="24189" y="29920"/>
                  <a:pt x="24189" y="29920"/>
                </a:cubicBezTo>
                <a:cubicBezTo>
                  <a:pt x="24189" y="29920"/>
                  <a:pt x="24193" y="29918"/>
                  <a:pt x="24206" y="29909"/>
                </a:cubicBezTo>
                <a:lnTo>
                  <a:pt x="24170" y="29909"/>
                </a:lnTo>
                <a:lnTo>
                  <a:pt x="24158" y="29897"/>
                </a:lnTo>
                <a:cubicBezTo>
                  <a:pt x="24158" y="29897"/>
                  <a:pt x="24163" y="29892"/>
                  <a:pt x="24160" y="29892"/>
                </a:cubicBezTo>
                <a:lnTo>
                  <a:pt x="24160" y="29892"/>
                </a:lnTo>
                <a:cubicBezTo>
                  <a:pt x="24158" y="29892"/>
                  <a:pt x="24154" y="29893"/>
                  <a:pt x="24146" y="29897"/>
                </a:cubicBezTo>
                <a:lnTo>
                  <a:pt x="24170" y="29885"/>
                </a:lnTo>
                <a:lnTo>
                  <a:pt x="24134" y="29885"/>
                </a:lnTo>
                <a:cubicBezTo>
                  <a:pt x="24134" y="29885"/>
                  <a:pt x="24146" y="29874"/>
                  <a:pt x="24158" y="29862"/>
                </a:cubicBezTo>
                <a:lnTo>
                  <a:pt x="24158" y="29862"/>
                </a:lnTo>
                <a:cubicBezTo>
                  <a:pt x="24153" y="29864"/>
                  <a:pt x="24150" y="29865"/>
                  <a:pt x="24149" y="29865"/>
                </a:cubicBezTo>
                <a:cubicBezTo>
                  <a:pt x="24147" y="29865"/>
                  <a:pt x="24150" y="29862"/>
                  <a:pt x="24145" y="29862"/>
                </a:cubicBezTo>
                <a:cubicBezTo>
                  <a:pt x="24142" y="29862"/>
                  <a:pt x="24133" y="29865"/>
                  <a:pt x="24111" y="29874"/>
                </a:cubicBezTo>
                <a:cubicBezTo>
                  <a:pt x="24111" y="29874"/>
                  <a:pt x="24122" y="29862"/>
                  <a:pt x="24134" y="29862"/>
                </a:cubicBezTo>
                <a:cubicBezTo>
                  <a:pt x="24122" y="29862"/>
                  <a:pt x="24122" y="29862"/>
                  <a:pt x="24122" y="29850"/>
                </a:cubicBezTo>
                <a:cubicBezTo>
                  <a:pt x="24122" y="29850"/>
                  <a:pt x="24111" y="29862"/>
                  <a:pt x="24087" y="29862"/>
                </a:cubicBezTo>
                <a:lnTo>
                  <a:pt x="24146" y="29826"/>
                </a:lnTo>
                <a:lnTo>
                  <a:pt x="24146" y="29826"/>
                </a:lnTo>
                <a:cubicBezTo>
                  <a:pt x="24134" y="29826"/>
                  <a:pt x="24122" y="29838"/>
                  <a:pt x="24111" y="29838"/>
                </a:cubicBezTo>
                <a:cubicBezTo>
                  <a:pt x="24111" y="29838"/>
                  <a:pt x="24122" y="29838"/>
                  <a:pt x="24122" y="29826"/>
                </a:cubicBezTo>
                <a:lnTo>
                  <a:pt x="24134" y="29826"/>
                </a:lnTo>
                <a:cubicBezTo>
                  <a:pt x="24137" y="29823"/>
                  <a:pt x="24136" y="29822"/>
                  <a:pt x="24132" y="29822"/>
                </a:cubicBezTo>
                <a:cubicBezTo>
                  <a:pt x="24124" y="29822"/>
                  <a:pt x="24100" y="29829"/>
                  <a:pt x="24095" y="29829"/>
                </a:cubicBezTo>
                <a:cubicBezTo>
                  <a:pt x="24093" y="29829"/>
                  <a:pt x="24094" y="29828"/>
                  <a:pt x="24099" y="29826"/>
                </a:cubicBezTo>
                <a:lnTo>
                  <a:pt x="24099" y="29826"/>
                </a:lnTo>
                <a:lnTo>
                  <a:pt x="24085" y="29833"/>
                </a:lnTo>
                <a:lnTo>
                  <a:pt x="24085" y="29833"/>
                </a:lnTo>
                <a:cubicBezTo>
                  <a:pt x="24086" y="29831"/>
                  <a:pt x="24087" y="29829"/>
                  <a:pt x="24087" y="29826"/>
                </a:cubicBezTo>
                <a:lnTo>
                  <a:pt x="24087" y="29826"/>
                </a:lnTo>
                <a:cubicBezTo>
                  <a:pt x="24087" y="29826"/>
                  <a:pt x="24087" y="29826"/>
                  <a:pt x="24075" y="29838"/>
                </a:cubicBezTo>
                <a:cubicBezTo>
                  <a:pt x="24075" y="29826"/>
                  <a:pt x="24087" y="29826"/>
                  <a:pt x="24075" y="29814"/>
                </a:cubicBezTo>
                <a:cubicBezTo>
                  <a:pt x="24083" y="29811"/>
                  <a:pt x="24089" y="29809"/>
                  <a:pt x="24094" y="29808"/>
                </a:cubicBezTo>
                <a:lnTo>
                  <a:pt x="24094" y="29808"/>
                </a:lnTo>
                <a:cubicBezTo>
                  <a:pt x="24092" y="29810"/>
                  <a:pt x="24089" y="29812"/>
                  <a:pt x="24087" y="29814"/>
                </a:cubicBezTo>
                <a:cubicBezTo>
                  <a:pt x="24091" y="29811"/>
                  <a:pt x="24094" y="29809"/>
                  <a:pt x="24097" y="29807"/>
                </a:cubicBezTo>
                <a:lnTo>
                  <a:pt x="24097" y="29807"/>
                </a:lnTo>
                <a:cubicBezTo>
                  <a:pt x="24111" y="29802"/>
                  <a:pt x="24114" y="29802"/>
                  <a:pt x="24122" y="29802"/>
                </a:cubicBezTo>
                <a:cubicBezTo>
                  <a:pt x="24134" y="29802"/>
                  <a:pt x="24134" y="29790"/>
                  <a:pt x="24146" y="29790"/>
                </a:cubicBezTo>
                <a:lnTo>
                  <a:pt x="24146" y="29790"/>
                </a:lnTo>
                <a:cubicBezTo>
                  <a:pt x="24131" y="29790"/>
                  <a:pt x="24115" y="29795"/>
                  <a:pt x="24103" y="29802"/>
                </a:cubicBezTo>
                <a:lnTo>
                  <a:pt x="24103" y="29802"/>
                </a:lnTo>
                <a:cubicBezTo>
                  <a:pt x="24122" y="29786"/>
                  <a:pt x="24122" y="29778"/>
                  <a:pt x="24122" y="29778"/>
                </a:cubicBezTo>
                <a:lnTo>
                  <a:pt x="24122" y="29778"/>
                </a:lnTo>
                <a:cubicBezTo>
                  <a:pt x="24099" y="29790"/>
                  <a:pt x="24099" y="29790"/>
                  <a:pt x="24099" y="29802"/>
                </a:cubicBezTo>
                <a:cubicBezTo>
                  <a:pt x="24091" y="29806"/>
                  <a:pt x="24085" y="29807"/>
                  <a:pt x="24081" y="29807"/>
                </a:cubicBezTo>
                <a:cubicBezTo>
                  <a:pt x="24074" y="29807"/>
                  <a:pt x="24071" y="29802"/>
                  <a:pt x="24063" y="29802"/>
                </a:cubicBezTo>
                <a:lnTo>
                  <a:pt x="24075" y="29802"/>
                </a:lnTo>
                <a:cubicBezTo>
                  <a:pt x="24075" y="29802"/>
                  <a:pt x="24099" y="29790"/>
                  <a:pt x="24111" y="29778"/>
                </a:cubicBezTo>
                <a:lnTo>
                  <a:pt x="24111" y="29778"/>
                </a:lnTo>
                <a:cubicBezTo>
                  <a:pt x="24099" y="29784"/>
                  <a:pt x="24096" y="29784"/>
                  <a:pt x="24093" y="29784"/>
                </a:cubicBezTo>
                <a:cubicBezTo>
                  <a:pt x="24090" y="29784"/>
                  <a:pt x="24087" y="29784"/>
                  <a:pt x="24075" y="29790"/>
                </a:cubicBezTo>
                <a:lnTo>
                  <a:pt x="24075" y="29790"/>
                </a:lnTo>
                <a:cubicBezTo>
                  <a:pt x="24099" y="29778"/>
                  <a:pt x="24087" y="29790"/>
                  <a:pt x="24111" y="29766"/>
                </a:cubicBezTo>
                <a:lnTo>
                  <a:pt x="24111" y="29766"/>
                </a:lnTo>
                <a:cubicBezTo>
                  <a:pt x="24103" y="29766"/>
                  <a:pt x="24089" y="29772"/>
                  <a:pt x="24085" y="29772"/>
                </a:cubicBezTo>
                <a:cubicBezTo>
                  <a:pt x="24083" y="29772"/>
                  <a:pt x="24083" y="29770"/>
                  <a:pt x="24087" y="29766"/>
                </a:cubicBezTo>
                <a:cubicBezTo>
                  <a:pt x="24082" y="29766"/>
                  <a:pt x="24081" y="29764"/>
                  <a:pt x="24079" y="29764"/>
                </a:cubicBezTo>
                <a:lnTo>
                  <a:pt x="24079" y="29764"/>
                </a:lnTo>
                <a:cubicBezTo>
                  <a:pt x="24092" y="29752"/>
                  <a:pt x="24106" y="29740"/>
                  <a:pt x="24097" y="29740"/>
                </a:cubicBezTo>
                <a:cubicBezTo>
                  <a:pt x="24095" y="29740"/>
                  <a:pt x="24092" y="29741"/>
                  <a:pt x="24087" y="29743"/>
                </a:cubicBezTo>
                <a:cubicBezTo>
                  <a:pt x="24087" y="29743"/>
                  <a:pt x="24087" y="29743"/>
                  <a:pt x="24087" y="29743"/>
                </a:cubicBezTo>
                <a:lnTo>
                  <a:pt x="24087" y="29743"/>
                </a:lnTo>
                <a:cubicBezTo>
                  <a:pt x="24087" y="29743"/>
                  <a:pt x="24075" y="29743"/>
                  <a:pt x="24063" y="29754"/>
                </a:cubicBezTo>
                <a:cubicBezTo>
                  <a:pt x="24061" y="29757"/>
                  <a:pt x="24060" y="29758"/>
                  <a:pt x="24061" y="29758"/>
                </a:cubicBezTo>
                <a:cubicBezTo>
                  <a:pt x="24064" y="29758"/>
                  <a:pt x="24087" y="29743"/>
                  <a:pt x="24087" y="29743"/>
                </a:cubicBezTo>
                <a:lnTo>
                  <a:pt x="24087" y="29743"/>
                </a:lnTo>
                <a:cubicBezTo>
                  <a:pt x="24075" y="29754"/>
                  <a:pt x="24051" y="29766"/>
                  <a:pt x="24027" y="29778"/>
                </a:cubicBezTo>
                <a:lnTo>
                  <a:pt x="24027" y="29766"/>
                </a:lnTo>
                <a:cubicBezTo>
                  <a:pt x="24039" y="29766"/>
                  <a:pt x="24027" y="29766"/>
                  <a:pt x="24075" y="29743"/>
                </a:cubicBezTo>
                <a:cubicBezTo>
                  <a:pt x="24075" y="29737"/>
                  <a:pt x="24069" y="29737"/>
                  <a:pt x="24064" y="29737"/>
                </a:cubicBezTo>
                <a:cubicBezTo>
                  <a:pt x="24060" y="29737"/>
                  <a:pt x="24057" y="29737"/>
                  <a:pt x="24063" y="29731"/>
                </a:cubicBezTo>
                <a:lnTo>
                  <a:pt x="24063" y="29731"/>
                </a:lnTo>
                <a:cubicBezTo>
                  <a:pt x="24055" y="29733"/>
                  <a:pt x="24052" y="29734"/>
                  <a:pt x="24051" y="29734"/>
                </a:cubicBezTo>
                <a:cubicBezTo>
                  <a:pt x="24049" y="29734"/>
                  <a:pt x="24063" y="29727"/>
                  <a:pt x="24057" y="29727"/>
                </a:cubicBezTo>
                <a:cubicBezTo>
                  <a:pt x="24054" y="29727"/>
                  <a:pt x="24049" y="29728"/>
                  <a:pt x="24039" y="29731"/>
                </a:cubicBezTo>
                <a:lnTo>
                  <a:pt x="24027" y="29743"/>
                </a:lnTo>
                <a:lnTo>
                  <a:pt x="24003" y="29731"/>
                </a:lnTo>
                <a:cubicBezTo>
                  <a:pt x="24027" y="29719"/>
                  <a:pt x="24039" y="29707"/>
                  <a:pt x="24051" y="29707"/>
                </a:cubicBezTo>
                <a:cubicBezTo>
                  <a:pt x="24063" y="29707"/>
                  <a:pt x="24051" y="29707"/>
                  <a:pt x="24075" y="29695"/>
                </a:cubicBezTo>
                <a:cubicBezTo>
                  <a:pt x="24085" y="29688"/>
                  <a:pt x="24087" y="29686"/>
                  <a:pt x="24086" y="29686"/>
                </a:cubicBezTo>
                <a:lnTo>
                  <a:pt x="24086" y="29686"/>
                </a:lnTo>
                <a:cubicBezTo>
                  <a:pt x="24085" y="29686"/>
                  <a:pt x="24074" y="29692"/>
                  <a:pt x="24070" y="29692"/>
                </a:cubicBezTo>
                <a:cubicBezTo>
                  <a:pt x="24068" y="29692"/>
                  <a:pt x="24068" y="29690"/>
                  <a:pt x="24075" y="29683"/>
                </a:cubicBezTo>
                <a:lnTo>
                  <a:pt x="24075" y="29683"/>
                </a:lnTo>
                <a:lnTo>
                  <a:pt x="24027" y="29707"/>
                </a:lnTo>
                <a:lnTo>
                  <a:pt x="24015" y="29707"/>
                </a:lnTo>
                <a:lnTo>
                  <a:pt x="24027" y="29695"/>
                </a:lnTo>
                <a:lnTo>
                  <a:pt x="24027" y="29695"/>
                </a:lnTo>
                <a:cubicBezTo>
                  <a:pt x="24024" y="29699"/>
                  <a:pt x="24022" y="29700"/>
                  <a:pt x="24022" y="29700"/>
                </a:cubicBezTo>
                <a:cubicBezTo>
                  <a:pt x="24021" y="29700"/>
                  <a:pt x="24027" y="29691"/>
                  <a:pt x="24027" y="29683"/>
                </a:cubicBezTo>
                <a:lnTo>
                  <a:pt x="24027" y="29683"/>
                </a:lnTo>
                <a:cubicBezTo>
                  <a:pt x="24015" y="29695"/>
                  <a:pt x="24015" y="29695"/>
                  <a:pt x="24003" y="29695"/>
                </a:cubicBezTo>
                <a:cubicBezTo>
                  <a:pt x="24003" y="29695"/>
                  <a:pt x="24003" y="29695"/>
                  <a:pt x="24015" y="29683"/>
                </a:cubicBezTo>
                <a:lnTo>
                  <a:pt x="23992" y="29683"/>
                </a:lnTo>
                <a:cubicBezTo>
                  <a:pt x="23980" y="29683"/>
                  <a:pt x="23980" y="29671"/>
                  <a:pt x="23968" y="29659"/>
                </a:cubicBezTo>
                <a:lnTo>
                  <a:pt x="23980" y="29659"/>
                </a:lnTo>
                <a:cubicBezTo>
                  <a:pt x="23980" y="29652"/>
                  <a:pt x="23984" y="29649"/>
                  <a:pt x="23987" y="29648"/>
                </a:cubicBezTo>
                <a:lnTo>
                  <a:pt x="23987" y="29648"/>
                </a:lnTo>
                <a:cubicBezTo>
                  <a:pt x="23983" y="29649"/>
                  <a:pt x="23980" y="29649"/>
                  <a:pt x="23978" y="29649"/>
                </a:cubicBezTo>
                <a:cubicBezTo>
                  <a:pt x="23957" y="29649"/>
                  <a:pt x="24047" y="29612"/>
                  <a:pt x="24015" y="29612"/>
                </a:cubicBezTo>
                <a:cubicBezTo>
                  <a:pt x="23992" y="29612"/>
                  <a:pt x="23992" y="29624"/>
                  <a:pt x="23968" y="29635"/>
                </a:cubicBezTo>
                <a:cubicBezTo>
                  <a:pt x="23968" y="29635"/>
                  <a:pt x="23944" y="29635"/>
                  <a:pt x="23956" y="29624"/>
                </a:cubicBezTo>
                <a:lnTo>
                  <a:pt x="23980" y="29624"/>
                </a:lnTo>
                <a:cubicBezTo>
                  <a:pt x="23980" y="29618"/>
                  <a:pt x="23971" y="29618"/>
                  <a:pt x="23963" y="29618"/>
                </a:cubicBezTo>
                <a:cubicBezTo>
                  <a:pt x="23956" y="29618"/>
                  <a:pt x="23950" y="29618"/>
                  <a:pt x="23956" y="29612"/>
                </a:cubicBezTo>
                <a:cubicBezTo>
                  <a:pt x="23956" y="29600"/>
                  <a:pt x="23968" y="29600"/>
                  <a:pt x="23980" y="29588"/>
                </a:cubicBezTo>
                <a:lnTo>
                  <a:pt x="23980" y="29588"/>
                </a:lnTo>
                <a:cubicBezTo>
                  <a:pt x="23968" y="29588"/>
                  <a:pt x="23968" y="29600"/>
                  <a:pt x="23956" y="29600"/>
                </a:cubicBezTo>
                <a:lnTo>
                  <a:pt x="23932" y="29600"/>
                </a:lnTo>
                <a:cubicBezTo>
                  <a:pt x="23956" y="29588"/>
                  <a:pt x="23932" y="29588"/>
                  <a:pt x="23920" y="29588"/>
                </a:cubicBezTo>
                <a:lnTo>
                  <a:pt x="23956" y="29576"/>
                </a:lnTo>
                <a:cubicBezTo>
                  <a:pt x="23956" y="29576"/>
                  <a:pt x="23920" y="29576"/>
                  <a:pt x="23956" y="29564"/>
                </a:cubicBezTo>
                <a:lnTo>
                  <a:pt x="23968" y="29552"/>
                </a:lnTo>
                <a:lnTo>
                  <a:pt x="23944" y="29552"/>
                </a:lnTo>
                <a:lnTo>
                  <a:pt x="23932" y="29564"/>
                </a:lnTo>
                <a:cubicBezTo>
                  <a:pt x="23932" y="29528"/>
                  <a:pt x="23932" y="29493"/>
                  <a:pt x="23896" y="29469"/>
                </a:cubicBezTo>
                <a:cubicBezTo>
                  <a:pt x="23896" y="29475"/>
                  <a:pt x="23890" y="29478"/>
                  <a:pt x="23884" y="29478"/>
                </a:cubicBezTo>
                <a:cubicBezTo>
                  <a:pt x="23878" y="29478"/>
                  <a:pt x="23872" y="29475"/>
                  <a:pt x="23872" y="29469"/>
                </a:cubicBezTo>
                <a:lnTo>
                  <a:pt x="23872" y="29469"/>
                </a:lnTo>
                <a:cubicBezTo>
                  <a:pt x="23861" y="29504"/>
                  <a:pt x="23908" y="29493"/>
                  <a:pt x="23920" y="29516"/>
                </a:cubicBezTo>
                <a:cubicBezTo>
                  <a:pt x="23908" y="29528"/>
                  <a:pt x="23884" y="29528"/>
                  <a:pt x="23872" y="29528"/>
                </a:cubicBezTo>
                <a:lnTo>
                  <a:pt x="23837" y="29469"/>
                </a:lnTo>
                <a:cubicBezTo>
                  <a:pt x="23837" y="29457"/>
                  <a:pt x="23849" y="29445"/>
                  <a:pt x="23861" y="29433"/>
                </a:cubicBezTo>
                <a:cubicBezTo>
                  <a:pt x="23849" y="29398"/>
                  <a:pt x="23814" y="29386"/>
                  <a:pt x="23802" y="29341"/>
                </a:cubicBezTo>
                <a:lnTo>
                  <a:pt x="23802" y="29341"/>
                </a:lnTo>
                <a:cubicBezTo>
                  <a:pt x="23800" y="29341"/>
                  <a:pt x="23799" y="29341"/>
                  <a:pt x="23798" y="29341"/>
                </a:cubicBezTo>
                <a:cubicBezTo>
                  <a:pt x="23781" y="29341"/>
                  <a:pt x="23787" y="29321"/>
                  <a:pt x="23777" y="29302"/>
                </a:cubicBezTo>
                <a:lnTo>
                  <a:pt x="23777" y="29302"/>
                </a:lnTo>
                <a:cubicBezTo>
                  <a:pt x="23780" y="29305"/>
                  <a:pt x="23783" y="29307"/>
                  <a:pt x="23784" y="29307"/>
                </a:cubicBezTo>
                <a:cubicBezTo>
                  <a:pt x="23788" y="29307"/>
                  <a:pt x="23786" y="29296"/>
                  <a:pt x="23777" y="29278"/>
                </a:cubicBezTo>
                <a:cubicBezTo>
                  <a:pt x="23753" y="29231"/>
                  <a:pt x="23730" y="29183"/>
                  <a:pt x="23694" y="29123"/>
                </a:cubicBezTo>
                <a:lnTo>
                  <a:pt x="23706" y="29123"/>
                </a:lnTo>
                <a:cubicBezTo>
                  <a:pt x="23730" y="29147"/>
                  <a:pt x="23706" y="29171"/>
                  <a:pt x="23753" y="29183"/>
                </a:cubicBezTo>
                <a:cubicBezTo>
                  <a:pt x="23765" y="29100"/>
                  <a:pt x="23694" y="29147"/>
                  <a:pt x="23694" y="29064"/>
                </a:cubicBezTo>
                <a:lnTo>
                  <a:pt x="23670" y="29064"/>
                </a:lnTo>
                <a:lnTo>
                  <a:pt x="23658" y="29040"/>
                </a:lnTo>
                <a:lnTo>
                  <a:pt x="23646" y="29040"/>
                </a:lnTo>
                <a:cubicBezTo>
                  <a:pt x="23563" y="28873"/>
                  <a:pt x="23468" y="28695"/>
                  <a:pt x="23360" y="28504"/>
                </a:cubicBezTo>
                <a:cubicBezTo>
                  <a:pt x="23372" y="28492"/>
                  <a:pt x="23372" y="28481"/>
                  <a:pt x="23372" y="28469"/>
                </a:cubicBezTo>
                <a:cubicBezTo>
                  <a:pt x="23420" y="28552"/>
                  <a:pt x="23468" y="28635"/>
                  <a:pt x="23515" y="28707"/>
                </a:cubicBezTo>
                <a:cubicBezTo>
                  <a:pt x="23384" y="28433"/>
                  <a:pt x="23277" y="28242"/>
                  <a:pt x="23206" y="28088"/>
                </a:cubicBezTo>
                <a:lnTo>
                  <a:pt x="23194" y="28076"/>
                </a:lnTo>
                <a:lnTo>
                  <a:pt x="23218" y="28076"/>
                </a:lnTo>
                <a:cubicBezTo>
                  <a:pt x="23218" y="28076"/>
                  <a:pt x="23206" y="28076"/>
                  <a:pt x="23206" y="28088"/>
                </a:cubicBezTo>
                <a:cubicBezTo>
                  <a:pt x="23230" y="28064"/>
                  <a:pt x="23253" y="28064"/>
                  <a:pt x="23253" y="28064"/>
                </a:cubicBezTo>
                <a:lnTo>
                  <a:pt x="23253" y="28064"/>
                </a:lnTo>
                <a:cubicBezTo>
                  <a:pt x="23249" y="28068"/>
                  <a:pt x="23245" y="28071"/>
                  <a:pt x="23241" y="28073"/>
                </a:cubicBezTo>
                <a:lnTo>
                  <a:pt x="23241" y="28073"/>
                </a:lnTo>
                <a:cubicBezTo>
                  <a:pt x="23256" y="28068"/>
                  <a:pt x="23270" y="28064"/>
                  <a:pt x="23277" y="28064"/>
                </a:cubicBezTo>
                <a:cubicBezTo>
                  <a:pt x="23283" y="28058"/>
                  <a:pt x="23282" y="28055"/>
                  <a:pt x="23277" y="28055"/>
                </a:cubicBezTo>
                <a:cubicBezTo>
                  <a:pt x="23266" y="28055"/>
                  <a:pt x="23235" y="28066"/>
                  <a:pt x="23223" y="28066"/>
                </a:cubicBezTo>
                <a:cubicBezTo>
                  <a:pt x="23219" y="28066"/>
                  <a:pt x="23218" y="28066"/>
                  <a:pt x="23218" y="28064"/>
                </a:cubicBezTo>
                <a:cubicBezTo>
                  <a:pt x="23230" y="28052"/>
                  <a:pt x="23241" y="28052"/>
                  <a:pt x="23241" y="28052"/>
                </a:cubicBezTo>
                <a:cubicBezTo>
                  <a:pt x="23241" y="28040"/>
                  <a:pt x="23218" y="28028"/>
                  <a:pt x="23241" y="28016"/>
                </a:cubicBezTo>
                <a:lnTo>
                  <a:pt x="23241" y="28016"/>
                </a:lnTo>
                <a:cubicBezTo>
                  <a:pt x="23241" y="28016"/>
                  <a:pt x="23206" y="28028"/>
                  <a:pt x="23194" y="28040"/>
                </a:cubicBezTo>
                <a:lnTo>
                  <a:pt x="23217" y="28017"/>
                </a:lnTo>
                <a:lnTo>
                  <a:pt x="23217" y="28017"/>
                </a:lnTo>
                <a:cubicBezTo>
                  <a:pt x="23215" y="28019"/>
                  <a:pt x="23214" y="28020"/>
                  <a:pt x="23214" y="28020"/>
                </a:cubicBezTo>
                <a:cubicBezTo>
                  <a:pt x="23213" y="28020"/>
                  <a:pt x="23215" y="28017"/>
                  <a:pt x="23211" y="28017"/>
                </a:cubicBezTo>
                <a:cubicBezTo>
                  <a:pt x="23207" y="28017"/>
                  <a:pt x="23199" y="28019"/>
                  <a:pt x="23182" y="28028"/>
                </a:cubicBezTo>
                <a:lnTo>
                  <a:pt x="23182" y="28028"/>
                </a:lnTo>
                <a:cubicBezTo>
                  <a:pt x="23182" y="28028"/>
                  <a:pt x="23192" y="28023"/>
                  <a:pt x="23196" y="28023"/>
                </a:cubicBezTo>
                <a:lnTo>
                  <a:pt x="23196" y="28023"/>
                </a:lnTo>
                <a:cubicBezTo>
                  <a:pt x="23198" y="28023"/>
                  <a:pt x="23198" y="28024"/>
                  <a:pt x="23194" y="28028"/>
                </a:cubicBezTo>
                <a:lnTo>
                  <a:pt x="23194" y="28028"/>
                </a:lnTo>
                <a:lnTo>
                  <a:pt x="23194" y="28028"/>
                </a:lnTo>
                <a:cubicBezTo>
                  <a:pt x="23193" y="28028"/>
                  <a:pt x="23182" y="28040"/>
                  <a:pt x="23170" y="28040"/>
                </a:cubicBezTo>
                <a:cubicBezTo>
                  <a:pt x="23170" y="28040"/>
                  <a:pt x="23182" y="28028"/>
                  <a:pt x="23182" y="28028"/>
                </a:cubicBezTo>
                <a:cubicBezTo>
                  <a:pt x="23206" y="28016"/>
                  <a:pt x="23206" y="28016"/>
                  <a:pt x="23218" y="28016"/>
                </a:cubicBezTo>
                <a:cubicBezTo>
                  <a:pt x="23230" y="28004"/>
                  <a:pt x="23241" y="27992"/>
                  <a:pt x="23241" y="27980"/>
                </a:cubicBezTo>
                <a:lnTo>
                  <a:pt x="23241" y="27980"/>
                </a:lnTo>
                <a:cubicBezTo>
                  <a:pt x="23241" y="27980"/>
                  <a:pt x="23218" y="27992"/>
                  <a:pt x="23206" y="28004"/>
                </a:cubicBezTo>
                <a:cubicBezTo>
                  <a:pt x="23206" y="28004"/>
                  <a:pt x="23194" y="27992"/>
                  <a:pt x="23194" y="27992"/>
                </a:cubicBezTo>
                <a:cubicBezTo>
                  <a:pt x="23194" y="27992"/>
                  <a:pt x="23194" y="27992"/>
                  <a:pt x="23194" y="27980"/>
                </a:cubicBezTo>
                <a:cubicBezTo>
                  <a:pt x="23209" y="27970"/>
                  <a:pt x="23213" y="27967"/>
                  <a:pt x="23212" y="27967"/>
                </a:cubicBezTo>
                <a:lnTo>
                  <a:pt x="23212" y="27967"/>
                </a:lnTo>
                <a:cubicBezTo>
                  <a:pt x="23209" y="27967"/>
                  <a:pt x="23196" y="27974"/>
                  <a:pt x="23182" y="27980"/>
                </a:cubicBezTo>
                <a:cubicBezTo>
                  <a:pt x="23182" y="27969"/>
                  <a:pt x="23182" y="27969"/>
                  <a:pt x="23170" y="27969"/>
                </a:cubicBezTo>
                <a:cubicBezTo>
                  <a:pt x="23175" y="27966"/>
                  <a:pt x="23178" y="27965"/>
                  <a:pt x="23180" y="27965"/>
                </a:cubicBezTo>
                <a:cubicBezTo>
                  <a:pt x="23183" y="27965"/>
                  <a:pt x="23181" y="27968"/>
                  <a:pt x="23182" y="27968"/>
                </a:cubicBezTo>
                <a:cubicBezTo>
                  <a:pt x="23183" y="27968"/>
                  <a:pt x="23185" y="27965"/>
                  <a:pt x="23194" y="27957"/>
                </a:cubicBezTo>
                <a:cubicBezTo>
                  <a:pt x="23198" y="27953"/>
                  <a:pt x="23198" y="27951"/>
                  <a:pt x="23195" y="27951"/>
                </a:cubicBezTo>
                <a:cubicBezTo>
                  <a:pt x="23190" y="27951"/>
                  <a:pt x="23174" y="27957"/>
                  <a:pt x="23158" y="27957"/>
                </a:cubicBezTo>
                <a:cubicBezTo>
                  <a:pt x="23150" y="27948"/>
                  <a:pt x="23165" y="27940"/>
                  <a:pt x="23158" y="27940"/>
                </a:cubicBezTo>
                <a:cubicBezTo>
                  <a:pt x="23155" y="27940"/>
                  <a:pt x="23148" y="27941"/>
                  <a:pt x="23134" y="27945"/>
                </a:cubicBezTo>
                <a:lnTo>
                  <a:pt x="23158" y="27933"/>
                </a:lnTo>
                <a:lnTo>
                  <a:pt x="23158" y="27933"/>
                </a:lnTo>
                <a:cubicBezTo>
                  <a:pt x="23158" y="27933"/>
                  <a:pt x="23134" y="27933"/>
                  <a:pt x="23134" y="27945"/>
                </a:cubicBezTo>
                <a:lnTo>
                  <a:pt x="23134" y="27933"/>
                </a:lnTo>
                <a:lnTo>
                  <a:pt x="23122" y="27933"/>
                </a:lnTo>
                <a:cubicBezTo>
                  <a:pt x="23122" y="27933"/>
                  <a:pt x="23134" y="27921"/>
                  <a:pt x="23158" y="27909"/>
                </a:cubicBezTo>
                <a:lnTo>
                  <a:pt x="23158" y="27909"/>
                </a:lnTo>
                <a:cubicBezTo>
                  <a:pt x="23150" y="27913"/>
                  <a:pt x="23146" y="27914"/>
                  <a:pt x="23144" y="27914"/>
                </a:cubicBezTo>
                <a:cubicBezTo>
                  <a:pt x="23140" y="27914"/>
                  <a:pt x="23142" y="27909"/>
                  <a:pt x="23134" y="27909"/>
                </a:cubicBezTo>
                <a:cubicBezTo>
                  <a:pt x="23126" y="27909"/>
                  <a:pt x="23129" y="27904"/>
                  <a:pt x="23128" y="27904"/>
                </a:cubicBezTo>
                <a:lnTo>
                  <a:pt x="23128" y="27904"/>
                </a:lnTo>
                <a:cubicBezTo>
                  <a:pt x="23128" y="27904"/>
                  <a:pt x="23126" y="27905"/>
                  <a:pt x="23122" y="27909"/>
                </a:cubicBezTo>
                <a:lnTo>
                  <a:pt x="23122" y="27897"/>
                </a:lnTo>
                <a:cubicBezTo>
                  <a:pt x="23122" y="27897"/>
                  <a:pt x="23122" y="27909"/>
                  <a:pt x="23110" y="27909"/>
                </a:cubicBezTo>
                <a:lnTo>
                  <a:pt x="23110" y="27897"/>
                </a:lnTo>
                <a:lnTo>
                  <a:pt x="23122" y="27885"/>
                </a:lnTo>
                <a:lnTo>
                  <a:pt x="23110" y="27885"/>
                </a:lnTo>
                <a:cubicBezTo>
                  <a:pt x="23121" y="27885"/>
                  <a:pt x="23122" y="27875"/>
                  <a:pt x="23131" y="27874"/>
                </a:cubicBezTo>
                <a:lnTo>
                  <a:pt x="23131" y="27874"/>
                </a:lnTo>
                <a:cubicBezTo>
                  <a:pt x="23126" y="27874"/>
                  <a:pt x="23115" y="27877"/>
                  <a:pt x="23099" y="27885"/>
                </a:cubicBezTo>
                <a:lnTo>
                  <a:pt x="23099" y="27861"/>
                </a:lnTo>
                <a:lnTo>
                  <a:pt x="23122" y="27861"/>
                </a:lnTo>
                <a:cubicBezTo>
                  <a:pt x="23134" y="27849"/>
                  <a:pt x="23134" y="27849"/>
                  <a:pt x="23146" y="27838"/>
                </a:cubicBezTo>
                <a:lnTo>
                  <a:pt x="23146" y="27838"/>
                </a:lnTo>
                <a:lnTo>
                  <a:pt x="23087" y="27861"/>
                </a:lnTo>
                <a:cubicBezTo>
                  <a:pt x="23100" y="27853"/>
                  <a:pt x="23106" y="27847"/>
                  <a:pt x="23110" y="27844"/>
                </a:cubicBezTo>
                <a:lnTo>
                  <a:pt x="23110" y="27844"/>
                </a:lnTo>
                <a:cubicBezTo>
                  <a:pt x="23099" y="27849"/>
                  <a:pt x="23099" y="27849"/>
                  <a:pt x="23099" y="27849"/>
                </a:cubicBezTo>
                <a:lnTo>
                  <a:pt x="23087" y="27849"/>
                </a:lnTo>
                <a:cubicBezTo>
                  <a:pt x="23087" y="27849"/>
                  <a:pt x="23099" y="27838"/>
                  <a:pt x="23110" y="27838"/>
                </a:cubicBezTo>
                <a:lnTo>
                  <a:pt x="23087" y="27838"/>
                </a:lnTo>
                <a:lnTo>
                  <a:pt x="23110" y="27814"/>
                </a:lnTo>
                <a:lnTo>
                  <a:pt x="23110" y="27814"/>
                </a:lnTo>
                <a:cubicBezTo>
                  <a:pt x="23099" y="27826"/>
                  <a:pt x="23075" y="27826"/>
                  <a:pt x="23075" y="27826"/>
                </a:cubicBezTo>
                <a:lnTo>
                  <a:pt x="23087" y="27814"/>
                </a:lnTo>
                <a:lnTo>
                  <a:pt x="23075" y="27814"/>
                </a:lnTo>
                <a:cubicBezTo>
                  <a:pt x="23084" y="27804"/>
                  <a:pt x="23110" y="27787"/>
                  <a:pt x="23100" y="27787"/>
                </a:cubicBezTo>
                <a:cubicBezTo>
                  <a:pt x="23098" y="27787"/>
                  <a:pt x="23093" y="27788"/>
                  <a:pt x="23087" y="27790"/>
                </a:cubicBezTo>
                <a:cubicBezTo>
                  <a:pt x="23087" y="27790"/>
                  <a:pt x="23075" y="27802"/>
                  <a:pt x="23063" y="27802"/>
                </a:cubicBezTo>
                <a:cubicBezTo>
                  <a:pt x="23063" y="27802"/>
                  <a:pt x="23075" y="27802"/>
                  <a:pt x="23075" y="27790"/>
                </a:cubicBezTo>
                <a:lnTo>
                  <a:pt x="23063" y="27790"/>
                </a:lnTo>
                <a:lnTo>
                  <a:pt x="23051" y="27766"/>
                </a:lnTo>
                <a:lnTo>
                  <a:pt x="23051" y="27754"/>
                </a:lnTo>
                <a:cubicBezTo>
                  <a:pt x="23059" y="27754"/>
                  <a:pt x="23051" y="27760"/>
                  <a:pt x="23055" y="27760"/>
                </a:cubicBezTo>
                <a:cubicBezTo>
                  <a:pt x="23058" y="27760"/>
                  <a:pt x="23063" y="27758"/>
                  <a:pt x="23075" y="27754"/>
                </a:cubicBezTo>
                <a:cubicBezTo>
                  <a:pt x="23085" y="27748"/>
                  <a:pt x="23086" y="27746"/>
                  <a:pt x="23084" y="27746"/>
                </a:cubicBezTo>
                <a:lnTo>
                  <a:pt x="23084" y="27746"/>
                </a:lnTo>
                <a:cubicBezTo>
                  <a:pt x="23081" y="27746"/>
                  <a:pt x="23068" y="27751"/>
                  <a:pt x="23065" y="27751"/>
                </a:cubicBezTo>
                <a:cubicBezTo>
                  <a:pt x="23063" y="27751"/>
                  <a:pt x="23065" y="27749"/>
                  <a:pt x="23075" y="27742"/>
                </a:cubicBezTo>
                <a:lnTo>
                  <a:pt x="23075" y="27742"/>
                </a:lnTo>
                <a:lnTo>
                  <a:pt x="23039" y="27754"/>
                </a:lnTo>
                <a:cubicBezTo>
                  <a:pt x="23027" y="27730"/>
                  <a:pt x="23015" y="27719"/>
                  <a:pt x="23003" y="27695"/>
                </a:cubicBezTo>
                <a:cubicBezTo>
                  <a:pt x="23027" y="27683"/>
                  <a:pt x="23039" y="27683"/>
                  <a:pt x="23027" y="27683"/>
                </a:cubicBezTo>
                <a:lnTo>
                  <a:pt x="23003" y="27683"/>
                </a:lnTo>
                <a:lnTo>
                  <a:pt x="22991" y="27659"/>
                </a:lnTo>
                <a:lnTo>
                  <a:pt x="22968" y="27623"/>
                </a:lnTo>
                <a:cubicBezTo>
                  <a:pt x="22920" y="27528"/>
                  <a:pt x="22860" y="27433"/>
                  <a:pt x="22801" y="27302"/>
                </a:cubicBezTo>
                <a:lnTo>
                  <a:pt x="22789" y="27290"/>
                </a:lnTo>
                <a:cubicBezTo>
                  <a:pt x="22789" y="27278"/>
                  <a:pt x="22777" y="27254"/>
                  <a:pt x="22765" y="27242"/>
                </a:cubicBezTo>
                <a:cubicBezTo>
                  <a:pt x="22765" y="27242"/>
                  <a:pt x="22765" y="27230"/>
                  <a:pt x="22765" y="27230"/>
                </a:cubicBezTo>
                <a:cubicBezTo>
                  <a:pt x="22765" y="27218"/>
                  <a:pt x="22765" y="27218"/>
                  <a:pt x="22777" y="27218"/>
                </a:cubicBezTo>
                <a:cubicBezTo>
                  <a:pt x="22765" y="27218"/>
                  <a:pt x="22753" y="27218"/>
                  <a:pt x="22753" y="27207"/>
                </a:cubicBezTo>
                <a:cubicBezTo>
                  <a:pt x="22753" y="27195"/>
                  <a:pt x="22801" y="27159"/>
                  <a:pt x="22777" y="27147"/>
                </a:cubicBezTo>
                <a:cubicBezTo>
                  <a:pt x="22753" y="27147"/>
                  <a:pt x="22753" y="27171"/>
                  <a:pt x="22729" y="27171"/>
                </a:cubicBezTo>
                <a:lnTo>
                  <a:pt x="22718" y="27171"/>
                </a:lnTo>
                <a:lnTo>
                  <a:pt x="22718" y="27159"/>
                </a:lnTo>
                <a:lnTo>
                  <a:pt x="22718" y="27147"/>
                </a:lnTo>
                <a:cubicBezTo>
                  <a:pt x="22729" y="27147"/>
                  <a:pt x="22741" y="27147"/>
                  <a:pt x="22741" y="27159"/>
                </a:cubicBezTo>
                <a:cubicBezTo>
                  <a:pt x="22762" y="27138"/>
                  <a:pt x="22738" y="27145"/>
                  <a:pt x="22739" y="27131"/>
                </a:cubicBezTo>
                <a:lnTo>
                  <a:pt x="22739" y="27131"/>
                </a:lnTo>
                <a:cubicBezTo>
                  <a:pt x="22737" y="27133"/>
                  <a:pt x="22734" y="27135"/>
                  <a:pt x="22729" y="27135"/>
                </a:cubicBezTo>
                <a:cubicBezTo>
                  <a:pt x="22729" y="27123"/>
                  <a:pt x="22706" y="27123"/>
                  <a:pt x="22694" y="27123"/>
                </a:cubicBezTo>
                <a:lnTo>
                  <a:pt x="22694" y="27111"/>
                </a:lnTo>
                <a:lnTo>
                  <a:pt x="22694" y="27099"/>
                </a:lnTo>
                <a:lnTo>
                  <a:pt x="22682" y="27087"/>
                </a:lnTo>
                <a:cubicBezTo>
                  <a:pt x="22682" y="27087"/>
                  <a:pt x="22694" y="27076"/>
                  <a:pt x="22706" y="27052"/>
                </a:cubicBezTo>
                <a:lnTo>
                  <a:pt x="22706" y="27052"/>
                </a:lnTo>
                <a:cubicBezTo>
                  <a:pt x="22694" y="27064"/>
                  <a:pt x="22682" y="27064"/>
                  <a:pt x="22670" y="27076"/>
                </a:cubicBezTo>
                <a:cubicBezTo>
                  <a:pt x="22670" y="27052"/>
                  <a:pt x="22658" y="27040"/>
                  <a:pt x="22646" y="27016"/>
                </a:cubicBezTo>
                <a:lnTo>
                  <a:pt x="22658" y="27016"/>
                </a:lnTo>
                <a:cubicBezTo>
                  <a:pt x="22658" y="27004"/>
                  <a:pt x="22622" y="27004"/>
                  <a:pt x="22646" y="26980"/>
                </a:cubicBezTo>
                <a:lnTo>
                  <a:pt x="22658" y="26968"/>
                </a:lnTo>
                <a:cubicBezTo>
                  <a:pt x="22622" y="26968"/>
                  <a:pt x="22622" y="26933"/>
                  <a:pt x="22598" y="26921"/>
                </a:cubicBezTo>
                <a:lnTo>
                  <a:pt x="22610" y="26897"/>
                </a:lnTo>
                <a:cubicBezTo>
                  <a:pt x="22603" y="26893"/>
                  <a:pt x="22598" y="26892"/>
                  <a:pt x="22595" y="26892"/>
                </a:cubicBezTo>
                <a:cubicBezTo>
                  <a:pt x="22587" y="26892"/>
                  <a:pt x="22587" y="26900"/>
                  <a:pt x="22587" y="26909"/>
                </a:cubicBezTo>
                <a:lnTo>
                  <a:pt x="22575" y="26897"/>
                </a:lnTo>
                <a:lnTo>
                  <a:pt x="22575" y="26873"/>
                </a:lnTo>
                <a:cubicBezTo>
                  <a:pt x="22575" y="26861"/>
                  <a:pt x="22563" y="26861"/>
                  <a:pt x="22587" y="26849"/>
                </a:cubicBezTo>
                <a:lnTo>
                  <a:pt x="22563" y="26849"/>
                </a:lnTo>
                <a:cubicBezTo>
                  <a:pt x="22551" y="26837"/>
                  <a:pt x="22539" y="26814"/>
                  <a:pt x="22527" y="26790"/>
                </a:cubicBezTo>
                <a:cubicBezTo>
                  <a:pt x="22539" y="26790"/>
                  <a:pt x="22551" y="26778"/>
                  <a:pt x="22551" y="26778"/>
                </a:cubicBezTo>
                <a:cubicBezTo>
                  <a:pt x="22539" y="26766"/>
                  <a:pt x="22527" y="26766"/>
                  <a:pt x="22515" y="26766"/>
                </a:cubicBezTo>
                <a:lnTo>
                  <a:pt x="22491" y="26730"/>
                </a:lnTo>
                <a:cubicBezTo>
                  <a:pt x="22491" y="26730"/>
                  <a:pt x="22503" y="26718"/>
                  <a:pt x="22515" y="26718"/>
                </a:cubicBezTo>
                <a:lnTo>
                  <a:pt x="22491" y="26718"/>
                </a:lnTo>
                <a:cubicBezTo>
                  <a:pt x="22503" y="26718"/>
                  <a:pt x="22491" y="26706"/>
                  <a:pt x="22515" y="26695"/>
                </a:cubicBezTo>
                <a:lnTo>
                  <a:pt x="22515" y="26695"/>
                </a:lnTo>
                <a:cubicBezTo>
                  <a:pt x="22509" y="26696"/>
                  <a:pt x="22503" y="26696"/>
                  <a:pt x="22499" y="26696"/>
                </a:cubicBezTo>
                <a:cubicBezTo>
                  <a:pt x="22468" y="26696"/>
                  <a:pt x="22511" y="26659"/>
                  <a:pt x="22479" y="26659"/>
                </a:cubicBezTo>
                <a:lnTo>
                  <a:pt x="22479" y="26671"/>
                </a:lnTo>
                <a:lnTo>
                  <a:pt x="22456" y="26671"/>
                </a:lnTo>
                <a:cubicBezTo>
                  <a:pt x="22479" y="26647"/>
                  <a:pt x="22479" y="26647"/>
                  <a:pt x="22479" y="26635"/>
                </a:cubicBezTo>
                <a:lnTo>
                  <a:pt x="22444" y="26635"/>
                </a:lnTo>
                <a:lnTo>
                  <a:pt x="22432" y="26611"/>
                </a:lnTo>
                <a:cubicBezTo>
                  <a:pt x="22444" y="26611"/>
                  <a:pt x="22432" y="26599"/>
                  <a:pt x="22456" y="26587"/>
                </a:cubicBezTo>
                <a:lnTo>
                  <a:pt x="22456" y="26587"/>
                </a:lnTo>
                <a:cubicBezTo>
                  <a:pt x="22445" y="26591"/>
                  <a:pt x="22438" y="26592"/>
                  <a:pt x="22433" y="26592"/>
                </a:cubicBezTo>
                <a:cubicBezTo>
                  <a:pt x="22420" y="26592"/>
                  <a:pt x="22420" y="26584"/>
                  <a:pt x="22420" y="26576"/>
                </a:cubicBezTo>
                <a:lnTo>
                  <a:pt x="22408" y="26564"/>
                </a:lnTo>
                <a:cubicBezTo>
                  <a:pt x="22408" y="26564"/>
                  <a:pt x="22408" y="26564"/>
                  <a:pt x="22408" y="26552"/>
                </a:cubicBezTo>
                <a:lnTo>
                  <a:pt x="22420" y="26552"/>
                </a:lnTo>
                <a:lnTo>
                  <a:pt x="22432" y="26540"/>
                </a:lnTo>
                <a:cubicBezTo>
                  <a:pt x="22432" y="26531"/>
                  <a:pt x="22432" y="26523"/>
                  <a:pt x="22415" y="26523"/>
                </a:cubicBezTo>
                <a:cubicBezTo>
                  <a:pt x="22408" y="26523"/>
                  <a:pt x="22398" y="26524"/>
                  <a:pt x="22384" y="26528"/>
                </a:cubicBezTo>
                <a:lnTo>
                  <a:pt x="22432" y="26504"/>
                </a:lnTo>
                <a:cubicBezTo>
                  <a:pt x="22432" y="26501"/>
                  <a:pt x="22427" y="26500"/>
                  <a:pt x="22419" y="26500"/>
                </a:cubicBezTo>
                <a:cubicBezTo>
                  <a:pt x="22412" y="26500"/>
                  <a:pt x="22403" y="26501"/>
                  <a:pt x="22395" y="26501"/>
                </a:cubicBezTo>
                <a:cubicBezTo>
                  <a:pt x="22378" y="26501"/>
                  <a:pt x="22366" y="26498"/>
                  <a:pt x="22384" y="26480"/>
                </a:cubicBezTo>
                <a:lnTo>
                  <a:pt x="22384" y="26480"/>
                </a:lnTo>
                <a:lnTo>
                  <a:pt x="22372" y="26492"/>
                </a:lnTo>
                <a:lnTo>
                  <a:pt x="22372" y="26480"/>
                </a:lnTo>
                <a:lnTo>
                  <a:pt x="22360" y="26468"/>
                </a:lnTo>
                <a:cubicBezTo>
                  <a:pt x="22360" y="26468"/>
                  <a:pt x="22360" y="26456"/>
                  <a:pt x="22384" y="26456"/>
                </a:cubicBezTo>
                <a:cubicBezTo>
                  <a:pt x="22384" y="26445"/>
                  <a:pt x="22360" y="26445"/>
                  <a:pt x="22348" y="26445"/>
                </a:cubicBezTo>
                <a:lnTo>
                  <a:pt x="22348" y="26433"/>
                </a:lnTo>
                <a:lnTo>
                  <a:pt x="22360" y="26433"/>
                </a:lnTo>
                <a:cubicBezTo>
                  <a:pt x="22348" y="26433"/>
                  <a:pt x="22348" y="26433"/>
                  <a:pt x="22348" y="26421"/>
                </a:cubicBezTo>
                <a:cubicBezTo>
                  <a:pt x="22337" y="26409"/>
                  <a:pt x="22348" y="26397"/>
                  <a:pt x="22325" y="26397"/>
                </a:cubicBezTo>
                <a:lnTo>
                  <a:pt x="22313" y="26385"/>
                </a:lnTo>
                <a:cubicBezTo>
                  <a:pt x="22313" y="26385"/>
                  <a:pt x="22325" y="26373"/>
                  <a:pt x="22325" y="26361"/>
                </a:cubicBezTo>
                <a:lnTo>
                  <a:pt x="22325" y="26361"/>
                </a:lnTo>
                <a:lnTo>
                  <a:pt x="22313" y="26373"/>
                </a:lnTo>
                <a:lnTo>
                  <a:pt x="22301" y="26361"/>
                </a:lnTo>
                <a:cubicBezTo>
                  <a:pt x="22301" y="26361"/>
                  <a:pt x="22313" y="26349"/>
                  <a:pt x="22313" y="26337"/>
                </a:cubicBezTo>
                <a:lnTo>
                  <a:pt x="22289" y="26337"/>
                </a:lnTo>
                <a:cubicBezTo>
                  <a:pt x="22277" y="26314"/>
                  <a:pt x="22277" y="26290"/>
                  <a:pt x="22253" y="26266"/>
                </a:cubicBezTo>
                <a:lnTo>
                  <a:pt x="22253" y="26266"/>
                </a:lnTo>
                <a:lnTo>
                  <a:pt x="22337" y="26337"/>
                </a:lnTo>
                <a:lnTo>
                  <a:pt x="21872" y="25456"/>
                </a:lnTo>
                <a:lnTo>
                  <a:pt x="21872" y="25444"/>
                </a:lnTo>
                <a:lnTo>
                  <a:pt x="21860" y="25444"/>
                </a:lnTo>
                <a:lnTo>
                  <a:pt x="21860" y="25433"/>
                </a:lnTo>
                <a:lnTo>
                  <a:pt x="21848" y="25421"/>
                </a:lnTo>
                <a:cubicBezTo>
                  <a:pt x="21857" y="25412"/>
                  <a:pt x="21865" y="25404"/>
                  <a:pt x="21861" y="25404"/>
                </a:cubicBezTo>
                <a:lnTo>
                  <a:pt x="21861" y="25404"/>
                </a:lnTo>
                <a:cubicBezTo>
                  <a:pt x="21859" y="25404"/>
                  <a:pt x="21855" y="25405"/>
                  <a:pt x="21848" y="25409"/>
                </a:cubicBezTo>
                <a:lnTo>
                  <a:pt x="21825" y="25373"/>
                </a:lnTo>
                <a:lnTo>
                  <a:pt x="21836" y="25373"/>
                </a:lnTo>
                <a:cubicBezTo>
                  <a:pt x="21848" y="25362"/>
                  <a:pt x="21848" y="25359"/>
                  <a:pt x="21845" y="25359"/>
                </a:cubicBezTo>
                <a:lnTo>
                  <a:pt x="21845" y="25359"/>
                </a:lnTo>
                <a:cubicBezTo>
                  <a:pt x="21841" y="25359"/>
                  <a:pt x="21832" y="25363"/>
                  <a:pt x="21828" y="25363"/>
                </a:cubicBezTo>
                <a:cubicBezTo>
                  <a:pt x="21825" y="25363"/>
                  <a:pt x="21825" y="25360"/>
                  <a:pt x="21836" y="25349"/>
                </a:cubicBezTo>
                <a:lnTo>
                  <a:pt x="21836" y="25349"/>
                </a:lnTo>
                <a:lnTo>
                  <a:pt x="21825" y="25361"/>
                </a:lnTo>
                <a:lnTo>
                  <a:pt x="21753" y="25218"/>
                </a:lnTo>
                <a:cubicBezTo>
                  <a:pt x="21765" y="25206"/>
                  <a:pt x="21789" y="25194"/>
                  <a:pt x="21801" y="25194"/>
                </a:cubicBezTo>
                <a:cubicBezTo>
                  <a:pt x="21807" y="25188"/>
                  <a:pt x="21806" y="25186"/>
                  <a:pt x="21801" y="25186"/>
                </a:cubicBezTo>
                <a:cubicBezTo>
                  <a:pt x="21790" y="25186"/>
                  <a:pt x="21758" y="25197"/>
                  <a:pt x="21746" y="25197"/>
                </a:cubicBezTo>
                <a:cubicBezTo>
                  <a:pt x="21743" y="25197"/>
                  <a:pt x="21741" y="25196"/>
                  <a:pt x="21741" y="25194"/>
                </a:cubicBezTo>
                <a:cubicBezTo>
                  <a:pt x="21753" y="25194"/>
                  <a:pt x="21765" y="25182"/>
                  <a:pt x="21777" y="25182"/>
                </a:cubicBezTo>
                <a:cubicBezTo>
                  <a:pt x="21765" y="25171"/>
                  <a:pt x="21741" y="25171"/>
                  <a:pt x="21765" y="25159"/>
                </a:cubicBezTo>
                <a:cubicBezTo>
                  <a:pt x="21765" y="25156"/>
                  <a:pt x="21764" y="25155"/>
                  <a:pt x="21762" y="25155"/>
                </a:cubicBezTo>
                <a:cubicBezTo>
                  <a:pt x="21756" y="25155"/>
                  <a:pt x="21736" y="25171"/>
                  <a:pt x="21717" y="25171"/>
                </a:cubicBezTo>
                <a:lnTo>
                  <a:pt x="21741" y="25159"/>
                </a:lnTo>
                <a:cubicBezTo>
                  <a:pt x="21733" y="25159"/>
                  <a:pt x="21736" y="25153"/>
                  <a:pt x="21732" y="25153"/>
                </a:cubicBezTo>
                <a:cubicBezTo>
                  <a:pt x="21731" y="25153"/>
                  <a:pt x="21730" y="25154"/>
                  <a:pt x="21728" y="25154"/>
                </a:cubicBezTo>
                <a:lnTo>
                  <a:pt x="21728" y="25154"/>
                </a:lnTo>
                <a:cubicBezTo>
                  <a:pt x="21731" y="25151"/>
                  <a:pt x="21734" y="25147"/>
                  <a:pt x="21741" y="25147"/>
                </a:cubicBezTo>
                <a:cubicBezTo>
                  <a:pt x="21733" y="25147"/>
                  <a:pt x="21736" y="25141"/>
                  <a:pt x="21735" y="25141"/>
                </a:cubicBezTo>
                <a:lnTo>
                  <a:pt x="21735" y="25141"/>
                </a:lnTo>
                <a:cubicBezTo>
                  <a:pt x="21735" y="25141"/>
                  <a:pt x="21733" y="25143"/>
                  <a:pt x="21729" y="25147"/>
                </a:cubicBezTo>
                <a:cubicBezTo>
                  <a:pt x="21706" y="25135"/>
                  <a:pt x="21717" y="25111"/>
                  <a:pt x="21694" y="25099"/>
                </a:cubicBezTo>
                <a:lnTo>
                  <a:pt x="21670" y="25075"/>
                </a:lnTo>
                <a:lnTo>
                  <a:pt x="21682" y="25063"/>
                </a:lnTo>
                <a:lnTo>
                  <a:pt x="21670" y="25063"/>
                </a:lnTo>
                <a:lnTo>
                  <a:pt x="21563" y="24849"/>
                </a:lnTo>
                <a:lnTo>
                  <a:pt x="21563" y="24849"/>
                </a:lnTo>
                <a:cubicBezTo>
                  <a:pt x="21586" y="24921"/>
                  <a:pt x="21610" y="24968"/>
                  <a:pt x="21622" y="25016"/>
                </a:cubicBezTo>
                <a:cubicBezTo>
                  <a:pt x="21622" y="25016"/>
                  <a:pt x="21598" y="25028"/>
                  <a:pt x="21586" y="25040"/>
                </a:cubicBezTo>
                <a:cubicBezTo>
                  <a:pt x="21586" y="25028"/>
                  <a:pt x="21586" y="25028"/>
                  <a:pt x="21586" y="25028"/>
                </a:cubicBezTo>
                <a:lnTo>
                  <a:pt x="21598" y="25016"/>
                </a:lnTo>
                <a:lnTo>
                  <a:pt x="21598" y="25016"/>
                </a:lnTo>
                <a:cubicBezTo>
                  <a:pt x="21598" y="25016"/>
                  <a:pt x="21591" y="25023"/>
                  <a:pt x="21576" y="25026"/>
                </a:cubicBezTo>
                <a:lnTo>
                  <a:pt x="21576" y="25026"/>
                </a:lnTo>
                <a:lnTo>
                  <a:pt x="21598" y="25004"/>
                </a:lnTo>
                <a:lnTo>
                  <a:pt x="21575" y="25016"/>
                </a:lnTo>
                <a:cubicBezTo>
                  <a:pt x="21598" y="25004"/>
                  <a:pt x="21586" y="25004"/>
                  <a:pt x="21575" y="25004"/>
                </a:cubicBezTo>
                <a:cubicBezTo>
                  <a:pt x="21563" y="25016"/>
                  <a:pt x="21563" y="25016"/>
                  <a:pt x="21551" y="25016"/>
                </a:cubicBezTo>
                <a:cubicBezTo>
                  <a:pt x="21551" y="25016"/>
                  <a:pt x="21575" y="25004"/>
                  <a:pt x="21575" y="24992"/>
                </a:cubicBezTo>
                <a:lnTo>
                  <a:pt x="21575" y="24992"/>
                </a:lnTo>
                <a:cubicBezTo>
                  <a:pt x="21563" y="25004"/>
                  <a:pt x="21563" y="25004"/>
                  <a:pt x="21563" y="25004"/>
                </a:cubicBezTo>
                <a:cubicBezTo>
                  <a:pt x="21563" y="25004"/>
                  <a:pt x="21563" y="24992"/>
                  <a:pt x="21563" y="24992"/>
                </a:cubicBezTo>
                <a:lnTo>
                  <a:pt x="21575" y="24980"/>
                </a:lnTo>
                <a:cubicBezTo>
                  <a:pt x="21551" y="24909"/>
                  <a:pt x="21515" y="24849"/>
                  <a:pt x="21467" y="24790"/>
                </a:cubicBezTo>
                <a:lnTo>
                  <a:pt x="21467" y="24790"/>
                </a:lnTo>
                <a:lnTo>
                  <a:pt x="21479" y="24801"/>
                </a:lnTo>
                <a:cubicBezTo>
                  <a:pt x="21497" y="24828"/>
                  <a:pt x="21515" y="24842"/>
                  <a:pt x="21518" y="24842"/>
                </a:cubicBezTo>
                <a:cubicBezTo>
                  <a:pt x="21519" y="24842"/>
                  <a:pt x="21518" y="24840"/>
                  <a:pt x="21515" y="24837"/>
                </a:cubicBezTo>
                <a:cubicBezTo>
                  <a:pt x="21515" y="24837"/>
                  <a:pt x="21515" y="24825"/>
                  <a:pt x="21515" y="24825"/>
                </a:cubicBezTo>
                <a:cubicBezTo>
                  <a:pt x="21515" y="24825"/>
                  <a:pt x="21503" y="24813"/>
                  <a:pt x="21503" y="24813"/>
                </a:cubicBezTo>
                <a:cubicBezTo>
                  <a:pt x="21491" y="24801"/>
                  <a:pt x="21479" y="24778"/>
                  <a:pt x="21467" y="24754"/>
                </a:cubicBezTo>
                <a:cubicBezTo>
                  <a:pt x="21455" y="24718"/>
                  <a:pt x="21455" y="24694"/>
                  <a:pt x="21444" y="24671"/>
                </a:cubicBezTo>
                <a:cubicBezTo>
                  <a:pt x="21432" y="24623"/>
                  <a:pt x="21432" y="24587"/>
                  <a:pt x="21360" y="24540"/>
                </a:cubicBezTo>
                <a:lnTo>
                  <a:pt x="21408" y="24540"/>
                </a:lnTo>
                <a:cubicBezTo>
                  <a:pt x="21396" y="24456"/>
                  <a:pt x="21289" y="24444"/>
                  <a:pt x="21313" y="24361"/>
                </a:cubicBezTo>
                <a:lnTo>
                  <a:pt x="21313" y="24361"/>
                </a:lnTo>
                <a:lnTo>
                  <a:pt x="21289" y="24373"/>
                </a:lnTo>
                <a:cubicBezTo>
                  <a:pt x="21289" y="24361"/>
                  <a:pt x="21289" y="24349"/>
                  <a:pt x="21289" y="24325"/>
                </a:cubicBezTo>
                <a:lnTo>
                  <a:pt x="21277" y="24337"/>
                </a:lnTo>
                <a:cubicBezTo>
                  <a:pt x="21241" y="24301"/>
                  <a:pt x="21229" y="24278"/>
                  <a:pt x="21217" y="24218"/>
                </a:cubicBezTo>
                <a:lnTo>
                  <a:pt x="21217" y="24218"/>
                </a:lnTo>
                <a:cubicBezTo>
                  <a:pt x="21229" y="24218"/>
                  <a:pt x="21241" y="24242"/>
                  <a:pt x="21241" y="24254"/>
                </a:cubicBezTo>
                <a:cubicBezTo>
                  <a:pt x="21253" y="24230"/>
                  <a:pt x="21205" y="24206"/>
                  <a:pt x="21182" y="24170"/>
                </a:cubicBezTo>
                <a:cubicBezTo>
                  <a:pt x="21182" y="24155"/>
                  <a:pt x="21186" y="24151"/>
                  <a:pt x="21192" y="24151"/>
                </a:cubicBezTo>
                <a:cubicBezTo>
                  <a:pt x="21200" y="24151"/>
                  <a:pt x="21211" y="24159"/>
                  <a:pt x="21217" y="24159"/>
                </a:cubicBezTo>
                <a:cubicBezTo>
                  <a:pt x="21146" y="24063"/>
                  <a:pt x="21170" y="24004"/>
                  <a:pt x="21063" y="23956"/>
                </a:cubicBezTo>
                <a:cubicBezTo>
                  <a:pt x="21054" y="23956"/>
                  <a:pt x="21058" y="23976"/>
                  <a:pt x="21051" y="23976"/>
                </a:cubicBezTo>
                <a:cubicBezTo>
                  <a:pt x="21048" y="23976"/>
                  <a:pt x="21045" y="23974"/>
                  <a:pt x="21039" y="23968"/>
                </a:cubicBezTo>
                <a:cubicBezTo>
                  <a:pt x="21039" y="23968"/>
                  <a:pt x="21039" y="23980"/>
                  <a:pt x="21039" y="23980"/>
                </a:cubicBezTo>
                <a:cubicBezTo>
                  <a:pt x="21027" y="23956"/>
                  <a:pt x="21015" y="23932"/>
                  <a:pt x="20991" y="23897"/>
                </a:cubicBezTo>
                <a:lnTo>
                  <a:pt x="20991" y="23897"/>
                </a:lnTo>
                <a:cubicBezTo>
                  <a:pt x="21014" y="23912"/>
                  <a:pt x="21037" y="23932"/>
                  <a:pt x="21054" y="23932"/>
                </a:cubicBezTo>
                <a:cubicBezTo>
                  <a:pt x="21063" y="23932"/>
                  <a:pt x="21070" y="23926"/>
                  <a:pt x="21074" y="23909"/>
                </a:cubicBezTo>
                <a:lnTo>
                  <a:pt x="21051" y="23897"/>
                </a:lnTo>
                <a:cubicBezTo>
                  <a:pt x="20991" y="23849"/>
                  <a:pt x="21051" y="23837"/>
                  <a:pt x="21039" y="23778"/>
                </a:cubicBezTo>
                <a:cubicBezTo>
                  <a:pt x="21003" y="23730"/>
                  <a:pt x="20920" y="23718"/>
                  <a:pt x="20908" y="23658"/>
                </a:cubicBezTo>
                <a:lnTo>
                  <a:pt x="20908" y="23658"/>
                </a:lnTo>
                <a:lnTo>
                  <a:pt x="21051" y="23682"/>
                </a:lnTo>
                <a:lnTo>
                  <a:pt x="20932" y="23635"/>
                </a:lnTo>
                <a:cubicBezTo>
                  <a:pt x="20908" y="23587"/>
                  <a:pt x="20872" y="23575"/>
                  <a:pt x="20848" y="23563"/>
                </a:cubicBezTo>
                <a:lnTo>
                  <a:pt x="20836" y="23539"/>
                </a:lnTo>
                <a:cubicBezTo>
                  <a:pt x="20932" y="23468"/>
                  <a:pt x="20705" y="23385"/>
                  <a:pt x="20753" y="23277"/>
                </a:cubicBezTo>
                <a:cubicBezTo>
                  <a:pt x="20717" y="23230"/>
                  <a:pt x="20693" y="23158"/>
                  <a:pt x="20634" y="23099"/>
                </a:cubicBezTo>
                <a:lnTo>
                  <a:pt x="20634" y="23099"/>
                </a:lnTo>
                <a:cubicBezTo>
                  <a:pt x="20640" y="23102"/>
                  <a:pt x="20644" y="23103"/>
                  <a:pt x="20647" y="23103"/>
                </a:cubicBezTo>
                <a:cubicBezTo>
                  <a:pt x="20665" y="23103"/>
                  <a:pt x="20615" y="23039"/>
                  <a:pt x="20646" y="23039"/>
                </a:cubicBezTo>
                <a:cubicBezTo>
                  <a:pt x="20610" y="23039"/>
                  <a:pt x="20598" y="22992"/>
                  <a:pt x="20574" y="22944"/>
                </a:cubicBezTo>
                <a:cubicBezTo>
                  <a:pt x="20565" y="22915"/>
                  <a:pt x="20555" y="22886"/>
                  <a:pt x="20539" y="22870"/>
                </a:cubicBezTo>
                <a:lnTo>
                  <a:pt x="20539" y="22870"/>
                </a:lnTo>
                <a:cubicBezTo>
                  <a:pt x="20539" y="22868"/>
                  <a:pt x="20539" y="22865"/>
                  <a:pt x="20539" y="22861"/>
                </a:cubicBezTo>
                <a:lnTo>
                  <a:pt x="20563" y="22849"/>
                </a:lnTo>
                <a:cubicBezTo>
                  <a:pt x="20551" y="22825"/>
                  <a:pt x="20527" y="22813"/>
                  <a:pt x="20515" y="22754"/>
                </a:cubicBezTo>
                <a:cubicBezTo>
                  <a:pt x="20503" y="22730"/>
                  <a:pt x="20503" y="22706"/>
                  <a:pt x="20491" y="22694"/>
                </a:cubicBezTo>
                <a:cubicBezTo>
                  <a:pt x="20467" y="22658"/>
                  <a:pt x="20443" y="22658"/>
                  <a:pt x="20420" y="22658"/>
                </a:cubicBezTo>
                <a:cubicBezTo>
                  <a:pt x="20408" y="22635"/>
                  <a:pt x="20408" y="22635"/>
                  <a:pt x="20396" y="22635"/>
                </a:cubicBezTo>
                <a:cubicBezTo>
                  <a:pt x="20384" y="22635"/>
                  <a:pt x="20384" y="22623"/>
                  <a:pt x="20384" y="22611"/>
                </a:cubicBezTo>
                <a:lnTo>
                  <a:pt x="20396" y="22587"/>
                </a:lnTo>
                <a:lnTo>
                  <a:pt x="20384" y="22599"/>
                </a:lnTo>
                <a:cubicBezTo>
                  <a:pt x="20384" y="22587"/>
                  <a:pt x="20372" y="22575"/>
                  <a:pt x="20372" y="22563"/>
                </a:cubicBezTo>
                <a:cubicBezTo>
                  <a:pt x="20372" y="22581"/>
                  <a:pt x="20370" y="22587"/>
                  <a:pt x="20368" y="22587"/>
                </a:cubicBezTo>
                <a:cubicBezTo>
                  <a:pt x="20363" y="22587"/>
                  <a:pt x="20356" y="22571"/>
                  <a:pt x="20348" y="22563"/>
                </a:cubicBezTo>
                <a:cubicBezTo>
                  <a:pt x="20348" y="22551"/>
                  <a:pt x="20348" y="22551"/>
                  <a:pt x="20348" y="22539"/>
                </a:cubicBezTo>
                <a:cubicBezTo>
                  <a:pt x="20348" y="22527"/>
                  <a:pt x="20348" y="22515"/>
                  <a:pt x="20360" y="22504"/>
                </a:cubicBezTo>
                <a:lnTo>
                  <a:pt x="20360" y="22504"/>
                </a:lnTo>
                <a:cubicBezTo>
                  <a:pt x="20354" y="22507"/>
                  <a:pt x="20348" y="22508"/>
                  <a:pt x="20343" y="22508"/>
                </a:cubicBezTo>
                <a:cubicBezTo>
                  <a:pt x="20329" y="22508"/>
                  <a:pt x="20318" y="22497"/>
                  <a:pt x="20301" y="22480"/>
                </a:cubicBezTo>
                <a:cubicBezTo>
                  <a:pt x="20301" y="22480"/>
                  <a:pt x="20301" y="22468"/>
                  <a:pt x="20312" y="22456"/>
                </a:cubicBezTo>
                <a:cubicBezTo>
                  <a:pt x="20301" y="22456"/>
                  <a:pt x="20277" y="22432"/>
                  <a:pt x="20265" y="22420"/>
                </a:cubicBezTo>
                <a:lnTo>
                  <a:pt x="20265" y="22420"/>
                </a:lnTo>
                <a:cubicBezTo>
                  <a:pt x="20270" y="22420"/>
                  <a:pt x="20274" y="22422"/>
                  <a:pt x="20279" y="22422"/>
                </a:cubicBezTo>
                <a:cubicBezTo>
                  <a:pt x="20286" y="22422"/>
                  <a:pt x="20293" y="22418"/>
                  <a:pt x="20301" y="22396"/>
                </a:cubicBezTo>
                <a:cubicBezTo>
                  <a:pt x="20312" y="22432"/>
                  <a:pt x="20301" y="22432"/>
                  <a:pt x="20324" y="22468"/>
                </a:cubicBezTo>
                <a:cubicBezTo>
                  <a:pt x="20336" y="22385"/>
                  <a:pt x="20253" y="22337"/>
                  <a:pt x="20229" y="22313"/>
                </a:cubicBezTo>
                <a:lnTo>
                  <a:pt x="20217" y="22301"/>
                </a:lnTo>
                <a:cubicBezTo>
                  <a:pt x="20217" y="22301"/>
                  <a:pt x="20217" y="22301"/>
                  <a:pt x="20217" y="22289"/>
                </a:cubicBezTo>
                <a:cubicBezTo>
                  <a:pt x="20193" y="22265"/>
                  <a:pt x="20170" y="22242"/>
                  <a:pt x="20158" y="22206"/>
                </a:cubicBezTo>
                <a:cubicBezTo>
                  <a:pt x="20146" y="22194"/>
                  <a:pt x="20146" y="22182"/>
                  <a:pt x="20146" y="22170"/>
                </a:cubicBezTo>
                <a:lnTo>
                  <a:pt x="20146" y="22170"/>
                </a:lnTo>
                <a:cubicBezTo>
                  <a:pt x="20176" y="22180"/>
                  <a:pt x="20172" y="22223"/>
                  <a:pt x="20191" y="22223"/>
                </a:cubicBezTo>
                <a:cubicBezTo>
                  <a:pt x="20195" y="22223"/>
                  <a:pt x="20199" y="22222"/>
                  <a:pt x="20205" y="22218"/>
                </a:cubicBezTo>
                <a:cubicBezTo>
                  <a:pt x="20182" y="22158"/>
                  <a:pt x="20122" y="22075"/>
                  <a:pt x="20051" y="21992"/>
                </a:cubicBezTo>
                <a:cubicBezTo>
                  <a:pt x="20051" y="21992"/>
                  <a:pt x="20051" y="21980"/>
                  <a:pt x="20051" y="21980"/>
                </a:cubicBezTo>
                <a:cubicBezTo>
                  <a:pt x="20051" y="21980"/>
                  <a:pt x="20039" y="21968"/>
                  <a:pt x="20039" y="21968"/>
                </a:cubicBezTo>
                <a:lnTo>
                  <a:pt x="20051" y="21968"/>
                </a:lnTo>
                <a:cubicBezTo>
                  <a:pt x="20027" y="21956"/>
                  <a:pt x="20015" y="21944"/>
                  <a:pt x="20003" y="21920"/>
                </a:cubicBezTo>
                <a:cubicBezTo>
                  <a:pt x="19991" y="21873"/>
                  <a:pt x="20039" y="21825"/>
                  <a:pt x="19979" y="21765"/>
                </a:cubicBezTo>
                <a:cubicBezTo>
                  <a:pt x="19966" y="21752"/>
                  <a:pt x="19958" y="21747"/>
                  <a:pt x="19954" y="21747"/>
                </a:cubicBezTo>
                <a:cubicBezTo>
                  <a:pt x="19942" y="21747"/>
                  <a:pt x="19952" y="21781"/>
                  <a:pt x="19943" y="21789"/>
                </a:cubicBezTo>
                <a:cubicBezTo>
                  <a:pt x="19931" y="21777"/>
                  <a:pt x="19920" y="21765"/>
                  <a:pt x="19920" y="21753"/>
                </a:cubicBezTo>
                <a:lnTo>
                  <a:pt x="19908" y="21753"/>
                </a:lnTo>
                <a:lnTo>
                  <a:pt x="19908" y="21742"/>
                </a:lnTo>
                <a:cubicBezTo>
                  <a:pt x="19896" y="21742"/>
                  <a:pt x="19896" y="21730"/>
                  <a:pt x="19884" y="21718"/>
                </a:cubicBezTo>
                <a:cubicBezTo>
                  <a:pt x="19884" y="21718"/>
                  <a:pt x="19884" y="21706"/>
                  <a:pt x="19884" y="21706"/>
                </a:cubicBezTo>
                <a:cubicBezTo>
                  <a:pt x="19884" y="21702"/>
                  <a:pt x="19885" y="21701"/>
                  <a:pt x="19887" y="21701"/>
                </a:cubicBezTo>
                <a:cubicBezTo>
                  <a:pt x="19890" y="21701"/>
                  <a:pt x="19896" y="21706"/>
                  <a:pt x="19896" y="21706"/>
                </a:cubicBezTo>
                <a:lnTo>
                  <a:pt x="19908" y="21718"/>
                </a:lnTo>
                <a:lnTo>
                  <a:pt x="19908" y="21706"/>
                </a:lnTo>
                <a:cubicBezTo>
                  <a:pt x="19908" y="21718"/>
                  <a:pt x="19920" y="21718"/>
                  <a:pt x="19920" y="21742"/>
                </a:cubicBezTo>
                <a:cubicBezTo>
                  <a:pt x="19955" y="21706"/>
                  <a:pt x="19896" y="21706"/>
                  <a:pt x="19908" y="21658"/>
                </a:cubicBezTo>
                <a:lnTo>
                  <a:pt x="19908" y="21658"/>
                </a:lnTo>
                <a:cubicBezTo>
                  <a:pt x="19896" y="21658"/>
                  <a:pt x="19896" y="21670"/>
                  <a:pt x="19884" y="21670"/>
                </a:cubicBezTo>
                <a:cubicBezTo>
                  <a:pt x="19884" y="21646"/>
                  <a:pt x="19872" y="21634"/>
                  <a:pt x="19860" y="21623"/>
                </a:cubicBezTo>
                <a:lnTo>
                  <a:pt x="19836" y="21563"/>
                </a:lnTo>
                <a:lnTo>
                  <a:pt x="19801" y="21492"/>
                </a:lnTo>
                <a:lnTo>
                  <a:pt x="19801" y="21468"/>
                </a:lnTo>
                <a:cubicBezTo>
                  <a:pt x="19801" y="21474"/>
                  <a:pt x="19801" y="21477"/>
                  <a:pt x="19799" y="21477"/>
                </a:cubicBezTo>
                <a:cubicBezTo>
                  <a:pt x="19798" y="21477"/>
                  <a:pt x="19795" y="21474"/>
                  <a:pt x="19789" y="21468"/>
                </a:cubicBezTo>
                <a:lnTo>
                  <a:pt x="19741" y="21372"/>
                </a:lnTo>
                <a:cubicBezTo>
                  <a:pt x="19741" y="21372"/>
                  <a:pt x="19741" y="21361"/>
                  <a:pt x="19741" y="21349"/>
                </a:cubicBezTo>
                <a:lnTo>
                  <a:pt x="19729" y="21349"/>
                </a:lnTo>
                <a:lnTo>
                  <a:pt x="19562" y="20991"/>
                </a:lnTo>
                <a:lnTo>
                  <a:pt x="19550" y="20991"/>
                </a:lnTo>
                <a:lnTo>
                  <a:pt x="19384" y="20622"/>
                </a:lnTo>
                <a:cubicBezTo>
                  <a:pt x="19360" y="20575"/>
                  <a:pt x="19324" y="20527"/>
                  <a:pt x="19300" y="20480"/>
                </a:cubicBezTo>
                <a:lnTo>
                  <a:pt x="19324" y="20468"/>
                </a:lnTo>
                <a:cubicBezTo>
                  <a:pt x="19312" y="20468"/>
                  <a:pt x="19300" y="20456"/>
                  <a:pt x="19289" y="20456"/>
                </a:cubicBezTo>
                <a:lnTo>
                  <a:pt x="19312" y="20432"/>
                </a:lnTo>
                <a:cubicBezTo>
                  <a:pt x="19289" y="20432"/>
                  <a:pt x="19289" y="20432"/>
                  <a:pt x="19289" y="20444"/>
                </a:cubicBezTo>
                <a:lnTo>
                  <a:pt x="19277" y="20432"/>
                </a:lnTo>
                <a:lnTo>
                  <a:pt x="19277" y="20420"/>
                </a:lnTo>
                <a:cubicBezTo>
                  <a:pt x="19277" y="20408"/>
                  <a:pt x="19265" y="20408"/>
                  <a:pt x="19289" y="20396"/>
                </a:cubicBezTo>
                <a:lnTo>
                  <a:pt x="19265" y="20396"/>
                </a:lnTo>
                <a:lnTo>
                  <a:pt x="19241" y="20360"/>
                </a:lnTo>
                <a:cubicBezTo>
                  <a:pt x="19253" y="20349"/>
                  <a:pt x="19253" y="20337"/>
                  <a:pt x="19265" y="20337"/>
                </a:cubicBezTo>
                <a:lnTo>
                  <a:pt x="19229" y="20337"/>
                </a:lnTo>
                <a:lnTo>
                  <a:pt x="19217" y="20301"/>
                </a:lnTo>
                <a:lnTo>
                  <a:pt x="19205" y="20301"/>
                </a:lnTo>
                <a:cubicBezTo>
                  <a:pt x="19217" y="20289"/>
                  <a:pt x="19217" y="20289"/>
                  <a:pt x="19229" y="20277"/>
                </a:cubicBezTo>
                <a:lnTo>
                  <a:pt x="19229" y="20277"/>
                </a:lnTo>
                <a:cubicBezTo>
                  <a:pt x="19222" y="20279"/>
                  <a:pt x="19218" y="20280"/>
                  <a:pt x="19215" y="20280"/>
                </a:cubicBezTo>
                <a:cubicBezTo>
                  <a:pt x="19196" y="20280"/>
                  <a:pt x="19236" y="20253"/>
                  <a:pt x="19205" y="20253"/>
                </a:cubicBezTo>
                <a:lnTo>
                  <a:pt x="19205" y="20265"/>
                </a:lnTo>
                <a:cubicBezTo>
                  <a:pt x="19205" y="20265"/>
                  <a:pt x="19193" y="20253"/>
                  <a:pt x="19193" y="20253"/>
                </a:cubicBezTo>
                <a:cubicBezTo>
                  <a:pt x="19205" y="20241"/>
                  <a:pt x="19205" y="20241"/>
                  <a:pt x="19205" y="20229"/>
                </a:cubicBezTo>
                <a:lnTo>
                  <a:pt x="19205" y="20229"/>
                </a:lnTo>
                <a:cubicBezTo>
                  <a:pt x="19205" y="20229"/>
                  <a:pt x="19193" y="20230"/>
                  <a:pt x="19193" y="20241"/>
                </a:cubicBezTo>
                <a:cubicBezTo>
                  <a:pt x="19193" y="20241"/>
                  <a:pt x="19193" y="20229"/>
                  <a:pt x="19193" y="20229"/>
                </a:cubicBezTo>
                <a:cubicBezTo>
                  <a:pt x="19181" y="20229"/>
                  <a:pt x="19181" y="20229"/>
                  <a:pt x="19181" y="20241"/>
                </a:cubicBezTo>
                <a:lnTo>
                  <a:pt x="19181" y="20229"/>
                </a:lnTo>
                <a:cubicBezTo>
                  <a:pt x="19187" y="20224"/>
                  <a:pt x="19184" y="20224"/>
                  <a:pt x="19180" y="20224"/>
                </a:cubicBezTo>
                <a:cubicBezTo>
                  <a:pt x="19175" y="20224"/>
                  <a:pt x="19169" y="20224"/>
                  <a:pt x="19169" y="20218"/>
                </a:cubicBezTo>
                <a:cubicBezTo>
                  <a:pt x="19169" y="20218"/>
                  <a:pt x="19169" y="20214"/>
                  <a:pt x="19171" y="20211"/>
                </a:cubicBezTo>
                <a:lnTo>
                  <a:pt x="19171" y="20211"/>
                </a:lnTo>
                <a:cubicBezTo>
                  <a:pt x="19170" y="20211"/>
                  <a:pt x="19169" y="20211"/>
                  <a:pt x="19168" y="20211"/>
                </a:cubicBezTo>
                <a:cubicBezTo>
                  <a:pt x="19158" y="20211"/>
                  <a:pt x="19158" y="20206"/>
                  <a:pt x="19158" y="20206"/>
                </a:cubicBezTo>
                <a:lnTo>
                  <a:pt x="19146" y="20182"/>
                </a:lnTo>
                <a:lnTo>
                  <a:pt x="19169" y="20182"/>
                </a:lnTo>
                <a:lnTo>
                  <a:pt x="19169" y="20170"/>
                </a:lnTo>
                <a:cubicBezTo>
                  <a:pt x="19169" y="20170"/>
                  <a:pt x="19159" y="20175"/>
                  <a:pt x="19155" y="20175"/>
                </a:cubicBezTo>
                <a:cubicBezTo>
                  <a:pt x="19154" y="20175"/>
                  <a:pt x="19154" y="20174"/>
                  <a:pt x="19158" y="20170"/>
                </a:cubicBezTo>
                <a:cubicBezTo>
                  <a:pt x="19162" y="20166"/>
                  <a:pt x="19164" y="20165"/>
                  <a:pt x="19166" y="20165"/>
                </a:cubicBezTo>
                <a:cubicBezTo>
                  <a:pt x="19171" y="20165"/>
                  <a:pt x="19173" y="20170"/>
                  <a:pt x="19181" y="20170"/>
                </a:cubicBezTo>
                <a:cubicBezTo>
                  <a:pt x="19181" y="20158"/>
                  <a:pt x="19146" y="20158"/>
                  <a:pt x="19134" y="20158"/>
                </a:cubicBezTo>
                <a:lnTo>
                  <a:pt x="19134" y="20146"/>
                </a:lnTo>
                <a:lnTo>
                  <a:pt x="19110" y="20110"/>
                </a:lnTo>
                <a:lnTo>
                  <a:pt x="19134" y="20110"/>
                </a:lnTo>
                <a:cubicBezTo>
                  <a:pt x="19181" y="20158"/>
                  <a:pt x="19217" y="20194"/>
                  <a:pt x="19253" y="20241"/>
                </a:cubicBezTo>
                <a:cubicBezTo>
                  <a:pt x="19249" y="20236"/>
                  <a:pt x="19248" y="20234"/>
                  <a:pt x="19250" y="20234"/>
                </a:cubicBezTo>
                <a:lnTo>
                  <a:pt x="19250" y="20234"/>
                </a:lnTo>
                <a:cubicBezTo>
                  <a:pt x="19258" y="20234"/>
                  <a:pt x="19340" y="20313"/>
                  <a:pt x="19431" y="20384"/>
                </a:cubicBezTo>
                <a:cubicBezTo>
                  <a:pt x="19455" y="20408"/>
                  <a:pt x="19479" y="20432"/>
                  <a:pt x="19515" y="20456"/>
                </a:cubicBezTo>
                <a:cubicBezTo>
                  <a:pt x="19527" y="20468"/>
                  <a:pt x="19539" y="20480"/>
                  <a:pt x="19550" y="20480"/>
                </a:cubicBezTo>
                <a:lnTo>
                  <a:pt x="19562" y="20491"/>
                </a:lnTo>
                <a:cubicBezTo>
                  <a:pt x="19562" y="20491"/>
                  <a:pt x="19574" y="20503"/>
                  <a:pt x="19586" y="20503"/>
                </a:cubicBezTo>
                <a:lnTo>
                  <a:pt x="19610" y="20515"/>
                </a:lnTo>
                <a:lnTo>
                  <a:pt x="19634" y="20515"/>
                </a:lnTo>
                <a:cubicBezTo>
                  <a:pt x="19634" y="20515"/>
                  <a:pt x="19646" y="20515"/>
                  <a:pt x="19658" y="20503"/>
                </a:cubicBezTo>
                <a:lnTo>
                  <a:pt x="19670" y="20527"/>
                </a:lnTo>
                <a:cubicBezTo>
                  <a:pt x="19658" y="20527"/>
                  <a:pt x="19646" y="20539"/>
                  <a:pt x="19634" y="20539"/>
                </a:cubicBezTo>
                <a:lnTo>
                  <a:pt x="19622" y="20539"/>
                </a:lnTo>
                <a:cubicBezTo>
                  <a:pt x="19610" y="20539"/>
                  <a:pt x="19598" y="20539"/>
                  <a:pt x="19586" y="20527"/>
                </a:cubicBezTo>
                <a:lnTo>
                  <a:pt x="19574" y="20527"/>
                </a:lnTo>
                <a:lnTo>
                  <a:pt x="19562" y="20515"/>
                </a:lnTo>
                <a:lnTo>
                  <a:pt x="19550" y="20503"/>
                </a:lnTo>
                <a:lnTo>
                  <a:pt x="19539" y="20491"/>
                </a:lnTo>
                <a:cubicBezTo>
                  <a:pt x="19509" y="20474"/>
                  <a:pt x="19500" y="20471"/>
                  <a:pt x="19494" y="20471"/>
                </a:cubicBezTo>
                <a:cubicBezTo>
                  <a:pt x="19491" y="20471"/>
                  <a:pt x="19489" y="20471"/>
                  <a:pt x="19485" y="20471"/>
                </a:cubicBezTo>
                <a:cubicBezTo>
                  <a:pt x="19481" y="20471"/>
                  <a:pt x="19476" y="20471"/>
                  <a:pt x="19467" y="20468"/>
                </a:cubicBezTo>
                <a:lnTo>
                  <a:pt x="19467" y="20468"/>
                </a:lnTo>
                <a:cubicBezTo>
                  <a:pt x="19491" y="20480"/>
                  <a:pt x="19503" y="20503"/>
                  <a:pt x="19527" y="20515"/>
                </a:cubicBezTo>
                <a:lnTo>
                  <a:pt x="19550" y="20527"/>
                </a:lnTo>
                <a:lnTo>
                  <a:pt x="19562" y="20539"/>
                </a:lnTo>
                <a:lnTo>
                  <a:pt x="19574" y="20539"/>
                </a:lnTo>
                <a:cubicBezTo>
                  <a:pt x="19586" y="20539"/>
                  <a:pt x="19598" y="20551"/>
                  <a:pt x="19610" y="20551"/>
                </a:cubicBezTo>
                <a:lnTo>
                  <a:pt x="19622" y="20551"/>
                </a:lnTo>
                <a:cubicBezTo>
                  <a:pt x="19634" y="20551"/>
                  <a:pt x="19658" y="20551"/>
                  <a:pt x="19681" y="20539"/>
                </a:cubicBezTo>
                <a:cubicBezTo>
                  <a:pt x="19741" y="20599"/>
                  <a:pt x="19812" y="20658"/>
                  <a:pt x="19872" y="20718"/>
                </a:cubicBezTo>
                <a:cubicBezTo>
                  <a:pt x="19872" y="20730"/>
                  <a:pt x="19860" y="20741"/>
                  <a:pt x="19860" y="20753"/>
                </a:cubicBezTo>
                <a:lnTo>
                  <a:pt x="19860" y="20765"/>
                </a:lnTo>
                <a:lnTo>
                  <a:pt x="19860" y="20800"/>
                </a:lnTo>
                <a:lnTo>
                  <a:pt x="19860" y="20800"/>
                </a:lnTo>
                <a:cubicBezTo>
                  <a:pt x="19853" y="20791"/>
                  <a:pt x="19848" y="20781"/>
                  <a:pt x="19848" y="20765"/>
                </a:cubicBezTo>
                <a:lnTo>
                  <a:pt x="19836" y="20765"/>
                </a:lnTo>
                <a:cubicBezTo>
                  <a:pt x="19824" y="20777"/>
                  <a:pt x="19824" y="20789"/>
                  <a:pt x="19824" y="20801"/>
                </a:cubicBezTo>
                <a:cubicBezTo>
                  <a:pt x="19824" y="20813"/>
                  <a:pt x="19824" y="20837"/>
                  <a:pt x="19836" y="20849"/>
                </a:cubicBezTo>
                <a:lnTo>
                  <a:pt x="19836" y="20861"/>
                </a:lnTo>
                <a:lnTo>
                  <a:pt x="19848" y="20861"/>
                </a:lnTo>
                <a:lnTo>
                  <a:pt x="19848" y="20872"/>
                </a:lnTo>
                <a:lnTo>
                  <a:pt x="19860" y="20884"/>
                </a:lnTo>
                <a:lnTo>
                  <a:pt x="19860" y="20896"/>
                </a:lnTo>
                <a:lnTo>
                  <a:pt x="19872" y="20908"/>
                </a:lnTo>
                <a:lnTo>
                  <a:pt x="19908" y="20932"/>
                </a:lnTo>
                <a:cubicBezTo>
                  <a:pt x="19943" y="20968"/>
                  <a:pt x="19979" y="21003"/>
                  <a:pt x="20027" y="21039"/>
                </a:cubicBezTo>
                <a:lnTo>
                  <a:pt x="20015" y="21039"/>
                </a:lnTo>
                <a:cubicBezTo>
                  <a:pt x="20066" y="21070"/>
                  <a:pt x="20100" y="21101"/>
                  <a:pt x="20108" y="21101"/>
                </a:cubicBezTo>
                <a:cubicBezTo>
                  <a:pt x="20109" y="21101"/>
                  <a:pt x="20110" y="21100"/>
                  <a:pt x="20110" y="21099"/>
                </a:cubicBezTo>
                <a:cubicBezTo>
                  <a:pt x="20098" y="21086"/>
                  <a:pt x="20086" y="21071"/>
                  <a:pt x="20073" y="21054"/>
                </a:cubicBezTo>
                <a:lnTo>
                  <a:pt x="20073" y="21054"/>
                </a:lnTo>
                <a:cubicBezTo>
                  <a:pt x="20117" y="21086"/>
                  <a:pt x="20163" y="21118"/>
                  <a:pt x="20205" y="21146"/>
                </a:cubicBezTo>
                <a:cubicBezTo>
                  <a:pt x="20229" y="21182"/>
                  <a:pt x="20265" y="21218"/>
                  <a:pt x="20324" y="21277"/>
                </a:cubicBezTo>
                <a:cubicBezTo>
                  <a:pt x="20301" y="21253"/>
                  <a:pt x="20277" y="21218"/>
                  <a:pt x="20241" y="21182"/>
                </a:cubicBezTo>
                <a:lnTo>
                  <a:pt x="20241" y="21182"/>
                </a:lnTo>
                <a:cubicBezTo>
                  <a:pt x="20277" y="21206"/>
                  <a:pt x="20312" y="21230"/>
                  <a:pt x="20348" y="21253"/>
                </a:cubicBezTo>
                <a:cubicBezTo>
                  <a:pt x="20360" y="21265"/>
                  <a:pt x="20372" y="21277"/>
                  <a:pt x="20384" y="21289"/>
                </a:cubicBezTo>
                <a:cubicBezTo>
                  <a:pt x="20380" y="21288"/>
                  <a:pt x="20376" y="21287"/>
                  <a:pt x="20374" y="21287"/>
                </a:cubicBezTo>
                <a:cubicBezTo>
                  <a:pt x="20324" y="21287"/>
                  <a:pt x="20542" y="21495"/>
                  <a:pt x="20610" y="21563"/>
                </a:cubicBezTo>
                <a:cubicBezTo>
                  <a:pt x="20610" y="21539"/>
                  <a:pt x="20563" y="21480"/>
                  <a:pt x="20443" y="21372"/>
                </a:cubicBezTo>
                <a:cubicBezTo>
                  <a:pt x="20445" y="21372"/>
                  <a:pt x="20446" y="21372"/>
                  <a:pt x="20448" y="21372"/>
                </a:cubicBezTo>
                <a:cubicBezTo>
                  <a:pt x="20490" y="21372"/>
                  <a:pt x="20625" y="21517"/>
                  <a:pt x="20705" y="21563"/>
                </a:cubicBezTo>
                <a:cubicBezTo>
                  <a:pt x="20649" y="21506"/>
                  <a:pt x="20638" y="21492"/>
                  <a:pt x="20647" y="21492"/>
                </a:cubicBezTo>
                <a:cubicBezTo>
                  <a:pt x="20653" y="21492"/>
                  <a:pt x="20667" y="21499"/>
                  <a:pt x="20682" y="21503"/>
                </a:cubicBezTo>
                <a:cubicBezTo>
                  <a:pt x="20753" y="21575"/>
                  <a:pt x="20836" y="21646"/>
                  <a:pt x="20920" y="21730"/>
                </a:cubicBezTo>
                <a:cubicBezTo>
                  <a:pt x="20920" y="21743"/>
                  <a:pt x="20930" y="21766"/>
                  <a:pt x="20919" y="21766"/>
                </a:cubicBezTo>
                <a:cubicBezTo>
                  <a:pt x="20910" y="21766"/>
                  <a:pt x="20885" y="21749"/>
                  <a:pt x="20824" y="21694"/>
                </a:cubicBezTo>
                <a:lnTo>
                  <a:pt x="20824" y="21694"/>
                </a:lnTo>
                <a:cubicBezTo>
                  <a:pt x="20884" y="21753"/>
                  <a:pt x="20848" y="21753"/>
                  <a:pt x="20824" y="21753"/>
                </a:cubicBezTo>
                <a:cubicBezTo>
                  <a:pt x="21003" y="21896"/>
                  <a:pt x="21074" y="21992"/>
                  <a:pt x="21194" y="22063"/>
                </a:cubicBezTo>
                <a:cubicBezTo>
                  <a:pt x="21214" y="22093"/>
                  <a:pt x="21217" y="22103"/>
                  <a:pt x="21213" y="22103"/>
                </a:cubicBezTo>
                <a:cubicBezTo>
                  <a:pt x="21206" y="22103"/>
                  <a:pt x="21181" y="22078"/>
                  <a:pt x="21179" y="22078"/>
                </a:cubicBezTo>
                <a:lnTo>
                  <a:pt x="21179" y="22078"/>
                </a:lnTo>
                <a:cubicBezTo>
                  <a:pt x="21177" y="22078"/>
                  <a:pt x="21184" y="22086"/>
                  <a:pt x="21205" y="22111"/>
                </a:cubicBezTo>
                <a:lnTo>
                  <a:pt x="21348" y="22218"/>
                </a:lnTo>
                <a:cubicBezTo>
                  <a:pt x="21372" y="22242"/>
                  <a:pt x="21377" y="22249"/>
                  <a:pt x="21372" y="22249"/>
                </a:cubicBezTo>
                <a:cubicBezTo>
                  <a:pt x="21365" y="22249"/>
                  <a:pt x="21334" y="22228"/>
                  <a:pt x="21327" y="22228"/>
                </a:cubicBezTo>
                <a:lnTo>
                  <a:pt x="21327" y="22228"/>
                </a:lnTo>
                <a:cubicBezTo>
                  <a:pt x="21322" y="22228"/>
                  <a:pt x="21332" y="22242"/>
                  <a:pt x="21384" y="22289"/>
                </a:cubicBezTo>
                <a:cubicBezTo>
                  <a:pt x="21396" y="22289"/>
                  <a:pt x="21432" y="22313"/>
                  <a:pt x="21479" y="22361"/>
                </a:cubicBezTo>
                <a:lnTo>
                  <a:pt x="21527" y="22385"/>
                </a:lnTo>
                <a:lnTo>
                  <a:pt x="21539" y="22396"/>
                </a:lnTo>
                <a:lnTo>
                  <a:pt x="21551" y="22396"/>
                </a:lnTo>
                <a:lnTo>
                  <a:pt x="21563" y="22408"/>
                </a:lnTo>
                <a:lnTo>
                  <a:pt x="21563" y="22396"/>
                </a:lnTo>
                <a:cubicBezTo>
                  <a:pt x="21563" y="22396"/>
                  <a:pt x="21551" y="22385"/>
                  <a:pt x="21551" y="22385"/>
                </a:cubicBezTo>
                <a:lnTo>
                  <a:pt x="21527" y="22373"/>
                </a:lnTo>
                <a:cubicBezTo>
                  <a:pt x="21527" y="22373"/>
                  <a:pt x="21515" y="22361"/>
                  <a:pt x="21515" y="22361"/>
                </a:cubicBezTo>
                <a:cubicBezTo>
                  <a:pt x="21479" y="22337"/>
                  <a:pt x="21432" y="22289"/>
                  <a:pt x="21372" y="22230"/>
                </a:cubicBezTo>
                <a:lnTo>
                  <a:pt x="21372" y="22230"/>
                </a:lnTo>
                <a:cubicBezTo>
                  <a:pt x="21420" y="22265"/>
                  <a:pt x="21444" y="22289"/>
                  <a:pt x="21467" y="22301"/>
                </a:cubicBezTo>
                <a:cubicBezTo>
                  <a:pt x="21455" y="22289"/>
                  <a:pt x="21455" y="22277"/>
                  <a:pt x="21455" y="22277"/>
                </a:cubicBezTo>
                <a:cubicBezTo>
                  <a:pt x="21455" y="22265"/>
                  <a:pt x="21444" y="22254"/>
                  <a:pt x="21432" y="22218"/>
                </a:cubicBezTo>
                <a:lnTo>
                  <a:pt x="21432" y="22218"/>
                </a:lnTo>
                <a:cubicBezTo>
                  <a:pt x="21432" y="22218"/>
                  <a:pt x="21432" y="22218"/>
                  <a:pt x="21432" y="22218"/>
                </a:cubicBezTo>
                <a:lnTo>
                  <a:pt x="21432" y="22218"/>
                </a:lnTo>
                <a:lnTo>
                  <a:pt x="21432" y="22218"/>
                </a:lnTo>
                <a:lnTo>
                  <a:pt x="21432" y="22218"/>
                </a:lnTo>
                <a:cubicBezTo>
                  <a:pt x="21455" y="22254"/>
                  <a:pt x="21467" y="22277"/>
                  <a:pt x="21479" y="22301"/>
                </a:cubicBezTo>
                <a:cubicBezTo>
                  <a:pt x="21491" y="22313"/>
                  <a:pt x="21491" y="22313"/>
                  <a:pt x="21491" y="22313"/>
                </a:cubicBezTo>
                <a:lnTo>
                  <a:pt x="21491" y="22301"/>
                </a:lnTo>
                <a:cubicBezTo>
                  <a:pt x="21491" y="22301"/>
                  <a:pt x="21484" y="22288"/>
                  <a:pt x="21473" y="22269"/>
                </a:cubicBezTo>
                <a:lnTo>
                  <a:pt x="21473" y="22269"/>
                </a:lnTo>
                <a:cubicBezTo>
                  <a:pt x="21499" y="22289"/>
                  <a:pt x="21522" y="22309"/>
                  <a:pt x="21545" y="22330"/>
                </a:cubicBezTo>
                <a:lnTo>
                  <a:pt x="21545" y="22330"/>
                </a:lnTo>
                <a:cubicBezTo>
                  <a:pt x="21531" y="22311"/>
                  <a:pt x="21517" y="22295"/>
                  <a:pt x="21502" y="22280"/>
                </a:cubicBezTo>
                <a:lnTo>
                  <a:pt x="21502" y="22280"/>
                </a:lnTo>
                <a:lnTo>
                  <a:pt x="21527" y="22301"/>
                </a:lnTo>
                <a:cubicBezTo>
                  <a:pt x="21551" y="22325"/>
                  <a:pt x="21575" y="22349"/>
                  <a:pt x="21598" y="22373"/>
                </a:cubicBezTo>
                <a:cubicBezTo>
                  <a:pt x="21579" y="22358"/>
                  <a:pt x="21562" y="22344"/>
                  <a:pt x="21545" y="22330"/>
                </a:cubicBezTo>
                <a:lnTo>
                  <a:pt x="21545" y="22330"/>
                </a:lnTo>
                <a:cubicBezTo>
                  <a:pt x="21547" y="22332"/>
                  <a:pt x="21549" y="22334"/>
                  <a:pt x="21551" y="22337"/>
                </a:cubicBezTo>
                <a:lnTo>
                  <a:pt x="21551" y="22349"/>
                </a:lnTo>
                <a:lnTo>
                  <a:pt x="21575" y="22385"/>
                </a:lnTo>
                <a:lnTo>
                  <a:pt x="21575" y="22396"/>
                </a:lnTo>
                <a:lnTo>
                  <a:pt x="21563" y="22396"/>
                </a:lnTo>
                <a:cubicBezTo>
                  <a:pt x="21575" y="22408"/>
                  <a:pt x="21575" y="22420"/>
                  <a:pt x="21586" y="22420"/>
                </a:cubicBezTo>
                <a:cubicBezTo>
                  <a:pt x="21622" y="22468"/>
                  <a:pt x="21658" y="22515"/>
                  <a:pt x="21694" y="22563"/>
                </a:cubicBezTo>
                <a:cubicBezTo>
                  <a:pt x="21765" y="22658"/>
                  <a:pt x="21860" y="22754"/>
                  <a:pt x="22015" y="22885"/>
                </a:cubicBezTo>
                <a:cubicBezTo>
                  <a:pt x="21988" y="22854"/>
                  <a:pt x="21983" y="22842"/>
                  <a:pt x="21989" y="22842"/>
                </a:cubicBezTo>
                <a:lnTo>
                  <a:pt x="21989" y="22842"/>
                </a:lnTo>
                <a:cubicBezTo>
                  <a:pt x="21999" y="22842"/>
                  <a:pt x="22040" y="22874"/>
                  <a:pt x="22063" y="22896"/>
                </a:cubicBezTo>
                <a:cubicBezTo>
                  <a:pt x="21956" y="22754"/>
                  <a:pt x="21896" y="22754"/>
                  <a:pt x="21765" y="22635"/>
                </a:cubicBezTo>
                <a:cubicBezTo>
                  <a:pt x="21765" y="22630"/>
                  <a:pt x="21767" y="22629"/>
                  <a:pt x="21771" y="22629"/>
                </a:cubicBezTo>
                <a:cubicBezTo>
                  <a:pt x="21796" y="22629"/>
                  <a:pt x="21881" y="22691"/>
                  <a:pt x="21900" y="22691"/>
                </a:cubicBezTo>
                <a:cubicBezTo>
                  <a:pt x="21906" y="22691"/>
                  <a:pt x="21906" y="22685"/>
                  <a:pt x="21896" y="22670"/>
                </a:cubicBezTo>
                <a:lnTo>
                  <a:pt x="21908" y="22670"/>
                </a:lnTo>
                <a:cubicBezTo>
                  <a:pt x="22039" y="22825"/>
                  <a:pt x="22182" y="22932"/>
                  <a:pt x="22194" y="23039"/>
                </a:cubicBezTo>
                <a:cubicBezTo>
                  <a:pt x="22198" y="23043"/>
                  <a:pt x="22202" y="23047"/>
                  <a:pt x="22206" y="23051"/>
                </a:cubicBezTo>
                <a:lnTo>
                  <a:pt x="22229" y="23051"/>
                </a:lnTo>
                <a:cubicBezTo>
                  <a:pt x="22277" y="23099"/>
                  <a:pt x="22325" y="23147"/>
                  <a:pt x="22372" y="23194"/>
                </a:cubicBezTo>
                <a:cubicBezTo>
                  <a:pt x="22369" y="23194"/>
                  <a:pt x="22365" y="23194"/>
                  <a:pt x="22360" y="23192"/>
                </a:cubicBezTo>
                <a:lnTo>
                  <a:pt x="22360" y="23192"/>
                </a:lnTo>
                <a:cubicBezTo>
                  <a:pt x="22463" y="23279"/>
                  <a:pt x="22550" y="23348"/>
                  <a:pt x="22670" y="23492"/>
                </a:cubicBezTo>
                <a:lnTo>
                  <a:pt x="22658" y="23492"/>
                </a:lnTo>
                <a:cubicBezTo>
                  <a:pt x="22729" y="23492"/>
                  <a:pt x="22813" y="23658"/>
                  <a:pt x="22991" y="23778"/>
                </a:cubicBezTo>
                <a:lnTo>
                  <a:pt x="22896" y="23670"/>
                </a:lnTo>
                <a:cubicBezTo>
                  <a:pt x="22897" y="23669"/>
                  <a:pt x="22899" y="23669"/>
                  <a:pt x="22901" y="23669"/>
                </a:cubicBezTo>
                <a:cubicBezTo>
                  <a:pt x="22920" y="23669"/>
                  <a:pt x="22975" y="23713"/>
                  <a:pt x="23039" y="23778"/>
                </a:cubicBezTo>
                <a:cubicBezTo>
                  <a:pt x="23036" y="23774"/>
                  <a:pt x="23033" y="23773"/>
                  <a:pt x="23032" y="23773"/>
                </a:cubicBezTo>
                <a:lnTo>
                  <a:pt x="23032" y="23773"/>
                </a:lnTo>
                <a:cubicBezTo>
                  <a:pt x="23028" y="23773"/>
                  <a:pt x="23030" y="23784"/>
                  <a:pt x="23039" y="23801"/>
                </a:cubicBezTo>
                <a:cubicBezTo>
                  <a:pt x="23051" y="23801"/>
                  <a:pt x="23084" y="23824"/>
                  <a:pt x="23130" y="23858"/>
                </a:cubicBezTo>
                <a:lnTo>
                  <a:pt x="23130" y="23858"/>
                </a:lnTo>
                <a:cubicBezTo>
                  <a:pt x="23127" y="23855"/>
                  <a:pt x="23125" y="23852"/>
                  <a:pt x="23122" y="23849"/>
                </a:cubicBezTo>
                <a:lnTo>
                  <a:pt x="23122" y="23849"/>
                </a:lnTo>
                <a:cubicBezTo>
                  <a:pt x="23126" y="23853"/>
                  <a:pt x="23130" y="23857"/>
                  <a:pt x="23134" y="23861"/>
                </a:cubicBezTo>
                <a:cubicBezTo>
                  <a:pt x="23133" y="23860"/>
                  <a:pt x="23131" y="23859"/>
                  <a:pt x="23130" y="23858"/>
                </a:cubicBezTo>
                <a:lnTo>
                  <a:pt x="23130" y="23858"/>
                </a:lnTo>
                <a:cubicBezTo>
                  <a:pt x="23183" y="23919"/>
                  <a:pt x="23209" y="23959"/>
                  <a:pt x="23198" y="23959"/>
                </a:cubicBezTo>
                <a:cubicBezTo>
                  <a:pt x="23194" y="23959"/>
                  <a:pt x="23186" y="23954"/>
                  <a:pt x="23173" y="23944"/>
                </a:cubicBezTo>
                <a:lnTo>
                  <a:pt x="23173" y="23944"/>
                </a:lnTo>
                <a:lnTo>
                  <a:pt x="23218" y="23980"/>
                </a:lnTo>
                <a:cubicBezTo>
                  <a:pt x="23241" y="24004"/>
                  <a:pt x="23277" y="24028"/>
                  <a:pt x="23301" y="24063"/>
                </a:cubicBezTo>
                <a:lnTo>
                  <a:pt x="23337" y="24099"/>
                </a:lnTo>
                <a:lnTo>
                  <a:pt x="23360" y="24087"/>
                </a:lnTo>
                <a:cubicBezTo>
                  <a:pt x="23289" y="24028"/>
                  <a:pt x="23301" y="24004"/>
                  <a:pt x="23194" y="23920"/>
                </a:cubicBezTo>
                <a:cubicBezTo>
                  <a:pt x="23178" y="23905"/>
                  <a:pt x="23162" y="23889"/>
                  <a:pt x="23146" y="23873"/>
                </a:cubicBezTo>
                <a:lnTo>
                  <a:pt x="23146" y="23873"/>
                </a:lnTo>
                <a:cubicBezTo>
                  <a:pt x="23158" y="23873"/>
                  <a:pt x="23170" y="23885"/>
                  <a:pt x="23182" y="23897"/>
                </a:cubicBezTo>
                <a:cubicBezTo>
                  <a:pt x="23253" y="23956"/>
                  <a:pt x="23313" y="24028"/>
                  <a:pt x="23384" y="24087"/>
                </a:cubicBezTo>
                <a:lnTo>
                  <a:pt x="23384" y="24099"/>
                </a:lnTo>
                <a:cubicBezTo>
                  <a:pt x="23390" y="24093"/>
                  <a:pt x="23396" y="24090"/>
                  <a:pt x="23401" y="24090"/>
                </a:cubicBezTo>
                <a:cubicBezTo>
                  <a:pt x="23405" y="24090"/>
                  <a:pt x="23408" y="24093"/>
                  <a:pt x="23408" y="24099"/>
                </a:cubicBezTo>
                <a:lnTo>
                  <a:pt x="23420" y="24087"/>
                </a:lnTo>
                <a:lnTo>
                  <a:pt x="23432" y="24087"/>
                </a:lnTo>
                <a:lnTo>
                  <a:pt x="23444" y="24099"/>
                </a:lnTo>
                <a:lnTo>
                  <a:pt x="23456" y="24111"/>
                </a:lnTo>
                <a:lnTo>
                  <a:pt x="23468" y="24123"/>
                </a:lnTo>
                <a:cubicBezTo>
                  <a:pt x="23463" y="24127"/>
                  <a:pt x="23458" y="24130"/>
                  <a:pt x="23454" y="24133"/>
                </a:cubicBezTo>
                <a:lnTo>
                  <a:pt x="23454" y="24133"/>
                </a:lnTo>
                <a:cubicBezTo>
                  <a:pt x="23452" y="24131"/>
                  <a:pt x="23450" y="24129"/>
                  <a:pt x="23449" y="24128"/>
                </a:cubicBezTo>
                <a:lnTo>
                  <a:pt x="23449" y="24128"/>
                </a:lnTo>
                <a:cubicBezTo>
                  <a:pt x="23446" y="24132"/>
                  <a:pt x="23442" y="24136"/>
                  <a:pt x="23438" y="24141"/>
                </a:cubicBezTo>
                <a:lnTo>
                  <a:pt x="23438" y="24141"/>
                </a:lnTo>
                <a:cubicBezTo>
                  <a:pt x="23439" y="24140"/>
                  <a:pt x="23439" y="24140"/>
                  <a:pt x="23440" y="24140"/>
                </a:cubicBezTo>
                <a:lnTo>
                  <a:pt x="23440" y="24140"/>
                </a:lnTo>
                <a:cubicBezTo>
                  <a:pt x="23437" y="24142"/>
                  <a:pt x="23435" y="24144"/>
                  <a:pt x="23432" y="24147"/>
                </a:cubicBezTo>
                <a:cubicBezTo>
                  <a:pt x="23434" y="24145"/>
                  <a:pt x="23436" y="24143"/>
                  <a:pt x="23438" y="24141"/>
                </a:cubicBezTo>
                <a:lnTo>
                  <a:pt x="23438" y="24141"/>
                </a:lnTo>
                <a:cubicBezTo>
                  <a:pt x="23436" y="24141"/>
                  <a:pt x="23435" y="24141"/>
                  <a:pt x="23433" y="24141"/>
                </a:cubicBezTo>
                <a:cubicBezTo>
                  <a:pt x="23429" y="24141"/>
                  <a:pt x="23426" y="24141"/>
                  <a:pt x="23420" y="24147"/>
                </a:cubicBezTo>
                <a:cubicBezTo>
                  <a:pt x="23420" y="24147"/>
                  <a:pt x="23408" y="24159"/>
                  <a:pt x="23408" y="24159"/>
                </a:cubicBezTo>
                <a:lnTo>
                  <a:pt x="23396" y="24147"/>
                </a:lnTo>
                <a:cubicBezTo>
                  <a:pt x="23408" y="24135"/>
                  <a:pt x="23420" y="24135"/>
                  <a:pt x="23420" y="24135"/>
                </a:cubicBezTo>
                <a:cubicBezTo>
                  <a:pt x="23420" y="24135"/>
                  <a:pt x="23432" y="24123"/>
                  <a:pt x="23444" y="24099"/>
                </a:cubicBezTo>
                <a:lnTo>
                  <a:pt x="23444" y="24099"/>
                </a:lnTo>
                <a:cubicBezTo>
                  <a:pt x="23438" y="24105"/>
                  <a:pt x="23435" y="24105"/>
                  <a:pt x="23430" y="24105"/>
                </a:cubicBezTo>
                <a:cubicBezTo>
                  <a:pt x="23426" y="24105"/>
                  <a:pt x="23420" y="24105"/>
                  <a:pt x="23408" y="24111"/>
                </a:cubicBezTo>
                <a:cubicBezTo>
                  <a:pt x="23414" y="24099"/>
                  <a:pt x="23417" y="24099"/>
                  <a:pt x="23420" y="24099"/>
                </a:cubicBezTo>
                <a:cubicBezTo>
                  <a:pt x="23423" y="24099"/>
                  <a:pt x="23426" y="24099"/>
                  <a:pt x="23432" y="24087"/>
                </a:cubicBezTo>
                <a:lnTo>
                  <a:pt x="23432" y="24087"/>
                </a:lnTo>
                <a:lnTo>
                  <a:pt x="23408" y="24099"/>
                </a:lnTo>
                <a:cubicBezTo>
                  <a:pt x="23408" y="24099"/>
                  <a:pt x="23396" y="24099"/>
                  <a:pt x="23396" y="24111"/>
                </a:cubicBezTo>
                <a:lnTo>
                  <a:pt x="23384" y="24099"/>
                </a:lnTo>
                <a:cubicBezTo>
                  <a:pt x="23372" y="24111"/>
                  <a:pt x="23372" y="24111"/>
                  <a:pt x="23372" y="24123"/>
                </a:cubicBezTo>
                <a:lnTo>
                  <a:pt x="23360" y="24111"/>
                </a:lnTo>
                <a:lnTo>
                  <a:pt x="23325" y="24147"/>
                </a:lnTo>
                <a:cubicBezTo>
                  <a:pt x="23325" y="24170"/>
                  <a:pt x="23277" y="24206"/>
                  <a:pt x="23325" y="24206"/>
                </a:cubicBezTo>
                <a:cubicBezTo>
                  <a:pt x="23325" y="24202"/>
                  <a:pt x="23326" y="24197"/>
                  <a:pt x="23328" y="24194"/>
                </a:cubicBezTo>
                <a:lnTo>
                  <a:pt x="23328" y="24194"/>
                </a:lnTo>
                <a:cubicBezTo>
                  <a:pt x="23326" y="24194"/>
                  <a:pt x="23325" y="24194"/>
                  <a:pt x="23325" y="24194"/>
                </a:cubicBezTo>
                <a:lnTo>
                  <a:pt x="23338" y="24175"/>
                </a:lnTo>
                <a:lnTo>
                  <a:pt x="23338" y="24175"/>
                </a:lnTo>
                <a:cubicBezTo>
                  <a:pt x="23334" y="24178"/>
                  <a:pt x="23326" y="24185"/>
                  <a:pt x="23319" y="24185"/>
                </a:cubicBezTo>
                <a:cubicBezTo>
                  <a:pt x="23317" y="24185"/>
                  <a:pt x="23315" y="24184"/>
                  <a:pt x="23313" y="24182"/>
                </a:cubicBezTo>
                <a:cubicBezTo>
                  <a:pt x="23323" y="24172"/>
                  <a:pt x="23350" y="24154"/>
                  <a:pt x="23358" y="24141"/>
                </a:cubicBezTo>
                <a:lnTo>
                  <a:pt x="23358" y="24141"/>
                </a:lnTo>
                <a:cubicBezTo>
                  <a:pt x="23356" y="24152"/>
                  <a:pt x="23368" y="24153"/>
                  <a:pt x="23359" y="24169"/>
                </a:cubicBezTo>
                <a:lnTo>
                  <a:pt x="23359" y="24169"/>
                </a:lnTo>
                <a:lnTo>
                  <a:pt x="23349" y="24159"/>
                </a:lnTo>
                <a:lnTo>
                  <a:pt x="23338" y="24175"/>
                </a:lnTo>
                <a:lnTo>
                  <a:pt x="23338" y="24175"/>
                </a:lnTo>
                <a:cubicBezTo>
                  <a:pt x="23339" y="24174"/>
                  <a:pt x="23339" y="24174"/>
                  <a:pt x="23340" y="24174"/>
                </a:cubicBezTo>
                <a:lnTo>
                  <a:pt x="23340" y="24174"/>
                </a:lnTo>
                <a:cubicBezTo>
                  <a:pt x="23340" y="24174"/>
                  <a:pt x="23340" y="24176"/>
                  <a:pt x="23337" y="24182"/>
                </a:cubicBezTo>
                <a:cubicBezTo>
                  <a:pt x="23343" y="24182"/>
                  <a:pt x="23349" y="24179"/>
                  <a:pt x="23353" y="24176"/>
                </a:cubicBezTo>
                <a:lnTo>
                  <a:pt x="23353" y="24176"/>
                </a:lnTo>
                <a:cubicBezTo>
                  <a:pt x="23349" y="24181"/>
                  <a:pt x="23344" y="24187"/>
                  <a:pt x="23337" y="24194"/>
                </a:cubicBezTo>
                <a:cubicBezTo>
                  <a:pt x="23337" y="24198"/>
                  <a:pt x="23338" y="24200"/>
                  <a:pt x="23340" y="24200"/>
                </a:cubicBezTo>
                <a:cubicBezTo>
                  <a:pt x="23345" y="24200"/>
                  <a:pt x="23353" y="24194"/>
                  <a:pt x="23360" y="24194"/>
                </a:cubicBezTo>
                <a:cubicBezTo>
                  <a:pt x="23360" y="24206"/>
                  <a:pt x="23360" y="24206"/>
                  <a:pt x="23360" y="24206"/>
                </a:cubicBezTo>
                <a:cubicBezTo>
                  <a:pt x="23384" y="24230"/>
                  <a:pt x="23396" y="24242"/>
                  <a:pt x="23408" y="24254"/>
                </a:cubicBezTo>
                <a:cubicBezTo>
                  <a:pt x="23402" y="24254"/>
                  <a:pt x="23402" y="24251"/>
                  <a:pt x="23399" y="24251"/>
                </a:cubicBezTo>
                <a:cubicBezTo>
                  <a:pt x="23398" y="24251"/>
                  <a:pt x="23397" y="24251"/>
                  <a:pt x="23394" y="24252"/>
                </a:cubicBezTo>
                <a:lnTo>
                  <a:pt x="23394" y="24252"/>
                </a:lnTo>
                <a:lnTo>
                  <a:pt x="23360" y="24230"/>
                </a:lnTo>
                <a:cubicBezTo>
                  <a:pt x="23360" y="24230"/>
                  <a:pt x="23360" y="24218"/>
                  <a:pt x="23360" y="24218"/>
                </a:cubicBezTo>
                <a:cubicBezTo>
                  <a:pt x="23349" y="24218"/>
                  <a:pt x="23349" y="24230"/>
                  <a:pt x="23349" y="24230"/>
                </a:cubicBezTo>
                <a:lnTo>
                  <a:pt x="23337" y="24242"/>
                </a:lnTo>
                <a:cubicBezTo>
                  <a:pt x="23337" y="24254"/>
                  <a:pt x="23360" y="24266"/>
                  <a:pt x="23360" y="24266"/>
                </a:cubicBezTo>
                <a:lnTo>
                  <a:pt x="23360" y="24254"/>
                </a:lnTo>
                <a:lnTo>
                  <a:pt x="23372" y="24242"/>
                </a:lnTo>
                <a:lnTo>
                  <a:pt x="23360" y="24266"/>
                </a:lnTo>
                <a:cubicBezTo>
                  <a:pt x="23360" y="24266"/>
                  <a:pt x="23360" y="24266"/>
                  <a:pt x="23360" y="24278"/>
                </a:cubicBezTo>
                <a:cubicBezTo>
                  <a:pt x="23364" y="24274"/>
                  <a:pt x="23368" y="24270"/>
                  <a:pt x="23372" y="24266"/>
                </a:cubicBezTo>
                <a:lnTo>
                  <a:pt x="23372" y="24266"/>
                </a:lnTo>
                <a:cubicBezTo>
                  <a:pt x="23369" y="24275"/>
                  <a:pt x="23370" y="24278"/>
                  <a:pt x="23373" y="24278"/>
                </a:cubicBezTo>
                <a:cubicBezTo>
                  <a:pt x="23377" y="24278"/>
                  <a:pt x="23386" y="24271"/>
                  <a:pt x="23392" y="24270"/>
                </a:cubicBezTo>
                <a:lnTo>
                  <a:pt x="23392" y="24270"/>
                </a:lnTo>
                <a:lnTo>
                  <a:pt x="23384" y="24278"/>
                </a:lnTo>
                <a:lnTo>
                  <a:pt x="23384" y="24290"/>
                </a:lnTo>
                <a:cubicBezTo>
                  <a:pt x="23392" y="24282"/>
                  <a:pt x="23394" y="24275"/>
                  <a:pt x="23395" y="24271"/>
                </a:cubicBezTo>
                <a:lnTo>
                  <a:pt x="23395" y="24271"/>
                </a:lnTo>
                <a:cubicBezTo>
                  <a:pt x="23397" y="24271"/>
                  <a:pt x="23398" y="24273"/>
                  <a:pt x="23398" y="24276"/>
                </a:cubicBezTo>
                <a:lnTo>
                  <a:pt x="23398" y="24276"/>
                </a:lnTo>
                <a:cubicBezTo>
                  <a:pt x="23408" y="24266"/>
                  <a:pt x="23409" y="24265"/>
                  <a:pt x="23420" y="24254"/>
                </a:cubicBezTo>
                <a:lnTo>
                  <a:pt x="23444" y="24254"/>
                </a:lnTo>
                <a:lnTo>
                  <a:pt x="23432" y="24242"/>
                </a:lnTo>
                <a:lnTo>
                  <a:pt x="23456" y="24242"/>
                </a:lnTo>
                <a:lnTo>
                  <a:pt x="23444" y="24254"/>
                </a:lnTo>
                <a:cubicBezTo>
                  <a:pt x="23435" y="24258"/>
                  <a:pt x="23428" y="24264"/>
                  <a:pt x="23423" y="24269"/>
                </a:cubicBezTo>
                <a:lnTo>
                  <a:pt x="23423" y="24269"/>
                </a:lnTo>
                <a:cubicBezTo>
                  <a:pt x="23422" y="24268"/>
                  <a:pt x="23421" y="24267"/>
                  <a:pt x="23420" y="24266"/>
                </a:cubicBezTo>
                <a:lnTo>
                  <a:pt x="23405" y="24281"/>
                </a:lnTo>
                <a:lnTo>
                  <a:pt x="23405" y="24281"/>
                </a:lnTo>
                <a:cubicBezTo>
                  <a:pt x="23403" y="24279"/>
                  <a:pt x="23401" y="24278"/>
                  <a:pt x="23398" y="24278"/>
                </a:cubicBezTo>
                <a:lnTo>
                  <a:pt x="23398" y="24278"/>
                </a:lnTo>
                <a:cubicBezTo>
                  <a:pt x="23398" y="24281"/>
                  <a:pt x="23397" y="24284"/>
                  <a:pt x="23396" y="24290"/>
                </a:cubicBezTo>
                <a:lnTo>
                  <a:pt x="23405" y="24281"/>
                </a:lnTo>
                <a:lnTo>
                  <a:pt x="23405" y="24281"/>
                </a:lnTo>
                <a:cubicBezTo>
                  <a:pt x="23408" y="24284"/>
                  <a:pt x="23408" y="24290"/>
                  <a:pt x="23408" y="24290"/>
                </a:cubicBezTo>
                <a:cubicBezTo>
                  <a:pt x="23408" y="24290"/>
                  <a:pt x="23413" y="24280"/>
                  <a:pt x="23423" y="24269"/>
                </a:cubicBezTo>
                <a:lnTo>
                  <a:pt x="23423" y="24269"/>
                </a:lnTo>
                <a:cubicBezTo>
                  <a:pt x="23428" y="24276"/>
                  <a:pt x="23433" y="24282"/>
                  <a:pt x="23438" y="24287"/>
                </a:cubicBezTo>
                <a:lnTo>
                  <a:pt x="23438" y="24287"/>
                </a:lnTo>
                <a:cubicBezTo>
                  <a:pt x="23440" y="24285"/>
                  <a:pt x="23442" y="24282"/>
                  <a:pt x="23444" y="24278"/>
                </a:cubicBezTo>
                <a:cubicBezTo>
                  <a:pt x="23456" y="24266"/>
                  <a:pt x="23456" y="24266"/>
                  <a:pt x="23468" y="24266"/>
                </a:cubicBezTo>
                <a:lnTo>
                  <a:pt x="23468" y="24254"/>
                </a:lnTo>
                <a:lnTo>
                  <a:pt x="23480" y="24266"/>
                </a:lnTo>
                <a:lnTo>
                  <a:pt x="23468" y="24266"/>
                </a:lnTo>
                <a:cubicBezTo>
                  <a:pt x="23456" y="24278"/>
                  <a:pt x="23456" y="24278"/>
                  <a:pt x="23456" y="24278"/>
                </a:cubicBezTo>
                <a:cubicBezTo>
                  <a:pt x="23448" y="24285"/>
                  <a:pt x="23444" y="24289"/>
                  <a:pt x="23442" y="24292"/>
                </a:cubicBezTo>
                <a:lnTo>
                  <a:pt x="23442" y="24292"/>
                </a:lnTo>
                <a:cubicBezTo>
                  <a:pt x="23440" y="24290"/>
                  <a:pt x="23439" y="24289"/>
                  <a:pt x="23438" y="24287"/>
                </a:cubicBezTo>
                <a:lnTo>
                  <a:pt x="23438" y="24287"/>
                </a:lnTo>
                <a:cubicBezTo>
                  <a:pt x="23428" y="24298"/>
                  <a:pt x="23420" y="24292"/>
                  <a:pt x="23420" y="24301"/>
                </a:cubicBezTo>
                <a:cubicBezTo>
                  <a:pt x="23420" y="24301"/>
                  <a:pt x="23432" y="24301"/>
                  <a:pt x="23432" y="24313"/>
                </a:cubicBezTo>
                <a:cubicBezTo>
                  <a:pt x="23440" y="24297"/>
                  <a:pt x="23437" y="24297"/>
                  <a:pt x="23442" y="24292"/>
                </a:cubicBezTo>
                <a:lnTo>
                  <a:pt x="23442" y="24292"/>
                </a:lnTo>
                <a:cubicBezTo>
                  <a:pt x="23479" y="24336"/>
                  <a:pt x="23509" y="24365"/>
                  <a:pt x="23539" y="24385"/>
                </a:cubicBezTo>
                <a:cubicBezTo>
                  <a:pt x="23539" y="24388"/>
                  <a:pt x="23538" y="24391"/>
                  <a:pt x="23537" y="24394"/>
                </a:cubicBezTo>
                <a:lnTo>
                  <a:pt x="23537" y="24394"/>
                </a:lnTo>
                <a:cubicBezTo>
                  <a:pt x="23537" y="24394"/>
                  <a:pt x="23538" y="24394"/>
                  <a:pt x="23538" y="24394"/>
                </a:cubicBezTo>
                <a:cubicBezTo>
                  <a:pt x="23542" y="24394"/>
                  <a:pt x="23545" y="24397"/>
                  <a:pt x="23539" y="24409"/>
                </a:cubicBezTo>
                <a:cubicBezTo>
                  <a:pt x="23551" y="24409"/>
                  <a:pt x="23551" y="24397"/>
                  <a:pt x="23551" y="24397"/>
                </a:cubicBezTo>
                <a:cubicBezTo>
                  <a:pt x="23567" y="24412"/>
                  <a:pt x="23582" y="24426"/>
                  <a:pt x="23598" y="24439"/>
                </a:cubicBezTo>
                <a:lnTo>
                  <a:pt x="23598" y="24439"/>
                </a:lnTo>
                <a:cubicBezTo>
                  <a:pt x="23606" y="24431"/>
                  <a:pt x="23616" y="24422"/>
                  <a:pt x="23622" y="24409"/>
                </a:cubicBezTo>
                <a:lnTo>
                  <a:pt x="23622" y="24420"/>
                </a:lnTo>
                <a:cubicBezTo>
                  <a:pt x="23622" y="24432"/>
                  <a:pt x="23628" y="24432"/>
                  <a:pt x="23633" y="24432"/>
                </a:cubicBezTo>
                <a:cubicBezTo>
                  <a:pt x="23637" y="24432"/>
                  <a:pt x="23640" y="24432"/>
                  <a:pt x="23634" y="24444"/>
                </a:cubicBezTo>
                <a:cubicBezTo>
                  <a:pt x="23627" y="24441"/>
                  <a:pt x="23622" y="24439"/>
                  <a:pt x="23619" y="24439"/>
                </a:cubicBezTo>
                <a:cubicBezTo>
                  <a:pt x="23613" y="24439"/>
                  <a:pt x="23611" y="24444"/>
                  <a:pt x="23611" y="24449"/>
                </a:cubicBezTo>
                <a:lnTo>
                  <a:pt x="23611" y="24449"/>
                </a:lnTo>
                <a:cubicBezTo>
                  <a:pt x="23606" y="24446"/>
                  <a:pt x="23602" y="24442"/>
                  <a:pt x="23598" y="24439"/>
                </a:cubicBezTo>
                <a:lnTo>
                  <a:pt x="23598" y="24439"/>
                </a:lnTo>
                <a:cubicBezTo>
                  <a:pt x="23592" y="24445"/>
                  <a:pt x="23587" y="24451"/>
                  <a:pt x="23587" y="24456"/>
                </a:cubicBezTo>
                <a:cubicBezTo>
                  <a:pt x="23587" y="24468"/>
                  <a:pt x="23599" y="24468"/>
                  <a:pt x="23611" y="24480"/>
                </a:cubicBezTo>
                <a:lnTo>
                  <a:pt x="23622" y="24480"/>
                </a:lnTo>
                <a:cubicBezTo>
                  <a:pt x="23622" y="24468"/>
                  <a:pt x="23622" y="24468"/>
                  <a:pt x="23622" y="24468"/>
                </a:cubicBezTo>
                <a:cubicBezTo>
                  <a:pt x="23611" y="24468"/>
                  <a:pt x="23611" y="24468"/>
                  <a:pt x="23611" y="24456"/>
                </a:cubicBezTo>
                <a:cubicBezTo>
                  <a:pt x="23611" y="24454"/>
                  <a:pt x="23611" y="24452"/>
                  <a:pt x="23611" y="24449"/>
                </a:cubicBezTo>
                <a:lnTo>
                  <a:pt x="23611" y="24449"/>
                </a:lnTo>
                <a:cubicBezTo>
                  <a:pt x="23627" y="24463"/>
                  <a:pt x="23642" y="24476"/>
                  <a:pt x="23658" y="24492"/>
                </a:cubicBezTo>
                <a:lnTo>
                  <a:pt x="23670" y="24492"/>
                </a:lnTo>
                <a:cubicBezTo>
                  <a:pt x="23682" y="24504"/>
                  <a:pt x="23694" y="24516"/>
                  <a:pt x="23706" y="24528"/>
                </a:cubicBezTo>
                <a:lnTo>
                  <a:pt x="23706" y="24540"/>
                </a:lnTo>
                <a:cubicBezTo>
                  <a:pt x="23718" y="24540"/>
                  <a:pt x="23730" y="24551"/>
                  <a:pt x="23730" y="24551"/>
                </a:cubicBezTo>
                <a:lnTo>
                  <a:pt x="23730" y="24563"/>
                </a:lnTo>
                <a:lnTo>
                  <a:pt x="23777" y="24599"/>
                </a:lnTo>
                <a:cubicBezTo>
                  <a:pt x="23789" y="24611"/>
                  <a:pt x="23801" y="24623"/>
                  <a:pt x="23801" y="24635"/>
                </a:cubicBezTo>
                <a:lnTo>
                  <a:pt x="23813" y="24635"/>
                </a:lnTo>
                <a:cubicBezTo>
                  <a:pt x="23813" y="24635"/>
                  <a:pt x="23813" y="24647"/>
                  <a:pt x="23801" y="24647"/>
                </a:cubicBezTo>
                <a:lnTo>
                  <a:pt x="23825" y="24647"/>
                </a:lnTo>
                <a:cubicBezTo>
                  <a:pt x="23825" y="24647"/>
                  <a:pt x="23825" y="24659"/>
                  <a:pt x="23825" y="24659"/>
                </a:cubicBezTo>
                <a:cubicBezTo>
                  <a:pt x="23801" y="24659"/>
                  <a:pt x="23789" y="24659"/>
                  <a:pt x="23801" y="24635"/>
                </a:cubicBezTo>
                <a:lnTo>
                  <a:pt x="23801" y="24635"/>
                </a:lnTo>
                <a:cubicBezTo>
                  <a:pt x="23789" y="24659"/>
                  <a:pt x="23765" y="24671"/>
                  <a:pt x="23753" y="24671"/>
                </a:cubicBezTo>
                <a:cubicBezTo>
                  <a:pt x="23756" y="24665"/>
                  <a:pt x="23759" y="24661"/>
                  <a:pt x="23762" y="24658"/>
                </a:cubicBezTo>
                <a:lnTo>
                  <a:pt x="23762" y="24658"/>
                </a:lnTo>
                <a:cubicBezTo>
                  <a:pt x="23752" y="24665"/>
                  <a:pt x="23741" y="24671"/>
                  <a:pt x="23730" y="24671"/>
                </a:cubicBezTo>
                <a:cubicBezTo>
                  <a:pt x="23730" y="24681"/>
                  <a:pt x="23735" y="24684"/>
                  <a:pt x="23744" y="24684"/>
                </a:cubicBezTo>
                <a:cubicBezTo>
                  <a:pt x="23762" y="24684"/>
                  <a:pt x="23792" y="24669"/>
                  <a:pt x="23807" y="24669"/>
                </a:cubicBezTo>
                <a:cubicBezTo>
                  <a:pt x="23809" y="24669"/>
                  <a:pt x="23812" y="24669"/>
                  <a:pt x="23813" y="24671"/>
                </a:cubicBezTo>
                <a:cubicBezTo>
                  <a:pt x="23801" y="24682"/>
                  <a:pt x="23789" y="24682"/>
                  <a:pt x="23789" y="24694"/>
                </a:cubicBezTo>
                <a:cubicBezTo>
                  <a:pt x="23801" y="24706"/>
                  <a:pt x="23837" y="24718"/>
                  <a:pt x="23825" y="24742"/>
                </a:cubicBezTo>
                <a:cubicBezTo>
                  <a:pt x="23825" y="24744"/>
                  <a:pt x="23826" y="24744"/>
                  <a:pt x="23827" y="24744"/>
                </a:cubicBezTo>
                <a:cubicBezTo>
                  <a:pt x="23835" y="24744"/>
                  <a:pt x="23862" y="24718"/>
                  <a:pt x="23872" y="24718"/>
                </a:cubicBezTo>
                <a:lnTo>
                  <a:pt x="23872" y="24718"/>
                </a:lnTo>
                <a:lnTo>
                  <a:pt x="23849" y="24742"/>
                </a:lnTo>
                <a:cubicBezTo>
                  <a:pt x="23852" y="24740"/>
                  <a:pt x="23855" y="24739"/>
                  <a:pt x="23857" y="24739"/>
                </a:cubicBezTo>
                <a:cubicBezTo>
                  <a:pt x="23864" y="24739"/>
                  <a:pt x="23866" y="24746"/>
                  <a:pt x="23869" y="24746"/>
                </a:cubicBezTo>
                <a:cubicBezTo>
                  <a:pt x="23872" y="24746"/>
                  <a:pt x="23876" y="24743"/>
                  <a:pt x="23884" y="24730"/>
                </a:cubicBezTo>
                <a:lnTo>
                  <a:pt x="23884" y="24730"/>
                </a:lnTo>
                <a:cubicBezTo>
                  <a:pt x="23884" y="24742"/>
                  <a:pt x="23872" y="24754"/>
                  <a:pt x="23861" y="24754"/>
                </a:cubicBezTo>
                <a:cubicBezTo>
                  <a:pt x="23868" y="24754"/>
                  <a:pt x="23866" y="24759"/>
                  <a:pt x="23870" y="24759"/>
                </a:cubicBezTo>
                <a:cubicBezTo>
                  <a:pt x="23872" y="24759"/>
                  <a:pt x="23876" y="24758"/>
                  <a:pt x="23884" y="24754"/>
                </a:cubicBezTo>
                <a:lnTo>
                  <a:pt x="23884" y="24742"/>
                </a:lnTo>
                <a:lnTo>
                  <a:pt x="23896" y="24742"/>
                </a:lnTo>
                <a:cubicBezTo>
                  <a:pt x="23896" y="24742"/>
                  <a:pt x="23884" y="24754"/>
                  <a:pt x="23884" y="24766"/>
                </a:cubicBezTo>
                <a:cubicBezTo>
                  <a:pt x="23886" y="24766"/>
                  <a:pt x="23888" y="24767"/>
                  <a:pt x="23890" y="24768"/>
                </a:cubicBezTo>
                <a:lnTo>
                  <a:pt x="23890" y="24768"/>
                </a:lnTo>
                <a:cubicBezTo>
                  <a:pt x="23894" y="24766"/>
                  <a:pt x="23901" y="24766"/>
                  <a:pt x="23908" y="24766"/>
                </a:cubicBezTo>
                <a:lnTo>
                  <a:pt x="23920" y="24766"/>
                </a:lnTo>
                <a:cubicBezTo>
                  <a:pt x="23920" y="24766"/>
                  <a:pt x="23908" y="24778"/>
                  <a:pt x="23908" y="24778"/>
                </a:cubicBezTo>
                <a:lnTo>
                  <a:pt x="23906" y="24779"/>
                </a:lnTo>
                <a:lnTo>
                  <a:pt x="23906" y="24779"/>
                </a:lnTo>
                <a:cubicBezTo>
                  <a:pt x="23901" y="24774"/>
                  <a:pt x="23895" y="24771"/>
                  <a:pt x="23890" y="24768"/>
                </a:cubicBezTo>
                <a:lnTo>
                  <a:pt x="23890" y="24768"/>
                </a:lnTo>
                <a:cubicBezTo>
                  <a:pt x="23887" y="24770"/>
                  <a:pt x="23884" y="24773"/>
                  <a:pt x="23884" y="24778"/>
                </a:cubicBezTo>
                <a:cubicBezTo>
                  <a:pt x="23884" y="24778"/>
                  <a:pt x="23884" y="24778"/>
                  <a:pt x="23884" y="24790"/>
                </a:cubicBezTo>
                <a:lnTo>
                  <a:pt x="23906" y="24779"/>
                </a:lnTo>
                <a:lnTo>
                  <a:pt x="23906" y="24779"/>
                </a:lnTo>
                <a:cubicBezTo>
                  <a:pt x="23908" y="24780"/>
                  <a:pt x="23909" y="24781"/>
                  <a:pt x="23910" y="24782"/>
                </a:cubicBezTo>
                <a:lnTo>
                  <a:pt x="23910" y="24782"/>
                </a:lnTo>
                <a:cubicBezTo>
                  <a:pt x="23913" y="24781"/>
                  <a:pt x="23916" y="24780"/>
                  <a:pt x="23920" y="24778"/>
                </a:cubicBezTo>
                <a:lnTo>
                  <a:pt x="23920" y="24778"/>
                </a:lnTo>
                <a:cubicBezTo>
                  <a:pt x="23920" y="24778"/>
                  <a:pt x="23917" y="24781"/>
                  <a:pt x="23913" y="24785"/>
                </a:cubicBezTo>
                <a:lnTo>
                  <a:pt x="23913" y="24785"/>
                </a:lnTo>
                <a:cubicBezTo>
                  <a:pt x="23912" y="24784"/>
                  <a:pt x="23911" y="24783"/>
                  <a:pt x="23910" y="24782"/>
                </a:cubicBezTo>
                <a:lnTo>
                  <a:pt x="23910" y="24782"/>
                </a:lnTo>
                <a:cubicBezTo>
                  <a:pt x="23896" y="24790"/>
                  <a:pt x="23893" y="24791"/>
                  <a:pt x="23872" y="24801"/>
                </a:cubicBezTo>
                <a:cubicBezTo>
                  <a:pt x="23872" y="24806"/>
                  <a:pt x="23874" y="24808"/>
                  <a:pt x="23877" y="24808"/>
                </a:cubicBezTo>
                <a:cubicBezTo>
                  <a:pt x="23886" y="24808"/>
                  <a:pt x="23903" y="24794"/>
                  <a:pt x="23913" y="24785"/>
                </a:cubicBezTo>
                <a:lnTo>
                  <a:pt x="23913" y="24785"/>
                </a:lnTo>
                <a:cubicBezTo>
                  <a:pt x="23937" y="24806"/>
                  <a:pt x="23964" y="24837"/>
                  <a:pt x="24015" y="24837"/>
                </a:cubicBezTo>
                <a:lnTo>
                  <a:pt x="23992" y="24849"/>
                </a:lnTo>
                <a:cubicBezTo>
                  <a:pt x="23998" y="24846"/>
                  <a:pt x="24002" y="24845"/>
                  <a:pt x="24005" y="24845"/>
                </a:cubicBezTo>
                <a:cubicBezTo>
                  <a:pt x="24019" y="24845"/>
                  <a:pt x="24007" y="24871"/>
                  <a:pt x="24021" y="24871"/>
                </a:cubicBezTo>
                <a:cubicBezTo>
                  <a:pt x="24028" y="24871"/>
                  <a:pt x="24040" y="24865"/>
                  <a:pt x="24063" y="24849"/>
                </a:cubicBezTo>
                <a:lnTo>
                  <a:pt x="24063" y="24849"/>
                </a:lnTo>
                <a:lnTo>
                  <a:pt x="24027" y="24885"/>
                </a:lnTo>
                <a:cubicBezTo>
                  <a:pt x="24027" y="24889"/>
                  <a:pt x="24029" y="24891"/>
                  <a:pt x="24032" y="24891"/>
                </a:cubicBezTo>
                <a:cubicBezTo>
                  <a:pt x="24041" y="24891"/>
                  <a:pt x="24058" y="24878"/>
                  <a:pt x="24066" y="24878"/>
                </a:cubicBezTo>
                <a:lnTo>
                  <a:pt x="24066" y="24878"/>
                </a:lnTo>
                <a:cubicBezTo>
                  <a:pt x="24070" y="24878"/>
                  <a:pt x="24070" y="24882"/>
                  <a:pt x="24063" y="24897"/>
                </a:cubicBezTo>
                <a:lnTo>
                  <a:pt x="24075" y="24873"/>
                </a:lnTo>
                <a:lnTo>
                  <a:pt x="24075" y="24885"/>
                </a:lnTo>
                <a:cubicBezTo>
                  <a:pt x="24085" y="24880"/>
                  <a:pt x="24091" y="24877"/>
                  <a:pt x="24094" y="24877"/>
                </a:cubicBezTo>
                <a:cubicBezTo>
                  <a:pt x="24099" y="24877"/>
                  <a:pt x="24099" y="24883"/>
                  <a:pt x="24099" y="24897"/>
                </a:cubicBezTo>
                <a:cubicBezTo>
                  <a:pt x="24097" y="24898"/>
                  <a:pt x="24096" y="24899"/>
                  <a:pt x="24095" y="24900"/>
                </a:cubicBezTo>
                <a:lnTo>
                  <a:pt x="24095" y="24900"/>
                </a:lnTo>
                <a:cubicBezTo>
                  <a:pt x="24101" y="24898"/>
                  <a:pt x="24106" y="24897"/>
                  <a:pt x="24111" y="24897"/>
                </a:cubicBezTo>
                <a:lnTo>
                  <a:pt x="24111" y="24897"/>
                </a:lnTo>
                <a:cubicBezTo>
                  <a:pt x="24111" y="24897"/>
                  <a:pt x="24111" y="24897"/>
                  <a:pt x="24111" y="24897"/>
                </a:cubicBezTo>
                <a:cubicBezTo>
                  <a:pt x="24111" y="24897"/>
                  <a:pt x="24111" y="24897"/>
                  <a:pt x="24111" y="24885"/>
                </a:cubicBezTo>
                <a:lnTo>
                  <a:pt x="24122" y="24897"/>
                </a:lnTo>
                <a:lnTo>
                  <a:pt x="24111" y="24909"/>
                </a:lnTo>
                <a:lnTo>
                  <a:pt x="24101" y="24909"/>
                </a:lnTo>
                <a:cubicBezTo>
                  <a:pt x="24097" y="24915"/>
                  <a:pt x="24095" y="24921"/>
                  <a:pt x="24087" y="24921"/>
                </a:cubicBezTo>
                <a:cubicBezTo>
                  <a:pt x="24103" y="24921"/>
                  <a:pt x="24097" y="24936"/>
                  <a:pt x="24110" y="24936"/>
                </a:cubicBezTo>
                <a:cubicBezTo>
                  <a:pt x="24116" y="24936"/>
                  <a:pt x="24126" y="24932"/>
                  <a:pt x="24146" y="24921"/>
                </a:cubicBezTo>
                <a:cubicBezTo>
                  <a:pt x="24146" y="24921"/>
                  <a:pt x="24158" y="24909"/>
                  <a:pt x="24158" y="24909"/>
                </a:cubicBezTo>
                <a:lnTo>
                  <a:pt x="24158" y="24909"/>
                </a:lnTo>
                <a:cubicBezTo>
                  <a:pt x="24146" y="24921"/>
                  <a:pt x="24146" y="24932"/>
                  <a:pt x="24134" y="24932"/>
                </a:cubicBezTo>
                <a:lnTo>
                  <a:pt x="24146" y="24932"/>
                </a:lnTo>
                <a:cubicBezTo>
                  <a:pt x="24150" y="24931"/>
                  <a:pt x="24152" y="24930"/>
                  <a:pt x="24153" y="24930"/>
                </a:cubicBezTo>
                <a:lnTo>
                  <a:pt x="24153" y="24930"/>
                </a:lnTo>
                <a:cubicBezTo>
                  <a:pt x="24161" y="24930"/>
                  <a:pt x="24134" y="24958"/>
                  <a:pt x="24134" y="24968"/>
                </a:cubicBezTo>
                <a:lnTo>
                  <a:pt x="24146" y="24968"/>
                </a:lnTo>
                <a:lnTo>
                  <a:pt x="24158" y="24956"/>
                </a:lnTo>
                <a:lnTo>
                  <a:pt x="24170" y="24956"/>
                </a:lnTo>
                <a:lnTo>
                  <a:pt x="24171" y="24955"/>
                </a:lnTo>
                <a:lnTo>
                  <a:pt x="24171" y="24955"/>
                </a:lnTo>
                <a:cubicBezTo>
                  <a:pt x="24230" y="25003"/>
                  <a:pt x="24233" y="24995"/>
                  <a:pt x="24277" y="25040"/>
                </a:cubicBezTo>
                <a:lnTo>
                  <a:pt x="24242" y="24992"/>
                </a:lnTo>
                <a:lnTo>
                  <a:pt x="24230" y="24992"/>
                </a:lnTo>
                <a:cubicBezTo>
                  <a:pt x="24219" y="24970"/>
                  <a:pt x="24198" y="24959"/>
                  <a:pt x="24177" y="24948"/>
                </a:cubicBezTo>
                <a:lnTo>
                  <a:pt x="24177" y="24948"/>
                </a:lnTo>
                <a:lnTo>
                  <a:pt x="24171" y="24955"/>
                </a:lnTo>
                <a:lnTo>
                  <a:pt x="24171" y="24955"/>
                </a:lnTo>
                <a:cubicBezTo>
                  <a:pt x="24167" y="24952"/>
                  <a:pt x="24163" y="24948"/>
                  <a:pt x="24158" y="24944"/>
                </a:cubicBezTo>
                <a:lnTo>
                  <a:pt x="24170" y="24944"/>
                </a:lnTo>
                <a:cubicBezTo>
                  <a:pt x="24172" y="24945"/>
                  <a:pt x="24174" y="24947"/>
                  <a:pt x="24177" y="24948"/>
                </a:cubicBezTo>
                <a:lnTo>
                  <a:pt x="24177" y="24948"/>
                </a:lnTo>
                <a:lnTo>
                  <a:pt x="24206" y="24909"/>
                </a:lnTo>
                <a:lnTo>
                  <a:pt x="24313" y="25016"/>
                </a:lnTo>
                <a:cubicBezTo>
                  <a:pt x="24313" y="25028"/>
                  <a:pt x="24313" y="25052"/>
                  <a:pt x="24325" y="25063"/>
                </a:cubicBezTo>
                <a:cubicBezTo>
                  <a:pt x="24384" y="25099"/>
                  <a:pt x="24480" y="25218"/>
                  <a:pt x="24551" y="25302"/>
                </a:cubicBezTo>
                <a:cubicBezTo>
                  <a:pt x="24508" y="25249"/>
                  <a:pt x="24497" y="25231"/>
                  <a:pt x="24501" y="25231"/>
                </a:cubicBezTo>
                <a:lnTo>
                  <a:pt x="24501" y="25231"/>
                </a:lnTo>
                <a:cubicBezTo>
                  <a:pt x="24511" y="25231"/>
                  <a:pt x="24603" y="25322"/>
                  <a:pt x="24613" y="25322"/>
                </a:cubicBezTo>
                <a:cubicBezTo>
                  <a:pt x="24615" y="25322"/>
                  <a:pt x="24614" y="25320"/>
                  <a:pt x="24611" y="25313"/>
                </a:cubicBezTo>
                <a:lnTo>
                  <a:pt x="24611" y="25313"/>
                </a:lnTo>
                <a:lnTo>
                  <a:pt x="24740" y="25431"/>
                </a:lnTo>
                <a:lnTo>
                  <a:pt x="24740" y="25431"/>
                </a:lnTo>
                <a:cubicBezTo>
                  <a:pt x="24743" y="25434"/>
                  <a:pt x="24747" y="25438"/>
                  <a:pt x="24750" y="25441"/>
                </a:cubicBezTo>
                <a:lnTo>
                  <a:pt x="24750" y="25441"/>
                </a:lnTo>
                <a:cubicBezTo>
                  <a:pt x="24768" y="25461"/>
                  <a:pt x="24795" y="25494"/>
                  <a:pt x="24821" y="25522"/>
                </a:cubicBezTo>
                <a:lnTo>
                  <a:pt x="24821" y="25522"/>
                </a:lnTo>
                <a:cubicBezTo>
                  <a:pt x="24822" y="25524"/>
                  <a:pt x="24824" y="25526"/>
                  <a:pt x="24825" y="25528"/>
                </a:cubicBezTo>
                <a:lnTo>
                  <a:pt x="24823" y="25525"/>
                </a:lnTo>
                <a:lnTo>
                  <a:pt x="24823" y="25525"/>
                </a:lnTo>
                <a:cubicBezTo>
                  <a:pt x="24832" y="25534"/>
                  <a:pt x="24841" y="25544"/>
                  <a:pt x="24849" y="25552"/>
                </a:cubicBezTo>
                <a:cubicBezTo>
                  <a:pt x="24861" y="25575"/>
                  <a:pt x="24873" y="25587"/>
                  <a:pt x="24873" y="25599"/>
                </a:cubicBezTo>
                <a:cubicBezTo>
                  <a:pt x="24896" y="25611"/>
                  <a:pt x="24920" y="25635"/>
                  <a:pt x="24956" y="25659"/>
                </a:cubicBezTo>
                <a:cubicBezTo>
                  <a:pt x="25004" y="25706"/>
                  <a:pt x="25051" y="25754"/>
                  <a:pt x="25099" y="25802"/>
                </a:cubicBezTo>
                <a:cubicBezTo>
                  <a:pt x="25096" y="25802"/>
                  <a:pt x="25091" y="25800"/>
                  <a:pt x="25086" y="25798"/>
                </a:cubicBezTo>
                <a:lnTo>
                  <a:pt x="25086" y="25798"/>
                </a:lnTo>
                <a:lnTo>
                  <a:pt x="25206" y="25909"/>
                </a:lnTo>
                <a:lnTo>
                  <a:pt x="25146" y="25837"/>
                </a:lnTo>
                <a:lnTo>
                  <a:pt x="25146" y="25837"/>
                </a:lnTo>
                <a:cubicBezTo>
                  <a:pt x="25135" y="25825"/>
                  <a:pt x="25123" y="25814"/>
                  <a:pt x="25111" y="25802"/>
                </a:cubicBezTo>
                <a:lnTo>
                  <a:pt x="25111" y="25802"/>
                </a:lnTo>
                <a:lnTo>
                  <a:pt x="25277" y="25909"/>
                </a:lnTo>
                <a:cubicBezTo>
                  <a:pt x="24995" y="25627"/>
                  <a:pt x="24644" y="25287"/>
                  <a:pt x="24291" y="24957"/>
                </a:cubicBezTo>
                <a:lnTo>
                  <a:pt x="24291" y="24957"/>
                </a:lnTo>
                <a:cubicBezTo>
                  <a:pt x="24315" y="24969"/>
                  <a:pt x="24349" y="24993"/>
                  <a:pt x="24373" y="25016"/>
                </a:cubicBezTo>
                <a:cubicBezTo>
                  <a:pt x="24361" y="25004"/>
                  <a:pt x="24361" y="24992"/>
                  <a:pt x="24349" y="24980"/>
                </a:cubicBezTo>
                <a:lnTo>
                  <a:pt x="24349" y="24980"/>
                </a:lnTo>
                <a:lnTo>
                  <a:pt x="25429" y="26037"/>
                </a:lnTo>
                <a:lnTo>
                  <a:pt x="25429" y="26037"/>
                </a:lnTo>
                <a:cubicBezTo>
                  <a:pt x="25406" y="26015"/>
                  <a:pt x="25383" y="26003"/>
                  <a:pt x="25361" y="25980"/>
                </a:cubicBezTo>
                <a:lnTo>
                  <a:pt x="25361" y="25980"/>
                </a:lnTo>
                <a:cubicBezTo>
                  <a:pt x="25430" y="26055"/>
                  <a:pt x="25446" y="26080"/>
                  <a:pt x="25437" y="26080"/>
                </a:cubicBezTo>
                <a:cubicBezTo>
                  <a:pt x="25428" y="26080"/>
                  <a:pt x="25391" y="26052"/>
                  <a:pt x="25361" y="26028"/>
                </a:cubicBezTo>
                <a:lnTo>
                  <a:pt x="25349" y="26028"/>
                </a:lnTo>
                <a:cubicBezTo>
                  <a:pt x="25313" y="25992"/>
                  <a:pt x="25266" y="25945"/>
                  <a:pt x="25219" y="25910"/>
                </a:cubicBezTo>
                <a:lnTo>
                  <a:pt x="25219" y="25910"/>
                </a:lnTo>
                <a:cubicBezTo>
                  <a:pt x="25444" y="26133"/>
                  <a:pt x="25714" y="26394"/>
                  <a:pt x="26004" y="26695"/>
                </a:cubicBezTo>
                <a:cubicBezTo>
                  <a:pt x="26218" y="26909"/>
                  <a:pt x="26468" y="27159"/>
                  <a:pt x="26718" y="27409"/>
                </a:cubicBezTo>
                <a:lnTo>
                  <a:pt x="26825" y="27516"/>
                </a:lnTo>
                <a:cubicBezTo>
                  <a:pt x="26849" y="27540"/>
                  <a:pt x="26885" y="27576"/>
                  <a:pt x="26909" y="27599"/>
                </a:cubicBezTo>
                <a:cubicBezTo>
                  <a:pt x="26944" y="27623"/>
                  <a:pt x="26968" y="27659"/>
                  <a:pt x="27004" y="27683"/>
                </a:cubicBezTo>
                <a:cubicBezTo>
                  <a:pt x="26869" y="27606"/>
                  <a:pt x="26663" y="27379"/>
                  <a:pt x="26628" y="27379"/>
                </a:cubicBezTo>
                <a:cubicBezTo>
                  <a:pt x="26620" y="27379"/>
                  <a:pt x="26621" y="27392"/>
                  <a:pt x="26635" y="27421"/>
                </a:cubicBezTo>
                <a:cubicBezTo>
                  <a:pt x="26738" y="27516"/>
                  <a:pt x="26842" y="27617"/>
                  <a:pt x="26950" y="27725"/>
                </a:cubicBezTo>
                <a:lnTo>
                  <a:pt x="26950" y="27725"/>
                </a:lnTo>
                <a:lnTo>
                  <a:pt x="26956" y="27719"/>
                </a:lnTo>
                <a:lnTo>
                  <a:pt x="27016" y="27790"/>
                </a:lnTo>
                <a:cubicBezTo>
                  <a:pt x="27015" y="27790"/>
                  <a:pt x="27015" y="27789"/>
                  <a:pt x="27015" y="27789"/>
                </a:cubicBezTo>
                <a:lnTo>
                  <a:pt x="27015" y="27789"/>
                </a:lnTo>
                <a:cubicBezTo>
                  <a:pt x="27035" y="27809"/>
                  <a:pt x="27055" y="27829"/>
                  <a:pt x="27075" y="27849"/>
                </a:cubicBezTo>
                <a:cubicBezTo>
                  <a:pt x="27047" y="27821"/>
                  <a:pt x="27011" y="27793"/>
                  <a:pt x="26986" y="27765"/>
                </a:cubicBezTo>
                <a:lnTo>
                  <a:pt x="26986" y="27765"/>
                </a:lnTo>
                <a:cubicBezTo>
                  <a:pt x="26996" y="27774"/>
                  <a:pt x="27008" y="27783"/>
                  <a:pt x="27015" y="27789"/>
                </a:cubicBezTo>
                <a:lnTo>
                  <a:pt x="27015" y="27789"/>
                </a:lnTo>
                <a:cubicBezTo>
                  <a:pt x="26999" y="27773"/>
                  <a:pt x="26984" y="27758"/>
                  <a:pt x="26968" y="27743"/>
                </a:cubicBezTo>
                <a:lnTo>
                  <a:pt x="26968" y="27743"/>
                </a:lnTo>
                <a:cubicBezTo>
                  <a:pt x="26968" y="27743"/>
                  <a:pt x="26968" y="27742"/>
                  <a:pt x="26968" y="27742"/>
                </a:cubicBezTo>
                <a:lnTo>
                  <a:pt x="26968" y="27742"/>
                </a:lnTo>
                <a:cubicBezTo>
                  <a:pt x="26968" y="27742"/>
                  <a:pt x="26968" y="27742"/>
                  <a:pt x="26968" y="27742"/>
                </a:cubicBezTo>
                <a:lnTo>
                  <a:pt x="26968" y="27742"/>
                </a:lnTo>
                <a:cubicBezTo>
                  <a:pt x="26962" y="27736"/>
                  <a:pt x="26956" y="27731"/>
                  <a:pt x="26950" y="27725"/>
                </a:cubicBezTo>
                <a:lnTo>
                  <a:pt x="26950" y="27725"/>
                </a:lnTo>
                <a:lnTo>
                  <a:pt x="26944" y="27730"/>
                </a:lnTo>
                <a:cubicBezTo>
                  <a:pt x="26933" y="27724"/>
                  <a:pt x="26927" y="27721"/>
                  <a:pt x="26925" y="27721"/>
                </a:cubicBezTo>
                <a:lnTo>
                  <a:pt x="26925" y="27721"/>
                </a:lnTo>
                <a:cubicBezTo>
                  <a:pt x="26908" y="27721"/>
                  <a:pt x="27126" y="27904"/>
                  <a:pt x="27147" y="27957"/>
                </a:cubicBezTo>
                <a:lnTo>
                  <a:pt x="27313" y="28088"/>
                </a:lnTo>
                <a:cubicBezTo>
                  <a:pt x="27269" y="28044"/>
                  <a:pt x="27229" y="28000"/>
                  <a:pt x="27188" y="27957"/>
                </a:cubicBezTo>
                <a:lnTo>
                  <a:pt x="27188" y="27957"/>
                </a:lnTo>
                <a:lnTo>
                  <a:pt x="27647" y="28397"/>
                </a:lnTo>
                <a:cubicBezTo>
                  <a:pt x="27778" y="28242"/>
                  <a:pt x="27909" y="28076"/>
                  <a:pt x="28040" y="27909"/>
                </a:cubicBezTo>
                <a:cubicBezTo>
                  <a:pt x="28135" y="27778"/>
                  <a:pt x="28242" y="27647"/>
                  <a:pt x="28349" y="27504"/>
                </a:cubicBezTo>
                <a:cubicBezTo>
                  <a:pt x="28564" y="27242"/>
                  <a:pt x="28766" y="26968"/>
                  <a:pt x="28945" y="26718"/>
                </a:cubicBezTo>
                <a:lnTo>
                  <a:pt x="28945" y="26718"/>
                </a:lnTo>
                <a:lnTo>
                  <a:pt x="28861" y="26861"/>
                </a:lnTo>
                <a:cubicBezTo>
                  <a:pt x="29171" y="26397"/>
                  <a:pt x="29385" y="26302"/>
                  <a:pt x="29587" y="25885"/>
                </a:cubicBezTo>
                <a:lnTo>
                  <a:pt x="29587" y="25956"/>
                </a:lnTo>
                <a:cubicBezTo>
                  <a:pt x="29766" y="25766"/>
                  <a:pt x="29837" y="25528"/>
                  <a:pt x="30052" y="25361"/>
                </a:cubicBezTo>
                <a:lnTo>
                  <a:pt x="30016" y="25361"/>
                </a:lnTo>
                <a:cubicBezTo>
                  <a:pt x="30064" y="25313"/>
                  <a:pt x="30088" y="25290"/>
                  <a:pt x="30135" y="25230"/>
                </a:cubicBezTo>
                <a:lnTo>
                  <a:pt x="30135" y="25230"/>
                </a:lnTo>
                <a:lnTo>
                  <a:pt x="30111" y="25254"/>
                </a:lnTo>
                <a:cubicBezTo>
                  <a:pt x="30207" y="25087"/>
                  <a:pt x="30290" y="25004"/>
                  <a:pt x="30409" y="24873"/>
                </a:cubicBezTo>
                <a:lnTo>
                  <a:pt x="30409" y="24873"/>
                </a:lnTo>
                <a:cubicBezTo>
                  <a:pt x="30433" y="24873"/>
                  <a:pt x="30361" y="24944"/>
                  <a:pt x="30338" y="24992"/>
                </a:cubicBezTo>
                <a:cubicBezTo>
                  <a:pt x="30361" y="24956"/>
                  <a:pt x="30397" y="24909"/>
                  <a:pt x="30433" y="24861"/>
                </a:cubicBezTo>
                <a:cubicBezTo>
                  <a:pt x="30457" y="24825"/>
                  <a:pt x="30469" y="24801"/>
                  <a:pt x="30492" y="24766"/>
                </a:cubicBezTo>
                <a:cubicBezTo>
                  <a:pt x="30504" y="24754"/>
                  <a:pt x="30516" y="24742"/>
                  <a:pt x="30528" y="24718"/>
                </a:cubicBezTo>
                <a:lnTo>
                  <a:pt x="30576" y="24659"/>
                </a:lnTo>
                <a:cubicBezTo>
                  <a:pt x="30588" y="24647"/>
                  <a:pt x="30599" y="24635"/>
                  <a:pt x="30611" y="24623"/>
                </a:cubicBezTo>
                <a:cubicBezTo>
                  <a:pt x="30625" y="24609"/>
                  <a:pt x="30631" y="24603"/>
                  <a:pt x="30634" y="24603"/>
                </a:cubicBezTo>
                <a:cubicBezTo>
                  <a:pt x="30635" y="24603"/>
                  <a:pt x="30635" y="24606"/>
                  <a:pt x="30635" y="24611"/>
                </a:cubicBezTo>
                <a:cubicBezTo>
                  <a:pt x="30623" y="24635"/>
                  <a:pt x="30599" y="24671"/>
                  <a:pt x="30588" y="24682"/>
                </a:cubicBezTo>
                <a:cubicBezTo>
                  <a:pt x="30623" y="24647"/>
                  <a:pt x="30647" y="24599"/>
                  <a:pt x="30683" y="24563"/>
                </a:cubicBezTo>
                <a:cubicBezTo>
                  <a:pt x="30564" y="24492"/>
                  <a:pt x="30445" y="24420"/>
                  <a:pt x="30397" y="24385"/>
                </a:cubicBezTo>
                <a:lnTo>
                  <a:pt x="30230" y="24278"/>
                </a:lnTo>
                <a:cubicBezTo>
                  <a:pt x="30147" y="24230"/>
                  <a:pt x="30076" y="24182"/>
                  <a:pt x="29992" y="24147"/>
                </a:cubicBezTo>
                <a:cubicBezTo>
                  <a:pt x="29909" y="24087"/>
                  <a:pt x="29814" y="24028"/>
                  <a:pt x="29695" y="23968"/>
                </a:cubicBezTo>
                <a:lnTo>
                  <a:pt x="29695" y="23968"/>
                </a:lnTo>
                <a:lnTo>
                  <a:pt x="29861" y="24075"/>
                </a:lnTo>
                <a:cubicBezTo>
                  <a:pt x="29858" y="24078"/>
                  <a:pt x="29854" y="24080"/>
                  <a:pt x="29849" y="24080"/>
                </a:cubicBezTo>
                <a:cubicBezTo>
                  <a:pt x="29835" y="24080"/>
                  <a:pt x="29813" y="24069"/>
                  <a:pt x="29778" y="24051"/>
                </a:cubicBezTo>
                <a:cubicBezTo>
                  <a:pt x="29790" y="24051"/>
                  <a:pt x="29778" y="24028"/>
                  <a:pt x="29730" y="23992"/>
                </a:cubicBezTo>
                <a:lnTo>
                  <a:pt x="29671" y="23968"/>
                </a:lnTo>
                <a:cubicBezTo>
                  <a:pt x="29659" y="23968"/>
                  <a:pt x="29647" y="23968"/>
                  <a:pt x="29647" y="23956"/>
                </a:cubicBezTo>
                <a:cubicBezTo>
                  <a:pt x="29599" y="23909"/>
                  <a:pt x="29552" y="23885"/>
                  <a:pt x="29456" y="23813"/>
                </a:cubicBezTo>
                <a:cubicBezTo>
                  <a:pt x="29433" y="23789"/>
                  <a:pt x="29409" y="23766"/>
                  <a:pt x="29349" y="23718"/>
                </a:cubicBezTo>
                <a:cubicBezTo>
                  <a:pt x="29183" y="23623"/>
                  <a:pt x="29052" y="23587"/>
                  <a:pt x="28921" y="23528"/>
                </a:cubicBezTo>
                <a:cubicBezTo>
                  <a:pt x="28861" y="23480"/>
                  <a:pt x="28778" y="23420"/>
                  <a:pt x="28718" y="23385"/>
                </a:cubicBezTo>
                <a:lnTo>
                  <a:pt x="28742" y="23385"/>
                </a:lnTo>
                <a:cubicBezTo>
                  <a:pt x="28718" y="23373"/>
                  <a:pt x="28694" y="23349"/>
                  <a:pt x="28683" y="23337"/>
                </a:cubicBezTo>
                <a:lnTo>
                  <a:pt x="28659" y="23337"/>
                </a:lnTo>
                <a:cubicBezTo>
                  <a:pt x="28611" y="23301"/>
                  <a:pt x="28564" y="23289"/>
                  <a:pt x="28528" y="23277"/>
                </a:cubicBezTo>
                <a:cubicBezTo>
                  <a:pt x="28444" y="23218"/>
                  <a:pt x="28349" y="23158"/>
                  <a:pt x="28302" y="23135"/>
                </a:cubicBezTo>
                <a:cubicBezTo>
                  <a:pt x="28266" y="23075"/>
                  <a:pt x="28171" y="23016"/>
                  <a:pt x="28052" y="22944"/>
                </a:cubicBezTo>
                <a:lnTo>
                  <a:pt x="28063" y="22944"/>
                </a:lnTo>
                <a:cubicBezTo>
                  <a:pt x="28040" y="22932"/>
                  <a:pt x="28028" y="22920"/>
                  <a:pt x="28016" y="22920"/>
                </a:cubicBezTo>
                <a:cubicBezTo>
                  <a:pt x="27968" y="22896"/>
                  <a:pt x="27921" y="22861"/>
                  <a:pt x="27873" y="22837"/>
                </a:cubicBezTo>
                <a:cubicBezTo>
                  <a:pt x="27861" y="22825"/>
                  <a:pt x="27861" y="22825"/>
                  <a:pt x="27861" y="22825"/>
                </a:cubicBezTo>
                <a:cubicBezTo>
                  <a:pt x="27861" y="22823"/>
                  <a:pt x="27862" y="22823"/>
                  <a:pt x="27864" y="22823"/>
                </a:cubicBezTo>
                <a:cubicBezTo>
                  <a:pt x="27877" y="22823"/>
                  <a:pt x="27929" y="22854"/>
                  <a:pt x="27980" y="22885"/>
                </a:cubicBezTo>
                <a:cubicBezTo>
                  <a:pt x="27909" y="22825"/>
                  <a:pt x="27837" y="22789"/>
                  <a:pt x="27766" y="22754"/>
                </a:cubicBezTo>
                <a:lnTo>
                  <a:pt x="27754" y="22766"/>
                </a:lnTo>
                <a:cubicBezTo>
                  <a:pt x="27647" y="22694"/>
                  <a:pt x="27551" y="22635"/>
                  <a:pt x="27480" y="22563"/>
                </a:cubicBezTo>
                <a:lnTo>
                  <a:pt x="27480" y="22563"/>
                </a:lnTo>
                <a:cubicBezTo>
                  <a:pt x="27492" y="22563"/>
                  <a:pt x="27504" y="22575"/>
                  <a:pt x="27528" y="22587"/>
                </a:cubicBezTo>
                <a:cubicBezTo>
                  <a:pt x="27456" y="22527"/>
                  <a:pt x="27361" y="22480"/>
                  <a:pt x="27242" y="22420"/>
                </a:cubicBezTo>
                <a:cubicBezTo>
                  <a:pt x="27159" y="22361"/>
                  <a:pt x="27063" y="22301"/>
                  <a:pt x="26980" y="22254"/>
                </a:cubicBezTo>
                <a:lnTo>
                  <a:pt x="26980" y="22242"/>
                </a:lnTo>
                <a:cubicBezTo>
                  <a:pt x="26968" y="22230"/>
                  <a:pt x="26956" y="22230"/>
                  <a:pt x="26944" y="22218"/>
                </a:cubicBezTo>
                <a:cubicBezTo>
                  <a:pt x="26932" y="22206"/>
                  <a:pt x="26932" y="22206"/>
                  <a:pt x="26932" y="22194"/>
                </a:cubicBezTo>
                <a:lnTo>
                  <a:pt x="26897" y="22182"/>
                </a:lnTo>
                <a:cubicBezTo>
                  <a:pt x="26873" y="22170"/>
                  <a:pt x="26861" y="22158"/>
                  <a:pt x="26837" y="22134"/>
                </a:cubicBezTo>
                <a:lnTo>
                  <a:pt x="26837" y="22158"/>
                </a:lnTo>
                <a:lnTo>
                  <a:pt x="26825" y="22158"/>
                </a:lnTo>
                <a:cubicBezTo>
                  <a:pt x="26825" y="22136"/>
                  <a:pt x="26625" y="22029"/>
                  <a:pt x="26651" y="22007"/>
                </a:cubicBezTo>
                <a:lnTo>
                  <a:pt x="26651" y="22007"/>
                </a:lnTo>
                <a:cubicBezTo>
                  <a:pt x="26647" y="22008"/>
                  <a:pt x="26643" y="22008"/>
                  <a:pt x="26640" y="22008"/>
                </a:cubicBezTo>
                <a:cubicBezTo>
                  <a:pt x="26627" y="22008"/>
                  <a:pt x="26616" y="22000"/>
                  <a:pt x="26599" y="21992"/>
                </a:cubicBezTo>
                <a:cubicBezTo>
                  <a:pt x="26492" y="21932"/>
                  <a:pt x="26397" y="21861"/>
                  <a:pt x="26313" y="21789"/>
                </a:cubicBezTo>
                <a:lnTo>
                  <a:pt x="26230" y="21753"/>
                </a:lnTo>
                <a:cubicBezTo>
                  <a:pt x="26158" y="21718"/>
                  <a:pt x="26099" y="21670"/>
                  <a:pt x="26039" y="21646"/>
                </a:cubicBezTo>
                <a:cubicBezTo>
                  <a:pt x="25766" y="21468"/>
                  <a:pt x="25492" y="21289"/>
                  <a:pt x="25230" y="21134"/>
                </a:cubicBezTo>
                <a:cubicBezTo>
                  <a:pt x="25230" y="21122"/>
                  <a:pt x="25242" y="21111"/>
                  <a:pt x="25242" y="21099"/>
                </a:cubicBezTo>
                <a:cubicBezTo>
                  <a:pt x="25242" y="21099"/>
                  <a:pt x="25230" y="21099"/>
                  <a:pt x="25230" y="21087"/>
                </a:cubicBezTo>
                <a:cubicBezTo>
                  <a:pt x="25230" y="21087"/>
                  <a:pt x="25230" y="21099"/>
                  <a:pt x="25230" y="21111"/>
                </a:cubicBezTo>
                <a:cubicBezTo>
                  <a:pt x="25226" y="21103"/>
                  <a:pt x="25222" y="21100"/>
                  <a:pt x="25218" y="21100"/>
                </a:cubicBezTo>
                <a:cubicBezTo>
                  <a:pt x="25210" y="21100"/>
                  <a:pt x="25202" y="21111"/>
                  <a:pt x="25194" y="21111"/>
                </a:cubicBezTo>
                <a:lnTo>
                  <a:pt x="25182" y="21099"/>
                </a:lnTo>
                <a:cubicBezTo>
                  <a:pt x="25182" y="21099"/>
                  <a:pt x="25170" y="21087"/>
                  <a:pt x="25170" y="21087"/>
                </a:cubicBezTo>
                <a:lnTo>
                  <a:pt x="25146" y="21075"/>
                </a:lnTo>
                <a:cubicBezTo>
                  <a:pt x="25158" y="21075"/>
                  <a:pt x="25158" y="21063"/>
                  <a:pt x="25170" y="21051"/>
                </a:cubicBezTo>
                <a:lnTo>
                  <a:pt x="25146" y="21051"/>
                </a:lnTo>
                <a:cubicBezTo>
                  <a:pt x="25146" y="21051"/>
                  <a:pt x="25146" y="21039"/>
                  <a:pt x="25146" y="21039"/>
                </a:cubicBezTo>
                <a:cubicBezTo>
                  <a:pt x="25146" y="21039"/>
                  <a:pt x="25135" y="21051"/>
                  <a:pt x="25135" y="21051"/>
                </a:cubicBezTo>
                <a:cubicBezTo>
                  <a:pt x="25123" y="21051"/>
                  <a:pt x="25123" y="21039"/>
                  <a:pt x="25111" y="21027"/>
                </a:cubicBezTo>
                <a:cubicBezTo>
                  <a:pt x="25099" y="21027"/>
                  <a:pt x="25099" y="21039"/>
                  <a:pt x="25099" y="21039"/>
                </a:cubicBezTo>
                <a:lnTo>
                  <a:pt x="25087" y="21039"/>
                </a:lnTo>
                <a:cubicBezTo>
                  <a:pt x="25087" y="21039"/>
                  <a:pt x="25099" y="21027"/>
                  <a:pt x="25099" y="21027"/>
                </a:cubicBezTo>
                <a:cubicBezTo>
                  <a:pt x="25099" y="21015"/>
                  <a:pt x="25096" y="21012"/>
                  <a:pt x="25091" y="21012"/>
                </a:cubicBezTo>
                <a:cubicBezTo>
                  <a:pt x="25087" y="21012"/>
                  <a:pt x="25081" y="21015"/>
                  <a:pt x="25075" y="21015"/>
                </a:cubicBezTo>
                <a:cubicBezTo>
                  <a:pt x="25075" y="21027"/>
                  <a:pt x="25075" y="21027"/>
                  <a:pt x="25075" y="21039"/>
                </a:cubicBezTo>
                <a:lnTo>
                  <a:pt x="25063" y="21027"/>
                </a:lnTo>
                <a:lnTo>
                  <a:pt x="25075" y="21015"/>
                </a:lnTo>
                <a:lnTo>
                  <a:pt x="25051" y="21015"/>
                </a:lnTo>
                <a:cubicBezTo>
                  <a:pt x="25051" y="21003"/>
                  <a:pt x="25039" y="20991"/>
                  <a:pt x="25027" y="20980"/>
                </a:cubicBezTo>
                <a:lnTo>
                  <a:pt x="25039" y="20968"/>
                </a:lnTo>
                <a:lnTo>
                  <a:pt x="25039" y="20968"/>
                </a:lnTo>
                <a:cubicBezTo>
                  <a:pt x="25033" y="20974"/>
                  <a:pt x="25027" y="20977"/>
                  <a:pt x="25021" y="20977"/>
                </a:cubicBezTo>
                <a:cubicBezTo>
                  <a:pt x="25015" y="20977"/>
                  <a:pt x="25010" y="20974"/>
                  <a:pt x="25004" y="20968"/>
                </a:cubicBezTo>
                <a:cubicBezTo>
                  <a:pt x="24980" y="20956"/>
                  <a:pt x="24956" y="20944"/>
                  <a:pt x="24932" y="20932"/>
                </a:cubicBezTo>
                <a:lnTo>
                  <a:pt x="24932" y="20920"/>
                </a:lnTo>
                <a:lnTo>
                  <a:pt x="24920" y="20920"/>
                </a:lnTo>
                <a:lnTo>
                  <a:pt x="24920" y="20932"/>
                </a:lnTo>
                <a:lnTo>
                  <a:pt x="24896" y="20920"/>
                </a:lnTo>
                <a:cubicBezTo>
                  <a:pt x="24896" y="20920"/>
                  <a:pt x="24896" y="20908"/>
                  <a:pt x="24896" y="20908"/>
                </a:cubicBezTo>
                <a:lnTo>
                  <a:pt x="24873" y="20908"/>
                </a:lnTo>
                <a:cubicBezTo>
                  <a:pt x="24873" y="20908"/>
                  <a:pt x="24861" y="20896"/>
                  <a:pt x="24884" y="20872"/>
                </a:cubicBezTo>
                <a:lnTo>
                  <a:pt x="24884" y="20872"/>
                </a:lnTo>
                <a:lnTo>
                  <a:pt x="24861" y="20896"/>
                </a:lnTo>
                <a:lnTo>
                  <a:pt x="24837" y="20884"/>
                </a:lnTo>
                <a:cubicBezTo>
                  <a:pt x="24837" y="20861"/>
                  <a:pt x="24813" y="20861"/>
                  <a:pt x="24801" y="20849"/>
                </a:cubicBezTo>
                <a:lnTo>
                  <a:pt x="24789" y="20849"/>
                </a:lnTo>
                <a:lnTo>
                  <a:pt x="24777" y="20837"/>
                </a:lnTo>
                <a:cubicBezTo>
                  <a:pt x="24777" y="20837"/>
                  <a:pt x="24789" y="20825"/>
                  <a:pt x="24789" y="20813"/>
                </a:cubicBezTo>
                <a:lnTo>
                  <a:pt x="24789" y="20813"/>
                </a:lnTo>
                <a:cubicBezTo>
                  <a:pt x="24777" y="20813"/>
                  <a:pt x="24765" y="20825"/>
                  <a:pt x="24754" y="20825"/>
                </a:cubicBezTo>
                <a:cubicBezTo>
                  <a:pt x="24730" y="20813"/>
                  <a:pt x="24718" y="20801"/>
                  <a:pt x="24694" y="20789"/>
                </a:cubicBezTo>
                <a:cubicBezTo>
                  <a:pt x="24694" y="20789"/>
                  <a:pt x="24706" y="20777"/>
                  <a:pt x="24706" y="20777"/>
                </a:cubicBezTo>
                <a:lnTo>
                  <a:pt x="24682" y="20777"/>
                </a:lnTo>
                <a:cubicBezTo>
                  <a:pt x="24694" y="20765"/>
                  <a:pt x="24682" y="20765"/>
                  <a:pt x="24694" y="20753"/>
                </a:cubicBezTo>
                <a:lnTo>
                  <a:pt x="24694" y="20753"/>
                </a:lnTo>
                <a:cubicBezTo>
                  <a:pt x="24686" y="20757"/>
                  <a:pt x="24680" y="20759"/>
                  <a:pt x="24676" y="20759"/>
                </a:cubicBezTo>
                <a:cubicBezTo>
                  <a:pt x="24653" y="20759"/>
                  <a:pt x="24664" y="20718"/>
                  <a:pt x="24634" y="20718"/>
                </a:cubicBezTo>
                <a:lnTo>
                  <a:pt x="24646" y="20730"/>
                </a:lnTo>
                <a:cubicBezTo>
                  <a:pt x="24634" y="20741"/>
                  <a:pt x="24634" y="20741"/>
                  <a:pt x="24623" y="20741"/>
                </a:cubicBezTo>
                <a:lnTo>
                  <a:pt x="24611" y="20741"/>
                </a:lnTo>
                <a:cubicBezTo>
                  <a:pt x="24623" y="20718"/>
                  <a:pt x="24611" y="20718"/>
                  <a:pt x="24611" y="20694"/>
                </a:cubicBezTo>
                <a:cubicBezTo>
                  <a:pt x="24599" y="20706"/>
                  <a:pt x="24587" y="20706"/>
                  <a:pt x="24575" y="20718"/>
                </a:cubicBezTo>
                <a:lnTo>
                  <a:pt x="24551" y="20706"/>
                </a:lnTo>
                <a:cubicBezTo>
                  <a:pt x="24551" y="20694"/>
                  <a:pt x="24539" y="20682"/>
                  <a:pt x="24551" y="20658"/>
                </a:cubicBezTo>
                <a:lnTo>
                  <a:pt x="24551" y="20658"/>
                </a:lnTo>
                <a:cubicBezTo>
                  <a:pt x="24543" y="20671"/>
                  <a:pt x="24536" y="20674"/>
                  <a:pt x="24530" y="20674"/>
                </a:cubicBezTo>
                <a:cubicBezTo>
                  <a:pt x="24521" y="20674"/>
                  <a:pt x="24515" y="20667"/>
                  <a:pt x="24509" y="20667"/>
                </a:cubicBezTo>
                <a:cubicBezTo>
                  <a:pt x="24507" y="20667"/>
                  <a:pt x="24505" y="20668"/>
                  <a:pt x="24503" y="20670"/>
                </a:cubicBezTo>
                <a:lnTo>
                  <a:pt x="24480" y="20658"/>
                </a:lnTo>
                <a:cubicBezTo>
                  <a:pt x="24480" y="20658"/>
                  <a:pt x="24492" y="20646"/>
                  <a:pt x="24492" y="20646"/>
                </a:cubicBezTo>
                <a:lnTo>
                  <a:pt x="24503" y="20646"/>
                </a:lnTo>
                <a:lnTo>
                  <a:pt x="24494" y="20637"/>
                </a:lnTo>
                <a:lnTo>
                  <a:pt x="24494" y="20637"/>
                </a:lnTo>
                <a:cubicBezTo>
                  <a:pt x="24493" y="20637"/>
                  <a:pt x="24493" y="20637"/>
                  <a:pt x="24492" y="20637"/>
                </a:cubicBezTo>
                <a:cubicBezTo>
                  <a:pt x="24486" y="20637"/>
                  <a:pt x="24480" y="20634"/>
                  <a:pt x="24480" y="20622"/>
                </a:cubicBezTo>
                <a:cubicBezTo>
                  <a:pt x="24480" y="20621"/>
                  <a:pt x="24480" y="20620"/>
                  <a:pt x="24480" y="20619"/>
                </a:cubicBezTo>
                <a:lnTo>
                  <a:pt x="24480" y="20619"/>
                </a:lnTo>
                <a:cubicBezTo>
                  <a:pt x="24471" y="20620"/>
                  <a:pt x="24459" y="20626"/>
                  <a:pt x="24447" y="20626"/>
                </a:cubicBezTo>
                <a:cubicBezTo>
                  <a:pt x="24442" y="20626"/>
                  <a:pt x="24437" y="20625"/>
                  <a:pt x="24432" y="20622"/>
                </a:cubicBezTo>
                <a:cubicBezTo>
                  <a:pt x="24432" y="20622"/>
                  <a:pt x="24432" y="20622"/>
                  <a:pt x="24432" y="20610"/>
                </a:cubicBezTo>
                <a:cubicBezTo>
                  <a:pt x="24432" y="20610"/>
                  <a:pt x="24432" y="20610"/>
                  <a:pt x="24420" y="20622"/>
                </a:cubicBezTo>
                <a:lnTo>
                  <a:pt x="24384" y="20599"/>
                </a:lnTo>
                <a:cubicBezTo>
                  <a:pt x="24384" y="20599"/>
                  <a:pt x="24396" y="20587"/>
                  <a:pt x="24408" y="20575"/>
                </a:cubicBezTo>
                <a:cubicBezTo>
                  <a:pt x="24405" y="20569"/>
                  <a:pt x="24402" y="20566"/>
                  <a:pt x="24399" y="20566"/>
                </a:cubicBezTo>
                <a:cubicBezTo>
                  <a:pt x="24392" y="20566"/>
                  <a:pt x="24385" y="20577"/>
                  <a:pt x="24378" y="20577"/>
                </a:cubicBezTo>
                <a:cubicBezTo>
                  <a:pt x="24376" y="20577"/>
                  <a:pt x="24374" y="20577"/>
                  <a:pt x="24373" y="20575"/>
                </a:cubicBezTo>
                <a:cubicBezTo>
                  <a:pt x="24373" y="20563"/>
                  <a:pt x="24373" y="20563"/>
                  <a:pt x="24384" y="20563"/>
                </a:cubicBezTo>
                <a:cubicBezTo>
                  <a:pt x="24384" y="20536"/>
                  <a:pt x="24405" y="20523"/>
                  <a:pt x="24420" y="20523"/>
                </a:cubicBezTo>
                <a:cubicBezTo>
                  <a:pt x="24425" y="20523"/>
                  <a:pt x="24429" y="20524"/>
                  <a:pt x="24432" y="20527"/>
                </a:cubicBezTo>
                <a:cubicBezTo>
                  <a:pt x="24432" y="20539"/>
                  <a:pt x="24420" y="20551"/>
                  <a:pt x="24408" y="20551"/>
                </a:cubicBezTo>
                <a:cubicBezTo>
                  <a:pt x="24408" y="20563"/>
                  <a:pt x="24408" y="20575"/>
                  <a:pt x="24420" y="20575"/>
                </a:cubicBezTo>
                <a:cubicBezTo>
                  <a:pt x="24420" y="20551"/>
                  <a:pt x="24444" y="20527"/>
                  <a:pt x="24468" y="20515"/>
                </a:cubicBezTo>
                <a:cubicBezTo>
                  <a:pt x="24464" y="20505"/>
                  <a:pt x="24456" y="20501"/>
                  <a:pt x="24444" y="20501"/>
                </a:cubicBezTo>
                <a:cubicBezTo>
                  <a:pt x="24425" y="20501"/>
                  <a:pt x="24399" y="20510"/>
                  <a:pt x="24376" y="20510"/>
                </a:cubicBezTo>
                <a:cubicBezTo>
                  <a:pt x="24366" y="20510"/>
                  <a:pt x="24357" y="20509"/>
                  <a:pt x="24349" y="20503"/>
                </a:cubicBezTo>
                <a:cubicBezTo>
                  <a:pt x="24361" y="20503"/>
                  <a:pt x="24361" y="20491"/>
                  <a:pt x="24373" y="20491"/>
                </a:cubicBezTo>
                <a:cubicBezTo>
                  <a:pt x="24337" y="20468"/>
                  <a:pt x="24277" y="20456"/>
                  <a:pt x="24277" y="20420"/>
                </a:cubicBezTo>
                <a:cubicBezTo>
                  <a:pt x="24277" y="20418"/>
                  <a:pt x="24277" y="20418"/>
                  <a:pt x="24275" y="20418"/>
                </a:cubicBezTo>
                <a:cubicBezTo>
                  <a:pt x="24267" y="20418"/>
                  <a:pt x="24238" y="20444"/>
                  <a:pt x="24218" y="20444"/>
                </a:cubicBezTo>
                <a:lnTo>
                  <a:pt x="24228" y="20413"/>
                </a:lnTo>
                <a:lnTo>
                  <a:pt x="24228" y="20413"/>
                </a:lnTo>
                <a:cubicBezTo>
                  <a:pt x="24228" y="20413"/>
                  <a:pt x="24227" y="20413"/>
                  <a:pt x="24227" y="20413"/>
                </a:cubicBezTo>
                <a:cubicBezTo>
                  <a:pt x="24223" y="20413"/>
                  <a:pt x="24218" y="20408"/>
                  <a:pt x="24218" y="20408"/>
                </a:cubicBezTo>
                <a:lnTo>
                  <a:pt x="24230" y="20408"/>
                </a:lnTo>
                <a:cubicBezTo>
                  <a:pt x="24218" y="20408"/>
                  <a:pt x="24230" y="20349"/>
                  <a:pt x="24206" y="20349"/>
                </a:cubicBezTo>
                <a:cubicBezTo>
                  <a:pt x="24204" y="20346"/>
                  <a:pt x="24201" y="20345"/>
                  <a:pt x="24198" y="20345"/>
                </a:cubicBezTo>
                <a:cubicBezTo>
                  <a:pt x="24185" y="20345"/>
                  <a:pt x="24168" y="20363"/>
                  <a:pt x="24158" y="20372"/>
                </a:cubicBezTo>
                <a:lnTo>
                  <a:pt x="24134" y="20372"/>
                </a:lnTo>
                <a:cubicBezTo>
                  <a:pt x="24134" y="20372"/>
                  <a:pt x="24122" y="20360"/>
                  <a:pt x="24122" y="20360"/>
                </a:cubicBezTo>
                <a:cubicBezTo>
                  <a:pt x="24122" y="20355"/>
                  <a:pt x="24120" y="20352"/>
                  <a:pt x="24117" y="20352"/>
                </a:cubicBezTo>
                <a:cubicBezTo>
                  <a:pt x="24114" y="20352"/>
                  <a:pt x="24111" y="20355"/>
                  <a:pt x="24111" y="20360"/>
                </a:cubicBezTo>
                <a:cubicBezTo>
                  <a:pt x="24099" y="20349"/>
                  <a:pt x="24087" y="20349"/>
                  <a:pt x="24075" y="20337"/>
                </a:cubicBezTo>
                <a:cubicBezTo>
                  <a:pt x="24087" y="20325"/>
                  <a:pt x="24099" y="20325"/>
                  <a:pt x="24099" y="20301"/>
                </a:cubicBezTo>
                <a:cubicBezTo>
                  <a:pt x="24111" y="20313"/>
                  <a:pt x="24099" y="20325"/>
                  <a:pt x="24111" y="20337"/>
                </a:cubicBezTo>
                <a:cubicBezTo>
                  <a:pt x="24118" y="20301"/>
                  <a:pt x="24108" y="20291"/>
                  <a:pt x="24094" y="20291"/>
                </a:cubicBezTo>
                <a:cubicBezTo>
                  <a:pt x="24084" y="20291"/>
                  <a:pt x="24073" y="20296"/>
                  <a:pt x="24063" y="20301"/>
                </a:cubicBezTo>
                <a:lnTo>
                  <a:pt x="24051" y="20313"/>
                </a:lnTo>
                <a:cubicBezTo>
                  <a:pt x="24003" y="20301"/>
                  <a:pt x="23968" y="20277"/>
                  <a:pt x="23920" y="20277"/>
                </a:cubicBezTo>
                <a:lnTo>
                  <a:pt x="23944" y="20265"/>
                </a:lnTo>
                <a:lnTo>
                  <a:pt x="23944" y="20265"/>
                </a:lnTo>
                <a:cubicBezTo>
                  <a:pt x="23940" y="20266"/>
                  <a:pt x="23936" y="20266"/>
                  <a:pt x="23932" y="20266"/>
                </a:cubicBezTo>
                <a:cubicBezTo>
                  <a:pt x="23894" y="20266"/>
                  <a:pt x="23901" y="20226"/>
                  <a:pt x="23881" y="20226"/>
                </a:cubicBezTo>
                <a:cubicBezTo>
                  <a:pt x="23873" y="20226"/>
                  <a:pt x="23860" y="20233"/>
                  <a:pt x="23837" y="20253"/>
                </a:cubicBezTo>
                <a:lnTo>
                  <a:pt x="23861" y="20206"/>
                </a:lnTo>
                <a:cubicBezTo>
                  <a:pt x="23859" y="20202"/>
                  <a:pt x="23856" y="20201"/>
                  <a:pt x="23852" y="20201"/>
                </a:cubicBezTo>
                <a:cubicBezTo>
                  <a:pt x="23839" y="20201"/>
                  <a:pt x="23818" y="20218"/>
                  <a:pt x="23807" y="20218"/>
                </a:cubicBezTo>
                <a:cubicBezTo>
                  <a:pt x="23801" y="20218"/>
                  <a:pt x="23797" y="20212"/>
                  <a:pt x="23801" y="20194"/>
                </a:cubicBezTo>
                <a:lnTo>
                  <a:pt x="23801" y="20194"/>
                </a:lnTo>
                <a:lnTo>
                  <a:pt x="23789" y="20206"/>
                </a:lnTo>
                <a:lnTo>
                  <a:pt x="23777" y="20194"/>
                </a:lnTo>
                <a:lnTo>
                  <a:pt x="23777" y="20206"/>
                </a:lnTo>
                <a:lnTo>
                  <a:pt x="23765" y="20206"/>
                </a:lnTo>
                <a:cubicBezTo>
                  <a:pt x="23718" y="20182"/>
                  <a:pt x="23683" y="20159"/>
                  <a:pt x="23636" y="20135"/>
                </a:cubicBezTo>
                <a:lnTo>
                  <a:pt x="23636" y="20135"/>
                </a:lnTo>
                <a:cubicBezTo>
                  <a:pt x="23683" y="20159"/>
                  <a:pt x="23718" y="20182"/>
                  <a:pt x="23753" y="20206"/>
                </a:cubicBezTo>
                <a:lnTo>
                  <a:pt x="23741" y="20229"/>
                </a:lnTo>
                <a:lnTo>
                  <a:pt x="23551" y="20110"/>
                </a:lnTo>
                <a:cubicBezTo>
                  <a:pt x="23563" y="20110"/>
                  <a:pt x="23563" y="20099"/>
                  <a:pt x="23563" y="20087"/>
                </a:cubicBezTo>
                <a:cubicBezTo>
                  <a:pt x="23563" y="20087"/>
                  <a:pt x="23563" y="20087"/>
                  <a:pt x="23563" y="20075"/>
                </a:cubicBezTo>
                <a:cubicBezTo>
                  <a:pt x="23575" y="20051"/>
                  <a:pt x="23575" y="20039"/>
                  <a:pt x="23575" y="20039"/>
                </a:cubicBezTo>
                <a:lnTo>
                  <a:pt x="23563" y="20027"/>
                </a:lnTo>
                <a:cubicBezTo>
                  <a:pt x="23563" y="20015"/>
                  <a:pt x="23563" y="20003"/>
                  <a:pt x="23551" y="20003"/>
                </a:cubicBezTo>
                <a:cubicBezTo>
                  <a:pt x="23551" y="19991"/>
                  <a:pt x="23551" y="19991"/>
                  <a:pt x="23551" y="19991"/>
                </a:cubicBezTo>
                <a:lnTo>
                  <a:pt x="23551" y="19979"/>
                </a:lnTo>
                <a:lnTo>
                  <a:pt x="23539" y="19979"/>
                </a:lnTo>
                <a:lnTo>
                  <a:pt x="23527" y="19968"/>
                </a:lnTo>
                <a:lnTo>
                  <a:pt x="23515" y="19956"/>
                </a:lnTo>
                <a:cubicBezTo>
                  <a:pt x="23491" y="19932"/>
                  <a:pt x="23480" y="19920"/>
                  <a:pt x="23456" y="19908"/>
                </a:cubicBezTo>
                <a:cubicBezTo>
                  <a:pt x="23420" y="19884"/>
                  <a:pt x="23384" y="19860"/>
                  <a:pt x="23349" y="19837"/>
                </a:cubicBezTo>
                <a:cubicBezTo>
                  <a:pt x="23325" y="19813"/>
                  <a:pt x="23289" y="19801"/>
                  <a:pt x="23277" y="19789"/>
                </a:cubicBezTo>
                <a:cubicBezTo>
                  <a:pt x="23265" y="19785"/>
                  <a:pt x="23257" y="19782"/>
                  <a:pt x="23254" y="19782"/>
                </a:cubicBezTo>
                <a:cubicBezTo>
                  <a:pt x="23247" y="19782"/>
                  <a:pt x="23257" y="19793"/>
                  <a:pt x="23289" y="19825"/>
                </a:cubicBezTo>
                <a:cubicBezTo>
                  <a:pt x="23301" y="19837"/>
                  <a:pt x="23349" y="19860"/>
                  <a:pt x="23420" y="19908"/>
                </a:cubicBezTo>
                <a:cubicBezTo>
                  <a:pt x="23432" y="19920"/>
                  <a:pt x="23456" y="19932"/>
                  <a:pt x="23468" y="19944"/>
                </a:cubicBezTo>
                <a:lnTo>
                  <a:pt x="23503" y="19968"/>
                </a:lnTo>
                <a:cubicBezTo>
                  <a:pt x="23503" y="19968"/>
                  <a:pt x="23515" y="19968"/>
                  <a:pt x="23515" y="19979"/>
                </a:cubicBezTo>
                <a:cubicBezTo>
                  <a:pt x="23527" y="19979"/>
                  <a:pt x="23527" y="19979"/>
                  <a:pt x="23527" y="19991"/>
                </a:cubicBezTo>
                <a:lnTo>
                  <a:pt x="23539" y="19991"/>
                </a:lnTo>
                <a:cubicBezTo>
                  <a:pt x="23539" y="19991"/>
                  <a:pt x="23539" y="19991"/>
                  <a:pt x="23551" y="20015"/>
                </a:cubicBezTo>
                <a:cubicBezTo>
                  <a:pt x="23551" y="20015"/>
                  <a:pt x="23551" y="20027"/>
                  <a:pt x="23551" y="20039"/>
                </a:cubicBezTo>
                <a:lnTo>
                  <a:pt x="23551" y="20051"/>
                </a:lnTo>
                <a:cubicBezTo>
                  <a:pt x="23551" y="20051"/>
                  <a:pt x="23551" y="20063"/>
                  <a:pt x="23551" y="20075"/>
                </a:cubicBezTo>
                <a:cubicBezTo>
                  <a:pt x="23551" y="20087"/>
                  <a:pt x="23551" y="20087"/>
                  <a:pt x="23539" y="20099"/>
                </a:cubicBezTo>
                <a:cubicBezTo>
                  <a:pt x="23539" y="20099"/>
                  <a:pt x="23539" y="20099"/>
                  <a:pt x="23539" y="20110"/>
                </a:cubicBezTo>
                <a:cubicBezTo>
                  <a:pt x="23539" y="20110"/>
                  <a:pt x="23527" y="20122"/>
                  <a:pt x="23515" y="20122"/>
                </a:cubicBezTo>
                <a:lnTo>
                  <a:pt x="22908" y="19729"/>
                </a:lnTo>
                <a:lnTo>
                  <a:pt x="23337" y="20027"/>
                </a:lnTo>
                <a:cubicBezTo>
                  <a:pt x="23372" y="20051"/>
                  <a:pt x="23432" y="20087"/>
                  <a:pt x="23503" y="20134"/>
                </a:cubicBezTo>
                <a:lnTo>
                  <a:pt x="23491" y="20134"/>
                </a:lnTo>
                <a:cubicBezTo>
                  <a:pt x="23491" y="20146"/>
                  <a:pt x="23480" y="20146"/>
                  <a:pt x="23480" y="20146"/>
                </a:cubicBezTo>
                <a:lnTo>
                  <a:pt x="23015" y="19848"/>
                </a:lnTo>
                <a:cubicBezTo>
                  <a:pt x="22884" y="19753"/>
                  <a:pt x="22789" y="19694"/>
                  <a:pt x="22706" y="19646"/>
                </a:cubicBezTo>
                <a:lnTo>
                  <a:pt x="20860" y="18455"/>
                </a:lnTo>
                <a:lnTo>
                  <a:pt x="20872" y="18444"/>
                </a:lnTo>
                <a:lnTo>
                  <a:pt x="20991" y="18527"/>
                </a:lnTo>
                <a:cubicBezTo>
                  <a:pt x="21110" y="18598"/>
                  <a:pt x="21182" y="18646"/>
                  <a:pt x="21229" y="18682"/>
                </a:cubicBezTo>
                <a:cubicBezTo>
                  <a:pt x="21336" y="18741"/>
                  <a:pt x="21348" y="18741"/>
                  <a:pt x="21372" y="18741"/>
                </a:cubicBezTo>
                <a:cubicBezTo>
                  <a:pt x="21384" y="18741"/>
                  <a:pt x="21396" y="18753"/>
                  <a:pt x="21479" y="18801"/>
                </a:cubicBezTo>
                <a:cubicBezTo>
                  <a:pt x="22370" y="19366"/>
                  <a:pt x="23430" y="20054"/>
                  <a:pt x="23458" y="20054"/>
                </a:cubicBezTo>
                <a:cubicBezTo>
                  <a:pt x="23464" y="20054"/>
                  <a:pt x="23410" y="20013"/>
                  <a:pt x="23277" y="19920"/>
                </a:cubicBezTo>
                <a:cubicBezTo>
                  <a:pt x="22598" y="19479"/>
                  <a:pt x="21872" y="19015"/>
                  <a:pt x="21122" y="18527"/>
                </a:cubicBezTo>
                <a:cubicBezTo>
                  <a:pt x="21031" y="18470"/>
                  <a:pt x="20941" y="18413"/>
                  <a:pt x="20860" y="18357"/>
                </a:cubicBezTo>
                <a:lnTo>
                  <a:pt x="20860" y="18357"/>
                </a:lnTo>
                <a:cubicBezTo>
                  <a:pt x="20902" y="18379"/>
                  <a:pt x="20945" y="18401"/>
                  <a:pt x="20987" y="18418"/>
                </a:cubicBezTo>
                <a:lnTo>
                  <a:pt x="20987" y="18418"/>
                </a:lnTo>
                <a:cubicBezTo>
                  <a:pt x="20945" y="18391"/>
                  <a:pt x="20903" y="18364"/>
                  <a:pt x="20860" y="18336"/>
                </a:cubicBezTo>
                <a:lnTo>
                  <a:pt x="20780" y="18288"/>
                </a:lnTo>
                <a:lnTo>
                  <a:pt x="20780" y="18288"/>
                </a:lnTo>
                <a:cubicBezTo>
                  <a:pt x="20814" y="18307"/>
                  <a:pt x="20849" y="18327"/>
                  <a:pt x="20884" y="18348"/>
                </a:cubicBezTo>
                <a:cubicBezTo>
                  <a:pt x="20932" y="18372"/>
                  <a:pt x="20967" y="18396"/>
                  <a:pt x="20991" y="18420"/>
                </a:cubicBezTo>
                <a:cubicBezTo>
                  <a:pt x="20990" y="18419"/>
                  <a:pt x="20989" y="18419"/>
                  <a:pt x="20987" y="18418"/>
                </a:cubicBezTo>
                <a:lnTo>
                  <a:pt x="20987" y="18418"/>
                </a:lnTo>
                <a:cubicBezTo>
                  <a:pt x="21110" y="18497"/>
                  <a:pt x="21230" y="18575"/>
                  <a:pt x="21336" y="18646"/>
                </a:cubicBezTo>
                <a:cubicBezTo>
                  <a:pt x="21595" y="18811"/>
                  <a:pt x="21791" y="18941"/>
                  <a:pt x="21822" y="18941"/>
                </a:cubicBezTo>
                <a:cubicBezTo>
                  <a:pt x="21827" y="18941"/>
                  <a:pt x="21828" y="18938"/>
                  <a:pt x="21825" y="18932"/>
                </a:cubicBezTo>
                <a:cubicBezTo>
                  <a:pt x="21551" y="18765"/>
                  <a:pt x="21265" y="18575"/>
                  <a:pt x="20955" y="18372"/>
                </a:cubicBezTo>
                <a:cubicBezTo>
                  <a:pt x="20881" y="18330"/>
                  <a:pt x="20816" y="18287"/>
                  <a:pt x="20744" y="18236"/>
                </a:cubicBezTo>
                <a:lnTo>
                  <a:pt x="20744" y="18236"/>
                </a:lnTo>
                <a:cubicBezTo>
                  <a:pt x="20728" y="18236"/>
                  <a:pt x="20719" y="18238"/>
                  <a:pt x="20713" y="18241"/>
                </a:cubicBezTo>
                <a:lnTo>
                  <a:pt x="20717" y="18241"/>
                </a:lnTo>
                <a:lnTo>
                  <a:pt x="20741" y="18265"/>
                </a:lnTo>
                <a:lnTo>
                  <a:pt x="20780" y="18288"/>
                </a:lnTo>
                <a:lnTo>
                  <a:pt x="20780" y="18288"/>
                </a:lnTo>
                <a:cubicBezTo>
                  <a:pt x="20755" y="18275"/>
                  <a:pt x="20730" y="18263"/>
                  <a:pt x="20705" y="18253"/>
                </a:cubicBezTo>
                <a:lnTo>
                  <a:pt x="20705" y="18253"/>
                </a:lnTo>
                <a:lnTo>
                  <a:pt x="20848" y="18348"/>
                </a:lnTo>
                <a:cubicBezTo>
                  <a:pt x="20852" y="18351"/>
                  <a:pt x="20856" y="18354"/>
                  <a:pt x="20860" y="18357"/>
                </a:cubicBezTo>
                <a:lnTo>
                  <a:pt x="20860" y="18357"/>
                </a:lnTo>
                <a:cubicBezTo>
                  <a:pt x="20786" y="18317"/>
                  <a:pt x="20714" y="18276"/>
                  <a:pt x="20646" y="18253"/>
                </a:cubicBezTo>
                <a:lnTo>
                  <a:pt x="20622" y="18241"/>
                </a:lnTo>
                <a:cubicBezTo>
                  <a:pt x="20586" y="18217"/>
                  <a:pt x="20551" y="18194"/>
                  <a:pt x="20515" y="18170"/>
                </a:cubicBezTo>
                <a:lnTo>
                  <a:pt x="20515" y="18170"/>
                </a:lnTo>
                <a:cubicBezTo>
                  <a:pt x="20549" y="18178"/>
                  <a:pt x="20584" y="18186"/>
                  <a:pt x="20618" y="18195"/>
                </a:cubicBezTo>
                <a:lnTo>
                  <a:pt x="20618" y="18195"/>
                </a:lnTo>
                <a:cubicBezTo>
                  <a:pt x="20613" y="18190"/>
                  <a:pt x="20610" y="18186"/>
                  <a:pt x="20610" y="18182"/>
                </a:cubicBezTo>
                <a:lnTo>
                  <a:pt x="20610" y="18182"/>
                </a:lnTo>
                <a:cubicBezTo>
                  <a:pt x="20627" y="18187"/>
                  <a:pt x="20641" y="18195"/>
                  <a:pt x="20653" y="18204"/>
                </a:cubicBezTo>
                <a:lnTo>
                  <a:pt x="20653" y="18204"/>
                </a:lnTo>
                <a:cubicBezTo>
                  <a:pt x="20642" y="18201"/>
                  <a:pt x="20630" y="18198"/>
                  <a:pt x="20618" y="18195"/>
                </a:cubicBezTo>
                <a:lnTo>
                  <a:pt x="20618" y="18195"/>
                </a:lnTo>
                <a:cubicBezTo>
                  <a:pt x="20627" y="18204"/>
                  <a:pt x="20642" y="18214"/>
                  <a:pt x="20658" y="18229"/>
                </a:cubicBezTo>
                <a:lnTo>
                  <a:pt x="20705" y="18253"/>
                </a:lnTo>
                <a:cubicBezTo>
                  <a:pt x="20705" y="18249"/>
                  <a:pt x="20707" y="18244"/>
                  <a:pt x="20713" y="18241"/>
                </a:cubicBezTo>
                <a:lnTo>
                  <a:pt x="20705" y="18241"/>
                </a:lnTo>
                <a:lnTo>
                  <a:pt x="20693" y="18229"/>
                </a:lnTo>
                <a:cubicBezTo>
                  <a:pt x="20681" y="18223"/>
                  <a:pt x="20668" y="18213"/>
                  <a:pt x="20653" y="18204"/>
                </a:cubicBezTo>
                <a:lnTo>
                  <a:pt x="20653" y="18204"/>
                </a:lnTo>
                <a:cubicBezTo>
                  <a:pt x="20676" y="18209"/>
                  <a:pt x="20699" y="18215"/>
                  <a:pt x="20721" y="18220"/>
                </a:cubicBezTo>
                <a:lnTo>
                  <a:pt x="20721" y="18220"/>
                </a:lnTo>
                <a:cubicBezTo>
                  <a:pt x="20720" y="18219"/>
                  <a:pt x="20719" y="18218"/>
                  <a:pt x="20717" y="18217"/>
                </a:cubicBezTo>
                <a:lnTo>
                  <a:pt x="20717" y="18217"/>
                </a:lnTo>
                <a:cubicBezTo>
                  <a:pt x="20719" y="18218"/>
                  <a:pt x="20721" y="18220"/>
                  <a:pt x="20723" y="18221"/>
                </a:cubicBezTo>
                <a:lnTo>
                  <a:pt x="20723" y="18221"/>
                </a:lnTo>
                <a:cubicBezTo>
                  <a:pt x="20722" y="18221"/>
                  <a:pt x="20722" y="18220"/>
                  <a:pt x="20721" y="18220"/>
                </a:cubicBezTo>
                <a:lnTo>
                  <a:pt x="20721" y="18220"/>
                </a:lnTo>
                <a:cubicBezTo>
                  <a:pt x="20729" y="18226"/>
                  <a:pt x="20736" y="18231"/>
                  <a:pt x="20744" y="18236"/>
                </a:cubicBezTo>
                <a:lnTo>
                  <a:pt x="20744" y="18236"/>
                </a:lnTo>
                <a:cubicBezTo>
                  <a:pt x="20744" y="18236"/>
                  <a:pt x="20744" y="18236"/>
                  <a:pt x="20744" y="18236"/>
                </a:cubicBezTo>
                <a:cubicBezTo>
                  <a:pt x="20746" y="18236"/>
                  <a:pt x="20747" y="18236"/>
                  <a:pt x="20749" y="18236"/>
                </a:cubicBezTo>
                <a:lnTo>
                  <a:pt x="20749" y="18236"/>
                </a:lnTo>
                <a:cubicBezTo>
                  <a:pt x="20740" y="18231"/>
                  <a:pt x="20732" y="18226"/>
                  <a:pt x="20723" y="18221"/>
                </a:cubicBezTo>
                <a:lnTo>
                  <a:pt x="20723" y="18221"/>
                </a:lnTo>
                <a:cubicBezTo>
                  <a:pt x="21054" y="18302"/>
                  <a:pt x="21399" y="18391"/>
                  <a:pt x="21753" y="18479"/>
                </a:cubicBezTo>
                <a:lnTo>
                  <a:pt x="21753" y="18491"/>
                </a:lnTo>
                <a:cubicBezTo>
                  <a:pt x="21823" y="18503"/>
                  <a:pt x="21916" y="18526"/>
                  <a:pt x="22157" y="18595"/>
                </a:cubicBezTo>
                <a:lnTo>
                  <a:pt x="22157" y="18595"/>
                </a:lnTo>
                <a:cubicBezTo>
                  <a:pt x="21939" y="18541"/>
                  <a:pt x="21722" y="18486"/>
                  <a:pt x="21507" y="18431"/>
                </a:cubicBezTo>
                <a:lnTo>
                  <a:pt x="21507" y="18431"/>
                </a:lnTo>
                <a:cubicBezTo>
                  <a:pt x="21555" y="18444"/>
                  <a:pt x="21602" y="18456"/>
                  <a:pt x="21646" y="18467"/>
                </a:cubicBezTo>
                <a:cubicBezTo>
                  <a:pt x="21836" y="18527"/>
                  <a:pt x="22003" y="18575"/>
                  <a:pt x="22158" y="18610"/>
                </a:cubicBezTo>
                <a:lnTo>
                  <a:pt x="22170" y="18598"/>
                </a:lnTo>
                <a:cubicBezTo>
                  <a:pt x="22165" y="18597"/>
                  <a:pt x="22161" y="18596"/>
                  <a:pt x="22157" y="18595"/>
                </a:cubicBezTo>
                <a:lnTo>
                  <a:pt x="22157" y="18595"/>
                </a:lnTo>
                <a:cubicBezTo>
                  <a:pt x="22292" y="18628"/>
                  <a:pt x="22427" y="18661"/>
                  <a:pt x="22563" y="18694"/>
                </a:cubicBezTo>
                <a:cubicBezTo>
                  <a:pt x="22741" y="18739"/>
                  <a:pt x="22919" y="18783"/>
                  <a:pt x="23097" y="18827"/>
                </a:cubicBezTo>
                <a:lnTo>
                  <a:pt x="23097" y="18827"/>
                </a:lnTo>
                <a:cubicBezTo>
                  <a:pt x="22961" y="18791"/>
                  <a:pt x="22828" y="18754"/>
                  <a:pt x="22699" y="18717"/>
                </a:cubicBezTo>
                <a:lnTo>
                  <a:pt x="22741" y="18717"/>
                </a:lnTo>
                <a:cubicBezTo>
                  <a:pt x="23146" y="18813"/>
                  <a:pt x="23551" y="18920"/>
                  <a:pt x="23968" y="19015"/>
                </a:cubicBezTo>
                <a:lnTo>
                  <a:pt x="24087" y="19051"/>
                </a:lnTo>
                <a:lnTo>
                  <a:pt x="24016" y="19051"/>
                </a:lnTo>
                <a:cubicBezTo>
                  <a:pt x="24270" y="19112"/>
                  <a:pt x="24521" y="19171"/>
                  <a:pt x="24765" y="19229"/>
                </a:cubicBezTo>
                <a:lnTo>
                  <a:pt x="24408" y="19158"/>
                </a:lnTo>
                <a:lnTo>
                  <a:pt x="24408" y="19158"/>
                </a:lnTo>
                <a:cubicBezTo>
                  <a:pt x="25460" y="19383"/>
                  <a:pt x="25893" y="19570"/>
                  <a:pt x="26675" y="19709"/>
                </a:cubicBezTo>
                <a:lnTo>
                  <a:pt x="26675" y="19709"/>
                </a:lnTo>
                <a:cubicBezTo>
                  <a:pt x="26630" y="19697"/>
                  <a:pt x="26581" y="19684"/>
                  <a:pt x="26528" y="19670"/>
                </a:cubicBezTo>
                <a:cubicBezTo>
                  <a:pt x="26528" y="19670"/>
                  <a:pt x="26528" y="19658"/>
                  <a:pt x="26516" y="19646"/>
                </a:cubicBezTo>
                <a:lnTo>
                  <a:pt x="26516" y="19646"/>
                </a:lnTo>
                <a:lnTo>
                  <a:pt x="26670" y="19682"/>
                </a:lnTo>
                <a:cubicBezTo>
                  <a:pt x="26742" y="19706"/>
                  <a:pt x="26813" y="19718"/>
                  <a:pt x="26885" y="19741"/>
                </a:cubicBezTo>
                <a:lnTo>
                  <a:pt x="26892" y="19745"/>
                </a:lnTo>
                <a:lnTo>
                  <a:pt x="26892" y="19745"/>
                </a:lnTo>
                <a:cubicBezTo>
                  <a:pt x="26816" y="19734"/>
                  <a:pt x="26744" y="19722"/>
                  <a:pt x="26675" y="19709"/>
                </a:cubicBezTo>
                <a:lnTo>
                  <a:pt x="26675" y="19709"/>
                </a:lnTo>
                <a:cubicBezTo>
                  <a:pt x="26748" y="19729"/>
                  <a:pt x="26810" y="19746"/>
                  <a:pt x="26861" y="19760"/>
                </a:cubicBezTo>
                <a:lnTo>
                  <a:pt x="26861" y="19760"/>
                </a:lnTo>
                <a:lnTo>
                  <a:pt x="26910" y="19756"/>
                </a:lnTo>
                <a:lnTo>
                  <a:pt x="26910" y="19756"/>
                </a:lnTo>
                <a:lnTo>
                  <a:pt x="26892" y="19745"/>
                </a:lnTo>
                <a:lnTo>
                  <a:pt x="26892" y="19745"/>
                </a:lnTo>
                <a:cubicBezTo>
                  <a:pt x="26909" y="19748"/>
                  <a:pt x="26927" y="19751"/>
                  <a:pt x="26944" y="19753"/>
                </a:cubicBezTo>
                <a:lnTo>
                  <a:pt x="26910" y="19756"/>
                </a:lnTo>
                <a:lnTo>
                  <a:pt x="26910" y="19756"/>
                </a:lnTo>
                <a:lnTo>
                  <a:pt x="26968" y="19789"/>
                </a:lnTo>
                <a:cubicBezTo>
                  <a:pt x="26956" y="19789"/>
                  <a:pt x="26932" y="19789"/>
                  <a:pt x="26920" y="19777"/>
                </a:cubicBezTo>
                <a:cubicBezTo>
                  <a:pt x="26903" y="19772"/>
                  <a:pt x="26883" y="19766"/>
                  <a:pt x="26861" y="19760"/>
                </a:cubicBezTo>
                <a:lnTo>
                  <a:pt x="26861" y="19760"/>
                </a:lnTo>
                <a:lnTo>
                  <a:pt x="26801" y="19765"/>
                </a:lnTo>
                <a:cubicBezTo>
                  <a:pt x="27063" y="19848"/>
                  <a:pt x="27325" y="19896"/>
                  <a:pt x="27587" y="19944"/>
                </a:cubicBezTo>
                <a:cubicBezTo>
                  <a:pt x="27885" y="20039"/>
                  <a:pt x="28278" y="20158"/>
                  <a:pt x="28730" y="20277"/>
                </a:cubicBezTo>
                <a:cubicBezTo>
                  <a:pt x="29054" y="20353"/>
                  <a:pt x="29180" y="20361"/>
                  <a:pt x="29284" y="20361"/>
                </a:cubicBezTo>
                <a:cubicBezTo>
                  <a:pt x="29310" y="20361"/>
                  <a:pt x="29335" y="20360"/>
                  <a:pt x="29361" y="20360"/>
                </a:cubicBezTo>
                <a:cubicBezTo>
                  <a:pt x="29445" y="20384"/>
                  <a:pt x="29528" y="20408"/>
                  <a:pt x="29635" y="20444"/>
                </a:cubicBezTo>
                <a:cubicBezTo>
                  <a:pt x="29639" y="20448"/>
                  <a:pt x="29637" y="20449"/>
                  <a:pt x="29630" y="20449"/>
                </a:cubicBezTo>
                <a:cubicBezTo>
                  <a:pt x="29596" y="20449"/>
                  <a:pt x="29437" y="20404"/>
                  <a:pt x="29337" y="20384"/>
                </a:cubicBezTo>
                <a:lnTo>
                  <a:pt x="29337" y="20384"/>
                </a:lnTo>
                <a:cubicBezTo>
                  <a:pt x="29433" y="20408"/>
                  <a:pt x="29576" y="20444"/>
                  <a:pt x="29730" y="20480"/>
                </a:cubicBezTo>
                <a:lnTo>
                  <a:pt x="29753" y="20491"/>
                </a:lnTo>
                <a:lnTo>
                  <a:pt x="29753" y="20491"/>
                </a:lnTo>
                <a:cubicBezTo>
                  <a:pt x="29694" y="20480"/>
                  <a:pt x="29637" y="20472"/>
                  <a:pt x="29587" y="20468"/>
                </a:cubicBezTo>
                <a:lnTo>
                  <a:pt x="29587" y="20468"/>
                </a:lnTo>
                <a:cubicBezTo>
                  <a:pt x="30171" y="20587"/>
                  <a:pt x="30171" y="20646"/>
                  <a:pt x="30421" y="20694"/>
                </a:cubicBezTo>
                <a:cubicBezTo>
                  <a:pt x="30416" y="20684"/>
                  <a:pt x="30424" y="20680"/>
                  <a:pt x="30439" y="20680"/>
                </a:cubicBezTo>
                <a:cubicBezTo>
                  <a:pt x="30459" y="20680"/>
                  <a:pt x="30494" y="20687"/>
                  <a:pt x="30528" y="20694"/>
                </a:cubicBezTo>
                <a:lnTo>
                  <a:pt x="30486" y="20680"/>
                </a:lnTo>
                <a:lnTo>
                  <a:pt x="30486" y="20680"/>
                </a:lnTo>
                <a:cubicBezTo>
                  <a:pt x="30611" y="20712"/>
                  <a:pt x="30733" y="20738"/>
                  <a:pt x="30850" y="20765"/>
                </a:cubicBezTo>
                <a:cubicBezTo>
                  <a:pt x="30945" y="20801"/>
                  <a:pt x="31040" y="20825"/>
                  <a:pt x="31135" y="20849"/>
                </a:cubicBezTo>
                <a:cubicBezTo>
                  <a:pt x="31290" y="20884"/>
                  <a:pt x="31421" y="20920"/>
                  <a:pt x="31564" y="20944"/>
                </a:cubicBezTo>
                <a:cubicBezTo>
                  <a:pt x="31635" y="20956"/>
                  <a:pt x="31707" y="20980"/>
                  <a:pt x="31790" y="20991"/>
                </a:cubicBezTo>
                <a:cubicBezTo>
                  <a:pt x="31873" y="21003"/>
                  <a:pt x="31957" y="21015"/>
                  <a:pt x="32040" y="21027"/>
                </a:cubicBezTo>
                <a:cubicBezTo>
                  <a:pt x="32076" y="21027"/>
                  <a:pt x="32004" y="21003"/>
                  <a:pt x="31981" y="20991"/>
                </a:cubicBezTo>
                <a:cubicBezTo>
                  <a:pt x="31968" y="20987"/>
                  <a:pt x="31961" y="20984"/>
                  <a:pt x="31965" y="20984"/>
                </a:cubicBezTo>
                <a:cubicBezTo>
                  <a:pt x="31971" y="20984"/>
                  <a:pt x="32009" y="20993"/>
                  <a:pt x="32100" y="21015"/>
                </a:cubicBezTo>
                <a:lnTo>
                  <a:pt x="32100" y="20980"/>
                </a:lnTo>
                <a:lnTo>
                  <a:pt x="32088" y="21003"/>
                </a:lnTo>
                <a:cubicBezTo>
                  <a:pt x="32100" y="20896"/>
                  <a:pt x="32123" y="20789"/>
                  <a:pt x="32135" y="20682"/>
                </a:cubicBezTo>
                <a:cubicBezTo>
                  <a:pt x="32135" y="20682"/>
                  <a:pt x="32147" y="20694"/>
                  <a:pt x="32147" y="20718"/>
                </a:cubicBezTo>
                <a:cubicBezTo>
                  <a:pt x="32147" y="20741"/>
                  <a:pt x="32135" y="20765"/>
                  <a:pt x="32135" y="20813"/>
                </a:cubicBezTo>
                <a:cubicBezTo>
                  <a:pt x="32123" y="20861"/>
                  <a:pt x="32123" y="20932"/>
                  <a:pt x="32100" y="21027"/>
                </a:cubicBezTo>
                <a:lnTo>
                  <a:pt x="32040" y="21003"/>
                </a:lnTo>
                <a:lnTo>
                  <a:pt x="32040" y="21003"/>
                </a:lnTo>
                <a:cubicBezTo>
                  <a:pt x="32028" y="21015"/>
                  <a:pt x="32052" y="21027"/>
                  <a:pt x="32112" y="21039"/>
                </a:cubicBezTo>
                <a:cubicBezTo>
                  <a:pt x="32123" y="21003"/>
                  <a:pt x="32135" y="20932"/>
                  <a:pt x="32147" y="20849"/>
                </a:cubicBezTo>
                <a:cubicBezTo>
                  <a:pt x="32147" y="20849"/>
                  <a:pt x="32171" y="20813"/>
                  <a:pt x="32195" y="20682"/>
                </a:cubicBezTo>
                <a:lnTo>
                  <a:pt x="32195" y="20563"/>
                </a:lnTo>
                <a:cubicBezTo>
                  <a:pt x="32195" y="20551"/>
                  <a:pt x="32207" y="20551"/>
                  <a:pt x="32207" y="20539"/>
                </a:cubicBezTo>
                <a:cubicBezTo>
                  <a:pt x="32219" y="20432"/>
                  <a:pt x="32243" y="20349"/>
                  <a:pt x="32254" y="20313"/>
                </a:cubicBezTo>
                <a:lnTo>
                  <a:pt x="32254" y="20313"/>
                </a:lnTo>
                <a:cubicBezTo>
                  <a:pt x="32254" y="20420"/>
                  <a:pt x="32231" y="20551"/>
                  <a:pt x="32207" y="20658"/>
                </a:cubicBezTo>
                <a:cubicBezTo>
                  <a:pt x="32195" y="20718"/>
                  <a:pt x="32195" y="20765"/>
                  <a:pt x="32183" y="20801"/>
                </a:cubicBezTo>
                <a:cubicBezTo>
                  <a:pt x="32183" y="20842"/>
                  <a:pt x="32183" y="20875"/>
                  <a:pt x="32191" y="20875"/>
                </a:cubicBezTo>
                <a:cubicBezTo>
                  <a:pt x="32192" y="20875"/>
                  <a:pt x="32193" y="20874"/>
                  <a:pt x="32195" y="20872"/>
                </a:cubicBezTo>
                <a:cubicBezTo>
                  <a:pt x="32207" y="20777"/>
                  <a:pt x="32219" y="20670"/>
                  <a:pt x="32243" y="20563"/>
                </a:cubicBezTo>
                <a:cubicBezTo>
                  <a:pt x="32254" y="20456"/>
                  <a:pt x="32266" y="20349"/>
                  <a:pt x="32290" y="20241"/>
                </a:cubicBezTo>
                <a:cubicBezTo>
                  <a:pt x="32302" y="20110"/>
                  <a:pt x="32326" y="19979"/>
                  <a:pt x="32338" y="19848"/>
                </a:cubicBezTo>
                <a:cubicBezTo>
                  <a:pt x="32350" y="19801"/>
                  <a:pt x="32362" y="19753"/>
                  <a:pt x="32374" y="19694"/>
                </a:cubicBezTo>
                <a:cubicBezTo>
                  <a:pt x="32385" y="19575"/>
                  <a:pt x="32397" y="19467"/>
                  <a:pt x="32409" y="19372"/>
                </a:cubicBezTo>
                <a:cubicBezTo>
                  <a:pt x="32457" y="19003"/>
                  <a:pt x="32504" y="18598"/>
                  <a:pt x="32552" y="18205"/>
                </a:cubicBezTo>
                <a:cubicBezTo>
                  <a:pt x="32552" y="18205"/>
                  <a:pt x="32552" y="18217"/>
                  <a:pt x="32552" y="18229"/>
                </a:cubicBezTo>
                <a:cubicBezTo>
                  <a:pt x="32600" y="17896"/>
                  <a:pt x="32612" y="17693"/>
                  <a:pt x="32624" y="17503"/>
                </a:cubicBezTo>
                <a:cubicBezTo>
                  <a:pt x="32624" y="17479"/>
                  <a:pt x="32624" y="17467"/>
                  <a:pt x="32624" y="17455"/>
                </a:cubicBezTo>
                <a:lnTo>
                  <a:pt x="32647" y="17455"/>
                </a:lnTo>
                <a:cubicBezTo>
                  <a:pt x="32671" y="17312"/>
                  <a:pt x="32695" y="17170"/>
                  <a:pt x="32719" y="17039"/>
                </a:cubicBezTo>
                <a:cubicBezTo>
                  <a:pt x="32731" y="17015"/>
                  <a:pt x="32731" y="16991"/>
                  <a:pt x="32731" y="16967"/>
                </a:cubicBezTo>
                <a:cubicBezTo>
                  <a:pt x="32743" y="16955"/>
                  <a:pt x="32743" y="16931"/>
                  <a:pt x="32743" y="16920"/>
                </a:cubicBezTo>
                <a:cubicBezTo>
                  <a:pt x="32754" y="16864"/>
                  <a:pt x="32765" y="16808"/>
                  <a:pt x="32776" y="16753"/>
                </a:cubicBezTo>
                <a:lnTo>
                  <a:pt x="32776" y="16753"/>
                </a:lnTo>
                <a:cubicBezTo>
                  <a:pt x="32776" y="16753"/>
                  <a:pt x="32776" y="16753"/>
                  <a:pt x="32776" y="16753"/>
                </a:cubicBezTo>
                <a:cubicBezTo>
                  <a:pt x="32773" y="16753"/>
                  <a:pt x="32770" y="16737"/>
                  <a:pt x="32778" y="16705"/>
                </a:cubicBezTo>
                <a:cubicBezTo>
                  <a:pt x="32778" y="16646"/>
                  <a:pt x="32790" y="16586"/>
                  <a:pt x="32802" y="16527"/>
                </a:cubicBezTo>
                <a:cubicBezTo>
                  <a:pt x="32802" y="16479"/>
                  <a:pt x="32814" y="16431"/>
                  <a:pt x="32814" y="16396"/>
                </a:cubicBezTo>
                <a:cubicBezTo>
                  <a:pt x="32707" y="16384"/>
                  <a:pt x="32576" y="16384"/>
                  <a:pt x="32433" y="16372"/>
                </a:cubicBezTo>
                <a:lnTo>
                  <a:pt x="32302" y="16372"/>
                </a:lnTo>
                <a:cubicBezTo>
                  <a:pt x="32181" y="16361"/>
                  <a:pt x="31815" y="16350"/>
                  <a:pt x="31837" y="16329"/>
                </a:cubicBezTo>
                <a:lnTo>
                  <a:pt x="31837" y="16329"/>
                </a:lnTo>
                <a:cubicBezTo>
                  <a:pt x="31802" y="16340"/>
                  <a:pt x="31735" y="16345"/>
                  <a:pt x="31647" y="16345"/>
                </a:cubicBezTo>
                <a:cubicBezTo>
                  <a:pt x="31313" y="16345"/>
                  <a:pt x="30675" y="16283"/>
                  <a:pt x="30315" y="16283"/>
                </a:cubicBezTo>
                <a:cubicBezTo>
                  <a:pt x="30254" y="16283"/>
                  <a:pt x="30201" y="16284"/>
                  <a:pt x="30159" y="16289"/>
                </a:cubicBezTo>
                <a:cubicBezTo>
                  <a:pt x="29897" y="16277"/>
                  <a:pt x="29552" y="16253"/>
                  <a:pt x="29195" y="16241"/>
                </a:cubicBezTo>
                <a:lnTo>
                  <a:pt x="29159" y="16229"/>
                </a:lnTo>
                <a:cubicBezTo>
                  <a:pt x="29206" y="16229"/>
                  <a:pt x="29302" y="16241"/>
                  <a:pt x="29337" y="16241"/>
                </a:cubicBezTo>
                <a:cubicBezTo>
                  <a:pt x="29218" y="16217"/>
                  <a:pt x="29123" y="16217"/>
                  <a:pt x="29028" y="16217"/>
                </a:cubicBezTo>
                <a:cubicBezTo>
                  <a:pt x="28945" y="16205"/>
                  <a:pt x="28849" y="16205"/>
                  <a:pt x="28766" y="16193"/>
                </a:cubicBezTo>
                <a:lnTo>
                  <a:pt x="28766" y="16193"/>
                </a:lnTo>
                <a:cubicBezTo>
                  <a:pt x="28790" y="16205"/>
                  <a:pt x="28814" y="16205"/>
                  <a:pt x="28885" y="16217"/>
                </a:cubicBezTo>
                <a:lnTo>
                  <a:pt x="28861" y="16217"/>
                </a:lnTo>
                <a:cubicBezTo>
                  <a:pt x="28778" y="16217"/>
                  <a:pt x="28694" y="16217"/>
                  <a:pt x="28623" y="16205"/>
                </a:cubicBezTo>
                <a:cubicBezTo>
                  <a:pt x="28575" y="16205"/>
                  <a:pt x="28528" y="16193"/>
                  <a:pt x="28480" y="16181"/>
                </a:cubicBezTo>
                <a:lnTo>
                  <a:pt x="28397" y="16181"/>
                </a:lnTo>
                <a:cubicBezTo>
                  <a:pt x="28361" y="16181"/>
                  <a:pt x="28325" y="16169"/>
                  <a:pt x="28302" y="16169"/>
                </a:cubicBezTo>
                <a:cubicBezTo>
                  <a:pt x="28357" y="16169"/>
                  <a:pt x="28354" y="16164"/>
                  <a:pt x="28399" y="16164"/>
                </a:cubicBezTo>
                <a:cubicBezTo>
                  <a:pt x="28402" y="16164"/>
                  <a:pt x="28405" y="16164"/>
                  <a:pt x="28407" y="16164"/>
                </a:cubicBezTo>
                <a:lnTo>
                  <a:pt x="28407" y="16164"/>
                </a:lnTo>
                <a:cubicBezTo>
                  <a:pt x="28073" y="16148"/>
                  <a:pt x="27852" y="16138"/>
                  <a:pt x="27784" y="16138"/>
                </a:cubicBezTo>
                <a:cubicBezTo>
                  <a:pt x="27720" y="16138"/>
                  <a:pt x="27797" y="16147"/>
                  <a:pt x="28052" y="16169"/>
                </a:cubicBezTo>
                <a:lnTo>
                  <a:pt x="27361" y="16169"/>
                </a:lnTo>
                <a:cubicBezTo>
                  <a:pt x="27230" y="16146"/>
                  <a:pt x="27206" y="16134"/>
                  <a:pt x="26956" y="16098"/>
                </a:cubicBezTo>
                <a:cubicBezTo>
                  <a:pt x="26932" y="16117"/>
                  <a:pt x="26857" y="16123"/>
                  <a:pt x="26753" y="16123"/>
                </a:cubicBezTo>
                <a:cubicBezTo>
                  <a:pt x="26598" y="16123"/>
                  <a:pt x="26378" y="16110"/>
                  <a:pt x="26170" y="16110"/>
                </a:cubicBezTo>
                <a:lnTo>
                  <a:pt x="26039" y="16110"/>
                </a:lnTo>
                <a:cubicBezTo>
                  <a:pt x="25992" y="16098"/>
                  <a:pt x="25956" y="16098"/>
                  <a:pt x="25908" y="16098"/>
                </a:cubicBezTo>
                <a:cubicBezTo>
                  <a:pt x="25980" y="16098"/>
                  <a:pt x="26039" y="16098"/>
                  <a:pt x="26099" y="16086"/>
                </a:cubicBezTo>
                <a:cubicBezTo>
                  <a:pt x="25908" y="16074"/>
                  <a:pt x="25706" y="16074"/>
                  <a:pt x="25504" y="16062"/>
                </a:cubicBezTo>
                <a:cubicBezTo>
                  <a:pt x="25477" y="16056"/>
                  <a:pt x="25501" y="16054"/>
                  <a:pt x="25557" y="16054"/>
                </a:cubicBezTo>
                <a:cubicBezTo>
                  <a:pt x="25724" y="16054"/>
                  <a:pt x="26170" y="16074"/>
                  <a:pt x="26349" y="16074"/>
                </a:cubicBezTo>
                <a:cubicBezTo>
                  <a:pt x="26206" y="16062"/>
                  <a:pt x="25920" y="16039"/>
                  <a:pt x="25825" y="16027"/>
                </a:cubicBezTo>
                <a:lnTo>
                  <a:pt x="25206" y="16027"/>
                </a:lnTo>
                <a:lnTo>
                  <a:pt x="25206" y="16015"/>
                </a:lnTo>
                <a:cubicBezTo>
                  <a:pt x="25099" y="16015"/>
                  <a:pt x="24992" y="16027"/>
                  <a:pt x="24873" y="16027"/>
                </a:cubicBezTo>
                <a:lnTo>
                  <a:pt x="24813" y="16027"/>
                </a:lnTo>
                <a:cubicBezTo>
                  <a:pt x="24828" y="16025"/>
                  <a:pt x="24841" y="16024"/>
                  <a:pt x="24853" y="16022"/>
                </a:cubicBezTo>
                <a:lnTo>
                  <a:pt x="24853" y="16022"/>
                </a:lnTo>
                <a:cubicBezTo>
                  <a:pt x="24818" y="16025"/>
                  <a:pt x="24781" y="16027"/>
                  <a:pt x="24742" y="16027"/>
                </a:cubicBezTo>
                <a:lnTo>
                  <a:pt x="24742" y="16039"/>
                </a:lnTo>
                <a:lnTo>
                  <a:pt x="24694" y="16039"/>
                </a:lnTo>
                <a:lnTo>
                  <a:pt x="24694" y="16027"/>
                </a:lnTo>
                <a:lnTo>
                  <a:pt x="24682" y="16027"/>
                </a:lnTo>
                <a:lnTo>
                  <a:pt x="24682" y="16039"/>
                </a:lnTo>
                <a:cubicBezTo>
                  <a:pt x="24682" y="16039"/>
                  <a:pt x="24670" y="16015"/>
                  <a:pt x="24670" y="16015"/>
                </a:cubicBezTo>
                <a:lnTo>
                  <a:pt x="24658" y="16015"/>
                </a:lnTo>
                <a:lnTo>
                  <a:pt x="24646" y="16027"/>
                </a:lnTo>
                <a:lnTo>
                  <a:pt x="24670" y="16027"/>
                </a:lnTo>
                <a:lnTo>
                  <a:pt x="24682" y="16039"/>
                </a:lnTo>
                <a:cubicBezTo>
                  <a:pt x="24658" y="16039"/>
                  <a:pt x="24634" y="16027"/>
                  <a:pt x="24611" y="16027"/>
                </a:cubicBezTo>
                <a:cubicBezTo>
                  <a:pt x="24599" y="16027"/>
                  <a:pt x="24587" y="16039"/>
                  <a:pt x="24563" y="16039"/>
                </a:cubicBezTo>
                <a:lnTo>
                  <a:pt x="24492" y="16039"/>
                </a:lnTo>
                <a:cubicBezTo>
                  <a:pt x="24480" y="16050"/>
                  <a:pt x="24468" y="16050"/>
                  <a:pt x="24444" y="16062"/>
                </a:cubicBezTo>
                <a:lnTo>
                  <a:pt x="24420" y="16062"/>
                </a:lnTo>
                <a:cubicBezTo>
                  <a:pt x="24432" y="16062"/>
                  <a:pt x="24432" y="16050"/>
                  <a:pt x="24432" y="16050"/>
                </a:cubicBezTo>
                <a:cubicBezTo>
                  <a:pt x="24444" y="16050"/>
                  <a:pt x="24456" y="16050"/>
                  <a:pt x="24468" y="16039"/>
                </a:cubicBezTo>
                <a:lnTo>
                  <a:pt x="24408" y="16039"/>
                </a:lnTo>
                <a:cubicBezTo>
                  <a:pt x="24420" y="16027"/>
                  <a:pt x="24432" y="16027"/>
                  <a:pt x="24456" y="16027"/>
                </a:cubicBezTo>
                <a:lnTo>
                  <a:pt x="24444" y="16027"/>
                </a:lnTo>
                <a:cubicBezTo>
                  <a:pt x="24456" y="16015"/>
                  <a:pt x="24468" y="16015"/>
                  <a:pt x="24480" y="16015"/>
                </a:cubicBezTo>
                <a:cubicBezTo>
                  <a:pt x="24432" y="16015"/>
                  <a:pt x="24373" y="16015"/>
                  <a:pt x="24432" y="16027"/>
                </a:cubicBezTo>
                <a:lnTo>
                  <a:pt x="24408" y="16027"/>
                </a:lnTo>
                <a:cubicBezTo>
                  <a:pt x="24408" y="16027"/>
                  <a:pt x="24408" y="16039"/>
                  <a:pt x="24396" y="16039"/>
                </a:cubicBezTo>
                <a:cubicBezTo>
                  <a:pt x="24384" y="16039"/>
                  <a:pt x="24373" y="16027"/>
                  <a:pt x="24349" y="16027"/>
                </a:cubicBezTo>
                <a:lnTo>
                  <a:pt x="24361" y="16027"/>
                </a:lnTo>
                <a:cubicBezTo>
                  <a:pt x="24373" y="16015"/>
                  <a:pt x="24384" y="16015"/>
                  <a:pt x="24396" y="16003"/>
                </a:cubicBezTo>
                <a:lnTo>
                  <a:pt x="24682" y="16003"/>
                </a:lnTo>
                <a:lnTo>
                  <a:pt x="24941" y="16012"/>
                </a:lnTo>
                <a:lnTo>
                  <a:pt x="24941" y="16012"/>
                </a:lnTo>
                <a:cubicBezTo>
                  <a:pt x="25029" y="16001"/>
                  <a:pt x="24856" y="16015"/>
                  <a:pt x="25170" y="15967"/>
                </a:cubicBezTo>
                <a:cubicBezTo>
                  <a:pt x="25135" y="15967"/>
                  <a:pt x="25099" y="15967"/>
                  <a:pt x="25063" y="15979"/>
                </a:cubicBezTo>
                <a:lnTo>
                  <a:pt x="24587" y="15955"/>
                </a:lnTo>
                <a:lnTo>
                  <a:pt x="24527" y="15955"/>
                </a:lnTo>
                <a:cubicBezTo>
                  <a:pt x="24503" y="15955"/>
                  <a:pt x="24480" y="15967"/>
                  <a:pt x="24468" y="15967"/>
                </a:cubicBezTo>
                <a:cubicBezTo>
                  <a:pt x="24444" y="15967"/>
                  <a:pt x="24432" y="15979"/>
                  <a:pt x="24420" y="15991"/>
                </a:cubicBezTo>
                <a:lnTo>
                  <a:pt x="24408" y="15991"/>
                </a:lnTo>
                <a:cubicBezTo>
                  <a:pt x="24218" y="15979"/>
                  <a:pt x="24051" y="15979"/>
                  <a:pt x="23896" y="15979"/>
                </a:cubicBezTo>
                <a:cubicBezTo>
                  <a:pt x="23622" y="15955"/>
                  <a:pt x="23420" y="15943"/>
                  <a:pt x="23218" y="15943"/>
                </a:cubicBezTo>
                <a:cubicBezTo>
                  <a:pt x="23130" y="15931"/>
                  <a:pt x="23121" y="15929"/>
                  <a:pt x="23138" y="15929"/>
                </a:cubicBezTo>
                <a:cubicBezTo>
                  <a:pt x="23151" y="15929"/>
                  <a:pt x="23181" y="15930"/>
                  <a:pt x="23201" y="15930"/>
                </a:cubicBezTo>
                <a:cubicBezTo>
                  <a:pt x="23231" y="15930"/>
                  <a:pt x="23239" y="15927"/>
                  <a:pt x="23134" y="15908"/>
                </a:cubicBezTo>
                <a:lnTo>
                  <a:pt x="22944" y="15908"/>
                </a:lnTo>
                <a:cubicBezTo>
                  <a:pt x="22944" y="15908"/>
                  <a:pt x="22932" y="15896"/>
                  <a:pt x="22932" y="15896"/>
                </a:cubicBezTo>
                <a:lnTo>
                  <a:pt x="22908" y="15896"/>
                </a:lnTo>
                <a:lnTo>
                  <a:pt x="22896" y="15884"/>
                </a:lnTo>
                <a:lnTo>
                  <a:pt x="22872" y="15884"/>
                </a:lnTo>
                <a:cubicBezTo>
                  <a:pt x="22849" y="15872"/>
                  <a:pt x="22837" y="15872"/>
                  <a:pt x="22813" y="15872"/>
                </a:cubicBezTo>
                <a:lnTo>
                  <a:pt x="22765" y="15860"/>
                </a:lnTo>
                <a:cubicBezTo>
                  <a:pt x="22682" y="15860"/>
                  <a:pt x="22610" y="15848"/>
                  <a:pt x="22527" y="15848"/>
                </a:cubicBezTo>
                <a:cubicBezTo>
                  <a:pt x="22360" y="15836"/>
                  <a:pt x="22170" y="15824"/>
                  <a:pt x="21932" y="15824"/>
                </a:cubicBezTo>
                <a:cubicBezTo>
                  <a:pt x="22158" y="15848"/>
                  <a:pt x="21956" y="15848"/>
                  <a:pt x="21836" y="15860"/>
                </a:cubicBezTo>
                <a:cubicBezTo>
                  <a:pt x="21944" y="15860"/>
                  <a:pt x="22039" y="15872"/>
                  <a:pt x="22110" y="15872"/>
                </a:cubicBezTo>
                <a:lnTo>
                  <a:pt x="22134" y="15872"/>
                </a:lnTo>
                <a:cubicBezTo>
                  <a:pt x="22245" y="15872"/>
                  <a:pt x="22335" y="15867"/>
                  <a:pt x="22460" y="15867"/>
                </a:cubicBezTo>
                <a:cubicBezTo>
                  <a:pt x="22523" y="15867"/>
                  <a:pt x="22595" y="15868"/>
                  <a:pt x="22682" y="15872"/>
                </a:cubicBezTo>
                <a:cubicBezTo>
                  <a:pt x="22694" y="15872"/>
                  <a:pt x="22670" y="15884"/>
                  <a:pt x="22634" y="15884"/>
                </a:cubicBezTo>
                <a:lnTo>
                  <a:pt x="22598" y="15884"/>
                </a:lnTo>
                <a:cubicBezTo>
                  <a:pt x="22575" y="15890"/>
                  <a:pt x="22473" y="15893"/>
                  <a:pt x="22337" y="15893"/>
                </a:cubicBezTo>
                <a:cubicBezTo>
                  <a:pt x="22200" y="15893"/>
                  <a:pt x="22027" y="15890"/>
                  <a:pt x="21860" y="15884"/>
                </a:cubicBezTo>
                <a:lnTo>
                  <a:pt x="21956" y="15872"/>
                </a:lnTo>
                <a:lnTo>
                  <a:pt x="21622" y="15872"/>
                </a:lnTo>
                <a:cubicBezTo>
                  <a:pt x="21539" y="15860"/>
                  <a:pt x="21479" y="15848"/>
                  <a:pt x="21432" y="15836"/>
                </a:cubicBezTo>
                <a:cubicBezTo>
                  <a:pt x="21301" y="15824"/>
                  <a:pt x="21194" y="15824"/>
                  <a:pt x="21098" y="15812"/>
                </a:cubicBezTo>
                <a:cubicBezTo>
                  <a:pt x="21039" y="15812"/>
                  <a:pt x="20991" y="15812"/>
                  <a:pt x="20955" y="15800"/>
                </a:cubicBezTo>
                <a:lnTo>
                  <a:pt x="20872" y="15800"/>
                </a:lnTo>
                <a:cubicBezTo>
                  <a:pt x="20848" y="15800"/>
                  <a:pt x="20824" y="15812"/>
                  <a:pt x="20801" y="15812"/>
                </a:cubicBezTo>
                <a:cubicBezTo>
                  <a:pt x="20813" y="15800"/>
                  <a:pt x="20824" y="15800"/>
                  <a:pt x="20836" y="15800"/>
                </a:cubicBezTo>
                <a:cubicBezTo>
                  <a:pt x="20872" y="15788"/>
                  <a:pt x="20908" y="15777"/>
                  <a:pt x="20955" y="15777"/>
                </a:cubicBezTo>
                <a:lnTo>
                  <a:pt x="20955" y="15788"/>
                </a:lnTo>
                <a:cubicBezTo>
                  <a:pt x="21015" y="15777"/>
                  <a:pt x="21074" y="15765"/>
                  <a:pt x="21146" y="15753"/>
                </a:cubicBezTo>
                <a:lnTo>
                  <a:pt x="21146" y="15729"/>
                </a:lnTo>
                <a:lnTo>
                  <a:pt x="21194" y="15693"/>
                </a:lnTo>
                <a:lnTo>
                  <a:pt x="21217" y="15693"/>
                </a:lnTo>
                <a:cubicBezTo>
                  <a:pt x="21336" y="15658"/>
                  <a:pt x="21444" y="15634"/>
                  <a:pt x="21551" y="15598"/>
                </a:cubicBezTo>
                <a:cubicBezTo>
                  <a:pt x="21979" y="15491"/>
                  <a:pt x="22384" y="15384"/>
                  <a:pt x="22753" y="15288"/>
                </a:cubicBezTo>
                <a:lnTo>
                  <a:pt x="22753" y="15288"/>
                </a:lnTo>
                <a:cubicBezTo>
                  <a:pt x="22646" y="15312"/>
                  <a:pt x="22515" y="15336"/>
                  <a:pt x="22027" y="15455"/>
                </a:cubicBezTo>
                <a:cubicBezTo>
                  <a:pt x="22456" y="15348"/>
                  <a:pt x="22646" y="15288"/>
                  <a:pt x="22765" y="15241"/>
                </a:cubicBezTo>
                <a:lnTo>
                  <a:pt x="22765" y="15241"/>
                </a:lnTo>
                <a:lnTo>
                  <a:pt x="22729" y="15265"/>
                </a:lnTo>
                <a:cubicBezTo>
                  <a:pt x="22920" y="15217"/>
                  <a:pt x="23051" y="15169"/>
                  <a:pt x="23146" y="15134"/>
                </a:cubicBezTo>
                <a:lnTo>
                  <a:pt x="23146" y="15146"/>
                </a:lnTo>
                <a:lnTo>
                  <a:pt x="23206" y="15130"/>
                </a:lnTo>
                <a:lnTo>
                  <a:pt x="23206" y="15130"/>
                </a:lnTo>
                <a:cubicBezTo>
                  <a:pt x="23191" y="15132"/>
                  <a:pt x="23178" y="15133"/>
                  <a:pt x="23165" y="15134"/>
                </a:cubicBezTo>
                <a:lnTo>
                  <a:pt x="23165" y="15134"/>
                </a:lnTo>
                <a:cubicBezTo>
                  <a:pt x="23174" y="15133"/>
                  <a:pt x="23184" y="15131"/>
                  <a:pt x="23194" y="15122"/>
                </a:cubicBezTo>
                <a:cubicBezTo>
                  <a:pt x="23206" y="15122"/>
                  <a:pt x="23206" y="15122"/>
                  <a:pt x="23218" y="15110"/>
                </a:cubicBezTo>
                <a:cubicBezTo>
                  <a:pt x="23273" y="15099"/>
                  <a:pt x="23318" y="15088"/>
                  <a:pt x="23372" y="15077"/>
                </a:cubicBezTo>
                <a:lnTo>
                  <a:pt x="23372" y="15077"/>
                </a:lnTo>
                <a:cubicBezTo>
                  <a:pt x="23362" y="15080"/>
                  <a:pt x="23349" y="15087"/>
                  <a:pt x="23341" y="15094"/>
                </a:cubicBezTo>
                <a:lnTo>
                  <a:pt x="23341" y="15094"/>
                </a:lnTo>
                <a:lnTo>
                  <a:pt x="23372" y="15086"/>
                </a:lnTo>
                <a:lnTo>
                  <a:pt x="23372" y="15086"/>
                </a:lnTo>
                <a:cubicBezTo>
                  <a:pt x="23301" y="15110"/>
                  <a:pt x="23206" y="15146"/>
                  <a:pt x="23182" y="15169"/>
                </a:cubicBezTo>
                <a:cubicBezTo>
                  <a:pt x="23039" y="15205"/>
                  <a:pt x="22896" y="15241"/>
                  <a:pt x="22753" y="15288"/>
                </a:cubicBezTo>
                <a:cubicBezTo>
                  <a:pt x="22849" y="15265"/>
                  <a:pt x="22932" y="15253"/>
                  <a:pt x="23170" y="15193"/>
                </a:cubicBezTo>
                <a:lnTo>
                  <a:pt x="23206" y="15181"/>
                </a:lnTo>
                <a:cubicBezTo>
                  <a:pt x="23262" y="15164"/>
                  <a:pt x="23326" y="15148"/>
                  <a:pt x="23401" y="15128"/>
                </a:cubicBezTo>
                <a:lnTo>
                  <a:pt x="23401" y="15128"/>
                </a:lnTo>
                <a:lnTo>
                  <a:pt x="23277" y="15169"/>
                </a:lnTo>
                <a:cubicBezTo>
                  <a:pt x="23358" y="15142"/>
                  <a:pt x="23439" y="15122"/>
                  <a:pt x="23520" y="15104"/>
                </a:cubicBezTo>
                <a:lnTo>
                  <a:pt x="23520" y="15104"/>
                </a:lnTo>
                <a:cubicBezTo>
                  <a:pt x="23496" y="15109"/>
                  <a:pt x="23475" y="15113"/>
                  <a:pt x="23468" y="15113"/>
                </a:cubicBezTo>
                <a:cubicBezTo>
                  <a:pt x="23465" y="15113"/>
                  <a:pt x="23464" y="15113"/>
                  <a:pt x="23465" y="15112"/>
                </a:cubicBezTo>
                <a:lnTo>
                  <a:pt x="23465" y="15112"/>
                </a:lnTo>
                <a:cubicBezTo>
                  <a:pt x="23443" y="15117"/>
                  <a:pt x="23421" y="15123"/>
                  <a:pt x="23401" y="15128"/>
                </a:cubicBezTo>
                <a:lnTo>
                  <a:pt x="23401" y="15128"/>
                </a:lnTo>
                <a:lnTo>
                  <a:pt x="23491" y="15098"/>
                </a:lnTo>
                <a:lnTo>
                  <a:pt x="23491" y="15098"/>
                </a:lnTo>
                <a:cubicBezTo>
                  <a:pt x="23475" y="15105"/>
                  <a:pt x="23467" y="15109"/>
                  <a:pt x="23465" y="15112"/>
                </a:cubicBezTo>
                <a:lnTo>
                  <a:pt x="23465" y="15112"/>
                </a:lnTo>
                <a:cubicBezTo>
                  <a:pt x="23528" y="15095"/>
                  <a:pt x="23599" y="15076"/>
                  <a:pt x="23678" y="15055"/>
                </a:cubicBezTo>
                <a:lnTo>
                  <a:pt x="23678" y="15055"/>
                </a:lnTo>
                <a:cubicBezTo>
                  <a:pt x="23676" y="15056"/>
                  <a:pt x="23673" y="15059"/>
                  <a:pt x="23670" y="15062"/>
                </a:cubicBezTo>
                <a:cubicBezTo>
                  <a:pt x="23694" y="15050"/>
                  <a:pt x="23706" y="15050"/>
                  <a:pt x="23718" y="15038"/>
                </a:cubicBezTo>
                <a:cubicBezTo>
                  <a:pt x="23861" y="15003"/>
                  <a:pt x="24027" y="14955"/>
                  <a:pt x="24218" y="14907"/>
                </a:cubicBezTo>
                <a:lnTo>
                  <a:pt x="24218" y="14907"/>
                </a:lnTo>
                <a:cubicBezTo>
                  <a:pt x="24099" y="14931"/>
                  <a:pt x="23956" y="14967"/>
                  <a:pt x="23801" y="15015"/>
                </a:cubicBezTo>
                <a:cubicBezTo>
                  <a:pt x="23837" y="15003"/>
                  <a:pt x="23872" y="14991"/>
                  <a:pt x="23896" y="14979"/>
                </a:cubicBezTo>
                <a:lnTo>
                  <a:pt x="24003" y="14943"/>
                </a:lnTo>
                <a:lnTo>
                  <a:pt x="24051" y="14931"/>
                </a:lnTo>
                <a:lnTo>
                  <a:pt x="24075" y="14919"/>
                </a:lnTo>
                <a:lnTo>
                  <a:pt x="24099" y="14907"/>
                </a:lnTo>
                <a:lnTo>
                  <a:pt x="24111" y="14907"/>
                </a:lnTo>
                <a:cubicBezTo>
                  <a:pt x="24111" y="14907"/>
                  <a:pt x="24111" y="14907"/>
                  <a:pt x="24111" y="14896"/>
                </a:cubicBezTo>
                <a:lnTo>
                  <a:pt x="24122" y="14896"/>
                </a:lnTo>
                <a:cubicBezTo>
                  <a:pt x="24539" y="14776"/>
                  <a:pt x="24896" y="14669"/>
                  <a:pt x="25230" y="14574"/>
                </a:cubicBezTo>
                <a:cubicBezTo>
                  <a:pt x="25456" y="14526"/>
                  <a:pt x="25682" y="14491"/>
                  <a:pt x="26123" y="14372"/>
                </a:cubicBezTo>
                <a:cubicBezTo>
                  <a:pt x="26323" y="14309"/>
                  <a:pt x="26367" y="14290"/>
                  <a:pt x="26343" y="14290"/>
                </a:cubicBezTo>
                <a:cubicBezTo>
                  <a:pt x="26318" y="14290"/>
                  <a:pt x="26214" y="14312"/>
                  <a:pt x="26147" y="14324"/>
                </a:cubicBezTo>
                <a:cubicBezTo>
                  <a:pt x="26349" y="14264"/>
                  <a:pt x="26575" y="14193"/>
                  <a:pt x="26825" y="14122"/>
                </a:cubicBezTo>
                <a:lnTo>
                  <a:pt x="26825" y="14122"/>
                </a:lnTo>
                <a:cubicBezTo>
                  <a:pt x="26742" y="14145"/>
                  <a:pt x="26647" y="14181"/>
                  <a:pt x="26539" y="14217"/>
                </a:cubicBezTo>
                <a:cubicBezTo>
                  <a:pt x="26648" y="14217"/>
                  <a:pt x="26827" y="14127"/>
                  <a:pt x="27102" y="14048"/>
                </a:cubicBezTo>
                <a:lnTo>
                  <a:pt x="27102" y="14048"/>
                </a:lnTo>
                <a:cubicBezTo>
                  <a:pt x="27101" y="14048"/>
                  <a:pt x="27099" y="14048"/>
                  <a:pt x="27098" y="14048"/>
                </a:cubicBezTo>
                <a:cubicBezTo>
                  <a:pt x="27089" y="14048"/>
                  <a:pt x="27088" y="14046"/>
                  <a:pt x="27099" y="14038"/>
                </a:cubicBezTo>
                <a:cubicBezTo>
                  <a:pt x="27659" y="13872"/>
                  <a:pt x="28290" y="13693"/>
                  <a:pt x="28885" y="13538"/>
                </a:cubicBezTo>
                <a:lnTo>
                  <a:pt x="28933" y="13514"/>
                </a:lnTo>
                <a:cubicBezTo>
                  <a:pt x="29195" y="13443"/>
                  <a:pt x="29445" y="13383"/>
                  <a:pt x="29683" y="13312"/>
                </a:cubicBezTo>
                <a:cubicBezTo>
                  <a:pt x="29778" y="13241"/>
                  <a:pt x="30302" y="13121"/>
                  <a:pt x="30528" y="13026"/>
                </a:cubicBezTo>
                <a:lnTo>
                  <a:pt x="30611" y="13002"/>
                </a:lnTo>
                <a:lnTo>
                  <a:pt x="30742" y="13002"/>
                </a:lnTo>
                <a:cubicBezTo>
                  <a:pt x="30980" y="12931"/>
                  <a:pt x="31040" y="12907"/>
                  <a:pt x="31016" y="12907"/>
                </a:cubicBezTo>
                <a:cubicBezTo>
                  <a:pt x="31147" y="12871"/>
                  <a:pt x="31290" y="12824"/>
                  <a:pt x="31445" y="12776"/>
                </a:cubicBezTo>
                <a:cubicBezTo>
                  <a:pt x="31469" y="12764"/>
                  <a:pt x="31492" y="12764"/>
                  <a:pt x="31516" y="12752"/>
                </a:cubicBezTo>
                <a:lnTo>
                  <a:pt x="31588" y="12729"/>
                </a:lnTo>
                <a:cubicBezTo>
                  <a:pt x="31659" y="12717"/>
                  <a:pt x="31731" y="12693"/>
                  <a:pt x="31802" y="12669"/>
                </a:cubicBezTo>
                <a:lnTo>
                  <a:pt x="31814" y="12669"/>
                </a:lnTo>
                <a:lnTo>
                  <a:pt x="31814" y="12693"/>
                </a:lnTo>
                <a:cubicBezTo>
                  <a:pt x="31814" y="12693"/>
                  <a:pt x="31814" y="12681"/>
                  <a:pt x="31802" y="12681"/>
                </a:cubicBezTo>
                <a:lnTo>
                  <a:pt x="31802" y="12681"/>
                </a:lnTo>
                <a:cubicBezTo>
                  <a:pt x="31814" y="12681"/>
                  <a:pt x="31814" y="12693"/>
                  <a:pt x="31814" y="12705"/>
                </a:cubicBezTo>
                <a:cubicBezTo>
                  <a:pt x="31814" y="12708"/>
                  <a:pt x="31814" y="12713"/>
                  <a:pt x="31814" y="12717"/>
                </a:cubicBezTo>
                <a:lnTo>
                  <a:pt x="31802" y="12717"/>
                </a:lnTo>
                <a:lnTo>
                  <a:pt x="31802" y="12705"/>
                </a:lnTo>
                <a:lnTo>
                  <a:pt x="31790" y="12717"/>
                </a:lnTo>
                <a:cubicBezTo>
                  <a:pt x="31588" y="12776"/>
                  <a:pt x="31350" y="12836"/>
                  <a:pt x="31100" y="12907"/>
                </a:cubicBezTo>
                <a:cubicBezTo>
                  <a:pt x="30611" y="13050"/>
                  <a:pt x="30099" y="13205"/>
                  <a:pt x="29814" y="13288"/>
                </a:cubicBezTo>
                <a:cubicBezTo>
                  <a:pt x="30207" y="13193"/>
                  <a:pt x="31028" y="12955"/>
                  <a:pt x="31290" y="12895"/>
                </a:cubicBezTo>
                <a:cubicBezTo>
                  <a:pt x="31421" y="12860"/>
                  <a:pt x="31552" y="12812"/>
                  <a:pt x="31707" y="12764"/>
                </a:cubicBezTo>
                <a:cubicBezTo>
                  <a:pt x="31742" y="12764"/>
                  <a:pt x="31778" y="12752"/>
                  <a:pt x="31814" y="12740"/>
                </a:cubicBezTo>
                <a:lnTo>
                  <a:pt x="31814" y="12752"/>
                </a:lnTo>
                <a:cubicBezTo>
                  <a:pt x="31817" y="12756"/>
                  <a:pt x="31819" y="12757"/>
                  <a:pt x="31821" y="12757"/>
                </a:cubicBezTo>
                <a:cubicBezTo>
                  <a:pt x="31826" y="12757"/>
                  <a:pt x="31826" y="12746"/>
                  <a:pt x="31826" y="12729"/>
                </a:cubicBezTo>
                <a:lnTo>
                  <a:pt x="31838" y="12729"/>
                </a:lnTo>
                <a:lnTo>
                  <a:pt x="31873" y="12717"/>
                </a:lnTo>
                <a:lnTo>
                  <a:pt x="31897" y="12705"/>
                </a:lnTo>
                <a:cubicBezTo>
                  <a:pt x="31909" y="12717"/>
                  <a:pt x="31909" y="12729"/>
                  <a:pt x="31921" y="12729"/>
                </a:cubicBezTo>
                <a:cubicBezTo>
                  <a:pt x="31921" y="12729"/>
                  <a:pt x="31921" y="12717"/>
                  <a:pt x="31921" y="12705"/>
                </a:cubicBezTo>
                <a:lnTo>
                  <a:pt x="31945" y="12693"/>
                </a:lnTo>
                <a:lnTo>
                  <a:pt x="31969" y="12693"/>
                </a:lnTo>
                <a:lnTo>
                  <a:pt x="32004" y="12681"/>
                </a:lnTo>
                <a:cubicBezTo>
                  <a:pt x="32004" y="12681"/>
                  <a:pt x="32016" y="12681"/>
                  <a:pt x="32028" y="12693"/>
                </a:cubicBezTo>
                <a:lnTo>
                  <a:pt x="32112" y="12693"/>
                </a:lnTo>
                <a:lnTo>
                  <a:pt x="32135" y="12681"/>
                </a:lnTo>
                <a:lnTo>
                  <a:pt x="32207" y="12669"/>
                </a:lnTo>
                <a:lnTo>
                  <a:pt x="32338" y="12633"/>
                </a:lnTo>
                <a:lnTo>
                  <a:pt x="32409" y="12610"/>
                </a:lnTo>
                <a:lnTo>
                  <a:pt x="32445" y="12610"/>
                </a:lnTo>
                <a:cubicBezTo>
                  <a:pt x="32445" y="12598"/>
                  <a:pt x="32433" y="12586"/>
                  <a:pt x="32433" y="12574"/>
                </a:cubicBezTo>
                <a:lnTo>
                  <a:pt x="32385" y="12443"/>
                </a:lnTo>
                <a:cubicBezTo>
                  <a:pt x="32362" y="12371"/>
                  <a:pt x="32326" y="12300"/>
                  <a:pt x="32302" y="12240"/>
                </a:cubicBezTo>
                <a:cubicBezTo>
                  <a:pt x="32290" y="12181"/>
                  <a:pt x="32266" y="12133"/>
                  <a:pt x="32243" y="12086"/>
                </a:cubicBezTo>
                <a:cubicBezTo>
                  <a:pt x="32159" y="11895"/>
                  <a:pt x="32076" y="11693"/>
                  <a:pt x="32004" y="11514"/>
                </a:cubicBezTo>
                <a:cubicBezTo>
                  <a:pt x="31850" y="11133"/>
                  <a:pt x="31707" y="10764"/>
                  <a:pt x="31588" y="10431"/>
                </a:cubicBezTo>
                <a:cubicBezTo>
                  <a:pt x="31350" y="9764"/>
                  <a:pt x="31147" y="9204"/>
                  <a:pt x="31028" y="8907"/>
                </a:cubicBezTo>
                <a:cubicBezTo>
                  <a:pt x="30969" y="8752"/>
                  <a:pt x="30921" y="8633"/>
                  <a:pt x="30873" y="8514"/>
                </a:cubicBezTo>
                <a:cubicBezTo>
                  <a:pt x="30802" y="8371"/>
                  <a:pt x="30742" y="8228"/>
                  <a:pt x="30683" y="8097"/>
                </a:cubicBezTo>
                <a:lnTo>
                  <a:pt x="30528" y="8180"/>
                </a:lnTo>
                <a:cubicBezTo>
                  <a:pt x="30480" y="8216"/>
                  <a:pt x="30421" y="8252"/>
                  <a:pt x="30397" y="8264"/>
                </a:cubicBezTo>
                <a:lnTo>
                  <a:pt x="30207" y="8371"/>
                </a:lnTo>
                <a:cubicBezTo>
                  <a:pt x="30064" y="8454"/>
                  <a:pt x="29897" y="8549"/>
                  <a:pt x="29671" y="8680"/>
                </a:cubicBezTo>
                <a:lnTo>
                  <a:pt x="29290" y="8847"/>
                </a:lnTo>
                <a:cubicBezTo>
                  <a:pt x="28916" y="9065"/>
                  <a:pt x="27838" y="9599"/>
                  <a:pt x="27897" y="9599"/>
                </a:cubicBezTo>
                <a:cubicBezTo>
                  <a:pt x="27906" y="9599"/>
                  <a:pt x="27940" y="9588"/>
                  <a:pt x="28004" y="9562"/>
                </a:cubicBezTo>
                <a:cubicBezTo>
                  <a:pt x="28063" y="9538"/>
                  <a:pt x="28373" y="9347"/>
                  <a:pt x="28754" y="9157"/>
                </a:cubicBezTo>
                <a:lnTo>
                  <a:pt x="28754" y="9157"/>
                </a:lnTo>
                <a:lnTo>
                  <a:pt x="28706" y="9204"/>
                </a:lnTo>
                <a:lnTo>
                  <a:pt x="29135" y="8978"/>
                </a:lnTo>
                <a:lnTo>
                  <a:pt x="29564" y="8740"/>
                </a:lnTo>
                <a:lnTo>
                  <a:pt x="29302" y="8907"/>
                </a:lnTo>
                <a:cubicBezTo>
                  <a:pt x="29695" y="8704"/>
                  <a:pt x="29921" y="8585"/>
                  <a:pt x="30088" y="8478"/>
                </a:cubicBezTo>
                <a:cubicBezTo>
                  <a:pt x="30171" y="8430"/>
                  <a:pt x="30242" y="8383"/>
                  <a:pt x="30326" y="8335"/>
                </a:cubicBezTo>
                <a:cubicBezTo>
                  <a:pt x="30361" y="8311"/>
                  <a:pt x="30409" y="8288"/>
                  <a:pt x="30445" y="8252"/>
                </a:cubicBezTo>
                <a:cubicBezTo>
                  <a:pt x="30516" y="8216"/>
                  <a:pt x="30588" y="8168"/>
                  <a:pt x="30671" y="8121"/>
                </a:cubicBezTo>
                <a:cubicBezTo>
                  <a:pt x="30730" y="8264"/>
                  <a:pt x="30802" y="8419"/>
                  <a:pt x="30885" y="8621"/>
                </a:cubicBezTo>
                <a:cubicBezTo>
                  <a:pt x="30957" y="8788"/>
                  <a:pt x="31040" y="8990"/>
                  <a:pt x="31135" y="9240"/>
                </a:cubicBezTo>
                <a:lnTo>
                  <a:pt x="31088" y="9252"/>
                </a:lnTo>
                <a:cubicBezTo>
                  <a:pt x="31118" y="9336"/>
                  <a:pt x="31148" y="9409"/>
                  <a:pt x="31176" y="9483"/>
                </a:cubicBezTo>
                <a:lnTo>
                  <a:pt x="31176" y="9483"/>
                </a:lnTo>
                <a:lnTo>
                  <a:pt x="31159" y="9442"/>
                </a:lnTo>
                <a:lnTo>
                  <a:pt x="31219" y="9609"/>
                </a:lnTo>
                <a:cubicBezTo>
                  <a:pt x="31206" y="9566"/>
                  <a:pt x="31191" y="9525"/>
                  <a:pt x="31176" y="9483"/>
                </a:cubicBezTo>
                <a:lnTo>
                  <a:pt x="31176" y="9483"/>
                </a:lnTo>
                <a:lnTo>
                  <a:pt x="31242" y="9645"/>
                </a:lnTo>
                <a:cubicBezTo>
                  <a:pt x="31278" y="9752"/>
                  <a:pt x="31314" y="9847"/>
                  <a:pt x="31350" y="9943"/>
                </a:cubicBezTo>
                <a:cubicBezTo>
                  <a:pt x="31421" y="10145"/>
                  <a:pt x="31492" y="10335"/>
                  <a:pt x="31552" y="10526"/>
                </a:cubicBezTo>
                <a:lnTo>
                  <a:pt x="31576" y="10585"/>
                </a:lnTo>
                <a:lnTo>
                  <a:pt x="31552" y="10597"/>
                </a:lnTo>
                <a:cubicBezTo>
                  <a:pt x="31516" y="10502"/>
                  <a:pt x="31481" y="10407"/>
                  <a:pt x="31445" y="10324"/>
                </a:cubicBezTo>
                <a:lnTo>
                  <a:pt x="31445" y="10324"/>
                </a:lnTo>
                <a:cubicBezTo>
                  <a:pt x="31507" y="10466"/>
                  <a:pt x="31536" y="10528"/>
                  <a:pt x="31540" y="10528"/>
                </a:cubicBezTo>
                <a:cubicBezTo>
                  <a:pt x="31549" y="10528"/>
                  <a:pt x="31451" y="10261"/>
                  <a:pt x="31314" y="9907"/>
                </a:cubicBezTo>
                <a:cubicBezTo>
                  <a:pt x="31100" y="9335"/>
                  <a:pt x="30790" y="8549"/>
                  <a:pt x="30647" y="8192"/>
                </a:cubicBezTo>
                <a:lnTo>
                  <a:pt x="30647" y="8192"/>
                </a:lnTo>
                <a:cubicBezTo>
                  <a:pt x="30659" y="8228"/>
                  <a:pt x="30671" y="8264"/>
                  <a:pt x="30695" y="8323"/>
                </a:cubicBezTo>
                <a:cubicBezTo>
                  <a:pt x="30707" y="8359"/>
                  <a:pt x="30730" y="8419"/>
                  <a:pt x="30754" y="8478"/>
                </a:cubicBezTo>
                <a:cubicBezTo>
                  <a:pt x="30778" y="8549"/>
                  <a:pt x="30814" y="8657"/>
                  <a:pt x="30861" y="8776"/>
                </a:cubicBezTo>
                <a:cubicBezTo>
                  <a:pt x="30957" y="9026"/>
                  <a:pt x="31088" y="9359"/>
                  <a:pt x="31266" y="9812"/>
                </a:cubicBezTo>
                <a:cubicBezTo>
                  <a:pt x="31242" y="9776"/>
                  <a:pt x="31159" y="9597"/>
                  <a:pt x="31064" y="9371"/>
                </a:cubicBezTo>
                <a:cubicBezTo>
                  <a:pt x="31052" y="9323"/>
                  <a:pt x="31040" y="9276"/>
                  <a:pt x="31016" y="9228"/>
                </a:cubicBezTo>
                <a:cubicBezTo>
                  <a:pt x="30873" y="8883"/>
                  <a:pt x="30742" y="8561"/>
                  <a:pt x="30623" y="8264"/>
                </a:cubicBezTo>
                <a:cubicBezTo>
                  <a:pt x="30480" y="8347"/>
                  <a:pt x="30338" y="8419"/>
                  <a:pt x="30195" y="8490"/>
                </a:cubicBezTo>
                <a:cubicBezTo>
                  <a:pt x="30076" y="8561"/>
                  <a:pt x="29957" y="8621"/>
                  <a:pt x="29837" y="8680"/>
                </a:cubicBezTo>
                <a:cubicBezTo>
                  <a:pt x="29599" y="8811"/>
                  <a:pt x="29385" y="8930"/>
                  <a:pt x="29159" y="9050"/>
                </a:cubicBezTo>
                <a:cubicBezTo>
                  <a:pt x="28956" y="9157"/>
                  <a:pt x="28766" y="9264"/>
                  <a:pt x="28564" y="9371"/>
                </a:cubicBezTo>
                <a:cubicBezTo>
                  <a:pt x="28495" y="9395"/>
                  <a:pt x="28405" y="9432"/>
                  <a:pt x="28390" y="9432"/>
                </a:cubicBezTo>
                <a:cubicBezTo>
                  <a:pt x="28369" y="9432"/>
                  <a:pt x="28504" y="9356"/>
                  <a:pt x="29087" y="9061"/>
                </a:cubicBezTo>
                <a:lnTo>
                  <a:pt x="29087" y="9061"/>
                </a:lnTo>
                <a:cubicBezTo>
                  <a:pt x="28842" y="9181"/>
                  <a:pt x="28758" y="9216"/>
                  <a:pt x="28742" y="9216"/>
                </a:cubicBezTo>
                <a:cubicBezTo>
                  <a:pt x="28725" y="9216"/>
                  <a:pt x="28789" y="9175"/>
                  <a:pt x="28814" y="9157"/>
                </a:cubicBezTo>
                <a:lnTo>
                  <a:pt x="28814" y="9157"/>
                </a:lnTo>
                <a:cubicBezTo>
                  <a:pt x="28218" y="9466"/>
                  <a:pt x="27754" y="9704"/>
                  <a:pt x="27349" y="9919"/>
                </a:cubicBezTo>
                <a:lnTo>
                  <a:pt x="27337" y="9907"/>
                </a:lnTo>
                <a:cubicBezTo>
                  <a:pt x="27373" y="9883"/>
                  <a:pt x="27409" y="9859"/>
                  <a:pt x="27444" y="9847"/>
                </a:cubicBezTo>
                <a:cubicBezTo>
                  <a:pt x="27538" y="9785"/>
                  <a:pt x="27595" y="9750"/>
                  <a:pt x="27576" y="9750"/>
                </a:cubicBezTo>
                <a:cubicBezTo>
                  <a:pt x="27574" y="9750"/>
                  <a:pt x="27569" y="9751"/>
                  <a:pt x="27563" y="9752"/>
                </a:cubicBezTo>
                <a:cubicBezTo>
                  <a:pt x="27480" y="9788"/>
                  <a:pt x="27397" y="9835"/>
                  <a:pt x="27313" y="9883"/>
                </a:cubicBezTo>
                <a:lnTo>
                  <a:pt x="27301" y="9859"/>
                </a:lnTo>
                <a:lnTo>
                  <a:pt x="27239" y="9895"/>
                </a:lnTo>
                <a:lnTo>
                  <a:pt x="27242" y="9895"/>
                </a:lnTo>
                <a:lnTo>
                  <a:pt x="27266" y="9883"/>
                </a:lnTo>
                <a:lnTo>
                  <a:pt x="27266" y="9895"/>
                </a:lnTo>
                <a:lnTo>
                  <a:pt x="27278" y="9907"/>
                </a:lnTo>
                <a:lnTo>
                  <a:pt x="27266" y="9907"/>
                </a:lnTo>
                <a:lnTo>
                  <a:pt x="27230" y="9919"/>
                </a:lnTo>
                <a:lnTo>
                  <a:pt x="27206" y="9931"/>
                </a:lnTo>
                <a:lnTo>
                  <a:pt x="27206" y="9919"/>
                </a:lnTo>
                <a:lnTo>
                  <a:pt x="27219" y="9912"/>
                </a:lnTo>
                <a:lnTo>
                  <a:pt x="27219" y="9912"/>
                </a:lnTo>
                <a:cubicBezTo>
                  <a:pt x="27221" y="9915"/>
                  <a:pt x="27224" y="9919"/>
                  <a:pt x="27230" y="9919"/>
                </a:cubicBezTo>
                <a:cubicBezTo>
                  <a:pt x="27226" y="9915"/>
                  <a:pt x="27224" y="9913"/>
                  <a:pt x="27222" y="9911"/>
                </a:cubicBezTo>
                <a:lnTo>
                  <a:pt x="27222" y="9911"/>
                </a:lnTo>
                <a:lnTo>
                  <a:pt x="27219" y="9912"/>
                </a:lnTo>
                <a:lnTo>
                  <a:pt x="27219" y="9912"/>
                </a:lnTo>
                <a:cubicBezTo>
                  <a:pt x="27218" y="9909"/>
                  <a:pt x="27218" y="9907"/>
                  <a:pt x="27218" y="9907"/>
                </a:cubicBezTo>
                <a:lnTo>
                  <a:pt x="27218" y="9907"/>
                </a:lnTo>
                <a:cubicBezTo>
                  <a:pt x="27218" y="9907"/>
                  <a:pt x="27218" y="9907"/>
                  <a:pt x="27222" y="9911"/>
                </a:cubicBezTo>
                <a:lnTo>
                  <a:pt x="27222" y="9911"/>
                </a:lnTo>
                <a:lnTo>
                  <a:pt x="27230" y="9907"/>
                </a:lnTo>
                <a:lnTo>
                  <a:pt x="27230" y="9900"/>
                </a:lnTo>
                <a:lnTo>
                  <a:pt x="27218" y="9907"/>
                </a:lnTo>
                <a:lnTo>
                  <a:pt x="27159" y="9943"/>
                </a:lnTo>
                <a:lnTo>
                  <a:pt x="27087" y="9978"/>
                </a:lnTo>
                <a:cubicBezTo>
                  <a:pt x="27051" y="10002"/>
                  <a:pt x="27016" y="10014"/>
                  <a:pt x="27016" y="10026"/>
                </a:cubicBezTo>
                <a:cubicBezTo>
                  <a:pt x="27040" y="10014"/>
                  <a:pt x="27051" y="10014"/>
                  <a:pt x="27075" y="10002"/>
                </a:cubicBezTo>
                <a:cubicBezTo>
                  <a:pt x="27099" y="9990"/>
                  <a:pt x="27111" y="9990"/>
                  <a:pt x="27135" y="9966"/>
                </a:cubicBezTo>
                <a:lnTo>
                  <a:pt x="27218" y="9931"/>
                </a:lnTo>
                <a:lnTo>
                  <a:pt x="27147" y="9978"/>
                </a:lnTo>
                <a:lnTo>
                  <a:pt x="27051" y="10038"/>
                </a:lnTo>
                <a:lnTo>
                  <a:pt x="26861" y="10157"/>
                </a:lnTo>
                <a:cubicBezTo>
                  <a:pt x="26920" y="10121"/>
                  <a:pt x="26992" y="10085"/>
                  <a:pt x="27051" y="10050"/>
                </a:cubicBezTo>
                <a:cubicBezTo>
                  <a:pt x="27111" y="10026"/>
                  <a:pt x="27170" y="9990"/>
                  <a:pt x="27230" y="9954"/>
                </a:cubicBezTo>
                <a:lnTo>
                  <a:pt x="27242" y="9954"/>
                </a:lnTo>
                <a:lnTo>
                  <a:pt x="27242" y="9966"/>
                </a:lnTo>
                <a:lnTo>
                  <a:pt x="27254" y="9954"/>
                </a:lnTo>
                <a:cubicBezTo>
                  <a:pt x="27254" y="9954"/>
                  <a:pt x="27266" y="9943"/>
                  <a:pt x="27266" y="9943"/>
                </a:cubicBezTo>
                <a:lnTo>
                  <a:pt x="27290" y="9931"/>
                </a:lnTo>
                <a:lnTo>
                  <a:pt x="27301" y="9931"/>
                </a:lnTo>
                <a:cubicBezTo>
                  <a:pt x="27290" y="9931"/>
                  <a:pt x="27278" y="9943"/>
                  <a:pt x="27266" y="9943"/>
                </a:cubicBezTo>
                <a:cubicBezTo>
                  <a:pt x="27278" y="9943"/>
                  <a:pt x="27278" y="9954"/>
                  <a:pt x="27278" y="9954"/>
                </a:cubicBezTo>
                <a:lnTo>
                  <a:pt x="27242" y="9978"/>
                </a:lnTo>
                <a:cubicBezTo>
                  <a:pt x="26789" y="10204"/>
                  <a:pt x="26408" y="10407"/>
                  <a:pt x="26016" y="10621"/>
                </a:cubicBezTo>
                <a:cubicBezTo>
                  <a:pt x="25833" y="10709"/>
                  <a:pt x="25769" y="10739"/>
                  <a:pt x="25766" y="10739"/>
                </a:cubicBezTo>
                <a:cubicBezTo>
                  <a:pt x="25760" y="10739"/>
                  <a:pt x="26022" y="10607"/>
                  <a:pt x="26007" y="10607"/>
                </a:cubicBezTo>
                <a:lnTo>
                  <a:pt x="26007" y="10607"/>
                </a:lnTo>
                <a:cubicBezTo>
                  <a:pt x="26002" y="10607"/>
                  <a:pt x="25955" y="10627"/>
                  <a:pt x="25837" y="10681"/>
                </a:cubicBezTo>
                <a:cubicBezTo>
                  <a:pt x="25956" y="10621"/>
                  <a:pt x="26075" y="10550"/>
                  <a:pt x="26182" y="10502"/>
                </a:cubicBezTo>
                <a:cubicBezTo>
                  <a:pt x="26476" y="10338"/>
                  <a:pt x="26682" y="10224"/>
                  <a:pt x="26659" y="10224"/>
                </a:cubicBezTo>
                <a:lnTo>
                  <a:pt x="26659" y="10224"/>
                </a:lnTo>
                <a:cubicBezTo>
                  <a:pt x="26650" y="10224"/>
                  <a:pt x="26609" y="10240"/>
                  <a:pt x="26528" y="10276"/>
                </a:cubicBezTo>
                <a:cubicBezTo>
                  <a:pt x="26016" y="10538"/>
                  <a:pt x="25492" y="10835"/>
                  <a:pt x="24944" y="11133"/>
                </a:cubicBezTo>
                <a:cubicBezTo>
                  <a:pt x="24813" y="11205"/>
                  <a:pt x="24682" y="11276"/>
                  <a:pt x="24539" y="11347"/>
                </a:cubicBezTo>
                <a:lnTo>
                  <a:pt x="24515" y="11347"/>
                </a:lnTo>
                <a:cubicBezTo>
                  <a:pt x="24503" y="11359"/>
                  <a:pt x="24492" y="11359"/>
                  <a:pt x="24480" y="11359"/>
                </a:cubicBezTo>
                <a:cubicBezTo>
                  <a:pt x="24468" y="11371"/>
                  <a:pt x="24444" y="11371"/>
                  <a:pt x="24420" y="11383"/>
                </a:cubicBezTo>
                <a:cubicBezTo>
                  <a:pt x="24384" y="11395"/>
                  <a:pt x="24349" y="11419"/>
                  <a:pt x="24313" y="11431"/>
                </a:cubicBezTo>
                <a:cubicBezTo>
                  <a:pt x="24230" y="11467"/>
                  <a:pt x="24158" y="11502"/>
                  <a:pt x="24087" y="11538"/>
                </a:cubicBezTo>
                <a:cubicBezTo>
                  <a:pt x="23789" y="11681"/>
                  <a:pt x="23503" y="11836"/>
                  <a:pt x="23206" y="11978"/>
                </a:cubicBezTo>
                <a:cubicBezTo>
                  <a:pt x="22206" y="12502"/>
                  <a:pt x="21170" y="13050"/>
                  <a:pt x="20122" y="13598"/>
                </a:cubicBezTo>
                <a:cubicBezTo>
                  <a:pt x="20324" y="13395"/>
                  <a:pt x="20539" y="13181"/>
                  <a:pt x="20729" y="12967"/>
                </a:cubicBezTo>
                <a:lnTo>
                  <a:pt x="21360" y="12324"/>
                </a:lnTo>
                <a:cubicBezTo>
                  <a:pt x="21503" y="12169"/>
                  <a:pt x="21646" y="12014"/>
                  <a:pt x="21801" y="11859"/>
                </a:cubicBezTo>
                <a:cubicBezTo>
                  <a:pt x="22146" y="11502"/>
                  <a:pt x="22491" y="11133"/>
                  <a:pt x="22837" y="10776"/>
                </a:cubicBezTo>
                <a:cubicBezTo>
                  <a:pt x="23170" y="10431"/>
                  <a:pt x="23491" y="10085"/>
                  <a:pt x="23801" y="9752"/>
                </a:cubicBezTo>
                <a:lnTo>
                  <a:pt x="23801" y="9752"/>
                </a:lnTo>
                <a:lnTo>
                  <a:pt x="23777" y="9788"/>
                </a:lnTo>
                <a:lnTo>
                  <a:pt x="23765" y="9800"/>
                </a:lnTo>
                <a:lnTo>
                  <a:pt x="23741" y="9823"/>
                </a:lnTo>
                <a:lnTo>
                  <a:pt x="23634" y="9943"/>
                </a:lnTo>
                <a:lnTo>
                  <a:pt x="23420" y="10181"/>
                </a:lnTo>
                <a:cubicBezTo>
                  <a:pt x="23551" y="10038"/>
                  <a:pt x="23670" y="9907"/>
                  <a:pt x="23789" y="9788"/>
                </a:cubicBezTo>
                <a:lnTo>
                  <a:pt x="23801" y="9788"/>
                </a:lnTo>
                <a:lnTo>
                  <a:pt x="23813" y="9776"/>
                </a:lnTo>
                <a:lnTo>
                  <a:pt x="23861" y="9728"/>
                </a:lnTo>
                <a:lnTo>
                  <a:pt x="23956" y="9633"/>
                </a:lnTo>
                <a:cubicBezTo>
                  <a:pt x="24075" y="9502"/>
                  <a:pt x="24194" y="9383"/>
                  <a:pt x="24301" y="9276"/>
                </a:cubicBezTo>
                <a:cubicBezTo>
                  <a:pt x="24420" y="9157"/>
                  <a:pt x="24527" y="9050"/>
                  <a:pt x="24634" y="8942"/>
                </a:cubicBezTo>
                <a:cubicBezTo>
                  <a:pt x="24682" y="8895"/>
                  <a:pt x="24730" y="8847"/>
                  <a:pt x="24789" y="8788"/>
                </a:cubicBezTo>
                <a:cubicBezTo>
                  <a:pt x="24813" y="8764"/>
                  <a:pt x="24837" y="8740"/>
                  <a:pt x="24861" y="8716"/>
                </a:cubicBezTo>
                <a:cubicBezTo>
                  <a:pt x="24873" y="8716"/>
                  <a:pt x="24884" y="8704"/>
                  <a:pt x="24884" y="8692"/>
                </a:cubicBezTo>
                <a:lnTo>
                  <a:pt x="24896" y="8704"/>
                </a:lnTo>
                <a:cubicBezTo>
                  <a:pt x="24956" y="8633"/>
                  <a:pt x="25027" y="8549"/>
                  <a:pt x="25099" y="8478"/>
                </a:cubicBezTo>
                <a:cubicBezTo>
                  <a:pt x="25170" y="8407"/>
                  <a:pt x="25230" y="8335"/>
                  <a:pt x="25301" y="8264"/>
                </a:cubicBezTo>
                <a:cubicBezTo>
                  <a:pt x="25444" y="8109"/>
                  <a:pt x="25587" y="7966"/>
                  <a:pt x="25730" y="7823"/>
                </a:cubicBezTo>
                <a:cubicBezTo>
                  <a:pt x="26016" y="7514"/>
                  <a:pt x="26313" y="7192"/>
                  <a:pt x="26659" y="6799"/>
                </a:cubicBezTo>
                <a:lnTo>
                  <a:pt x="26659" y="6799"/>
                </a:lnTo>
                <a:lnTo>
                  <a:pt x="26516" y="7025"/>
                </a:lnTo>
                <a:cubicBezTo>
                  <a:pt x="26825" y="6716"/>
                  <a:pt x="27111" y="6406"/>
                  <a:pt x="27409" y="6085"/>
                </a:cubicBezTo>
                <a:cubicBezTo>
                  <a:pt x="27551" y="5930"/>
                  <a:pt x="27694" y="5775"/>
                  <a:pt x="27837" y="5621"/>
                </a:cubicBezTo>
                <a:cubicBezTo>
                  <a:pt x="27921" y="5537"/>
                  <a:pt x="27992" y="5466"/>
                  <a:pt x="28063" y="5382"/>
                </a:cubicBezTo>
                <a:cubicBezTo>
                  <a:pt x="28159" y="5287"/>
                  <a:pt x="28254" y="5192"/>
                  <a:pt x="28337" y="5097"/>
                </a:cubicBezTo>
                <a:cubicBezTo>
                  <a:pt x="28242" y="5013"/>
                  <a:pt x="28135" y="4930"/>
                  <a:pt x="28028" y="4847"/>
                </a:cubicBezTo>
                <a:cubicBezTo>
                  <a:pt x="27949" y="4779"/>
                  <a:pt x="27870" y="4722"/>
                  <a:pt x="27781" y="4656"/>
                </a:cubicBezTo>
                <a:lnTo>
                  <a:pt x="27781" y="4656"/>
                </a:lnTo>
                <a:cubicBezTo>
                  <a:pt x="27809" y="4679"/>
                  <a:pt x="27829" y="4707"/>
                  <a:pt x="27849" y="4728"/>
                </a:cubicBezTo>
                <a:lnTo>
                  <a:pt x="27778" y="4680"/>
                </a:lnTo>
                <a:lnTo>
                  <a:pt x="27766" y="4668"/>
                </a:lnTo>
                <a:cubicBezTo>
                  <a:pt x="27718" y="4632"/>
                  <a:pt x="27682" y="4597"/>
                  <a:pt x="27635" y="4573"/>
                </a:cubicBezTo>
                <a:cubicBezTo>
                  <a:pt x="27599" y="4537"/>
                  <a:pt x="27563" y="4501"/>
                  <a:pt x="27516" y="4478"/>
                </a:cubicBezTo>
                <a:cubicBezTo>
                  <a:pt x="27456" y="4418"/>
                  <a:pt x="27385" y="4358"/>
                  <a:pt x="27290" y="4275"/>
                </a:cubicBezTo>
                <a:lnTo>
                  <a:pt x="27290" y="4275"/>
                </a:lnTo>
                <a:lnTo>
                  <a:pt x="27373" y="4358"/>
                </a:lnTo>
                <a:cubicBezTo>
                  <a:pt x="27063" y="4120"/>
                  <a:pt x="26813" y="3918"/>
                  <a:pt x="26551" y="3727"/>
                </a:cubicBezTo>
                <a:cubicBezTo>
                  <a:pt x="26361" y="3573"/>
                  <a:pt x="26170" y="3406"/>
                  <a:pt x="25944" y="3227"/>
                </a:cubicBezTo>
                <a:lnTo>
                  <a:pt x="25956" y="3215"/>
                </a:lnTo>
                <a:lnTo>
                  <a:pt x="25968" y="3204"/>
                </a:lnTo>
                <a:cubicBezTo>
                  <a:pt x="25730" y="3013"/>
                  <a:pt x="25516" y="2834"/>
                  <a:pt x="25313" y="2680"/>
                </a:cubicBezTo>
                <a:cubicBezTo>
                  <a:pt x="25087" y="2501"/>
                  <a:pt x="24884" y="2346"/>
                  <a:pt x="24682" y="2192"/>
                </a:cubicBezTo>
                <a:cubicBezTo>
                  <a:pt x="24611" y="2299"/>
                  <a:pt x="24551" y="2406"/>
                  <a:pt x="24480" y="2513"/>
                </a:cubicBezTo>
                <a:lnTo>
                  <a:pt x="24325" y="2751"/>
                </a:lnTo>
                <a:lnTo>
                  <a:pt x="24230" y="2894"/>
                </a:lnTo>
                <a:cubicBezTo>
                  <a:pt x="24313" y="2763"/>
                  <a:pt x="24396" y="2620"/>
                  <a:pt x="24503" y="2453"/>
                </a:cubicBezTo>
                <a:lnTo>
                  <a:pt x="24503" y="2453"/>
                </a:lnTo>
                <a:cubicBezTo>
                  <a:pt x="24074" y="3092"/>
                  <a:pt x="23803" y="3506"/>
                  <a:pt x="23588" y="3844"/>
                </a:cubicBezTo>
                <a:lnTo>
                  <a:pt x="23588" y="3844"/>
                </a:lnTo>
                <a:cubicBezTo>
                  <a:pt x="23598" y="3826"/>
                  <a:pt x="23610" y="3807"/>
                  <a:pt x="23622" y="3787"/>
                </a:cubicBezTo>
                <a:lnTo>
                  <a:pt x="23622" y="3787"/>
                </a:lnTo>
                <a:cubicBezTo>
                  <a:pt x="23432" y="4073"/>
                  <a:pt x="23206" y="4418"/>
                  <a:pt x="22884" y="4942"/>
                </a:cubicBezTo>
                <a:cubicBezTo>
                  <a:pt x="22943" y="4855"/>
                  <a:pt x="22999" y="4774"/>
                  <a:pt x="23045" y="4710"/>
                </a:cubicBezTo>
                <a:lnTo>
                  <a:pt x="23045" y="4710"/>
                </a:lnTo>
                <a:cubicBezTo>
                  <a:pt x="22781" y="5133"/>
                  <a:pt x="22447" y="5660"/>
                  <a:pt x="21813" y="6621"/>
                </a:cubicBezTo>
                <a:lnTo>
                  <a:pt x="21765" y="6704"/>
                </a:lnTo>
                <a:cubicBezTo>
                  <a:pt x="21694" y="6823"/>
                  <a:pt x="21610" y="6942"/>
                  <a:pt x="21539" y="7061"/>
                </a:cubicBezTo>
                <a:lnTo>
                  <a:pt x="21444" y="7204"/>
                </a:lnTo>
                <a:cubicBezTo>
                  <a:pt x="21444" y="7216"/>
                  <a:pt x="21432" y="7228"/>
                  <a:pt x="21420" y="7252"/>
                </a:cubicBezTo>
                <a:lnTo>
                  <a:pt x="21408" y="7287"/>
                </a:lnTo>
                <a:lnTo>
                  <a:pt x="21372" y="7359"/>
                </a:lnTo>
                <a:cubicBezTo>
                  <a:pt x="21325" y="7442"/>
                  <a:pt x="21277" y="7514"/>
                  <a:pt x="21241" y="7597"/>
                </a:cubicBezTo>
                <a:cubicBezTo>
                  <a:pt x="21241" y="7594"/>
                  <a:pt x="21241" y="7592"/>
                  <a:pt x="21239" y="7592"/>
                </a:cubicBezTo>
                <a:cubicBezTo>
                  <a:pt x="21229" y="7592"/>
                  <a:pt x="21178" y="7672"/>
                  <a:pt x="20991" y="7942"/>
                </a:cubicBezTo>
                <a:cubicBezTo>
                  <a:pt x="20866" y="8147"/>
                  <a:pt x="20823" y="8224"/>
                  <a:pt x="20829" y="8224"/>
                </a:cubicBezTo>
                <a:cubicBezTo>
                  <a:pt x="20838" y="8224"/>
                  <a:pt x="20940" y="8077"/>
                  <a:pt x="21051" y="7918"/>
                </a:cubicBezTo>
                <a:lnTo>
                  <a:pt x="21051" y="7918"/>
                </a:lnTo>
                <a:cubicBezTo>
                  <a:pt x="20979" y="8049"/>
                  <a:pt x="20896" y="8192"/>
                  <a:pt x="20801" y="8323"/>
                </a:cubicBezTo>
                <a:lnTo>
                  <a:pt x="20586" y="8645"/>
                </a:lnTo>
                <a:lnTo>
                  <a:pt x="20622" y="8609"/>
                </a:lnTo>
                <a:lnTo>
                  <a:pt x="20622" y="8609"/>
                </a:lnTo>
                <a:cubicBezTo>
                  <a:pt x="20527" y="8752"/>
                  <a:pt x="20443" y="8883"/>
                  <a:pt x="20360" y="9014"/>
                </a:cubicBezTo>
                <a:cubicBezTo>
                  <a:pt x="20348" y="9014"/>
                  <a:pt x="20360" y="8966"/>
                  <a:pt x="20384" y="8919"/>
                </a:cubicBezTo>
                <a:lnTo>
                  <a:pt x="20384" y="8919"/>
                </a:lnTo>
                <a:cubicBezTo>
                  <a:pt x="20277" y="9097"/>
                  <a:pt x="20182" y="9252"/>
                  <a:pt x="20098" y="9395"/>
                </a:cubicBezTo>
                <a:cubicBezTo>
                  <a:pt x="20074" y="9431"/>
                  <a:pt x="20039" y="9466"/>
                  <a:pt x="19991" y="9538"/>
                </a:cubicBezTo>
                <a:cubicBezTo>
                  <a:pt x="19955" y="9585"/>
                  <a:pt x="19908" y="9669"/>
                  <a:pt x="19848" y="9764"/>
                </a:cubicBezTo>
                <a:lnTo>
                  <a:pt x="19801" y="9835"/>
                </a:lnTo>
                <a:cubicBezTo>
                  <a:pt x="19789" y="9859"/>
                  <a:pt x="19777" y="9871"/>
                  <a:pt x="19765" y="9883"/>
                </a:cubicBezTo>
                <a:lnTo>
                  <a:pt x="19741" y="9919"/>
                </a:lnTo>
                <a:cubicBezTo>
                  <a:pt x="19729" y="9937"/>
                  <a:pt x="19717" y="9951"/>
                  <a:pt x="19705" y="9966"/>
                </a:cubicBezTo>
                <a:cubicBezTo>
                  <a:pt x="19725" y="9946"/>
                  <a:pt x="19745" y="9926"/>
                  <a:pt x="19766" y="9899"/>
                </a:cubicBezTo>
                <a:lnTo>
                  <a:pt x="19766" y="9899"/>
                </a:lnTo>
                <a:cubicBezTo>
                  <a:pt x="19722" y="9972"/>
                  <a:pt x="19670" y="10054"/>
                  <a:pt x="19610" y="10145"/>
                </a:cubicBezTo>
                <a:cubicBezTo>
                  <a:pt x="19586" y="10181"/>
                  <a:pt x="19574" y="10204"/>
                  <a:pt x="19562" y="10228"/>
                </a:cubicBezTo>
                <a:lnTo>
                  <a:pt x="19265" y="10669"/>
                </a:lnTo>
                <a:lnTo>
                  <a:pt x="19277" y="10645"/>
                </a:lnTo>
                <a:lnTo>
                  <a:pt x="19277" y="10645"/>
                </a:lnTo>
                <a:cubicBezTo>
                  <a:pt x="19130" y="10878"/>
                  <a:pt x="18971" y="11123"/>
                  <a:pt x="18818" y="11354"/>
                </a:cubicBezTo>
                <a:lnTo>
                  <a:pt x="18818" y="11354"/>
                </a:lnTo>
                <a:cubicBezTo>
                  <a:pt x="18925" y="11194"/>
                  <a:pt x="18969" y="11132"/>
                  <a:pt x="18971" y="11132"/>
                </a:cubicBezTo>
                <a:lnTo>
                  <a:pt x="18971" y="11132"/>
                </a:lnTo>
                <a:cubicBezTo>
                  <a:pt x="18979" y="11132"/>
                  <a:pt x="18627" y="11678"/>
                  <a:pt x="18515" y="11871"/>
                </a:cubicBezTo>
                <a:lnTo>
                  <a:pt x="18455" y="11955"/>
                </a:lnTo>
                <a:cubicBezTo>
                  <a:pt x="18431" y="11978"/>
                  <a:pt x="18419" y="12002"/>
                  <a:pt x="18407" y="12026"/>
                </a:cubicBezTo>
                <a:cubicBezTo>
                  <a:pt x="18288" y="12205"/>
                  <a:pt x="18217" y="12324"/>
                  <a:pt x="18157" y="12407"/>
                </a:cubicBezTo>
                <a:cubicBezTo>
                  <a:pt x="18134" y="12443"/>
                  <a:pt x="18110" y="12479"/>
                  <a:pt x="18098" y="12502"/>
                </a:cubicBezTo>
                <a:cubicBezTo>
                  <a:pt x="18122" y="12443"/>
                  <a:pt x="18134" y="12371"/>
                  <a:pt x="18146" y="12312"/>
                </a:cubicBezTo>
                <a:lnTo>
                  <a:pt x="18146" y="12300"/>
                </a:lnTo>
                <a:cubicBezTo>
                  <a:pt x="18193" y="12157"/>
                  <a:pt x="18229" y="12014"/>
                  <a:pt x="18253" y="11931"/>
                </a:cubicBezTo>
                <a:lnTo>
                  <a:pt x="18253" y="11931"/>
                </a:lnTo>
                <a:cubicBezTo>
                  <a:pt x="18235" y="11949"/>
                  <a:pt x="18217" y="11994"/>
                  <a:pt x="18193" y="12067"/>
                </a:cubicBezTo>
                <a:lnTo>
                  <a:pt x="18193" y="12067"/>
                </a:lnTo>
                <a:cubicBezTo>
                  <a:pt x="18203" y="12027"/>
                  <a:pt x="18210" y="11985"/>
                  <a:pt x="18217" y="11943"/>
                </a:cubicBezTo>
                <a:cubicBezTo>
                  <a:pt x="18241" y="11883"/>
                  <a:pt x="18253" y="11824"/>
                  <a:pt x="18265" y="11764"/>
                </a:cubicBezTo>
                <a:cubicBezTo>
                  <a:pt x="18300" y="11657"/>
                  <a:pt x="18324" y="11562"/>
                  <a:pt x="18348" y="11514"/>
                </a:cubicBezTo>
                <a:cubicBezTo>
                  <a:pt x="18396" y="11300"/>
                  <a:pt x="18455" y="11026"/>
                  <a:pt x="18538" y="10705"/>
                </a:cubicBezTo>
                <a:cubicBezTo>
                  <a:pt x="18538" y="10716"/>
                  <a:pt x="18538" y="10728"/>
                  <a:pt x="18538" y="10740"/>
                </a:cubicBezTo>
                <a:cubicBezTo>
                  <a:pt x="18634" y="10300"/>
                  <a:pt x="18717" y="9954"/>
                  <a:pt x="18800" y="9657"/>
                </a:cubicBezTo>
                <a:cubicBezTo>
                  <a:pt x="18800" y="9645"/>
                  <a:pt x="18800" y="9645"/>
                  <a:pt x="18800" y="9645"/>
                </a:cubicBezTo>
                <a:lnTo>
                  <a:pt x="18800" y="9633"/>
                </a:lnTo>
                <a:lnTo>
                  <a:pt x="18812" y="9633"/>
                </a:lnTo>
                <a:lnTo>
                  <a:pt x="18812" y="9609"/>
                </a:lnTo>
                <a:lnTo>
                  <a:pt x="18824" y="9585"/>
                </a:lnTo>
                <a:lnTo>
                  <a:pt x="18836" y="9514"/>
                </a:lnTo>
                <a:lnTo>
                  <a:pt x="18836" y="9514"/>
                </a:lnTo>
                <a:cubicBezTo>
                  <a:pt x="18836" y="9550"/>
                  <a:pt x="18765" y="9859"/>
                  <a:pt x="18729" y="10026"/>
                </a:cubicBezTo>
                <a:lnTo>
                  <a:pt x="19062" y="8680"/>
                </a:lnTo>
                <a:cubicBezTo>
                  <a:pt x="19079" y="8635"/>
                  <a:pt x="19086" y="8617"/>
                  <a:pt x="19088" y="8617"/>
                </a:cubicBezTo>
                <a:lnTo>
                  <a:pt x="19088" y="8617"/>
                </a:lnTo>
                <a:cubicBezTo>
                  <a:pt x="19092" y="8617"/>
                  <a:pt x="19038" y="8790"/>
                  <a:pt x="19040" y="8790"/>
                </a:cubicBezTo>
                <a:cubicBezTo>
                  <a:pt x="19041" y="8790"/>
                  <a:pt x="19056" y="8748"/>
                  <a:pt x="19098" y="8621"/>
                </a:cubicBezTo>
                <a:lnTo>
                  <a:pt x="19158" y="8442"/>
                </a:lnTo>
                <a:lnTo>
                  <a:pt x="19134" y="8430"/>
                </a:lnTo>
                <a:cubicBezTo>
                  <a:pt x="19134" y="8383"/>
                  <a:pt x="19146" y="8335"/>
                  <a:pt x="19158" y="8288"/>
                </a:cubicBezTo>
                <a:lnTo>
                  <a:pt x="19181" y="8180"/>
                </a:lnTo>
                <a:cubicBezTo>
                  <a:pt x="19205" y="8085"/>
                  <a:pt x="19229" y="7978"/>
                  <a:pt x="19253" y="7883"/>
                </a:cubicBezTo>
                <a:lnTo>
                  <a:pt x="19253" y="7883"/>
                </a:lnTo>
                <a:cubicBezTo>
                  <a:pt x="19240" y="7940"/>
                  <a:pt x="19220" y="8047"/>
                  <a:pt x="19225" y="8047"/>
                </a:cubicBezTo>
                <a:cubicBezTo>
                  <a:pt x="19230" y="8047"/>
                  <a:pt x="19252" y="7969"/>
                  <a:pt x="19312" y="7716"/>
                </a:cubicBezTo>
                <a:cubicBezTo>
                  <a:pt x="19312" y="7668"/>
                  <a:pt x="19348" y="7478"/>
                  <a:pt x="19408" y="7204"/>
                </a:cubicBezTo>
                <a:lnTo>
                  <a:pt x="19431" y="7097"/>
                </a:lnTo>
                <a:cubicBezTo>
                  <a:pt x="19491" y="6859"/>
                  <a:pt x="19550" y="6633"/>
                  <a:pt x="19598" y="6394"/>
                </a:cubicBezTo>
                <a:cubicBezTo>
                  <a:pt x="19610" y="6359"/>
                  <a:pt x="19622" y="6311"/>
                  <a:pt x="19634" y="6275"/>
                </a:cubicBezTo>
                <a:lnTo>
                  <a:pt x="19634" y="6275"/>
                </a:lnTo>
                <a:lnTo>
                  <a:pt x="19586" y="6466"/>
                </a:lnTo>
                <a:cubicBezTo>
                  <a:pt x="19701" y="6029"/>
                  <a:pt x="19860" y="5438"/>
                  <a:pt x="19836" y="5438"/>
                </a:cubicBezTo>
                <a:lnTo>
                  <a:pt x="19836" y="5438"/>
                </a:lnTo>
                <a:cubicBezTo>
                  <a:pt x="19832" y="5438"/>
                  <a:pt x="19824" y="5451"/>
                  <a:pt x="19812" y="5478"/>
                </a:cubicBezTo>
                <a:lnTo>
                  <a:pt x="19896" y="5204"/>
                </a:lnTo>
                <a:lnTo>
                  <a:pt x="19896" y="5204"/>
                </a:lnTo>
                <a:cubicBezTo>
                  <a:pt x="19892" y="5220"/>
                  <a:pt x="19889" y="5231"/>
                  <a:pt x="19889" y="5231"/>
                </a:cubicBezTo>
                <a:cubicBezTo>
                  <a:pt x="19890" y="5231"/>
                  <a:pt x="19900" y="5193"/>
                  <a:pt x="19931" y="5085"/>
                </a:cubicBezTo>
                <a:lnTo>
                  <a:pt x="19991" y="4906"/>
                </a:lnTo>
                <a:lnTo>
                  <a:pt x="19979" y="4930"/>
                </a:lnTo>
                <a:cubicBezTo>
                  <a:pt x="20003" y="4823"/>
                  <a:pt x="20027" y="4728"/>
                  <a:pt x="20051" y="4632"/>
                </a:cubicBezTo>
                <a:cubicBezTo>
                  <a:pt x="20074" y="4537"/>
                  <a:pt x="20098" y="4442"/>
                  <a:pt x="20122" y="4347"/>
                </a:cubicBezTo>
                <a:lnTo>
                  <a:pt x="20134" y="4347"/>
                </a:lnTo>
                <a:lnTo>
                  <a:pt x="20170" y="4358"/>
                </a:lnTo>
                <a:cubicBezTo>
                  <a:pt x="20182" y="4239"/>
                  <a:pt x="20205" y="4097"/>
                  <a:pt x="20229" y="3966"/>
                </a:cubicBezTo>
                <a:lnTo>
                  <a:pt x="20217" y="3966"/>
                </a:lnTo>
                <a:cubicBezTo>
                  <a:pt x="20241" y="3870"/>
                  <a:pt x="20265" y="3763"/>
                  <a:pt x="20289" y="3668"/>
                </a:cubicBezTo>
                <a:cubicBezTo>
                  <a:pt x="20372" y="3335"/>
                  <a:pt x="20467" y="3001"/>
                  <a:pt x="20563" y="2608"/>
                </a:cubicBezTo>
                <a:cubicBezTo>
                  <a:pt x="20622" y="2418"/>
                  <a:pt x="20670" y="2215"/>
                  <a:pt x="20729" y="1989"/>
                </a:cubicBezTo>
                <a:lnTo>
                  <a:pt x="20717" y="1977"/>
                </a:lnTo>
                <a:cubicBezTo>
                  <a:pt x="20717" y="1953"/>
                  <a:pt x="20729" y="1930"/>
                  <a:pt x="20729" y="1894"/>
                </a:cubicBezTo>
                <a:cubicBezTo>
                  <a:pt x="20741" y="1870"/>
                  <a:pt x="20753" y="1846"/>
                  <a:pt x="20753" y="1811"/>
                </a:cubicBezTo>
                <a:cubicBezTo>
                  <a:pt x="20824" y="1537"/>
                  <a:pt x="20908" y="1227"/>
                  <a:pt x="20991" y="894"/>
                </a:cubicBezTo>
                <a:cubicBezTo>
                  <a:pt x="21015" y="834"/>
                  <a:pt x="21027" y="763"/>
                  <a:pt x="21051" y="691"/>
                </a:cubicBezTo>
                <a:cubicBezTo>
                  <a:pt x="21015" y="679"/>
                  <a:pt x="20967" y="679"/>
                  <a:pt x="20932" y="668"/>
                </a:cubicBezTo>
                <a:lnTo>
                  <a:pt x="20932" y="656"/>
                </a:lnTo>
                <a:cubicBezTo>
                  <a:pt x="20944" y="668"/>
                  <a:pt x="20955" y="668"/>
                  <a:pt x="20955" y="668"/>
                </a:cubicBezTo>
                <a:lnTo>
                  <a:pt x="21063" y="679"/>
                </a:lnTo>
                <a:lnTo>
                  <a:pt x="20920" y="1275"/>
                </a:lnTo>
                <a:lnTo>
                  <a:pt x="21074" y="668"/>
                </a:lnTo>
                <a:lnTo>
                  <a:pt x="20932" y="644"/>
                </a:lnTo>
                <a:cubicBezTo>
                  <a:pt x="20932" y="632"/>
                  <a:pt x="20932" y="632"/>
                  <a:pt x="20944" y="620"/>
                </a:cubicBezTo>
                <a:cubicBezTo>
                  <a:pt x="20940" y="617"/>
                  <a:pt x="20938" y="615"/>
                  <a:pt x="20936" y="615"/>
                </a:cubicBezTo>
                <a:cubicBezTo>
                  <a:pt x="20931" y="615"/>
                  <a:pt x="20928" y="626"/>
                  <a:pt x="20920" y="644"/>
                </a:cubicBezTo>
                <a:lnTo>
                  <a:pt x="20884" y="644"/>
                </a:lnTo>
                <a:cubicBezTo>
                  <a:pt x="20884" y="632"/>
                  <a:pt x="20884" y="608"/>
                  <a:pt x="20872" y="608"/>
                </a:cubicBezTo>
                <a:cubicBezTo>
                  <a:pt x="20872" y="608"/>
                  <a:pt x="20872" y="620"/>
                  <a:pt x="20872" y="632"/>
                </a:cubicBezTo>
                <a:lnTo>
                  <a:pt x="20836" y="632"/>
                </a:lnTo>
                <a:cubicBezTo>
                  <a:pt x="20824" y="644"/>
                  <a:pt x="20824" y="644"/>
                  <a:pt x="20824" y="656"/>
                </a:cubicBezTo>
                <a:lnTo>
                  <a:pt x="20801" y="644"/>
                </a:lnTo>
                <a:lnTo>
                  <a:pt x="20753" y="644"/>
                </a:lnTo>
                <a:lnTo>
                  <a:pt x="20753" y="632"/>
                </a:lnTo>
                <a:lnTo>
                  <a:pt x="20741" y="632"/>
                </a:lnTo>
                <a:lnTo>
                  <a:pt x="20741" y="608"/>
                </a:lnTo>
                <a:lnTo>
                  <a:pt x="20729" y="632"/>
                </a:lnTo>
                <a:cubicBezTo>
                  <a:pt x="20729" y="632"/>
                  <a:pt x="20717" y="632"/>
                  <a:pt x="20717" y="620"/>
                </a:cubicBezTo>
                <a:lnTo>
                  <a:pt x="20717" y="632"/>
                </a:lnTo>
                <a:lnTo>
                  <a:pt x="20693" y="632"/>
                </a:lnTo>
                <a:cubicBezTo>
                  <a:pt x="20693" y="623"/>
                  <a:pt x="20693" y="615"/>
                  <a:pt x="20689" y="615"/>
                </a:cubicBezTo>
                <a:cubicBezTo>
                  <a:pt x="20688" y="615"/>
                  <a:pt x="20685" y="616"/>
                  <a:pt x="20682" y="620"/>
                </a:cubicBezTo>
                <a:lnTo>
                  <a:pt x="20682" y="632"/>
                </a:lnTo>
                <a:lnTo>
                  <a:pt x="20646" y="632"/>
                </a:lnTo>
                <a:cubicBezTo>
                  <a:pt x="20646" y="620"/>
                  <a:pt x="20646" y="620"/>
                  <a:pt x="20658" y="620"/>
                </a:cubicBezTo>
                <a:cubicBezTo>
                  <a:pt x="20658" y="607"/>
                  <a:pt x="20657" y="603"/>
                  <a:pt x="20656" y="603"/>
                </a:cubicBezTo>
                <a:cubicBezTo>
                  <a:pt x="20653" y="603"/>
                  <a:pt x="20649" y="618"/>
                  <a:pt x="20647" y="618"/>
                </a:cubicBezTo>
                <a:cubicBezTo>
                  <a:pt x="20646" y="618"/>
                  <a:pt x="20646" y="616"/>
                  <a:pt x="20646" y="608"/>
                </a:cubicBezTo>
                <a:lnTo>
                  <a:pt x="20634" y="632"/>
                </a:lnTo>
                <a:lnTo>
                  <a:pt x="20574" y="620"/>
                </a:lnTo>
                <a:lnTo>
                  <a:pt x="20515" y="608"/>
                </a:lnTo>
                <a:lnTo>
                  <a:pt x="20515" y="525"/>
                </a:lnTo>
                <a:lnTo>
                  <a:pt x="20503" y="608"/>
                </a:lnTo>
                <a:cubicBezTo>
                  <a:pt x="20324" y="584"/>
                  <a:pt x="20134" y="549"/>
                  <a:pt x="19955" y="525"/>
                </a:cubicBezTo>
                <a:cubicBezTo>
                  <a:pt x="19777" y="489"/>
                  <a:pt x="19598" y="465"/>
                  <a:pt x="19431" y="441"/>
                </a:cubicBezTo>
                <a:cubicBezTo>
                  <a:pt x="19181" y="406"/>
                  <a:pt x="18943" y="358"/>
                  <a:pt x="18765" y="334"/>
                </a:cubicBezTo>
                <a:cubicBezTo>
                  <a:pt x="18756" y="326"/>
                  <a:pt x="18754" y="317"/>
                  <a:pt x="18753" y="317"/>
                </a:cubicBezTo>
                <a:cubicBezTo>
                  <a:pt x="18753" y="317"/>
                  <a:pt x="18753" y="319"/>
                  <a:pt x="18753" y="322"/>
                </a:cubicBezTo>
                <a:lnTo>
                  <a:pt x="18741" y="310"/>
                </a:lnTo>
                <a:lnTo>
                  <a:pt x="18729" y="310"/>
                </a:lnTo>
                <a:cubicBezTo>
                  <a:pt x="18729" y="298"/>
                  <a:pt x="18729" y="298"/>
                  <a:pt x="18729" y="298"/>
                </a:cubicBezTo>
                <a:lnTo>
                  <a:pt x="18693" y="298"/>
                </a:lnTo>
                <a:cubicBezTo>
                  <a:pt x="18610" y="287"/>
                  <a:pt x="18515" y="263"/>
                  <a:pt x="18396" y="239"/>
                </a:cubicBezTo>
                <a:lnTo>
                  <a:pt x="18396" y="263"/>
                </a:lnTo>
                <a:cubicBezTo>
                  <a:pt x="18026" y="227"/>
                  <a:pt x="17717" y="179"/>
                  <a:pt x="17431" y="144"/>
                </a:cubicBezTo>
                <a:cubicBezTo>
                  <a:pt x="17276" y="120"/>
                  <a:pt x="17134" y="96"/>
                  <a:pt x="16991" y="72"/>
                </a:cubicBezTo>
                <a:cubicBezTo>
                  <a:pt x="16836" y="48"/>
                  <a:pt x="16693" y="25"/>
                  <a:pt x="16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1"/>
          <p:cNvGrpSpPr/>
          <p:nvPr/>
        </p:nvGrpSpPr>
        <p:grpSpPr>
          <a:xfrm>
            <a:off x="0" y="0"/>
            <a:ext cx="9150600" cy="5145300"/>
            <a:chOff x="0" y="0"/>
            <a:chExt cx="9150600" cy="5145300"/>
          </a:xfrm>
        </p:grpSpPr>
        <p:sp>
          <p:nvSpPr>
            <p:cNvPr id="99" name="Google Shape;99;p11"/>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4" name="Shape 104"/>
        <p:cNvGrpSpPr/>
        <p:nvPr/>
      </p:nvGrpSpPr>
      <p:grpSpPr>
        <a:xfrm>
          <a:off x="0" y="0"/>
          <a:ext cx="0" cy="0"/>
          <a:chOff x="0" y="0"/>
          <a:chExt cx="0" cy="0"/>
        </a:xfrm>
      </p:grpSpPr>
      <p:pic>
        <p:nvPicPr>
          <p:cNvPr id="105" name="Google Shape;105;p13"/>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106" name="Google Shape;106;p13"/>
          <p:cNvGrpSpPr/>
          <p:nvPr/>
        </p:nvGrpSpPr>
        <p:grpSpPr>
          <a:xfrm>
            <a:off x="0" y="0"/>
            <a:ext cx="9150600" cy="5145300"/>
            <a:chOff x="0" y="0"/>
            <a:chExt cx="9150600" cy="5145300"/>
          </a:xfrm>
        </p:grpSpPr>
        <p:sp>
          <p:nvSpPr>
            <p:cNvPr id="107" name="Google Shape;107;p13"/>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3"/>
          <p:cNvSpPr txBox="1"/>
          <p:nvPr>
            <p:ph idx="2" type="title"/>
          </p:nvPr>
        </p:nvSpPr>
        <p:spPr>
          <a:xfrm>
            <a:off x="1873400" y="1520400"/>
            <a:ext cx="2211600" cy="636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3" name="Google Shape;113;p13"/>
          <p:cNvSpPr txBox="1"/>
          <p:nvPr>
            <p:ph idx="1" type="subTitle"/>
          </p:nvPr>
        </p:nvSpPr>
        <p:spPr>
          <a:xfrm>
            <a:off x="1873400" y="2161025"/>
            <a:ext cx="2211600" cy="63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3"/>
          <p:cNvSpPr txBox="1"/>
          <p:nvPr>
            <p:ph hasCustomPrompt="1" idx="3" type="title"/>
          </p:nvPr>
        </p:nvSpPr>
        <p:spPr>
          <a:xfrm>
            <a:off x="924600" y="1582425"/>
            <a:ext cx="788100" cy="42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5" name="Google Shape;115;p13"/>
          <p:cNvSpPr txBox="1"/>
          <p:nvPr>
            <p:ph idx="4" type="title"/>
          </p:nvPr>
        </p:nvSpPr>
        <p:spPr>
          <a:xfrm>
            <a:off x="6014400" y="1520400"/>
            <a:ext cx="2211600" cy="636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6" name="Google Shape;116;p13"/>
          <p:cNvSpPr txBox="1"/>
          <p:nvPr>
            <p:ph idx="5" type="subTitle"/>
          </p:nvPr>
        </p:nvSpPr>
        <p:spPr>
          <a:xfrm>
            <a:off x="6014400" y="2161025"/>
            <a:ext cx="2211600" cy="63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6" type="title"/>
          </p:nvPr>
        </p:nvSpPr>
        <p:spPr>
          <a:xfrm>
            <a:off x="5065600" y="1582425"/>
            <a:ext cx="788100" cy="42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18" name="Google Shape;118;p13"/>
          <p:cNvSpPr txBox="1"/>
          <p:nvPr>
            <p:ph idx="7" type="title"/>
          </p:nvPr>
        </p:nvSpPr>
        <p:spPr>
          <a:xfrm>
            <a:off x="1873400" y="3325075"/>
            <a:ext cx="2211600" cy="636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 name="Google Shape;119;p13"/>
          <p:cNvSpPr txBox="1"/>
          <p:nvPr>
            <p:ph idx="8" type="subTitle"/>
          </p:nvPr>
        </p:nvSpPr>
        <p:spPr>
          <a:xfrm>
            <a:off x="1873400" y="3965700"/>
            <a:ext cx="2211600" cy="63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3"/>
          <p:cNvSpPr txBox="1"/>
          <p:nvPr>
            <p:ph hasCustomPrompt="1" idx="9" type="title"/>
          </p:nvPr>
        </p:nvSpPr>
        <p:spPr>
          <a:xfrm>
            <a:off x="924600" y="3387100"/>
            <a:ext cx="788100" cy="42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21" name="Google Shape;121;p13"/>
          <p:cNvSpPr txBox="1"/>
          <p:nvPr>
            <p:ph idx="13" type="title"/>
          </p:nvPr>
        </p:nvSpPr>
        <p:spPr>
          <a:xfrm>
            <a:off x="6014400" y="3325075"/>
            <a:ext cx="2211600" cy="636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2" name="Google Shape;122;p13"/>
          <p:cNvSpPr txBox="1"/>
          <p:nvPr>
            <p:ph idx="14" type="subTitle"/>
          </p:nvPr>
        </p:nvSpPr>
        <p:spPr>
          <a:xfrm>
            <a:off x="6014400" y="3965700"/>
            <a:ext cx="2208000" cy="63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hasCustomPrompt="1" idx="15" type="title"/>
          </p:nvPr>
        </p:nvSpPr>
        <p:spPr>
          <a:xfrm>
            <a:off x="5065600" y="3387100"/>
            <a:ext cx="788100" cy="42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4" name="Shape 124"/>
        <p:cNvGrpSpPr/>
        <p:nvPr/>
      </p:nvGrpSpPr>
      <p:grpSpPr>
        <a:xfrm>
          <a:off x="0" y="0"/>
          <a:ext cx="0" cy="0"/>
          <a:chOff x="0" y="0"/>
          <a:chExt cx="0" cy="0"/>
        </a:xfrm>
      </p:grpSpPr>
      <p:pic>
        <p:nvPicPr>
          <p:cNvPr id="125" name="Google Shape;125;p14"/>
          <p:cNvPicPr preferRelativeResize="0"/>
          <p:nvPr/>
        </p:nvPicPr>
        <p:blipFill>
          <a:blip r:embed="rId2">
            <a:alphaModFix amt="25000"/>
          </a:blip>
          <a:stretch>
            <a:fillRect/>
          </a:stretch>
        </p:blipFill>
        <p:spPr>
          <a:xfrm>
            <a:off x="0" y="0"/>
            <a:ext cx="9144000" cy="5143530"/>
          </a:xfrm>
          <a:prstGeom prst="rect">
            <a:avLst/>
          </a:prstGeom>
          <a:noFill/>
          <a:ln>
            <a:noFill/>
          </a:ln>
        </p:spPr>
      </p:pic>
      <p:sp>
        <p:nvSpPr>
          <p:cNvPr id="126" name="Google Shape;126;p14"/>
          <p:cNvSpPr txBox="1"/>
          <p:nvPr>
            <p:ph type="title"/>
          </p:nvPr>
        </p:nvSpPr>
        <p:spPr>
          <a:xfrm>
            <a:off x="2548313" y="2795950"/>
            <a:ext cx="4047300" cy="68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300"/>
              <a:buNone/>
              <a:defRPr sz="22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7" name="Google Shape;127;p14"/>
          <p:cNvSpPr txBox="1"/>
          <p:nvPr>
            <p:ph idx="1" type="subTitle"/>
          </p:nvPr>
        </p:nvSpPr>
        <p:spPr>
          <a:xfrm>
            <a:off x="2548425" y="1391575"/>
            <a:ext cx="4047300" cy="14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8" name="Google Shape;128;p14"/>
          <p:cNvSpPr/>
          <p:nvPr/>
        </p:nvSpPr>
        <p:spPr>
          <a:xfrm>
            <a:off x="2381025" y="268475"/>
            <a:ext cx="4381982" cy="4808767"/>
          </a:xfrm>
          <a:custGeom>
            <a:rect b="b" l="l" r="r" t="t"/>
            <a:pathLst>
              <a:path extrusionOk="0" h="34731" w="31648">
                <a:moveTo>
                  <a:pt x="15687" y="0"/>
                </a:moveTo>
                <a:cubicBezTo>
                  <a:pt x="7038" y="0"/>
                  <a:pt x="1" y="7047"/>
                  <a:pt x="1" y="15705"/>
                </a:cubicBezTo>
                <a:cubicBezTo>
                  <a:pt x="1" y="18479"/>
                  <a:pt x="727" y="21194"/>
                  <a:pt x="2108" y="23587"/>
                </a:cubicBezTo>
                <a:lnTo>
                  <a:pt x="2108" y="26873"/>
                </a:lnTo>
                <a:cubicBezTo>
                  <a:pt x="2108" y="27051"/>
                  <a:pt x="2108" y="27218"/>
                  <a:pt x="2120" y="27397"/>
                </a:cubicBezTo>
                <a:cubicBezTo>
                  <a:pt x="2120" y="27694"/>
                  <a:pt x="2120" y="28004"/>
                  <a:pt x="2120" y="28302"/>
                </a:cubicBezTo>
                <a:cubicBezTo>
                  <a:pt x="2108" y="28552"/>
                  <a:pt x="2073" y="28802"/>
                  <a:pt x="1989" y="29040"/>
                </a:cubicBezTo>
                <a:cubicBezTo>
                  <a:pt x="1977" y="29064"/>
                  <a:pt x="1965" y="29099"/>
                  <a:pt x="1965" y="29123"/>
                </a:cubicBezTo>
                <a:cubicBezTo>
                  <a:pt x="1894" y="29337"/>
                  <a:pt x="1811" y="29552"/>
                  <a:pt x="1906" y="29790"/>
                </a:cubicBezTo>
                <a:cubicBezTo>
                  <a:pt x="1989" y="30028"/>
                  <a:pt x="2180" y="30183"/>
                  <a:pt x="2394" y="30218"/>
                </a:cubicBezTo>
                <a:lnTo>
                  <a:pt x="2466" y="30218"/>
                </a:lnTo>
                <a:cubicBezTo>
                  <a:pt x="2692" y="30218"/>
                  <a:pt x="2918" y="30052"/>
                  <a:pt x="3013" y="29802"/>
                </a:cubicBezTo>
                <a:cubicBezTo>
                  <a:pt x="3108" y="29540"/>
                  <a:pt x="3025" y="29290"/>
                  <a:pt x="2942" y="29052"/>
                </a:cubicBezTo>
                <a:lnTo>
                  <a:pt x="2942" y="29040"/>
                </a:lnTo>
                <a:cubicBezTo>
                  <a:pt x="2870" y="28825"/>
                  <a:pt x="2835" y="28611"/>
                  <a:pt x="2823" y="28313"/>
                </a:cubicBezTo>
                <a:cubicBezTo>
                  <a:pt x="2811" y="28171"/>
                  <a:pt x="2811" y="28016"/>
                  <a:pt x="2811" y="27873"/>
                </a:cubicBezTo>
                <a:lnTo>
                  <a:pt x="2811" y="24682"/>
                </a:lnTo>
                <a:cubicBezTo>
                  <a:pt x="3228" y="25277"/>
                  <a:pt x="3680" y="25837"/>
                  <a:pt x="4168" y="26361"/>
                </a:cubicBezTo>
                <a:lnTo>
                  <a:pt x="4168" y="26682"/>
                </a:lnTo>
                <a:cubicBezTo>
                  <a:pt x="4168" y="27004"/>
                  <a:pt x="4168" y="27313"/>
                  <a:pt x="4168" y="27623"/>
                </a:cubicBezTo>
                <a:cubicBezTo>
                  <a:pt x="4180" y="28171"/>
                  <a:pt x="4180" y="28730"/>
                  <a:pt x="4168" y="29278"/>
                </a:cubicBezTo>
                <a:cubicBezTo>
                  <a:pt x="4168" y="29742"/>
                  <a:pt x="4085" y="30195"/>
                  <a:pt x="3942" y="30623"/>
                </a:cubicBezTo>
                <a:cubicBezTo>
                  <a:pt x="3930" y="30683"/>
                  <a:pt x="3906" y="30730"/>
                  <a:pt x="3894" y="30790"/>
                </a:cubicBezTo>
                <a:cubicBezTo>
                  <a:pt x="3763" y="31159"/>
                  <a:pt x="3632" y="31540"/>
                  <a:pt x="3787" y="31945"/>
                </a:cubicBezTo>
                <a:cubicBezTo>
                  <a:pt x="3930" y="32350"/>
                  <a:pt x="4251" y="32635"/>
                  <a:pt x="4621" y="32683"/>
                </a:cubicBezTo>
                <a:cubicBezTo>
                  <a:pt x="4656" y="32695"/>
                  <a:pt x="4704" y="32695"/>
                  <a:pt x="4740" y="32695"/>
                </a:cubicBezTo>
                <a:cubicBezTo>
                  <a:pt x="5144" y="32695"/>
                  <a:pt x="5514" y="32409"/>
                  <a:pt x="5680" y="31981"/>
                </a:cubicBezTo>
                <a:cubicBezTo>
                  <a:pt x="5847" y="31516"/>
                  <a:pt x="5704" y="31076"/>
                  <a:pt x="5549" y="30647"/>
                </a:cubicBezTo>
                <a:lnTo>
                  <a:pt x="5549" y="30623"/>
                </a:lnTo>
                <a:cubicBezTo>
                  <a:pt x="5418" y="30242"/>
                  <a:pt x="5347" y="29837"/>
                  <a:pt x="5323" y="29302"/>
                </a:cubicBezTo>
                <a:cubicBezTo>
                  <a:pt x="5311" y="29040"/>
                  <a:pt x="5311" y="28766"/>
                  <a:pt x="5311" y="28504"/>
                </a:cubicBezTo>
                <a:lnTo>
                  <a:pt x="5311" y="28278"/>
                </a:lnTo>
                <a:lnTo>
                  <a:pt x="5311" y="27492"/>
                </a:lnTo>
                <a:cubicBezTo>
                  <a:pt x="5692" y="27825"/>
                  <a:pt x="6085" y="28135"/>
                  <a:pt x="6490" y="28432"/>
                </a:cubicBezTo>
                <a:lnTo>
                  <a:pt x="6490" y="30849"/>
                </a:lnTo>
                <a:cubicBezTo>
                  <a:pt x="6490" y="31016"/>
                  <a:pt x="6490" y="31195"/>
                  <a:pt x="6490" y="31361"/>
                </a:cubicBezTo>
                <a:cubicBezTo>
                  <a:pt x="6502" y="31659"/>
                  <a:pt x="6502" y="31969"/>
                  <a:pt x="6490" y="32278"/>
                </a:cubicBezTo>
                <a:cubicBezTo>
                  <a:pt x="6490" y="32528"/>
                  <a:pt x="6442" y="32766"/>
                  <a:pt x="6371" y="33004"/>
                </a:cubicBezTo>
                <a:cubicBezTo>
                  <a:pt x="6359" y="33040"/>
                  <a:pt x="6347" y="33064"/>
                  <a:pt x="6335" y="33100"/>
                </a:cubicBezTo>
                <a:cubicBezTo>
                  <a:pt x="6264" y="33302"/>
                  <a:pt x="6192" y="33516"/>
                  <a:pt x="6276" y="33755"/>
                </a:cubicBezTo>
                <a:cubicBezTo>
                  <a:pt x="6371" y="33993"/>
                  <a:pt x="6549" y="34159"/>
                  <a:pt x="6776" y="34195"/>
                </a:cubicBezTo>
                <a:lnTo>
                  <a:pt x="6835" y="34195"/>
                </a:lnTo>
                <a:cubicBezTo>
                  <a:pt x="7073" y="34195"/>
                  <a:pt x="7288" y="34028"/>
                  <a:pt x="7383" y="33778"/>
                </a:cubicBezTo>
                <a:cubicBezTo>
                  <a:pt x="7490" y="33505"/>
                  <a:pt x="7407" y="33266"/>
                  <a:pt x="7323" y="33016"/>
                </a:cubicBezTo>
                <a:lnTo>
                  <a:pt x="7311" y="33004"/>
                </a:lnTo>
                <a:cubicBezTo>
                  <a:pt x="7240" y="32802"/>
                  <a:pt x="7204" y="32576"/>
                  <a:pt x="7192" y="32290"/>
                </a:cubicBezTo>
                <a:cubicBezTo>
                  <a:pt x="7192" y="32147"/>
                  <a:pt x="7192" y="31992"/>
                  <a:pt x="7192" y="31850"/>
                </a:cubicBezTo>
                <a:lnTo>
                  <a:pt x="7192" y="28909"/>
                </a:lnTo>
                <a:cubicBezTo>
                  <a:pt x="7633" y="29194"/>
                  <a:pt x="8097" y="29468"/>
                  <a:pt x="8562" y="29706"/>
                </a:cubicBezTo>
                <a:lnTo>
                  <a:pt x="8562" y="30064"/>
                </a:lnTo>
                <a:cubicBezTo>
                  <a:pt x="8562" y="30278"/>
                  <a:pt x="8562" y="30492"/>
                  <a:pt x="8562" y="30707"/>
                </a:cubicBezTo>
                <a:cubicBezTo>
                  <a:pt x="8562" y="31076"/>
                  <a:pt x="8573" y="31457"/>
                  <a:pt x="8562" y="31826"/>
                </a:cubicBezTo>
                <a:cubicBezTo>
                  <a:pt x="8550" y="32135"/>
                  <a:pt x="8502" y="32445"/>
                  <a:pt x="8407" y="32731"/>
                </a:cubicBezTo>
                <a:cubicBezTo>
                  <a:pt x="8395" y="32778"/>
                  <a:pt x="8383" y="32814"/>
                  <a:pt x="8371" y="32850"/>
                </a:cubicBezTo>
                <a:cubicBezTo>
                  <a:pt x="8288" y="33100"/>
                  <a:pt x="8192" y="33362"/>
                  <a:pt x="8300" y="33647"/>
                </a:cubicBezTo>
                <a:cubicBezTo>
                  <a:pt x="8407" y="33933"/>
                  <a:pt x="8621" y="34136"/>
                  <a:pt x="8883" y="34171"/>
                </a:cubicBezTo>
                <a:lnTo>
                  <a:pt x="8966" y="34171"/>
                </a:lnTo>
                <a:cubicBezTo>
                  <a:pt x="9252" y="34171"/>
                  <a:pt x="9514" y="33981"/>
                  <a:pt x="9633" y="33671"/>
                </a:cubicBezTo>
                <a:cubicBezTo>
                  <a:pt x="9752" y="33350"/>
                  <a:pt x="9645" y="33040"/>
                  <a:pt x="9550" y="32754"/>
                </a:cubicBezTo>
                <a:lnTo>
                  <a:pt x="9538" y="32731"/>
                </a:lnTo>
                <a:cubicBezTo>
                  <a:pt x="9455" y="32481"/>
                  <a:pt x="9407" y="32207"/>
                  <a:pt x="9395" y="31850"/>
                </a:cubicBezTo>
                <a:cubicBezTo>
                  <a:pt x="9383" y="31671"/>
                  <a:pt x="9383" y="31480"/>
                  <a:pt x="9383" y="31302"/>
                </a:cubicBezTo>
                <a:lnTo>
                  <a:pt x="9383" y="30099"/>
                </a:lnTo>
                <a:cubicBezTo>
                  <a:pt x="9657" y="30218"/>
                  <a:pt x="9943" y="30337"/>
                  <a:pt x="10217" y="30445"/>
                </a:cubicBezTo>
                <a:cubicBezTo>
                  <a:pt x="10217" y="30611"/>
                  <a:pt x="10217" y="30802"/>
                  <a:pt x="10217" y="30992"/>
                </a:cubicBezTo>
                <a:cubicBezTo>
                  <a:pt x="10205" y="31278"/>
                  <a:pt x="10157" y="31564"/>
                  <a:pt x="10074" y="31838"/>
                </a:cubicBezTo>
                <a:cubicBezTo>
                  <a:pt x="10062" y="31873"/>
                  <a:pt x="10050" y="31909"/>
                  <a:pt x="10038" y="31945"/>
                </a:cubicBezTo>
                <a:cubicBezTo>
                  <a:pt x="9955" y="32183"/>
                  <a:pt x="9871" y="32421"/>
                  <a:pt x="9966" y="32695"/>
                </a:cubicBezTo>
                <a:cubicBezTo>
                  <a:pt x="10074" y="32957"/>
                  <a:pt x="10276" y="33147"/>
                  <a:pt x="10526" y="33183"/>
                </a:cubicBezTo>
                <a:lnTo>
                  <a:pt x="10598" y="33183"/>
                </a:lnTo>
                <a:cubicBezTo>
                  <a:pt x="10871" y="33183"/>
                  <a:pt x="11109" y="32993"/>
                  <a:pt x="11217" y="32707"/>
                </a:cubicBezTo>
                <a:cubicBezTo>
                  <a:pt x="11336" y="32409"/>
                  <a:pt x="11240" y="32123"/>
                  <a:pt x="11145" y="31850"/>
                </a:cubicBezTo>
                <a:lnTo>
                  <a:pt x="11133" y="31838"/>
                </a:lnTo>
                <a:cubicBezTo>
                  <a:pt x="11062" y="31600"/>
                  <a:pt x="11014" y="31338"/>
                  <a:pt x="11002" y="31004"/>
                </a:cubicBezTo>
                <a:cubicBezTo>
                  <a:pt x="10990" y="30909"/>
                  <a:pt x="10990" y="30814"/>
                  <a:pt x="10990" y="30707"/>
                </a:cubicBezTo>
                <a:lnTo>
                  <a:pt x="10990" y="30707"/>
                </a:lnTo>
                <a:cubicBezTo>
                  <a:pt x="11229" y="30778"/>
                  <a:pt x="11455" y="30849"/>
                  <a:pt x="11681" y="30909"/>
                </a:cubicBezTo>
                <a:lnTo>
                  <a:pt x="11681" y="31981"/>
                </a:lnTo>
                <a:cubicBezTo>
                  <a:pt x="11681" y="32100"/>
                  <a:pt x="11681" y="32207"/>
                  <a:pt x="11681" y="32314"/>
                </a:cubicBezTo>
                <a:cubicBezTo>
                  <a:pt x="11693" y="32504"/>
                  <a:pt x="11693" y="32695"/>
                  <a:pt x="11681" y="32885"/>
                </a:cubicBezTo>
                <a:cubicBezTo>
                  <a:pt x="11681" y="33052"/>
                  <a:pt x="11657" y="33195"/>
                  <a:pt x="11610" y="33350"/>
                </a:cubicBezTo>
                <a:cubicBezTo>
                  <a:pt x="11598" y="33374"/>
                  <a:pt x="11598" y="33385"/>
                  <a:pt x="11586" y="33409"/>
                </a:cubicBezTo>
                <a:cubicBezTo>
                  <a:pt x="11550" y="33540"/>
                  <a:pt x="11490" y="33683"/>
                  <a:pt x="11550" y="33838"/>
                </a:cubicBezTo>
                <a:cubicBezTo>
                  <a:pt x="11610" y="34005"/>
                  <a:pt x="11741" y="34112"/>
                  <a:pt x="11883" y="34136"/>
                </a:cubicBezTo>
                <a:lnTo>
                  <a:pt x="11931" y="34136"/>
                </a:lnTo>
                <a:cubicBezTo>
                  <a:pt x="12098" y="34136"/>
                  <a:pt x="12241" y="34028"/>
                  <a:pt x="12312" y="33850"/>
                </a:cubicBezTo>
                <a:cubicBezTo>
                  <a:pt x="12372" y="33671"/>
                  <a:pt x="12312" y="33505"/>
                  <a:pt x="12264" y="33362"/>
                </a:cubicBezTo>
                <a:lnTo>
                  <a:pt x="12264" y="33350"/>
                </a:lnTo>
                <a:cubicBezTo>
                  <a:pt x="12217" y="33219"/>
                  <a:pt x="12193" y="33076"/>
                  <a:pt x="12181" y="32897"/>
                </a:cubicBezTo>
                <a:cubicBezTo>
                  <a:pt x="12181" y="32814"/>
                  <a:pt x="12181" y="32719"/>
                  <a:pt x="12181" y="32623"/>
                </a:cubicBezTo>
                <a:lnTo>
                  <a:pt x="12181" y="31028"/>
                </a:lnTo>
                <a:cubicBezTo>
                  <a:pt x="12443" y="31088"/>
                  <a:pt x="12717" y="31147"/>
                  <a:pt x="12991" y="31195"/>
                </a:cubicBezTo>
                <a:lnTo>
                  <a:pt x="12991" y="31492"/>
                </a:lnTo>
                <a:cubicBezTo>
                  <a:pt x="12991" y="31623"/>
                  <a:pt x="12991" y="31754"/>
                  <a:pt x="13003" y="31897"/>
                </a:cubicBezTo>
                <a:cubicBezTo>
                  <a:pt x="13003" y="32123"/>
                  <a:pt x="13003" y="32373"/>
                  <a:pt x="13003" y="32600"/>
                </a:cubicBezTo>
                <a:cubicBezTo>
                  <a:pt x="12991" y="32802"/>
                  <a:pt x="12955" y="32993"/>
                  <a:pt x="12895" y="33171"/>
                </a:cubicBezTo>
                <a:cubicBezTo>
                  <a:pt x="12895" y="33195"/>
                  <a:pt x="12884" y="33219"/>
                  <a:pt x="12872" y="33243"/>
                </a:cubicBezTo>
                <a:cubicBezTo>
                  <a:pt x="12824" y="33409"/>
                  <a:pt x="12764" y="33576"/>
                  <a:pt x="12836" y="33766"/>
                </a:cubicBezTo>
                <a:cubicBezTo>
                  <a:pt x="12895" y="33957"/>
                  <a:pt x="13050" y="34100"/>
                  <a:pt x="13229" y="34124"/>
                </a:cubicBezTo>
                <a:lnTo>
                  <a:pt x="13288" y="34124"/>
                </a:lnTo>
                <a:cubicBezTo>
                  <a:pt x="13479" y="34124"/>
                  <a:pt x="13646" y="33993"/>
                  <a:pt x="13729" y="33778"/>
                </a:cubicBezTo>
                <a:cubicBezTo>
                  <a:pt x="13812" y="33576"/>
                  <a:pt x="13741" y="33374"/>
                  <a:pt x="13669" y="33183"/>
                </a:cubicBezTo>
                <a:lnTo>
                  <a:pt x="13669" y="33171"/>
                </a:lnTo>
                <a:cubicBezTo>
                  <a:pt x="13622" y="33004"/>
                  <a:pt x="13586" y="32838"/>
                  <a:pt x="13574" y="32612"/>
                </a:cubicBezTo>
                <a:cubicBezTo>
                  <a:pt x="13574" y="32504"/>
                  <a:pt x="13574" y="32385"/>
                  <a:pt x="13574" y="32278"/>
                </a:cubicBezTo>
                <a:lnTo>
                  <a:pt x="13574" y="31278"/>
                </a:lnTo>
                <a:cubicBezTo>
                  <a:pt x="13693" y="31302"/>
                  <a:pt x="13812" y="31314"/>
                  <a:pt x="13931" y="31326"/>
                </a:cubicBezTo>
                <a:cubicBezTo>
                  <a:pt x="13931" y="31385"/>
                  <a:pt x="13931" y="31433"/>
                  <a:pt x="13931" y="31480"/>
                </a:cubicBezTo>
                <a:cubicBezTo>
                  <a:pt x="13931" y="31623"/>
                  <a:pt x="13907" y="31731"/>
                  <a:pt x="13872" y="31838"/>
                </a:cubicBezTo>
                <a:cubicBezTo>
                  <a:pt x="13824" y="31957"/>
                  <a:pt x="13776" y="32100"/>
                  <a:pt x="13836" y="32242"/>
                </a:cubicBezTo>
                <a:cubicBezTo>
                  <a:pt x="13896" y="32385"/>
                  <a:pt x="14015" y="32481"/>
                  <a:pt x="14146" y="32481"/>
                </a:cubicBezTo>
                <a:lnTo>
                  <a:pt x="14193" y="32481"/>
                </a:lnTo>
                <a:cubicBezTo>
                  <a:pt x="14312" y="32457"/>
                  <a:pt x="14419" y="32373"/>
                  <a:pt x="14467" y="32242"/>
                </a:cubicBezTo>
                <a:cubicBezTo>
                  <a:pt x="14515" y="32100"/>
                  <a:pt x="14467" y="31981"/>
                  <a:pt x="14431" y="31885"/>
                </a:cubicBezTo>
                <a:lnTo>
                  <a:pt x="14419" y="31838"/>
                </a:lnTo>
                <a:cubicBezTo>
                  <a:pt x="14384" y="31719"/>
                  <a:pt x="14360" y="31600"/>
                  <a:pt x="14360" y="31480"/>
                </a:cubicBezTo>
                <a:cubicBezTo>
                  <a:pt x="14360" y="31445"/>
                  <a:pt x="14360" y="31409"/>
                  <a:pt x="14360" y="31361"/>
                </a:cubicBezTo>
                <a:lnTo>
                  <a:pt x="14598" y="31385"/>
                </a:lnTo>
                <a:lnTo>
                  <a:pt x="14598" y="31647"/>
                </a:lnTo>
                <a:cubicBezTo>
                  <a:pt x="14598" y="31731"/>
                  <a:pt x="14598" y="31802"/>
                  <a:pt x="14598" y="31873"/>
                </a:cubicBezTo>
                <a:cubicBezTo>
                  <a:pt x="14586" y="32004"/>
                  <a:pt x="14574" y="32123"/>
                  <a:pt x="14538" y="32231"/>
                </a:cubicBezTo>
                <a:cubicBezTo>
                  <a:pt x="14491" y="32350"/>
                  <a:pt x="14443" y="32481"/>
                  <a:pt x="14503" y="32635"/>
                </a:cubicBezTo>
                <a:cubicBezTo>
                  <a:pt x="14550" y="32778"/>
                  <a:pt x="14681" y="32862"/>
                  <a:pt x="14812" y="32862"/>
                </a:cubicBezTo>
                <a:lnTo>
                  <a:pt x="14848" y="32862"/>
                </a:lnTo>
                <a:cubicBezTo>
                  <a:pt x="14979" y="32850"/>
                  <a:pt x="15086" y="32754"/>
                  <a:pt x="15134" y="32623"/>
                </a:cubicBezTo>
                <a:cubicBezTo>
                  <a:pt x="15181" y="32493"/>
                  <a:pt x="15134" y="32373"/>
                  <a:pt x="15098" y="32266"/>
                </a:cubicBezTo>
                <a:lnTo>
                  <a:pt x="15086" y="32219"/>
                </a:lnTo>
                <a:cubicBezTo>
                  <a:pt x="15050" y="32112"/>
                  <a:pt x="15027" y="31992"/>
                  <a:pt x="15027" y="31873"/>
                </a:cubicBezTo>
                <a:cubicBezTo>
                  <a:pt x="15015" y="31719"/>
                  <a:pt x="15015" y="31564"/>
                  <a:pt x="15027" y="31409"/>
                </a:cubicBezTo>
                <a:cubicBezTo>
                  <a:pt x="15253" y="31421"/>
                  <a:pt x="15491" y="31421"/>
                  <a:pt x="15705" y="31421"/>
                </a:cubicBezTo>
                <a:lnTo>
                  <a:pt x="15943" y="31421"/>
                </a:lnTo>
                <a:lnTo>
                  <a:pt x="15943" y="33516"/>
                </a:lnTo>
                <a:cubicBezTo>
                  <a:pt x="15943" y="33588"/>
                  <a:pt x="15943" y="33659"/>
                  <a:pt x="15943" y="33731"/>
                </a:cubicBezTo>
                <a:cubicBezTo>
                  <a:pt x="15932" y="33874"/>
                  <a:pt x="15920" y="33981"/>
                  <a:pt x="15884" y="34088"/>
                </a:cubicBezTo>
                <a:cubicBezTo>
                  <a:pt x="15836" y="34207"/>
                  <a:pt x="15789" y="34350"/>
                  <a:pt x="15848" y="34493"/>
                </a:cubicBezTo>
                <a:cubicBezTo>
                  <a:pt x="15896" y="34636"/>
                  <a:pt x="16027" y="34731"/>
                  <a:pt x="16158" y="34731"/>
                </a:cubicBezTo>
                <a:lnTo>
                  <a:pt x="16193" y="34731"/>
                </a:lnTo>
                <a:cubicBezTo>
                  <a:pt x="16313" y="34707"/>
                  <a:pt x="16420" y="34624"/>
                  <a:pt x="16467" y="34493"/>
                </a:cubicBezTo>
                <a:cubicBezTo>
                  <a:pt x="16515" y="34350"/>
                  <a:pt x="16479" y="34231"/>
                  <a:pt x="16443" y="34136"/>
                </a:cubicBezTo>
                <a:lnTo>
                  <a:pt x="16432" y="34088"/>
                </a:lnTo>
                <a:cubicBezTo>
                  <a:pt x="16396" y="33981"/>
                  <a:pt x="16372" y="33862"/>
                  <a:pt x="16372" y="33743"/>
                </a:cubicBezTo>
                <a:cubicBezTo>
                  <a:pt x="16360" y="33588"/>
                  <a:pt x="16360" y="33421"/>
                  <a:pt x="16372" y="33266"/>
                </a:cubicBezTo>
                <a:cubicBezTo>
                  <a:pt x="16372" y="33183"/>
                  <a:pt x="16372" y="33100"/>
                  <a:pt x="16372" y="33004"/>
                </a:cubicBezTo>
                <a:lnTo>
                  <a:pt x="16372" y="31409"/>
                </a:lnTo>
                <a:cubicBezTo>
                  <a:pt x="16670" y="31397"/>
                  <a:pt x="16967" y="31373"/>
                  <a:pt x="17241" y="31350"/>
                </a:cubicBezTo>
                <a:lnTo>
                  <a:pt x="17241" y="31826"/>
                </a:lnTo>
                <a:cubicBezTo>
                  <a:pt x="17241" y="31897"/>
                  <a:pt x="17241" y="31969"/>
                  <a:pt x="17241" y="32040"/>
                </a:cubicBezTo>
                <a:cubicBezTo>
                  <a:pt x="17241" y="32183"/>
                  <a:pt x="17217" y="32290"/>
                  <a:pt x="17182" y="32397"/>
                </a:cubicBezTo>
                <a:cubicBezTo>
                  <a:pt x="17146" y="32516"/>
                  <a:pt x="17098" y="32659"/>
                  <a:pt x="17146" y="32802"/>
                </a:cubicBezTo>
                <a:cubicBezTo>
                  <a:pt x="17205" y="32945"/>
                  <a:pt x="17325" y="33040"/>
                  <a:pt x="17456" y="33040"/>
                </a:cubicBezTo>
                <a:lnTo>
                  <a:pt x="17503" y="33040"/>
                </a:lnTo>
                <a:cubicBezTo>
                  <a:pt x="17622" y="33016"/>
                  <a:pt x="17729" y="32933"/>
                  <a:pt x="17777" y="32790"/>
                </a:cubicBezTo>
                <a:cubicBezTo>
                  <a:pt x="17825" y="32659"/>
                  <a:pt x="17789" y="32540"/>
                  <a:pt x="17741" y="32433"/>
                </a:cubicBezTo>
                <a:lnTo>
                  <a:pt x="17729" y="32397"/>
                </a:lnTo>
                <a:cubicBezTo>
                  <a:pt x="17694" y="32278"/>
                  <a:pt x="17670" y="32171"/>
                  <a:pt x="17670" y="32052"/>
                </a:cubicBezTo>
                <a:cubicBezTo>
                  <a:pt x="17670" y="31897"/>
                  <a:pt x="17670" y="31731"/>
                  <a:pt x="17670" y="31576"/>
                </a:cubicBezTo>
                <a:cubicBezTo>
                  <a:pt x="17670" y="31492"/>
                  <a:pt x="17670" y="31409"/>
                  <a:pt x="17670" y="31314"/>
                </a:cubicBezTo>
                <a:lnTo>
                  <a:pt x="17670" y="31302"/>
                </a:lnTo>
                <a:cubicBezTo>
                  <a:pt x="18182" y="31242"/>
                  <a:pt x="18682" y="31147"/>
                  <a:pt x="19170" y="31040"/>
                </a:cubicBezTo>
                <a:lnTo>
                  <a:pt x="19170" y="31147"/>
                </a:lnTo>
                <a:cubicBezTo>
                  <a:pt x="19170" y="31230"/>
                  <a:pt x="19170" y="31326"/>
                  <a:pt x="19170" y="31409"/>
                </a:cubicBezTo>
                <a:cubicBezTo>
                  <a:pt x="19158" y="31588"/>
                  <a:pt x="19134" y="31719"/>
                  <a:pt x="19099" y="31850"/>
                </a:cubicBezTo>
                <a:lnTo>
                  <a:pt x="19099" y="31861"/>
                </a:lnTo>
                <a:cubicBezTo>
                  <a:pt x="19039" y="32004"/>
                  <a:pt x="18991" y="32171"/>
                  <a:pt x="19051" y="32338"/>
                </a:cubicBezTo>
                <a:cubicBezTo>
                  <a:pt x="19110" y="32516"/>
                  <a:pt x="19253" y="32623"/>
                  <a:pt x="19420" y="32623"/>
                </a:cubicBezTo>
                <a:lnTo>
                  <a:pt x="19468" y="32623"/>
                </a:lnTo>
                <a:cubicBezTo>
                  <a:pt x="19611" y="32600"/>
                  <a:pt x="19730" y="32493"/>
                  <a:pt x="19789" y="32338"/>
                </a:cubicBezTo>
                <a:cubicBezTo>
                  <a:pt x="19849" y="32183"/>
                  <a:pt x="19801" y="32028"/>
                  <a:pt x="19753" y="31909"/>
                </a:cubicBezTo>
                <a:cubicBezTo>
                  <a:pt x="19753" y="31885"/>
                  <a:pt x="19742" y="31873"/>
                  <a:pt x="19742" y="31850"/>
                </a:cubicBezTo>
                <a:cubicBezTo>
                  <a:pt x="19694" y="31707"/>
                  <a:pt x="19670" y="31552"/>
                  <a:pt x="19658" y="31409"/>
                </a:cubicBezTo>
                <a:cubicBezTo>
                  <a:pt x="19658" y="31242"/>
                  <a:pt x="19658" y="31076"/>
                  <a:pt x="19658" y="30921"/>
                </a:cubicBezTo>
                <a:cubicBezTo>
                  <a:pt x="19920" y="30849"/>
                  <a:pt x="20194" y="30778"/>
                  <a:pt x="20468" y="30683"/>
                </a:cubicBezTo>
                <a:lnTo>
                  <a:pt x="20468" y="31838"/>
                </a:lnTo>
                <a:cubicBezTo>
                  <a:pt x="20468" y="31909"/>
                  <a:pt x="20468" y="31981"/>
                  <a:pt x="20456" y="32052"/>
                </a:cubicBezTo>
                <a:cubicBezTo>
                  <a:pt x="20456" y="32195"/>
                  <a:pt x="20432" y="32302"/>
                  <a:pt x="20396" y="32409"/>
                </a:cubicBezTo>
                <a:cubicBezTo>
                  <a:pt x="20361" y="32528"/>
                  <a:pt x="20313" y="32671"/>
                  <a:pt x="20361" y="32814"/>
                </a:cubicBezTo>
                <a:cubicBezTo>
                  <a:pt x="20420" y="32957"/>
                  <a:pt x="20539" y="33052"/>
                  <a:pt x="20682" y="33052"/>
                </a:cubicBezTo>
                <a:cubicBezTo>
                  <a:pt x="20694" y="33052"/>
                  <a:pt x="20706" y="33052"/>
                  <a:pt x="20718" y="33040"/>
                </a:cubicBezTo>
                <a:cubicBezTo>
                  <a:pt x="20837" y="33028"/>
                  <a:pt x="20944" y="32933"/>
                  <a:pt x="20992" y="32802"/>
                </a:cubicBezTo>
                <a:cubicBezTo>
                  <a:pt x="21039" y="32671"/>
                  <a:pt x="21004" y="32552"/>
                  <a:pt x="20968" y="32445"/>
                </a:cubicBezTo>
                <a:lnTo>
                  <a:pt x="20944" y="32397"/>
                </a:lnTo>
                <a:cubicBezTo>
                  <a:pt x="20908" y="32290"/>
                  <a:pt x="20896" y="32171"/>
                  <a:pt x="20885" y="32040"/>
                </a:cubicBezTo>
                <a:cubicBezTo>
                  <a:pt x="20885" y="31897"/>
                  <a:pt x="20885" y="31742"/>
                  <a:pt x="20885" y="31588"/>
                </a:cubicBezTo>
                <a:cubicBezTo>
                  <a:pt x="20885" y="31504"/>
                  <a:pt x="20885" y="31409"/>
                  <a:pt x="20885" y="31326"/>
                </a:cubicBezTo>
                <a:lnTo>
                  <a:pt x="20885" y="30540"/>
                </a:lnTo>
                <a:cubicBezTo>
                  <a:pt x="21063" y="30480"/>
                  <a:pt x="21242" y="30421"/>
                  <a:pt x="21408" y="30349"/>
                </a:cubicBezTo>
                <a:lnTo>
                  <a:pt x="21408" y="30349"/>
                </a:lnTo>
                <a:cubicBezTo>
                  <a:pt x="21408" y="30421"/>
                  <a:pt x="21408" y="30480"/>
                  <a:pt x="21396" y="30552"/>
                </a:cubicBezTo>
                <a:cubicBezTo>
                  <a:pt x="21385" y="30814"/>
                  <a:pt x="21361" y="31016"/>
                  <a:pt x="21289" y="31207"/>
                </a:cubicBezTo>
                <a:lnTo>
                  <a:pt x="21289" y="31219"/>
                </a:lnTo>
                <a:cubicBezTo>
                  <a:pt x="21206" y="31433"/>
                  <a:pt x="21135" y="31659"/>
                  <a:pt x="21230" y="31909"/>
                </a:cubicBezTo>
                <a:cubicBezTo>
                  <a:pt x="21313" y="32147"/>
                  <a:pt x="21516" y="32290"/>
                  <a:pt x="21730" y="32290"/>
                </a:cubicBezTo>
                <a:lnTo>
                  <a:pt x="21801" y="32290"/>
                </a:lnTo>
                <a:cubicBezTo>
                  <a:pt x="21992" y="32266"/>
                  <a:pt x="22170" y="32112"/>
                  <a:pt x="22254" y="31897"/>
                </a:cubicBezTo>
                <a:cubicBezTo>
                  <a:pt x="22325" y="31671"/>
                  <a:pt x="22266" y="31480"/>
                  <a:pt x="22194" y="31290"/>
                </a:cubicBezTo>
                <a:cubicBezTo>
                  <a:pt x="22182" y="31266"/>
                  <a:pt x="22182" y="31230"/>
                  <a:pt x="22170" y="31207"/>
                </a:cubicBezTo>
                <a:cubicBezTo>
                  <a:pt x="22099" y="30992"/>
                  <a:pt x="22063" y="30766"/>
                  <a:pt x="22051" y="30540"/>
                </a:cubicBezTo>
                <a:cubicBezTo>
                  <a:pt x="22051" y="30385"/>
                  <a:pt x="22051" y="30230"/>
                  <a:pt x="22051" y="30087"/>
                </a:cubicBezTo>
                <a:cubicBezTo>
                  <a:pt x="22266" y="29992"/>
                  <a:pt x="22480" y="29897"/>
                  <a:pt x="22682" y="29790"/>
                </a:cubicBezTo>
                <a:lnTo>
                  <a:pt x="22682" y="30790"/>
                </a:lnTo>
                <a:cubicBezTo>
                  <a:pt x="22682" y="30933"/>
                  <a:pt x="22682" y="31076"/>
                  <a:pt x="22682" y="31219"/>
                </a:cubicBezTo>
                <a:cubicBezTo>
                  <a:pt x="22670" y="31504"/>
                  <a:pt x="22635" y="31719"/>
                  <a:pt x="22563" y="31921"/>
                </a:cubicBezTo>
                <a:lnTo>
                  <a:pt x="22551" y="31933"/>
                </a:lnTo>
                <a:cubicBezTo>
                  <a:pt x="22480" y="32171"/>
                  <a:pt x="22397" y="32409"/>
                  <a:pt x="22492" y="32671"/>
                </a:cubicBezTo>
                <a:cubicBezTo>
                  <a:pt x="22587" y="32921"/>
                  <a:pt x="22790" y="33076"/>
                  <a:pt x="23028" y="33076"/>
                </a:cubicBezTo>
                <a:lnTo>
                  <a:pt x="23099" y="33076"/>
                </a:lnTo>
                <a:cubicBezTo>
                  <a:pt x="23301" y="33052"/>
                  <a:pt x="23492" y="32885"/>
                  <a:pt x="23575" y="32659"/>
                </a:cubicBezTo>
                <a:cubicBezTo>
                  <a:pt x="23659" y="32421"/>
                  <a:pt x="23587" y="32207"/>
                  <a:pt x="23516" y="32004"/>
                </a:cubicBezTo>
                <a:cubicBezTo>
                  <a:pt x="23504" y="31981"/>
                  <a:pt x="23492" y="31945"/>
                  <a:pt x="23492" y="31921"/>
                </a:cubicBezTo>
                <a:cubicBezTo>
                  <a:pt x="23409" y="31695"/>
                  <a:pt x="23373" y="31445"/>
                  <a:pt x="23361" y="31207"/>
                </a:cubicBezTo>
                <a:cubicBezTo>
                  <a:pt x="23361" y="30909"/>
                  <a:pt x="23361" y="30611"/>
                  <a:pt x="23361" y="30314"/>
                </a:cubicBezTo>
                <a:cubicBezTo>
                  <a:pt x="23373" y="30147"/>
                  <a:pt x="23373" y="29980"/>
                  <a:pt x="23373" y="29814"/>
                </a:cubicBezTo>
                <a:lnTo>
                  <a:pt x="23373" y="29433"/>
                </a:lnTo>
                <a:cubicBezTo>
                  <a:pt x="23730" y="29230"/>
                  <a:pt x="24087" y="29004"/>
                  <a:pt x="24421" y="28778"/>
                </a:cubicBezTo>
                <a:lnTo>
                  <a:pt x="24421" y="31230"/>
                </a:lnTo>
                <a:cubicBezTo>
                  <a:pt x="24421" y="31338"/>
                  <a:pt x="24421" y="31457"/>
                  <a:pt x="24421" y="31576"/>
                </a:cubicBezTo>
                <a:cubicBezTo>
                  <a:pt x="24409" y="31802"/>
                  <a:pt x="24373" y="31969"/>
                  <a:pt x="24325" y="32135"/>
                </a:cubicBezTo>
                <a:lnTo>
                  <a:pt x="24314" y="32147"/>
                </a:lnTo>
                <a:cubicBezTo>
                  <a:pt x="24254" y="32338"/>
                  <a:pt x="24183" y="32540"/>
                  <a:pt x="24266" y="32754"/>
                </a:cubicBezTo>
                <a:cubicBezTo>
                  <a:pt x="24337" y="32957"/>
                  <a:pt x="24516" y="33100"/>
                  <a:pt x="24706" y="33100"/>
                </a:cubicBezTo>
                <a:lnTo>
                  <a:pt x="24766" y="33100"/>
                </a:lnTo>
                <a:cubicBezTo>
                  <a:pt x="24945" y="33076"/>
                  <a:pt x="25099" y="32933"/>
                  <a:pt x="25171" y="32743"/>
                </a:cubicBezTo>
                <a:cubicBezTo>
                  <a:pt x="25242" y="32552"/>
                  <a:pt x="25183" y="32373"/>
                  <a:pt x="25123" y="32207"/>
                </a:cubicBezTo>
                <a:cubicBezTo>
                  <a:pt x="25111" y="32183"/>
                  <a:pt x="25111" y="32159"/>
                  <a:pt x="25099" y="32135"/>
                </a:cubicBezTo>
                <a:cubicBezTo>
                  <a:pt x="25040" y="31957"/>
                  <a:pt x="25004" y="31754"/>
                  <a:pt x="25004" y="31564"/>
                </a:cubicBezTo>
                <a:cubicBezTo>
                  <a:pt x="24992" y="31326"/>
                  <a:pt x="25004" y="31076"/>
                  <a:pt x="25004" y="30838"/>
                </a:cubicBezTo>
                <a:cubicBezTo>
                  <a:pt x="25004" y="30707"/>
                  <a:pt x="25004" y="30564"/>
                  <a:pt x="25004" y="30433"/>
                </a:cubicBezTo>
                <a:lnTo>
                  <a:pt x="25004" y="28373"/>
                </a:lnTo>
                <a:cubicBezTo>
                  <a:pt x="25314" y="28147"/>
                  <a:pt x="25611" y="27897"/>
                  <a:pt x="25909" y="27659"/>
                </a:cubicBezTo>
                <a:lnTo>
                  <a:pt x="25909" y="28575"/>
                </a:lnTo>
                <a:cubicBezTo>
                  <a:pt x="25909" y="28778"/>
                  <a:pt x="25909" y="29004"/>
                  <a:pt x="25897" y="29206"/>
                </a:cubicBezTo>
                <a:cubicBezTo>
                  <a:pt x="25885" y="29623"/>
                  <a:pt x="25826" y="29945"/>
                  <a:pt x="25718" y="30242"/>
                </a:cubicBezTo>
                <a:lnTo>
                  <a:pt x="25718" y="30266"/>
                </a:lnTo>
                <a:cubicBezTo>
                  <a:pt x="25599" y="30611"/>
                  <a:pt x="25480" y="30957"/>
                  <a:pt x="25623" y="31326"/>
                </a:cubicBezTo>
                <a:cubicBezTo>
                  <a:pt x="25754" y="31683"/>
                  <a:pt x="26052" y="31909"/>
                  <a:pt x="26373" y="31909"/>
                </a:cubicBezTo>
                <a:cubicBezTo>
                  <a:pt x="26409" y="31909"/>
                  <a:pt x="26445" y="31909"/>
                  <a:pt x="26469" y="31897"/>
                </a:cubicBezTo>
                <a:cubicBezTo>
                  <a:pt x="26766" y="31861"/>
                  <a:pt x="27028" y="31635"/>
                  <a:pt x="27147" y="31302"/>
                </a:cubicBezTo>
                <a:cubicBezTo>
                  <a:pt x="27266" y="30980"/>
                  <a:pt x="27171" y="30671"/>
                  <a:pt x="27064" y="30373"/>
                </a:cubicBezTo>
                <a:cubicBezTo>
                  <a:pt x="27052" y="30337"/>
                  <a:pt x="27040" y="30290"/>
                  <a:pt x="27028" y="30254"/>
                </a:cubicBezTo>
                <a:cubicBezTo>
                  <a:pt x="26909" y="29909"/>
                  <a:pt x="26850" y="29552"/>
                  <a:pt x="26838" y="29183"/>
                </a:cubicBezTo>
                <a:cubicBezTo>
                  <a:pt x="26826" y="28754"/>
                  <a:pt x="26838" y="28302"/>
                  <a:pt x="26838" y="27873"/>
                </a:cubicBezTo>
                <a:cubicBezTo>
                  <a:pt x="26850" y="27623"/>
                  <a:pt x="26850" y="27385"/>
                  <a:pt x="26850" y="27135"/>
                </a:cubicBezTo>
                <a:lnTo>
                  <a:pt x="26850" y="26968"/>
                </a:lnTo>
                <a:cubicBezTo>
                  <a:pt x="26850" y="26849"/>
                  <a:pt x="26897" y="26730"/>
                  <a:pt x="26981" y="26647"/>
                </a:cubicBezTo>
                <a:cubicBezTo>
                  <a:pt x="27195" y="26420"/>
                  <a:pt x="27409" y="26194"/>
                  <a:pt x="27612" y="25956"/>
                </a:cubicBezTo>
                <a:cubicBezTo>
                  <a:pt x="27645" y="25914"/>
                  <a:pt x="27689" y="25896"/>
                  <a:pt x="27731" y="25896"/>
                </a:cubicBezTo>
                <a:cubicBezTo>
                  <a:pt x="27810" y="25896"/>
                  <a:pt x="27885" y="25959"/>
                  <a:pt x="27885" y="26051"/>
                </a:cubicBezTo>
                <a:lnTo>
                  <a:pt x="27885" y="28075"/>
                </a:lnTo>
                <a:cubicBezTo>
                  <a:pt x="27885" y="28194"/>
                  <a:pt x="27885" y="28302"/>
                  <a:pt x="27885" y="28421"/>
                </a:cubicBezTo>
                <a:cubicBezTo>
                  <a:pt x="27873" y="28647"/>
                  <a:pt x="27850" y="28825"/>
                  <a:pt x="27790" y="28980"/>
                </a:cubicBezTo>
                <a:lnTo>
                  <a:pt x="27790" y="28992"/>
                </a:lnTo>
                <a:cubicBezTo>
                  <a:pt x="27719" y="29194"/>
                  <a:pt x="27647" y="29385"/>
                  <a:pt x="27731" y="29599"/>
                </a:cubicBezTo>
                <a:cubicBezTo>
                  <a:pt x="27814" y="29814"/>
                  <a:pt x="27993" y="29945"/>
                  <a:pt x="28183" y="29945"/>
                </a:cubicBezTo>
                <a:lnTo>
                  <a:pt x="28243" y="29945"/>
                </a:lnTo>
                <a:cubicBezTo>
                  <a:pt x="28421" y="29921"/>
                  <a:pt x="28564" y="29790"/>
                  <a:pt x="28635" y="29587"/>
                </a:cubicBezTo>
                <a:cubicBezTo>
                  <a:pt x="28707" y="29397"/>
                  <a:pt x="28647" y="29230"/>
                  <a:pt x="28588" y="29064"/>
                </a:cubicBezTo>
                <a:cubicBezTo>
                  <a:pt x="28588" y="29040"/>
                  <a:pt x="28576" y="29016"/>
                  <a:pt x="28564" y="28992"/>
                </a:cubicBezTo>
                <a:cubicBezTo>
                  <a:pt x="28505" y="28802"/>
                  <a:pt x="28481" y="28611"/>
                  <a:pt x="28469" y="28409"/>
                </a:cubicBezTo>
                <a:cubicBezTo>
                  <a:pt x="28469" y="28171"/>
                  <a:pt x="28469" y="27921"/>
                  <a:pt x="28469" y="27694"/>
                </a:cubicBezTo>
                <a:cubicBezTo>
                  <a:pt x="28469" y="27551"/>
                  <a:pt x="28469" y="27420"/>
                  <a:pt x="28469" y="27278"/>
                </a:cubicBezTo>
                <a:lnTo>
                  <a:pt x="28481" y="27278"/>
                </a:lnTo>
                <a:lnTo>
                  <a:pt x="28481" y="24849"/>
                </a:lnTo>
                <a:cubicBezTo>
                  <a:pt x="30326" y="22289"/>
                  <a:pt x="31338" y="19277"/>
                  <a:pt x="31410" y="16121"/>
                </a:cubicBezTo>
                <a:cubicBezTo>
                  <a:pt x="31648" y="7335"/>
                  <a:pt x="24552" y="24"/>
                  <a:pt x="15753" y="0"/>
                </a:cubicBezTo>
                <a:cubicBezTo>
                  <a:pt x="15731" y="0"/>
                  <a:pt x="15709" y="0"/>
                  <a:pt x="156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4"/>
          <p:cNvGrpSpPr/>
          <p:nvPr/>
        </p:nvGrpSpPr>
        <p:grpSpPr>
          <a:xfrm>
            <a:off x="0" y="0"/>
            <a:ext cx="9150600" cy="5145300"/>
            <a:chOff x="0" y="0"/>
            <a:chExt cx="9150600" cy="5145300"/>
          </a:xfrm>
        </p:grpSpPr>
        <p:sp>
          <p:nvSpPr>
            <p:cNvPr id="130" name="Google Shape;130;p14"/>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34" name="Shape 134"/>
        <p:cNvGrpSpPr/>
        <p:nvPr/>
      </p:nvGrpSpPr>
      <p:grpSpPr>
        <a:xfrm>
          <a:off x="0" y="0"/>
          <a:ext cx="0" cy="0"/>
          <a:chOff x="0" y="0"/>
          <a:chExt cx="0" cy="0"/>
        </a:xfrm>
      </p:grpSpPr>
      <p:pic>
        <p:nvPicPr>
          <p:cNvPr id="135" name="Google Shape;135;p15"/>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136" name="Google Shape;136;p15"/>
          <p:cNvGrpSpPr/>
          <p:nvPr/>
        </p:nvGrpSpPr>
        <p:grpSpPr>
          <a:xfrm>
            <a:off x="0" y="0"/>
            <a:ext cx="9150600" cy="5145300"/>
            <a:chOff x="0" y="0"/>
            <a:chExt cx="9150600" cy="5145300"/>
          </a:xfrm>
        </p:grpSpPr>
        <p:sp>
          <p:nvSpPr>
            <p:cNvPr id="137" name="Google Shape;137;p15"/>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5"/>
          <p:cNvSpPr txBox="1"/>
          <p:nvPr>
            <p:ph type="title"/>
          </p:nvPr>
        </p:nvSpPr>
        <p:spPr>
          <a:xfrm>
            <a:off x="4412100" y="1300838"/>
            <a:ext cx="4018800" cy="15162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idx="1" type="subTitle"/>
          </p:nvPr>
        </p:nvSpPr>
        <p:spPr>
          <a:xfrm>
            <a:off x="4412100" y="2986463"/>
            <a:ext cx="4018800" cy="85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43" name="Shape 143"/>
        <p:cNvGrpSpPr/>
        <p:nvPr/>
      </p:nvGrpSpPr>
      <p:grpSpPr>
        <a:xfrm>
          <a:off x="0" y="0"/>
          <a:ext cx="0" cy="0"/>
          <a:chOff x="0" y="0"/>
          <a:chExt cx="0" cy="0"/>
        </a:xfrm>
      </p:grpSpPr>
      <p:pic>
        <p:nvPicPr>
          <p:cNvPr id="144" name="Google Shape;144;p16"/>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145" name="Google Shape;145;p16"/>
          <p:cNvGrpSpPr/>
          <p:nvPr/>
        </p:nvGrpSpPr>
        <p:grpSpPr>
          <a:xfrm>
            <a:off x="0" y="0"/>
            <a:ext cx="9150600" cy="5145300"/>
            <a:chOff x="0" y="0"/>
            <a:chExt cx="9150600" cy="5145300"/>
          </a:xfrm>
        </p:grpSpPr>
        <p:sp>
          <p:nvSpPr>
            <p:cNvPr id="146" name="Google Shape;146;p16"/>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6"/>
          <p:cNvSpPr txBox="1"/>
          <p:nvPr>
            <p:ph idx="1" type="subTitle"/>
          </p:nvPr>
        </p:nvSpPr>
        <p:spPr>
          <a:xfrm>
            <a:off x="1017550" y="2581100"/>
            <a:ext cx="3076500" cy="85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153" name="Google Shape;153;p17"/>
          <p:cNvGrpSpPr/>
          <p:nvPr/>
        </p:nvGrpSpPr>
        <p:grpSpPr>
          <a:xfrm>
            <a:off x="0" y="0"/>
            <a:ext cx="9150600" cy="5145300"/>
            <a:chOff x="0" y="0"/>
            <a:chExt cx="9150600" cy="5145300"/>
          </a:xfrm>
        </p:grpSpPr>
        <p:sp>
          <p:nvSpPr>
            <p:cNvPr id="154" name="Google Shape;154;p17"/>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7"/>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7"/>
          <p:cNvSpPr txBox="1"/>
          <p:nvPr>
            <p:ph idx="1" type="body"/>
          </p:nvPr>
        </p:nvSpPr>
        <p:spPr>
          <a:xfrm>
            <a:off x="713100" y="1367450"/>
            <a:ext cx="3932700" cy="30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F04F46"/>
              </a:buClr>
              <a:buSzPts val="1000"/>
              <a:buFont typeface="Archivo"/>
              <a:buChar char="●"/>
              <a:defRPr sz="1400"/>
            </a:lvl1pPr>
            <a:lvl2pPr indent="-304800" lvl="1" marL="914400" rtl="0">
              <a:spcBef>
                <a:spcPts val="0"/>
              </a:spcBef>
              <a:spcAft>
                <a:spcPts val="0"/>
              </a:spcAft>
              <a:buClr>
                <a:srgbClr val="FFF5E0"/>
              </a:buClr>
              <a:buSzPts val="1200"/>
              <a:buFont typeface="Archivo"/>
              <a:buChar char="○"/>
              <a:defRPr sz="1200"/>
            </a:lvl2pPr>
            <a:lvl3pPr indent="-304800" lvl="2" marL="1371600" rtl="0">
              <a:spcBef>
                <a:spcPts val="0"/>
              </a:spcBef>
              <a:spcAft>
                <a:spcPts val="0"/>
              </a:spcAft>
              <a:buClr>
                <a:srgbClr val="FFF5E0"/>
              </a:buClr>
              <a:buSzPts val="1200"/>
              <a:buFont typeface="Archivo"/>
              <a:buChar char="■"/>
              <a:defRPr sz="1200"/>
            </a:lvl3pPr>
            <a:lvl4pPr indent="-304800" lvl="3" marL="1828800" rtl="0">
              <a:spcBef>
                <a:spcPts val="0"/>
              </a:spcBef>
              <a:spcAft>
                <a:spcPts val="0"/>
              </a:spcAft>
              <a:buClr>
                <a:srgbClr val="FFF5E0"/>
              </a:buClr>
              <a:buSzPts val="1200"/>
              <a:buFont typeface="Archivo"/>
              <a:buChar char="●"/>
              <a:defRPr sz="1200"/>
            </a:lvl4pPr>
            <a:lvl5pPr indent="-304800" lvl="4" marL="2286000" rtl="0">
              <a:spcBef>
                <a:spcPts val="0"/>
              </a:spcBef>
              <a:spcAft>
                <a:spcPts val="0"/>
              </a:spcAft>
              <a:buClr>
                <a:srgbClr val="FFF5E0"/>
              </a:buClr>
              <a:buSzPts val="1200"/>
              <a:buFont typeface="Archivo"/>
              <a:buChar char="○"/>
              <a:defRPr sz="1200"/>
            </a:lvl5pPr>
            <a:lvl6pPr indent="-304800" lvl="5" marL="2743200" rtl="0">
              <a:spcBef>
                <a:spcPts val="0"/>
              </a:spcBef>
              <a:spcAft>
                <a:spcPts val="0"/>
              </a:spcAft>
              <a:buClr>
                <a:srgbClr val="FFF5E0"/>
              </a:buClr>
              <a:buSzPts val="1200"/>
              <a:buFont typeface="Archivo"/>
              <a:buChar char="■"/>
              <a:defRPr sz="1200"/>
            </a:lvl6pPr>
            <a:lvl7pPr indent="-304800" lvl="6" marL="3200400" rtl="0">
              <a:spcBef>
                <a:spcPts val="0"/>
              </a:spcBef>
              <a:spcAft>
                <a:spcPts val="0"/>
              </a:spcAft>
              <a:buClr>
                <a:srgbClr val="FFF5E0"/>
              </a:buClr>
              <a:buSzPts val="1200"/>
              <a:buFont typeface="Archivo"/>
              <a:buChar char="●"/>
              <a:defRPr sz="1200"/>
            </a:lvl7pPr>
            <a:lvl8pPr indent="-304800" lvl="7" marL="3657600" rtl="0">
              <a:spcBef>
                <a:spcPts val="0"/>
              </a:spcBef>
              <a:spcAft>
                <a:spcPts val="0"/>
              </a:spcAft>
              <a:buClr>
                <a:srgbClr val="FFF5E0"/>
              </a:buClr>
              <a:buSzPts val="1200"/>
              <a:buFont typeface="Archivo"/>
              <a:buChar char="○"/>
              <a:defRPr sz="1200"/>
            </a:lvl8pPr>
            <a:lvl9pPr indent="-304800" lvl="8" marL="4114800" rtl="0">
              <a:spcBef>
                <a:spcPts val="0"/>
              </a:spcBef>
              <a:spcAft>
                <a:spcPts val="0"/>
              </a:spcAft>
              <a:buClr>
                <a:srgbClr val="FFF5E0"/>
              </a:buClr>
              <a:buSzPts val="1200"/>
              <a:buFont typeface="Archivo"/>
              <a:buChar char="■"/>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162" name="Google Shape;162;p18"/>
          <p:cNvGrpSpPr/>
          <p:nvPr/>
        </p:nvGrpSpPr>
        <p:grpSpPr>
          <a:xfrm>
            <a:off x="0" y="0"/>
            <a:ext cx="9150600" cy="5145300"/>
            <a:chOff x="0" y="0"/>
            <a:chExt cx="9150600" cy="5145300"/>
          </a:xfrm>
        </p:grpSpPr>
        <p:sp>
          <p:nvSpPr>
            <p:cNvPr id="163" name="Google Shape;163;p18"/>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8"/>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8"/>
          <p:cNvSpPr txBox="1"/>
          <p:nvPr>
            <p:ph idx="1" type="subTitle"/>
          </p:nvPr>
        </p:nvSpPr>
        <p:spPr>
          <a:xfrm>
            <a:off x="713100" y="3766200"/>
            <a:ext cx="3746700" cy="836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8"/>
          <p:cNvSpPr txBox="1"/>
          <p:nvPr>
            <p:ph idx="2" type="subTitle"/>
          </p:nvPr>
        </p:nvSpPr>
        <p:spPr>
          <a:xfrm>
            <a:off x="713100" y="3179925"/>
            <a:ext cx="3746700" cy="5862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100"/>
              <a:buFont typeface="Dela Gothic One"/>
              <a:buNone/>
              <a:defRPr sz="2100">
                <a:solidFill>
                  <a:schemeClr val="dk2"/>
                </a:solidFill>
                <a:latin typeface="Dela Gothic One"/>
                <a:ea typeface="Dela Gothic One"/>
                <a:cs typeface="Dela Gothic One"/>
                <a:sym typeface="Dela Gothic One"/>
              </a:defRPr>
            </a:lvl1pPr>
            <a:lvl2pPr lvl="1" rtl="0" algn="ctr">
              <a:lnSpc>
                <a:spcPct val="100000"/>
              </a:lnSpc>
              <a:spcBef>
                <a:spcPts val="120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2pPr>
            <a:lvl3pPr lvl="2"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3pPr>
            <a:lvl4pPr lvl="3"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4pPr>
            <a:lvl5pPr lvl="4"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5pPr>
            <a:lvl6pPr lvl="5"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6pPr>
            <a:lvl7pPr lvl="6"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7pPr>
            <a:lvl8pPr lvl="7"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8pPr>
            <a:lvl9pPr lvl="8"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9pPr>
          </a:lstStyle>
          <a:p/>
        </p:txBody>
      </p:sp>
      <p:sp>
        <p:nvSpPr>
          <p:cNvPr id="170" name="Google Shape;170;p18"/>
          <p:cNvSpPr txBox="1"/>
          <p:nvPr>
            <p:ph idx="3" type="subTitle"/>
          </p:nvPr>
        </p:nvSpPr>
        <p:spPr>
          <a:xfrm>
            <a:off x="4684175" y="3766200"/>
            <a:ext cx="3746700" cy="836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8"/>
          <p:cNvSpPr txBox="1"/>
          <p:nvPr>
            <p:ph idx="4" type="subTitle"/>
          </p:nvPr>
        </p:nvSpPr>
        <p:spPr>
          <a:xfrm>
            <a:off x="4684175" y="3179925"/>
            <a:ext cx="3746700" cy="5862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100"/>
              <a:buFont typeface="Dela Gothic One"/>
              <a:buNone/>
              <a:defRPr sz="2100">
                <a:solidFill>
                  <a:schemeClr val="dk2"/>
                </a:solidFill>
                <a:latin typeface="Dela Gothic One"/>
                <a:ea typeface="Dela Gothic One"/>
                <a:cs typeface="Dela Gothic One"/>
                <a:sym typeface="Dela Gothic One"/>
              </a:defRPr>
            </a:lvl1pPr>
            <a:lvl2pPr lvl="1" rtl="0" algn="ctr">
              <a:lnSpc>
                <a:spcPct val="100000"/>
              </a:lnSpc>
              <a:spcBef>
                <a:spcPts val="120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2pPr>
            <a:lvl3pPr lvl="2"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3pPr>
            <a:lvl4pPr lvl="3"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4pPr>
            <a:lvl5pPr lvl="4"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5pPr>
            <a:lvl6pPr lvl="5"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6pPr>
            <a:lvl7pPr lvl="6"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7pPr>
            <a:lvl8pPr lvl="7"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8pPr>
            <a:lvl9pPr lvl="8" rtl="0" algn="ctr">
              <a:lnSpc>
                <a:spcPct val="100000"/>
              </a:lnSpc>
              <a:spcBef>
                <a:spcPts val="0"/>
              </a:spcBef>
              <a:spcAft>
                <a:spcPts val="0"/>
              </a:spcAft>
              <a:buClr>
                <a:schemeClr val="lt1"/>
              </a:buClr>
              <a:buSzPts val="2100"/>
              <a:buFont typeface="Dela Gothic One"/>
              <a:buNone/>
              <a:defRPr sz="2100">
                <a:solidFill>
                  <a:schemeClr val="lt1"/>
                </a:solidFill>
                <a:latin typeface="Dela Gothic One"/>
                <a:ea typeface="Dela Gothic One"/>
                <a:cs typeface="Dela Gothic One"/>
                <a:sym typeface="Dela Gothic 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172" name="Shape 172"/>
        <p:cNvGrpSpPr/>
        <p:nvPr/>
      </p:nvGrpSpPr>
      <p:grpSpPr>
        <a:xfrm>
          <a:off x="0" y="0"/>
          <a:ext cx="0" cy="0"/>
          <a:chOff x="0" y="0"/>
          <a:chExt cx="0" cy="0"/>
        </a:xfrm>
      </p:grpSpPr>
      <p:pic>
        <p:nvPicPr>
          <p:cNvPr id="173" name="Google Shape;173;p19"/>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174" name="Google Shape;174;p19"/>
          <p:cNvGrpSpPr/>
          <p:nvPr/>
        </p:nvGrpSpPr>
        <p:grpSpPr>
          <a:xfrm>
            <a:off x="0" y="0"/>
            <a:ext cx="9150600" cy="5145300"/>
            <a:chOff x="0" y="0"/>
            <a:chExt cx="9150600" cy="5145300"/>
          </a:xfrm>
        </p:grpSpPr>
        <p:sp>
          <p:nvSpPr>
            <p:cNvPr id="175" name="Google Shape;175;p19"/>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9"/>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19"/>
          <p:cNvSpPr txBox="1"/>
          <p:nvPr>
            <p:ph idx="1" type="body"/>
          </p:nvPr>
        </p:nvSpPr>
        <p:spPr>
          <a:xfrm>
            <a:off x="713100" y="1367450"/>
            <a:ext cx="3858900" cy="30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F04F46"/>
              </a:buClr>
              <a:buSzPts val="1000"/>
              <a:buFont typeface="Archivo"/>
              <a:buChar char="●"/>
              <a:defRPr sz="1400"/>
            </a:lvl1pPr>
            <a:lvl2pPr indent="-304800" lvl="1" marL="914400" rtl="0">
              <a:spcBef>
                <a:spcPts val="0"/>
              </a:spcBef>
              <a:spcAft>
                <a:spcPts val="0"/>
              </a:spcAft>
              <a:buClr>
                <a:srgbClr val="FFF5E0"/>
              </a:buClr>
              <a:buSzPts val="1200"/>
              <a:buFont typeface="Archivo"/>
              <a:buChar char="○"/>
              <a:defRPr sz="1200"/>
            </a:lvl2pPr>
            <a:lvl3pPr indent="-304800" lvl="2" marL="1371600" rtl="0">
              <a:spcBef>
                <a:spcPts val="0"/>
              </a:spcBef>
              <a:spcAft>
                <a:spcPts val="0"/>
              </a:spcAft>
              <a:buClr>
                <a:srgbClr val="FFF5E0"/>
              </a:buClr>
              <a:buSzPts val="1200"/>
              <a:buFont typeface="Archivo"/>
              <a:buChar char="■"/>
              <a:defRPr sz="1200"/>
            </a:lvl3pPr>
            <a:lvl4pPr indent="-304800" lvl="3" marL="1828800" rtl="0">
              <a:spcBef>
                <a:spcPts val="0"/>
              </a:spcBef>
              <a:spcAft>
                <a:spcPts val="0"/>
              </a:spcAft>
              <a:buClr>
                <a:srgbClr val="FFF5E0"/>
              </a:buClr>
              <a:buSzPts val="1200"/>
              <a:buFont typeface="Archivo"/>
              <a:buChar char="●"/>
              <a:defRPr sz="1200"/>
            </a:lvl4pPr>
            <a:lvl5pPr indent="-304800" lvl="4" marL="2286000" rtl="0">
              <a:spcBef>
                <a:spcPts val="0"/>
              </a:spcBef>
              <a:spcAft>
                <a:spcPts val="0"/>
              </a:spcAft>
              <a:buClr>
                <a:srgbClr val="FFF5E0"/>
              </a:buClr>
              <a:buSzPts val="1200"/>
              <a:buFont typeface="Archivo"/>
              <a:buChar char="○"/>
              <a:defRPr sz="1200"/>
            </a:lvl5pPr>
            <a:lvl6pPr indent="-304800" lvl="5" marL="2743200" rtl="0">
              <a:spcBef>
                <a:spcPts val="0"/>
              </a:spcBef>
              <a:spcAft>
                <a:spcPts val="0"/>
              </a:spcAft>
              <a:buClr>
                <a:srgbClr val="FFF5E0"/>
              </a:buClr>
              <a:buSzPts val="1200"/>
              <a:buFont typeface="Archivo"/>
              <a:buChar char="■"/>
              <a:defRPr sz="1200"/>
            </a:lvl6pPr>
            <a:lvl7pPr indent="-304800" lvl="6" marL="3200400" rtl="0">
              <a:spcBef>
                <a:spcPts val="0"/>
              </a:spcBef>
              <a:spcAft>
                <a:spcPts val="0"/>
              </a:spcAft>
              <a:buClr>
                <a:srgbClr val="FFF5E0"/>
              </a:buClr>
              <a:buSzPts val="1200"/>
              <a:buFont typeface="Archivo"/>
              <a:buChar char="●"/>
              <a:defRPr sz="1200"/>
            </a:lvl7pPr>
            <a:lvl8pPr indent="-304800" lvl="7" marL="3657600" rtl="0">
              <a:spcBef>
                <a:spcPts val="0"/>
              </a:spcBef>
              <a:spcAft>
                <a:spcPts val="0"/>
              </a:spcAft>
              <a:buClr>
                <a:srgbClr val="FFF5E0"/>
              </a:buClr>
              <a:buSzPts val="1200"/>
              <a:buFont typeface="Archivo"/>
              <a:buChar char="○"/>
              <a:defRPr sz="1200"/>
            </a:lvl8pPr>
            <a:lvl9pPr indent="-304800" lvl="8" marL="4114800" rtl="0">
              <a:spcBef>
                <a:spcPts val="0"/>
              </a:spcBef>
              <a:spcAft>
                <a:spcPts val="0"/>
              </a:spcAft>
              <a:buClr>
                <a:srgbClr val="FFF5E0"/>
              </a:buClr>
              <a:buSzPts val="1200"/>
              <a:buFont typeface="Archivo"/>
              <a:buChar char="■"/>
              <a:defRPr sz="1200"/>
            </a:lvl9pPr>
          </a:lstStyle>
          <a:p/>
        </p:txBody>
      </p:sp>
      <p:sp>
        <p:nvSpPr>
          <p:cNvPr id="181" name="Google Shape;181;p19"/>
          <p:cNvSpPr txBox="1"/>
          <p:nvPr>
            <p:ph idx="2" type="body"/>
          </p:nvPr>
        </p:nvSpPr>
        <p:spPr>
          <a:xfrm>
            <a:off x="4572000" y="1367450"/>
            <a:ext cx="3858900" cy="30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F04F46"/>
              </a:buClr>
              <a:buSzPts val="1000"/>
              <a:buFont typeface="Archivo"/>
              <a:buChar char="●"/>
              <a:defRPr sz="1400"/>
            </a:lvl1pPr>
            <a:lvl2pPr indent="-304800" lvl="1" marL="914400" rtl="0">
              <a:spcBef>
                <a:spcPts val="0"/>
              </a:spcBef>
              <a:spcAft>
                <a:spcPts val="0"/>
              </a:spcAft>
              <a:buClr>
                <a:srgbClr val="FFF5E0"/>
              </a:buClr>
              <a:buSzPts val="1200"/>
              <a:buFont typeface="Archivo"/>
              <a:buChar char="○"/>
              <a:defRPr sz="1200"/>
            </a:lvl2pPr>
            <a:lvl3pPr indent="-304800" lvl="2" marL="1371600" rtl="0">
              <a:spcBef>
                <a:spcPts val="0"/>
              </a:spcBef>
              <a:spcAft>
                <a:spcPts val="0"/>
              </a:spcAft>
              <a:buClr>
                <a:srgbClr val="FFF5E0"/>
              </a:buClr>
              <a:buSzPts val="1200"/>
              <a:buFont typeface="Archivo"/>
              <a:buChar char="■"/>
              <a:defRPr sz="1200"/>
            </a:lvl3pPr>
            <a:lvl4pPr indent="-304800" lvl="3" marL="1828800" rtl="0">
              <a:spcBef>
                <a:spcPts val="0"/>
              </a:spcBef>
              <a:spcAft>
                <a:spcPts val="0"/>
              </a:spcAft>
              <a:buClr>
                <a:srgbClr val="FFF5E0"/>
              </a:buClr>
              <a:buSzPts val="1200"/>
              <a:buFont typeface="Archivo"/>
              <a:buChar char="●"/>
              <a:defRPr sz="1200"/>
            </a:lvl4pPr>
            <a:lvl5pPr indent="-304800" lvl="4" marL="2286000" rtl="0">
              <a:spcBef>
                <a:spcPts val="0"/>
              </a:spcBef>
              <a:spcAft>
                <a:spcPts val="0"/>
              </a:spcAft>
              <a:buClr>
                <a:srgbClr val="FFF5E0"/>
              </a:buClr>
              <a:buSzPts val="1200"/>
              <a:buFont typeface="Archivo"/>
              <a:buChar char="○"/>
              <a:defRPr sz="1200"/>
            </a:lvl5pPr>
            <a:lvl6pPr indent="-304800" lvl="5" marL="2743200" rtl="0">
              <a:spcBef>
                <a:spcPts val="0"/>
              </a:spcBef>
              <a:spcAft>
                <a:spcPts val="0"/>
              </a:spcAft>
              <a:buClr>
                <a:srgbClr val="FFF5E0"/>
              </a:buClr>
              <a:buSzPts val="1200"/>
              <a:buFont typeface="Archivo"/>
              <a:buChar char="■"/>
              <a:defRPr sz="1200"/>
            </a:lvl6pPr>
            <a:lvl7pPr indent="-304800" lvl="6" marL="3200400" rtl="0">
              <a:spcBef>
                <a:spcPts val="0"/>
              </a:spcBef>
              <a:spcAft>
                <a:spcPts val="0"/>
              </a:spcAft>
              <a:buClr>
                <a:srgbClr val="FFF5E0"/>
              </a:buClr>
              <a:buSzPts val="1200"/>
              <a:buFont typeface="Archivo"/>
              <a:buChar char="●"/>
              <a:defRPr sz="1200"/>
            </a:lvl7pPr>
            <a:lvl8pPr indent="-304800" lvl="7" marL="3657600" rtl="0">
              <a:spcBef>
                <a:spcPts val="0"/>
              </a:spcBef>
              <a:spcAft>
                <a:spcPts val="0"/>
              </a:spcAft>
              <a:buClr>
                <a:srgbClr val="FFF5E0"/>
              </a:buClr>
              <a:buSzPts val="1200"/>
              <a:buFont typeface="Archivo"/>
              <a:buChar char="○"/>
              <a:defRPr sz="1200"/>
            </a:lvl8pPr>
            <a:lvl9pPr indent="-304800" lvl="8" marL="4114800" rtl="0">
              <a:spcBef>
                <a:spcPts val="0"/>
              </a:spcBef>
              <a:spcAft>
                <a:spcPts val="0"/>
              </a:spcAft>
              <a:buClr>
                <a:srgbClr val="FFF5E0"/>
              </a:buClr>
              <a:buSzPts val="1200"/>
              <a:buFont typeface="Archivo"/>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82" name="Shape 182"/>
        <p:cNvGrpSpPr/>
        <p:nvPr/>
      </p:nvGrpSpPr>
      <p:grpSpPr>
        <a:xfrm>
          <a:off x="0" y="0"/>
          <a:ext cx="0" cy="0"/>
          <a:chOff x="0" y="0"/>
          <a:chExt cx="0" cy="0"/>
        </a:xfrm>
      </p:grpSpPr>
      <p:pic>
        <p:nvPicPr>
          <p:cNvPr id="183" name="Google Shape;183;p20"/>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184" name="Google Shape;184;p20"/>
          <p:cNvGrpSpPr/>
          <p:nvPr/>
        </p:nvGrpSpPr>
        <p:grpSpPr>
          <a:xfrm>
            <a:off x="0" y="0"/>
            <a:ext cx="9150600" cy="5145300"/>
            <a:chOff x="0" y="0"/>
            <a:chExt cx="9150600" cy="5145300"/>
          </a:xfrm>
        </p:grpSpPr>
        <p:sp>
          <p:nvSpPr>
            <p:cNvPr id="185" name="Google Shape;185;p20"/>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0"/>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20"/>
          <p:cNvSpPr txBox="1"/>
          <p:nvPr>
            <p:ph idx="2" type="title"/>
          </p:nvPr>
        </p:nvSpPr>
        <p:spPr>
          <a:xfrm>
            <a:off x="713100" y="3009200"/>
            <a:ext cx="1895700" cy="51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1" name="Google Shape;191;p20"/>
          <p:cNvSpPr txBox="1"/>
          <p:nvPr>
            <p:ph idx="1" type="subTitle"/>
          </p:nvPr>
        </p:nvSpPr>
        <p:spPr>
          <a:xfrm>
            <a:off x="713100" y="3521900"/>
            <a:ext cx="1895700" cy="109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0"/>
          <p:cNvSpPr txBox="1"/>
          <p:nvPr>
            <p:ph idx="3" type="title"/>
          </p:nvPr>
        </p:nvSpPr>
        <p:spPr>
          <a:xfrm>
            <a:off x="3624144" y="3009200"/>
            <a:ext cx="1895700" cy="51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3" name="Google Shape;193;p20"/>
          <p:cNvSpPr txBox="1"/>
          <p:nvPr>
            <p:ph idx="4" type="subTitle"/>
          </p:nvPr>
        </p:nvSpPr>
        <p:spPr>
          <a:xfrm>
            <a:off x="3624144" y="3522114"/>
            <a:ext cx="1895700" cy="109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0"/>
          <p:cNvSpPr txBox="1"/>
          <p:nvPr>
            <p:ph idx="5" type="title"/>
          </p:nvPr>
        </p:nvSpPr>
        <p:spPr>
          <a:xfrm>
            <a:off x="6535200" y="3009200"/>
            <a:ext cx="1895700" cy="51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5" name="Google Shape;195;p20"/>
          <p:cNvSpPr txBox="1"/>
          <p:nvPr>
            <p:ph idx="6" type="subTitle"/>
          </p:nvPr>
        </p:nvSpPr>
        <p:spPr>
          <a:xfrm>
            <a:off x="6535200" y="3522114"/>
            <a:ext cx="1895700" cy="109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mt="25000"/>
          </a:blip>
          <a:stretch>
            <a:fillRect/>
          </a:stretch>
        </p:blipFill>
        <p:spPr>
          <a:xfrm>
            <a:off x="0" y="0"/>
            <a:ext cx="9144000" cy="5143530"/>
          </a:xfrm>
          <a:prstGeom prst="rect">
            <a:avLst/>
          </a:prstGeom>
          <a:noFill/>
          <a:ln>
            <a:noFill/>
          </a:ln>
        </p:spPr>
      </p:pic>
      <p:sp>
        <p:nvSpPr>
          <p:cNvPr id="20" name="Google Shape;20;p3"/>
          <p:cNvSpPr/>
          <p:nvPr/>
        </p:nvSpPr>
        <p:spPr>
          <a:xfrm rot="-3392612">
            <a:off x="5246432" y="1104703"/>
            <a:ext cx="4818637" cy="5090901"/>
          </a:xfrm>
          <a:custGeom>
            <a:rect b="b" l="l" r="r" t="t"/>
            <a:pathLst>
              <a:path extrusionOk="0" h="38696" w="36232">
                <a:moveTo>
                  <a:pt x="10245" y="9336"/>
                </a:moveTo>
                <a:cubicBezTo>
                  <a:pt x="10279" y="9343"/>
                  <a:pt x="10317" y="9351"/>
                  <a:pt x="10359" y="9359"/>
                </a:cubicBezTo>
                <a:cubicBezTo>
                  <a:pt x="10319" y="9350"/>
                  <a:pt x="10281" y="9342"/>
                  <a:pt x="10245" y="9336"/>
                </a:cubicBezTo>
                <a:close/>
                <a:moveTo>
                  <a:pt x="24151" y="9569"/>
                </a:moveTo>
                <a:cubicBezTo>
                  <a:pt x="24154" y="9582"/>
                  <a:pt x="24156" y="9596"/>
                  <a:pt x="24158" y="9609"/>
                </a:cubicBezTo>
                <a:cubicBezTo>
                  <a:pt x="24156" y="9596"/>
                  <a:pt x="24154" y="9583"/>
                  <a:pt x="24151" y="9569"/>
                </a:cubicBezTo>
                <a:close/>
                <a:moveTo>
                  <a:pt x="26191" y="14211"/>
                </a:moveTo>
                <a:lnTo>
                  <a:pt x="26191" y="14211"/>
                </a:lnTo>
                <a:cubicBezTo>
                  <a:pt x="26233" y="14231"/>
                  <a:pt x="26278" y="14253"/>
                  <a:pt x="26325" y="14276"/>
                </a:cubicBezTo>
                <a:cubicBezTo>
                  <a:pt x="26294" y="14259"/>
                  <a:pt x="26247" y="14237"/>
                  <a:pt x="26191" y="14211"/>
                </a:cubicBezTo>
                <a:close/>
                <a:moveTo>
                  <a:pt x="22813" y="1"/>
                </a:moveTo>
                <a:cubicBezTo>
                  <a:pt x="22587" y="251"/>
                  <a:pt x="22384" y="453"/>
                  <a:pt x="22206" y="644"/>
                </a:cubicBezTo>
                <a:cubicBezTo>
                  <a:pt x="22122" y="739"/>
                  <a:pt x="22027" y="834"/>
                  <a:pt x="21944" y="929"/>
                </a:cubicBezTo>
                <a:lnTo>
                  <a:pt x="21884" y="1001"/>
                </a:lnTo>
                <a:lnTo>
                  <a:pt x="21849" y="1036"/>
                </a:lnTo>
                <a:lnTo>
                  <a:pt x="21837" y="1060"/>
                </a:lnTo>
                <a:lnTo>
                  <a:pt x="21825" y="1072"/>
                </a:lnTo>
                <a:lnTo>
                  <a:pt x="21753" y="1155"/>
                </a:lnTo>
                <a:cubicBezTo>
                  <a:pt x="21789" y="1120"/>
                  <a:pt x="21813" y="1096"/>
                  <a:pt x="21837" y="1072"/>
                </a:cubicBezTo>
                <a:lnTo>
                  <a:pt x="21944" y="953"/>
                </a:lnTo>
                <a:cubicBezTo>
                  <a:pt x="22015" y="870"/>
                  <a:pt x="22075" y="798"/>
                  <a:pt x="22146" y="727"/>
                </a:cubicBezTo>
                <a:cubicBezTo>
                  <a:pt x="22277" y="584"/>
                  <a:pt x="22432" y="429"/>
                  <a:pt x="22706" y="155"/>
                </a:cubicBezTo>
                <a:lnTo>
                  <a:pt x="22706" y="155"/>
                </a:lnTo>
                <a:lnTo>
                  <a:pt x="22099" y="822"/>
                </a:lnTo>
                <a:cubicBezTo>
                  <a:pt x="22015" y="917"/>
                  <a:pt x="21920" y="1013"/>
                  <a:pt x="21837" y="1096"/>
                </a:cubicBezTo>
                <a:lnTo>
                  <a:pt x="21682" y="1251"/>
                </a:lnTo>
                <a:cubicBezTo>
                  <a:pt x="21575" y="1346"/>
                  <a:pt x="21479" y="1441"/>
                  <a:pt x="21396" y="1536"/>
                </a:cubicBezTo>
                <a:cubicBezTo>
                  <a:pt x="21206" y="1715"/>
                  <a:pt x="21039" y="1870"/>
                  <a:pt x="20884" y="2025"/>
                </a:cubicBezTo>
                <a:lnTo>
                  <a:pt x="21194" y="1691"/>
                </a:lnTo>
                <a:lnTo>
                  <a:pt x="21182" y="1703"/>
                </a:lnTo>
                <a:cubicBezTo>
                  <a:pt x="21286" y="1576"/>
                  <a:pt x="21682" y="1190"/>
                  <a:pt x="21639" y="1190"/>
                </a:cubicBezTo>
                <a:cubicBezTo>
                  <a:pt x="21638" y="1190"/>
                  <a:pt x="21636" y="1191"/>
                  <a:pt x="21634" y="1191"/>
                </a:cubicBezTo>
                <a:cubicBezTo>
                  <a:pt x="21372" y="1513"/>
                  <a:pt x="21134" y="1715"/>
                  <a:pt x="20765" y="2120"/>
                </a:cubicBezTo>
                <a:lnTo>
                  <a:pt x="20777" y="2096"/>
                </a:lnTo>
                <a:lnTo>
                  <a:pt x="20777" y="2096"/>
                </a:lnTo>
                <a:cubicBezTo>
                  <a:pt x="20146" y="2799"/>
                  <a:pt x="19598" y="3239"/>
                  <a:pt x="19229" y="3703"/>
                </a:cubicBezTo>
                <a:cubicBezTo>
                  <a:pt x="19330" y="3602"/>
                  <a:pt x="19535" y="3423"/>
                  <a:pt x="19557" y="3423"/>
                </a:cubicBezTo>
                <a:lnTo>
                  <a:pt x="19557" y="3423"/>
                </a:lnTo>
                <a:cubicBezTo>
                  <a:pt x="19561" y="3423"/>
                  <a:pt x="19560" y="3429"/>
                  <a:pt x="19551" y="3441"/>
                </a:cubicBezTo>
                <a:cubicBezTo>
                  <a:pt x="19389" y="3580"/>
                  <a:pt x="19001" y="3978"/>
                  <a:pt x="18980" y="3978"/>
                </a:cubicBezTo>
                <a:cubicBezTo>
                  <a:pt x="18979" y="3978"/>
                  <a:pt x="18979" y="3978"/>
                  <a:pt x="18979" y="3977"/>
                </a:cubicBezTo>
                <a:lnTo>
                  <a:pt x="19110" y="3834"/>
                </a:lnTo>
                <a:lnTo>
                  <a:pt x="19110" y="3834"/>
                </a:lnTo>
                <a:cubicBezTo>
                  <a:pt x="18741" y="4215"/>
                  <a:pt x="18503" y="4442"/>
                  <a:pt x="18372" y="4584"/>
                </a:cubicBezTo>
                <a:cubicBezTo>
                  <a:pt x="18289" y="4715"/>
                  <a:pt x="18408" y="4608"/>
                  <a:pt x="18146" y="4894"/>
                </a:cubicBezTo>
                <a:cubicBezTo>
                  <a:pt x="17964" y="5075"/>
                  <a:pt x="17898" y="5135"/>
                  <a:pt x="17889" y="5135"/>
                </a:cubicBezTo>
                <a:cubicBezTo>
                  <a:pt x="17871" y="5135"/>
                  <a:pt x="18065" y="4912"/>
                  <a:pt x="18047" y="4912"/>
                </a:cubicBezTo>
                <a:lnTo>
                  <a:pt x="18047" y="4912"/>
                </a:lnTo>
                <a:cubicBezTo>
                  <a:pt x="18040" y="4912"/>
                  <a:pt x="18001" y="4945"/>
                  <a:pt x="17908" y="5037"/>
                </a:cubicBezTo>
                <a:lnTo>
                  <a:pt x="17312" y="5680"/>
                </a:lnTo>
                <a:lnTo>
                  <a:pt x="17169" y="5799"/>
                </a:lnTo>
                <a:cubicBezTo>
                  <a:pt x="16241" y="6728"/>
                  <a:pt x="15586" y="7501"/>
                  <a:pt x="14610" y="8502"/>
                </a:cubicBezTo>
                <a:cubicBezTo>
                  <a:pt x="14562" y="8490"/>
                  <a:pt x="15264" y="7752"/>
                  <a:pt x="15502" y="7513"/>
                </a:cubicBezTo>
                <a:lnTo>
                  <a:pt x="15502" y="7513"/>
                </a:lnTo>
                <a:cubicBezTo>
                  <a:pt x="15181" y="7799"/>
                  <a:pt x="14776" y="8275"/>
                  <a:pt x="14348" y="8668"/>
                </a:cubicBezTo>
                <a:cubicBezTo>
                  <a:pt x="14004" y="9023"/>
                  <a:pt x="13753" y="9316"/>
                  <a:pt x="13778" y="9316"/>
                </a:cubicBezTo>
                <a:cubicBezTo>
                  <a:pt x="13780" y="9316"/>
                  <a:pt x="13783" y="9315"/>
                  <a:pt x="13788" y="9311"/>
                </a:cubicBezTo>
                <a:lnTo>
                  <a:pt x="13788" y="9311"/>
                </a:lnTo>
                <a:cubicBezTo>
                  <a:pt x="13458" y="9667"/>
                  <a:pt x="13426" y="9681"/>
                  <a:pt x="13409" y="9681"/>
                </a:cubicBezTo>
                <a:cubicBezTo>
                  <a:pt x="13408" y="9681"/>
                  <a:pt x="13407" y="9681"/>
                  <a:pt x="13405" y="9681"/>
                </a:cubicBezTo>
                <a:cubicBezTo>
                  <a:pt x="13401" y="9681"/>
                  <a:pt x="13396" y="9682"/>
                  <a:pt x="13383" y="9692"/>
                </a:cubicBezTo>
                <a:cubicBezTo>
                  <a:pt x="13371" y="9704"/>
                  <a:pt x="13359" y="9716"/>
                  <a:pt x="13347" y="9728"/>
                </a:cubicBezTo>
                <a:lnTo>
                  <a:pt x="13347" y="9740"/>
                </a:lnTo>
                <a:cubicBezTo>
                  <a:pt x="13347" y="9740"/>
                  <a:pt x="13347" y="9752"/>
                  <a:pt x="13336" y="9764"/>
                </a:cubicBezTo>
                <a:lnTo>
                  <a:pt x="13324" y="9764"/>
                </a:lnTo>
                <a:cubicBezTo>
                  <a:pt x="13336" y="9764"/>
                  <a:pt x="13264" y="9752"/>
                  <a:pt x="13205" y="9740"/>
                </a:cubicBezTo>
                <a:cubicBezTo>
                  <a:pt x="13097" y="9728"/>
                  <a:pt x="12978" y="9704"/>
                  <a:pt x="12859" y="9692"/>
                </a:cubicBezTo>
                <a:cubicBezTo>
                  <a:pt x="12621" y="9645"/>
                  <a:pt x="12383" y="9609"/>
                  <a:pt x="12181" y="9573"/>
                </a:cubicBezTo>
                <a:lnTo>
                  <a:pt x="12157" y="9549"/>
                </a:lnTo>
                <a:lnTo>
                  <a:pt x="11323" y="9430"/>
                </a:lnTo>
                <a:lnTo>
                  <a:pt x="11323" y="9430"/>
                </a:lnTo>
                <a:cubicBezTo>
                  <a:pt x="11538" y="9478"/>
                  <a:pt x="11347" y="9454"/>
                  <a:pt x="11347" y="9478"/>
                </a:cubicBezTo>
                <a:lnTo>
                  <a:pt x="11133" y="9430"/>
                </a:lnTo>
                <a:lnTo>
                  <a:pt x="11133" y="9430"/>
                </a:lnTo>
                <a:cubicBezTo>
                  <a:pt x="11490" y="9526"/>
                  <a:pt x="11883" y="9585"/>
                  <a:pt x="12288" y="9645"/>
                </a:cubicBezTo>
                <a:cubicBezTo>
                  <a:pt x="12490" y="9680"/>
                  <a:pt x="12705" y="9716"/>
                  <a:pt x="12907" y="9740"/>
                </a:cubicBezTo>
                <a:cubicBezTo>
                  <a:pt x="13002" y="9764"/>
                  <a:pt x="13097" y="9776"/>
                  <a:pt x="13205" y="9799"/>
                </a:cubicBezTo>
                <a:lnTo>
                  <a:pt x="13276" y="9811"/>
                </a:lnTo>
                <a:lnTo>
                  <a:pt x="13324" y="9811"/>
                </a:lnTo>
                <a:lnTo>
                  <a:pt x="13359" y="9823"/>
                </a:lnTo>
                <a:cubicBezTo>
                  <a:pt x="13383" y="9811"/>
                  <a:pt x="13383" y="9811"/>
                  <a:pt x="13478" y="9728"/>
                </a:cubicBezTo>
                <a:lnTo>
                  <a:pt x="13478" y="9728"/>
                </a:lnTo>
                <a:lnTo>
                  <a:pt x="13431" y="9787"/>
                </a:lnTo>
                <a:cubicBezTo>
                  <a:pt x="13419" y="9799"/>
                  <a:pt x="13419" y="9811"/>
                  <a:pt x="13419" y="9811"/>
                </a:cubicBezTo>
                <a:lnTo>
                  <a:pt x="13431" y="9799"/>
                </a:lnTo>
                <a:cubicBezTo>
                  <a:pt x="13439" y="9799"/>
                  <a:pt x="13447" y="9794"/>
                  <a:pt x="13448" y="9794"/>
                </a:cubicBezTo>
                <a:lnTo>
                  <a:pt x="13448" y="9794"/>
                </a:lnTo>
                <a:cubicBezTo>
                  <a:pt x="13448" y="9794"/>
                  <a:pt x="13447" y="9795"/>
                  <a:pt x="13443" y="9799"/>
                </a:cubicBezTo>
                <a:lnTo>
                  <a:pt x="13443" y="9811"/>
                </a:lnTo>
                <a:lnTo>
                  <a:pt x="13431" y="9823"/>
                </a:lnTo>
                <a:cubicBezTo>
                  <a:pt x="13431" y="9823"/>
                  <a:pt x="13419" y="9835"/>
                  <a:pt x="13407" y="9847"/>
                </a:cubicBezTo>
                <a:lnTo>
                  <a:pt x="13371" y="9883"/>
                </a:lnTo>
                <a:cubicBezTo>
                  <a:pt x="13324" y="9871"/>
                  <a:pt x="13312" y="9859"/>
                  <a:pt x="13312" y="9859"/>
                </a:cubicBezTo>
                <a:lnTo>
                  <a:pt x="13264" y="9859"/>
                </a:lnTo>
                <a:lnTo>
                  <a:pt x="13205" y="9847"/>
                </a:lnTo>
                <a:lnTo>
                  <a:pt x="13097" y="9847"/>
                </a:lnTo>
                <a:cubicBezTo>
                  <a:pt x="13086" y="9844"/>
                  <a:pt x="13078" y="9843"/>
                  <a:pt x="13077" y="9843"/>
                </a:cubicBezTo>
                <a:lnTo>
                  <a:pt x="13077" y="9843"/>
                </a:lnTo>
                <a:cubicBezTo>
                  <a:pt x="13074" y="9843"/>
                  <a:pt x="13127" y="9856"/>
                  <a:pt x="13288" y="9883"/>
                </a:cubicBezTo>
                <a:cubicBezTo>
                  <a:pt x="13286" y="9889"/>
                  <a:pt x="13272" y="9891"/>
                  <a:pt x="13247" y="9891"/>
                </a:cubicBezTo>
                <a:cubicBezTo>
                  <a:pt x="13063" y="9891"/>
                  <a:pt x="12308" y="9754"/>
                  <a:pt x="11764" y="9680"/>
                </a:cubicBezTo>
                <a:cubicBezTo>
                  <a:pt x="11634" y="9648"/>
                  <a:pt x="11613" y="9636"/>
                  <a:pt x="11656" y="9636"/>
                </a:cubicBezTo>
                <a:cubicBezTo>
                  <a:pt x="11772" y="9636"/>
                  <a:pt x="12347" y="9723"/>
                  <a:pt x="12538" y="9740"/>
                </a:cubicBezTo>
                <a:cubicBezTo>
                  <a:pt x="12300" y="9704"/>
                  <a:pt x="12109" y="9692"/>
                  <a:pt x="11776" y="9621"/>
                </a:cubicBezTo>
                <a:lnTo>
                  <a:pt x="11859" y="9597"/>
                </a:lnTo>
                <a:cubicBezTo>
                  <a:pt x="11557" y="9554"/>
                  <a:pt x="11441" y="9541"/>
                  <a:pt x="11407" y="9541"/>
                </a:cubicBezTo>
                <a:cubicBezTo>
                  <a:pt x="11346" y="9541"/>
                  <a:pt x="11553" y="9585"/>
                  <a:pt x="11431" y="9585"/>
                </a:cubicBezTo>
                <a:cubicBezTo>
                  <a:pt x="11421" y="9586"/>
                  <a:pt x="11411" y="9586"/>
                  <a:pt x="11401" y="9586"/>
                </a:cubicBezTo>
                <a:cubicBezTo>
                  <a:pt x="11151" y="9586"/>
                  <a:pt x="10659" y="9453"/>
                  <a:pt x="10430" y="9418"/>
                </a:cubicBezTo>
                <a:lnTo>
                  <a:pt x="10430" y="9418"/>
                </a:lnTo>
                <a:lnTo>
                  <a:pt x="10692" y="9454"/>
                </a:lnTo>
                <a:cubicBezTo>
                  <a:pt x="10038" y="9335"/>
                  <a:pt x="9883" y="9335"/>
                  <a:pt x="9287" y="9240"/>
                </a:cubicBezTo>
                <a:lnTo>
                  <a:pt x="9014" y="9156"/>
                </a:lnTo>
                <a:lnTo>
                  <a:pt x="9014" y="9156"/>
                </a:lnTo>
                <a:cubicBezTo>
                  <a:pt x="9683" y="9308"/>
                  <a:pt x="9892" y="9273"/>
                  <a:pt x="10245" y="9336"/>
                </a:cubicBezTo>
                <a:lnTo>
                  <a:pt x="10245" y="9336"/>
                </a:lnTo>
                <a:cubicBezTo>
                  <a:pt x="9952" y="9276"/>
                  <a:pt x="9898" y="9255"/>
                  <a:pt x="9968" y="9255"/>
                </a:cubicBezTo>
                <a:cubicBezTo>
                  <a:pt x="10105" y="9255"/>
                  <a:pt x="10722" y="9336"/>
                  <a:pt x="10942" y="9359"/>
                </a:cubicBezTo>
                <a:cubicBezTo>
                  <a:pt x="10478" y="9287"/>
                  <a:pt x="10049" y="9204"/>
                  <a:pt x="9799" y="9145"/>
                </a:cubicBezTo>
                <a:cubicBezTo>
                  <a:pt x="9121" y="9073"/>
                  <a:pt x="8383" y="8883"/>
                  <a:pt x="7728" y="8823"/>
                </a:cubicBezTo>
                <a:cubicBezTo>
                  <a:pt x="7626" y="8803"/>
                  <a:pt x="7604" y="8797"/>
                  <a:pt x="7617" y="8797"/>
                </a:cubicBezTo>
                <a:cubicBezTo>
                  <a:pt x="7639" y="8797"/>
                  <a:pt x="7754" y="8813"/>
                  <a:pt x="7774" y="8813"/>
                </a:cubicBezTo>
                <a:cubicBezTo>
                  <a:pt x="7786" y="8813"/>
                  <a:pt x="7762" y="8807"/>
                  <a:pt x="7656" y="8787"/>
                </a:cubicBezTo>
                <a:cubicBezTo>
                  <a:pt x="6966" y="8668"/>
                  <a:pt x="6228" y="8549"/>
                  <a:pt x="5477" y="8442"/>
                </a:cubicBezTo>
                <a:cubicBezTo>
                  <a:pt x="5096" y="8371"/>
                  <a:pt x="5168" y="8371"/>
                  <a:pt x="5061" y="8335"/>
                </a:cubicBezTo>
                <a:cubicBezTo>
                  <a:pt x="4168" y="8168"/>
                  <a:pt x="3525" y="8073"/>
                  <a:pt x="2882" y="7978"/>
                </a:cubicBezTo>
                <a:cubicBezTo>
                  <a:pt x="2560" y="7930"/>
                  <a:pt x="2227" y="7882"/>
                  <a:pt x="1858" y="7823"/>
                </a:cubicBezTo>
                <a:cubicBezTo>
                  <a:pt x="1667" y="7799"/>
                  <a:pt x="1453" y="7763"/>
                  <a:pt x="1227" y="7728"/>
                </a:cubicBezTo>
                <a:cubicBezTo>
                  <a:pt x="858" y="7656"/>
                  <a:pt x="465" y="7597"/>
                  <a:pt x="48" y="7525"/>
                </a:cubicBezTo>
                <a:lnTo>
                  <a:pt x="48" y="7525"/>
                </a:lnTo>
                <a:cubicBezTo>
                  <a:pt x="72" y="7585"/>
                  <a:pt x="120" y="7656"/>
                  <a:pt x="155" y="7728"/>
                </a:cubicBezTo>
                <a:lnTo>
                  <a:pt x="24" y="7501"/>
                </a:lnTo>
                <a:lnTo>
                  <a:pt x="310" y="7549"/>
                </a:lnTo>
                <a:cubicBezTo>
                  <a:pt x="203" y="7525"/>
                  <a:pt x="108" y="7513"/>
                  <a:pt x="1" y="7490"/>
                </a:cubicBezTo>
                <a:lnTo>
                  <a:pt x="1" y="7490"/>
                </a:lnTo>
                <a:cubicBezTo>
                  <a:pt x="155" y="7775"/>
                  <a:pt x="298" y="8049"/>
                  <a:pt x="417" y="8275"/>
                </a:cubicBezTo>
                <a:cubicBezTo>
                  <a:pt x="477" y="8394"/>
                  <a:pt x="536" y="8502"/>
                  <a:pt x="596" y="8597"/>
                </a:cubicBezTo>
                <a:cubicBezTo>
                  <a:pt x="655" y="8716"/>
                  <a:pt x="667" y="8740"/>
                  <a:pt x="703" y="8775"/>
                </a:cubicBezTo>
                <a:cubicBezTo>
                  <a:pt x="894" y="9287"/>
                  <a:pt x="1584" y="10383"/>
                  <a:pt x="1846" y="11014"/>
                </a:cubicBezTo>
                <a:cubicBezTo>
                  <a:pt x="2251" y="11823"/>
                  <a:pt x="2322" y="11835"/>
                  <a:pt x="2656" y="12454"/>
                </a:cubicBezTo>
                <a:cubicBezTo>
                  <a:pt x="2655" y="12455"/>
                  <a:pt x="2655" y="12455"/>
                  <a:pt x="2654" y="12455"/>
                </a:cubicBezTo>
                <a:cubicBezTo>
                  <a:pt x="2645" y="12455"/>
                  <a:pt x="2614" y="12416"/>
                  <a:pt x="2605" y="12416"/>
                </a:cubicBezTo>
                <a:lnTo>
                  <a:pt x="2605" y="12416"/>
                </a:lnTo>
                <a:cubicBezTo>
                  <a:pt x="2597" y="12416"/>
                  <a:pt x="2611" y="12454"/>
                  <a:pt x="2691" y="12609"/>
                </a:cubicBezTo>
                <a:cubicBezTo>
                  <a:pt x="3787" y="14657"/>
                  <a:pt x="4763" y="16503"/>
                  <a:pt x="5966" y="18753"/>
                </a:cubicBezTo>
                <a:cubicBezTo>
                  <a:pt x="5942" y="18741"/>
                  <a:pt x="5882" y="18622"/>
                  <a:pt x="5847" y="18574"/>
                </a:cubicBezTo>
                <a:lnTo>
                  <a:pt x="5847" y="18574"/>
                </a:lnTo>
                <a:cubicBezTo>
                  <a:pt x="5942" y="18741"/>
                  <a:pt x="6037" y="18920"/>
                  <a:pt x="6120" y="19086"/>
                </a:cubicBezTo>
                <a:cubicBezTo>
                  <a:pt x="6204" y="19229"/>
                  <a:pt x="6323" y="19455"/>
                  <a:pt x="6323" y="19467"/>
                </a:cubicBezTo>
                <a:cubicBezTo>
                  <a:pt x="6073" y="19979"/>
                  <a:pt x="5811" y="20479"/>
                  <a:pt x="5573" y="20956"/>
                </a:cubicBezTo>
                <a:cubicBezTo>
                  <a:pt x="5299" y="21479"/>
                  <a:pt x="5049" y="21979"/>
                  <a:pt x="4799" y="22444"/>
                </a:cubicBezTo>
                <a:cubicBezTo>
                  <a:pt x="4694" y="22643"/>
                  <a:pt x="4413" y="23203"/>
                  <a:pt x="4438" y="23203"/>
                </a:cubicBezTo>
                <a:cubicBezTo>
                  <a:pt x="4441" y="23203"/>
                  <a:pt x="4450" y="23193"/>
                  <a:pt x="4465" y="23170"/>
                </a:cubicBezTo>
                <a:cubicBezTo>
                  <a:pt x="4593" y="22935"/>
                  <a:pt x="4647" y="22877"/>
                  <a:pt x="4663" y="22877"/>
                </a:cubicBezTo>
                <a:cubicBezTo>
                  <a:pt x="4666" y="22877"/>
                  <a:pt x="4668" y="22880"/>
                  <a:pt x="4668" y="22884"/>
                </a:cubicBezTo>
                <a:cubicBezTo>
                  <a:pt x="4132" y="23980"/>
                  <a:pt x="4358" y="23396"/>
                  <a:pt x="3977" y="24123"/>
                </a:cubicBezTo>
                <a:cubicBezTo>
                  <a:pt x="3957" y="24149"/>
                  <a:pt x="3946" y="24161"/>
                  <a:pt x="3941" y="24161"/>
                </a:cubicBezTo>
                <a:cubicBezTo>
                  <a:pt x="3913" y="24161"/>
                  <a:pt x="4187" y="23655"/>
                  <a:pt x="4156" y="23634"/>
                </a:cubicBezTo>
                <a:lnTo>
                  <a:pt x="4156" y="23634"/>
                </a:lnTo>
                <a:lnTo>
                  <a:pt x="3632" y="24694"/>
                </a:lnTo>
                <a:cubicBezTo>
                  <a:pt x="3310" y="25277"/>
                  <a:pt x="3025" y="25873"/>
                  <a:pt x="2739" y="26385"/>
                </a:cubicBezTo>
                <a:cubicBezTo>
                  <a:pt x="2858" y="26159"/>
                  <a:pt x="2739" y="26290"/>
                  <a:pt x="2953" y="25920"/>
                </a:cubicBezTo>
                <a:lnTo>
                  <a:pt x="2953" y="25920"/>
                </a:lnTo>
                <a:cubicBezTo>
                  <a:pt x="2929" y="25980"/>
                  <a:pt x="2953" y="25944"/>
                  <a:pt x="2929" y="25992"/>
                </a:cubicBezTo>
                <a:cubicBezTo>
                  <a:pt x="3358" y="25183"/>
                  <a:pt x="3180" y="25468"/>
                  <a:pt x="3477" y="24873"/>
                </a:cubicBezTo>
                <a:lnTo>
                  <a:pt x="3477" y="24873"/>
                </a:lnTo>
                <a:cubicBezTo>
                  <a:pt x="3143" y="25540"/>
                  <a:pt x="2703" y="26397"/>
                  <a:pt x="2394" y="26956"/>
                </a:cubicBezTo>
                <a:cubicBezTo>
                  <a:pt x="2403" y="26946"/>
                  <a:pt x="2409" y="26941"/>
                  <a:pt x="2412" y="26941"/>
                </a:cubicBezTo>
                <a:lnTo>
                  <a:pt x="2412" y="26941"/>
                </a:lnTo>
                <a:cubicBezTo>
                  <a:pt x="2443" y="26941"/>
                  <a:pt x="2149" y="27472"/>
                  <a:pt x="2084" y="27635"/>
                </a:cubicBezTo>
                <a:lnTo>
                  <a:pt x="2060" y="27671"/>
                </a:lnTo>
                <a:cubicBezTo>
                  <a:pt x="2072" y="27683"/>
                  <a:pt x="1882" y="28064"/>
                  <a:pt x="1822" y="28183"/>
                </a:cubicBezTo>
                <a:lnTo>
                  <a:pt x="1703" y="28314"/>
                </a:lnTo>
                <a:cubicBezTo>
                  <a:pt x="1660" y="28404"/>
                  <a:pt x="1652" y="28427"/>
                  <a:pt x="1655" y="28427"/>
                </a:cubicBezTo>
                <a:cubicBezTo>
                  <a:pt x="1659" y="28427"/>
                  <a:pt x="1676" y="28403"/>
                  <a:pt x="1679" y="28403"/>
                </a:cubicBezTo>
                <a:lnTo>
                  <a:pt x="1679" y="28403"/>
                </a:lnTo>
                <a:cubicBezTo>
                  <a:pt x="1683" y="28403"/>
                  <a:pt x="1675" y="28426"/>
                  <a:pt x="1632" y="28516"/>
                </a:cubicBezTo>
                <a:cubicBezTo>
                  <a:pt x="1536" y="28706"/>
                  <a:pt x="1310" y="29147"/>
                  <a:pt x="1096" y="29540"/>
                </a:cubicBezTo>
                <a:cubicBezTo>
                  <a:pt x="989" y="29730"/>
                  <a:pt x="894" y="29921"/>
                  <a:pt x="810" y="30064"/>
                </a:cubicBezTo>
                <a:cubicBezTo>
                  <a:pt x="763" y="30135"/>
                  <a:pt x="727" y="30195"/>
                  <a:pt x="703" y="30242"/>
                </a:cubicBezTo>
                <a:cubicBezTo>
                  <a:pt x="679" y="30278"/>
                  <a:pt x="667" y="30302"/>
                  <a:pt x="655" y="30326"/>
                </a:cubicBezTo>
                <a:cubicBezTo>
                  <a:pt x="632" y="30350"/>
                  <a:pt x="620" y="30373"/>
                  <a:pt x="620" y="30373"/>
                </a:cubicBezTo>
                <a:cubicBezTo>
                  <a:pt x="382" y="30826"/>
                  <a:pt x="262" y="31076"/>
                  <a:pt x="120" y="31350"/>
                </a:cubicBezTo>
                <a:cubicBezTo>
                  <a:pt x="370" y="31302"/>
                  <a:pt x="632" y="31254"/>
                  <a:pt x="1013" y="31195"/>
                </a:cubicBezTo>
                <a:lnTo>
                  <a:pt x="1013" y="31195"/>
                </a:lnTo>
                <a:cubicBezTo>
                  <a:pt x="941" y="31219"/>
                  <a:pt x="715" y="31266"/>
                  <a:pt x="679" y="31278"/>
                </a:cubicBezTo>
                <a:cubicBezTo>
                  <a:pt x="1322" y="31159"/>
                  <a:pt x="2048" y="31040"/>
                  <a:pt x="2751" y="30921"/>
                </a:cubicBezTo>
                <a:cubicBezTo>
                  <a:pt x="3370" y="30814"/>
                  <a:pt x="3977" y="30719"/>
                  <a:pt x="4513" y="30635"/>
                </a:cubicBezTo>
                <a:cubicBezTo>
                  <a:pt x="5370" y="30481"/>
                  <a:pt x="6120" y="30338"/>
                  <a:pt x="6656" y="30219"/>
                </a:cubicBezTo>
                <a:lnTo>
                  <a:pt x="6656" y="30219"/>
                </a:lnTo>
                <a:cubicBezTo>
                  <a:pt x="6495" y="30252"/>
                  <a:pt x="6106" y="30316"/>
                  <a:pt x="6044" y="30316"/>
                </a:cubicBezTo>
                <a:cubicBezTo>
                  <a:pt x="6018" y="30316"/>
                  <a:pt x="6047" y="30306"/>
                  <a:pt x="6168" y="30278"/>
                </a:cubicBezTo>
                <a:cubicBezTo>
                  <a:pt x="6394" y="30219"/>
                  <a:pt x="6763" y="30159"/>
                  <a:pt x="7120" y="30100"/>
                </a:cubicBezTo>
                <a:lnTo>
                  <a:pt x="7120" y="30100"/>
                </a:lnTo>
                <a:cubicBezTo>
                  <a:pt x="7113" y="30103"/>
                  <a:pt x="7114" y="30104"/>
                  <a:pt x="7124" y="30104"/>
                </a:cubicBezTo>
                <a:cubicBezTo>
                  <a:pt x="7182" y="30104"/>
                  <a:pt x="7547" y="30043"/>
                  <a:pt x="7575" y="30043"/>
                </a:cubicBezTo>
                <a:cubicBezTo>
                  <a:pt x="7589" y="30043"/>
                  <a:pt x="7525" y="30057"/>
                  <a:pt x="7311" y="30100"/>
                </a:cubicBezTo>
                <a:cubicBezTo>
                  <a:pt x="7315" y="30100"/>
                  <a:pt x="7319" y="30100"/>
                  <a:pt x="7324" y="30100"/>
                </a:cubicBezTo>
                <a:cubicBezTo>
                  <a:pt x="7538" y="30100"/>
                  <a:pt x="8661" y="29868"/>
                  <a:pt x="8836" y="29868"/>
                </a:cubicBezTo>
                <a:cubicBezTo>
                  <a:pt x="8851" y="29868"/>
                  <a:pt x="8859" y="29870"/>
                  <a:pt x="8859" y="29873"/>
                </a:cubicBezTo>
                <a:cubicBezTo>
                  <a:pt x="9025" y="29826"/>
                  <a:pt x="10049" y="29659"/>
                  <a:pt x="10430" y="29564"/>
                </a:cubicBezTo>
                <a:lnTo>
                  <a:pt x="10430" y="29564"/>
                </a:lnTo>
                <a:cubicBezTo>
                  <a:pt x="10514" y="29576"/>
                  <a:pt x="9883" y="29671"/>
                  <a:pt x="9883" y="29695"/>
                </a:cubicBezTo>
                <a:lnTo>
                  <a:pt x="10347" y="29599"/>
                </a:lnTo>
                <a:lnTo>
                  <a:pt x="10347" y="29611"/>
                </a:lnTo>
                <a:cubicBezTo>
                  <a:pt x="11240" y="29480"/>
                  <a:pt x="11395" y="29385"/>
                  <a:pt x="11931" y="29290"/>
                </a:cubicBezTo>
                <a:lnTo>
                  <a:pt x="11931" y="29290"/>
                </a:lnTo>
                <a:lnTo>
                  <a:pt x="11907" y="29302"/>
                </a:lnTo>
                <a:lnTo>
                  <a:pt x="11907" y="29302"/>
                </a:lnTo>
                <a:lnTo>
                  <a:pt x="12264" y="29230"/>
                </a:lnTo>
                <a:lnTo>
                  <a:pt x="12264" y="29230"/>
                </a:lnTo>
                <a:lnTo>
                  <a:pt x="11847" y="29338"/>
                </a:lnTo>
                <a:cubicBezTo>
                  <a:pt x="12133" y="29290"/>
                  <a:pt x="12347" y="29242"/>
                  <a:pt x="12574" y="29195"/>
                </a:cubicBezTo>
                <a:cubicBezTo>
                  <a:pt x="12681" y="29171"/>
                  <a:pt x="12800" y="29147"/>
                  <a:pt x="12919" y="29123"/>
                </a:cubicBezTo>
                <a:cubicBezTo>
                  <a:pt x="12990" y="29111"/>
                  <a:pt x="13050" y="29099"/>
                  <a:pt x="13121" y="29076"/>
                </a:cubicBezTo>
                <a:cubicBezTo>
                  <a:pt x="13181" y="29064"/>
                  <a:pt x="13252" y="29052"/>
                  <a:pt x="13312" y="29040"/>
                </a:cubicBezTo>
                <a:lnTo>
                  <a:pt x="13347" y="29052"/>
                </a:lnTo>
                <a:lnTo>
                  <a:pt x="13371" y="29040"/>
                </a:lnTo>
                <a:lnTo>
                  <a:pt x="13431" y="29087"/>
                </a:lnTo>
                <a:lnTo>
                  <a:pt x="13443" y="29099"/>
                </a:lnTo>
                <a:lnTo>
                  <a:pt x="13467" y="29135"/>
                </a:lnTo>
                <a:lnTo>
                  <a:pt x="13475" y="29142"/>
                </a:lnTo>
                <a:lnTo>
                  <a:pt x="13475" y="29142"/>
                </a:lnTo>
                <a:cubicBezTo>
                  <a:pt x="13477" y="29145"/>
                  <a:pt x="13482" y="29151"/>
                  <a:pt x="13490" y="29159"/>
                </a:cubicBezTo>
                <a:cubicBezTo>
                  <a:pt x="13764" y="29397"/>
                  <a:pt x="14348" y="30004"/>
                  <a:pt x="14610" y="30230"/>
                </a:cubicBezTo>
                <a:cubicBezTo>
                  <a:pt x="14776" y="30421"/>
                  <a:pt x="14895" y="30600"/>
                  <a:pt x="15157" y="30826"/>
                </a:cubicBezTo>
                <a:lnTo>
                  <a:pt x="15086" y="30814"/>
                </a:lnTo>
                <a:cubicBezTo>
                  <a:pt x="14479" y="30207"/>
                  <a:pt x="14883" y="30564"/>
                  <a:pt x="14240" y="29933"/>
                </a:cubicBezTo>
                <a:lnTo>
                  <a:pt x="14240" y="29933"/>
                </a:lnTo>
                <a:cubicBezTo>
                  <a:pt x="14669" y="30445"/>
                  <a:pt x="15979" y="31778"/>
                  <a:pt x="16848" y="32671"/>
                </a:cubicBezTo>
                <a:cubicBezTo>
                  <a:pt x="17574" y="33374"/>
                  <a:pt x="18693" y="34588"/>
                  <a:pt x="19039" y="34850"/>
                </a:cubicBezTo>
                <a:lnTo>
                  <a:pt x="18943" y="34791"/>
                </a:lnTo>
                <a:lnTo>
                  <a:pt x="20110" y="36017"/>
                </a:lnTo>
                <a:cubicBezTo>
                  <a:pt x="21027" y="36946"/>
                  <a:pt x="21956" y="37898"/>
                  <a:pt x="22730" y="38696"/>
                </a:cubicBezTo>
                <a:cubicBezTo>
                  <a:pt x="22765" y="38470"/>
                  <a:pt x="22789" y="38255"/>
                  <a:pt x="22825" y="38053"/>
                </a:cubicBezTo>
                <a:lnTo>
                  <a:pt x="22825" y="38041"/>
                </a:lnTo>
                <a:cubicBezTo>
                  <a:pt x="22849" y="37839"/>
                  <a:pt x="22884" y="37648"/>
                  <a:pt x="22908" y="37458"/>
                </a:cubicBezTo>
                <a:lnTo>
                  <a:pt x="22968" y="37160"/>
                </a:lnTo>
                <a:cubicBezTo>
                  <a:pt x="23063" y="36029"/>
                  <a:pt x="23492" y="33338"/>
                  <a:pt x="23515" y="32576"/>
                </a:cubicBezTo>
                <a:cubicBezTo>
                  <a:pt x="23545" y="32404"/>
                  <a:pt x="23558" y="32341"/>
                  <a:pt x="23562" y="32341"/>
                </a:cubicBezTo>
                <a:lnTo>
                  <a:pt x="23562" y="32341"/>
                </a:lnTo>
                <a:cubicBezTo>
                  <a:pt x="23573" y="32341"/>
                  <a:pt x="23519" y="32795"/>
                  <a:pt x="23527" y="32838"/>
                </a:cubicBezTo>
                <a:cubicBezTo>
                  <a:pt x="23599" y="32374"/>
                  <a:pt x="23658" y="31576"/>
                  <a:pt x="23765" y="31135"/>
                </a:cubicBezTo>
                <a:lnTo>
                  <a:pt x="23765" y="31135"/>
                </a:lnTo>
                <a:cubicBezTo>
                  <a:pt x="23775" y="31135"/>
                  <a:pt x="23713" y="31581"/>
                  <a:pt x="23716" y="31581"/>
                </a:cubicBezTo>
                <a:cubicBezTo>
                  <a:pt x="23717" y="31581"/>
                  <a:pt x="23721" y="31559"/>
                  <a:pt x="23730" y="31504"/>
                </a:cubicBezTo>
                <a:cubicBezTo>
                  <a:pt x="23801" y="31171"/>
                  <a:pt x="23777" y="31016"/>
                  <a:pt x="23861" y="30635"/>
                </a:cubicBezTo>
                <a:lnTo>
                  <a:pt x="23861" y="30635"/>
                </a:lnTo>
                <a:cubicBezTo>
                  <a:pt x="23856" y="30651"/>
                  <a:pt x="23853" y="30658"/>
                  <a:pt x="23850" y="30658"/>
                </a:cubicBezTo>
                <a:cubicBezTo>
                  <a:pt x="23826" y="30658"/>
                  <a:pt x="23892" y="29952"/>
                  <a:pt x="23968" y="29433"/>
                </a:cubicBezTo>
                <a:lnTo>
                  <a:pt x="23968" y="29433"/>
                </a:lnTo>
                <a:cubicBezTo>
                  <a:pt x="23956" y="29504"/>
                  <a:pt x="23944" y="29552"/>
                  <a:pt x="23944" y="29588"/>
                </a:cubicBezTo>
                <a:cubicBezTo>
                  <a:pt x="23941" y="29595"/>
                  <a:pt x="23939" y="29598"/>
                  <a:pt x="23937" y="29598"/>
                </a:cubicBezTo>
                <a:cubicBezTo>
                  <a:pt x="23920" y="29598"/>
                  <a:pt x="23982" y="29222"/>
                  <a:pt x="24004" y="29004"/>
                </a:cubicBezTo>
                <a:cubicBezTo>
                  <a:pt x="24004" y="29004"/>
                  <a:pt x="24004" y="29028"/>
                  <a:pt x="24004" y="29087"/>
                </a:cubicBezTo>
                <a:cubicBezTo>
                  <a:pt x="24087" y="28480"/>
                  <a:pt x="24170" y="27849"/>
                  <a:pt x="24254" y="27206"/>
                </a:cubicBezTo>
                <a:cubicBezTo>
                  <a:pt x="24337" y="26587"/>
                  <a:pt x="24432" y="25944"/>
                  <a:pt x="24516" y="25289"/>
                </a:cubicBezTo>
                <a:cubicBezTo>
                  <a:pt x="25349" y="24885"/>
                  <a:pt x="26194" y="24468"/>
                  <a:pt x="27040" y="24051"/>
                </a:cubicBezTo>
                <a:cubicBezTo>
                  <a:pt x="27885" y="23623"/>
                  <a:pt x="28730" y="23218"/>
                  <a:pt x="29564" y="22813"/>
                </a:cubicBezTo>
                <a:lnTo>
                  <a:pt x="29564" y="22813"/>
                </a:lnTo>
                <a:lnTo>
                  <a:pt x="29052" y="23087"/>
                </a:lnTo>
                <a:cubicBezTo>
                  <a:pt x="29457" y="22872"/>
                  <a:pt x="30171" y="22527"/>
                  <a:pt x="30397" y="22420"/>
                </a:cubicBezTo>
                <a:lnTo>
                  <a:pt x="30397" y="22420"/>
                </a:lnTo>
                <a:lnTo>
                  <a:pt x="30338" y="22456"/>
                </a:lnTo>
                <a:cubicBezTo>
                  <a:pt x="31112" y="22122"/>
                  <a:pt x="31171" y="22003"/>
                  <a:pt x="31766" y="21753"/>
                </a:cubicBezTo>
                <a:lnTo>
                  <a:pt x="31766" y="21753"/>
                </a:lnTo>
                <a:lnTo>
                  <a:pt x="31659" y="21813"/>
                </a:lnTo>
                <a:cubicBezTo>
                  <a:pt x="32564" y="21372"/>
                  <a:pt x="33124" y="21146"/>
                  <a:pt x="33993" y="20682"/>
                </a:cubicBezTo>
                <a:cubicBezTo>
                  <a:pt x="34695" y="20360"/>
                  <a:pt x="34636" y="20408"/>
                  <a:pt x="35124" y="20194"/>
                </a:cubicBezTo>
                <a:cubicBezTo>
                  <a:pt x="35529" y="19991"/>
                  <a:pt x="35707" y="19872"/>
                  <a:pt x="35719" y="19860"/>
                </a:cubicBezTo>
                <a:lnTo>
                  <a:pt x="35719" y="19860"/>
                </a:lnTo>
                <a:lnTo>
                  <a:pt x="35529" y="19955"/>
                </a:lnTo>
                <a:cubicBezTo>
                  <a:pt x="35503" y="19965"/>
                  <a:pt x="35488" y="19969"/>
                  <a:pt x="35483" y="19969"/>
                </a:cubicBezTo>
                <a:cubicBezTo>
                  <a:pt x="35446" y="19969"/>
                  <a:pt x="35978" y="19711"/>
                  <a:pt x="36231" y="19574"/>
                </a:cubicBezTo>
                <a:lnTo>
                  <a:pt x="36231" y="19574"/>
                </a:lnTo>
                <a:cubicBezTo>
                  <a:pt x="36017" y="19646"/>
                  <a:pt x="36076" y="19551"/>
                  <a:pt x="35422" y="19824"/>
                </a:cubicBezTo>
                <a:lnTo>
                  <a:pt x="36172" y="19455"/>
                </a:lnTo>
                <a:lnTo>
                  <a:pt x="35541" y="19146"/>
                </a:lnTo>
                <a:lnTo>
                  <a:pt x="35541" y="19146"/>
                </a:lnTo>
                <a:cubicBezTo>
                  <a:pt x="35576" y="19158"/>
                  <a:pt x="35612" y="19182"/>
                  <a:pt x="35636" y="19182"/>
                </a:cubicBezTo>
                <a:cubicBezTo>
                  <a:pt x="35576" y="19158"/>
                  <a:pt x="35398" y="19074"/>
                  <a:pt x="35326" y="19039"/>
                </a:cubicBezTo>
                <a:lnTo>
                  <a:pt x="35326" y="19039"/>
                </a:lnTo>
                <a:cubicBezTo>
                  <a:pt x="35624" y="19170"/>
                  <a:pt x="36148" y="19408"/>
                  <a:pt x="36196" y="19420"/>
                </a:cubicBezTo>
                <a:cubicBezTo>
                  <a:pt x="35755" y="19229"/>
                  <a:pt x="35743" y="19170"/>
                  <a:pt x="35291" y="18967"/>
                </a:cubicBezTo>
                <a:lnTo>
                  <a:pt x="35291" y="18967"/>
                </a:lnTo>
                <a:cubicBezTo>
                  <a:pt x="35326" y="18979"/>
                  <a:pt x="35410" y="19003"/>
                  <a:pt x="35648" y="19122"/>
                </a:cubicBezTo>
                <a:cubicBezTo>
                  <a:pt x="35291" y="18920"/>
                  <a:pt x="34922" y="18741"/>
                  <a:pt x="34779" y="18646"/>
                </a:cubicBezTo>
                <a:lnTo>
                  <a:pt x="34779" y="18646"/>
                </a:lnTo>
                <a:cubicBezTo>
                  <a:pt x="35076" y="18812"/>
                  <a:pt x="35291" y="18884"/>
                  <a:pt x="35362" y="18908"/>
                </a:cubicBezTo>
                <a:cubicBezTo>
                  <a:pt x="35088" y="18765"/>
                  <a:pt x="34529" y="18503"/>
                  <a:pt x="34338" y="18420"/>
                </a:cubicBezTo>
                <a:cubicBezTo>
                  <a:pt x="34316" y="18365"/>
                  <a:pt x="33513" y="18004"/>
                  <a:pt x="33561" y="18004"/>
                </a:cubicBezTo>
                <a:cubicBezTo>
                  <a:pt x="33565" y="18004"/>
                  <a:pt x="33578" y="18007"/>
                  <a:pt x="33600" y="18015"/>
                </a:cubicBezTo>
                <a:cubicBezTo>
                  <a:pt x="33469" y="17967"/>
                  <a:pt x="33148" y="17800"/>
                  <a:pt x="32957" y="17705"/>
                </a:cubicBezTo>
                <a:cubicBezTo>
                  <a:pt x="32958" y="17705"/>
                  <a:pt x="32959" y="17705"/>
                  <a:pt x="32960" y="17705"/>
                </a:cubicBezTo>
                <a:cubicBezTo>
                  <a:pt x="33016" y="17705"/>
                  <a:pt x="33534" y="17957"/>
                  <a:pt x="33779" y="18050"/>
                </a:cubicBezTo>
                <a:cubicBezTo>
                  <a:pt x="34171" y="18236"/>
                  <a:pt x="34274" y="18290"/>
                  <a:pt x="34258" y="18290"/>
                </a:cubicBezTo>
                <a:cubicBezTo>
                  <a:pt x="34235" y="18290"/>
                  <a:pt x="33974" y="18182"/>
                  <a:pt x="33949" y="18182"/>
                </a:cubicBezTo>
                <a:cubicBezTo>
                  <a:pt x="33942" y="18182"/>
                  <a:pt x="33951" y="18189"/>
                  <a:pt x="33981" y="18205"/>
                </a:cubicBezTo>
                <a:lnTo>
                  <a:pt x="34814" y="18610"/>
                </a:lnTo>
                <a:cubicBezTo>
                  <a:pt x="34804" y="18604"/>
                  <a:pt x="34801" y="18601"/>
                  <a:pt x="34804" y="18601"/>
                </a:cubicBezTo>
                <a:lnTo>
                  <a:pt x="34804" y="18601"/>
                </a:lnTo>
                <a:cubicBezTo>
                  <a:pt x="34813" y="18601"/>
                  <a:pt x="34877" y="18626"/>
                  <a:pt x="34889" y="18626"/>
                </a:cubicBezTo>
                <a:cubicBezTo>
                  <a:pt x="34902" y="18626"/>
                  <a:pt x="34854" y="18597"/>
                  <a:pt x="34612" y="18479"/>
                </a:cubicBezTo>
                <a:lnTo>
                  <a:pt x="34612" y="18479"/>
                </a:lnTo>
                <a:cubicBezTo>
                  <a:pt x="34874" y="18574"/>
                  <a:pt x="35410" y="18812"/>
                  <a:pt x="35815" y="19051"/>
                </a:cubicBezTo>
                <a:cubicBezTo>
                  <a:pt x="35825" y="19054"/>
                  <a:pt x="35832" y="19056"/>
                  <a:pt x="35835" y="19056"/>
                </a:cubicBezTo>
                <a:cubicBezTo>
                  <a:pt x="35861" y="19056"/>
                  <a:pt x="35602" y="18927"/>
                  <a:pt x="35517" y="18884"/>
                </a:cubicBezTo>
                <a:lnTo>
                  <a:pt x="35517" y="18884"/>
                </a:lnTo>
                <a:cubicBezTo>
                  <a:pt x="35571" y="18904"/>
                  <a:pt x="35772" y="18982"/>
                  <a:pt x="35810" y="18982"/>
                </a:cubicBezTo>
                <a:cubicBezTo>
                  <a:pt x="35838" y="18982"/>
                  <a:pt x="35774" y="18937"/>
                  <a:pt x="35481" y="18789"/>
                </a:cubicBezTo>
                <a:lnTo>
                  <a:pt x="35481" y="18789"/>
                </a:lnTo>
                <a:cubicBezTo>
                  <a:pt x="35520" y="18809"/>
                  <a:pt x="35532" y="18816"/>
                  <a:pt x="35528" y="18816"/>
                </a:cubicBezTo>
                <a:cubicBezTo>
                  <a:pt x="35517" y="18816"/>
                  <a:pt x="35393" y="18762"/>
                  <a:pt x="35376" y="18762"/>
                </a:cubicBezTo>
                <a:cubicBezTo>
                  <a:pt x="35366" y="18762"/>
                  <a:pt x="35391" y="18780"/>
                  <a:pt x="35493" y="18836"/>
                </a:cubicBezTo>
                <a:cubicBezTo>
                  <a:pt x="35258" y="18724"/>
                  <a:pt x="34692" y="18428"/>
                  <a:pt x="34721" y="18428"/>
                </a:cubicBezTo>
                <a:lnTo>
                  <a:pt x="34721" y="18428"/>
                </a:lnTo>
                <a:cubicBezTo>
                  <a:pt x="34726" y="18428"/>
                  <a:pt x="34748" y="18436"/>
                  <a:pt x="34791" y="18455"/>
                </a:cubicBezTo>
                <a:cubicBezTo>
                  <a:pt x="34457" y="18300"/>
                  <a:pt x="33838" y="18003"/>
                  <a:pt x="33564" y="17884"/>
                </a:cubicBezTo>
                <a:cubicBezTo>
                  <a:pt x="33553" y="17874"/>
                  <a:pt x="33551" y="17870"/>
                  <a:pt x="33557" y="17870"/>
                </a:cubicBezTo>
                <a:cubicBezTo>
                  <a:pt x="33586" y="17870"/>
                  <a:pt x="33825" y="17988"/>
                  <a:pt x="33945" y="18039"/>
                </a:cubicBezTo>
                <a:lnTo>
                  <a:pt x="32993" y="17586"/>
                </a:lnTo>
                <a:lnTo>
                  <a:pt x="33255" y="17741"/>
                </a:lnTo>
                <a:cubicBezTo>
                  <a:pt x="32564" y="17384"/>
                  <a:pt x="32100" y="17217"/>
                  <a:pt x="31528" y="16955"/>
                </a:cubicBezTo>
                <a:cubicBezTo>
                  <a:pt x="31624" y="16955"/>
                  <a:pt x="32088" y="17181"/>
                  <a:pt x="32457" y="17348"/>
                </a:cubicBezTo>
                <a:cubicBezTo>
                  <a:pt x="32136" y="17134"/>
                  <a:pt x="32219" y="17253"/>
                  <a:pt x="31647" y="16967"/>
                </a:cubicBezTo>
                <a:cubicBezTo>
                  <a:pt x="31576" y="16919"/>
                  <a:pt x="31552" y="16907"/>
                  <a:pt x="31600" y="16907"/>
                </a:cubicBezTo>
                <a:lnTo>
                  <a:pt x="31123" y="16717"/>
                </a:lnTo>
                <a:cubicBezTo>
                  <a:pt x="31060" y="16682"/>
                  <a:pt x="31047" y="16671"/>
                  <a:pt x="31056" y="16671"/>
                </a:cubicBezTo>
                <a:cubicBezTo>
                  <a:pt x="31063" y="16671"/>
                  <a:pt x="31080" y="16676"/>
                  <a:pt x="31100" y="16681"/>
                </a:cubicBezTo>
                <a:cubicBezTo>
                  <a:pt x="30350" y="16360"/>
                  <a:pt x="31112" y="16741"/>
                  <a:pt x="30064" y="16241"/>
                </a:cubicBezTo>
                <a:lnTo>
                  <a:pt x="30064" y="16241"/>
                </a:lnTo>
                <a:cubicBezTo>
                  <a:pt x="30695" y="16574"/>
                  <a:pt x="30612" y="16491"/>
                  <a:pt x="31147" y="16753"/>
                </a:cubicBezTo>
                <a:cubicBezTo>
                  <a:pt x="31197" y="16782"/>
                  <a:pt x="31212" y="16795"/>
                  <a:pt x="31203" y="16795"/>
                </a:cubicBezTo>
                <a:cubicBezTo>
                  <a:pt x="31157" y="16795"/>
                  <a:pt x="30488" y="16481"/>
                  <a:pt x="30350" y="16431"/>
                </a:cubicBezTo>
                <a:cubicBezTo>
                  <a:pt x="29838" y="16169"/>
                  <a:pt x="29802" y="16098"/>
                  <a:pt x="29135" y="15800"/>
                </a:cubicBezTo>
                <a:lnTo>
                  <a:pt x="29135" y="15800"/>
                </a:lnTo>
                <a:cubicBezTo>
                  <a:pt x="29599" y="16003"/>
                  <a:pt x="29171" y="15776"/>
                  <a:pt x="29826" y="16098"/>
                </a:cubicBezTo>
                <a:cubicBezTo>
                  <a:pt x="29910" y="16136"/>
                  <a:pt x="29946" y="16151"/>
                  <a:pt x="29950" y="16151"/>
                </a:cubicBezTo>
                <a:cubicBezTo>
                  <a:pt x="29966" y="16151"/>
                  <a:pt x="29622" y="15977"/>
                  <a:pt x="29576" y="15931"/>
                </a:cubicBezTo>
                <a:cubicBezTo>
                  <a:pt x="29535" y="15912"/>
                  <a:pt x="29518" y="15907"/>
                  <a:pt x="29510" y="15907"/>
                </a:cubicBezTo>
                <a:cubicBezTo>
                  <a:pt x="29499" y="15907"/>
                  <a:pt x="29505" y="15917"/>
                  <a:pt x="29494" y="15917"/>
                </a:cubicBezTo>
                <a:cubicBezTo>
                  <a:pt x="29476" y="15917"/>
                  <a:pt x="29418" y="15893"/>
                  <a:pt x="29195" y="15776"/>
                </a:cubicBezTo>
                <a:lnTo>
                  <a:pt x="29195" y="15776"/>
                </a:lnTo>
                <a:lnTo>
                  <a:pt x="29207" y="15788"/>
                </a:lnTo>
                <a:lnTo>
                  <a:pt x="29207" y="15788"/>
                </a:lnTo>
                <a:lnTo>
                  <a:pt x="28409" y="15431"/>
                </a:lnTo>
                <a:cubicBezTo>
                  <a:pt x="27683" y="15050"/>
                  <a:pt x="26730" y="14657"/>
                  <a:pt x="26254" y="14371"/>
                </a:cubicBezTo>
                <a:lnTo>
                  <a:pt x="26254" y="14371"/>
                </a:lnTo>
                <a:lnTo>
                  <a:pt x="26349" y="14455"/>
                </a:lnTo>
                <a:cubicBezTo>
                  <a:pt x="25885" y="14229"/>
                  <a:pt x="25230" y="13907"/>
                  <a:pt x="24897" y="13752"/>
                </a:cubicBezTo>
                <a:lnTo>
                  <a:pt x="24897" y="13752"/>
                </a:lnTo>
                <a:cubicBezTo>
                  <a:pt x="24980" y="13776"/>
                  <a:pt x="25289" y="13919"/>
                  <a:pt x="25623" y="14074"/>
                </a:cubicBezTo>
                <a:cubicBezTo>
                  <a:pt x="25432" y="13978"/>
                  <a:pt x="25242" y="13883"/>
                  <a:pt x="25051" y="13800"/>
                </a:cubicBezTo>
                <a:cubicBezTo>
                  <a:pt x="24873" y="13705"/>
                  <a:pt x="24658" y="13609"/>
                  <a:pt x="24587" y="13574"/>
                </a:cubicBezTo>
                <a:cubicBezTo>
                  <a:pt x="24551" y="13395"/>
                  <a:pt x="24527" y="13216"/>
                  <a:pt x="24492" y="13062"/>
                </a:cubicBezTo>
                <a:cubicBezTo>
                  <a:pt x="24456" y="12871"/>
                  <a:pt x="24432" y="12705"/>
                  <a:pt x="24396" y="12538"/>
                </a:cubicBezTo>
                <a:lnTo>
                  <a:pt x="24396" y="12538"/>
                </a:lnTo>
                <a:cubicBezTo>
                  <a:pt x="24432" y="12990"/>
                  <a:pt x="24444" y="13062"/>
                  <a:pt x="24492" y="13478"/>
                </a:cubicBezTo>
                <a:cubicBezTo>
                  <a:pt x="24361" y="12895"/>
                  <a:pt x="24420" y="12776"/>
                  <a:pt x="24289" y="12014"/>
                </a:cubicBezTo>
                <a:cubicBezTo>
                  <a:pt x="24290" y="12013"/>
                  <a:pt x="24292" y="12012"/>
                  <a:pt x="24293" y="12012"/>
                </a:cubicBezTo>
                <a:cubicBezTo>
                  <a:pt x="24309" y="12012"/>
                  <a:pt x="24331" y="12122"/>
                  <a:pt x="24346" y="12122"/>
                </a:cubicBezTo>
                <a:cubicBezTo>
                  <a:pt x="24352" y="12122"/>
                  <a:pt x="24357" y="12103"/>
                  <a:pt x="24361" y="12050"/>
                </a:cubicBezTo>
                <a:cubicBezTo>
                  <a:pt x="24289" y="11728"/>
                  <a:pt x="24218" y="11192"/>
                  <a:pt x="24146" y="10835"/>
                </a:cubicBezTo>
                <a:cubicBezTo>
                  <a:pt x="24146" y="10800"/>
                  <a:pt x="24149" y="10783"/>
                  <a:pt x="24155" y="10783"/>
                </a:cubicBezTo>
                <a:cubicBezTo>
                  <a:pt x="24178" y="10783"/>
                  <a:pt x="24252" y="11123"/>
                  <a:pt x="24349" y="11764"/>
                </a:cubicBezTo>
                <a:cubicBezTo>
                  <a:pt x="24373" y="12062"/>
                  <a:pt x="24420" y="12371"/>
                  <a:pt x="24468" y="12681"/>
                </a:cubicBezTo>
                <a:cubicBezTo>
                  <a:pt x="24504" y="12824"/>
                  <a:pt x="24527" y="12966"/>
                  <a:pt x="24539" y="13109"/>
                </a:cubicBezTo>
                <a:cubicBezTo>
                  <a:pt x="24551" y="13181"/>
                  <a:pt x="24563" y="13252"/>
                  <a:pt x="24575" y="13312"/>
                </a:cubicBezTo>
                <a:lnTo>
                  <a:pt x="24587" y="13419"/>
                </a:lnTo>
                <a:cubicBezTo>
                  <a:pt x="24587" y="13399"/>
                  <a:pt x="24587" y="13378"/>
                  <a:pt x="24587" y="13359"/>
                </a:cubicBezTo>
                <a:lnTo>
                  <a:pt x="24575" y="13205"/>
                </a:lnTo>
                <a:lnTo>
                  <a:pt x="24575" y="13205"/>
                </a:lnTo>
                <a:cubicBezTo>
                  <a:pt x="24587" y="13336"/>
                  <a:pt x="24611" y="13443"/>
                  <a:pt x="24623" y="13550"/>
                </a:cubicBezTo>
                <a:cubicBezTo>
                  <a:pt x="24766" y="13609"/>
                  <a:pt x="24885" y="13669"/>
                  <a:pt x="25004" y="13728"/>
                </a:cubicBezTo>
                <a:cubicBezTo>
                  <a:pt x="25147" y="13800"/>
                  <a:pt x="25301" y="13871"/>
                  <a:pt x="25480" y="13943"/>
                </a:cubicBezTo>
                <a:lnTo>
                  <a:pt x="25456" y="13943"/>
                </a:lnTo>
                <a:lnTo>
                  <a:pt x="25706" y="14026"/>
                </a:lnTo>
                <a:lnTo>
                  <a:pt x="25456" y="13907"/>
                </a:lnTo>
                <a:lnTo>
                  <a:pt x="25456" y="13907"/>
                </a:lnTo>
                <a:cubicBezTo>
                  <a:pt x="25599" y="13955"/>
                  <a:pt x="25968" y="14108"/>
                  <a:pt x="26191" y="14211"/>
                </a:cubicBezTo>
                <a:lnTo>
                  <a:pt x="26191" y="14211"/>
                </a:lnTo>
                <a:cubicBezTo>
                  <a:pt x="25540" y="13897"/>
                  <a:pt x="25445" y="13909"/>
                  <a:pt x="25087" y="13764"/>
                </a:cubicBezTo>
                <a:cubicBezTo>
                  <a:pt x="24980" y="13717"/>
                  <a:pt x="24885" y="13669"/>
                  <a:pt x="24789" y="13621"/>
                </a:cubicBezTo>
                <a:lnTo>
                  <a:pt x="24730" y="13586"/>
                </a:lnTo>
                <a:cubicBezTo>
                  <a:pt x="24718" y="13574"/>
                  <a:pt x="24718" y="13574"/>
                  <a:pt x="24706" y="13574"/>
                </a:cubicBezTo>
                <a:lnTo>
                  <a:pt x="24694" y="13562"/>
                </a:lnTo>
                <a:lnTo>
                  <a:pt x="24646" y="13538"/>
                </a:lnTo>
                <a:lnTo>
                  <a:pt x="24646" y="13455"/>
                </a:lnTo>
                <a:cubicBezTo>
                  <a:pt x="24646" y="13455"/>
                  <a:pt x="24646" y="13455"/>
                  <a:pt x="24646" y="13443"/>
                </a:cubicBezTo>
                <a:lnTo>
                  <a:pt x="24635" y="13383"/>
                </a:lnTo>
                <a:cubicBezTo>
                  <a:pt x="24635" y="13300"/>
                  <a:pt x="24623" y="13228"/>
                  <a:pt x="24611" y="13145"/>
                </a:cubicBezTo>
                <a:cubicBezTo>
                  <a:pt x="24599" y="12990"/>
                  <a:pt x="24575" y="12847"/>
                  <a:pt x="24539" y="12669"/>
                </a:cubicBezTo>
                <a:cubicBezTo>
                  <a:pt x="24548" y="12635"/>
                  <a:pt x="24526" y="12404"/>
                  <a:pt x="24539" y="12404"/>
                </a:cubicBezTo>
                <a:lnTo>
                  <a:pt x="24539" y="12404"/>
                </a:lnTo>
                <a:cubicBezTo>
                  <a:pt x="24544" y="12404"/>
                  <a:pt x="24555" y="12440"/>
                  <a:pt x="24575" y="12538"/>
                </a:cubicBezTo>
                <a:cubicBezTo>
                  <a:pt x="24646" y="12955"/>
                  <a:pt x="24670" y="13264"/>
                  <a:pt x="24694" y="13300"/>
                </a:cubicBezTo>
                <a:cubicBezTo>
                  <a:pt x="24635" y="12847"/>
                  <a:pt x="24670" y="13014"/>
                  <a:pt x="24563" y="12335"/>
                </a:cubicBezTo>
                <a:cubicBezTo>
                  <a:pt x="24516" y="12216"/>
                  <a:pt x="24408" y="11716"/>
                  <a:pt x="24313" y="11228"/>
                </a:cubicBezTo>
                <a:cubicBezTo>
                  <a:pt x="24230" y="10716"/>
                  <a:pt x="24135" y="10061"/>
                  <a:pt x="24075" y="9657"/>
                </a:cubicBezTo>
                <a:lnTo>
                  <a:pt x="24075" y="9657"/>
                </a:lnTo>
                <a:cubicBezTo>
                  <a:pt x="24149" y="10112"/>
                  <a:pt x="24242" y="10559"/>
                  <a:pt x="24262" y="10559"/>
                </a:cubicBezTo>
                <a:cubicBezTo>
                  <a:pt x="24264" y="10559"/>
                  <a:pt x="24265" y="10552"/>
                  <a:pt x="24265" y="10538"/>
                </a:cubicBezTo>
                <a:cubicBezTo>
                  <a:pt x="24201" y="10269"/>
                  <a:pt x="24156" y="9670"/>
                  <a:pt x="24130" y="9670"/>
                </a:cubicBezTo>
                <a:cubicBezTo>
                  <a:pt x="24127" y="9670"/>
                  <a:pt x="24125" y="9677"/>
                  <a:pt x="24123" y="9692"/>
                </a:cubicBezTo>
                <a:cubicBezTo>
                  <a:pt x="24039" y="9097"/>
                  <a:pt x="23896" y="8097"/>
                  <a:pt x="23920" y="8025"/>
                </a:cubicBezTo>
                <a:lnTo>
                  <a:pt x="23920" y="8025"/>
                </a:lnTo>
                <a:cubicBezTo>
                  <a:pt x="24013" y="8569"/>
                  <a:pt x="24072" y="9102"/>
                  <a:pt x="24151" y="9569"/>
                </a:cubicBezTo>
                <a:lnTo>
                  <a:pt x="24151" y="9569"/>
                </a:lnTo>
                <a:cubicBezTo>
                  <a:pt x="24137" y="9482"/>
                  <a:pt x="24129" y="9404"/>
                  <a:pt x="24136" y="9404"/>
                </a:cubicBezTo>
                <a:lnTo>
                  <a:pt x="24136" y="9404"/>
                </a:lnTo>
                <a:cubicBezTo>
                  <a:pt x="24138" y="9404"/>
                  <a:pt x="24141" y="9412"/>
                  <a:pt x="24146" y="9430"/>
                </a:cubicBezTo>
                <a:lnTo>
                  <a:pt x="24242" y="10133"/>
                </a:lnTo>
                <a:cubicBezTo>
                  <a:pt x="24182" y="9597"/>
                  <a:pt x="24218" y="9692"/>
                  <a:pt x="24111" y="9014"/>
                </a:cubicBezTo>
                <a:lnTo>
                  <a:pt x="24111" y="9014"/>
                </a:lnTo>
                <a:cubicBezTo>
                  <a:pt x="24111" y="9049"/>
                  <a:pt x="24117" y="9106"/>
                  <a:pt x="24116" y="9106"/>
                </a:cubicBezTo>
                <a:cubicBezTo>
                  <a:pt x="24115" y="9106"/>
                  <a:pt x="24114" y="9100"/>
                  <a:pt x="24111" y="9085"/>
                </a:cubicBezTo>
                <a:cubicBezTo>
                  <a:pt x="24087" y="8918"/>
                  <a:pt x="24051" y="8704"/>
                  <a:pt x="24027" y="8525"/>
                </a:cubicBezTo>
                <a:lnTo>
                  <a:pt x="24063" y="8502"/>
                </a:lnTo>
                <a:cubicBezTo>
                  <a:pt x="23969" y="7995"/>
                  <a:pt x="23875" y="7035"/>
                  <a:pt x="23723" y="6115"/>
                </a:cubicBezTo>
                <a:lnTo>
                  <a:pt x="23723" y="6115"/>
                </a:lnTo>
                <a:cubicBezTo>
                  <a:pt x="23630" y="5415"/>
                  <a:pt x="23548" y="5351"/>
                  <a:pt x="23432" y="4561"/>
                </a:cubicBezTo>
                <a:lnTo>
                  <a:pt x="23432" y="4561"/>
                </a:lnTo>
                <a:cubicBezTo>
                  <a:pt x="23454" y="4667"/>
                  <a:pt x="23466" y="4699"/>
                  <a:pt x="23474" y="4699"/>
                </a:cubicBezTo>
                <a:cubicBezTo>
                  <a:pt x="23482" y="4699"/>
                  <a:pt x="23485" y="4657"/>
                  <a:pt x="23492" y="4632"/>
                </a:cubicBezTo>
                <a:cubicBezTo>
                  <a:pt x="23408" y="4239"/>
                  <a:pt x="23408" y="4013"/>
                  <a:pt x="23361" y="3608"/>
                </a:cubicBezTo>
                <a:lnTo>
                  <a:pt x="23361" y="3608"/>
                </a:lnTo>
                <a:cubicBezTo>
                  <a:pt x="23372" y="3725"/>
                  <a:pt x="23373" y="3766"/>
                  <a:pt x="23368" y="3766"/>
                </a:cubicBezTo>
                <a:cubicBezTo>
                  <a:pt x="23358" y="3766"/>
                  <a:pt x="23317" y="3553"/>
                  <a:pt x="23308" y="3553"/>
                </a:cubicBezTo>
                <a:lnTo>
                  <a:pt x="23308" y="3553"/>
                </a:lnTo>
                <a:cubicBezTo>
                  <a:pt x="23305" y="3553"/>
                  <a:pt x="23306" y="3578"/>
                  <a:pt x="23313" y="3644"/>
                </a:cubicBezTo>
                <a:cubicBezTo>
                  <a:pt x="23312" y="3644"/>
                  <a:pt x="23312" y="3644"/>
                  <a:pt x="23311" y="3644"/>
                </a:cubicBezTo>
                <a:cubicBezTo>
                  <a:pt x="23274" y="3644"/>
                  <a:pt x="23157" y="2840"/>
                  <a:pt x="23099" y="2418"/>
                </a:cubicBezTo>
                <a:cubicBezTo>
                  <a:pt x="23100" y="2397"/>
                  <a:pt x="23102" y="2388"/>
                  <a:pt x="23105" y="2388"/>
                </a:cubicBezTo>
                <a:cubicBezTo>
                  <a:pt x="23135" y="2388"/>
                  <a:pt x="23259" y="3240"/>
                  <a:pt x="23281" y="3240"/>
                </a:cubicBezTo>
                <a:cubicBezTo>
                  <a:pt x="23286" y="3240"/>
                  <a:pt x="23285" y="3195"/>
                  <a:pt x="23277" y="3084"/>
                </a:cubicBezTo>
                <a:cubicBezTo>
                  <a:pt x="23241" y="2823"/>
                  <a:pt x="23209" y="2686"/>
                  <a:pt x="23198" y="2686"/>
                </a:cubicBezTo>
                <a:lnTo>
                  <a:pt x="23198" y="2686"/>
                </a:lnTo>
                <a:cubicBezTo>
                  <a:pt x="23191" y="2686"/>
                  <a:pt x="23192" y="2742"/>
                  <a:pt x="23206" y="2858"/>
                </a:cubicBezTo>
                <a:cubicBezTo>
                  <a:pt x="23170" y="2596"/>
                  <a:pt x="23134" y="2251"/>
                  <a:pt x="23087" y="1941"/>
                </a:cubicBezTo>
                <a:cubicBezTo>
                  <a:pt x="23063" y="1775"/>
                  <a:pt x="23051" y="1632"/>
                  <a:pt x="23027" y="1489"/>
                </a:cubicBezTo>
                <a:lnTo>
                  <a:pt x="23015" y="1346"/>
                </a:lnTo>
                <a:lnTo>
                  <a:pt x="22992" y="1167"/>
                </a:lnTo>
                <a:cubicBezTo>
                  <a:pt x="22980" y="1048"/>
                  <a:pt x="22968" y="929"/>
                  <a:pt x="22956" y="834"/>
                </a:cubicBezTo>
                <a:cubicBezTo>
                  <a:pt x="22896" y="501"/>
                  <a:pt x="22849" y="239"/>
                  <a:pt x="22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hasCustomPrompt="1" type="title"/>
          </p:nvPr>
        </p:nvSpPr>
        <p:spPr>
          <a:xfrm>
            <a:off x="542175" y="1242029"/>
            <a:ext cx="1347300" cy="85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37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2" name="Google Shape;22;p3"/>
          <p:cNvGrpSpPr/>
          <p:nvPr/>
        </p:nvGrpSpPr>
        <p:grpSpPr>
          <a:xfrm>
            <a:off x="0" y="0"/>
            <a:ext cx="9150600" cy="5145300"/>
            <a:chOff x="0" y="0"/>
            <a:chExt cx="9150600" cy="5145300"/>
          </a:xfrm>
        </p:grpSpPr>
        <p:sp>
          <p:nvSpPr>
            <p:cNvPr id="23" name="Google Shape;23;p3"/>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3"/>
          <p:cNvSpPr txBox="1"/>
          <p:nvPr>
            <p:ph idx="2" type="title"/>
          </p:nvPr>
        </p:nvSpPr>
        <p:spPr>
          <a:xfrm>
            <a:off x="1840100" y="928525"/>
            <a:ext cx="3734700" cy="1241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idx="1" type="subTitle"/>
          </p:nvPr>
        </p:nvSpPr>
        <p:spPr>
          <a:xfrm>
            <a:off x="1840100" y="2406488"/>
            <a:ext cx="3734700" cy="563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96" name="Shape 196"/>
        <p:cNvGrpSpPr/>
        <p:nvPr/>
      </p:nvGrpSpPr>
      <p:grpSpPr>
        <a:xfrm>
          <a:off x="0" y="0"/>
          <a:ext cx="0" cy="0"/>
          <a:chOff x="0" y="0"/>
          <a:chExt cx="0" cy="0"/>
        </a:xfrm>
      </p:grpSpPr>
      <p:pic>
        <p:nvPicPr>
          <p:cNvPr id="197" name="Google Shape;197;p21"/>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198" name="Google Shape;198;p21"/>
          <p:cNvGrpSpPr/>
          <p:nvPr/>
        </p:nvGrpSpPr>
        <p:grpSpPr>
          <a:xfrm>
            <a:off x="0" y="0"/>
            <a:ext cx="9150600" cy="5145300"/>
            <a:chOff x="0" y="0"/>
            <a:chExt cx="9150600" cy="5145300"/>
          </a:xfrm>
        </p:grpSpPr>
        <p:sp>
          <p:nvSpPr>
            <p:cNvPr id="199" name="Google Shape;199;p21"/>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1"/>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1"/>
          <p:cNvSpPr txBox="1"/>
          <p:nvPr>
            <p:ph idx="2" type="title"/>
          </p:nvPr>
        </p:nvSpPr>
        <p:spPr>
          <a:xfrm>
            <a:off x="713099" y="1514225"/>
            <a:ext cx="2985900" cy="57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5" name="Google Shape;205;p21"/>
          <p:cNvSpPr txBox="1"/>
          <p:nvPr>
            <p:ph idx="1" type="subTitle"/>
          </p:nvPr>
        </p:nvSpPr>
        <p:spPr>
          <a:xfrm>
            <a:off x="713099" y="2090827"/>
            <a:ext cx="2985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1"/>
          <p:cNvSpPr txBox="1"/>
          <p:nvPr>
            <p:ph idx="3" type="title"/>
          </p:nvPr>
        </p:nvSpPr>
        <p:spPr>
          <a:xfrm>
            <a:off x="3079049" y="3151850"/>
            <a:ext cx="2985900" cy="57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7" name="Google Shape;207;p21"/>
          <p:cNvSpPr txBox="1"/>
          <p:nvPr>
            <p:ph idx="4" type="subTitle"/>
          </p:nvPr>
        </p:nvSpPr>
        <p:spPr>
          <a:xfrm>
            <a:off x="3079049" y="3728674"/>
            <a:ext cx="2985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1"/>
          <p:cNvSpPr txBox="1"/>
          <p:nvPr>
            <p:ph idx="5" type="title"/>
          </p:nvPr>
        </p:nvSpPr>
        <p:spPr>
          <a:xfrm>
            <a:off x="5445001" y="1514225"/>
            <a:ext cx="2985900" cy="572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9" name="Google Shape;209;p21"/>
          <p:cNvSpPr txBox="1"/>
          <p:nvPr>
            <p:ph idx="6" type="subTitle"/>
          </p:nvPr>
        </p:nvSpPr>
        <p:spPr>
          <a:xfrm>
            <a:off x="5445001" y="2090983"/>
            <a:ext cx="2985900" cy="792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2_1">
    <p:spTree>
      <p:nvGrpSpPr>
        <p:cNvPr id="210" name="Shape 210"/>
        <p:cNvGrpSpPr/>
        <p:nvPr/>
      </p:nvGrpSpPr>
      <p:grpSpPr>
        <a:xfrm>
          <a:off x="0" y="0"/>
          <a:ext cx="0" cy="0"/>
          <a:chOff x="0" y="0"/>
          <a:chExt cx="0" cy="0"/>
        </a:xfrm>
      </p:grpSpPr>
      <p:pic>
        <p:nvPicPr>
          <p:cNvPr id="211" name="Google Shape;211;p22"/>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212" name="Google Shape;212;p22"/>
          <p:cNvGrpSpPr/>
          <p:nvPr/>
        </p:nvGrpSpPr>
        <p:grpSpPr>
          <a:xfrm>
            <a:off x="0" y="0"/>
            <a:ext cx="9150600" cy="5145300"/>
            <a:chOff x="0" y="0"/>
            <a:chExt cx="9150600" cy="5145300"/>
          </a:xfrm>
        </p:grpSpPr>
        <p:sp>
          <p:nvSpPr>
            <p:cNvPr id="213" name="Google Shape;213;p22"/>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2"/>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22"/>
          <p:cNvSpPr txBox="1"/>
          <p:nvPr>
            <p:ph idx="2" type="title"/>
          </p:nvPr>
        </p:nvSpPr>
        <p:spPr>
          <a:xfrm>
            <a:off x="2324501" y="4069400"/>
            <a:ext cx="1822200" cy="4377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219" name="Google Shape;219;p22"/>
          <p:cNvSpPr txBox="1"/>
          <p:nvPr>
            <p:ph idx="1" type="subTitle"/>
          </p:nvPr>
        </p:nvSpPr>
        <p:spPr>
          <a:xfrm>
            <a:off x="4146699" y="4069400"/>
            <a:ext cx="3603000" cy="4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2"/>
          <p:cNvSpPr txBox="1"/>
          <p:nvPr>
            <p:ph idx="3" type="title"/>
          </p:nvPr>
        </p:nvSpPr>
        <p:spPr>
          <a:xfrm>
            <a:off x="2324501" y="3185717"/>
            <a:ext cx="1822200" cy="4377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221" name="Google Shape;221;p22"/>
          <p:cNvSpPr txBox="1"/>
          <p:nvPr>
            <p:ph idx="4" type="subTitle"/>
          </p:nvPr>
        </p:nvSpPr>
        <p:spPr>
          <a:xfrm>
            <a:off x="4146699" y="3185717"/>
            <a:ext cx="3603000" cy="4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2"/>
          <p:cNvSpPr txBox="1"/>
          <p:nvPr>
            <p:ph idx="5" type="title"/>
          </p:nvPr>
        </p:nvSpPr>
        <p:spPr>
          <a:xfrm>
            <a:off x="2324651" y="2302033"/>
            <a:ext cx="1822200" cy="4377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223" name="Google Shape;223;p22"/>
          <p:cNvSpPr txBox="1"/>
          <p:nvPr>
            <p:ph idx="6" type="subTitle"/>
          </p:nvPr>
        </p:nvSpPr>
        <p:spPr>
          <a:xfrm>
            <a:off x="4146848" y="2302033"/>
            <a:ext cx="3603000" cy="4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2"/>
          <p:cNvSpPr txBox="1"/>
          <p:nvPr>
            <p:ph idx="7" type="title"/>
          </p:nvPr>
        </p:nvSpPr>
        <p:spPr>
          <a:xfrm>
            <a:off x="2324501" y="1418350"/>
            <a:ext cx="1822200" cy="4377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225" name="Google Shape;225;p22"/>
          <p:cNvSpPr txBox="1"/>
          <p:nvPr>
            <p:ph idx="8" type="subTitle"/>
          </p:nvPr>
        </p:nvSpPr>
        <p:spPr>
          <a:xfrm>
            <a:off x="4146699" y="1418350"/>
            <a:ext cx="3603000" cy="4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226" name="Shape 226"/>
        <p:cNvGrpSpPr/>
        <p:nvPr/>
      </p:nvGrpSpPr>
      <p:grpSpPr>
        <a:xfrm>
          <a:off x="0" y="0"/>
          <a:ext cx="0" cy="0"/>
          <a:chOff x="0" y="0"/>
          <a:chExt cx="0" cy="0"/>
        </a:xfrm>
      </p:grpSpPr>
      <p:pic>
        <p:nvPicPr>
          <p:cNvPr id="227" name="Google Shape;227;p23"/>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228" name="Google Shape;228;p23"/>
          <p:cNvGrpSpPr/>
          <p:nvPr/>
        </p:nvGrpSpPr>
        <p:grpSpPr>
          <a:xfrm>
            <a:off x="0" y="0"/>
            <a:ext cx="9150600" cy="5145300"/>
            <a:chOff x="0" y="0"/>
            <a:chExt cx="9150600" cy="5145300"/>
          </a:xfrm>
        </p:grpSpPr>
        <p:sp>
          <p:nvSpPr>
            <p:cNvPr id="229" name="Google Shape;229;p23"/>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4" name="Google Shape;234;p23"/>
          <p:cNvSpPr txBox="1"/>
          <p:nvPr>
            <p:ph idx="2" type="title"/>
          </p:nvPr>
        </p:nvSpPr>
        <p:spPr>
          <a:xfrm>
            <a:off x="865500" y="3149474"/>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5" name="Google Shape;235;p23"/>
          <p:cNvSpPr txBox="1"/>
          <p:nvPr>
            <p:ph idx="1" type="subTitle"/>
          </p:nvPr>
        </p:nvSpPr>
        <p:spPr>
          <a:xfrm>
            <a:off x="865500" y="3616525"/>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23"/>
          <p:cNvSpPr txBox="1"/>
          <p:nvPr>
            <p:ph idx="3" type="title"/>
          </p:nvPr>
        </p:nvSpPr>
        <p:spPr>
          <a:xfrm>
            <a:off x="3520651" y="3149481"/>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7" name="Google Shape;237;p23"/>
          <p:cNvSpPr txBox="1"/>
          <p:nvPr>
            <p:ph idx="4" type="subTitle"/>
          </p:nvPr>
        </p:nvSpPr>
        <p:spPr>
          <a:xfrm>
            <a:off x="3520651" y="3616649"/>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3"/>
          <p:cNvSpPr txBox="1"/>
          <p:nvPr>
            <p:ph idx="5" type="title"/>
          </p:nvPr>
        </p:nvSpPr>
        <p:spPr>
          <a:xfrm>
            <a:off x="6175800" y="3149481"/>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9" name="Google Shape;239;p23"/>
          <p:cNvSpPr txBox="1"/>
          <p:nvPr>
            <p:ph idx="6" type="subTitle"/>
          </p:nvPr>
        </p:nvSpPr>
        <p:spPr>
          <a:xfrm>
            <a:off x="6175800" y="3616649"/>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3"/>
          <p:cNvSpPr txBox="1"/>
          <p:nvPr>
            <p:ph idx="7" type="title"/>
          </p:nvPr>
        </p:nvSpPr>
        <p:spPr>
          <a:xfrm>
            <a:off x="865500" y="1596477"/>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41" name="Google Shape;241;p23"/>
          <p:cNvSpPr txBox="1"/>
          <p:nvPr>
            <p:ph idx="8" type="subTitle"/>
          </p:nvPr>
        </p:nvSpPr>
        <p:spPr>
          <a:xfrm>
            <a:off x="865500" y="2063538"/>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3"/>
          <p:cNvSpPr txBox="1"/>
          <p:nvPr>
            <p:ph idx="9" type="title"/>
          </p:nvPr>
        </p:nvSpPr>
        <p:spPr>
          <a:xfrm>
            <a:off x="3520651" y="1596477"/>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43" name="Google Shape;243;p23"/>
          <p:cNvSpPr txBox="1"/>
          <p:nvPr>
            <p:ph idx="13" type="subTitle"/>
          </p:nvPr>
        </p:nvSpPr>
        <p:spPr>
          <a:xfrm>
            <a:off x="3520651" y="2063658"/>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3"/>
          <p:cNvSpPr txBox="1"/>
          <p:nvPr>
            <p:ph idx="14" type="title"/>
          </p:nvPr>
        </p:nvSpPr>
        <p:spPr>
          <a:xfrm>
            <a:off x="6175800" y="1596477"/>
            <a:ext cx="2102700" cy="5097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45" name="Google Shape;245;p23"/>
          <p:cNvSpPr txBox="1"/>
          <p:nvPr>
            <p:ph idx="15" type="subTitle"/>
          </p:nvPr>
        </p:nvSpPr>
        <p:spPr>
          <a:xfrm>
            <a:off x="6175800" y="2063658"/>
            <a:ext cx="2102700" cy="61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46" name="Shape 246"/>
        <p:cNvGrpSpPr/>
        <p:nvPr/>
      </p:nvGrpSpPr>
      <p:grpSpPr>
        <a:xfrm>
          <a:off x="0" y="0"/>
          <a:ext cx="0" cy="0"/>
          <a:chOff x="0" y="0"/>
          <a:chExt cx="0" cy="0"/>
        </a:xfrm>
      </p:grpSpPr>
      <p:pic>
        <p:nvPicPr>
          <p:cNvPr id="247" name="Google Shape;247;p24"/>
          <p:cNvPicPr preferRelativeResize="0"/>
          <p:nvPr/>
        </p:nvPicPr>
        <p:blipFill>
          <a:blip r:embed="rId2">
            <a:alphaModFix amt="25000"/>
          </a:blip>
          <a:stretch>
            <a:fillRect/>
          </a:stretch>
        </p:blipFill>
        <p:spPr>
          <a:xfrm flipH="1">
            <a:off x="0" y="0"/>
            <a:ext cx="9144000" cy="5143530"/>
          </a:xfrm>
          <a:prstGeom prst="rect">
            <a:avLst/>
          </a:prstGeom>
          <a:noFill/>
          <a:ln>
            <a:noFill/>
          </a:ln>
        </p:spPr>
      </p:pic>
      <p:sp>
        <p:nvSpPr>
          <p:cNvPr id="248" name="Google Shape;248;p24"/>
          <p:cNvSpPr txBox="1"/>
          <p:nvPr>
            <p:ph hasCustomPrompt="1" type="title"/>
          </p:nvPr>
        </p:nvSpPr>
        <p:spPr>
          <a:xfrm>
            <a:off x="2393250" y="524700"/>
            <a:ext cx="4357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600"/>
              <a:buNone/>
              <a:defRPr sz="3800"/>
            </a:lvl1pPr>
            <a:lvl2pPr lvl="1" rtl="0" algn="ctr">
              <a:spcBef>
                <a:spcPts val="0"/>
              </a:spcBef>
              <a:spcAft>
                <a:spcPts val="0"/>
              </a:spcAft>
              <a:buClr>
                <a:schemeClr val="accent1"/>
              </a:buClr>
              <a:buSzPts val="6600"/>
              <a:buNone/>
              <a:defRPr sz="6600">
                <a:solidFill>
                  <a:schemeClr val="accent1"/>
                </a:solidFill>
              </a:defRPr>
            </a:lvl2pPr>
            <a:lvl3pPr lvl="2" rtl="0" algn="ctr">
              <a:spcBef>
                <a:spcPts val="0"/>
              </a:spcBef>
              <a:spcAft>
                <a:spcPts val="0"/>
              </a:spcAft>
              <a:buClr>
                <a:schemeClr val="accent1"/>
              </a:buClr>
              <a:buSzPts val="6600"/>
              <a:buNone/>
              <a:defRPr sz="6600">
                <a:solidFill>
                  <a:schemeClr val="accent1"/>
                </a:solidFill>
              </a:defRPr>
            </a:lvl3pPr>
            <a:lvl4pPr lvl="3" rtl="0" algn="ctr">
              <a:spcBef>
                <a:spcPts val="0"/>
              </a:spcBef>
              <a:spcAft>
                <a:spcPts val="0"/>
              </a:spcAft>
              <a:buClr>
                <a:schemeClr val="accent1"/>
              </a:buClr>
              <a:buSzPts val="6600"/>
              <a:buNone/>
              <a:defRPr sz="6600">
                <a:solidFill>
                  <a:schemeClr val="accent1"/>
                </a:solidFill>
              </a:defRPr>
            </a:lvl4pPr>
            <a:lvl5pPr lvl="4" rtl="0" algn="ctr">
              <a:spcBef>
                <a:spcPts val="0"/>
              </a:spcBef>
              <a:spcAft>
                <a:spcPts val="0"/>
              </a:spcAft>
              <a:buClr>
                <a:schemeClr val="accent1"/>
              </a:buClr>
              <a:buSzPts val="6600"/>
              <a:buNone/>
              <a:defRPr sz="6600">
                <a:solidFill>
                  <a:schemeClr val="accent1"/>
                </a:solidFill>
              </a:defRPr>
            </a:lvl5pPr>
            <a:lvl6pPr lvl="5" rtl="0" algn="ctr">
              <a:spcBef>
                <a:spcPts val="0"/>
              </a:spcBef>
              <a:spcAft>
                <a:spcPts val="0"/>
              </a:spcAft>
              <a:buClr>
                <a:schemeClr val="accent1"/>
              </a:buClr>
              <a:buSzPts val="6600"/>
              <a:buNone/>
              <a:defRPr sz="6600">
                <a:solidFill>
                  <a:schemeClr val="accent1"/>
                </a:solidFill>
              </a:defRPr>
            </a:lvl6pPr>
            <a:lvl7pPr lvl="6" rtl="0" algn="ctr">
              <a:spcBef>
                <a:spcPts val="0"/>
              </a:spcBef>
              <a:spcAft>
                <a:spcPts val="0"/>
              </a:spcAft>
              <a:buClr>
                <a:schemeClr val="accent1"/>
              </a:buClr>
              <a:buSzPts val="6600"/>
              <a:buNone/>
              <a:defRPr sz="6600">
                <a:solidFill>
                  <a:schemeClr val="accent1"/>
                </a:solidFill>
              </a:defRPr>
            </a:lvl7pPr>
            <a:lvl8pPr lvl="7" rtl="0" algn="ctr">
              <a:spcBef>
                <a:spcPts val="0"/>
              </a:spcBef>
              <a:spcAft>
                <a:spcPts val="0"/>
              </a:spcAft>
              <a:buClr>
                <a:schemeClr val="accent1"/>
              </a:buClr>
              <a:buSzPts val="6600"/>
              <a:buNone/>
              <a:defRPr sz="6600">
                <a:solidFill>
                  <a:schemeClr val="accent1"/>
                </a:solidFill>
              </a:defRPr>
            </a:lvl8pPr>
            <a:lvl9pPr lvl="8" rtl="0" algn="ctr">
              <a:spcBef>
                <a:spcPts val="0"/>
              </a:spcBef>
              <a:spcAft>
                <a:spcPts val="0"/>
              </a:spcAft>
              <a:buClr>
                <a:schemeClr val="accent1"/>
              </a:buClr>
              <a:buSzPts val="6600"/>
              <a:buNone/>
              <a:defRPr sz="6600">
                <a:solidFill>
                  <a:schemeClr val="accent1"/>
                </a:solidFill>
              </a:defRPr>
            </a:lvl9pPr>
          </a:lstStyle>
          <a:p>
            <a:r>
              <a:t>xx%</a:t>
            </a:r>
          </a:p>
        </p:txBody>
      </p:sp>
      <p:sp>
        <p:nvSpPr>
          <p:cNvPr id="249" name="Google Shape;249;p24"/>
          <p:cNvSpPr txBox="1"/>
          <p:nvPr>
            <p:ph idx="1" type="subTitle"/>
          </p:nvPr>
        </p:nvSpPr>
        <p:spPr>
          <a:xfrm>
            <a:off x="2393250" y="1432289"/>
            <a:ext cx="4357500" cy="3960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4"/>
          <p:cNvSpPr txBox="1"/>
          <p:nvPr>
            <p:ph hasCustomPrompt="1" idx="2" type="title"/>
          </p:nvPr>
        </p:nvSpPr>
        <p:spPr>
          <a:xfrm>
            <a:off x="2393250" y="1907625"/>
            <a:ext cx="4357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600"/>
              <a:buNone/>
              <a:defRPr sz="38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a:r>
              <a:t>xx%</a:t>
            </a:r>
          </a:p>
        </p:txBody>
      </p:sp>
      <p:sp>
        <p:nvSpPr>
          <p:cNvPr id="251" name="Google Shape;251;p24"/>
          <p:cNvSpPr txBox="1"/>
          <p:nvPr>
            <p:ph idx="3" type="subTitle"/>
          </p:nvPr>
        </p:nvSpPr>
        <p:spPr>
          <a:xfrm>
            <a:off x="2393250" y="2815232"/>
            <a:ext cx="4357500" cy="3960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24"/>
          <p:cNvSpPr txBox="1"/>
          <p:nvPr>
            <p:ph hasCustomPrompt="1" idx="4" type="title"/>
          </p:nvPr>
        </p:nvSpPr>
        <p:spPr>
          <a:xfrm>
            <a:off x="2393250" y="3290553"/>
            <a:ext cx="43575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600"/>
              <a:buNone/>
              <a:defRPr sz="3800"/>
            </a:lvl1pPr>
            <a:lvl2pPr lvl="1" rtl="0" algn="ctr">
              <a:spcBef>
                <a:spcPts val="0"/>
              </a:spcBef>
              <a:spcAft>
                <a:spcPts val="0"/>
              </a:spcAft>
              <a:buClr>
                <a:schemeClr val="accent1"/>
              </a:buClr>
              <a:buSzPts val="6600"/>
              <a:buNone/>
              <a:defRPr sz="6600">
                <a:solidFill>
                  <a:schemeClr val="accent1"/>
                </a:solidFill>
              </a:defRPr>
            </a:lvl2pPr>
            <a:lvl3pPr lvl="2" rtl="0" algn="ctr">
              <a:spcBef>
                <a:spcPts val="0"/>
              </a:spcBef>
              <a:spcAft>
                <a:spcPts val="0"/>
              </a:spcAft>
              <a:buClr>
                <a:schemeClr val="accent1"/>
              </a:buClr>
              <a:buSzPts val="6600"/>
              <a:buNone/>
              <a:defRPr sz="6600">
                <a:solidFill>
                  <a:schemeClr val="accent1"/>
                </a:solidFill>
              </a:defRPr>
            </a:lvl3pPr>
            <a:lvl4pPr lvl="3" rtl="0" algn="ctr">
              <a:spcBef>
                <a:spcPts val="0"/>
              </a:spcBef>
              <a:spcAft>
                <a:spcPts val="0"/>
              </a:spcAft>
              <a:buClr>
                <a:schemeClr val="accent1"/>
              </a:buClr>
              <a:buSzPts val="6600"/>
              <a:buNone/>
              <a:defRPr sz="6600">
                <a:solidFill>
                  <a:schemeClr val="accent1"/>
                </a:solidFill>
              </a:defRPr>
            </a:lvl4pPr>
            <a:lvl5pPr lvl="4" rtl="0" algn="ctr">
              <a:spcBef>
                <a:spcPts val="0"/>
              </a:spcBef>
              <a:spcAft>
                <a:spcPts val="0"/>
              </a:spcAft>
              <a:buClr>
                <a:schemeClr val="accent1"/>
              </a:buClr>
              <a:buSzPts val="6600"/>
              <a:buNone/>
              <a:defRPr sz="6600">
                <a:solidFill>
                  <a:schemeClr val="accent1"/>
                </a:solidFill>
              </a:defRPr>
            </a:lvl5pPr>
            <a:lvl6pPr lvl="5" rtl="0" algn="ctr">
              <a:spcBef>
                <a:spcPts val="0"/>
              </a:spcBef>
              <a:spcAft>
                <a:spcPts val="0"/>
              </a:spcAft>
              <a:buClr>
                <a:schemeClr val="accent1"/>
              </a:buClr>
              <a:buSzPts val="6600"/>
              <a:buNone/>
              <a:defRPr sz="6600">
                <a:solidFill>
                  <a:schemeClr val="accent1"/>
                </a:solidFill>
              </a:defRPr>
            </a:lvl6pPr>
            <a:lvl7pPr lvl="6" rtl="0" algn="ctr">
              <a:spcBef>
                <a:spcPts val="0"/>
              </a:spcBef>
              <a:spcAft>
                <a:spcPts val="0"/>
              </a:spcAft>
              <a:buClr>
                <a:schemeClr val="accent1"/>
              </a:buClr>
              <a:buSzPts val="6600"/>
              <a:buNone/>
              <a:defRPr sz="6600">
                <a:solidFill>
                  <a:schemeClr val="accent1"/>
                </a:solidFill>
              </a:defRPr>
            </a:lvl7pPr>
            <a:lvl8pPr lvl="7" rtl="0" algn="ctr">
              <a:spcBef>
                <a:spcPts val="0"/>
              </a:spcBef>
              <a:spcAft>
                <a:spcPts val="0"/>
              </a:spcAft>
              <a:buClr>
                <a:schemeClr val="accent1"/>
              </a:buClr>
              <a:buSzPts val="6600"/>
              <a:buNone/>
              <a:defRPr sz="6600">
                <a:solidFill>
                  <a:schemeClr val="accent1"/>
                </a:solidFill>
              </a:defRPr>
            </a:lvl8pPr>
            <a:lvl9pPr lvl="8" rtl="0" algn="ctr">
              <a:spcBef>
                <a:spcPts val="0"/>
              </a:spcBef>
              <a:spcAft>
                <a:spcPts val="0"/>
              </a:spcAft>
              <a:buClr>
                <a:schemeClr val="accent1"/>
              </a:buClr>
              <a:buSzPts val="6600"/>
              <a:buNone/>
              <a:defRPr sz="6600">
                <a:solidFill>
                  <a:schemeClr val="accent1"/>
                </a:solidFill>
              </a:defRPr>
            </a:lvl9pPr>
          </a:lstStyle>
          <a:p>
            <a:r>
              <a:t>xx%</a:t>
            </a:r>
          </a:p>
        </p:txBody>
      </p:sp>
      <p:sp>
        <p:nvSpPr>
          <p:cNvPr id="253" name="Google Shape;253;p24"/>
          <p:cNvSpPr txBox="1"/>
          <p:nvPr>
            <p:ph idx="5" type="subTitle"/>
          </p:nvPr>
        </p:nvSpPr>
        <p:spPr>
          <a:xfrm>
            <a:off x="2393250" y="4198175"/>
            <a:ext cx="4357500" cy="3960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4"/>
          <p:cNvSpPr/>
          <p:nvPr/>
        </p:nvSpPr>
        <p:spPr>
          <a:xfrm>
            <a:off x="-2169300" y="1558850"/>
            <a:ext cx="4285534" cy="4305550"/>
          </a:xfrm>
          <a:custGeom>
            <a:rect b="b" l="l" r="r" t="t"/>
            <a:pathLst>
              <a:path extrusionOk="0" h="35707" w="35541">
                <a:moveTo>
                  <a:pt x="31826" y="6953"/>
                </a:moveTo>
                <a:cubicBezTo>
                  <a:pt x="31826" y="6953"/>
                  <a:pt x="31826" y="6953"/>
                  <a:pt x="31826" y="6953"/>
                </a:cubicBezTo>
                <a:cubicBezTo>
                  <a:pt x="31826" y="6953"/>
                  <a:pt x="31826" y="6953"/>
                  <a:pt x="31826" y="6953"/>
                </a:cubicBezTo>
                <a:lnTo>
                  <a:pt x="31826" y="6953"/>
                </a:lnTo>
                <a:cubicBezTo>
                  <a:pt x="31826" y="6953"/>
                  <a:pt x="31826" y="6953"/>
                  <a:pt x="31826" y="6953"/>
                </a:cubicBezTo>
                <a:close/>
                <a:moveTo>
                  <a:pt x="31826" y="6953"/>
                </a:moveTo>
                <a:cubicBezTo>
                  <a:pt x="31857" y="6985"/>
                  <a:pt x="31889" y="7015"/>
                  <a:pt x="31921" y="7037"/>
                </a:cubicBezTo>
                <a:cubicBezTo>
                  <a:pt x="31885" y="7013"/>
                  <a:pt x="31861" y="6977"/>
                  <a:pt x="31826" y="6953"/>
                </a:cubicBezTo>
                <a:close/>
                <a:moveTo>
                  <a:pt x="32981" y="8777"/>
                </a:moveTo>
                <a:lnTo>
                  <a:pt x="32985" y="8790"/>
                </a:lnTo>
                <a:lnTo>
                  <a:pt x="32985" y="8790"/>
                </a:lnTo>
                <a:cubicBezTo>
                  <a:pt x="32983" y="8785"/>
                  <a:pt x="32982" y="8781"/>
                  <a:pt x="32981" y="8777"/>
                </a:cubicBezTo>
                <a:close/>
                <a:moveTo>
                  <a:pt x="34240" y="11476"/>
                </a:moveTo>
                <a:cubicBezTo>
                  <a:pt x="34241" y="11480"/>
                  <a:pt x="34242" y="11485"/>
                  <a:pt x="34243" y="11490"/>
                </a:cubicBezTo>
                <a:cubicBezTo>
                  <a:pt x="34243" y="11486"/>
                  <a:pt x="34241" y="11481"/>
                  <a:pt x="34240" y="11476"/>
                </a:cubicBezTo>
                <a:close/>
                <a:moveTo>
                  <a:pt x="679" y="12466"/>
                </a:moveTo>
                <a:lnTo>
                  <a:pt x="596" y="12633"/>
                </a:lnTo>
                <a:cubicBezTo>
                  <a:pt x="593" y="12638"/>
                  <a:pt x="591" y="12643"/>
                  <a:pt x="588" y="12649"/>
                </a:cubicBezTo>
                <a:lnTo>
                  <a:pt x="588" y="12649"/>
                </a:lnTo>
                <a:cubicBezTo>
                  <a:pt x="621" y="12592"/>
                  <a:pt x="645" y="12534"/>
                  <a:pt x="679" y="12466"/>
                </a:cubicBezTo>
                <a:close/>
                <a:moveTo>
                  <a:pt x="588" y="12649"/>
                </a:moveTo>
                <a:cubicBezTo>
                  <a:pt x="587" y="12651"/>
                  <a:pt x="585" y="12654"/>
                  <a:pt x="584" y="12656"/>
                </a:cubicBezTo>
                <a:cubicBezTo>
                  <a:pt x="580" y="12668"/>
                  <a:pt x="576" y="12679"/>
                  <a:pt x="572" y="12689"/>
                </a:cubicBezTo>
                <a:lnTo>
                  <a:pt x="572" y="12689"/>
                </a:lnTo>
                <a:cubicBezTo>
                  <a:pt x="577" y="12676"/>
                  <a:pt x="583" y="12662"/>
                  <a:pt x="588" y="12649"/>
                </a:cubicBezTo>
                <a:close/>
                <a:moveTo>
                  <a:pt x="572" y="12689"/>
                </a:moveTo>
                <a:lnTo>
                  <a:pt x="572" y="12689"/>
                </a:lnTo>
                <a:cubicBezTo>
                  <a:pt x="568" y="12699"/>
                  <a:pt x="564" y="12708"/>
                  <a:pt x="560" y="12716"/>
                </a:cubicBezTo>
                <a:cubicBezTo>
                  <a:pt x="548" y="12740"/>
                  <a:pt x="548" y="12752"/>
                  <a:pt x="536" y="12775"/>
                </a:cubicBezTo>
                <a:cubicBezTo>
                  <a:pt x="536" y="12787"/>
                  <a:pt x="536" y="12787"/>
                  <a:pt x="536" y="12811"/>
                </a:cubicBezTo>
                <a:lnTo>
                  <a:pt x="536" y="12823"/>
                </a:lnTo>
                <a:cubicBezTo>
                  <a:pt x="536" y="12835"/>
                  <a:pt x="548" y="12835"/>
                  <a:pt x="548" y="12835"/>
                </a:cubicBezTo>
                <a:lnTo>
                  <a:pt x="560" y="12835"/>
                </a:lnTo>
                <a:lnTo>
                  <a:pt x="563" y="12833"/>
                </a:lnTo>
                <a:lnTo>
                  <a:pt x="563" y="12833"/>
                </a:lnTo>
                <a:cubicBezTo>
                  <a:pt x="568" y="12835"/>
                  <a:pt x="572" y="12835"/>
                  <a:pt x="572" y="12835"/>
                </a:cubicBezTo>
                <a:lnTo>
                  <a:pt x="584" y="12823"/>
                </a:lnTo>
                <a:cubicBezTo>
                  <a:pt x="580" y="12823"/>
                  <a:pt x="578" y="12823"/>
                  <a:pt x="576" y="12823"/>
                </a:cubicBezTo>
                <a:lnTo>
                  <a:pt x="576" y="12823"/>
                </a:lnTo>
                <a:lnTo>
                  <a:pt x="563" y="12833"/>
                </a:lnTo>
                <a:lnTo>
                  <a:pt x="563" y="12833"/>
                </a:lnTo>
                <a:cubicBezTo>
                  <a:pt x="558" y="12831"/>
                  <a:pt x="553" y="12828"/>
                  <a:pt x="548" y="12823"/>
                </a:cubicBezTo>
                <a:cubicBezTo>
                  <a:pt x="536" y="12811"/>
                  <a:pt x="548" y="12799"/>
                  <a:pt x="548" y="12787"/>
                </a:cubicBezTo>
                <a:cubicBezTo>
                  <a:pt x="548" y="12775"/>
                  <a:pt x="548" y="12764"/>
                  <a:pt x="548" y="12752"/>
                </a:cubicBezTo>
                <a:cubicBezTo>
                  <a:pt x="556" y="12728"/>
                  <a:pt x="564" y="12709"/>
                  <a:pt x="572" y="12689"/>
                </a:cubicBezTo>
                <a:close/>
                <a:moveTo>
                  <a:pt x="48" y="16788"/>
                </a:moveTo>
                <a:cubicBezTo>
                  <a:pt x="48" y="16820"/>
                  <a:pt x="48" y="16852"/>
                  <a:pt x="57" y="16876"/>
                </a:cubicBezTo>
                <a:lnTo>
                  <a:pt x="57" y="16876"/>
                </a:lnTo>
                <a:lnTo>
                  <a:pt x="48" y="16788"/>
                </a:lnTo>
                <a:close/>
                <a:moveTo>
                  <a:pt x="57" y="16876"/>
                </a:moveTo>
                <a:lnTo>
                  <a:pt x="60" y="16907"/>
                </a:lnTo>
                <a:cubicBezTo>
                  <a:pt x="60" y="16907"/>
                  <a:pt x="60" y="16895"/>
                  <a:pt x="60" y="16883"/>
                </a:cubicBezTo>
                <a:cubicBezTo>
                  <a:pt x="59" y="16881"/>
                  <a:pt x="58" y="16878"/>
                  <a:pt x="57" y="16876"/>
                </a:cubicBezTo>
                <a:close/>
                <a:moveTo>
                  <a:pt x="34528" y="23408"/>
                </a:moveTo>
                <a:lnTo>
                  <a:pt x="34522" y="23426"/>
                </a:lnTo>
                <a:lnTo>
                  <a:pt x="34528" y="23420"/>
                </a:lnTo>
                <a:lnTo>
                  <a:pt x="34528" y="23408"/>
                </a:lnTo>
                <a:close/>
                <a:moveTo>
                  <a:pt x="893" y="23717"/>
                </a:moveTo>
                <a:cubicBezTo>
                  <a:pt x="901" y="23733"/>
                  <a:pt x="909" y="23749"/>
                  <a:pt x="917" y="23765"/>
                </a:cubicBezTo>
                <a:cubicBezTo>
                  <a:pt x="917" y="23765"/>
                  <a:pt x="905" y="23765"/>
                  <a:pt x="905" y="23753"/>
                </a:cubicBezTo>
                <a:cubicBezTo>
                  <a:pt x="905" y="23753"/>
                  <a:pt x="905" y="23741"/>
                  <a:pt x="893" y="23741"/>
                </a:cubicBezTo>
                <a:lnTo>
                  <a:pt x="893" y="23717"/>
                </a:lnTo>
                <a:close/>
                <a:moveTo>
                  <a:pt x="4102" y="29132"/>
                </a:moveTo>
                <a:lnTo>
                  <a:pt x="4120" y="29158"/>
                </a:lnTo>
                <a:lnTo>
                  <a:pt x="4132" y="29170"/>
                </a:lnTo>
                <a:cubicBezTo>
                  <a:pt x="4123" y="29157"/>
                  <a:pt x="4113" y="29144"/>
                  <a:pt x="4102" y="29132"/>
                </a:cubicBezTo>
                <a:close/>
                <a:moveTo>
                  <a:pt x="7561" y="32695"/>
                </a:moveTo>
                <a:cubicBezTo>
                  <a:pt x="7569" y="32700"/>
                  <a:pt x="7577" y="32705"/>
                  <a:pt x="7585" y="32709"/>
                </a:cubicBezTo>
                <a:lnTo>
                  <a:pt x="7585" y="32709"/>
                </a:lnTo>
                <a:cubicBezTo>
                  <a:pt x="7578" y="32704"/>
                  <a:pt x="7570" y="32699"/>
                  <a:pt x="7561" y="32695"/>
                </a:cubicBezTo>
                <a:close/>
                <a:moveTo>
                  <a:pt x="26303" y="33463"/>
                </a:moveTo>
                <a:cubicBezTo>
                  <a:pt x="26306" y="33468"/>
                  <a:pt x="26313" y="33468"/>
                  <a:pt x="26313" y="33468"/>
                </a:cubicBezTo>
                <a:lnTo>
                  <a:pt x="26303" y="33463"/>
                </a:lnTo>
                <a:close/>
                <a:moveTo>
                  <a:pt x="16239" y="35671"/>
                </a:moveTo>
                <a:lnTo>
                  <a:pt x="16239" y="35671"/>
                </a:lnTo>
                <a:cubicBezTo>
                  <a:pt x="16239" y="35671"/>
                  <a:pt x="16240" y="35671"/>
                  <a:pt x="16240" y="35671"/>
                </a:cubicBezTo>
                <a:cubicBezTo>
                  <a:pt x="16284" y="35675"/>
                  <a:pt x="16326" y="35676"/>
                  <a:pt x="16368" y="35676"/>
                </a:cubicBezTo>
                <a:cubicBezTo>
                  <a:pt x="16368" y="35676"/>
                  <a:pt x="16369" y="35676"/>
                  <a:pt x="16370" y="35676"/>
                </a:cubicBezTo>
                <a:lnTo>
                  <a:pt x="16370" y="35676"/>
                </a:lnTo>
                <a:cubicBezTo>
                  <a:pt x="16370" y="35676"/>
                  <a:pt x="16371" y="35676"/>
                  <a:pt x="16371" y="35676"/>
                </a:cubicBezTo>
                <a:cubicBezTo>
                  <a:pt x="16449" y="35676"/>
                  <a:pt x="16527" y="35671"/>
                  <a:pt x="16605" y="35671"/>
                </a:cubicBezTo>
                <a:lnTo>
                  <a:pt x="16605" y="35671"/>
                </a:lnTo>
                <a:cubicBezTo>
                  <a:pt x="16528" y="35671"/>
                  <a:pt x="16450" y="35676"/>
                  <a:pt x="16370" y="35676"/>
                </a:cubicBezTo>
                <a:lnTo>
                  <a:pt x="16370" y="35676"/>
                </a:lnTo>
                <a:cubicBezTo>
                  <a:pt x="16330" y="35676"/>
                  <a:pt x="16291" y="35675"/>
                  <a:pt x="16252" y="35671"/>
                </a:cubicBezTo>
                <a:cubicBezTo>
                  <a:pt x="16248" y="35671"/>
                  <a:pt x="16243" y="35671"/>
                  <a:pt x="16239" y="35671"/>
                </a:cubicBezTo>
                <a:close/>
                <a:moveTo>
                  <a:pt x="17717" y="0"/>
                </a:moveTo>
                <a:cubicBezTo>
                  <a:pt x="17717" y="12"/>
                  <a:pt x="17705" y="12"/>
                  <a:pt x="17717" y="24"/>
                </a:cubicBezTo>
                <a:lnTo>
                  <a:pt x="17717" y="60"/>
                </a:lnTo>
                <a:lnTo>
                  <a:pt x="17705" y="60"/>
                </a:lnTo>
                <a:lnTo>
                  <a:pt x="17681" y="72"/>
                </a:lnTo>
                <a:cubicBezTo>
                  <a:pt x="17669" y="72"/>
                  <a:pt x="17657" y="72"/>
                  <a:pt x="17645" y="83"/>
                </a:cubicBezTo>
                <a:cubicBezTo>
                  <a:pt x="17610" y="83"/>
                  <a:pt x="17574" y="95"/>
                  <a:pt x="17550" y="95"/>
                </a:cubicBezTo>
                <a:cubicBezTo>
                  <a:pt x="17479" y="107"/>
                  <a:pt x="17419" y="119"/>
                  <a:pt x="17348" y="131"/>
                </a:cubicBezTo>
                <a:lnTo>
                  <a:pt x="17038" y="179"/>
                </a:lnTo>
                <a:lnTo>
                  <a:pt x="17026" y="179"/>
                </a:lnTo>
                <a:lnTo>
                  <a:pt x="17348" y="107"/>
                </a:lnTo>
                <a:lnTo>
                  <a:pt x="17348" y="107"/>
                </a:lnTo>
                <a:lnTo>
                  <a:pt x="16990" y="167"/>
                </a:lnTo>
                <a:lnTo>
                  <a:pt x="16633" y="131"/>
                </a:lnTo>
                <a:lnTo>
                  <a:pt x="16788" y="202"/>
                </a:lnTo>
                <a:lnTo>
                  <a:pt x="16729" y="214"/>
                </a:lnTo>
                <a:lnTo>
                  <a:pt x="16776" y="226"/>
                </a:lnTo>
                <a:lnTo>
                  <a:pt x="16752" y="226"/>
                </a:lnTo>
                <a:lnTo>
                  <a:pt x="16859" y="238"/>
                </a:lnTo>
                <a:lnTo>
                  <a:pt x="16979" y="298"/>
                </a:lnTo>
                <a:lnTo>
                  <a:pt x="16955" y="298"/>
                </a:lnTo>
                <a:cubicBezTo>
                  <a:pt x="16907" y="310"/>
                  <a:pt x="16848" y="322"/>
                  <a:pt x="16788" y="333"/>
                </a:cubicBezTo>
                <a:cubicBezTo>
                  <a:pt x="16764" y="345"/>
                  <a:pt x="16729" y="357"/>
                  <a:pt x="16705" y="369"/>
                </a:cubicBezTo>
                <a:cubicBezTo>
                  <a:pt x="16693" y="369"/>
                  <a:pt x="16669" y="381"/>
                  <a:pt x="16657" y="393"/>
                </a:cubicBezTo>
                <a:cubicBezTo>
                  <a:pt x="16633" y="393"/>
                  <a:pt x="16621" y="405"/>
                  <a:pt x="16621" y="405"/>
                </a:cubicBezTo>
                <a:lnTo>
                  <a:pt x="16609" y="405"/>
                </a:lnTo>
                <a:cubicBezTo>
                  <a:pt x="16550" y="417"/>
                  <a:pt x="16478" y="429"/>
                  <a:pt x="16419" y="429"/>
                </a:cubicBezTo>
                <a:cubicBezTo>
                  <a:pt x="16348" y="441"/>
                  <a:pt x="16276" y="453"/>
                  <a:pt x="16205" y="453"/>
                </a:cubicBezTo>
                <a:lnTo>
                  <a:pt x="15967" y="488"/>
                </a:lnTo>
                <a:lnTo>
                  <a:pt x="15907" y="500"/>
                </a:lnTo>
                <a:lnTo>
                  <a:pt x="15871" y="512"/>
                </a:lnTo>
                <a:cubicBezTo>
                  <a:pt x="15859" y="512"/>
                  <a:pt x="15847" y="500"/>
                  <a:pt x="15836" y="500"/>
                </a:cubicBezTo>
                <a:lnTo>
                  <a:pt x="15752" y="441"/>
                </a:lnTo>
                <a:lnTo>
                  <a:pt x="15752" y="441"/>
                </a:lnTo>
                <a:cubicBezTo>
                  <a:pt x="15776" y="453"/>
                  <a:pt x="15824" y="464"/>
                  <a:pt x="15859" y="476"/>
                </a:cubicBezTo>
                <a:cubicBezTo>
                  <a:pt x="15871" y="476"/>
                  <a:pt x="15883" y="476"/>
                  <a:pt x="15883" y="464"/>
                </a:cubicBezTo>
                <a:cubicBezTo>
                  <a:pt x="15883" y="464"/>
                  <a:pt x="15871" y="453"/>
                  <a:pt x="15871" y="453"/>
                </a:cubicBezTo>
                <a:lnTo>
                  <a:pt x="15752" y="381"/>
                </a:lnTo>
                <a:cubicBezTo>
                  <a:pt x="15681" y="417"/>
                  <a:pt x="15621" y="453"/>
                  <a:pt x="15550" y="500"/>
                </a:cubicBezTo>
                <a:lnTo>
                  <a:pt x="15621" y="500"/>
                </a:lnTo>
                <a:lnTo>
                  <a:pt x="15586" y="512"/>
                </a:lnTo>
                <a:cubicBezTo>
                  <a:pt x="15562" y="512"/>
                  <a:pt x="15550" y="524"/>
                  <a:pt x="15514" y="524"/>
                </a:cubicBezTo>
                <a:lnTo>
                  <a:pt x="15431" y="548"/>
                </a:lnTo>
                <a:cubicBezTo>
                  <a:pt x="15431" y="548"/>
                  <a:pt x="15431" y="536"/>
                  <a:pt x="15431" y="536"/>
                </a:cubicBezTo>
                <a:lnTo>
                  <a:pt x="15597" y="405"/>
                </a:lnTo>
                <a:cubicBezTo>
                  <a:pt x="15633" y="405"/>
                  <a:pt x="15681" y="393"/>
                  <a:pt x="15740" y="381"/>
                </a:cubicBezTo>
                <a:cubicBezTo>
                  <a:pt x="15871" y="345"/>
                  <a:pt x="15978" y="322"/>
                  <a:pt x="16086" y="310"/>
                </a:cubicBezTo>
                <a:cubicBezTo>
                  <a:pt x="16193" y="286"/>
                  <a:pt x="16300" y="274"/>
                  <a:pt x="16395" y="262"/>
                </a:cubicBezTo>
                <a:lnTo>
                  <a:pt x="16764" y="202"/>
                </a:lnTo>
                <a:lnTo>
                  <a:pt x="16419" y="119"/>
                </a:lnTo>
                <a:cubicBezTo>
                  <a:pt x="16383" y="119"/>
                  <a:pt x="16348" y="107"/>
                  <a:pt x="16300" y="95"/>
                </a:cubicBezTo>
                <a:cubicBezTo>
                  <a:pt x="16264" y="95"/>
                  <a:pt x="16217" y="95"/>
                  <a:pt x="16181" y="107"/>
                </a:cubicBezTo>
                <a:lnTo>
                  <a:pt x="16038" y="107"/>
                </a:lnTo>
                <a:lnTo>
                  <a:pt x="15967" y="95"/>
                </a:lnTo>
                <a:cubicBezTo>
                  <a:pt x="15955" y="107"/>
                  <a:pt x="15931" y="119"/>
                  <a:pt x="15919" y="119"/>
                </a:cubicBezTo>
                <a:cubicBezTo>
                  <a:pt x="15931" y="119"/>
                  <a:pt x="15943" y="119"/>
                  <a:pt x="15943" y="131"/>
                </a:cubicBezTo>
                <a:lnTo>
                  <a:pt x="15907" y="131"/>
                </a:lnTo>
                <a:cubicBezTo>
                  <a:pt x="15919" y="131"/>
                  <a:pt x="15931" y="131"/>
                  <a:pt x="15943" y="143"/>
                </a:cubicBezTo>
                <a:lnTo>
                  <a:pt x="15943" y="155"/>
                </a:lnTo>
                <a:lnTo>
                  <a:pt x="15931" y="143"/>
                </a:lnTo>
                <a:lnTo>
                  <a:pt x="15919" y="143"/>
                </a:lnTo>
                <a:cubicBezTo>
                  <a:pt x="15919" y="143"/>
                  <a:pt x="15895" y="155"/>
                  <a:pt x="15895" y="155"/>
                </a:cubicBezTo>
                <a:cubicBezTo>
                  <a:pt x="15871" y="155"/>
                  <a:pt x="15847" y="167"/>
                  <a:pt x="15824" y="167"/>
                </a:cubicBezTo>
                <a:cubicBezTo>
                  <a:pt x="15740" y="191"/>
                  <a:pt x="15657" y="202"/>
                  <a:pt x="15550" y="202"/>
                </a:cubicBezTo>
                <a:cubicBezTo>
                  <a:pt x="15458" y="216"/>
                  <a:pt x="15405" y="221"/>
                  <a:pt x="15377" y="221"/>
                </a:cubicBezTo>
                <a:cubicBezTo>
                  <a:pt x="15331" y="221"/>
                  <a:pt x="15362" y="206"/>
                  <a:pt x="15407" y="191"/>
                </a:cubicBezTo>
                <a:lnTo>
                  <a:pt x="15407" y="191"/>
                </a:lnTo>
                <a:cubicBezTo>
                  <a:pt x="15300" y="202"/>
                  <a:pt x="15193" y="214"/>
                  <a:pt x="15097" y="238"/>
                </a:cubicBezTo>
                <a:cubicBezTo>
                  <a:pt x="15074" y="250"/>
                  <a:pt x="15050" y="250"/>
                  <a:pt x="15026" y="262"/>
                </a:cubicBezTo>
                <a:lnTo>
                  <a:pt x="15014" y="274"/>
                </a:lnTo>
                <a:lnTo>
                  <a:pt x="15002" y="286"/>
                </a:lnTo>
                <a:cubicBezTo>
                  <a:pt x="15002" y="286"/>
                  <a:pt x="15014" y="298"/>
                  <a:pt x="15014" y="298"/>
                </a:cubicBezTo>
                <a:lnTo>
                  <a:pt x="14990" y="298"/>
                </a:lnTo>
                <a:cubicBezTo>
                  <a:pt x="14954" y="298"/>
                  <a:pt x="14883" y="310"/>
                  <a:pt x="14824" y="310"/>
                </a:cubicBezTo>
                <a:cubicBezTo>
                  <a:pt x="14764" y="322"/>
                  <a:pt x="14716" y="333"/>
                  <a:pt x="14657" y="345"/>
                </a:cubicBezTo>
                <a:cubicBezTo>
                  <a:pt x="14550" y="357"/>
                  <a:pt x="14443" y="381"/>
                  <a:pt x="14312" y="393"/>
                </a:cubicBezTo>
                <a:cubicBezTo>
                  <a:pt x="14300" y="381"/>
                  <a:pt x="14264" y="369"/>
                  <a:pt x="14216" y="357"/>
                </a:cubicBezTo>
                <a:cubicBezTo>
                  <a:pt x="14169" y="357"/>
                  <a:pt x="14121" y="357"/>
                  <a:pt x="14026" y="345"/>
                </a:cubicBezTo>
                <a:lnTo>
                  <a:pt x="13931" y="345"/>
                </a:lnTo>
                <a:lnTo>
                  <a:pt x="13931" y="357"/>
                </a:lnTo>
                <a:lnTo>
                  <a:pt x="13966" y="357"/>
                </a:lnTo>
                <a:lnTo>
                  <a:pt x="13978" y="369"/>
                </a:lnTo>
                <a:lnTo>
                  <a:pt x="13966" y="369"/>
                </a:lnTo>
                <a:lnTo>
                  <a:pt x="13966" y="381"/>
                </a:lnTo>
                <a:lnTo>
                  <a:pt x="13978" y="393"/>
                </a:lnTo>
                <a:lnTo>
                  <a:pt x="13966" y="393"/>
                </a:lnTo>
                <a:lnTo>
                  <a:pt x="13907" y="417"/>
                </a:lnTo>
                <a:cubicBezTo>
                  <a:pt x="13871" y="417"/>
                  <a:pt x="13823" y="429"/>
                  <a:pt x="13776" y="441"/>
                </a:cubicBezTo>
                <a:cubicBezTo>
                  <a:pt x="13752" y="441"/>
                  <a:pt x="13716" y="453"/>
                  <a:pt x="13692" y="464"/>
                </a:cubicBezTo>
                <a:cubicBezTo>
                  <a:pt x="13669" y="488"/>
                  <a:pt x="13657" y="488"/>
                  <a:pt x="13657" y="488"/>
                </a:cubicBezTo>
                <a:lnTo>
                  <a:pt x="13633" y="500"/>
                </a:lnTo>
                <a:lnTo>
                  <a:pt x="13609" y="512"/>
                </a:lnTo>
                <a:lnTo>
                  <a:pt x="13597" y="524"/>
                </a:lnTo>
                <a:lnTo>
                  <a:pt x="13585" y="536"/>
                </a:lnTo>
                <a:lnTo>
                  <a:pt x="13573" y="560"/>
                </a:lnTo>
                <a:cubicBezTo>
                  <a:pt x="13573" y="572"/>
                  <a:pt x="13573" y="595"/>
                  <a:pt x="13585" y="619"/>
                </a:cubicBezTo>
                <a:cubicBezTo>
                  <a:pt x="13597" y="619"/>
                  <a:pt x="13597" y="631"/>
                  <a:pt x="13609" y="631"/>
                </a:cubicBezTo>
                <a:cubicBezTo>
                  <a:pt x="13585" y="643"/>
                  <a:pt x="13573" y="643"/>
                  <a:pt x="13550" y="655"/>
                </a:cubicBezTo>
                <a:cubicBezTo>
                  <a:pt x="13430" y="691"/>
                  <a:pt x="13323" y="726"/>
                  <a:pt x="13216" y="774"/>
                </a:cubicBezTo>
                <a:cubicBezTo>
                  <a:pt x="13109" y="810"/>
                  <a:pt x="12990" y="845"/>
                  <a:pt x="12883" y="893"/>
                </a:cubicBezTo>
                <a:cubicBezTo>
                  <a:pt x="12871" y="893"/>
                  <a:pt x="12859" y="893"/>
                  <a:pt x="12847" y="905"/>
                </a:cubicBezTo>
                <a:lnTo>
                  <a:pt x="12847" y="893"/>
                </a:lnTo>
                <a:cubicBezTo>
                  <a:pt x="12835" y="869"/>
                  <a:pt x="12835" y="869"/>
                  <a:pt x="12823" y="857"/>
                </a:cubicBezTo>
                <a:lnTo>
                  <a:pt x="12788" y="857"/>
                </a:lnTo>
                <a:cubicBezTo>
                  <a:pt x="12788" y="857"/>
                  <a:pt x="12776" y="857"/>
                  <a:pt x="12764" y="845"/>
                </a:cubicBezTo>
                <a:lnTo>
                  <a:pt x="12752" y="857"/>
                </a:lnTo>
                <a:cubicBezTo>
                  <a:pt x="12668" y="881"/>
                  <a:pt x="12597" y="917"/>
                  <a:pt x="12526" y="941"/>
                </a:cubicBezTo>
                <a:lnTo>
                  <a:pt x="12466" y="976"/>
                </a:lnTo>
                <a:lnTo>
                  <a:pt x="12347" y="976"/>
                </a:lnTo>
                <a:lnTo>
                  <a:pt x="12252" y="988"/>
                </a:lnTo>
                <a:lnTo>
                  <a:pt x="12168" y="988"/>
                </a:lnTo>
                <a:cubicBezTo>
                  <a:pt x="12204" y="976"/>
                  <a:pt x="12264" y="953"/>
                  <a:pt x="12335" y="917"/>
                </a:cubicBezTo>
                <a:lnTo>
                  <a:pt x="12311" y="917"/>
                </a:lnTo>
                <a:lnTo>
                  <a:pt x="12276" y="905"/>
                </a:lnTo>
                <a:lnTo>
                  <a:pt x="12192" y="905"/>
                </a:lnTo>
                <a:cubicBezTo>
                  <a:pt x="12097" y="941"/>
                  <a:pt x="11990" y="976"/>
                  <a:pt x="11883" y="1012"/>
                </a:cubicBezTo>
                <a:lnTo>
                  <a:pt x="11823" y="1024"/>
                </a:lnTo>
                <a:cubicBezTo>
                  <a:pt x="11811" y="1036"/>
                  <a:pt x="11799" y="1036"/>
                  <a:pt x="11787" y="1036"/>
                </a:cubicBezTo>
                <a:lnTo>
                  <a:pt x="11764" y="1048"/>
                </a:lnTo>
                <a:cubicBezTo>
                  <a:pt x="11716" y="1060"/>
                  <a:pt x="11668" y="1072"/>
                  <a:pt x="11621" y="1084"/>
                </a:cubicBezTo>
                <a:cubicBezTo>
                  <a:pt x="11442" y="1143"/>
                  <a:pt x="11264" y="1203"/>
                  <a:pt x="11097" y="1274"/>
                </a:cubicBezTo>
                <a:cubicBezTo>
                  <a:pt x="11153" y="1246"/>
                  <a:pt x="11173" y="1234"/>
                  <a:pt x="11167" y="1234"/>
                </a:cubicBezTo>
                <a:lnTo>
                  <a:pt x="11167" y="1234"/>
                </a:lnTo>
                <a:cubicBezTo>
                  <a:pt x="11156" y="1234"/>
                  <a:pt x="11048" y="1279"/>
                  <a:pt x="10930" y="1334"/>
                </a:cubicBezTo>
                <a:cubicBezTo>
                  <a:pt x="10883" y="1345"/>
                  <a:pt x="10835" y="1381"/>
                  <a:pt x="10799" y="1393"/>
                </a:cubicBezTo>
                <a:cubicBezTo>
                  <a:pt x="10752" y="1405"/>
                  <a:pt x="10704" y="1429"/>
                  <a:pt x="10680" y="1441"/>
                </a:cubicBezTo>
                <a:cubicBezTo>
                  <a:pt x="10639" y="1461"/>
                  <a:pt x="10609" y="1474"/>
                  <a:pt x="10599" y="1474"/>
                </a:cubicBezTo>
                <a:cubicBezTo>
                  <a:pt x="10591" y="1474"/>
                  <a:pt x="10594" y="1468"/>
                  <a:pt x="10609" y="1453"/>
                </a:cubicBezTo>
                <a:lnTo>
                  <a:pt x="10609" y="1453"/>
                </a:lnTo>
                <a:cubicBezTo>
                  <a:pt x="10585" y="1477"/>
                  <a:pt x="10549" y="1512"/>
                  <a:pt x="10490" y="1560"/>
                </a:cubicBezTo>
                <a:lnTo>
                  <a:pt x="10418" y="1607"/>
                </a:lnTo>
                <a:lnTo>
                  <a:pt x="10406" y="1607"/>
                </a:lnTo>
                <a:cubicBezTo>
                  <a:pt x="10347" y="1631"/>
                  <a:pt x="10287" y="1667"/>
                  <a:pt x="10228" y="1691"/>
                </a:cubicBezTo>
                <a:cubicBezTo>
                  <a:pt x="10180" y="1726"/>
                  <a:pt x="10121" y="1750"/>
                  <a:pt x="10061" y="1786"/>
                </a:cubicBezTo>
                <a:cubicBezTo>
                  <a:pt x="9954" y="1846"/>
                  <a:pt x="9835" y="1905"/>
                  <a:pt x="9728" y="1965"/>
                </a:cubicBezTo>
                <a:lnTo>
                  <a:pt x="9716" y="1953"/>
                </a:lnTo>
                <a:lnTo>
                  <a:pt x="9680" y="1977"/>
                </a:lnTo>
                <a:cubicBezTo>
                  <a:pt x="9466" y="2072"/>
                  <a:pt x="9263" y="2191"/>
                  <a:pt x="9120" y="2286"/>
                </a:cubicBezTo>
                <a:cubicBezTo>
                  <a:pt x="8966" y="2381"/>
                  <a:pt x="8870" y="2465"/>
                  <a:pt x="8858" y="2500"/>
                </a:cubicBezTo>
                <a:cubicBezTo>
                  <a:pt x="8025" y="2989"/>
                  <a:pt x="8847" y="2536"/>
                  <a:pt x="7882" y="3096"/>
                </a:cubicBezTo>
                <a:cubicBezTo>
                  <a:pt x="7870" y="3084"/>
                  <a:pt x="8037" y="2989"/>
                  <a:pt x="8096" y="2953"/>
                </a:cubicBezTo>
                <a:lnTo>
                  <a:pt x="8096" y="2953"/>
                </a:lnTo>
                <a:cubicBezTo>
                  <a:pt x="7906" y="3060"/>
                  <a:pt x="7763" y="3155"/>
                  <a:pt x="7632" y="3239"/>
                </a:cubicBezTo>
                <a:cubicBezTo>
                  <a:pt x="7561" y="3286"/>
                  <a:pt x="7489" y="3322"/>
                  <a:pt x="7418" y="3358"/>
                </a:cubicBezTo>
                <a:cubicBezTo>
                  <a:pt x="7406" y="3370"/>
                  <a:pt x="7382" y="3381"/>
                  <a:pt x="7370" y="3393"/>
                </a:cubicBezTo>
                <a:lnTo>
                  <a:pt x="7311" y="3429"/>
                </a:lnTo>
                <a:cubicBezTo>
                  <a:pt x="7275" y="3453"/>
                  <a:pt x="7239" y="3477"/>
                  <a:pt x="7204" y="3501"/>
                </a:cubicBezTo>
                <a:cubicBezTo>
                  <a:pt x="6596" y="3965"/>
                  <a:pt x="6953" y="3727"/>
                  <a:pt x="6823" y="3870"/>
                </a:cubicBezTo>
                <a:cubicBezTo>
                  <a:pt x="6751" y="3929"/>
                  <a:pt x="6668" y="3989"/>
                  <a:pt x="6572" y="4048"/>
                </a:cubicBezTo>
                <a:lnTo>
                  <a:pt x="6465" y="4060"/>
                </a:lnTo>
                <a:cubicBezTo>
                  <a:pt x="6382" y="4132"/>
                  <a:pt x="6275" y="4215"/>
                  <a:pt x="6168" y="4310"/>
                </a:cubicBezTo>
                <a:cubicBezTo>
                  <a:pt x="6132" y="4334"/>
                  <a:pt x="6108" y="4346"/>
                  <a:pt x="6084" y="4358"/>
                </a:cubicBezTo>
                <a:cubicBezTo>
                  <a:pt x="5989" y="4429"/>
                  <a:pt x="5930" y="4453"/>
                  <a:pt x="5715" y="4596"/>
                </a:cubicBezTo>
                <a:cubicBezTo>
                  <a:pt x="5703" y="4620"/>
                  <a:pt x="5691" y="4643"/>
                  <a:pt x="5656" y="4679"/>
                </a:cubicBezTo>
                <a:cubicBezTo>
                  <a:pt x="5620" y="4727"/>
                  <a:pt x="5572" y="4763"/>
                  <a:pt x="5525" y="4834"/>
                </a:cubicBezTo>
                <a:cubicBezTo>
                  <a:pt x="5525" y="4846"/>
                  <a:pt x="5513" y="4846"/>
                  <a:pt x="5513" y="4858"/>
                </a:cubicBezTo>
                <a:cubicBezTo>
                  <a:pt x="5513" y="4870"/>
                  <a:pt x="5489" y="4870"/>
                  <a:pt x="5489" y="4882"/>
                </a:cubicBezTo>
                <a:cubicBezTo>
                  <a:pt x="5299" y="4977"/>
                  <a:pt x="5096" y="5167"/>
                  <a:pt x="4929" y="5346"/>
                </a:cubicBezTo>
                <a:cubicBezTo>
                  <a:pt x="4929" y="5346"/>
                  <a:pt x="4918" y="5346"/>
                  <a:pt x="4918" y="5358"/>
                </a:cubicBezTo>
                <a:cubicBezTo>
                  <a:pt x="4846" y="5419"/>
                  <a:pt x="4783" y="5499"/>
                  <a:pt x="4713" y="5573"/>
                </a:cubicBezTo>
                <a:lnTo>
                  <a:pt x="4713" y="5573"/>
                </a:lnTo>
                <a:cubicBezTo>
                  <a:pt x="4797" y="5469"/>
                  <a:pt x="4873" y="5374"/>
                  <a:pt x="4941" y="5286"/>
                </a:cubicBezTo>
                <a:lnTo>
                  <a:pt x="4941" y="5286"/>
                </a:lnTo>
                <a:cubicBezTo>
                  <a:pt x="4560" y="5656"/>
                  <a:pt x="4191" y="6120"/>
                  <a:pt x="3810" y="6584"/>
                </a:cubicBezTo>
                <a:lnTo>
                  <a:pt x="3798" y="6596"/>
                </a:lnTo>
                <a:lnTo>
                  <a:pt x="3810" y="6620"/>
                </a:lnTo>
                <a:lnTo>
                  <a:pt x="3846" y="6668"/>
                </a:lnTo>
                <a:cubicBezTo>
                  <a:pt x="3739" y="6799"/>
                  <a:pt x="3644" y="6941"/>
                  <a:pt x="3548" y="7084"/>
                </a:cubicBezTo>
                <a:cubicBezTo>
                  <a:pt x="3441" y="7227"/>
                  <a:pt x="3358" y="7370"/>
                  <a:pt x="3263" y="7513"/>
                </a:cubicBezTo>
                <a:cubicBezTo>
                  <a:pt x="3190" y="7629"/>
                  <a:pt x="3164" y="7667"/>
                  <a:pt x="3160" y="7667"/>
                </a:cubicBezTo>
                <a:cubicBezTo>
                  <a:pt x="3151" y="7667"/>
                  <a:pt x="3231" y="7518"/>
                  <a:pt x="3224" y="7518"/>
                </a:cubicBezTo>
                <a:lnTo>
                  <a:pt x="3224" y="7518"/>
                </a:lnTo>
                <a:cubicBezTo>
                  <a:pt x="3221" y="7518"/>
                  <a:pt x="3202" y="7545"/>
                  <a:pt x="3155" y="7620"/>
                </a:cubicBezTo>
                <a:cubicBezTo>
                  <a:pt x="3120" y="7691"/>
                  <a:pt x="3072" y="7751"/>
                  <a:pt x="3036" y="7811"/>
                </a:cubicBezTo>
                <a:lnTo>
                  <a:pt x="3013" y="7858"/>
                </a:lnTo>
                <a:lnTo>
                  <a:pt x="3072" y="7870"/>
                </a:lnTo>
                <a:lnTo>
                  <a:pt x="3084" y="7870"/>
                </a:lnTo>
                <a:cubicBezTo>
                  <a:pt x="3013" y="8013"/>
                  <a:pt x="2929" y="8132"/>
                  <a:pt x="2846" y="8251"/>
                </a:cubicBezTo>
                <a:cubicBezTo>
                  <a:pt x="2762" y="8382"/>
                  <a:pt x="2679" y="8513"/>
                  <a:pt x="2608" y="8644"/>
                </a:cubicBezTo>
                <a:cubicBezTo>
                  <a:pt x="2536" y="8739"/>
                  <a:pt x="2477" y="8846"/>
                  <a:pt x="2417" y="8942"/>
                </a:cubicBezTo>
                <a:lnTo>
                  <a:pt x="2381" y="8989"/>
                </a:lnTo>
                <a:cubicBezTo>
                  <a:pt x="2346" y="9049"/>
                  <a:pt x="2310" y="9096"/>
                  <a:pt x="2286" y="9144"/>
                </a:cubicBezTo>
                <a:lnTo>
                  <a:pt x="2262" y="9132"/>
                </a:lnTo>
                <a:lnTo>
                  <a:pt x="2191" y="9085"/>
                </a:lnTo>
                <a:cubicBezTo>
                  <a:pt x="2143" y="9132"/>
                  <a:pt x="2108" y="9192"/>
                  <a:pt x="2084" y="9251"/>
                </a:cubicBezTo>
                <a:cubicBezTo>
                  <a:pt x="2072" y="9287"/>
                  <a:pt x="2048" y="9311"/>
                  <a:pt x="2036" y="9346"/>
                </a:cubicBezTo>
                <a:cubicBezTo>
                  <a:pt x="2036" y="9358"/>
                  <a:pt x="2024" y="9370"/>
                  <a:pt x="2024" y="9394"/>
                </a:cubicBezTo>
                <a:cubicBezTo>
                  <a:pt x="2012" y="9418"/>
                  <a:pt x="2000" y="9430"/>
                  <a:pt x="2000" y="9477"/>
                </a:cubicBezTo>
                <a:lnTo>
                  <a:pt x="2000" y="9501"/>
                </a:lnTo>
                <a:cubicBezTo>
                  <a:pt x="1965" y="9573"/>
                  <a:pt x="1917" y="9644"/>
                  <a:pt x="1881" y="9716"/>
                </a:cubicBezTo>
                <a:cubicBezTo>
                  <a:pt x="1846" y="9787"/>
                  <a:pt x="1810" y="9858"/>
                  <a:pt x="1774" y="9942"/>
                </a:cubicBezTo>
                <a:cubicBezTo>
                  <a:pt x="1715" y="10085"/>
                  <a:pt x="1643" y="10251"/>
                  <a:pt x="1584" y="10394"/>
                </a:cubicBezTo>
                <a:cubicBezTo>
                  <a:pt x="1524" y="10549"/>
                  <a:pt x="1477" y="10704"/>
                  <a:pt x="1429" y="10847"/>
                </a:cubicBezTo>
                <a:cubicBezTo>
                  <a:pt x="1453" y="10799"/>
                  <a:pt x="1477" y="10763"/>
                  <a:pt x="1488" y="10740"/>
                </a:cubicBezTo>
                <a:lnTo>
                  <a:pt x="1488" y="10740"/>
                </a:lnTo>
                <a:cubicBezTo>
                  <a:pt x="1477" y="10763"/>
                  <a:pt x="1477" y="10787"/>
                  <a:pt x="1465" y="10811"/>
                </a:cubicBezTo>
                <a:cubicBezTo>
                  <a:pt x="1429" y="10859"/>
                  <a:pt x="1393" y="10990"/>
                  <a:pt x="1322" y="11156"/>
                </a:cubicBezTo>
                <a:cubicBezTo>
                  <a:pt x="1298" y="11228"/>
                  <a:pt x="1262" y="11299"/>
                  <a:pt x="1227" y="11382"/>
                </a:cubicBezTo>
                <a:cubicBezTo>
                  <a:pt x="1203" y="11442"/>
                  <a:pt x="1167" y="11501"/>
                  <a:pt x="1143" y="11561"/>
                </a:cubicBezTo>
                <a:cubicBezTo>
                  <a:pt x="1096" y="11740"/>
                  <a:pt x="1048" y="11859"/>
                  <a:pt x="988" y="11978"/>
                </a:cubicBezTo>
                <a:lnTo>
                  <a:pt x="977" y="11966"/>
                </a:lnTo>
                <a:lnTo>
                  <a:pt x="965" y="11966"/>
                </a:lnTo>
                <a:lnTo>
                  <a:pt x="905" y="11954"/>
                </a:lnTo>
                <a:lnTo>
                  <a:pt x="893" y="11990"/>
                </a:lnTo>
                <a:lnTo>
                  <a:pt x="762" y="12406"/>
                </a:lnTo>
                <a:cubicBezTo>
                  <a:pt x="655" y="12609"/>
                  <a:pt x="536" y="12787"/>
                  <a:pt x="560" y="12811"/>
                </a:cubicBezTo>
                <a:cubicBezTo>
                  <a:pt x="568" y="12820"/>
                  <a:pt x="571" y="12822"/>
                  <a:pt x="576" y="12823"/>
                </a:cubicBezTo>
                <a:lnTo>
                  <a:pt x="576" y="12823"/>
                </a:lnTo>
                <a:lnTo>
                  <a:pt x="607" y="12799"/>
                </a:lnTo>
                <a:lnTo>
                  <a:pt x="607" y="12799"/>
                </a:lnTo>
                <a:lnTo>
                  <a:pt x="619" y="12799"/>
                </a:lnTo>
                <a:lnTo>
                  <a:pt x="619" y="12787"/>
                </a:lnTo>
                <a:lnTo>
                  <a:pt x="631" y="12787"/>
                </a:lnTo>
                <a:lnTo>
                  <a:pt x="631" y="12799"/>
                </a:lnTo>
                <a:cubicBezTo>
                  <a:pt x="631" y="12823"/>
                  <a:pt x="631" y="12835"/>
                  <a:pt x="619" y="12847"/>
                </a:cubicBezTo>
                <a:cubicBezTo>
                  <a:pt x="607" y="12871"/>
                  <a:pt x="596" y="12895"/>
                  <a:pt x="596" y="12918"/>
                </a:cubicBezTo>
                <a:cubicBezTo>
                  <a:pt x="596" y="12930"/>
                  <a:pt x="584" y="12930"/>
                  <a:pt x="596" y="12942"/>
                </a:cubicBezTo>
                <a:cubicBezTo>
                  <a:pt x="596" y="12954"/>
                  <a:pt x="596" y="12978"/>
                  <a:pt x="607" y="12978"/>
                </a:cubicBezTo>
                <a:cubicBezTo>
                  <a:pt x="614" y="12981"/>
                  <a:pt x="619" y="12983"/>
                  <a:pt x="623" y="12983"/>
                </a:cubicBezTo>
                <a:cubicBezTo>
                  <a:pt x="632" y="12983"/>
                  <a:pt x="635" y="12974"/>
                  <a:pt x="643" y="12966"/>
                </a:cubicBezTo>
                <a:cubicBezTo>
                  <a:pt x="655" y="12966"/>
                  <a:pt x="667" y="12954"/>
                  <a:pt x="679" y="12942"/>
                </a:cubicBezTo>
                <a:lnTo>
                  <a:pt x="691" y="12930"/>
                </a:lnTo>
                <a:lnTo>
                  <a:pt x="703" y="12930"/>
                </a:lnTo>
                <a:cubicBezTo>
                  <a:pt x="691" y="12966"/>
                  <a:pt x="691" y="12990"/>
                  <a:pt x="679" y="13014"/>
                </a:cubicBezTo>
                <a:cubicBezTo>
                  <a:pt x="679" y="13049"/>
                  <a:pt x="679" y="13073"/>
                  <a:pt x="679" y="13097"/>
                </a:cubicBezTo>
                <a:cubicBezTo>
                  <a:pt x="667" y="13133"/>
                  <a:pt x="667" y="13156"/>
                  <a:pt x="667" y="13192"/>
                </a:cubicBezTo>
                <a:cubicBezTo>
                  <a:pt x="643" y="13204"/>
                  <a:pt x="619" y="13240"/>
                  <a:pt x="607" y="13287"/>
                </a:cubicBezTo>
                <a:cubicBezTo>
                  <a:pt x="584" y="13323"/>
                  <a:pt x="572" y="13359"/>
                  <a:pt x="572" y="13395"/>
                </a:cubicBezTo>
                <a:cubicBezTo>
                  <a:pt x="548" y="13466"/>
                  <a:pt x="536" y="13537"/>
                  <a:pt x="524" y="13609"/>
                </a:cubicBezTo>
                <a:cubicBezTo>
                  <a:pt x="512" y="13680"/>
                  <a:pt x="488" y="13740"/>
                  <a:pt x="476" y="13799"/>
                </a:cubicBezTo>
                <a:cubicBezTo>
                  <a:pt x="465" y="13871"/>
                  <a:pt x="441" y="13918"/>
                  <a:pt x="417" y="13966"/>
                </a:cubicBezTo>
                <a:cubicBezTo>
                  <a:pt x="441" y="13907"/>
                  <a:pt x="453" y="13847"/>
                  <a:pt x="453" y="13776"/>
                </a:cubicBezTo>
                <a:lnTo>
                  <a:pt x="453" y="13776"/>
                </a:lnTo>
                <a:cubicBezTo>
                  <a:pt x="441" y="13847"/>
                  <a:pt x="417" y="13895"/>
                  <a:pt x="381" y="13942"/>
                </a:cubicBezTo>
                <a:cubicBezTo>
                  <a:pt x="381" y="13966"/>
                  <a:pt x="369" y="13978"/>
                  <a:pt x="357" y="13990"/>
                </a:cubicBezTo>
                <a:cubicBezTo>
                  <a:pt x="357" y="14002"/>
                  <a:pt x="357" y="14026"/>
                  <a:pt x="357" y="14038"/>
                </a:cubicBezTo>
                <a:cubicBezTo>
                  <a:pt x="357" y="14157"/>
                  <a:pt x="357" y="14252"/>
                  <a:pt x="346" y="14335"/>
                </a:cubicBezTo>
                <a:cubicBezTo>
                  <a:pt x="346" y="14419"/>
                  <a:pt x="346" y="14478"/>
                  <a:pt x="346" y="14549"/>
                </a:cubicBezTo>
                <a:cubicBezTo>
                  <a:pt x="334" y="14585"/>
                  <a:pt x="334" y="14609"/>
                  <a:pt x="322" y="14645"/>
                </a:cubicBezTo>
                <a:cubicBezTo>
                  <a:pt x="310" y="14883"/>
                  <a:pt x="286" y="15121"/>
                  <a:pt x="322" y="15228"/>
                </a:cubicBezTo>
                <a:cubicBezTo>
                  <a:pt x="310" y="15216"/>
                  <a:pt x="298" y="15204"/>
                  <a:pt x="286" y="15181"/>
                </a:cubicBezTo>
                <a:lnTo>
                  <a:pt x="286" y="15181"/>
                </a:lnTo>
                <a:cubicBezTo>
                  <a:pt x="298" y="15204"/>
                  <a:pt x="298" y="15216"/>
                  <a:pt x="298" y="15228"/>
                </a:cubicBezTo>
                <a:cubicBezTo>
                  <a:pt x="286" y="15288"/>
                  <a:pt x="274" y="15347"/>
                  <a:pt x="262" y="15407"/>
                </a:cubicBezTo>
                <a:cubicBezTo>
                  <a:pt x="250" y="15466"/>
                  <a:pt x="238" y="15526"/>
                  <a:pt x="238" y="15585"/>
                </a:cubicBezTo>
                <a:cubicBezTo>
                  <a:pt x="226" y="15645"/>
                  <a:pt x="215" y="15704"/>
                  <a:pt x="215" y="15764"/>
                </a:cubicBezTo>
                <a:cubicBezTo>
                  <a:pt x="215" y="15800"/>
                  <a:pt x="215" y="15835"/>
                  <a:pt x="215" y="15859"/>
                </a:cubicBezTo>
                <a:lnTo>
                  <a:pt x="215" y="15943"/>
                </a:lnTo>
                <a:cubicBezTo>
                  <a:pt x="179" y="15978"/>
                  <a:pt x="131" y="16014"/>
                  <a:pt x="95" y="16050"/>
                </a:cubicBezTo>
                <a:lnTo>
                  <a:pt x="119" y="16216"/>
                </a:lnTo>
                <a:cubicBezTo>
                  <a:pt x="131" y="16276"/>
                  <a:pt x="131" y="16324"/>
                  <a:pt x="143" y="16383"/>
                </a:cubicBezTo>
                <a:lnTo>
                  <a:pt x="167" y="16538"/>
                </a:lnTo>
                <a:lnTo>
                  <a:pt x="179" y="16621"/>
                </a:lnTo>
                <a:cubicBezTo>
                  <a:pt x="179" y="16633"/>
                  <a:pt x="167" y="16633"/>
                  <a:pt x="167" y="16645"/>
                </a:cubicBezTo>
                <a:lnTo>
                  <a:pt x="155" y="16693"/>
                </a:lnTo>
                <a:cubicBezTo>
                  <a:pt x="143" y="16740"/>
                  <a:pt x="131" y="16788"/>
                  <a:pt x="107" y="16847"/>
                </a:cubicBezTo>
                <a:cubicBezTo>
                  <a:pt x="107" y="16871"/>
                  <a:pt x="95" y="16895"/>
                  <a:pt x="84" y="16907"/>
                </a:cubicBezTo>
                <a:lnTo>
                  <a:pt x="72" y="16919"/>
                </a:lnTo>
                <a:lnTo>
                  <a:pt x="60" y="16907"/>
                </a:lnTo>
                <a:cubicBezTo>
                  <a:pt x="48" y="16883"/>
                  <a:pt x="36" y="16824"/>
                  <a:pt x="24" y="16752"/>
                </a:cubicBezTo>
                <a:lnTo>
                  <a:pt x="0" y="16883"/>
                </a:lnTo>
                <a:cubicBezTo>
                  <a:pt x="12" y="17097"/>
                  <a:pt x="24" y="17312"/>
                  <a:pt x="36" y="17514"/>
                </a:cubicBezTo>
                <a:cubicBezTo>
                  <a:pt x="36" y="17693"/>
                  <a:pt x="60" y="17859"/>
                  <a:pt x="95" y="18038"/>
                </a:cubicBezTo>
                <a:lnTo>
                  <a:pt x="36" y="18002"/>
                </a:lnTo>
                <a:lnTo>
                  <a:pt x="36" y="18062"/>
                </a:lnTo>
                <a:cubicBezTo>
                  <a:pt x="48" y="18205"/>
                  <a:pt x="72" y="18336"/>
                  <a:pt x="84" y="18467"/>
                </a:cubicBezTo>
                <a:cubicBezTo>
                  <a:pt x="95" y="18538"/>
                  <a:pt x="107" y="18598"/>
                  <a:pt x="107" y="18657"/>
                </a:cubicBezTo>
                <a:cubicBezTo>
                  <a:pt x="119" y="18729"/>
                  <a:pt x="119" y="18788"/>
                  <a:pt x="107" y="18848"/>
                </a:cubicBezTo>
                <a:cubicBezTo>
                  <a:pt x="95" y="18955"/>
                  <a:pt x="95" y="19062"/>
                  <a:pt x="95" y="19157"/>
                </a:cubicBezTo>
                <a:cubicBezTo>
                  <a:pt x="107" y="19264"/>
                  <a:pt x="107" y="19360"/>
                  <a:pt x="119" y="19455"/>
                </a:cubicBezTo>
                <a:cubicBezTo>
                  <a:pt x="119" y="19467"/>
                  <a:pt x="119" y="19467"/>
                  <a:pt x="119" y="19467"/>
                </a:cubicBezTo>
                <a:cubicBezTo>
                  <a:pt x="119" y="19491"/>
                  <a:pt x="131" y="19514"/>
                  <a:pt x="131" y="19526"/>
                </a:cubicBezTo>
                <a:cubicBezTo>
                  <a:pt x="131" y="19610"/>
                  <a:pt x="131" y="19693"/>
                  <a:pt x="143" y="19764"/>
                </a:cubicBezTo>
                <a:cubicBezTo>
                  <a:pt x="155" y="19848"/>
                  <a:pt x="167" y="19943"/>
                  <a:pt x="167" y="20026"/>
                </a:cubicBezTo>
                <a:cubicBezTo>
                  <a:pt x="191" y="20180"/>
                  <a:pt x="202" y="20334"/>
                  <a:pt x="226" y="20500"/>
                </a:cubicBezTo>
                <a:lnTo>
                  <a:pt x="226" y="20500"/>
                </a:lnTo>
                <a:cubicBezTo>
                  <a:pt x="225" y="20496"/>
                  <a:pt x="222" y="20491"/>
                  <a:pt x="215" y="20491"/>
                </a:cubicBezTo>
                <a:cubicBezTo>
                  <a:pt x="208" y="20478"/>
                  <a:pt x="205" y="20468"/>
                  <a:pt x="202" y="20468"/>
                </a:cubicBezTo>
                <a:cubicBezTo>
                  <a:pt x="199" y="20468"/>
                  <a:pt x="196" y="20475"/>
                  <a:pt x="191" y="20491"/>
                </a:cubicBezTo>
                <a:cubicBezTo>
                  <a:pt x="191" y="20514"/>
                  <a:pt x="191" y="20550"/>
                  <a:pt x="191" y="20598"/>
                </a:cubicBezTo>
                <a:cubicBezTo>
                  <a:pt x="203" y="20657"/>
                  <a:pt x="203" y="20729"/>
                  <a:pt x="215" y="20824"/>
                </a:cubicBezTo>
                <a:cubicBezTo>
                  <a:pt x="286" y="21217"/>
                  <a:pt x="393" y="21681"/>
                  <a:pt x="500" y="22193"/>
                </a:cubicBezTo>
                <a:cubicBezTo>
                  <a:pt x="524" y="22324"/>
                  <a:pt x="560" y="22455"/>
                  <a:pt x="584" y="22586"/>
                </a:cubicBezTo>
                <a:cubicBezTo>
                  <a:pt x="596" y="22646"/>
                  <a:pt x="607" y="22717"/>
                  <a:pt x="631" y="22777"/>
                </a:cubicBezTo>
                <a:lnTo>
                  <a:pt x="655" y="22896"/>
                </a:lnTo>
                <a:cubicBezTo>
                  <a:pt x="664" y="22923"/>
                  <a:pt x="666" y="22976"/>
                  <a:pt x="672" y="22976"/>
                </a:cubicBezTo>
                <a:cubicBezTo>
                  <a:pt x="674" y="22976"/>
                  <a:pt x="676" y="22970"/>
                  <a:pt x="679" y="22955"/>
                </a:cubicBezTo>
                <a:cubicBezTo>
                  <a:pt x="679" y="22943"/>
                  <a:pt x="691" y="22931"/>
                  <a:pt x="691" y="22931"/>
                </a:cubicBezTo>
                <a:lnTo>
                  <a:pt x="691" y="22943"/>
                </a:lnTo>
                <a:cubicBezTo>
                  <a:pt x="703" y="22931"/>
                  <a:pt x="703" y="22931"/>
                  <a:pt x="703" y="22920"/>
                </a:cubicBezTo>
                <a:cubicBezTo>
                  <a:pt x="707" y="22917"/>
                  <a:pt x="710" y="22916"/>
                  <a:pt x="713" y="22916"/>
                </a:cubicBezTo>
                <a:cubicBezTo>
                  <a:pt x="739" y="22916"/>
                  <a:pt x="740" y="22996"/>
                  <a:pt x="750" y="23039"/>
                </a:cubicBezTo>
                <a:cubicBezTo>
                  <a:pt x="762" y="23098"/>
                  <a:pt x="774" y="23170"/>
                  <a:pt x="786" y="23241"/>
                </a:cubicBezTo>
                <a:cubicBezTo>
                  <a:pt x="798" y="23312"/>
                  <a:pt x="822" y="23372"/>
                  <a:pt x="834" y="23443"/>
                </a:cubicBezTo>
                <a:cubicBezTo>
                  <a:pt x="846" y="23479"/>
                  <a:pt x="857" y="23515"/>
                  <a:pt x="869" y="23539"/>
                </a:cubicBezTo>
                <a:cubicBezTo>
                  <a:pt x="881" y="23562"/>
                  <a:pt x="893" y="23574"/>
                  <a:pt x="905" y="23598"/>
                </a:cubicBezTo>
                <a:cubicBezTo>
                  <a:pt x="917" y="23610"/>
                  <a:pt x="917" y="23610"/>
                  <a:pt x="941" y="23622"/>
                </a:cubicBezTo>
                <a:cubicBezTo>
                  <a:pt x="929" y="23658"/>
                  <a:pt x="929" y="23682"/>
                  <a:pt x="929" y="23705"/>
                </a:cubicBezTo>
                <a:cubicBezTo>
                  <a:pt x="929" y="23717"/>
                  <a:pt x="929" y="23729"/>
                  <a:pt x="929" y="23741"/>
                </a:cubicBezTo>
                <a:cubicBezTo>
                  <a:pt x="929" y="23741"/>
                  <a:pt x="929" y="23729"/>
                  <a:pt x="917" y="23717"/>
                </a:cubicBezTo>
                <a:lnTo>
                  <a:pt x="917" y="23717"/>
                </a:lnTo>
                <a:lnTo>
                  <a:pt x="929" y="23753"/>
                </a:lnTo>
                <a:lnTo>
                  <a:pt x="929" y="23765"/>
                </a:lnTo>
                <a:cubicBezTo>
                  <a:pt x="917" y="23753"/>
                  <a:pt x="905" y="23729"/>
                  <a:pt x="881" y="23693"/>
                </a:cubicBezTo>
                <a:lnTo>
                  <a:pt x="881" y="23693"/>
                </a:lnTo>
                <a:cubicBezTo>
                  <a:pt x="885" y="23701"/>
                  <a:pt x="889" y="23709"/>
                  <a:pt x="893" y="23717"/>
                </a:cubicBezTo>
                <a:lnTo>
                  <a:pt x="881" y="23705"/>
                </a:lnTo>
                <a:lnTo>
                  <a:pt x="893" y="23789"/>
                </a:lnTo>
                <a:cubicBezTo>
                  <a:pt x="929" y="23884"/>
                  <a:pt x="965" y="23979"/>
                  <a:pt x="1000" y="24074"/>
                </a:cubicBezTo>
                <a:cubicBezTo>
                  <a:pt x="1036" y="24170"/>
                  <a:pt x="1060" y="24253"/>
                  <a:pt x="1096" y="24348"/>
                </a:cubicBezTo>
                <a:cubicBezTo>
                  <a:pt x="1119" y="24432"/>
                  <a:pt x="1155" y="24527"/>
                  <a:pt x="1179" y="24610"/>
                </a:cubicBezTo>
                <a:cubicBezTo>
                  <a:pt x="1215" y="24694"/>
                  <a:pt x="1238" y="24789"/>
                  <a:pt x="1286" y="24860"/>
                </a:cubicBezTo>
                <a:cubicBezTo>
                  <a:pt x="1310" y="24884"/>
                  <a:pt x="1334" y="24908"/>
                  <a:pt x="1358" y="24956"/>
                </a:cubicBezTo>
                <a:lnTo>
                  <a:pt x="1441" y="25075"/>
                </a:lnTo>
                <a:lnTo>
                  <a:pt x="1465" y="25110"/>
                </a:lnTo>
                <a:lnTo>
                  <a:pt x="1441" y="25110"/>
                </a:lnTo>
                <a:lnTo>
                  <a:pt x="1429" y="25098"/>
                </a:lnTo>
                <a:cubicBezTo>
                  <a:pt x="1421" y="25098"/>
                  <a:pt x="1413" y="25093"/>
                  <a:pt x="1409" y="25093"/>
                </a:cubicBezTo>
                <a:cubicBezTo>
                  <a:pt x="1406" y="25093"/>
                  <a:pt x="1405" y="25094"/>
                  <a:pt x="1405" y="25098"/>
                </a:cubicBezTo>
                <a:lnTo>
                  <a:pt x="1393" y="25086"/>
                </a:lnTo>
                <a:cubicBezTo>
                  <a:pt x="1393" y="25086"/>
                  <a:pt x="1381" y="25098"/>
                  <a:pt x="1381" y="25110"/>
                </a:cubicBezTo>
                <a:lnTo>
                  <a:pt x="1393" y="25122"/>
                </a:lnTo>
                <a:cubicBezTo>
                  <a:pt x="1417" y="25170"/>
                  <a:pt x="1453" y="25217"/>
                  <a:pt x="1477" y="25277"/>
                </a:cubicBezTo>
                <a:cubicBezTo>
                  <a:pt x="1489" y="25301"/>
                  <a:pt x="1500" y="25325"/>
                  <a:pt x="1512" y="25360"/>
                </a:cubicBezTo>
                <a:cubicBezTo>
                  <a:pt x="1512" y="25372"/>
                  <a:pt x="1524" y="25384"/>
                  <a:pt x="1524" y="25396"/>
                </a:cubicBezTo>
                <a:lnTo>
                  <a:pt x="1512" y="25396"/>
                </a:lnTo>
                <a:cubicBezTo>
                  <a:pt x="1489" y="25372"/>
                  <a:pt x="1465" y="25313"/>
                  <a:pt x="1429" y="25265"/>
                </a:cubicBezTo>
                <a:cubicBezTo>
                  <a:pt x="1417" y="25241"/>
                  <a:pt x="1405" y="25217"/>
                  <a:pt x="1393" y="25206"/>
                </a:cubicBezTo>
                <a:lnTo>
                  <a:pt x="1393" y="25206"/>
                </a:lnTo>
                <a:cubicBezTo>
                  <a:pt x="1405" y="25229"/>
                  <a:pt x="1405" y="25241"/>
                  <a:pt x="1417" y="25265"/>
                </a:cubicBezTo>
                <a:cubicBezTo>
                  <a:pt x="1417" y="25265"/>
                  <a:pt x="1429" y="25289"/>
                  <a:pt x="1429" y="25289"/>
                </a:cubicBezTo>
                <a:cubicBezTo>
                  <a:pt x="1429" y="25313"/>
                  <a:pt x="1429" y="25325"/>
                  <a:pt x="1429" y="25337"/>
                </a:cubicBezTo>
                <a:cubicBezTo>
                  <a:pt x="1429" y="25372"/>
                  <a:pt x="1441" y="25396"/>
                  <a:pt x="1429" y="25408"/>
                </a:cubicBezTo>
                <a:lnTo>
                  <a:pt x="1489" y="25491"/>
                </a:lnTo>
                <a:cubicBezTo>
                  <a:pt x="1500" y="25515"/>
                  <a:pt x="1512" y="25539"/>
                  <a:pt x="1524" y="25563"/>
                </a:cubicBezTo>
                <a:cubicBezTo>
                  <a:pt x="1548" y="25598"/>
                  <a:pt x="1572" y="25634"/>
                  <a:pt x="1584" y="25658"/>
                </a:cubicBezTo>
                <a:cubicBezTo>
                  <a:pt x="1631" y="25706"/>
                  <a:pt x="1655" y="25729"/>
                  <a:pt x="1655" y="25741"/>
                </a:cubicBezTo>
                <a:cubicBezTo>
                  <a:pt x="1658" y="25743"/>
                  <a:pt x="1661" y="25744"/>
                  <a:pt x="1662" y="25744"/>
                </a:cubicBezTo>
                <a:cubicBezTo>
                  <a:pt x="1672" y="25744"/>
                  <a:pt x="1649" y="25710"/>
                  <a:pt x="1608" y="25658"/>
                </a:cubicBezTo>
                <a:cubicBezTo>
                  <a:pt x="1584" y="25622"/>
                  <a:pt x="1572" y="25587"/>
                  <a:pt x="1548" y="25551"/>
                </a:cubicBezTo>
                <a:cubicBezTo>
                  <a:pt x="1536" y="25515"/>
                  <a:pt x="1512" y="25479"/>
                  <a:pt x="1500" y="25444"/>
                </a:cubicBezTo>
                <a:cubicBezTo>
                  <a:pt x="1491" y="25414"/>
                  <a:pt x="1481" y="25393"/>
                  <a:pt x="1484" y="25393"/>
                </a:cubicBezTo>
                <a:lnTo>
                  <a:pt x="1484" y="25393"/>
                </a:lnTo>
                <a:cubicBezTo>
                  <a:pt x="1485" y="25393"/>
                  <a:pt x="1486" y="25394"/>
                  <a:pt x="1489" y="25396"/>
                </a:cubicBezTo>
                <a:cubicBezTo>
                  <a:pt x="1524" y="25467"/>
                  <a:pt x="1560" y="25539"/>
                  <a:pt x="1596" y="25598"/>
                </a:cubicBezTo>
                <a:cubicBezTo>
                  <a:pt x="1631" y="25658"/>
                  <a:pt x="1667" y="25694"/>
                  <a:pt x="1703" y="25729"/>
                </a:cubicBezTo>
                <a:cubicBezTo>
                  <a:pt x="1739" y="25765"/>
                  <a:pt x="1774" y="25801"/>
                  <a:pt x="1810" y="25837"/>
                </a:cubicBezTo>
                <a:cubicBezTo>
                  <a:pt x="1858" y="25872"/>
                  <a:pt x="1917" y="25896"/>
                  <a:pt x="1941" y="25896"/>
                </a:cubicBezTo>
                <a:cubicBezTo>
                  <a:pt x="1965" y="25908"/>
                  <a:pt x="1965" y="25908"/>
                  <a:pt x="1953" y="25920"/>
                </a:cubicBezTo>
                <a:lnTo>
                  <a:pt x="1977" y="25920"/>
                </a:lnTo>
                <a:lnTo>
                  <a:pt x="1989" y="25932"/>
                </a:lnTo>
                <a:lnTo>
                  <a:pt x="1989" y="25956"/>
                </a:lnTo>
                <a:lnTo>
                  <a:pt x="2000" y="25979"/>
                </a:lnTo>
                <a:lnTo>
                  <a:pt x="2024" y="26051"/>
                </a:lnTo>
                <a:cubicBezTo>
                  <a:pt x="2048" y="26099"/>
                  <a:pt x="2060" y="26134"/>
                  <a:pt x="2060" y="26146"/>
                </a:cubicBezTo>
                <a:cubicBezTo>
                  <a:pt x="2075" y="26169"/>
                  <a:pt x="2081" y="26177"/>
                  <a:pt x="2083" y="26177"/>
                </a:cubicBezTo>
                <a:cubicBezTo>
                  <a:pt x="2084" y="26177"/>
                  <a:pt x="2084" y="26174"/>
                  <a:pt x="2084" y="26170"/>
                </a:cubicBezTo>
                <a:cubicBezTo>
                  <a:pt x="2084" y="26157"/>
                  <a:pt x="2080" y="26137"/>
                  <a:pt x="2087" y="26137"/>
                </a:cubicBezTo>
                <a:cubicBezTo>
                  <a:pt x="2092" y="26137"/>
                  <a:pt x="2104" y="26151"/>
                  <a:pt x="2131" y="26194"/>
                </a:cubicBezTo>
                <a:cubicBezTo>
                  <a:pt x="2143" y="26218"/>
                  <a:pt x="2155" y="26241"/>
                  <a:pt x="2167" y="26265"/>
                </a:cubicBezTo>
                <a:cubicBezTo>
                  <a:pt x="2179" y="26325"/>
                  <a:pt x="2215" y="26384"/>
                  <a:pt x="2251" y="26432"/>
                </a:cubicBezTo>
                <a:cubicBezTo>
                  <a:pt x="2262" y="26468"/>
                  <a:pt x="2286" y="26503"/>
                  <a:pt x="2310" y="26527"/>
                </a:cubicBezTo>
                <a:cubicBezTo>
                  <a:pt x="2334" y="26563"/>
                  <a:pt x="2358" y="26599"/>
                  <a:pt x="2370" y="26610"/>
                </a:cubicBezTo>
                <a:lnTo>
                  <a:pt x="2370" y="26622"/>
                </a:lnTo>
                <a:cubicBezTo>
                  <a:pt x="2381" y="26634"/>
                  <a:pt x="2393" y="26670"/>
                  <a:pt x="2393" y="26706"/>
                </a:cubicBezTo>
                <a:cubicBezTo>
                  <a:pt x="2381" y="26682"/>
                  <a:pt x="2358" y="26634"/>
                  <a:pt x="2322" y="26587"/>
                </a:cubicBezTo>
                <a:cubicBezTo>
                  <a:pt x="2310" y="26575"/>
                  <a:pt x="2298" y="26551"/>
                  <a:pt x="2286" y="26539"/>
                </a:cubicBezTo>
                <a:lnTo>
                  <a:pt x="2286" y="26563"/>
                </a:lnTo>
                <a:cubicBezTo>
                  <a:pt x="2298" y="26599"/>
                  <a:pt x="2298" y="26646"/>
                  <a:pt x="2310" y="26682"/>
                </a:cubicBezTo>
                <a:cubicBezTo>
                  <a:pt x="2370" y="26801"/>
                  <a:pt x="2429" y="26920"/>
                  <a:pt x="2501" y="27039"/>
                </a:cubicBezTo>
                <a:cubicBezTo>
                  <a:pt x="2548" y="27146"/>
                  <a:pt x="2620" y="27242"/>
                  <a:pt x="2679" y="27337"/>
                </a:cubicBezTo>
                <a:cubicBezTo>
                  <a:pt x="2751" y="27444"/>
                  <a:pt x="2810" y="27539"/>
                  <a:pt x="2882" y="27634"/>
                </a:cubicBezTo>
                <a:cubicBezTo>
                  <a:pt x="2917" y="27682"/>
                  <a:pt x="2953" y="27742"/>
                  <a:pt x="2989" y="27789"/>
                </a:cubicBezTo>
                <a:cubicBezTo>
                  <a:pt x="3013" y="27813"/>
                  <a:pt x="3036" y="27837"/>
                  <a:pt x="3060" y="27861"/>
                </a:cubicBezTo>
                <a:cubicBezTo>
                  <a:pt x="3072" y="27873"/>
                  <a:pt x="3084" y="27884"/>
                  <a:pt x="3096" y="27896"/>
                </a:cubicBezTo>
                <a:cubicBezTo>
                  <a:pt x="3108" y="27896"/>
                  <a:pt x="3108" y="27908"/>
                  <a:pt x="3120" y="27908"/>
                </a:cubicBezTo>
                <a:lnTo>
                  <a:pt x="3132" y="27908"/>
                </a:lnTo>
                <a:cubicBezTo>
                  <a:pt x="3167" y="27968"/>
                  <a:pt x="3191" y="28004"/>
                  <a:pt x="3227" y="28051"/>
                </a:cubicBezTo>
                <a:cubicBezTo>
                  <a:pt x="3263" y="28111"/>
                  <a:pt x="3298" y="28158"/>
                  <a:pt x="3346" y="28206"/>
                </a:cubicBezTo>
                <a:lnTo>
                  <a:pt x="3382" y="28242"/>
                </a:lnTo>
                <a:cubicBezTo>
                  <a:pt x="3394" y="28242"/>
                  <a:pt x="3394" y="28254"/>
                  <a:pt x="3405" y="28265"/>
                </a:cubicBezTo>
                <a:lnTo>
                  <a:pt x="3453" y="28349"/>
                </a:lnTo>
                <a:cubicBezTo>
                  <a:pt x="3489" y="28396"/>
                  <a:pt x="3524" y="28444"/>
                  <a:pt x="3560" y="28504"/>
                </a:cubicBezTo>
                <a:cubicBezTo>
                  <a:pt x="3644" y="28599"/>
                  <a:pt x="3715" y="28706"/>
                  <a:pt x="3798" y="28801"/>
                </a:cubicBezTo>
                <a:cubicBezTo>
                  <a:pt x="3882" y="28896"/>
                  <a:pt x="3965" y="29004"/>
                  <a:pt x="4048" y="29111"/>
                </a:cubicBezTo>
                <a:lnTo>
                  <a:pt x="4108" y="29147"/>
                </a:lnTo>
                <a:lnTo>
                  <a:pt x="4060" y="29099"/>
                </a:lnTo>
                <a:lnTo>
                  <a:pt x="4036" y="29075"/>
                </a:lnTo>
                <a:lnTo>
                  <a:pt x="4036" y="29063"/>
                </a:lnTo>
                <a:lnTo>
                  <a:pt x="4048" y="29063"/>
                </a:lnTo>
                <a:lnTo>
                  <a:pt x="4048" y="29075"/>
                </a:lnTo>
                <a:cubicBezTo>
                  <a:pt x="4063" y="29090"/>
                  <a:pt x="4083" y="29110"/>
                  <a:pt x="4102" y="29132"/>
                </a:cubicBezTo>
                <a:lnTo>
                  <a:pt x="4102" y="29132"/>
                </a:lnTo>
                <a:lnTo>
                  <a:pt x="4072" y="29087"/>
                </a:lnTo>
                <a:lnTo>
                  <a:pt x="4072" y="29087"/>
                </a:lnTo>
                <a:cubicBezTo>
                  <a:pt x="4156" y="29123"/>
                  <a:pt x="4215" y="29194"/>
                  <a:pt x="4286" y="29266"/>
                </a:cubicBezTo>
                <a:cubicBezTo>
                  <a:pt x="4394" y="29408"/>
                  <a:pt x="4501" y="29551"/>
                  <a:pt x="4632" y="29694"/>
                </a:cubicBezTo>
                <a:lnTo>
                  <a:pt x="4620" y="29694"/>
                </a:lnTo>
                <a:lnTo>
                  <a:pt x="4644" y="29730"/>
                </a:lnTo>
                <a:cubicBezTo>
                  <a:pt x="4763" y="29897"/>
                  <a:pt x="4894" y="30051"/>
                  <a:pt x="5048" y="30194"/>
                </a:cubicBezTo>
                <a:lnTo>
                  <a:pt x="5263" y="30409"/>
                </a:lnTo>
                <a:cubicBezTo>
                  <a:pt x="5334" y="30480"/>
                  <a:pt x="5394" y="30563"/>
                  <a:pt x="5465" y="30635"/>
                </a:cubicBezTo>
                <a:lnTo>
                  <a:pt x="5572" y="30766"/>
                </a:lnTo>
                <a:lnTo>
                  <a:pt x="5632" y="30825"/>
                </a:lnTo>
                <a:lnTo>
                  <a:pt x="5644" y="30837"/>
                </a:lnTo>
                <a:lnTo>
                  <a:pt x="5656" y="30849"/>
                </a:lnTo>
                <a:lnTo>
                  <a:pt x="5668" y="30813"/>
                </a:lnTo>
                <a:lnTo>
                  <a:pt x="5668" y="30790"/>
                </a:lnTo>
                <a:lnTo>
                  <a:pt x="5680" y="30754"/>
                </a:lnTo>
                <a:cubicBezTo>
                  <a:pt x="5680" y="30742"/>
                  <a:pt x="5680" y="30742"/>
                  <a:pt x="5680" y="30742"/>
                </a:cubicBezTo>
                <a:lnTo>
                  <a:pt x="5691" y="30742"/>
                </a:lnTo>
                <a:cubicBezTo>
                  <a:pt x="5703" y="30742"/>
                  <a:pt x="5727" y="30754"/>
                  <a:pt x="5751" y="30766"/>
                </a:cubicBezTo>
                <a:cubicBezTo>
                  <a:pt x="5787" y="30790"/>
                  <a:pt x="5822" y="30825"/>
                  <a:pt x="5858" y="30861"/>
                </a:cubicBezTo>
                <a:cubicBezTo>
                  <a:pt x="5930" y="30932"/>
                  <a:pt x="5989" y="31004"/>
                  <a:pt x="6049" y="31087"/>
                </a:cubicBezTo>
                <a:cubicBezTo>
                  <a:pt x="6108" y="31159"/>
                  <a:pt x="6180" y="31230"/>
                  <a:pt x="6239" y="31302"/>
                </a:cubicBezTo>
                <a:lnTo>
                  <a:pt x="6168" y="31171"/>
                </a:lnTo>
                <a:lnTo>
                  <a:pt x="6168" y="31171"/>
                </a:lnTo>
                <a:cubicBezTo>
                  <a:pt x="6299" y="31325"/>
                  <a:pt x="6453" y="31480"/>
                  <a:pt x="6608" y="31611"/>
                </a:cubicBezTo>
                <a:cubicBezTo>
                  <a:pt x="6656" y="31671"/>
                  <a:pt x="6703" y="31718"/>
                  <a:pt x="6739" y="31766"/>
                </a:cubicBezTo>
                <a:lnTo>
                  <a:pt x="6751" y="31766"/>
                </a:lnTo>
                <a:lnTo>
                  <a:pt x="6763" y="31742"/>
                </a:lnTo>
                <a:lnTo>
                  <a:pt x="6775" y="31754"/>
                </a:lnTo>
                <a:lnTo>
                  <a:pt x="6775" y="31742"/>
                </a:lnTo>
                <a:lnTo>
                  <a:pt x="6787" y="31730"/>
                </a:lnTo>
                <a:lnTo>
                  <a:pt x="6811" y="31706"/>
                </a:lnTo>
                <a:cubicBezTo>
                  <a:pt x="6894" y="31790"/>
                  <a:pt x="6989" y="31909"/>
                  <a:pt x="7073" y="32028"/>
                </a:cubicBezTo>
                <a:cubicBezTo>
                  <a:pt x="7204" y="32206"/>
                  <a:pt x="7334" y="32397"/>
                  <a:pt x="7465" y="32504"/>
                </a:cubicBezTo>
                <a:lnTo>
                  <a:pt x="7382" y="32456"/>
                </a:lnTo>
                <a:lnTo>
                  <a:pt x="7346" y="32433"/>
                </a:lnTo>
                <a:lnTo>
                  <a:pt x="7334" y="32433"/>
                </a:lnTo>
                <a:lnTo>
                  <a:pt x="7346" y="32445"/>
                </a:lnTo>
                <a:lnTo>
                  <a:pt x="7358" y="32456"/>
                </a:lnTo>
                <a:lnTo>
                  <a:pt x="7370" y="32468"/>
                </a:lnTo>
                <a:cubicBezTo>
                  <a:pt x="7346" y="32456"/>
                  <a:pt x="7311" y="32433"/>
                  <a:pt x="7287" y="32421"/>
                </a:cubicBezTo>
                <a:lnTo>
                  <a:pt x="7287" y="32421"/>
                </a:lnTo>
                <a:cubicBezTo>
                  <a:pt x="7526" y="32630"/>
                  <a:pt x="7615" y="32689"/>
                  <a:pt x="7651" y="32689"/>
                </a:cubicBezTo>
                <a:cubicBezTo>
                  <a:pt x="7659" y="32689"/>
                  <a:pt x="7664" y="32687"/>
                  <a:pt x="7668" y="32683"/>
                </a:cubicBezTo>
                <a:cubicBezTo>
                  <a:pt x="7680" y="32683"/>
                  <a:pt x="7692" y="32683"/>
                  <a:pt x="7692" y="32695"/>
                </a:cubicBezTo>
                <a:lnTo>
                  <a:pt x="7692" y="32706"/>
                </a:lnTo>
                <a:cubicBezTo>
                  <a:pt x="7692" y="32706"/>
                  <a:pt x="7668" y="32718"/>
                  <a:pt x="7656" y="32718"/>
                </a:cubicBezTo>
                <a:cubicBezTo>
                  <a:pt x="7650" y="32722"/>
                  <a:pt x="7642" y="32723"/>
                  <a:pt x="7634" y="32723"/>
                </a:cubicBezTo>
                <a:cubicBezTo>
                  <a:pt x="7620" y="32723"/>
                  <a:pt x="7603" y="32718"/>
                  <a:pt x="7585" y="32709"/>
                </a:cubicBezTo>
                <a:lnTo>
                  <a:pt x="7585" y="32709"/>
                </a:lnTo>
                <a:cubicBezTo>
                  <a:pt x="7596" y="32716"/>
                  <a:pt x="7606" y="32723"/>
                  <a:pt x="7620" y="32730"/>
                </a:cubicBezTo>
                <a:lnTo>
                  <a:pt x="7668" y="32730"/>
                </a:lnTo>
                <a:cubicBezTo>
                  <a:pt x="7680" y="32730"/>
                  <a:pt x="7692" y="32718"/>
                  <a:pt x="7692" y="32718"/>
                </a:cubicBezTo>
                <a:lnTo>
                  <a:pt x="7704" y="32706"/>
                </a:lnTo>
                <a:cubicBezTo>
                  <a:pt x="7704" y="32695"/>
                  <a:pt x="7715" y="32683"/>
                  <a:pt x="7727" y="32683"/>
                </a:cubicBezTo>
                <a:lnTo>
                  <a:pt x="7775" y="32683"/>
                </a:lnTo>
                <a:cubicBezTo>
                  <a:pt x="7835" y="32706"/>
                  <a:pt x="7882" y="32730"/>
                  <a:pt x="7930" y="32766"/>
                </a:cubicBezTo>
                <a:cubicBezTo>
                  <a:pt x="7942" y="32778"/>
                  <a:pt x="7954" y="32790"/>
                  <a:pt x="7942" y="32802"/>
                </a:cubicBezTo>
                <a:cubicBezTo>
                  <a:pt x="7942" y="32814"/>
                  <a:pt x="7930" y="32826"/>
                  <a:pt x="7918" y="32837"/>
                </a:cubicBezTo>
                <a:cubicBezTo>
                  <a:pt x="7918" y="32837"/>
                  <a:pt x="7918" y="32837"/>
                  <a:pt x="7906" y="32849"/>
                </a:cubicBezTo>
                <a:cubicBezTo>
                  <a:pt x="7906" y="32861"/>
                  <a:pt x="7918" y="32873"/>
                  <a:pt x="7918" y="32885"/>
                </a:cubicBezTo>
                <a:cubicBezTo>
                  <a:pt x="7918" y="32897"/>
                  <a:pt x="7930" y="32909"/>
                  <a:pt x="7942" y="32921"/>
                </a:cubicBezTo>
                <a:cubicBezTo>
                  <a:pt x="7954" y="32933"/>
                  <a:pt x="7966" y="32945"/>
                  <a:pt x="7977" y="32957"/>
                </a:cubicBezTo>
                <a:cubicBezTo>
                  <a:pt x="8013" y="32992"/>
                  <a:pt x="8049" y="33016"/>
                  <a:pt x="8073" y="33028"/>
                </a:cubicBezTo>
                <a:lnTo>
                  <a:pt x="8120" y="33064"/>
                </a:lnTo>
                <a:cubicBezTo>
                  <a:pt x="8132" y="33076"/>
                  <a:pt x="8156" y="33087"/>
                  <a:pt x="8168" y="33099"/>
                </a:cubicBezTo>
                <a:cubicBezTo>
                  <a:pt x="8108" y="33040"/>
                  <a:pt x="8025" y="32992"/>
                  <a:pt x="7966" y="32921"/>
                </a:cubicBezTo>
                <a:cubicBezTo>
                  <a:pt x="7954" y="32909"/>
                  <a:pt x="7942" y="32897"/>
                  <a:pt x="7942" y="32885"/>
                </a:cubicBezTo>
                <a:cubicBezTo>
                  <a:pt x="7930" y="32885"/>
                  <a:pt x="7930" y="32873"/>
                  <a:pt x="7930" y="32873"/>
                </a:cubicBezTo>
                <a:cubicBezTo>
                  <a:pt x="7930" y="32861"/>
                  <a:pt x="7930" y="32849"/>
                  <a:pt x="7930" y="32849"/>
                </a:cubicBezTo>
                <a:cubicBezTo>
                  <a:pt x="7942" y="32826"/>
                  <a:pt x="7966" y="32826"/>
                  <a:pt x="7966" y="32802"/>
                </a:cubicBezTo>
                <a:cubicBezTo>
                  <a:pt x="7977" y="32778"/>
                  <a:pt x="7966" y="32754"/>
                  <a:pt x="7954" y="32754"/>
                </a:cubicBezTo>
                <a:cubicBezTo>
                  <a:pt x="7930" y="32742"/>
                  <a:pt x="7918" y="32730"/>
                  <a:pt x="7894" y="32718"/>
                </a:cubicBezTo>
                <a:lnTo>
                  <a:pt x="7894" y="32718"/>
                </a:lnTo>
                <a:cubicBezTo>
                  <a:pt x="7918" y="32730"/>
                  <a:pt x="7942" y="32742"/>
                  <a:pt x="7966" y="32754"/>
                </a:cubicBezTo>
                <a:lnTo>
                  <a:pt x="7977" y="32754"/>
                </a:lnTo>
                <a:lnTo>
                  <a:pt x="7989" y="32778"/>
                </a:lnTo>
                <a:cubicBezTo>
                  <a:pt x="7989" y="32778"/>
                  <a:pt x="7989" y="32790"/>
                  <a:pt x="7989" y="32802"/>
                </a:cubicBezTo>
                <a:cubicBezTo>
                  <a:pt x="7977" y="32826"/>
                  <a:pt x="7954" y="32826"/>
                  <a:pt x="7954" y="32849"/>
                </a:cubicBezTo>
                <a:cubicBezTo>
                  <a:pt x="7954" y="32849"/>
                  <a:pt x="7954" y="32849"/>
                  <a:pt x="7954" y="32861"/>
                </a:cubicBezTo>
                <a:cubicBezTo>
                  <a:pt x="7954" y="32873"/>
                  <a:pt x="7954" y="32885"/>
                  <a:pt x="7977" y="32897"/>
                </a:cubicBezTo>
                <a:cubicBezTo>
                  <a:pt x="8001" y="32933"/>
                  <a:pt x="8049" y="32980"/>
                  <a:pt x="8144" y="33028"/>
                </a:cubicBezTo>
                <a:cubicBezTo>
                  <a:pt x="8156" y="33052"/>
                  <a:pt x="8204" y="33076"/>
                  <a:pt x="8251" y="33111"/>
                </a:cubicBezTo>
                <a:cubicBezTo>
                  <a:pt x="8370" y="33183"/>
                  <a:pt x="8466" y="33242"/>
                  <a:pt x="8513" y="33278"/>
                </a:cubicBezTo>
                <a:cubicBezTo>
                  <a:pt x="8541" y="33299"/>
                  <a:pt x="8548" y="33311"/>
                  <a:pt x="8531" y="33311"/>
                </a:cubicBezTo>
                <a:cubicBezTo>
                  <a:pt x="8519" y="33311"/>
                  <a:pt x="8494" y="33305"/>
                  <a:pt x="8454" y="33290"/>
                </a:cubicBezTo>
                <a:lnTo>
                  <a:pt x="8454" y="33290"/>
                </a:lnTo>
                <a:cubicBezTo>
                  <a:pt x="8823" y="33468"/>
                  <a:pt x="9097" y="33576"/>
                  <a:pt x="9370" y="33707"/>
                </a:cubicBezTo>
                <a:lnTo>
                  <a:pt x="9466" y="33754"/>
                </a:lnTo>
                <a:lnTo>
                  <a:pt x="9525" y="33790"/>
                </a:lnTo>
                <a:cubicBezTo>
                  <a:pt x="9537" y="33790"/>
                  <a:pt x="9561" y="33814"/>
                  <a:pt x="9585" y="33826"/>
                </a:cubicBezTo>
                <a:cubicBezTo>
                  <a:pt x="9632" y="33849"/>
                  <a:pt x="9680" y="33873"/>
                  <a:pt x="9716" y="33909"/>
                </a:cubicBezTo>
                <a:lnTo>
                  <a:pt x="9787" y="33957"/>
                </a:lnTo>
                <a:lnTo>
                  <a:pt x="9823" y="33969"/>
                </a:lnTo>
                <a:lnTo>
                  <a:pt x="9835" y="33980"/>
                </a:lnTo>
                <a:cubicBezTo>
                  <a:pt x="9842" y="33995"/>
                  <a:pt x="9846" y="34002"/>
                  <a:pt x="9846" y="34002"/>
                </a:cubicBezTo>
                <a:cubicBezTo>
                  <a:pt x="9848" y="34002"/>
                  <a:pt x="9808" y="33916"/>
                  <a:pt x="9799" y="33897"/>
                </a:cubicBezTo>
                <a:lnTo>
                  <a:pt x="9799" y="33885"/>
                </a:lnTo>
                <a:lnTo>
                  <a:pt x="9775" y="33873"/>
                </a:lnTo>
                <a:cubicBezTo>
                  <a:pt x="9763" y="33861"/>
                  <a:pt x="9751" y="33838"/>
                  <a:pt x="9740" y="33826"/>
                </a:cubicBezTo>
                <a:cubicBezTo>
                  <a:pt x="9728" y="33826"/>
                  <a:pt x="9728" y="33814"/>
                  <a:pt x="9728" y="33814"/>
                </a:cubicBezTo>
                <a:lnTo>
                  <a:pt x="9751" y="33814"/>
                </a:lnTo>
                <a:cubicBezTo>
                  <a:pt x="9763" y="33826"/>
                  <a:pt x="9787" y="33826"/>
                  <a:pt x="9811" y="33838"/>
                </a:cubicBezTo>
                <a:lnTo>
                  <a:pt x="9847" y="33849"/>
                </a:lnTo>
                <a:cubicBezTo>
                  <a:pt x="9859" y="33861"/>
                  <a:pt x="9859" y="33861"/>
                  <a:pt x="9871" y="33861"/>
                </a:cubicBezTo>
                <a:lnTo>
                  <a:pt x="9942" y="33897"/>
                </a:lnTo>
                <a:cubicBezTo>
                  <a:pt x="9990" y="33933"/>
                  <a:pt x="10037" y="33957"/>
                  <a:pt x="10085" y="33980"/>
                </a:cubicBezTo>
                <a:cubicBezTo>
                  <a:pt x="10175" y="34025"/>
                  <a:pt x="10218" y="34042"/>
                  <a:pt x="10233" y="34042"/>
                </a:cubicBezTo>
                <a:cubicBezTo>
                  <a:pt x="10263" y="34042"/>
                  <a:pt x="10187" y="33980"/>
                  <a:pt x="10132" y="33933"/>
                </a:cubicBezTo>
                <a:lnTo>
                  <a:pt x="10132" y="33933"/>
                </a:lnTo>
                <a:cubicBezTo>
                  <a:pt x="10168" y="33945"/>
                  <a:pt x="10192" y="33969"/>
                  <a:pt x="10228" y="33980"/>
                </a:cubicBezTo>
                <a:cubicBezTo>
                  <a:pt x="10287" y="34028"/>
                  <a:pt x="10359" y="34064"/>
                  <a:pt x="10418" y="34100"/>
                </a:cubicBezTo>
                <a:lnTo>
                  <a:pt x="10456" y="34121"/>
                </a:lnTo>
                <a:lnTo>
                  <a:pt x="10456" y="34121"/>
                </a:lnTo>
                <a:cubicBezTo>
                  <a:pt x="10374" y="34085"/>
                  <a:pt x="10316" y="34061"/>
                  <a:pt x="10297" y="34061"/>
                </a:cubicBezTo>
                <a:cubicBezTo>
                  <a:pt x="10277" y="34061"/>
                  <a:pt x="10297" y="34085"/>
                  <a:pt x="10371" y="34147"/>
                </a:cubicBezTo>
                <a:cubicBezTo>
                  <a:pt x="10585" y="34278"/>
                  <a:pt x="10775" y="34361"/>
                  <a:pt x="11014" y="34457"/>
                </a:cubicBezTo>
                <a:cubicBezTo>
                  <a:pt x="10847" y="34385"/>
                  <a:pt x="10763" y="34338"/>
                  <a:pt x="10740" y="34314"/>
                </a:cubicBezTo>
                <a:cubicBezTo>
                  <a:pt x="10730" y="34304"/>
                  <a:pt x="10728" y="34300"/>
                  <a:pt x="10733" y="34300"/>
                </a:cubicBezTo>
                <a:cubicBezTo>
                  <a:pt x="10740" y="34300"/>
                  <a:pt x="10760" y="34307"/>
                  <a:pt x="10787" y="34314"/>
                </a:cubicBezTo>
                <a:cubicBezTo>
                  <a:pt x="10847" y="34338"/>
                  <a:pt x="10942" y="34373"/>
                  <a:pt x="11014" y="34397"/>
                </a:cubicBezTo>
                <a:cubicBezTo>
                  <a:pt x="11144" y="34457"/>
                  <a:pt x="11275" y="34492"/>
                  <a:pt x="11383" y="34492"/>
                </a:cubicBezTo>
                <a:cubicBezTo>
                  <a:pt x="11430" y="34516"/>
                  <a:pt x="11454" y="34540"/>
                  <a:pt x="11454" y="34552"/>
                </a:cubicBezTo>
                <a:cubicBezTo>
                  <a:pt x="11537" y="34576"/>
                  <a:pt x="11645" y="34600"/>
                  <a:pt x="11764" y="34635"/>
                </a:cubicBezTo>
                <a:lnTo>
                  <a:pt x="11787" y="34647"/>
                </a:lnTo>
                <a:lnTo>
                  <a:pt x="11764" y="34647"/>
                </a:lnTo>
                <a:lnTo>
                  <a:pt x="11442" y="34576"/>
                </a:lnTo>
                <a:lnTo>
                  <a:pt x="11442" y="34588"/>
                </a:lnTo>
                <a:cubicBezTo>
                  <a:pt x="11633" y="34647"/>
                  <a:pt x="11847" y="34707"/>
                  <a:pt x="12061" y="34778"/>
                </a:cubicBezTo>
                <a:cubicBezTo>
                  <a:pt x="12168" y="34802"/>
                  <a:pt x="12287" y="34826"/>
                  <a:pt x="12395" y="34861"/>
                </a:cubicBezTo>
                <a:cubicBezTo>
                  <a:pt x="12454" y="34873"/>
                  <a:pt x="12514" y="34885"/>
                  <a:pt x="12573" y="34885"/>
                </a:cubicBezTo>
                <a:cubicBezTo>
                  <a:pt x="12633" y="34897"/>
                  <a:pt x="12704" y="34909"/>
                  <a:pt x="12740" y="34909"/>
                </a:cubicBezTo>
                <a:cubicBezTo>
                  <a:pt x="12740" y="34909"/>
                  <a:pt x="12752" y="34921"/>
                  <a:pt x="12752" y="34921"/>
                </a:cubicBezTo>
                <a:cubicBezTo>
                  <a:pt x="12764" y="34933"/>
                  <a:pt x="12764" y="34933"/>
                  <a:pt x="12776" y="34945"/>
                </a:cubicBezTo>
                <a:cubicBezTo>
                  <a:pt x="12788" y="34957"/>
                  <a:pt x="12811" y="34981"/>
                  <a:pt x="12835" y="34992"/>
                </a:cubicBezTo>
                <a:cubicBezTo>
                  <a:pt x="12871" y="35016"/>
                  <a:pt x="12919" y="35028"/>
                  <a:pt x="12966" y="35052"/>
                </a:cubicBezTo>
                <a:cubicBezTo>
                  <a:pt x="13049" y="35088"/>
                  <a:pt x="13133" y="35112"/>
                  <a:pt x="13228" y="35135"/>
                </a:cubicBezTo>
                <a:cubicBezTo>
                  <a:pt x="13407" y="35183"/>
                  <a:pt x="13585" y="35231"/>
                  <a:pt x="13776" y="35254"/>
                </a:cubicBezTo>
                <a:cubicBezTo>
                  <a:pt x="13966" y="35278"/>
                  <a:pt x="14145" y="35314"/>
                  <a:pt x="14335" y="35338"/>
                </a:cubicBezTo>
                <a:cubicBezTo>
                  <a:pt x="14419" y="35350"/>
                  <a:pt x="14514" y="35362"/>
                  <a:pt x="14609" y="35373"/>
                </a:cubicBezTo>
                <a:cubicBezTo>
                  <a:pt x="14657" y="35385"/>
                  <a:pt x="14693" y="35397"/>
                  <a:pt x="14740" y="35409"/>
                </a:cubicBezTo>
                <a:cubicBezTo>
                  <a:pt x="14752" y="35421"/>
                  <a:pt x="14776" y="35421"/>
                  <a:pt x="14788" y="35433"/>
                </a:cubicBezTo>
                <a:lnTo>
                  <a:pt x="14800" y="35445"/>
                </a:lnTo>
                <a:lnTo>
                  <a:pt x="14812" y="35445"/>
                </a:lnTo>
                <a:lnTo>
                  <a:pt x="14847" y="35504"/>
                </a:lnTo>
                <a:lnTo>
                  <a:pt x="15383" y="35576"/>
                </a:lnTo>
                <a:cubicBezTo>
                  <a:pt x="15526" y="35588"/>
                  <a:pt x="15657" y="35600"/>
                  <a:pt x="15800" y="35612"/>
                </a:cubicBezTo>
                <a:lnTo>
                  <a:pt x="15764" y="35635"/>
                </a:lnTo>
                <a:lnTo>
                  <a:pt x="15883" y="35647"/>
                </a:lnTo>
                <a:cubicBezTo>
                  <a:pt x="15907" y="35647"/>
                  <a:pt x="15931" y="35659"/>
                  <a:pt x="15955" y="35659"/>
                </a:cubicBezTo>
                <a:lnTo>
                  <a:pt x="15967" y="35707"/>
                </a:lnTo>
                <a:lnTo>
                  <a:pt x="16002" y="35695"/>
                </a:lnTo>
                <a:lnTo>
                  <a:pt x="16038" y="35671"/>
                </a:lnTo>
                <a:lnTo>
                  <a:pt x="16026" y="35659"/>
                </a:lnTo>
                <a:lnTo>
                  <a:pt x="16026" y="35659"/>
                </a:lnTo>
                <a:cubicBezTo>
                  <a:pt x="16104" y="35670"/>
                  <a:pt x="16172" y="35671"/>
                  <a:pt x="16239" y="35671"/>
                </a:cubicBezTo>
                <a:lnTo>
                  <a:pt x="16239" y="35671"/>
                </a:lnTo>
                <a:cubicBezTo>
                  <a:pt x="16180" y="35671"/>
                  <a:pt x="16109" y="35659"/>
                  <a:pt x="16038" y="35659"/>
                </a:cubicBezTo>
                <a:lnTo>
                  <a:pt x="16062" y="35635"/>
                </a:lnTo>
                <a:lnTo>
                  <a:pt x="16181" y="35635"/>
                </a:lnTo>
                <a:cubicBezTo>
                  <a:pt x="16234" y="35641"/>
                  <a:pt x="16291" y="35644"/>
                  <a:pt x="16349" y="35644"/>
                </a:cubicBezTo>
                <a:cubicBezTo>
                  <a:pt x="16407" y="35644"/>
                  <a:pt x="16467" y="35641"/>
                  <a:pt x="16526" y="35635"/>
                </a:cubicBezTo>
                <a:lnTo>
                  <a:pt x="16645" y="35635"/>
                </a:lnTo>
                <a:cubicBezTo>
                  <a:pt x="16824" y="35623"/>
                  <a:pt x="16943" y="35612"/>
                  <a:pt x="17074" y="35576"/>
                </a:cubicBezTo>
                <a:cubicBezTo>
                  <a:pt x="17169" y="35588"/>
                  <a:pt x="17157" y="35600"/>
                  <a:pt x="17133" y="35612"/>
                </a:cubicBezTo>
                <a:lnTo>
                  <a:pt x="17110" y="35600"/>
                </a:lnTo>
                <a:cubicBezTo>
                  <a:pt x="17100" y="35597"/>
                  <a:pt x="17091" y="35596"/>
                  <a:pt x="17084" y="35596"/>
                </a:cubicBezTo>
                <a:cubicBezTo>
                  <a:pt x="17053" y="35596"/>
                  <a:pt x="17038" y="35612"/>
                  <a:pt x="17038" y="35612"/>
                </a:cubicBezTo>
                <a:lnTo>
                  <a:pt x="17074" y="35612"/>
                </a:lnTo>
                <a:lnTo>
                  <a:pt x="17110" y="35623"/>
                </a:lnTo>
                <a:cubicBezTo>
                  <a:pt x="17110" y="35623"/>
                  <a:pt x="17098" y="35635"/>
                  <a:pt x="17098" y="35635"/>
                </a:cubicBezTo>
                <a:lnTo>
                  <a:pt x="17110" y="35635"/>
                </a:lnTo>
                <a:cubicBezTo>
                  <a:pt x="17098" y="35635"/>
                  <a:pt x="17086" y="35635"/>
                  <a:pt x="17074" y="35647"/>
                </a:cubicBezTo>
                <a:lnTo>
                  <a:pt x="17110" y="35647"/>
                </a:lnTo>
                <a:cubicBezTo>
                  <a:pt x="17110" y="35647"/>
                  <a:pt x="17110" y="35647"/>
                  <a:pt x="17121" y="35635"/>
                </a:cubicBezTo>
                <a:cubicBezTo>
                  <a:pt x="17217" y="35647"/>
                  <a:pt x="17312" y="35647"/>
                  <a:pt x="17407" y="35659"/>
                </a:cubicBezTo>
                <a:lnTo>
                  <a:pt x="17431" y="35683"/>
                </a:lnTo>
                <a:lnTo>
                  <a:pt x="17479" y="35659"/>
                </a:lnTo>
                <a:cubicBezTo>
                  <a:pt x="17613" y="35668"/>
                  <a:pt x="17724" y="35676"/>
                  <a:pt x="17824" y="35676"/>
                </a:cubicBezTo>
                <a:cubicBezTo>
                  <a:pt x="17864" y="35676"/>
                  <a:pt x="17902" y="35675"/>
                  <a:pt x="17939" y="35671"/>
                </a:cubicBezTo>
                <a:lnTo>
                  <a:pt x="17939" y="35671"/>
                </a:lnTo>
                <a:cubicBezTo>
                  <a:pt x="17926" y="35673"/>
                  <a:pt x="17907" y="35683"/>
                  <a:pt x="17907" y="35683"/>
                </a:cubicBezTo>
                <a:cubicBezTo>
                  <a:pt x="17991" y="35683"/>
                  <a:pt x="18086" y="35671"/>
                  <a:pt x="18169" y="35659"/>
                </a:cubicBezTo>
                <a:cubicBezTo>
                  <a:pt x="18288" y="35659"/>
                  <a:pt x="18395" y="35635"/>
                  <a:pt x="18526" y="35623"/>
                </a:cubicBezTo>
                <a:cubicBezTo>
                  <a:pt x="18598" y="35612"/>
                  <a:pt x="18669" y="35600"/>
                  <a:pt x="18753" y="35576"/>
                </a:cubicBezTo>
                <a:cubicBezTo>
                  <a:pt x="18798" y="35576"/>
                  <a:pt x="18832" y="35565"/>
                  <a:pt x="18877" y="35554"/>
                </a:cubicBezTo>
                <a:lnTo>
                  <a:pt x="18877" y="35554"/>
                </a:lnTo>
                <a:cubicBezTo>
                  <a:pt x="18871" y="35557"/>
                  <a:pt x="18869" y="35564"/>
                  <a:pt x="18860" y="35564"/>
                </a:cubicBezTo>
                <a:cubicBezTo>
                  <a:pt x="18812" y="35588"/>
                  <a:pt x="18753" y="35600"/>
                  <a:pt x="18586" y="35623"/>
                </a:cubicBezTo>
                <a:cubicBezTo>
                  <a:pt x="18657" y="35623"/>
                  <a:pt x="18729" y="35612"/>
                  <a:pt x="18800" y="35600"/>
                </a:cubicBezTo>
                <a:cubicBezTo>
                  <a:pt x="18872" y="35588"/>
                  <a:pt x="18943" y="35576"/>
                  <a:pt x="19026" y="35564"/>
                </a:cubicBezTo>
                <a:lnTo>
                  <a:pt x="19062" y="35588"/>
                </a:lnTo>
                <a:lnTo>
                  <a:pt x="19086" y="35612"/>
                </a:lnTo>
                <a:cubicBezTo>
                  <a:pt x="19098" y="35612"/>
                  <a:pt x="19110" y="35635"/>
                  <a:pt x="19122" y="35635"/>
                </a:cubicBezTo>
                <a:cubicBezTo>
                  <a:pt x="19157" y="35623"/>
                  <a:pt x="19193" y="35623"/>
                  <a:pt x="19217" y="35612"/>
                </a:cubicBezTo>
                <a:lnTo>
                  <a:pt x="19300" y="35612"/>
                </a:lnTo>
                <a:lnTo>
                  <a:pt x="19455" y="35600"/>
                </a:lnTo>
                <a:cubicBezTo>
                  <a:pt x="19574" y="35600"/>
                  <a:pt x="19693" y="35588"/>
                  <a:pt x="19800" y="35588"/>
                </a:cubicBezTo>
                <a:cubicBezTo>
                  <a:pt x="20027" y="35564"/>
                  <a:pt x="20265" y="35552"/>
                  <a:pt x="20479" y="35528"/>
                </a:cubicBezTo>
                <a:cubicBezTo>
                  <a:pt x="20610" y="35516"/>
                  <a:pt x="20717" y="35493"/>
                  <a:pt x="20800" y="35481"/>
                </a:cubicBezTo>
                <a:cubicBezTo>
                  <a:pt x="20884" y="35457"/>
                  <a:pt x="20943" y="35445"/>
                  <a:pt x="20991" y="35433"/>
                </a:cubicBezTo>
                <a:cubicBezTo>
                  <a:pt x="21050" y="35409"/>
                  <a:pt x="21074" y="35397"/>
                  <a:pt x="21086" y="35385"/>
                </a:cubicBezTo>
                <a:cubicBezTo>
                  <a:pt x="21122" y="35385"/>
                  <a:pt x="21146" y="35385"/>
                  <a:pt x="21181" y="35373"/>
                </a:cubicBezTo>
                <a:cubicBezTo>
                  <a:pt x="21265" y="35362"/>
                  <a:pt x="21348" y="35326"/>
                  <a:pt x="21431" y="35302"/>
                </a:cubicBezTo>
                <a:lnTo>
                  <a:pt x="21455" y="35362"/>
                </a:lnTo>
                <a:lnTo>
                  <a:pt x="21467" y="35385"/>
                </a:lnTo>
                <a:lnTo>
                  <a:pt x="21479" y="35433"/>
                </a:lnTo>
                <a:cubicBezTo>
                  <a:pt x="21503" y="35421"/>
                  <a:pt x="21527" y="35409"/>
                  <a:pt x="21551" y="35397"/>
                </a:cubicBezTo>
                <a:cubicBezTo>
                  <a:pt x="21574" y="35385"/>
                  <a:pt x="21598" y="35373"/>
                  <a:pt x="21634" y="35338"/>
                </a:cubicBezTo>
                <a:lnTo>
                  <a:pt x="21658" y="35302"/>
                </a:lnTo>
                <a:cubicBezTo>
                  <a:pt x="22063" y="35195"/>
                  <a:pt x="22515" y="35112"/>
                  <a:pt x="22967" y="34992"/>
                </a:cubicBezTo>
                <a:cubicBezTo>
                  <a:pt x="23110" y="34957"/>
                  <a:pt x="23241" y="34921"/>
                  <a:pt x="23360" y="34885"/>
                </a:cubicBezTo>
                <a:cubicBezTo>
                  <a:pt x="23491" y="34850"/>
                  <a:pt x="23622" y="34814"/>
                  <a:pt x="23741" y="34766"/>
                </a:cubicBezTo>
                <a:cubicBezTo>
                  <a:pt x="23825" y="34731"/>
                  <a:pt x="23896" y="34695"/>
                  <a:pt x="23979" y="34659"/>
                </a:cubicBezTo>
                <a:cubicBezTo>
                  <a:pt x="23989" y="34659"/>
                  <a:pt x="24123" y="34618"/>
                  <a:pt x="24092" y="34618"/>
                </a:cubicBezTo>
                <a:cubicBezTo>
                  <a:pt x="24086" y="34618"/>
                  <a:pt x="24073" y="34619"/>
                  <a:pt x="24051" y="34623"/>
                </a:cubicBezTo>
                <a:cubicBezTo>
                  <a:pt x="24110" y="34600"/>
                  <a:pt x="24182" y="34576"/>
                  <a:pt x="24301" y="34528"/>
                </a:cubicBezTo>
                <a:cubicBezTo>
                  <a:pt x="24252" y="34521"/>
                  <a:pt x="24327" y="34481"/>
                  <a:pt x="24326" y="34481"/>
                </a:cubicBezTo>
                <a:lnTo>
                  <a:pt x="24326" y="34481"/>
                </a:lnTo>
                <a:cubicBezTo>
                  <a:pt x="24325" y="34481"/>
                  <a:pt x="24288" y="34500"/>
                  <a:pt x="24146" y="34564"/>
                </a:cubicBezTo>
                <a:cubicBezTo>
                  <a:pt x="24182" y="34540"/>
                  <a:pt x="24206" y="34516"/>
                  <a:pt x="24241" y="34492"/>
                </a:cubicBezTo>
                <a:cubicBezTo>
                  <a:pt x="24265" y="34469"/>
                  <a:pt x="24301" y="34457"/>
                  <a:pt x="24313" y="34433"/>
                </a:cubicBezTo>
                <a:cubicBezTo>
                  <a:pt x="24337" y="34421"/>
                  <a:pt x="24360" y="34421"/>
                  <a:pt x="24384" y="34409"/>
                </a:cubicBezTo>
                <a:cubicBezTo>
                  <a:pt x="24479" y="34373"/>
                  <a:pt x="24599" y="34338"/>
                  <a:pt x="24753" y="34254"/>
                </a:cubicBezTo>
                <a:lnTo>
                  <a:pt x="24753" y="34254"/>
                </a:lnTo>
                <a:cubicBezTo>
                  <a:pt x="24658" y="34290"/>
                  <a:pt x="24551" y="34326"/>
                  <a:pt x="24503" y="34326"/>
                </a:cubicBezTo>
                <a:cubicBezTo>
                  <a:pt x="24479" y="34326"/>
                  <a:pt x="24479" y="34326"/>
                  <a:pt x="24491" y="34302"/>
                </a:cubicBezTo>
                <a:lnTo>
                  <a:pt x="24515" y="34290"/>
                </a:lnTo>
                <a:cubicBezTo>
                  <a:pt x="24575" y="34266"/>
                  <a:pt x="24622" y="34230"/>
                  <a:pt x="24682" y="34207"/>
                </a:cubicBezTo>
                <a:lnTo>
                  <a:pt x="24765" y="34159"/>
                </a:lnTo>
                <a:lnTo>
                  <a:pt x="24765" y="34159"/>
                </a:lnTo>
                <a:cubicBezTo>
                  <a:pt x="24753" y="34171"/>
                  <a:pt x="24741" y="34171"/>
                  <a:pt x="24718" y="34195"/>
                </a:cubicBezTo>
                <a:lnTo>
                  <a:pt x="24777" y="34159"/>
                </a:lnTo>
                <a:cubicBezTo>
                  <a:pt x="24801" y="34135"/>
                  <a:pt x="24825" y="34123"/>
                  <a:pt x="24849" y="34111"/>
                </a:cubicBezTo>
                <a:lnTo>
                  <a:pt x="25003" y="34028"/>
                </a:lnTo>
                <a:cubicBezTo>
                  <a:pt x="24984" y="34028"/>
                  <a:pt x="24973" y="34036"/>
                  <a:pt x="24957" y="34039"/>
                </a:cubicBezTo>
                <a:lnTo>
                  <a:pt x="24957" y="34039"/>
                </a:lnTo>
                <a:lnTo>
                  <a:pt x="24968" y="34028"/>
                </a:lnTo>
                <a:lnTo>
                  <a:pt x="24956" y="34028"/>
                </a:lnTo>
                <a:lnTo>
                  <a:pt x="24932" y="34040"/>
                </a:lnTo>
                <a:lnTo>
                  <a:pt x="24884" y="34064"/>
                </a:lnTo>
                <a:cubicBezTo>
                  <a:pt x="24849" y="34064"/>
                  <a:pt x="24825" y="34076"/>
                  <a:pt x="24789" y="34088"/>
                </a:cubicBezTo>
                <a:cubicBezTo>
                  <a:pt x="24741" y="34100"/>
                  <a:pt x="24694" y="34111"/>
                  <a:pt x="24658" y="34123"/>
                </a:cubicBezTo>
                <a:lnTo>
                  <a:pt x="24622" y="34135"/>
                </a:lnTo>
                <a:cubicBezTo>
                  <a:pt x="24622" y="34135"/>
                  <a:pt x="24634" y="34123"/>
                  <a:pt x="24646" y="34111"/>
                </a:cubicBezTo>
                <a:lnTo>
                  <a:pt x="24658" y="34100"/>
                </a:lnTo>
                <a:cubicBezTo>
                  <a:pt x="24670" y="34088"/>
                  <a:pt x="24682" y="34088"/>
                  <a:pt x="24682" y="34088"/>
                </a:cubicBezTo>
                <a:lnTo>
                  <a:pt x="24670" y="34088"/>
                </a:lnTo>
                <a:cubicBezTo>
                  <a:pt x="24737" y="34024"/>
                  <a:pt x="24833" y="33951"/>
                  <a:pt x="24782" y="33951"/>
                </a:cubicBezTo>
                <a:cubicBezTo>
                  <a:pt x="24769" y="33951"/>
                  <a:pt x="24744" y="33957"/>
                  <a:pt x="24706" y="33969"/>
                </a:cubicBezTo>
                <a:cubicBezTo>
                  <a:pt x="24718" y="33957"/>
                  <a:pt x="24741" y="33945"/>
                  <a:pt x="24753" y="33945"/>
                </a:cubicBezTo>
                <a:cubicBezTo>
                  <a:pt x="24849" y="33897"/>
                  <a:pt x="24956" y="33861"/>
                  <a:pt x="25051" y="33826"/>
                </a:cubicBezTo>
                <a:lnTo>
                  <a:pt x="25051" y="33826"/>
                </a:lnTo>
                <a:cubicBezTo>
                  <a:pt x="25051" y="33826"/>
                  <a:pt x="25039" y="33838"/>
                  <a:pt x="25015" y="33849"/>
                </a:cubicBezTo>
                <a:cubicBezTo>
                  <a:pt x="24980" y="33873"/>
                  <a:pt x="24932" y="33885"/>
                  <a:pt x="24884" y="33909"/>
                </a:cubicBezTo>
                <a:cubicBezTo>
                  <a:pt x="24968" y="33873"/>
                  <a:pt x="25027" y="33849"/>
                  <a:pt x="25099" y="33826"/>
                </a:cubicBezTo>
                <a:cubicBezTo>
                  <a:pt x="25146" y="33814"/>
                  <a:pt x="25182" y="33802"/>
                  <a:pt x="25218" y="33790"/>
                </a:cubicBezTo>
                <a:lnTo>
                  <a:pt x="25241" y="33790"/>
                </a:lnTo>
                <a:lnTo>
                  <a:pt x="25230" y="33802"/>
                </a:lnTo>
                <a:lnTo>
                  <a:pt x="25218" y="33814"/>
                </a:lnTo>
                <a:cubicBezTo>
                  <a:pt x="25194" y="33814"/>
                  <a:pt x="25182" y="33826"/>
                  <a:pt x="25170" y="33826"/>
                </a:cubicBezTo>
                <a:cubicBezTo>
                  <a:pt x="25170" y="33826"/>
                  <a:pt x="25170" y="33823"/>
                  <a:pt x="25169" y="33823"/>
                </a:cubicBezTo>
                <a:cubicBezTo>
                  <a:pt x="25167" y="33823"/>
                  <a:pt x="25164" y="33826"/>
                  <a:pt x="25158" y="33838"/>
                </a:cubicBezTo>
                <a:cubicBezTo>
                  <a:pt x="25158" y="33849"/>
                  <a:pt x="25158" y="33849"/>
                  <a:pt x="25158" y="33861"/>
                </a:cubicBezTo>
                <a:lnTo>
                  <a:pt x="25134" y="33873"/>
                </a:lnTo>
                <a:cubicBezTo>
                  <a:pt x="25122" y="33885"/>
                  <a:pt x="25122" y="33897"/>
                  <a:pt x="25134" y="33909"/>
                </a:cubicBezTo>
                <a:cubicBezTo>
                  <a:pt x="25142" y="33913"/>
                  <a:pt x="25150" y="33914"/>
                  <a:pt x="25158" y="33914"/>
                </a:cubicBezTo>
                <a:cubicBezTo>
                  <a:pt x="25174" y="33914"/>
                  <a:pt x="25190" y="33909"/>
                  <a:pt x="25206" y="33909"/>
                </a:cubicBezTo>
                <a:cubicBezTo>
                  <a:pt x="25206" y="33909"/>
                  <a:pt x="25209" y="33909"/>
                  <a:pt x="25215" y="33907"/>
                </a:cubicBezTo>
                <a:lnTo>
                  <a:pt x="25215" y="33907"/>
                </a:lnTo>
                <a:lnTo>
                  <a:pt x="25194" y="33921"/>
                </a:lnTo>
                <a:lnTo>
                  <a:pt x="24920" y="34100"/>
                </a:lnTo>
                <a:cubicBezTo>
                  <a:pt x="25039" y="34028"/>
                  <a:pt x="25146" y="33969"/>
                  <a:pt x="25253" y="33897"/>
                </a:cubicBezTo>
                <a:lnTo>
                  <a:pt x="25265" y="33897"/>
                </a:lnTo>
                <a:cubicBezTo>
                  <a:pt x="25301" y="33885"/>
                  <a:pt x="25349" y="33861"/>
                  <a:pt x="25384" y="33849"/>
                </a:cubicBezTo>
                <a:cubicBezTo>
                  <a:pt x="25396" y="33849"/>
                  <a:pt x="25408" y="33838"/>
                  <a:pt x="25408" y="33838"/>
                </a:cubicBezTo>
                <a:cubicBezTo>
                  <a:pt x="25480" y="33802"/>
                  <a:pt x="25563" y="33766"/>
                  <a:pt x="25646" y="33730"/>
                </a:cubicBezTo>
                <a:cubicBezTo>
                  <a:pt x="25789" y="33659"/>
                  <a:pt x="25932" y="33588"/>
                  <a:pt x="26039" y="33540"/>
                </a:cubicBezTo>
                <a:cubicBezTo>
                  <a:pt x="26118" y="33505"/>
                  <a:pt x="26177" y="33483"/>
                  <a:pt x="26208" y="33483"/>
                </a:cubicBezTo>
                <a:cubicBezTo>
                  <a:pt x="26219" y="33483"/>
                  <a:pt x="26227" y="33486"/>
                  <a:pt x="26230" y="33492"/>
                </a:cubicBezTo>
                <a:lnTo>
                  <a:pt x="26277" y="33468"/>
                </a:lnTo>
                <a:lnTo>
                  <a:pt x="26289" y="33480"/>
                </a:lnTo>
                <a:cubicBezTo>
                  <a:pt x="26289" y="33480"/>
                  <a:pt x="26289" y="33468"/>
                  <a:pt x="26289" y="33457"/>
                </a:cubicBezTo>
                <a:lnTo>
                  <a:pt x="26303" y="33463"/>
                </a:lnTo>
                <a:cubicBezTo>
                  <a:pt x="26302" y="33462"/>
                  <a:pt x="26301" y="33460"/>
                  <a:pt x="26301" y="33457"/>
                </a:cubicBezTo>
                <a:lnTo>
                  <a:pt x="26301" y="33457"/>
                </a:lnTo>
                <a:lnTo>
                  <a:pt x="26325" y="33468"/>
                </a:lnTo>
                <a:cubicBezTo>
                  <a:pt x="26325" y="33468"/>
                  <a:pt x="26313" y="33457"/>
                  <a:pt x="26313" y="33445"/>
                </a:cubicBezTo>
                <a:lnTo>
                  <a:pt x="26313" y="33445"/>
                </a:lnTo>
                <a:lnTo>
                  <a:pt x="26337" y="33457"/>
                </a:lnTo>
                <a:cubicBezTo>
                  <a:pt x="26337" y="33457"/>
                  <a:pt x="26337" y="33445"/>
                  <a:pt x="26325" y="33433"/>
                </a:cubicBezTo>
                <a:lnTo>
                  <a:pt x="26837" y="33147"/>
                </a:lnTo>
                <a:cubicBezTo>
                  <a:pt x="26837" y="33147"/>
                  <a:pt x="26849" y="33147"/>
                  <a:pt x="26849" y="33135"/>
                </a:cubicBezTo>
                <a:lnTo>
                  <a:pt x="26861" y="33135"/>
                </a:lnTo>
                <a:cubicBezTo>
                  <a:pt x="26944" y="33087"/>
                  <a:pt x="27016" y="33040"/>
                  <a:pt x="27075" y="33004"/>
                </a:cubicBezTo>
                <a:lnTo>
                  <a:pt x="27075" y="33004"/>
                </a:lnTo>
                <a:cubicBezTo>
                  <a:pt x="26992" y="33064"/>
                  <a:pt x="26980" y="33087"/>
                  <a:pt x="27004" y="33099"/>
                </a:cubicBezTo>
                <a:lnTo>
                  <a:pt x="27266" y="32885"/>
                </a:lnTo>
                <a:cubicBezTo>
                  <a:pt x="27325" y="32849"/>
                  <a:pt x="27373" y="32814"/>
                  <a:pt x="27420" y="32790"/>
                </a:cubicBezTo>
                <a:cubicBezTo>
                  <a:pt x="27516" y="32718"/>
                  <a:pt x="27623" y="32671"/>
                  <a:pt x="27718" y="32599"/>
                </a:cubicBezTo>
                <a:cubicBezTo>
                  <a:pt x="27778" y="32564"/>
                  <a:pt x="27825" y="32528"/>
                  <a:pt x="27885" y="32492"/>
                </a:cubicBezTo>
                <a:cubicBezTo>
                  <a:pt x="27920" y="32480"/>
                  <a:pt x="27992" y="32468"/>
                  <a:pt x="28159" y="32373"/>
                </a:cubicBezTo>
                <a:lnTo>
                  <a:pt x="28159" y="32373"/>
                </a:lnTo>
                <a:lnTo>
                  <a:pt x="28016" y="32397"/>
                </a:lnTo>
                <a:cubicBezTo>
                  <a:pt x="28063" y="32373"/>
                  <a:pt x="28099" y="32337"/>
                  <a:pt x="28147" y="32314"/>
                </a:cubicBezTo>
                <a:cubicBezTo>
                  <a:pt x="28159" y="32302"/>
                  <a:pt x="28170" y="32302"/>
                  <a:pt x="28194" y="32290"/>
                </a:cubicBezTo>
                <a:cubicBezTo>
                  <a:pt x="28266" y="32230"/>
                  <a:pt x="28361" y="32171"/>
                  <a:pt x="28444" y="32099"/>
                </a:cubicBezTo>
                <a:lnTo>
                  <a:pt x="28492" y="32075"/>
                </a:lnTo>
                <a:lnTo>
                  <a:pt x="28563" y="32016"/>
                </a:lnTo>
                <a:cubicBezTo>
                  <a:pt x="28742" y="31885"/>
                  <a:pt x="28921" y="31742"/>
                  <a:pt x="29099" y="31611"/>
                </a:cubicBezTo>
                <a:cubicBezTo>
                  <a:pt x="29278" y="31468"/>
                  <a:pt x="29444" y="31325"/>
                  <a:pt x="29611" y="31182"/>
                </a:cubicBezTo>
                <a:cubicBezTo>
                  <a:pt x="29694" y="31099"/>
                  <a:pt x="29790" y="31040"/>
                  <a:pt x="29873" y="30956"/>
                </a:cubicBezTo>
                <a:cubicBezTo>
                  <a:pt x="29944" y="30885"/>
                  <a:pt x="30028" y="30813"/>
                  <a:pt x="30111" y="30730"/>
                </a:cubicBezTo>
                <a:lnTo>
                  <a:pt x="30349" y="30504"/>
                </a:lnTo>
                <a:cubicBezTo>
                  <a:pt x="30373" y="30480"/>
                  <a:pt x="30385" y="30468"/>
                  <a:pt x="30409" y="30444"/>
                </a:cubicBezTo>
                <a:cubicBezTo>
                  <a:pt x="30480" y="30420"/>
                  <a:pt x="30552" y="30409"/>
                  <a:pt x="30611" y="30385"/>
                </a:cubicBezTo>
                <a:lnTo>
                  <a:pt x="30564" y="30290"/>
                </a:lnTo>
                <a:lnTo>
                  <a:pt x="30575" y="30290"/>
                </a:lnTo>
                <a:lnTo>
                  <a:pt x="30587" y="30278"/>
                </a:lnTo>
                <a:lnTo>
                  <a:pt x="30575" y="30266"/>
                </a:lnTo>
                <a:lnTo>
                  <a:pt x="30564" y="30278"/>
                </a:lnTo>
                <a:lnTo>
                  <a:pt x="30552" y="30278"/>
                </a:lnTo>
                <a:lnTo>
                  <a:pt x="30516" y="30218"/>
                </a:lnTo>
                <a:lnTo>
                  <a:pt x="30683" y="30004"/>
                </a:lnTo>
                <a:cubicBezTo>
                  <a:pt x="30754" y="29944"/>
                  <a:pt x="30814" y="29897"/>
                  <a:pt x="30885" y="29837"/>
                </a:cubicBezTo>
                <a:lnTo>
                  <a:pt x="30897" y="29837"/>
                </a:lnTo>
                <a:cubicBezTo>
                  <a:pt x="30897" y="29849"/>
                  <a:pt x="30885" y="29861"/>
                  <a:pt x="30885" y="29861"/>
                </a:cubicBezTo>
                <a:lnTo>
                  <a:pt x="30861" y="29897"/>
                </a:lnTo>
                <a:cubicBezTo>
                  <a:pt x="30849" y="29920"/>
                  <a:pt x="30837" y="29944"/>
                  <a:pt x="30814" y="29956"/>
                </a:cubicBezTo>
                <a:cubicBezTo>
                  <a:pt x="30790" y="29980"/>
                  <a:pt x="30778" y="30004"/>
                  <a:pt x="30754" y="30028"/>
                </a:cubicBezTo>
                <a:lnTo>
                  <a:pt x="30730" y="30051"/>
                </a:lnTo>
                <a:lnTo>
                  <a:pt x="30718" y="30063"/>
                </a:lnTo>
                <a:lnTo>
                  <a:pt x="30718" y="30063"/>
                </a:lnTo>
                <a:lnTo>
                  <a:pt x="30742" y="30051"/>
                </a:lnTo>
                <a:cubicBezTo>
                  <a:pt x="30790" y="30004"/>
                  <a:pt x="30826" y="29968"/>
                  <a:pt x="30861" y="29920"/>
                </a:cubicBezTo>
                <a:lnTo>
                  <a:pt x="30861" y="29920"/>
                </a:lnTo>
                <a:cubicBezTo>
                  <a:pt x="30837" y="29968"/>
                  <a:pt x="30778" y="30028"/>
                  <a:pt x="30695" y="30111"/>
                </a:cubicBezTo>
                <a:cubicBezTo>
                  <a:pt x="30802" y="30051"/>
                  <a:pt x="30909" y="29909"/>
                  <a:pt x="31004" y="29778"/>
                </a:cubicBezTo>
                <a:cubicBezTo>
                  <a:pt x="31016" y="29754"/>
                  <a:pt x="31028" y="29730"/>
                  <a:pt x="31040" y="29706"/>
                </a:cubicBezTo>
                <a:cubicBezTo>
                  <a:pt x="31064" y="29694"/>
                  <a:pt x="31076" y="29682"/>
                  <a:pt x="31087" y="29670"/>
                </a:cubicBezTo>
                <a:lnTo>
                  <a:pt x="31087" y="29670"/>
                </a:lnTo>
                <a:lnTo>
                  <a:pt x="30956" y="29885"/>
                </a:lnTo>
                <a:lnTo>
                  <a:pt x="31195" y="29694"/>
                </a:lnTo>
                <a:cubicBezTo>
                  <a:pt x="31195" y="29694"/>
                  <a:pt x="31207" y="29682"/>
                  <a:pt x="31207" y="29682"/>
                </a:cubicBezTo>
                <a:lnTo>
                  <a:pt x="31421" y="29504"/>
                </a:lnTo>
                <a:cubicBezTo>
                  <a:pt x="31433" y="29492"/>
                  <a:pt x="31457" y="29480"/>
                  <a:pt x="31480" y="29456"/>
                </a:cubicBezTo>
                <a:lnTo>
                  <a:pt x="31468" y="29444"/>
                </a:lnTo>
                <a:lnTo>
                  <a:pt x="31457" y="29432"/>
                </a:lnTo>
                <a:lnTo>
                  <a:pt x="31433" y="29397"/>
                </a:lnTo>
                <a:lnTo>
                  <a:pt x="31409" y="29385"/>
                </a:lnTo>
                <a:lnTo>
                  <a:pt x="31409" y="29373"/>
                </a:lnTo>
                <a:cubicBezTo>
                  <a:pt x="31409" y="29361"/>
                  <a:pt x="31421" y="29361"/>
                  <a:pt x="31421" y="29337"/>
                </a:cubicBezTo>
                <a:lnTo>
                  <a:pt x="31421" y="29361"/>
                </a:lnTo>
                <a:cubicBezTo>
                  <a:pt x="31468" y="29277"/>
                  <a:pt x="31504" y="29182"/>
                  <a:pt x="31540" y="29099"/>
                </a:cubicBezTo>
                <a:cubicBezTo>
                  <a:pt x="31564" y="29063"/>
                  <a:pt x="31588" y="29027"/>
                  <a:pt x="31623" y="28980"/>
                </a:cubicBezTo>
                <a:cubicBezTo>
                  <a:pt x="31671" y="28908"/>
                  <a:pt x="31730" y="28825"/>
                  <a:pt x="31802" y="28730"/>
                </a:cubicBezTo>
                <a:cubicBezTo>
                  <a:pt x="31897" y="28623"/>
                  <a:pt x="31945" y="28587"/>
                  <a:pt x="31969" y="28575"/>
                </a:cubicBezTo>
                <a:lnTo>
                  <a:pt x="31980" y="28623"/>
                </a:lnTo>
                <a:cubicBezTo>
                  <a:pt x="31992" y="28599"/>
                  <a:pt x="32004" y="28587"/>
                  <a:pt x="32016" y="28563"/>
                </a:cubicBezTo>
                <a:cubicBezTo>
                  <a:pt x="32016" y="28563"/>
                  <a:pt x="32028" y="28551"/>
                  <a:pt x="32052" y="28527"/>
                </a:cubicBezTo>
                <a:cubicBezTo>
                  <a:pt x="32052" y="28529"/>
                  <a:pt x="32052" y="28530"/>
                  <a:pt x="32053" y="28530"/>
                </a:cubicBezTo>
                <a:cubicBezTo>
                  <a:pt x="32061" y="28530"/>
                  <a:pt x="32097" y="28488"/>
                  <a:pt x="32171" y="28373"/>
                </a:cubicBezTo>
                <a:cubicBezTo>
                  <a:pt x="32242" y="28277"/>
                  <a:pt x="32314" y="28182"/>
                  <a:pt x="32385" y="28075"/>
                </a:cubicBezTo>
                <a:lnTo>
                  <a:pt x="32445" y="28039"/>
                </a:lnTo>
                <a:cubicBezTo>
                  <a:pt x="32516" y="27968"/>
                  <a:pt x="32600" y="27908"/>
                  <a:pt x="32695" y="27837"/>
                </a:cubicBezTo>
                <a:lnTo>
                  <a:pt x="32623" y="27777"/>
                </a:lnTo>
                <a:lnTo>
                  <a:pt x="32635" y="27765"/>
                </a:lnTo>
                <a:lnTo>
                  <a:pt x="32611" y="27753"/>
                </a:lnTo>
                <a:lnTo>
                  <a:pt x="32600" y="27730"/>
                </a:lnTo>
                <a:lnTo>
                  <a:pt x="32588" y="27742"/>
                </a:lnTo>
                <a:lnTo>
                  <a:pt x="32528" y="27682"/>
                </a:lnTo>
                <a:lnTo>
                  <a:pt x="32492" y="27730"/>
                </a:lnTo>
                <a:cubicBezTo>
                  <a:pt x="32540" y="27658"/>
                  <a:pt x="32576" y="27599"/>
                  <a:pt x="32600" y="27563"/>
                </a:cubicBezTo>
                <a:cubicBezTo>
                  <a:pt x="32623" y="27527"/>
                  <a:pt x="32623" y="27503"/>
                  <a:pt x="32611" y="27503"/>
                </a:cubicBezTo>
                <a:lnTo>
                  <a:pt x="32611" y="27503"/>
                </a:lnTo>
                <a:cubicBezTo>
                  <a:pt x="32611" y="27503"/>
                  <a:pt x="32600" y="27503"/>
                  <a:pt x="32588" y="27515"/>
                </a:cubicBezTo>
                <a:cubicBezTo>
                  <a:pt x="32588" y="27515"/>
                  <a:pt x="32588" y="27515"/>
                  <a:pt x="32588" y="27503"/>
                </a:cubicBezTo>
                <a:cubicBezTo>
                  <a:pt x="32802" y="27265"/>
                  <a:pt x="33135" y="26741"/>
                  <a:pt x="33421" y="26206"/>
                </a:cubicBezTo>
                <a:cubicBezTo>
                  <a:pt x="33504" y="26063"/>
                  <a:pt x="33576" y="25896"/>
                  <a:pt x="33647" y="25753"/>
                </a:cubicBezTo>
                <a:cubicBezTo>
                  <a:pt x="33707" y="25610"/>
                  <a:pt x="33778" y="25467"/>
                  <a:pt x="33838" y="25348"/>
                </a:cubicBezTo>
                <a:cubicBezTo>
                  <a:pt x="33885" y="25241"/>
                  <a:pt x="33933" y="25134"/>
                  <a:pt x="33969" y="25063"/>
                </a:cubicBezTo>
                <a:lnTo>
                  <a:pt x="33969" y="25063"/>
                </a:lnTo>
                <a:cubicBezTo>
                  <a:pt x="33957" y="25122"/>
                  <a:pt x="34016" y="25122"/>
                  <a:pt x="33981" y="25170"/>
                </a:cubicBezTo>
                <a:cubicBezTo>
                  <a:pt x="33981" y="25183"/>
                  <a:pt x="33983" y="25189"/>
                  <a:pt x="33986" y="25189"/>
                </a:cubicBezTo>
                <a:cubicBezTo>
                  <a:pt x="34003" y="25189"/>
                  <a:pt x="34058" y="25026"/>
                  <a:pt x="34088" y="24896"/>
                </a:cubicBezTo>
                <a:cubicBezTo>
                  <a:pt x="34099" y="24831"/>
                  <a:pt x="34110" y="24776"/>
                  <a:pt x="34102" y="24766"/>
                </a:cubicBezTo>
                <a:lnTo>
                  <a:pt x="34102" y="24766"/>
                </a:lnTo>
                <a:cubicBezTo>
                  <a:pt x="34125" y="24675"/>
                  <a:pt x="34149" y="24583"/>
                  <a:pt x="34183" y="24503"/>
                </a:cubicBezTo>
                <a:cubicBezTo>
                  <a:pt x="34207" y="24384"/>
                  <a:pt x="34243" y="24265"/>
                  <a:pt x="34290" y="24146"/>
                </a:cubicBezTo>
                <a:cubicBezTo>
                  <a:pt x="34362" y="23920"/>
                  <a:pt x="34469" y="23670"/>
                  <a:pt x="34552" y="23396"/>
                </a:cubicBezTo>
                <a:lnTo>
                  <a:pt x="34552" y="23396"/>
                </a:lnTo>
                <a:cubicBezTo>
                  <a:pt x="34540" y="23420"/>
                  <a:pt x="34528" y="23432"/>
                  <a:pt x="34516" y="23443"/>
                </a:cubicBezTo>
                <a:lnTo>
                  <a:pt x="34522" y="23426"/>
                </a:lnTo>
                <a:lnTo>
                  <a:pt x="34516" y="23432"/>
                </a:lnTo>
                <a:cubicBezTo>
                  <a:pt x="34505" y="23455"/>
                  <a:pt x="34493" y="23467"/>
                  <a:pt x="34469" y="23479"/>
                </a:cubicBezTo>
                <a:cubicBezTo>
                  <a:pt x="34467" y="23480"/>
                  <a:pt x="34465" y="23480"/>
                  <a:pt x="34463" y="23480"/>
                </a:cubicBezTo>
                <a:cubicBezTo>
                  <a:pt x="34432" y="23480"/>
                  <a:pt x="34427" y="23380"/>
                  <a:pt x="34528" y="23098"/>
                </a:cubicBezTo>
                <a:cubicBezTo>
                  <a:pt x="34542" y="23121"/>
                  <a:pt x="34558" y="23132"/>
                  <a:pt x="34574" y="23132"/>
                </a:cubicBezTo>
                <a:cubicBezTo>
                  <a:pt x="34599" y="23132"/>
                  <a:pt x="34626" y="23106"/>
                  <a:pt x="34647" y="23062"/>
                </a:cubicBezTo>
                <a:cubicBezTo>
                  <a:pt x="34695" y="22991"/>
                  <a:pt x="34755" y="22872"/>
                  <a:pt x="34790" y="22729"/>
                </a:cubicBezTo>
                <a:cubicBezTo>
                  <a:pt x="34838" y="22574"/>
                  <a:pt x="34886" y="22419"/>
                  <a:pt x="34945" y="22265"/>
                </a:cubicBezTo>
                <a:cubicBezTo>
                  <a:pt x="34969" y="22193"/>
                  <a:pt x="34993" y="22122"/>
                  <a:pt x="35028" y="22062"/>
                </a:cubicBezTo>
                <a:lnTo>
                  <a:pt x="35124" y="22062"/>
                </a:lnTo>
                <a:lnTo>
                  <a:pt x="35136" y="22050"/>
                </a:lnTo>
                <a:cubicBezTo>
                  <a:pt x="35147" y="22050"/>
                  <a:pt x="35147" y="22050"/>
                  <a:pt x="35159" y="22038"/>
                </a:cubicBezTo>
                <a:lnTo>
                  <a:pt x="35171" y="22027"/>
                </a:lnTo>
                <a:lnTo>
                  <a:pt x="35183" y="22027"/>
                </a:lnTo>
                <a:lnTo>
                  <a:pt x="35183" y="22015"/>
                </a:lnTo>
                <a:lnTo>
                  <a:pt x="35195" y="22003"/>
                </a:lnTo>
                <a:cubicBezTo>
                  <a:pt x="35195" y="22003"/>
                  <a:pt x="35207" y="21991"/>
                  <a:pt x="35207" y="21979"/>
                </a:cubicBezTo>
                <a:cubicBezTo>
                  <a:pt x="35219" y="21967"/>
                  <a:pt x="35219" y="21955"/>
                  <a:pt x="35231" y="21955"/>
                </a:cubicBezTo>
                <a:lnTo>
                  <a:pt x="35076" y="21860"/>
                </a:lnTo>
                <a:cubicBezTo>
                  <a:pt x="35076" y="21753"/>
                  <a:pt x="35112" y="21562"/>
                  <a:pt x="35147" y="21372"/>
                </a:cubicBezTo>
                <a:cubicBezTo>
                  <a:pt x="35183" y="21217"/>
                  <a:pt x="35195" y="21050"/>
                  <a:pt x="35195" y="20967"/>
                </a:cubicBezTo>
                <a:cubicBezTo>
                  <a:pt x="35195" y="20932"/>
                  <a:pt x="35189" y="20910"/>
                  <a:pt x="35176" y="20910"/>
                </a:cubicBezTo>
                <a:cubicBezTo>
                  <a:pt x="35171" y="20910"/>
                  <a:pt x="35166" y="20913"/>
                  <a:pt x="35159" y="20919"/>
                </a:cubicBezTo>
                <a:cubicBezTo>
                  <a:pt x="35159" y="20919"/>
                  <a:pt x="35159" y="20919"/>
                  <a:pt x="35159" y="20907"/>
                </a:cubicBezTo>
                <a:cubicBezTo>
                  <a:pt x="35159" y="20907"/>
                  <a:pt x="35150" y="20907"/>
                  <a:pt x="35139" y="20916"/>
                </a:cubicBezTo>
                <a:lnTo>
                  <a:pt x="35139" y="20916"/>
                </a:lnTo>
                <a:cubicBezTo>
                  <a:pt x="35159" y="20833"/>
                  <a:pt x="35174" y="20816"/>
                  <a:pt x="35188" y="20816"/>
                </a:cubicBezTo>
                <a:cubicBezTo>
                  <a:pt x="35199" y="20816"/>
                  <a:pt x="35209" y="20825"/>
                  <a:pt x="35222" y="20825"/>
                </a:cubicBezTo>
                <a:cubicBezTo>
                  <a:pt x="35241" y="20825"/>
                  <a:pt x="35265" y="20803"/>
                  <a:pt x="35302" y="20693"/>
                </a:cubicBezTo>
                <a:cubicBezTo>
                  <a:pt x="35302" y="20574"/>
                  <a:pt x="35326" y="20443"/>
                  <a:pt x="35338" y="20312"/>
                </a:cubicBezTo>
                <a:cubicBezTo>
                  <a:pt x="35338" y="20264"/>
                  <a:pt x="35338" y="20217"/>
                  <a:pt x="35350" y="20181"/>
                </a:cubicBezTo>
                <a:cubicBezTo>
                  <a:pt x="35374" y="20038"/>
                  <a:pt x="35398" y="19919"/>
                  <a:pt x="35409" y="19800"/>
                </a:cubicBezTo>
                <a:cubicBezTo>
                  <a:pt x="35445" y="19693"/>
                  <a:pt x="35469" y="19574"/>
                  <a:pt x="35481" y="19455"/>
                </a:cubicBezTo>
                <a:cubicBezTo>
                  <a:pt x="35493" y="19336"/>
                  <a:pt x="35493" y="19217"/>
                  <a:pt x="35469" y="19086"/>
                </a:cubicBezTo>
                <a:cubicBezTo>
                  <a:pt x="35469" y="19121"/>
                  <a:pt x="35469" y="19145"/>
                  <a:pt x="35457" y="19169"/>
                </a:cubicBezTo>
                <a:lnTo>
                  <a:pt x="35469" y="19074"/>
                </a:lnTo>
                <a:cubicBezTo>
                  <a:pt x="35481" y="18931"/>
                  <a:pt x="35505" y="18788"/>
                  <a:pt x="35505" y="18633"/>
                </a:cubicBezTo>
                <a:cubicBezTo>
                  <a:pt x="35517" y="18490"/>
                  <a:pt x="35528" y="18336"/>
                  <a:pt x="35528" y="18193"/>
                </a:cubicBezTo>
                <a:lnTo>
                  <a:pt x="35540" y="17955"/>
                </a:lnTo>
                <a:lnTo>
                  <a:pt x="35540" y="17848"/>
                </a:lnTo>
                <a:lnTo>
                  <a:pt x="35540" y="17728"/>
                </a:lnTo>
                <a:cubicBezTo>
                  <a:pt x="35540" y="17574"/>
                  <a:pt x="35528" y="17419"/>
                  <a:pt x="35528" y="17264"/>
                </a:cubicBezTo>
                <a:cubicBezTo>
                  <a:pt x="35517" y="17264"/>
                  <a:pt x="35505" y="17276"/>
                  <a:pt x="35493" y="17288"/>
                </a:cubicBezTo>
                <a:cubicBezTo>
                  <a:pt x="35493" y="17300"/>
                  <a:pt x="35493" y="17300"/>
                  <a:pt x="35481" y="17300"/>
                </a:cubicBezTo>
                <a:lnTo>
                  <a:pt x="35481" y="17312"/>
                </a:lnTo>
                <a:cubicBezTo>
                  <a:pt x="35481" y="17312"/>
                  <a:pt x="35481" y="17324"/>
                  <a:pt x="35469" y="17324"/>
                </a:cubicBezTo>
                <a:cubicBezTo>
                  <a:pt x="35467" y="17326"/>
                  <a:pt x="35464" y="17327"/>
                  <a:pt x="35461" y="17327"/>
                </a:cubicBezTo>
                <a:cubicBezTo>
                  <a:pt x="35448" y="17327"/>
                  <a:pt x="35429" y="17300"/>
                  <a:pt x="35409" y="17193"/>
                </a:cubicBezTo>
                <a:cubicBezTo>
                  <a:pt x="35457" y="16978"/>
                  <a:pt x="35481" y="16752"/>
                  <a:pt x="35505" y="16538"/>
                </a:cubicBezTo>
                <a:cubicBezTo>
                  <a:pt x="35493" y="16419"/>
                  <a:pt x="35445" y="16359"/>
                  <a:pt x="35421" y="16288"/>
                </a:cubicBezTo>
                <a:cubicBezTo>
                  <a:pt x="35398" y="16240"/>
                  <a:pt x="35386" y="16193"/>
                  <a:pt x="35386" y="16133"/>
                </a:cubicBezTo>
                <a:cubicBezTo>
                  <a:pt x="35374" y="16073"/>
                  <a:pt x="35374" y="15990"/>
                  <a:pt x="35386" y="15871"/>
                </a:cubicBezTo>
                <a:lnTo>
                  <a:pt x="35386" y="15871"/>
                </a:lnTo>
                <a:cubicBezTo>
                  <a:pt x="35372" y="15913"/>
                  <a:pt x="35357" y="15964"/>
                  <a:pt x="35343" y="15964"/>
                </a:cubicBezTo>
                <a:cubicBezTo>
                  <a:pt x="35334" y="15964"/>
                  <a:pt x="35324" y="15939"/>
                  <a:pt x="35314" y="15871"/>
                </a:cubicBezTo>
                <a:cubicBezTo>
                  <a:pt x="35255" y="14883"/>
                  <a:pt x="35040" y="13883"/>
                  <a:pt x="34743" y="12906"/>
                </a:cubicBezTo>
                <a:cubicBezTo>
                  <a:pt x="34731" y="12883"/>
                  <a:pt x="34731" y="12847"/>
                  <a:pt x="34719" y="12823"/>
                </a:cubicBezTo>
                <a:cubicBezTo>
                  <a:pt x="34719" y="12823"/>
                  <a:pt x="34719" y="12811"/>
                  <a:pt x="34707" y="12811"/>
                </a:cubicBezTo>
                <a:cubicBezTo>
                  <a:pt x="34659" y="12633"/>
                  <a:pt x="34600" y="12454"/>
                  <a:pt x="34540" y="12287"/>
                </a:cubicBezTo>
                <a:cubicBezTo>
                  <a:pt x="34433" y="12002"/>
                  <a:pt x="34338" y="11716"/>
                  <a:pt x="34219" y="11442"/>
                </a:cubicBezTo>
                <a:lnTo>
                  <a:pt x="34219" y="11442"/>
                </a:lnTo>
                <a:cubicBezTo>
                  <a:pt x="34227" y="11450"/>
                  <a:pt x="34235" y="11464"/>
                  <a:pt x="34240" y="11476"/>
                </a:cubicBezTo>
                <a:lnTo>
                  <a:pt x="34240" y="11476"/>
                </a:lnTo>
                <a:cubicBezTo>
                  <a:pt x="34202" y="11312"/>
                  <a:pt x="34109" y="11126"/>
                  <a:pt x="34004" y="10882"/>
                </a:cubicBezTo>
                <a:cubicBezTo>
                  <a:pt x="33981" y="10823"/>
                  <a:pt x="33957" y="10775"/>
                  <a:pt x="33933" y="10728"/>
                </a:cubicBezTo>
                <a:cubicBezTo>
                  <a:pt x="33814" y="10442"/>
                  <a:pt x="33695" y="10168"/>
                  <a:pt x="33564" y="9894"/>
                </a:cubicBezTo>
                <a:lnTo>
                  <a:pt x="33564" y="9894"/>
                </a:lnTo>
                <a:lnTo>
                  <a:pt x="33576" y="9906"/>
                </a:lnTo>
                <a:lnTo>
                  <a:pt x="33552" y="9847"/>
                </a:lnTo>
                <a:cubicBezTo>
                  <a:pt x="33493" y="9716"/>
                  <a:pt x="33421" y="9573"/>
                  <a:pt x="33362" y="9430"/>
                </a:cubicBezTo>
                <a:lnTo>
                  <a:pt x="33362" y="9430"/>
                </a:lnTo>
                <a:lnTo>
                  <a:pt x="33457" y="9573"/>
                </a:lnTo>
                <a:lnTo>
                  <a:pt x="33243" y="9167"/>
                </a:lnTo>
                <a:lnTo>
                  <a:pt x="33243" y="9167"/>
                </a:lnTo>
                <a:cubicBezTo>
                  <a:pt x="33198" y="9067"/>
                  <a:pt x="33144" y="8957"/>
                  <a:pt x="33100" y="8858"/>
                </a:cubicBezTo>
                <a:lnTo>
                  <a:pt x="33100" y="8858"/>
                </a:lnTo>
                <a:cubicBezTo>
                  <a:pt x="33148" y="8985"/>
                  <a:pt x="33157" y="9032"/>
                  <a:pt x="33146" y="9032"/>
                </a:cubicBezTo>
                <a:cubicBezTo>
                  <a:pt x="33143" y="9032"/>
                  <a:pt x="33140" y="9029"/>
                  <a:pt x="33135" y="9025"/>
                </a:cubicBezTo>
                <a:cubicBezTo>
                  <a:pt x="33135" y="9001"/>
                  <a:pt x="33135" y="8989"/>
                  <a:pt x="33135" y="8977"/>
                </a:cubicBezTo>
                <a:cubicBezTo>
                  <a:pt x="33112" y="8918"/>
                  <a:pt x="33100" y="8897"/>
                  <a:pt x="33095" y="8897"/>
                </a:cubicBezTo>
                <a:lnTo>
                  <a:pt x="33095" y="8897"/>
                </a:lnTo>
                <a:cubicBezTo>
                  <a:pt x="33091" y="8897"/>
                  <a:pt x="33094" y="8918"/>
                  <a:pt x="33100" y="8942"/>
                </a:cubicBezTo>
                <a:cubicBezTo>
                  <a:pt x="33112" y="8965"/>
                  <a:pt x="33112" y="8977"/>
                  <a:pt x="33112" y="9001"/>
                </a:cubicBezTo>
                <a:cubicBezTo>
                  <a:pt x="33088" y="8954"/>
                  <a:pt x="33028" y="8858"/>
                  <a:pt x="32981" y="8763"/>
                </a:cubicBezTo>
                <a:lnTo>
                  <a:pt x="32981" y="8763"/>
                </a:lnTo>
                <a:cubicBezTo>
                  <a:pt x="32981" y="8768"/>
                  <a:pt x="32981" y="8772"/>
                  <a:pt x="32981" y="8777"/>
                </a:cubicBezTo>
                <a:lnTo>
                  <a:pt x="32981" y="8777"/>
                </a:lnTo>
                <a:lnTo>
                  <a:pt x="32981" y="8775"/>
                </a:lnTo>
                <a:lnTo>
                  <a:pt x="32981" y="8787"/>
                </a:lnTo>
                <a:cubicBezTo>
                  <a:pt x="32981" y="8787"/>
                  <a:pt x="32981" y="8796"/>
                  <a:pt x="32988" y="8798"/>
                </a:cubicBezTo>
                <a:lnTo>
                  <a:pt x="32988" y="8798"/>
                </a:lnTo>
                <a:lnTo>
                  <a:pt x="32985" y="8790"/>
                </a:lnTo>
                <a:lnTo>
                  <a:pt x="32985" y="8790"/>
                </a:lnTo>
                <a:cubicBezTo>
                  <a:pt x="32987" y="8793"/>
                  <a:pt x="32989" y="8796"/>
                  <a:pt x="32992" y="8799"/>
                </a:cubicBezTo>
                <a:cubicBezTo>
                  <a:pt x="32991" y="8799"/>
                  <a:pt x="32989" y="8799"/>
                  <a:pt x="32988" y="8798"/>
                </a:cubicBezTo>
                <a:lnTo>
                  <a:pt x="32988" y="8798"/>
                </a:lnTo>
                <a:lnTo>
                  <a:pt x="32992" y="8811"/>
                </a:lnTo>
                <a:lnTo>
                  <a:pt x="32992" y="8823"/>
                </a:lnTo>
                <a:lnTo>
                  <a:pt x="32992" y="8834"/>
                </a:lnTo>
                <a:cubicBezTo>
                  <a:pt x="32992" y="8846"/>
                  <a:pt x="32981" y="8846"/>
                  <a:pt x="32969" y="8846"/>
                </a:cubicBezTo>
                <a:cubicBezTo>
                  <a:pt x="32957" y="8834"/>
                  <a:pt x="32945" y="8834"/>
                  <a:pt x="32933" y="8823"/>
                </a:cubicBezTo>
                <a:lnTo>
                  <a:pt x="32897" y="8823"/>
                </a:lnTo>
                <a:cubicBezTo>
                  <a:pt x="32873" y="8739"/>
                  <a:pt x="32814" y="8608"/>
                  <a:pt x="32731" y="8418"/>
                </a:cubicBezTo>
                <a:cubicBezTo>
                  <a:pt x="32659" y="8287"/>
                  <a:pt x="32564" y="8108"/>
                  <a:pt x="32457" y="7930"/>
                </a:cubicBezTo>
                <a:cubicBezTo>
                  <a:pt x="32445" y="7930"/>
                  <a:pt x="32445" y="7918"/>
                  <a:pt x="32433" y="7906"/>
                </a:cubicBezTo>
                <a:cubicBezTo>
                  <a:pt x="32421" y="7906"/>
                  <a:pt x="32421" y="7906"/>
                  <a:pt x="32409" y="7894"/>
                </a:cubicBezTo>
                <a:cubicBezTo>
                  <a:pt x="32350" y="7858"/>
                  <a:pt x="32314" y="7811"/>
                  <a:pt x="32266" y="7775"/>
                </a:cubicBezTo>
                <a:lnTo>
                  <a:pt x="32230" y="7727"/>
                </a:lnTo>
                <a:cubicBezTo>
                  <a:pt x="32159" y="7644"/>
                  <a:pt x="32088" y="7549"/>
                  <a:pt x="32016" y="7441"/>
                </a:cubicBezTo>
                <a:cubicBezTo>
                  <a:pt x="31933" y="7334"/>
                  <a:pt x="31861" y="7239"/>
                  <a:pt x="31790" y="7156"/>
                </a:cubicBezTo>
                <a:cubicBezTo>
                  <a:pt x="31718" y="7084"/>
                  <a:pt x="31659" y="7025"/>
                  <a:pt x="31623" y="7025"/>
                </a:cubicBezTo>
                <a:lnTo>
                  <a:pt x="31623" y="7025"/>
                </a:lnTo>
                <a:lnTo>
                  <a:pt x="31838" y="7263"/>
                </a:lnTo>
                <a:cubicBezTo>
                  <a:pt x="31778" y="7227"/>
                  <a:pt x="31754" y="7215"/>
                  <a:pt x="31730" y="7215"/>
                </a:cubicBezTo>
                <a:cubicBezTo>
                  <a:pt x="31623" y="7084"/>
                  <a:pt x="31504" y="6953"/>
                  <a:pt x="31397" y="6822"/>
                </a:cubicBezTo>
                <a:lnTo>
                  <a:pt x="31397" y="6822"/>
                </a:lnTo>
                <a:lnTo>
                  <a:pt x="31647" y="6858"/>
                </a:lnTo>
                <a:cubicBezTo>
                  <a:pt x="31707" y="6870"/>
                  <a:pt x="31730" y="6894"/>
                  <a:pt x="31754" y="6906"/>
                </a:cubicBezTo>
                <a:cubicBezTo>
                  <a:pt x="31778" y="6918"/>
                  <a:pt x="31802" y="6929"/>
                  <a:pt x="31814" y="6941"/>
                </a:cubicBezTo>
                <a:cubicBezTo>
                  <a:pt x="31818" y="6945"/>
                  <a:pt x="31822" y="6949"/>
                  <a:pt x="31826" y="6953"/>
                </a:cubicBezTo>
                <a:lnTo>
                  <a:pt x="31826" y="6953"/>
                </a:lnTo>
                <a:cubicBezTo>
                  <a:pt x="31814" y="6929"/>
                  <a:pt x="31802" y="6918"/>
                  <a:pt x="31778" y="6906"/>
                </a:cubicBezTo>
                <a:cubicBezTo>
                  <a:pt x="31742" y="6882"/>
                  <a:pt x="31730" y="6858"/>
                  <a:pt x="31647" y="6846"/>
                </a:cubicBezTo>
                <a:lnTo>
                  <a:pt x="31361" y="6787"/>
                </a:lnTo>
                <a:cubicBezTo>
                  <a:pt x="31314" y="6727"/>
                  <a:pt x="31266" y="6668"/>
                  <a:pt x="31207" y="6608"/>
                </a:cubicBezTo>
                <a:cubicBezTo>
                  <a:pt x="31087" y="6477"/>
                  <a:pt x="30956" y="6346"/>
                  <a:pt x="30837" y="6203"/>
                </a:cubicBezTo>
                <a:cubicBezTo>
                  <a:pt x="30766" y="6132"/>
                  <a:pt x="30706" y="6060"/>
                  <a:pt x="30635" y="5989"/>
                </a:cubicBezTo>
                <a:cubicBezTo>
                  <a:pt x="30575" y="5917"/>
                  <a:pt x="30504" y="5858"/>
                  <a:pt x="30433" y="5775"/>
                </a:cubicBezTo>
                <a:lnTo>
                  <a:pt x="30433" y="5775"/>
                </a:lnTo>
                <a:cubicBezTo>
                  <a:pt x="30528" y="5858"/>
                  <a:pt x="30516" y="5834"/>
                  <a:pt x="30552" y="5858"/>
                </a:cubicBezTo>
                <a:cubicBezTo>
                  <a:pt x="30087" y="5382"/>
                  <a:pt x="29552" y="4858"/>
                  <a:pt x="29051" y="4453"/>
                </a:cubicBezTo>
                <a:cubicBezTo>
                  <a:pt x="28921" y="4346"/>
                  <a:pt x="28801" y="4251"/>
                  <a:pt x="28694" y="4155"/>
                </a:cubicBezTo>
                <a:cubicBezTo>
                  <a:pt x="28587" y="4060"/>
                  <a:pt x="28468" y="3977"/>
                  <a:pt x="28373" y="3905"/>
                </a:cubicBezTo>
                <a:cubicBezTo>
                  <a:pt x="28170" y="3751"/>
                  <a:pt x="28016" y="3631"/>
                  <a:pt x="27908" y="3536"/>
                </a:cubicBezTo>
                <a:cubicBezTo>
                  <a:pt x="27718" y="3417"/>
                  <a:pt x="27611" y="3346"/>
                  <a:pt x="27480" y="3274"/>
                </a:cubicBezTo>
                <a:cubicBezTo>
                  <a:pt x="27408" y="3239"/>
                  <a:pt x="27337" y="3203"/>
                  <a:pt x="27254" y="3155"/>
                </a:cubicBezTo>
                <a:cubicBezTo>
                  <a:pt x="27218" y="3131"/>
                  <a:pt x="27170" y="3108"/>
                  <a:pt x="27123" y="3084"/>
                </a:cubicBezTo>
                <a:cubicBezTo>
                  <a:pt x="27075" y="3048"/>
                  <a:pt x="27016" y="3024"/>
                  <a:pt x="26956" y="2989"/>
                </a:cubicBezTo>
                <a:lnTo>
                  <a:pt x="26754" y="2822"/>
                </a:lnTo>
                <a:cubicBezTo>
                  <a:pt x="26537" y="2704"/>
                  <a:pt x="25939" y="2367"/>
                  <a:pt x="25892" y="2367"/>
                </a:cubicBezTo>
                <a:cubicBezTo>
                  <a:pt x="25882" y="2367"/>
                  <a:pt x="25896" y="2382"/>
                  <a:pt x="25944" y="2417"/>
                </a:cubicBezTo>
                <a:cubicBezTo>
                  <a:pt x="25968" y="2441"/>
                  <a:pt x="26194" y="2512"/>
                  <a:pt x="26408" y="2655"/>
                </a:cubicBezTo>
                <a:lnTo>
                  <a:pt x="26373" y="2643"/>
                </a:lnTo>
                <a:lnTo>
                  <a:pt x="26885" y="2953"/>
                </a:lnTo>
                <a:lnTo>
                  <a:pt x="26885" y="2953"/>
                </a:lnTo>
                <a:lnTo>
                  <a:pt x="26706" y="2869"/>
                </a:lnTo>
                <a:lnTo>
                  <a:pt x="26706" y="2869"/>
                </a:lnTo>
                <a:cubicBezTo>
                  <a:pt x="26885" y="2989"/>
                  <a:pt x="27004" y="3060"/>
                  <a:pt x="27099" y="3108"/>
                </a:cubicBezTo>
                <a:cubicBezTo>
                  <a:pt x="27194" y="3167"/>
                  <a:pt x="27254" y="3203"/>
                  <a:pt x="27337" y="3239"/>
                </a:cubicBezTo>
                <a:cubicBezTo>
                  <a:pt x="27408" y="3274"/>
                  <a:pt x="27492" y="3310"/>
                  <a:pt x="27599" y="3381"/>
                </a:cubicBezTo>
                <a:cubicBezTo>
                  <a:pt x="27718" y="3453"/>
                  <a:pt x="27873" y="3536"/>
                  <a:pt x="28063" y="3703"/>
                </a:cubicBezTo>
                <a:lnTo>
                  <a:pt x="28028" y="3739"/>
                </a:lnTo>
                <a:cubicBezTo>
                  <a:pt x="28159" y="3834"/>
                  <a:pt x="28278" y="3929"/>
                  <a:pt x="28385" y="4012"/>
                </a:cubicBezTo>
                <a:cubicBezTo>
                  <a:pt x="28504" y="4084"/>
                  <a:pt x="28599" y="4167"/>
                  <a:pt x="28694" y="4239"/>
                </a:cubicBezTo>
                <a:cubicBezTo>
                  <a:pt x="28885" y="4393"/>
                  <a:pt x="29051" y="4548"/>
                  <a:pt x="29278" y="4751"/>
                </a:cubicBezTo>
                <a:cubicBezTo>
                  <a:pt x="29278" y="4751"/>
                  <a:pt x="29302" y="4727"/>
                  <a:pt x="29206" y="4667"/>
                </a:cubicBezTo>
                <a:cubicBezTo>
                  <a:pt x="29134" y="4606"/>
                  <a:pt x="29045" y="4517"/>
                  <a:pt x="29067" y="4517"/>
                </a:cubicBezTo>
                <a:cubicBezTo>
                  <a:pt x="29071" y="4517"/>
                  <a:pt x="29077" y="4520"/>
                  <a:pt x="29087" y="4524"/>
                </a:cubicBezTo>
                <a:cubicBezTo>
                  <a:pt x="29194" y="4596"/>
                  <a:pt x="29266" y="4655"/>
                  <a:pt x="29313" y="4703"/>
                </a:cubicBezTo>
                <a:cubicBezTo>
                  <a:pt x="29373" y="4739"/>
                  <a:pt x="29397" y="4774"/>
                  <a:pt x="29409" y="4786"/>
                </a:cubicBezTo>
                <a:cubicBezTo>
                  <a:pt x="29422" y="4795"/>
                  <a:pt x="29427" y="4799"/>
                  <a:pt x="29426" y="4799"/>
                </a:cubicBezTo>
                <a:cubicBezTo>
                  <a:pt x="29424" y="4799"/>
                  <a:pt x="29407" y="4789"/>
                  <a:pt x="29385" y="4774"/>
                </a:cubicBezTo>
                <a:cubicBezTo>
                  <a:pt x="29356" y="4760"/>
                  <a:pt x="29323" y="4741"/>
                  <a:pt x="29311" y="4741"/>
                </a:cubicBezTo>
                <a:cubicBezTo>
                  <a:pt x="29293" y="4741"/>
                  <a:pt x="29320" y="4781"/>
                  <a:pt x="29468" y="4929"/>
                </a:cubicBezTo>
                <a:cubicBezTo>
                  <a:pt x="29552" y="5001"/>
                  <a:pt x="29647" y="5072"/>
                  <a:pt x="29742" y="5155"/>
                </a:cubicBezTo>
                <a:cubicBezTo>
                  <a:pt x="29837" y="5239"/>
                  <a:pt x="29944" y="5334"/>
                  <a:pt x="30052" y="5429"/>
                </a:cubicBezTo>
                <a:cubicBezTo>
                  <a:pt x="30254" y="5632"/>
                  <a:pt x="30468" y="5846"/>
                  <a:pt x="30671" y="6048"/>
                </a:cubicBezTo>
                <a:cubicBezTo>
                  <a:pt x="30861" y="6275"/>
                  <a:pt x="31052" y="6477"/>
                  <a:pt x="31207" y="6656"/>
                </a:cubicBezTo>
                <a:cubicBezTo>
                  <a:pt x="31242" y="6703"/>
                  <a:pt x="31266" y="6739"/>
                  <a:pt x="31302" y="6775"/>
                </a:cubicBezTo>
                <a:lnTo>
                  <a:pt x="31171" y="6751"/>
                </a:lnTo>
                <a:lnTo>
                  <a:pt x="31171" y="6751"/>
                </a:lnTo>
                <a:lnTo>
                  <a:pt x="31207" y="6787"/>
                </a:lnTo>
                <a:lnTo>
                  <a:pt x="31183" y="6787"/>
                </a:lnTo>
                <a:cubicBezTo>
                  <a:pt x="31183" y="6775"/>
                  <a:pt x="31171" y="6763"/>
                  <a:pt x="31159" y="6763"/>
                </a:cubicBezTo>
                <a:cubicBezTo>
                  <a:pt x="27968" y="2917"/>
                  <a:pt x="23467" y="798"/>
                  <a:pt x="18836" y="512"/>
                </a:cubicBezTo>
                <a:lnTo>
                  <a:pt x="18824" y="476"/>
                </a:lnTo>
                <a:cubicBezTo>
                  <a:pt x="18770" y="473"/>
                  <a:pt x="18719" y="472"/>
                  <a:pt x="18676" y="472"/>
                </a:cubicBezTo>
                <a:cubicBezTo>
                  <a:pt x="18557" y="472"/>
                  <a:pt x="18496" y="483"/>
                  <a:pt x="18574" y="500"/>
                </a:cubicBezTo>
                <a:cubicBezTo>
                  <a:pt x="18395" y="488"/>
                  <a:pt x="18229" y="488"/>
                  <a:pt x="18050" y="488"/>
                </a:cubicBezTo>
                <a:cubicBezTo>
                  <a:pt x="18110" y="476"/>
                  <a:pt x="18157" y="453"/>
                  <a:pt x="18169" y="429"/>
                </a:cubicBezTo>
                <a:lnTo>
                  <a:pt x="18276" y="429"/>
                </a:lnTo>
                <a:lnTo>
                  <a:pt x="18503" y="441"/>
                </a:lnTo>
                <a:lnTo>
                  <a:pt x="18526" y="441"/>
                </a:lnTo>
                <a:lnTo>
                  <a:pt x="18514" y="429"/>
                </a:lnTo>
                <a:cubicBezTo>
                  <a:pt x="18532" y="423"/>
                  <a:pt x="18544" y="423"/>
                  <a:pt x="18555" y="423"/>
                </a:cubicBezTo>
                <a:cubicBezTo>
                  <a:pt x="18565" y="423"/>
                  <a:pt x="18574" y="423"/>
                  <a:pt x="18586" y="417"/>
                </a:cubicBezTo>
                <a:lnTo>
                  <a:pt x="18634" y="417"/>
                </a:lnTo>
                <a:cubicBezTo>
                  <a:pt x="18693" y="417"/>
                  <a:pt x="18764" y="429"/>
                  <a:pt x="18824" y="429"/>
                </a:cubicBezTo>
                <a:lnTo>
                  <a:pt x="18860" y="429"/>
                </a:lnTo>
                <a:lnTo>
                  <a:pt x="18872" y="464"/>
                </a:lnTo>
                <a:cubicBezTo>
                  <a:pt x="19098" y="488"/>
                  <a:pt x="19312" y="524"/>
                  <a:pt x="19503" y="548"/>
                </a:cubicBezTo>
                <a:lnTo>
                  <a:pt x="19324" y="500"/>
                </a:lnTo>
                <a:cubicBezTo>
                  <a:pt x="19455" y="500"/>
                  <a:pt x="19598" y="512"/>
                  <a:pt x="19765" y="524"/>
                </a:cubicBezTo>
                <a:cubicBezTo>
                  <a:pt x="19931" y="548"/>
                  <a:pt x="20110" y="583"/>
                  <a:pt x="20300" y="607"/>
                </a:cubicBezTo>
                <a:cubicBezTo>
                  <a:pt x="20396" y="631"/>
                  <a:pt x="20491" y="643"/>
                  <a:pt x="20598" y="655"/>
                </a:cubicBezTo>
                <a:cubicBezTo>
                  <a:pt x="20693" y="679"/>
                  <a:pt x="20800" y="703"/>
                  <a:pt x="20908" y="726"/>
                </a:cubicBezTo>
                <a:cubicBezTo>
                  <a:pt x="21015" y="738"/>
                  <a:pt x="21122" y="762"/>
                  <a:pt x="21229" y="786"/>
                </a:cubicBezTo>
                <a:cubicBezTo>
                  <a:pt x="21336" y="810"/>
                  <a:pt x="21455" y="822"/>
                  <a:pt x="21574" y="845"/>
                </a:cubicBezTo>
                <a:lnTo>
                  <a:pt x="21551" y="845"/>
                </a:lnTo>
                <a:cubicBezTo>
                  <a:pt x="21693" y="881"/>
                  <a:pt x="21836" y="893"/>
                  <a:pt x="22003" y="917"/>
                </a:cubicBezTo>
                <a:cubicBezTo>
                  <a:pt x="22098" y="929"/>
                  <a:pt x="22182" y="941"/>
                  <a:pt x="22289" y="964"/>
                </a:cubicBezTo>
                <a:cubicBezTo>
                  <a:pt x="22396" y="988"/>
                  <a:pt x="22515" y="1024"/>
                  <a:pt x="22646" y="1072"/>
                </a:cubicBezTo>
                <a:cubicBezTo>
                  <a:pt x="22522" y="1062"/>
                  <a:pt x="22313" y="999"/>
                  <a:pt x="22242" y="999"/>
                </a:cubicBezTo>
                <a:cubicBezTo>
                  <a:pt x="22224" y="999"/>
                  <a:pt x="22215" y="1003"/>
                  <a:pt x="22217" y="1012"/>
                </a:cubicBezTo>
                <a:cubicBezTo>
                  <a:pt x="22491" y="1072"/>
                  <a:pt x="22765" y="1143"/>
                  <a:pt x="23027" y="1203"/>
                </a:cubicBezTo>
                <a:cubicBezTo>
                  <a:pt x="23156" y="1257"/>
                  <a:pt x="23902" y="1496"/>
                  <a:pt x="23819" y="1496"/>
                </a:cubicBezTo>
                <a:cubicBezTo>
                  <a:pt x="23810" y="1496"/>
                  <a:pt x="23793" y="1494"/>
                  <a:pt x="23765" y="1488"/>
                </a:cubicBezTo>
                <a:lnTo>
                  <a:pt x="23765" y="1488"/>
                </a:lnTo>
                <a:cubicBezTo>
                  <a:pt x="23825" y="1500"/>
                  <a:pt x="23896" y="1524"/>
                  <a:pt x="23968" y="1536"/>
                </a:cubicBezTo>
                <a:cubicBezTo>
                  <a:pt x="24039" y="1572"/>
                  <a:pt x="24110" y="1596"/>
                  <a:pt x="24194" y="1619"/>
                </a:cubicBezTo>
                <a:cubicBezTo>
                  <a:pt x="24349" y="1679"/>
                  <a:pt x="24503" y="1738"/>
                  <a:pt x="24634" y="1798"/>
                </a:cubicBezTo>
                <a:cubicBezTo>
                  <a:pt x="24765" y="1846"/>
                  <a:pt x="24860" y="1893"/>
                  <a:pt x="24920" y="1905"/>
                </a:cubicBezTo>
                <a:cubicBezTo>
                  <a:pt x="24935" y="1913"/>
                  <a:pt x="24945" y="1917"/>
                  <a:pt x="24950" y="1917"/>
                </a:cubicBezTo>
                <a:cubicBezTo>
                  <a:pt x="24959" y="1917"/>
                  <a:pt x="24941" y="1898"/>
                  <a:pt x="24884" y="1857"/>
                </a:cubicBezTo>
                <a:cubicBezTo>
                  <a:pt x="24063" y="1500"/>
                  <a:pt x="23110" y="1155"/>
                  <a:pt x="22074" y="893"/>
                </a:cubicBezTo>
                <a:cubicBezTo>
                  <a:pt x="21074" y="643"/>
                  <a:pt x="19991" y="464"/>
                  <a:pt x="18919" y="405"/>
                </a:cubicBezTo>
                <a:lnTo>
                  <a:pt x="18907" y="369"/>
                </a:lnTo>
                <a:lnTo>
                  <a:pt x="18836" y="357"/>
                </a:lnTo>
                <a:lnTo>
                  <a:pt x="18574" y="357"/>
                </a:lnTo>
                <a:cubicBezTo>
                  <a:pt x="18562" y="357"/>
                  <a:pt x="18562" y="357"/>
                  <a:pt x="18550" y="369"/>
                </a:cubicBezTo>
                <a:lnTo>
                  <a:pt x="18526" y="369"/>
                </a:lnTo>
                <a:cubicBezTo>
                  <a:pt x="18514" y="369"/>
                  <a:pt x="18503" y="369"/>
                  <a:pt x="18503" y="381"/>
                </a:cubicBezTo>
                <a:lnTo>
                  <a:pt x="18253" y="381"/>
                </a:lnTo>
                <a:cubicBezTo>
                  <a:pt x="18264" y="369"/>
                  <a:pt x="18264" y="369"/>
                  <a:pt x="18276" y="357"/>
                </a:cubicBezTo>
                <a:lnTo>
                  <a:pt x="18288" y="345"/>
                </a:lnTo>
                <a:cubicBezTo>
                  <a:pt x="18288" y="345"/>
                  <a:pt x="18288" y="345"/>
                  <a:pt x="18276" y="322"/>
                </a:cubicBezTo>
                <a:lnTo>
                  <a:pt x="18264" y="298"/>
                </a:lnTo>
                <a:cubicBezTo>
                  <a:pt x="18253" y="286"/>
                  <a:pt x="18253" y="274"/>
                  <a:pt x="18253" y="274"/>
                </a:cubicBezTo>
                <a:cubicBezTo>
                  <a:pt x="18241" y="250"/>
                  <a:pt x="18229" y="238"/>
                  <a:pt x="18217" y="238"/>
                </a:cubicBezTo>
                <a:cubicBezTo>
                  <a:pt x="18169" y="191"/>
                  <a:pt x="18122" y="155"/>
                  <a:pt x="18074" y="131"/>
                </a:cubicBezTo>
                <a:cubicBezTo>
                  <a:pt x="18026" y="107"/>
                  <a:pt x="17979" y="83"/>
                  <a:pt x="17919" y="60"/>
                </a:cubicBezTo>
                <a:lnTo>
                  <a:pt x="17872" y="48"/>
                </a:lnTo>
                <a:lnTo>
                  <a:pt x="17824" y="24"/>
                </a:lnTo>
                <a:cubicBezTo>
                  <a:pt x="17800" y="24"/>
                  <a:pt x="17788" y="12"/>
                  <a:pt x="17764" y="12"/>
                </a:cubicBezTo>
                <a:cubicBezTo>
                  <a:pt x="17764" y="12"/>
                  <a:pt x="17741" y="12"/>
                  <a:pt x="17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7027775" y="1558850"/>
            <a:ext cx="4285534" cy="4305550"/>
          </a:xfrm>
          <a:custGeom>
            <a:rect b="b" l="l" r="r" t="t"/>
            <a:pathLst>
              <a:path extrusionOk="0" h="35707" w="35541">
                <a:moveTo>
                  <a:pt x="31826" y="6953"/>
                </a:moveTo>
                <a:cubicBezTo>
                  <a:pt x="31826" y="6953"/>
                  <a:pt x="31826" y="6953"/>
                  <a:pt x="31826" y="6953"/>
                </a:cubicBezTo>
                <a:cubicBezTo>
                  <a:pt x="31826" y="6953"/>
                  <a:pt x="31826" y="6953"/>
                  <a:pt x="31826" y="6953"/>
                </a:cubicBezTo>
                <a:lnTo>
                  <a:pt x="31826" y="6953"/>
                </a:lnTo>
                <a:cubicBezTo>
                  <a:pt x="31826" y="6953"/>
                  <a:pt x="31826" y="6953"/>
                  <a:pt x="31826" y="6953"/>
                </a:cubicBezTo>
                <a:close/>
                <a:moveTo>
                  <a:pt x="31826" y="6953"/>
                </a:moveTo>
                <a:cubicBezTo>
                  <a:pt x="31857" y="6985"/>
                  <a:pt x="31889" y="7015"/>
                  <a:pt x="31921" y="7037"/>
                </a:cubicBezTo>
                <a:cubicBezTo>
                  <a:pt x="31885" y="7013"/>
                  <a:pt x="31861" y="6977"/>
                  <a:pt x="31826" y="6953"/>
                </a:cubicBezTo>
                <a:close/>
                <a:moveTo>
                  <a:pt x="32981" y="8777"/>
                </a:moveTo>
                <a:lnTo>
                  <a:pt x="32985" y="8790"/>
                </a:lnTo>
                <a:lnTo>
                  <a:pt x="32985" y="8790"/>
                </a:lnTo>
                <a:cubicBezTo>
                  <a:pt x="32983" y="8785"/>
                  <a:pt x="32982" y="8781"/>
                  <a:pt x="32981" y="8777"/>
                </a:cubicBezTo>
                <a:close/>
                <a:moveTo>
                  <a:pt x="34240" y="11476"/>
                </a:moveTo>
                <a:cubicBezTo>
                  <a:pt x="34241" y="11480"/>
                  <a:pt x="34242" y="11485"/>
                  <a:pt x="34243" y="11490"/>
                </a:cubicBezTo>
                <a:cubicBezTo>
                  <a:pt x="34243" y="11486"/>
                  <a:pt x="34241" y="11481"/>
                  <a:pt x="34240" y="11476"/>
                </a:cubicBezTo>
                <a:close/>
                <a:moveTo>
                  <a:pt x="679" y="12466"/>
                </a:moveTo>
                <a:lnTo>
                  <a:pt x="596" y="12633"/>
                </a:lnTo>
                <a:cubicBezTo>
                  <a:pt x="593" y="12638"/>
                  <a:pt x="591" y="12643"/>
                  <a:pt x="588" y="12649"/>
                </a:cubicBezTo>
                <a:lnTo>
                  <a:pt x="588" y="12649"/>
                </a:lnTo>
                <a:cubicBezTo>
                  <a:pt x="621" y="12592"/>
                  <a:pt x="645" y="12534"/>
                  <a:pt x="679" y="12466"/>
                </a:cubicBezTo>
                <a:close/>
                <a:moveTo>
                  <a:pt x="588" y="12649"/>
                </a:moveTo>
                <a:cubicBezTo>
                  <a:pt x="587" y="12651"/>
                  <a:pt x="585" y="12654"/>
                  <a:pt x="584" y="12656"/>
                </a:cubicBezTo>
                <a:cubicBezTo>
                  <a:pt x="580" y="12668"/>
                  <a:pt x="576" y="12679"/>
                  <a:pt x="572" y="12689"/>
                </a:cubicBezTo>
                <a:lnTo>
                  <a:pt x="572" y="12689"/>
                </a:lnTo>
                <a:cubicBezTo>
                  <a:pt x="577" y="12676"/>
                  <a:pt x="583" y="12662"/>
                  <a:pt x="588" y="12649"/>
                </a:cubicBezTo>
                <a:close/>
                <a:moveTo>
                  <a:pt x="572" y="12689"/>
                </a:moveTo>
                <a:lnTo>
                  <a:pt x="572" y="12689"/>
                </a:lnTo>
                <a:cubicBezTo>
                  <a:pt x="568" y="12699"/>
                  <a:pt x="564" y="12708"/>
                  <a:pt x="560" y="12716"/>
                </a:cubicBezTo>
                <a:cubicBezTo>
                  <a:pt x="548" y="12740"/>
                  <a:pt x="548" y="12752"/>
                  <a:pt x="536" y="12775"/>
                </a:cubicBezTo>
                <a:cubicBezTo>
                  <a:pt x="536" y="12787"/>
                  <a:pt x="536" y="12787"/>
                  <a:pt x="536" y="12811"/>
                </a:cubicBezTo>
                <a:lnTo>
                  <a:pt x="536" y="12823"/>
                </a:lnTo>
                <a:cubicBezTo>
                  <a:pt x="536" y="12835"/>
                  <a:pt x="548" y="12835"/>
                  <a:pt x="548" y="12835"/>
                </a:cubicBezTo>
                <a:lnTo>
                  <a:pt x="560" y="12835"/>
                </a:lnTo>
                <a:lnTo>
                  <a:pt x="563" y="12833"/>
                </a:lnTo>
                <a:lnTo>
                  <a:pt x="563" y="12833"/>
                </a:lnTo>
                <a:cubicBezTo>
                  <a:pt x="568" y="12835"/>
                  <a:pt x="572" y="12835"/>
                  <a:pt x="572" y="12835"/>
                </a:cubicBezTo>
                <a:lnTo>
                  <a:pt x="584" y="12823"/>
                </a:lnTo>
                <a:cubicBezTo>
                  <a:pt x="580" y="12823"/>
                  <a:pt x="578" y="12823"/>
                  <a:pt x="576" y="12823"/>
                </a:cubicBezTo>
                <a:lnTo>
                  <a:pt x="576" y="12823"/>
                </a:lnTo>
                <a:lnTo>
                  <a:pt x="563" y="12833"/>
                </a:lnTo>
                <a:lnTo>
                  <a:pt x="563" y="12833"/>
                </a:lnTo>
                <a:cubicBezTo>
                  <a:pt x="558" y="12831"/>
                  <a:pt x="553" y="12828"/>
                  <a:pt x="548" y="12823"/>
                </a:cubicBezTo>
                <a:cubicBezTo>
                  <a:pt x="536" y="12811"/>
                  <a:pt x="548" y="12799"/>
                  <a:pt x="548" y="12787"/>
                </a:cubicBezTo>
                <a:cubicBezTo>
                  <a:pt x="548" y="12775"/>
                  <a:pt x="548" y="12764"/>
                  <a:pt x="548" y="12752"/>
                </a:cubicBezTo>
                <a:cubicBezTo>
                  <a:pt x="556" y="12728"/>
                  <a:pt x="564" y="12709"/>
                  <a:pt x="572" y="12689"/>
                </a:cubicBezTo>
                <a:close/>
                <a:moveTo>
                  <a:pt x="48" y="16788"/>
                </a:moveTo>
                <a:cubicBezTo>
                  <a:pt x="48" y="16820"/>
                  <a:pt x="48" y="16852"/>
                  <a:pt x="57" y="16876"/>
                </a:cubicBezTo>
                <a:lnTo>
                  <a:pt x="57" y="16876"/>
                </a:lnTo>
                <a:lnTo>
                  <a:pt x="48" y="16788"/>
                </a:lnTo>
                <a:close/>
                <a:moveTo>
                  <a:pt x="57" y="16876"/>
                </a:moveTo>
                <a:lnTo>
                  <a:pt x="60" y="16907"/>
                </a:lnTo>
                <a:cubicBezTo>
                  <a:pt x="60" y="16907"/>
                  <a:pt x="60" y="16895"/>
                  <a:pt x="60" y="16883"/>
                </a:cubicBezTo>
                <a:cubicBezTo>
                  <a:pt x="59" y="16881"/>
                  <a:pt x="58" y="16878"/>
                  <a:pt x="57" y="16876"/>
                </a:cubicBezTo>
                <a:close/>
                <a:moveTo>
                  <a:pt x="34528" y="23408"/>
                </a:moveTo>
                <a:lnTo>
                  <a:pt x="34522" y="23426"/>
                </a:lnTo>
                <a:lnTo>
                  <a:pt x="34528" y="23420"/>
                </a:lnTo>
                <a:lnTo>
                  <a:pt x="34528" y="23408"/>
                </a:lnTo>
                <a:close/>
                <a:moveTo>
                  <a:pt x="893" y="23717"/>
                </a:moveTo>
                <a:cubicBezTo>
                  <a:pt x="901" y="23733"/>
                  <a:pt x="909" y="23749"/>
                  <a:pt x="917" y="23765"/>
                </a:cubicBezTo>
                <a:cubicBezTo>
                  <a:pt x="917" y="23765"/>
                  <a:pt x="905" y="23765"/>
                  <a:pt x="905" y="23753"/>
                </a:cubicBezTo>
                <a:cubicBezTo>
                  <a:pt x="905" y="23753"/>
                  <a:pt x="905" y="23741"/>
                  <a:pt x="893" y="23741"/>
                </a:cubicBezTo>
                <a:lnTo>
                  <a:pt x="893" y="23717"/>
                </a:lnTo>
                <a:close/>
                <a:moveTo>
                  <a:pt x="4102" y="29132"/>
                </a:moveTo>
                <a:lnTo>
                  <a:pt x="4120" y="29158"/>
                </a:lnTo>
                <a:lnTo>
                  <a:pt x="4132" y="29170"/>
                </a:lnTo>
                <a:cubicBezTo>
                  <a:pt x="4123" y="29157"/>
                  <a:pt x="4113" y="29144"/>
                  <a:pt x="4102" y="29132"/>
                </a:cubicBezTo>
                <a:close/>
                <a:moveTo>
                  <a:pt x="7561" y="32695"/>
                </a:moveTo>
                <a:cubicBezTo>
                  <a:pt x="7569" y="32700"/>
                  <a:pt x="7577" y="32705"/>
                  <a:pt x="7585" y="32709"/>
                </a:cubicBezTo>
                <a:lnTo>
                  <a:pt x="7585" y="32709"/>
                </a:lnTo>
                <a:cubicBezTo>
                  <a:pt x="7578" y="32704"/>
                  <a:pt x="7570" y="32699"/>
                  <a:pt x="7561" y="32695"/>
                </a:cubicBezTo>
                <a:close/>
                <a:moveTo>
                  <a:pt x="26303" y="33463"/>
                </a:moveTo>
                <a:cubicBezTo>
                  <a:pt x="26306" y="33468"/>
                  <a:pt x="26313" y="33468"/>
                  <a:pt x="26313" y="33468"/>
                </a:cubicBezTo>
                <a:lnTo>
                  <a:pt x="26303" y="33463"/>
                </a:lnTo>
                <a:close/>
                <a:moveTo>
                  <a:pt x="16239" y="35671"/>
                </a:moveTo>
                <a:lnTo>
                  <a:pt x="16239" y="35671"/>
                </a:lnTo>
                <a:cubicBezTo>
                  <a:pt x="16239" y="35671"/>
                  <a:pt x="16240" y="35671"/>
                  <a:pt x="16240" y="35671"/>
                </a:cubicBezTo>
                <a:cubicBezTo>
                  <a:pt x="16284" y="35675"/>
                  <a:pt x="16326" y="35676"/>
                  <a:pt x="16368" y="35676"/>
                </a:cubicBezTo>
                <a:cubicBezTo>
                  <a:pt x="16368" y="35676"/>
                  <a:pt x="16369" y="35676"/>
                  <a:pt x="16370" y="35676"/>
                </a:cubicBezTo>
                <a:lnTo>
                  <a:pt x="16370" y="35676"/>
                </a:lnTo>
                <a:cubicBezTo>
                  <a:pt x="16370" y="35676"/>
                  <a:pt x="16371" y="35676"/>
                  <a:pt x="16371" y="35676"/>
                </a:cubicBezTo>
                <a:cubicBezTo>
                  <a:pt x="16449" y="35676"/>
                  <a:pt x="16527" y="35671"/>
                  <a:pt x="16605" y="35671"/>
                </a:cubicBezTo>
                <a:lnTo>
                  <a:pt x="16605" y="35671"/>
                </a:lnTo>
                <a:cubicBezTo>
                  <a:pt x="16528" y="35671"/>
                  <a:pt x="16450" y="35676"/>
                  <a:pt x="16370" y="35676"/>
                </a:cubicBezTo>
                <a:lnTo>
                  <a:pt x="16370" y="35676"/>
                </a:lnTo>
                <a:cubicBezTo>
                  <a:pt x="16330" y="35676"/>
                  <a:pt x="16291" y="35675"/>
                  <a:pt x="16252" y="35671"/>
                </a:cubicBezTo>
                <a:cubicBezTo>
                  <a:pt x="16248" y="35671"/>
                  <a:pt x="16243" y="35671"/>
                  <a:pt x="16239" y="35671"/>
                </a:cubicBezTo>
                <a:close/>
                <a:moveTo>
                  <a:pt x="17717" y="0"/>
                </a:moveTo>
                <a:cubicBezTo>
                  <a:pt x="17717" y="12"/>
                  <a:pt x="17705" y="12"/>
                  <a:pt x="17717" y="24"/>
                </a:cubicBezTo>
                <a:lnTo>
                  <a:pt x="17717" y="60"/>
                </a:lnTo>
                <a:lnTo>
                  <a:pt x="17705" y="60"/>
                </a:lnTo>
                <a:lnTo>
                  <a:pt x="17681" y="72"/>
                </a:lnTo>
                <a:cubicBezTo>
                  <a:pt x="17669" y="72"/>
                  <a:pt x="17657" y="72"/>
                  <a:pt x="17645" y="83"/>
                </a:cubicBezTo>
                <a:cubicBezTo>
                  <a:pt x="17610" y="83"/>
                  <a:pt x="17574" y="95"/>
                  <a:pt x="17550" y="95"/>
                </a:cubicBezTo>
                <a:cubicBezTo>
                  <a:pt x="17479" y="107"/>
                  <a:pt x="17419" y="119"/>
                  <a:pt x="17348" y="131"/>
                </a:cubicBezTo>
                <a:lnTo>
                  <a:pt x="17038" y="179"/>
                </a:lnTo>
                <a:lnTo>
                  <a:pt x="17026" y="179"/>
                </a:lnTo>
                <a:lnTo>
                  <a:pt x="17348" y="107"/>
                </a:lnTo>
                <a:lnTo>
                  <a:pt x="17348" y="107"/>
                </a:lnTo>
                <a:lnTo>
                  <a:pt x="16990" y="167"/>
                </a:lnTo>
                <a:lnTo>
                  <a:pt x="16633" y="131"/>
                </a:lnTo>
                <a:lnTo>
                  <a:pt x="16788" y="202"/>
                </a:lnTo>
                <a:lnTo>
                  <a:pt x="16729" y="214"/>
                </a:lnTo>
                <a:lnTo>
                  <a:pt x="16776" y="226"/>
                </a:lnTo>
                <a:lnTo>
                  <a:pt x="16752" y="226"/>
                </a:lnTo>
                <a:lnTo>
                  <a:pt x="16859" y="238"/>
                </a:lnTo>
                <a:lnTo>
                  <a:pt x="16979" y="298"/>
                </a:lnTo>
                <a:lnTo>
                  <a:pt x="16955" y="298"/>
                </a:lnTo>
                <a:cubicBezTo>
                  <a:pt x="16907" y="310"/>
                  <a:pt x="16848" y="322"/>
                  <a:pt x="16788" y="333"/>
                </a:cubicBezTo>
                <a:cubicBezTo>
                  <a:pt x="16764" y="345"/>
                  <a:pt x="16729" y="357"/>
                  <a:pt x="16705" y="369"/>
                </a:cubicBezTo>
                <a:cubicBezTo>
                  <a:pt x="16693" y="369"/>
                  <a:pt x="16669" y="381"/>
                  <a:pt x="16657" y="393"/>
                </a:cubicBezTo>
                <a:cubicBezTo>
                  <a:pt x="16633" y="393"/>
                  <a:pt x="16621" y="405"/>
                  <a:pt x="16621" y="405"/>
                </a:cubicBezTo>
                <a:lnTo>
                  <a:pt x="16609" y="405"/>
                </a:lnTo>
                <a:cubicBezTo>
                  <a:pt x="16550" y="417"/>
                  <a:pt x="16478" y="429"/>
                  <a:pt x="16419" y="429"/>
                </a:cubicBezTo>
                <a:cubicBezTo>
                  <a:pt x="16348" y="441"/>
                  <a:pt x="16276" y="453"/>
                  <a:pt x="16205" y="453"/>
                </a:cubicBezTo>
                <a:lnTo>
                  <a:pt x="15967" y="488"/>
                </a:lnTo>
                <a:lnTo>
                  <a:pt x="15907" y="500"/>
                </a:lnTo>
                <a:lnTo>
                  <a:pt x="15871" y="512"/>
                </a:lnTo>
                <a:cubicBezTo>
                  <a:pt x="15859" y="512"/>
                  <a:pt x="15847" y="500"/>
                  <a:pt x="15836" y="500"/>
                </a:cubicBezTo>
                <a:lnTo>
                  <a:pt x="15752" y="441"/>
                </a:lnTo>
                <a:lnTo>
                  <a:pt x="15752" y="441"/>
                </a:lnTo>
                <a:cubicBezTo>
                  <a:pt x="15776" y="453"/>
                  <a:pt x="15824" y="464"/>
                  <a:pt x="15859" y="476"/>
                </a:cubicBezTo>
                <a:cubicBezTo>
                  <a:pt x="15871" y="476"/>
                  <a:pt x="15883" y="476"/>
                  <a:pt x="15883" y="464"/>
                </a:cubicBezTo>
                <a:cubicBezTo>
                  <a:pt x="15883" y="464"/>
                  <a:pt x="15871" y="453"/>
                  <a:pt x="15871" y="453"/>
                </a:cubicBezTo>
                <a:lnTo>
                  <a:pt x="15752" y="381"/>
                </a:lnTo>
                <a:cubicBezTo>
                  <a:pt x="15681" y="417"/>
                  <a:pt x="15621" y="453"/>
                  <a:pt x="15550" y="500"/>
                </a:cubicBezTo>
                <a:lnTo>
                  <a:pt x="15621" y="500"/>
                </a:lnTo>
                <a:lnTo>
                  <a:pt x="15586" y="512"/>
                </a:lnTo>
                <a:cubicBezTo>
                  <a:pt x="15562" y="512"/>
                  <a:pt x="15550" y="524"/>
                  <a:pt x="15514" y="524"/>
                </a:cubicBezTo>
                <a:lnTo>
                  <a:pt x="15431" y="548"/>
                </a:lnTo>
                <a:cubicBezTo>
                  <a:pt x="15431" y="548"/>
                  <a:pt x="15431" y="536"/>
                  <a:pt x="15431" y="536"/>
                </a:cubicBezTo>
                <a:lnTo>
                  <a:pt x="15597" y="405"/>
                </a:lnTo>
                <a:cubicBezTo>
                  <a:pt x="15633" y="405"/>
                  <a:pt x="15681" y="393"/>
                  <a:pt x="15740" y="381"/>
                </a:cubicBezTo>
                <a:cubicBezTo>
                  <a:pt x="15871" y="345"/>
                  <a:pt x="15978" y="322"/>
                  <a:pt x="16086" y="310"/>
                </a:cubicBezTo>
                <a:cubicBezTo>
                  <a:pt x="16193" y="286"/>
                  <a:pt x="16300" y="274"/>
                  <a:pt x="16395" y="262"/>
                </a:cubicBezTo>
                <a:lnTo>
                  <a:pt x="16764" y="202"/>
                </a:lnTo>
                <a:lnTo>
                  <a:pt x="16419" y="119"/>
                </a:lnTo>
                <a:cubicBezTo>
                  <a:pt x="16383" y="119"/>
                  <a:pt x="16348" y="107"/>
                  <a:pt x="16300" y="95"/>
                </a:cubicBezTo>
                <a:cubicBezTo>
                  <a:pt x="16264" y="95"/>
                  <a:pt x="16217" y="95"/>
                  <a:pt x="16181" y="107"/>
                </a:cubicBezTo>
                <a:lnTo>
                  <a:pt x="16038" y="107"/>
                </a:lnTo>
                <a:lnTo>
                  <a:pt x="15967" y="95"/>
                </a:lnTo>
                <a:cubicBezTo>
                  <a:pt x="15955" y="107"/>
                  <a:pt x="15931" y="119"/>
                  <a:pt x="15919" y="119"/>
                </a:cubicBezTo>
                <a:cubicBezTo>
                  <a:pt x="15931" y="119"/>
                  <a:pt x="15943" y="119"/>
                  <a:pt x="15943" y="131"/>
                </a:cubicBezTo>
                <a:lnTo>
                  <a:pt x="15907" y="131"/>
                </a:lnTo>
                <a:cubicBezTo>
                  <a:pt x="15919" y="131"/>
                  <a:pt x="15931" y="131"/>
                  <a:pt x="15943" y="143"/>
                </a:cubicBezTo>
                <a:lnTo>
                  <a:pt x="15943" y="155"/>
                </a:lnTo>
                <a:lnTo>
                  <a:pt x="15931" y="143"/>
                </a:lnTo>
                <a:lnTo>
                  <a:pt x="15919" y="143"/>
                </a:lnTo>
                <a:cubicBezTo>
                  <a:pt x="15919" y="143"/>
                  <a:pt x="15895" y="155"/>
                  <a:pt x="15895" y="155"/>
                </a:cubicBezTo>
                <a:cubicBezTo>
                  <a:pt x="15871" y="155"/>
                  <a:pt x="15847" y="167"/>
                  <a:pt x="15824" y="167"/>
                </a:cubicBezTo>
                <a:cubicBezTo>
                  <a:pt x="15740" y="191"/>
                  <a:pt x="15657" y="202"/>
                  <a:pt x="15550" y="202"/>
                </a:cubicBezTo>
                <a:cubicBezTo>
                  <a:pt x="15458" y="216"/>
                  <a:pt x="15405" y="221"/>
                  <a:pt x="15377" y="221"/>
                </a:cubicBezTo>
                <a:cubicBezTo>
                  <a:pt x="15331" y="221"/>
                  <a:pt x="15362" y="206"/>
                  <a:pt x="15407" y="191"/>
                </a:cubicBezTo>
                <a:lnTo>
                  <a:pt x="15407" y="191"/>
                </a:lnTo>
                <a:cubicBezTo>
                  <a:pt x="15300" y="202"/>
                  <a:pt x="15193" y="214"/>
                  <a:pt x="15097" y="238"/>
                </a:cubicBezTo>
                <a:cubicBezTo>
                  <a:pt x="15074" y="250"/>
                  <a:pt x="15050" y="250"/>
                  <a:pt x="15026" y="262"/>
                </a:cubicBezTo>
                <a:lnTo>
                  <a:pt x="15014" y="274"/>
                </a:lnTo>
                <a:lnTo>
                  <a:pt x="15002" y="286"/>
                </a:lnTo>
                <a:cubicBezTo>
                  <a:pt x="15002" y="286"/>
                  <a:pt x="15014" y="298"/>
                  <a:pt x="15014" y="298"/>
                </a:cubicBezTo>
                <a:lnTo>
                  <a:pt x="14990" y="298"/>
                </a:lnTo>
                <a:cubicBezTo>
                  <a:pt x="14954" y="298"/>
                  <a:pt x="14883" y="310"/>
                  <a:pt x="14824" y="310"/>
                </a:cubicBezTo>
                <a:cubicBezTo>
                  <a:pt x="14764" y="322"/>
                  <a:pt x="14716" y="333"/>
                  <a:pt x="14657" y="345"/>
                </a:cubicBezTo>
                <a:cubicBezTo>
                  <a:pt x="14550" y="357"/>
                  <a:pt x="14443" y="381"/>
                  <a:pt x="14312" y="393"/>
                </a:cubicBezTo>
                <a:cubicBezTo>
                  <a:pt x="14300" y="381"/>
                  <a:pt x="14264" y="369"/>
                  <a:pt x="14216" y="357"/>
                </a:cubicBezTo>
                <a:cubicBezTo>
                  <a:pt x="14169" y="357"/>
                  <a:pt x="14121" y="357"/>
                  <a:pt x="14026" y="345"/>
                </a:cubicBezTo>
                <a:lnTo>
                  <a:pt x="13931" y="345"/>
                </a:lnTo>
                <a:lnTo>
                  <a:pt x="13931" y="357"/>
                </a:lnTo>
                <a:lnTo>
                  <a:pt x="13966" y="357"/>
                </a:lnTo>
                <a:lnTo>
                  <a:pt x="13978" y="369"/>
                </a:lnTo>
                <a:lnTo>
                  <a:pt x="13966" y="369"/>
                </a:lnTo>
                <a:lnTo>
                  <a:pt x="13966" y="381"/>
                </a:lnTo>
                <a:lnTo>
                  <a:pt x="13978" y="393"/>
                </a:lnTo>
                <a:lnTo>
                  <a:pt x="13966" y="393"/>
                </a:lnTo>
                <a:lnTo>
                  <a:pt x="13907" y="417"/>
                </a:lnTo>
                <a:cubicBezTo>
                  <a:pt x="13871" y="417"/>
                  <a:pt x="13823" y="429"/>
                  <a:pt x="13776" y="441"/>
                </a:cubicBezTo>
                <a:cubicBezTo>
                  <a:pt x="13752" y="441"/>
                  <a:pt x="13716" y="453"/>
                  <a:pt x="13692" y="464"/>
                </a:cubicBezTo>
                <a:cubicBezTo>
                  <a:pt x="13669" y="488"/>
                  <a:pt x="13657" y="488"/>
                  <a:pt x="13657" y="488"/>
                </a:cubicBezTo>
                <a:lnTo>
                  <a:pt x="13633" y="500"/>
                </a:lnTo>
                <a:lnTo>
                  <a:pt x="13609" y="512"/>
                </a:lnTo>
                <a:lnTo>
                  <a:pt x="13597" y="524"/>
                </a:lnTo>
                <a:lnTo>
                  <a:pt x="13585" y="536"/>
                </a:lnTo>
                <a:lnTo>
                  <a:pt x="13573" y="560"/>
                </a:lnTo>
                <a:cubicBezTo>
                  <a:pt x="13573" y="572"/>
                  <a:pt x="13573" y="595"/>
                  <a:pt x="13585" y="619"/>
                </a:cubicBezTo>
                <a:cubicBezTo>
                  <a:pt x="13597" y="619"/>
                  <a:pt x="13597" y="631"/>
                  <a:pt x="13609" y="631"/>
                </a:cubicBezTo>
                <a:cubicBezTo>
                  <a:pt x="13585" y="643"/>
                  <a:pt x="13573" y="643"/>
                  <a:pt x="13550" y="655"/>
                </a:cubicBezTo>
                <a:cubicBezTo>
                  <a:pt x="13430" y="691"/>
                  <a:pt x="13323" y="726"/>
                  <a:pt x="13216" y="774"/>
                </a:cubicBezTo>
                <a:cubicBezTo>
                  <a:pt x="13109" y="810"/>
                  <a:pt x="12990" y="845"/>
                  <a:pt x="12883" y="893"/>
                </a:cubicBezTo>
                <a:cubicBezTo>
                  <a:pt x="12871" y="893"/>
                  <a:pt x="12859" y="893"/>
                  <a:pt x="12847" y="905"/>
                </a:cubicBezTo>
                <a:lnTo>
                  <a:pt x="12847" y="893"/>
                </a:lnTo>
                <a:cubicBezTo>
                  <a:pt x="12835" y="869"/>
                  <a:pt x="12835" y="869"/>
                  <a:pt x="12823" y="857"/>
                </a:cubicBezTo>
                <a:lnTo>
                  <a:pt x="12788" y="857"/>
                </a:lnTo>
                <a:cubicBezTo>
                  <a:pt x="12788" y="857"/>
                  <a:pt x="12776" y="857"/>
                  <a:pt x="12764" y="845"/>
                </a:cubicBezTo>
                <a:lnTo>
                  <a:pt x="12752" y="857"/>
                </a:lnTo>
                <a:cubicBezTo>
                  <a:pt x="12668" y="881"/>
                  <a:pt x="12597" y="917"/>
                  <a:pt x="12526" y="941"/>
                </a:cubicBezTo>
                <a:lnTo>
                  <a:pt x="12466" y="976"/>
                </a:lnTo>
                <a:lnTo>
                  <a:pt x="12347" y="976"/>
                </a:lnTo>
                <a:lnTo>
                  <a:pt x="12252" y="988"/>
                </a:lnTo>
                <a:lnTo>
                  <a:pt x="12168" y="988"/>
                </a:lnTo>
                <a:cubicBezTo>
                  <a:pt x="12204" y="976"/>
                  <a:pt x="12264" y="953"/>
                  <a:pt x="12335" y="917"/>
                </a:cubicBezTo>
                <a:lnTo>
                  <a:pt x="12311" y="917"/>
                </a:lnTo>
                <a:lnTo>
                  <a:pt x="12276" y="905"/>
                </a:lnTo>
                <a:lnTo>
                  <a:pt x="12192" y="905"/>
                </a:lnTo>
                <a:cubicBezTo>
                  <a:pt x="12097" y="941"/>
                  <a:pt x="11990" y="976"/>
                  <a:pt x="11883" y="1012"/>
                </a:cubicBezTo>
                <a:lnTo>
                  <a:pt x="11823" y="1024"/>
                </a:lnTo>
                <a:cubicBezTo>
                  <a:pt x="11811" y="1036"/>
                  <a:pt x="11799" y="1036"/>
                  <a:pt x="11787" y="1036"/>
                </a:cubicBezTo>
                <a:lnTo>
                  <a:pt x="11764" y="1048"/>
                </a:lnTo>
                <a:cubicBezTo>
                  <a:pt x="11716" y="1060"/>
                  <a:pt x="11668" y="1072"/>
                  <a:pt x="11621" y="1084"/>
                </a:cubicBezTo>
                <a:cubicBezTo>
                  <a:pt x="11442" y="1143"/>
                  <a:pt x="11264" y="1203"/>
                  <a:pt x="11097" y="1274"/>
                </a:cubicBezTo>
                <a:cubicBezTo>
                  <a:pt x="11153" y="1246"/>
                  <a:pt x="11173" y="1234"/>
                  <a:pt x="11167" y="1234"/>
                </a:cubicBezTo>
                <a:lnTo>
                  <a:pt x="11167" y="1234"/>
                </a:lnTo>
                <a:cubicBezTo>
                  <a:pt x="11156" y="1234"/>
                  <a:pt x="11048" y="1279"/>
                  <a:pt x="10930" y="1334"/>
                </a:cubicBezTo>
                <a:cubicBezTo>
                  <a:pt x="10883" y="1345"/>
                  <a:pt x="10835" y="1381"/>
                  <a:pt x="10799" y="1393"/>
                </a:cubicBezTo>
                <a:cubicBezTo>
                  <a:pt x="10752" y="1405"/>
                  <a:pt x="10704" y="1429"/>
                  <a:pt x="10680" y="1441"/>
                </a:cubicBezTo>
                <a:cubicBezTo>
                  <a:pt x="10639" y="1461"/>
                  <a:pt x="10609" y="1474"/>
                  <a:pt x="10599" y="1474"/>
                </a:cubicBezTo>
                <a:cubicBezTo>
                  <a:pt x="10591" y="1474"/>
                  <a:pt x="10594" y="1468"/>
                  <a:pt x="10609" y="1453"/>
                </a:cubicBezTo>
                <a:lnTo>
                  <a:pt x="10609" y="1453"/>
                </a:lnTo>
                <a:cubicBezTo>
                  <a:pt x="10585" y="1477"/>
                  <a:pt x="10549" y="1512"/>
                  <a:pt x="10490" y="1560"/>
                </a:cubicBezTo>
                <a:lnTo>
                  <a:pt x="10418" y="1607"/>
                </a:lnTo>
                <a:lnTo>
                  <a:pt x="10406" y="1607"/>
                </a:lnTo>
                <a:cubicBezTo>
                  <a:pt x="10347" y="1631"/>
                  <a:pt x="10287" y="1667"/>
                  <a:pt x="10228" y="1691"/>
                </a:cubicBezTo>
                <a:cubicBezTo>
                  <a:pt x="10180" y="1726"/>
                  <a:pt x="10121" y="1750"/>
                  <a:pt x="10061" y="1786"/>
                </a:cubicBezTo>
                <a:cubicBezTo>
                  <a:pt x="9954" y="1846"/>
                  <a:pt x="9835" y="1905"/>
                  <a:pt x="9728" y="1965"/>
                </a:cubicBezTo>
                <a:lnTo>
                  <a:pt x="9716" y="1953"/>
                </a:lnTo>
                <a:lnTo>
                  <a:pt x="9680" y="1977"/>
                </a:lnTo>
                <a:cubicBezTo>
                  <a:pt x="9466" y="2072"/>
                  <a:pt x="9263" y="2191"/>
                  <a:pt x="9120" y="2286"/>
                </a:cubicBezTo>
                <a:cubicBezTo>
                  <a:pt x="8966" y="2381"/>
                  <a:pt x="8870" y="2465"/>
                  <a:pt x="8858" y="2500"/>
                </a:cubicBezTo>
                <a:cubicBezTo>
                  <a:pt x="8025" y="2989"/>
                  <a:pt x="8847" y="2536"/>
                  <a:pt x="7882" y="3096"/>
                </a:cubicBezTo>
                <a:cubicBezTo>
                  <a:pt x="7870" y="3084"/>
                  <a:pt x="8037" y="2989"/>
                  <a:pt x="8096" y="2953"/>
                </a:cubicBezTo>
                <a:lnTo>
                  <a:pt x="8096" y="2953"/>
                </a:lnTo>
                <a:cubicBezTo>
                  <a:pt x="7906" y="3060"/>
                  <a:pt x="7763" y="3155"/>
                  <a:pt x="7632" y="3239"/>
                </a:cubicBezTo>
                <a:cubicBezTo>
                  <a:pt x="7561" y="3286"/>
                  <a:pt x="7489" y="3322"/>
                  <a:pt x="7418" y="3358"/>
                </a:cubicBezTo>
                <a:cubicBezTo>
                  <a:pt x="7406" y="3370"/>
                  <a:pt x="7382" y="3381"/>
                  <a:pt x="7370" y="3393"/>
                </a:cubicBezTo>
                <a:lnTo>
                  <a:pt x="7311" y="3429"/>
                </a:lnTo>
                <a:cubicBezTo>
                  <a:pt x="7275" y="3453"/>
                  <a:pt x="7239" y="3477"/>
                  <a:pt x="7204" y="3501"/>
                </a:cubicBezTo>
                <a:cubicBezTo>
                  <a:pt x="6596" y="3965"/>
                  <a:pt x="6953" y="3727"/>
                  <a:pt x="6823" y="3870"/>
                </a:cubicBezTo>
                <a:cubicBezTo>
                  <a:pt x="6751" y="3929"/>
                  <a:pt x="6668" y="3989"/>
                  <a:pt x="6572" y="4048"/>
                </a:cubicBezTo>
                <a:lnTo>
                  <a:pt x="6465" y="4060"/>
                </a:lnTo>
                <a:cubicBezTo>
                  <a:pt x="6382" y="4132"/>
                  <a:pt x="6275" y="4215"/>
                  <a:pt x="6168" y="4310"/>
                </a:cubicBezTo>
                <a:cubicBezTo>
                  <a:pt x="6132" y="4334"/>
                  <a:pt x="6108" y="4346"/>
                  <a:pt x="6084" y="4358"/>
                </a:cubicBezTo>
                <a:cubicBezTo>
                  <a:pt x="5989" y="4429"/>
                  <a:pt x="5930" y="4453"/>
                  <a:pt x="5715" y="4596"/>
                </a:cubicBezTo>
                <a:cubicBezTo>
                  <a:pt x="5703" y="4620"/>
                  <a:pt x="5691" y="4643"/>
                  <a:pt x="5656" y="4679"/>
                </a:cubicBezTo>
                <a:cubicBezTo>
                  <a:pt x="5620" y="4727"/>
                  <a:pt x="5572" y="4763"/>
                  <a:pt x="5525" y="4834"/>
                </a:cubicBezTo>
                <a:cubicBezTo>
                  <a:pt x="5525" y="4846"/>
                  <a:pt x="5513" y="4846"/>
                  <a:pt x="5513" y="4858"/>
                </a:cubicBezTo>
                <a:cubicBezTo>
                  <a:pt x="5513" y="4870"/>
                  <a:pt x="5489" y="4870"/>
                  <a:pt x="5489" y="4882"/>
                </a:cubicBezTo>
                <a:cubicBezTo>
                  <a:pt x="5299" y="4977"/>
                  <a:pt x="5096" y="5167"/>
                  <a:pt x="4929" y="5346"/>
                </a:cubicBezTo>
                <a:cubicBezTo>
                  <a:pt x="4929" y="5346"/>
                  <a:pt x="4918" y="5346"/>
                  <a:pt x="4918" y="5358"/>
                </a:cubicBezTo>
                <a:cubicBezTo>
                  <a:pt x="4846" y="5419"/>
                  <a:pt x="4783" y="5499"/>
                  <a:pt x="4713" y="5573"/>
                </a:cubicBezTo>
                <a:lnTo>
                  <a:pt x="4713" y="5573"/>
                </a:lnTo>
                <a:cubicBezTo>
                  <a:pt x="4797" y="5469"/>
                  <a:pt x="4873" y="5374"/>
                  <a:pt x="4941" y="5286"/>
                </a:cubicBezTo>
                <a:lnTo>
                  <a:pt x="4941" y="5286"/>
                </a:lnTo>
                <a:cubicBezTo>
                  <a:pt x="4560" y="5656"/>
                  <a:pt x="4191" y="6120"/>
                  <a:pt x="3810" y="6584"/>
                </a:cubicBezTo>
                <a:lnTo>
                  <a:pt x="3798" y="6596"/>
                </a:lnTo>
                <a:lnTo>
                  <a:pt x="3810" y="6620"/>
                </a:lnTo>
                <a:lnTo>
                  <a:pt x="3846" y="6668"/>
                </a:lnTo>
                <a:cubicBezTo>
                  <a:pt x="3739" y="6799"/>
                  <a:pt x="3644" y="6941"/>
                  <a:pt x="3548" y="7084"/>
                </a:cubicBezTo>
                <a:cubicBezTo>
                  <a:pt x="3441" y="7227"/>
                  <a:pt x="3358" y="7370"/>
                  <a:pt x="3263" y="7513"/>
                </a:cubicBezTo>
                <a:cubicBezTo>
                  <a:pt x="3190" y="7629"/>
                  <a:pt x="3164" y="7667"/>
                  <a:pt x="3160" y="7667"/>
                </a:cubicBezTo>
                <a:cubicBezTo>
                  <a:pt x="3151" y="7667"/>
                  <a:pt x="3231" y="7518"/>
                  <a:pt x="3224" y="7518"/>
                </a:cubicBezTo>
                <a:lnTo>
                  <a:pt x="3224" y="7518"/>
                </a:lnTo>
                <a:cubicBezTo>
                  <a:pt x="3221" y="7518"/>
                  <a:pt x="3202" y="7545"/>
                  <a:pt x="3155" y="7620"/>
                </a:cubicBezTo>
                <a:cubicBezTo>
                  <a:pt x="3120" y="7691"/>
                  <a:pt x="3072" y="7751"/>
                  <a:pt x="3036" y="7811"/>
                </a:cubicBezTo>
                <a:lnTo>
                  <a:pt x="3013" y="7858"/>
                </a:lnTo>
                <a:lnTo>
                  <a:pt x="3072" y="7870"/>
                </a:lnTo>
                <a:lnTo>
                  <a:pt x="3084" y="7870"/>
                </a:lnTo>
                <a:cubicBezTo>
                  <a:pt x="3013" y="8013"/>
                  <a:pt x="2929" y="8132"/>
                  <a:pt x="2846" y="8251"/>
                </a:cubicBezTo>
                <a:cubicBezTo>
                  <a:pt x="2762" y="8382"/>
                  <a:pt x="2679" y="8513"/>
                  <a:pt x="2608" y="8644"/>
                </a:cubicBezTo>
                <a:cubicBezTo>
                  <a:pt x="2536" y="8739"/>
                  <a:pt x="2477" y="8846"/>
                  <a:pt x="2417" y="8942"/>
                </a:cubicBezTo>
                <a:lnTo>
                  <a:pt x="2381" y="8989"/>
                </a:lnTo>
                <a:cubicBezTo>
                  <a:pt x="2346" y="9049"/>
                  <a:pt x="2310" y="9096"/>
                  <a:pt x="2286" y="9144"/>
                </a:cubicBezTo>
                <a:lnTo>
                  <a:pt x="2262" y="9132"/>
                </a:lnTo>
                <a:lnTo>
                  <a:pt x="2191" y="9085"/>
                </a:lnTo>
                <a:cubicBezTo>
                  <a:pt x="2143" y="9132"/>
                  <a:pt x="2108" y="9192"/>
                  <a:pt x="2084" y="9251"/>
                </a:cubicBezTo>
                <a:cubicBezTo>
                  <a:pt x="2072" y="9287"/>
                  <a:pt x="2048" y="9311"/>
                  <a:pt x="2036" y="9346"/>
                </a:cubicBezTo>
                <a:cubicBezTo>
                  <a:pt x="2036" y="9358"/>
                  <a:pt x="2024" y="9370"/>
                  <a:pt x="2024" y="9394"/>
                </a:cubicBezTo>
                <a:cubicBezTo>
                  <a:pt x="2012" y="9418"/>
                  <a:pt x="2000" y="9430"/>
                  <a:pt x="2000" y="9477"/>
                </a:cubicBezTo>
                <a:lnTo>
                  <a:pt x="2000" y="9501"/>
                </a:lnTo>
                <a:cubicBezTo>
                  <a:pt x="1965" y="9573"/>
                  <a:pt x="1917" y="9644"/>
                  <a:pt x="1881" y="9716"/>
                </a:cubicBezTo>
                <a:cubicBezTo>
                  <a:pt x="1846" y="9787"/>
                  <a:pt x="1810" y="9858"/>
                  <a:pt x="1774" y="9942"/>
                </a:cubicBezTo>
                <a:cubicBezTo>
                  <a:pt x="1715" y="10085"/>
                  <a:pt x="1643" y="10251"/>
                  <a:pt x="1584" y="10394"/>
                </a:cubicBezTo>
                <a:cubicBezTo>
                  <a:pt x="1524" y="10549"/>
                  <a:pt x="1477" y="10704"/>
                  <a:pt x="1429" y="10847"/>
                </a:cubicBezTo>
                <a:cubicBezTo>
                  <a:pt x="1453" y="10799"/>
                  <a:pt x="1477" y="10763"/>
                  <a:pt x="1488" y="10740"/>
                </a:cubicBezTo>
                <a:lnTo>
                  <a:pt x="1488" y="10740"/>
                </a:lnTo>
                <a:cubicBezTo>
                  <a:pt x="1477" y="10763"/>
                  <a:pt x="1477" y="10787"/>
                  <a:pt x="1465" y="10811"/>
                </a:cubicBezTo>
                <a:cubicBezTo>
                  <a:pt x="1429" y="10859"/>
                  <a:pt x="1393" y="10990"/>
                  <a:pt x="1322" y="11156"/>
                </a:cubicBezTo>
                <a:cubicBezTo>
                  <a:pt x="1298" y="11228"/>
                  <a:pt x="1262" y="11299"/>
                  <a:pt x="1227" y="11382"/>
                </a:cubicBezTo>
                <a:cubicBezTo>
                  <a:pt x="1203" y="11442"/>
                  <a:pt x="1167" y="11501"/>
                  <a:pt x="1143" y="11561"/>
                </a:cubicBezTo>
                <a:cubicBezTo>
                  <a:pt x="1096" y="11740"/>
                  <a:pt x="1048" y="11859"/>
                  <a:pt x="988" y="11978"/>
                </a:cubicBezTo>
                <a:lnTo>
                  <a:pt x="977" y="11966"/>
                </a:lnTo>
                <a:lnTo>
                  <a:pt x="965" y="11966"/>
                </a:lnTo>
                <a:lnTo>
                  <a:pt x="905" y="11954"/>
                </a:lnTo>
                <a:lnTo>
                  <a:pt x="893" y="11990"/>
                </a:lnTo>
                <a:lnTo>
                  <a:pt x="762" y="12406"/>
                </a:lnTo>
                <a:cubicBezTo>
                  <a:pt x="655" y="12609"/>
                  <a:pt x="536" y="12787"/>
                  <a:pt x="560" y="12811"/>
                </a:cubicBezTo>
                <a:cubicBezTo>
                  <a:pt x="568" y="12820"/>
                  <a:pt x="571" y="12822"/>
                  <a:pt x="576" y="12823"/>
                </a:cubicBezTo>
                <a:lnTo>
                  <a:pt x="576" y="12823"/>
                </a:lnTo>
                <a:lnTo>
                  <a:pt x="607" y="12799"/>
                </a:lnTo>
                <a:lnTo>
                  <a:pt x="607" y="12799"/>
                </a:lnTo>
                <a:lnTo>
                  <a:pt x="619" y="12799"/>
                </a:lnTo>
                <a:lnTo>
                  <a:pt x="619" y="12787"/>
                </a:lnTo>
                <a:lnTo>
                  <a:pt x="631" y="12787"/>
                </a:lnTo>
                <a:lnTo>
                  <a:pt x="631" y="12799"/>
                </a:lnTo>
                <a:cubicBezTo>
                  <a:pt x="631" y="12823"/>
                  <a:pt x="631" y="12835"/>
                  <a:pt x="619" y="12847"/>
                </a:cubicBezTo>
                <a:cubicBezTo>
                  <a:pt x="607" y="12871"/>
                  <a:pt x="596" y="12895"/>
                  <a:pt x="596" y="12918"/>
                </a:cubicBezTo>
                <a:cubicBezTo>
                  <a:pt x="596" y="12930"/>
                  <a:pt x="584" y="12930"/>
                  <a:pt x="596" y="12942"/>
                </a:cubicBezTo>
                <a:cubicBezTo>
                  <a:pt x="596" y="12954"/>
                  <a:pt x="596" y="12978"/>
                  <a:pt x="607" y="12978"/>
                </a:cubicBezTo>
                <a:cubicBezTo>
                  <a:pt x="614" y="12981"/>
                  <a:pt x="619" y="12983"/>
                  <a:pt x="623" y="12983"/>
                </a:cubicBezTo>
                <a:cubicBezTo>
                  <a:pt x="632" y="12983"/>
                  <a:pt x="635" y="12974"/>
                  <a:pt x="643" y="12966"/>
                </a:cubicBezTo>
                <a:cubicBezTo>
                  <a:pt x="655" y="12966"/>
                  <a:pt x="667" y="12954"/>
                  <a:pt x="679" y="12942"/>
                </a:cubicBezTo>
                <a:lnTo>
                  <a:pt x="691" y="12930"/>
                </a:lnTo>
                <a:lnTo>
                  <a:pt x="703" y="12930"/>
                </a:lnTo>
                <a:cubicBezTo>
                  <a:pt x="691" y="12966"/>
                  <a:pt x="691" y="12990"/>
                  <a:pt x="679" y="13014"/>
                </a:cubicBezTo>
                <a:cubicBezTo>
                  <a:pt x="679" y="13049"/>
                  <a:pt x="679" y="13073"/>
                  <a:pt x="679" y="13097"/>
                </a:cubicBezTo>
                <a:cubicBezTo>
                  <a:pt x="667" y="13133"/>
                  <a:pt x="667" y="13156"/>
                  <a:pt x="667" y="13192"/>
                </a:cubicBezTo>
                <a:cubicBezTo>
                  <a:pt x="643" y="13204"/>
                  <a:pt x="619" y="13240"/>
                  <a:pt x="607" y="13287"/>
                </a:cubicBezTo>
                <a:cubicBezTo>
                  <a:pt x="584" y="13323"/>
                  <a:pt x="572" y="13359"/>
                  <a:pt x="572" y="13395"/>
                </a:cubicBezTo>
                <a:cubicBezTo>
                  <a:pt x="548" y="13466"/>
                  <a:pt x="536" y="13537"/>
                  <a:pt x="524" y="13609"/>
                </a:cubicBezTo>
                <a:cubicBezTo>
                  <a:pt x="512" y="13680"/>
                  <a:pt x="488" y="13740"/>
                  <a:pt x="476" y="13799"/>
                </a:cubicBezTo>
                <a:cubicBezTo>
                  <a:pt x="465" y="13871"/>
                  <a:pt x="441" y="13918"/>
                  <a:pt x="417" y="13966"/>
                </a:cubicBezTo>
                <a:cubicBezTo>
                  <a:pt x="441" y="13907"/>
                  <a:pt x="453" y="13847"/>
                  <a:pt x="453" y="13776"/>
                </a:cubicBezTo>
                <a:lnTo>
                  <a:pt x="453" y="13776"/>
                </a:lnTo>
                <a:cubicBezTo>
                  <a:pt x="441" y="13847"/>
                  <a:pt x="417" y="13895"/>
                  <a:pt x="381" y="13942"/>
                </a:cubicBezTo>
                <a:cubicBezTo>
                  <a:pt x="381" y="13966"/>
                  <a:pt x="369" y="13978"/>
                  <a:pt x="357" y="13990"/>
                </a:cubicBezTo>
                <a:cubicBezTo>
                  <a:pt x="357" y="14002"/>
                  <a:pt x="357" y="14026"/>
                  <a:pt x="357" y="14038"/>
                </a:cubicBezTo>
                <a:cubicBezTo>
                  <a:pt x="357" y="14157"/>
                  <a:pt x="357" y="14252"/>
                  <a:pt x="346" y="14335"/>
                </a:cubicBezTo>
                <a:cubicBezTo>
                  <a:pt x="346" y="14419"/>
                  <a:pt x="346" y="14478"/>
                  <a:pt x="346" y="14549"/>
                </a:cubicBezTo>
                <a:cubicBezTo>
                  <a:pt x="334" y="14585"/>
                  <a:pt x="334" y="14609"/>
                  <a:pt x="322" y="14645"/>
                </a:cubicBezTo>
                <a:cubicBezTo>
                  <a:pt x="310" y="14883"/>
                  <a:pt x="286" y="15121"/>
                  <a:pt x="322" y="15228"/>
                </a:cubicBezTo>
                <a:cubicBezTo>
                  <a:pt x="310" y="15216"/>
                  <a:pt x="298" y="15204"/>
                  <a:pt x="286" y="15181"/>
                </a:cubicBezTo>
                <a:lnTo>
                  <a:pt x="286" y="15181"/>
                </a:lnTo>
                <a:cubicBezTo>
                  <a:pt x="298" y="15204"/>
                  <a:pt x="298" y="15216"/>
                  <a:pt x="298" y="15228"/>
                </a:cubicBezTo>
                <a:cubicBezTo>
                  <a:pt x="286" y="15288"/>
                  <a:pt x="274" y="15347"/>
                  <a:pt x="262" y="15407"/>
                </a:cubicBezTo>
                <a:cubicBezTo>
                  <a:pt x="250" y="15466"/>
                  <a:pt x="238" y="15526"/>
                  <a:pt x="238" y="15585"/>
                </a:cubicBezTo>
                <a:cubicBezTo>
                  <a:pt x="226" y="15645"/>
                  <a:pt x="215" y="15704"/>
                  <a:pt x="215" y="15764"/>
                </a:cubicBezTo>
                <a:cubicBezTo>
                  <a:pt x="215" y="15800"/>
                  <a:pt x="215" y="15835"/>
                  <a:pt x="215" y="15859"/>
                </a:cubicBezTo>
                <a:lnTo>
                  <a:pt x="215" y="15943"/>
                </a:lnTo>
                <a:cubicBezTo>
                  <a:pt x="179" y="15978"/>
                  <a:pt x="131" y="16014"/>
                  <a:pt x="95" y="16050"/>
                </a:cubicBezTo>
                <a:lnTo>
                  <a:pt x="119" y="16216"/>
                </a:lnTo>
                <a:cubicBezTo>
                  <a:pt x="131" y="16276"/>
                  <a:pt x="131" y="16324"/>
                  <a:pt x="143" y="16383"/>
                </a:cubicBezTo>
                <a:lnTo>
                  <a:pt x="167" y="16538"/>
                </a:lnTo>
                <a:lnTo>
                  <a:pt x="179" y="16621"/>
                </a:lnTo>
                <a:cubicBezTo>
                  <a:pt x="179" y="16633"/>
                  <a:pt x="167" y="16633"/>
                  <a:pt x="167" y="16645"/>
                </a:cubicBezTo>
                <a:lnTo>
                  <a:pt x="155" y="16693"/>
                </a:lnTo>
                <a:cubicBezTo>
                  <a:pt x="143" y="16740"/>
                  <a:pt x="131" y="16788"/>
                  <a:pt x="107" y="16847"/>
                </a:cubicBezTo>
                <a:cubicBezTo>
                  <a:pt x="107" y="16871"/>
                  <a:pt x="95" y="16895"/>
                  <a:pt x="84" y="16907"/>
                </a:cubicBezTo>
                <a:lnTo>
                  <a:pt x="72" y="16919"/>
                </a:lnTo>
                <a:lnTo>
                  <a:pt x="60" y="16907"/>
                </a:lnTo>
                <a:cubicBezTo>
                  <a:pt x="48" y="16883"/>
                  <a:pt x="36" y="16824"/>
                  <a:pt x="24" y="16752"/>
                </a:cubicBezTo>
                <a:lnTo>
                  <a:pt x="0" y="16883"/>
                </a:lnTo>
                <a:cubicBezTo>
                  <a:pt x="12" y="17097"/>
                  <a:pt x="24" y="17312"/>
                  <a:pt x="36" y="17514"/>
                </a:cubicBezTo>
                <a:cubicBezTo>
                  <a:pt x="36" y="17693"/>
                  <a:pt x="60" y="17859"/>
                  <a:pt x="95" y="18038"/>
                </a:cubicBezTo>
                <a:lnTo>
                  <a:pt x="36" y="18002"/>
                </a:lnTo>
                <a:lnTo>
                  <a:pt x="36" y="18062"/>
                </a:lnTo>
                <a:cubicBezTo>
                  <a:pt x="48" y="18205"/>
                  <a:pt x="72" y="18336"/>
                  <a:pt x="84" y="18467"/>
                </a:cubicBezTo>
                <a:cubicBezTo>
                  <a:pt x="95" y="18538"/>
                  <a:pt x="107" y="18598"/>
                  <a:pt x="107" y="18657"/>
                </a:cubicBezTo>
                <a:cubicBezTo>
                  <a:pt x="119" y="18729"/>
                  <a:pt x="119" y="18788"/>
                  <a:pt x="107" y="18848"/>
                </a:cubicBezTo>
                <a:cubicBezTo>
                  <a:pt x="95" y="18955"/>
                  <a:pt x="95" y="19062"/>
                  <a:pt x="95" y="19157"/>
                </a:cubicBezTo>
                <a:cubicBezTo>
                  <a:pt x="107" y="19264"/>
                  <a:pt x="107" y="19360"/>
                  <a:pt x="119" y="19455"/>
                </a:cubicBezTo>
                <a:cubicBezTo>
                  <a:pt x="119" y="19467"/>
                  <a:pt x="119" y="19467"/>
                  <a:pt x="119" y="19467"/>
                </a:cubicBezTo>
                <a:cubicBezTo>
                  <a:pt x="119" y="19491"/>
                  <a:pt x="131" y="19514"/>
                  <a:pt x="131" y="19526"/>
                </a:cubicBezTo>
                <a:cubicBezTo>
                  <a:pt x="131" y="19610"/>
                  <a:pt x="131" y="19693"/>
                  <a:pt x="143" y="19764"/>
                </a:cubicBezTo>
                <a:cubicBezTo>
                  <a:pt x="155" y="19848"/>
                  <a:pt x="167" y="19943"/>
                  <a:pt x="167" y="20026"/>
                </a:cubicBezTo>
                <a:cubicBezTo>
                  <a:pt x="191" y="20180"/>
                  <a:pt x="202" y="20334"/>
                  <a:pt x="226" y="20500"/>
                </a:cubicBezTo>
                <a:lnTo>
                  <a:pt x="226" y="20500"/>
                </a:lnTo>
                <a:cubicBezTo>
                  <a:pt x="225" y="20496"/>
                  <a:pt x="222" y="20491"/>
                  <a:pt x="215" y="20491"/>
                </a:cubicBezTo>
                <a:cubicBezTo>
                  <a:pt x="208" y="20478"/>
                  <a:pt x="205" y="20468"/>
                  <a:pt x="202" y="20468"/>
                </a:cubicBezTo>
                <a:cubicBezTo>
                  <a:pt x="199" y="20468"/>
                  <a:pt x="196" y="20475"/>
                  <a:pt x="191" y="20491"/>
                </a:cubicBezTo>
                <a:cubicBezTo>
                  <a:pt x="191" y="20514"/>
                  <a:pt x="191" y="20550"/>
                  <a:pt x="191" y="20598"/>
                </a:cubicBezTo>
                <a:cubicBezTo>
                  <a:pt x="203" y="20657"/>
                  <a:pt x="203" y="20729"/>
                  <a:pt x="215" y="20824"/>
                </a:cubicBezTo>
                <a:cubicBezTo>
                  <a:pt x="286" y="21217"/>
                  <a:pt x="393" y="21681"/>
                  <a:pt x="500" y="22193"/>
                </a:cubicBezTo>
                <a:cubicBezTo>
                  <a:pt x="524" y="22324"/>
                  <a:pt x="560" y="22455"/>
                  <a:pt x="584" y="22586"/>
                </a:cubicBezTo>
                <a:cubicBezTo>
                  <a:pt x="596" y="22646"/>
                  <a:pt x="607" y="22717"/>
                  <a:pt x="631" y="22777"/>
                </a:cubicBezTo>
                <a:lnTo>
                  <a:pt x="655" y="22896"/>
                </a:lnTo>
                <a:cubicBezTo>
                  <a:pt x="664" y="22923"/>
                  <a:pt x="666" y="22976"/>
                  <a:pt x="672" y="22976"/>
                </a:cubicBezTo>
                <a:cubicBezTo>
                  <a:pt x="674" y="22976"/>
                  <a:pt x="676" y="22970"/>
                  <a:pt x="679" y="22955"/>
                </a:cubicBezTo>
                <a:cubicBezTo>
                  <a:pt x="679" y="22943"/>
                  <a:pt x="691" y="22931"/>
                  <a:pt x="691" y="22931"/>
                </a:cubicBezTo>
                <a:lnTo>
                  <a:pt x="691" y="22943"/>
                </a:lnTo>
                <a:cubicBezTo>
                  <a:pt x="703" y="22931"/>
                  <a:pt x="703" y="22931"/>
                  <a:pt x="703" y="22920"/>
                </a:cubicBezTo>
                <a:cubicBezTo>
                  <a:pt x="707" y="22917"/>
                  <a:pt x="710" y="22916"/>
                  <a:pt x="713" y="22916"/>
                </a:cubicBezTo>
                <a:cubicBezTo>
                  <a:pt x="739" y="22916"/>
                  <a:pt x="740" y="22996"/>
                  <a:pt x="750" y="23039"/>
                </a:cubicBezTo>
                <a:cubicBezTo>
                  <a:pt x="762" y="23098"/>
                  <a:pt x="774" y="23170"/>
                  <a:pt x="786" y="23241"/>
                </a:cubicBezTo>
                <a:cubicBezTo>
                  <a:pt x="798" y="23312"/>
                  <a:pt x="822" y="23372"/>
                  <a:pt x="834" y="23443"/>
                </a:cubicBezTo>
                <a:cubicBezTo>
                  <a:pt x="846" y="23479"/>
                  <a:pt x="857" y="23515"/>
                  <a:pt x="869" y="23539"/>
                </a:cubicBezTo>
                <a:cubicBezTo>
                  <a:pt x="881" y="23562"/>
                  <a:pt x="893" y="23574"/>
                  <a:pt x="905" y="23598"/>
                </a:cubicBezTo>
                <a:cubicBezTo>
                  <a:pt x="917" y="23610"/>
                  <a:pt x="917" y="23610"/>
                  <a:pt x="941" y="23622"/>
                </a:cubicBezTo>
                <a:cubicBezTo>
                  <a:pt x="929" y="23658"/>
                  <a:pt x="929" y="23682"/>
                  <a:pt x="929" y="23705"/>
                </a:cubicBezTo>
                <a:cubicBezTo>
                  <a:pt x="929" y="23717"/>
                  <a:pt x="929" y="23729"/>
                  <a:pt x="929" y="23741"/>
                </a:cubicBezTo>
                <a:cubicBezTo>
                  <a:pt x="929" y="23741"/>
                  <a:pt x="929" y="23729"/>
                  <a:pt x="917" y="23717"/>
                </a:cubicBezTo>
                <a:lnTo>
                  <a:pt x="917" y="23717"/>
                </a:lnTo>
                <a:lnTo>
                  <a:pt x="929" y="23753"/>
                </a:lnTo>
                <a:lnTo>
                  <a:pt x="929" y="23765"/>
                </a:lnTo>
                <a:cubicBezTo>
                  <a:pt x="917" y="23753"/>
                  <a:pt x="905" y="23729"/>
                  <a:pt x="881" y="23693"/>
                </a:cubicBezTo>
                <a:lnTo>
                  <a:pt x="881" y="23693"/>
                </a:lnTo>
                <a:cubicBezTo>
                  <a:pt x="885" y="23701"/>
                  <a:pt x="889" y="23709"/>
                  <a:pt x="893" y="23717"/>
                </a:cubicBezTo>
                <a:lnTo>
                  <a:pt x="881" y="23705"/>
                </a:lnTo>
                <a:lnTo>
                  <a:pt x="893" y="23789"/>
                </a:lnTo>
                <a:cubicBezTo>
                  <a:pt x="929" y="23884"/>
                  <a:pt x="965" y="23979"/>
                  <a:pt x="1000" y="24074"/>
                </a:cubicBezTo>
                <a:cubicBezTo>
                  <a:pt x="1036" y="24170"/>
                  <a:pt x="1060" y="24253"/>
                  <a:pt x="1096" y="24348"/>
                </a:cubicBezTo>
                <a:cubicBezTo>
                  <a:pt x="1119" y="24432"/>
                  <a:pt x="1155" y="24527"/>
                  <a:pt x="1179" y="24610"/>
                </a:cubicBezTo>
                <a:cubicBezTo>
                  <a:pt x="1215" y="24694"/>
                  <a:pt x="1238" y="24789"/>
                  <a:pt x="1286" y="24860"/>
                </a:cubicBezTo>
                <a:cubicBezTo>
                  <a:pt x="1310" y="24884"/>
                  <a:pt x="1334" y="24908"/>
                  <a:pt x="1358" y="24956"/>
                </a:cubicBezTo>
                <a:lnTo>
                  <a:pt x="1441" y="25075"/>
                </a:lnTo>
                <a:lnTo>
                  <a:pt x="1465" y="25110"/>
                </a:lnTo>
                <a:lnTo>
                  <a:pt x="1441" y="25110"/>
                </a:lnTo>
                <a:lnTo>
                  <a:pt x="1429" y="25098"/>
                </a:lnTo>
                <a:cubicBezTo>
                  <a:pt x="1421" y="25098"/>
                  <a:pt x="1413" y="25093"/>
                  <a:pt x="1409" y="25093"/>
                </a:cubicBezTo>
                <a:cubicBezTo>
                  <a:pt x="1406" y="25093"/>
                  <a:pt x="1405" y="25094"/>
                  <a:pt x="1405" y="25098"/>
                </a:cubicBezTo>
                <a:lnTo>
                  <a:pt x="1393" y="25086"/>
                </a:lnTo>
                <a:cubicBezTo>
                  <a:pt x="1393" y="25086"/>
                  <a:pt x="1381" y="25098"/>
                  <a:pt x="1381" y="25110"/>
                </a:cubicBezTo>
                <a:lnTo>
                  <a:pt x="1393" y="25122"/>
                </a:lnTo>
                <a:cubicBezTo>
                  <a:pt x="1417" y="25170"/>
                  <a:pt x="1453" y="25217"/>
                  <a:pt x="1477" y="25277"/>
                </a:cubicBezTo>
                <a:cubicBezTo>
                  <a:pt x="1489" y="25301"/>
                  <a:pt x="1500" y="25325"/>
                  <a:pt x="1512" y="25360"/>
                </a:cubicBezTo>
                <a:cubicBezTo>
                  <a:pt x="1512" y="25372"/>
                  <a:pt x="1524" y="25384"/>
                  <a:pt x="1524" y="25396"/>
                </a:cubicBezTo>
                <a:lnTo>
                  <a:pt x="1512" y="25396"/>
                </a:lnTo>
                <a:cubicBezTo>
                  <a:pt x="1489" y="25372"/>
                  <a:pt x="1465" y="25313"/>
                  <a:pt x="1429" y="25265"/>
                </a:cubicBezTo>
                <a:cubicBezTo>
                  <a:pt x="1417" y="25241"/>
                  <a:pt x="1405" y="25217"/>
                  <a:pt x="1393" y="25206"/>
                </a:cubicBezTo>
                <a:lnTo>
                  <a:pt x="1393" y="25206"/>
                </a:lnTo>
                <a:cubicBezTo>
                  <a:pt x="1405" y="25229"/>
                  <a:pt x="1405" y="25241"/>
                  <a:pt x="1417" y="25265"/>
                </a:cubicBezTo>
                <a:cubicBezTo>
                  <a:pt x="1417" y="25265"/>
                  <a:pt x="1429" y="25289"/>
                  <a:pt x="1429" y="25289"/>
                </a:cubicBezTo>
                <a:cubicBezTo>
                  <a:pt x="1429" y="25313"/>
                  <a:pt x="1429" y="25325"/>
                  <a:pt x="1429" y="25337"/>
                </a:cubicBezTo>
                <a:cubicBezTo>
                  <a:pt x="1429" y="25372"/>
                  <a:pt x="1441" y="25396"/>
                  <a:pt x="1429" y="25408"/>
                </a:cubicBezTo>
                <a:lnTo>
                  <a:pt x="1489" y="25491"/>
                </a:lnTo>
                <a:cubicBezTo>
                  <a:pt x="1500" y="25515"/>
                  <a:pt x="1512" y="25539"/>
                  <a:pt x="1524" y="25563"/>
                </a:cubicBezTo>
                <a:cubicBezTo>
                  <a:pt x="1548" y="25598"/>
                  <a:pt x="1572" y="25634"/>
                  <a:pt x="1584" y="25658"/>
                </a:cubicBezTo>
                <a:cubicBezTo>
                  <a:pt x="1631" y="25706"/>
                  <a:pt x="1655" y="25729"/>
                  <a:pt x="1655" y="25741"/>
                </a:cubicBezTo>
                <a:cubicBezTo>
                  <a:pt x="1658" y="25743"/>
                  <a:pt x="1661" y="25744"/>
                  <a:pt x="1662" y="25744"/>
                </a:cubicBezTo>
                <a:cubicBezTo>
                  <a:pt x="1672" y="25744"/>
                  <a:pt x="1649" y="25710"/>
                  <a:pt x="1608" y="25658"/>
                </a:cubicBezTo>
                <a:cubicBezTo>
                  <a:pt x="1584" y="25622"/>
                  <a:pt x="1572" y="25587"/>
                  <a:pt x="1548" y="25551"/>
                </a:cubicBezTo>
                <a:cubicBezTo>
                  <a:pt x="1536" y="25515"/>
                  <a:pt x="1512" y="25479"/>
                  <a:pt x="1500" y="25444"/>
                </a:cubicBezTo>
                <a:cubicBezTo>
                  <a:pt x="1491" y="25414"/>
                  <a:pt x="1481" y="25393"/>
                  <a:pt x="1484" y="25393"/>
                </a:cubicBezTo>
                <a:lnTo>
                  <a:pt x="1484" y="25393"/>
                </a:lnTo>
                <a:cubicBezTo>
                  <a:pt x="1485" y="25393"/>
                  <a:pt x="1486" y="25394"/>
                  <a:pt x="1489" y="25396"/>
                </a:cubicBezTo>
                <a:cubicBezTo>
                  <a:pt x="1524" y="25467"/>
                  <a:pt x="1560" y="25539"/>
                  <a:pt x="1596" y="25598"/>
                </a:cubicBezTo>
                <a:cubicBezTo>
                  <a:pt x="1631" y="25658"/>
                  <a:pt x="1667" y="25694"/>
                  <a:pt x="1703" y="25729"/>
                </a:cubicBezTo>
                <a:cubicBezTo>
                  <a:pt x="1739" y="25765"/>
                  <a:pt x="1774" y="25801"/>
                  <a:pt x="1810" y="25837"/>
                </a:cubicBezTo>
                <a:cubicBezTo>
                  <a:pt x="1858" y="25872"/>
                  <a:pt x="1917" y="25896"/>
                  <a:pt x="1941" y="25896"/>
                </a:cubicBezTo>
                <a:cubicBezTo>
                  <a:pt x="1965" y="25908"/>
                  <a:pt x="1965" y="25908"/>
                  <a:pt x="1953" y="25920"/>
                </a:cubicBezTo>
                <a:lnTo>
                  <a:pt x="1977" y="25920"/>
                </a:lnTo>
                <a:lnTo>
                  <a:pt x="1989" y="25932"/>
                </a:lnTo>
                <a:lnTo>
                  <a:pt x="1989" y="25956"/>
                </a:lnTo>
                <a:lnTo>
                  <a:pt x="2000" y="25979"/>
                </a:lnTo>
                <a:lnTo>
                  <a:pt x="2024" y="26051"/>
                </a:lnTo>
                <a:cubicBezTo>
                  <a:pt x="2048" y="26099"/>
                  <a:pt x="2060" y="26134"/>
                  <a:pt x="2060" y="26146"/>
                </a:cubicBezTo>
                <a:cubicBezTo>
                  <a:pt x="2075" y="26169"/>
                  <a:pt x="2081" y="26177"/>
                  <a:pt x="2083" y="26177"/>
                </a:cubicBezTo>
                <a:cubicBezTo>
                  <a:pt x="2084" y="26177"/>
                  <a:pt x="2084" y="26174"/>
                  <a:pt x="2084" y="26170"/>
                </a:cubicBezTo>
                <a:cubicBezTo>
                  <a:pt x="2084" y="26157"/>
                  <a:pt x="2080" y="26137"/>
                  <a:pt x="2087" y="26137"/>
                </a:cubicBezTo>
                <a:cubicBezTo>
                  <a:pt x="2092" y="26137"/>
                  <a:pt x="2104" y="26151"/>
                  <a:pt x="2131" y="26194"/>
                </a:cubicBezTo>
                <a:cubicBezTo>
                  <a:pt x="2143" y="26218"/>
                  <a:pt x="2155" y="26241"/>
                  <a:pt x="2167" y="26265"/>
                </a:cubicBezTo>
                <a:cubicBezTo>
                  <a:pt x="2179" y="26325"/>
                  <a:pt x="2215" y="26384"/>
                  <a:pt x="2251" y="26432"/>
                </a:cubicBezTo>
                <a:cubicBezTo>
                  <a:pt x="2262" y="26468"/>
                  <a:pt x="2286" y="26503"/>
                  <a:pt x="2310" y="26527"/>
                </a:cubicBezTo>
                <a:cubicBezTo>
                  <a:pt x="2334" y="26563"/>
                  <a:pt x="2358" y="26599"/>
                  <a:pt x="2370" y="26610"/>
                </a:cubicBezTo>
                <a:lnTo>
                  <a:pt x="2370" y="26622"/>
                </a:lnTo>
                <a:cubicBezTo>
                  <a:pt x="2381" y="26634"/>
                  <a:pt x="2393" y="26670"/>
                  <a:pt x="2393" y="26706"/>
                </a:cubicBezTo>
                <a:cubicBezTo>
                  <a:pt x="2381" y="26682"/>
                  <a:pt x="2358" y="26634"/>
                  <a:pt x="2322" y="26587"/>
                </a:cubicBezTo>
                <a:cubicBezTo>
                  <a:pt x="2310" y="26575"/>
                  <a:pt x="2298" y="26551"/>
                  <a:pt x="2286" y="26539"/>
                </a:cubicBezTo>
                <a:lnTo>
                  <a:pt x="2286" y="26563"/>
                </a:lnTo>
                <a:cubicBezTo>
                  <a:pt x="2298" y="26599"/>
                  <a:pt x="2298" y="26646"/>
                  <a:pt x="2310" y="26682"/>
                </a:cubicBezTo>
                <a:cubicBezTo>
                  <a:pt x="2370" y="26801"/>
                  <a:pt x="2429" y="26920"/>
                  <a:pt x="2501" y="27039"/>
                </a:cubicBezTo>
                <a:cubicBezTo>
                  <a:pt x="2548" y="27146"/>
                  <a:pt x="2620" y="27242"/>
                  <a:pt x="2679" y="27337"/>
                </a:cubicBezTo>
                <a:cubicBezTo>
                  <a:pt x="2751" y="27444"/>
                  <a:pt x="2810" y="27539"/>
                  <a:pt x="2882" y="27634"/>
                </a:cubicBezTo>
                <a:cubicBezTo>
                  <a:pt x="2917" y="27682"/>
                  <a:pt x="2953" y="27742"/>
                  <a:pt x="2989" y="27789"/>
                </a:cubicBezTo>
                <a:cubicBezTo>
                  <a:pt x="3013" y="27813"/>
                  <a:pt x="3036" y="27837"/>
                  <a:pt x="3060" y="27861"/>
                </a:cubicBezTo>
                <a:cubicBezTo>
                  <a:pt x="3072" y="27873"/>
                  <a:pt x="3084" y="27884"/>
                  <a:pt x="3096" y="27896"/>
                </a:cubicBezTo>
                <a:cubicBezTo>
                  <a:pt x="3108" y="27896"/>
                  <a:pt x="3108" y="27908"/>
                  <a:pt x="3120" y="27908"/>
                </a:cubicBezTo>
                <a:lnTo>
                  <a:pt x="3132" y="27908"/>
                </a:lnTo>
                <a:cubicBezTo>
                  <a:pt x="3167" y="27968"/>
                  <a:pt x="3191" y="28004"/>
                  <a:pt x="3227" y="28051"/>
                </a:cubicBezTo>
                <a:cubicBezTo>
                  <a:pt x="3263" y="28111"/>
                  <a:pt x="3298" y="28158"/>
                  <a:pt x="3346" y="28206"/>
                </a:cubicBezTo>
                <a:lnTo>
                  <a:pt x="3382" y="28242"/>
                </a:lnTo>
                <a:cubicBezTo>
                  <a:pt x="3394" y="28242"/>
                  <a:pt x="3394" y="28254"/>
                  <a:pt x="3405" y="28265"/>
                </a:cubicBezTo>
                <a:lnTo>
                  <a:pt x="3453" y="28349"/>
                </a:lnTo>
                <a:cubicBezTo>
                  <a:pt x="3489" y="28396"/>
                  <a:pt x="3524" y="28444"/>
                  <a:pt x="3560" y="28504"/>
                </a:cubicBezTo>
                <a:cubicBezTo>
                  <a:pt x="3644" y="28599"/>
                  <a:pt x="3715" y="28706"/>
                  <a:pt x="3798" y="28801"/>
                </a:cubicBezTo>
                <a:cubicBezTo>
                  <a:pt x="3882" y="28896"/>
                  <a:pt x="3965" y="29004"/>
                  <a:pt x="4048" y="29111"/>
                </a:cubicBezTo>
                <a:lnTo>
                  <a:pt x="4108" y="29147"/>
                </a:lnTo>
                <a:lnTo>
                  <a:pt x="4060" y="29099"/>
                </a:lnTo>
                <a:lnTo>
                  <a:pt x="4036" y="29075"/>
                </a:lnTo>
                <a:lnTo>
                  <a:pt x="4036" y="29063"/>
                </a:lnTo>
                <a:lnTo>
                  <a:pt x="4048" y="29063"/>
                </a:lnTo>
                <a:lnTo>
                  <a:pt x="4048" y="29075"/>
                </a:lnTo>
                <a:cubicBezTo>
                  <a:pt x="4063" y="29090"/>
                  <a:pt x="4083" y="29110"/>
                  <a:pt x="4102" y="29132"/>
                </a:cubicBezTo>
                <a:lnTo>
                  <a:pt x="4102" y="29132"/>
                </a:lnTo>
                <a:lnTo>
                  <a:pt x="4072" y="29087"/>
                </a:lnTo>
                <a:lnTo>
                  <a:pt x="4072" y="29087"/>
                </a:lnTo>
                <a:cubicBezTo>
                  <a:pt x="4156" y="29123"/>
                  <a:pt x="4215" y="29194"/>
                  <a:pt x="4286" y="29266"/>
                </a:cubicBezTo>
                <a:cubicBezTo>
                  <a:pt x="4394" y="29408"/>
                  <a:pt x="4501" y="29551"/>
                  <a:pt x="4632" y="29694"/>
                </a:cubicBezTo>
                <a:lnTo>
                  <a:pt x="4620" y="29694"/>
                </a:lnTo>
                <a:lnTo>
                  <a:pt x="4644" y="29730"/>
                </a:lnTo>
                <a:cubicBezTo>
                  <a:pt x="4763" y="29897"/>
                  <a:pt x="4894" y="30051"/>
                  <a:pt x="5048" y="30194"/>
                </a:cubicBezTo>
                <a:lnTo>
                  <a:pt x="5263" y="30409"/>
                </a:lnTo>
                <a:cubicBezTo>
                  <a:pt x="5334" y="30480"/>
                  <a:pt x="5394" y="30563"/>
                  <a:pt x="5465" y="30635"/>
                </a:cubicBezTo>
                <a:lnTo>
                  <a:pt x="5572" y="30766"/>
                </a:lnTo>
                <a:lnTo>
                  <a:pt x="5632" y="30825"/>
                </a:lnTo>
                <a:lnTo>
                  <a:pt x="5644" y="30837"/>
                </a:lnTo>
                <a:lnTo>
                  <a:pt x="5656" y="30849"/>
                </a:lnTo>
                <a:lnTo>
                  <a:pt x="5668" y="30813"/>
                </a:lnTo>
                <a:lnTo>
                  <a:pt x="5668" y="30790"/>
                </a:lnTo>
                <a:lnTo>
                  <a:pt x="5680" y="30754"/>
                </a:lnTo>
                <a:cubicBezTo>
                  <a:pt x="5680" y="30742"/>
                  <a:pt x="5680" y="30742"/>
                  <a:pt x="5680" y="30742"/>
                </a:cubicBezTo>
                <a:lnTo>
                  <a:pt x="5691" y="30742"/>
                </a:lnTo>
                <a:cubicBezTo>
                  <a:pt x="5703" y="30742"/>
                  <a:pt x="5727" y="30754"/>
                  <a:pt x="5751" y="30766"/>
                </a:cubicBezTo>
                <a:cubicBezTo>
                  <a:pt x="5787" y="30790"/>
                  <a:pt x="5822" y="30825"/>
                  <a:pt x="5858" y="30861"/>
                </a:cubicBezTo>
                <a:cubicBezTo>
                  <a:pt x="5930" y="30932"/>
                  <a:pt x="5989" y="31004"/>
                  <a:pt x="6049" y="31087"/>
                </a:cubicBezTo>
                <a:cubicBezTo>
                  <a:pt x="6108" y="31159"/>
                  <a:pt x="6180" y="31230"/>
                  <a:pt x="6239" y="31302"/>
                </a:cubicBezTo>
                <a:lnTo>
                  <a:pt x="6168" y="31171"/>
                </a:lnTo>
                <a:lnTo>
                  <a:pt x="6168" y="31171"/>
                </a:lnTo>
                <a:cubicBezTo>
                  <a:pt x="6299" y="31325"/>
                  <a:pt x="6453" y="31480"/>
                  <a:pt x="6608" y="31611"/>
                </a:cubicBezTo>
                <a:cubicBezTo>
                  <a:pt x="6656" y="31671"/>
                  <a:pt x="6703" y="31718"/>
                  <a:pt x="6739" y="31766"/>
                </a:cubicBezTo>
                <a:lnTo>
                  <a:pt x="6751" y="31766"/>
                </a:lnTo>
                <a:lnTo>
                  <a:pt x="6763" y="31742"/>
                </a:lnTo>
                <a:lnTo>
                  <a:pt x="6775" y="31754"/>
                </a:lnTo>
                <a:lnTo>
                  <a:pt x="6775" y="31742"/>
                </a:lnTo>
                <a:lnTo>
                  <a:pt x="6787" y="31730"/>
                </a:lnTo>
                <a:lnTo>
                  <a:pt x="6811" y="31706"/>
                </a:lnTo>
                <a:cubicBezTo>
                  <a:pt x="6894" y="31790"/>
                  <a:pt x="6989" y="31909"/>
                  <a:pt x="7073" y="32028"/>
                </a:cubicBezTo>
                <a:cubicBezTo>
                  <a:pt x="7204" y="32206"/>
                  <a:pt x="7334" y="32397"/>
                  <a:pt x="7465" y="32504"/>
                </a:cubicBezTo>
                <a:lnTo>
                  <a:pt x="7382" y="32456"/>
                </a:lnTo>
                <a:lnTo>
                  <a:pt x="7346" y="32433"/>
                </a:lnTo>
                <a:lnTo>
                  <a:pt x="7334" y="32433"/>
                </a:lnTo>
                <a:lnTo>
                  <a:pt x="7346" y="32445"/>
                </a:lnTo>
                <a:lnTo>
                  <a:pt x="7358" y="32456"/>
                </a:lnTo>
                <a:lnTo>
                  <a:pt x="7370" y="32468"/>
                </a:lnTo>
                <a:cubicBezTo>
                  <a:pt x="7346" y="32456"/>
                  <a:pt x="7311" y="32433"/>
                  <a:pt x="7287" y="32421"/>
                </a:cubicBezTo>
                <a:lnTo>
                  <a:pt x="7287" y="32421"/>
                </a:lnTo>
                <a:cubicBezTo>
                  <a:pt x="7526" y="32630"/>
                  <a:pt x="7615" y="32689"/>
                  <a:pt x="7651" y="32689"/>
                </a:cubicBezTo>
                <a:cubicBezTo>
                  <a:pt x="7659" y="32689"/>
                  <a:pt x="7664" y="32687"/>
                  <a:pt x="7668" y="32683"/>
                </a:cubicBezTo>
                <a:cubicBezTo>
                  <a:pt x="7680" y="32683"/>
                  <a:pt x="7692" y="32683"/>
                  <a:pt x="7692" y="32695"/>
                </a:cubicBezTo>
                <a:lnTo>
                  <a:pt x="7692" y="32706"/>
                </a:lnTo>
                <a:cubicBezTo>
                  <a:pt x="7692" y="32706"/>
                  <a:pt x="7668" y="32718"/>
                  <a:pt x="7656" y="32718"/>
                </a:cubicBezTo>
                <a:cubicBezTo>
                  <a:pt x="7650" y="32722"/>
                  <a:pt x="7642" y="32723"/>
                  <a:pt x="7634" y="32723"/>
                </a:cubicBezTo>
                <a:cubicBezTo>
                  <a:pt x="7620" y="32723"/>
                  <a:pt x="7603" y="32718"/>
                  <a:pt x="7585" y="32709"/>
                </a:cubicBezTo>
                <a:lnTo>
                  <a:pt x="7585" y="32709"/>
                </a:lnTo>
                <a:cubicBezTo>
                  <a:pt x="7596" y="32716"/>
                  <a:pt x="7606" y="32723"/>
                  <a:pt x="7620" y="32730"/>
                </a:cubicBezTo>
                <a:lnTo>
                  <a:pt x="7668" y="32730"/>
                </a:lnTo>
                <a:cubicBezTo>
                  <a:pt x="7680" y="32730"/>
                  <a:pt x="7692" y="32718"/>
                  <a:pt x="7692" y="32718"/>
                </a:cubicBezTo>
                <a:lnTo>
                  <a:pt x="7704" y="32706"/>
                </a:lnTo>
                <a:cubicBezTo>
                  <a:pt x="7704" y="32695"/>
                  <a:pt x="7715" y="32683"/>
                  <a:pt x="7727" y="32683"/>
                </a:cubicBezTo>
                <a:lnTo>
                  <a:pt x="7775" y="32683"/>
                </a:lnTo>
                <a:cubicBezTo>
                  <a:pt x="7835" y="32706"/>
                  <a:pt x="7882" y="32730"/>
                  <a:pt x="7930" y="32766"/>
                </a:cubicBezTo>
                <a:cubicBezTo>
                  <a:pt x="7942" y="32778"/>
                  <a:pt x="7954" y="32790"/>
                  <a:pt x="7942" y="32802"/>
                </a:cubicBezTo>
                <a:cubicBezTo>
                  <a:pt x="7942" y="32814"/>
                  <a:pt x="7930" y="32826"/>
                  <a:pt x="7918" y="32837"/>
                </a:cubicBezTo>
                <a:cubicBezTo>
                  <a:pt x="7918" y="32837"/>
                  <a:pt x="7918" y="32837"/>
                  <a:pt x="7906" y="32849"/>
                </a:cubicBezTo>
                <a:cubicBezTo>
                  <a:pt x="7906" y="32861"/>
                  <a:pt x="7918" y="32873"/>
                  <a:pt x="7918" y="32885"/>
                </a:cubicBezTo>
                <a:cubicBezTo>
                  <a:pt x="7918" y="32897"/>
                  <a:pt x="7930" y="32909"/>
                  <a:pt x="7942" y="32921"/>
                </a:cubicBezTo>
                <a:cubicBezTo>
                  <a:pt x="7954" y="32933"/>
                  <a:pt x="7966" y="32945"/>
                  <a:pt x="7977" y="32957"/>
                </a:cubicBezTo>
                <a:cubicBezTo>
                  <a:pt x="8013" y="32992"/>
                  <a:pt x="8049" y="33016"/>
                  <a:pt x="8073" y="33028"/>
                </a:cubicBezTo>
                <a:lnTo>
                  <a:pt x="8120" y="33064"/>
                </a:lnTo>
                <a:cubicBezTo>
                  <a:pt x="8132" y="33076"/>
                  <a:pt x="8156" y="33087"/>
                  <a:pt x="8168" y="33099"/>
                </a:cubicBezTo>
                <a:cubicBezTo>
                  <a:pt x="8108" y="33040"/>
                  <a:pt x="8025" y="32992"/>
                  <a:pt x="7966" y="32921"/>
                </a:cubicBezTo>
                <a:cubicBezTo>
                  <a:pt x="7954" y="32909"/>
                  <a:pt x="7942" y="32897"/>
                  <a:pt x="7942" y="32885"/>
                </a:cubicBezTo>
                <a:cubicBezTo>
                  <a:pt x="7930" y="32885"/>
                  <a:pt x="7930" y="32873"/>
                  <a:pt x="7930" y="32873"/>
                </a:cubicBezTo>
                <a:cubicBezTo>
                  <a:pt x="7930" y="32861"/>
                  <a:pt x="7930" y="32849"/>
                  <a:pt x="7930" y="32849"/>
                </a:cubicBezTo>
                <a:cubicBezTo>
                  <a:pt x="7942" y="32826"/>
                  <a:pt x="7966" y="32826"/>
                  <a:pt x="7966" y="32802"/>
                </a:cubicBezTo>
                <a:cubicBezTo>
                  <a:pt x="7977" y="32778"/>
                  <a:pt x="7966" y="32754"/>
                  <a:pt x="7954" y="32754"/>
                </a:cubicBezTo>
                <a:cubicBezTo>
                  <a:pt x="7930" y="32742"/>
                  <a:pt x="7918" y="32730"/>
                  <a:pt x="7894" y="32718"/>
                </a:cubicBezTo>
                <a:lnTo>
                  <a:pt x="7894" y="32718"/>
                </a:lnTo>
                <a:cubicBezTo>
                  <a:pt x="7918" y="32730"/>
                  <a:pt x="7942" y="32742"/>
                  <a:pt x="7966" y="32754"/>
                </a:cubicBezTo>
                <a:lnTo>
                  <a:pt x="7977" y="32754"/>
                </a:lnTo>
                <a:lnTo>
                  <a:pt x="7989" y="32778"/>
                </a:lnTo>
                <a:cubicBezTo>
                  <a:pt x="7989" y="32778"/>
                  <a:pt x="7989" y="32790"/>
                  <a:pt x="7989" y="32802"/>
                </a:cubicBezTo>
                <a:cubicBezTo>
                  <a:pt x="7977" y="32826"/>
                  <a:pt x="7954" y="32826"/>
                  <a:pt x="7954" y="32849"/>
                </a:cubicBezTo>
                <a:cubicBezTo>
                  <a:pt x="7954" y="32849"/>
                  <a:pt x="7954" y="32849"/>
                  <a:pt x="7954" y="32861"/>
                </a:cubicBezTo>
                <a:cubicBezTo>
                  <a:pt x="7954" y="32873"/>
                  <a:pt x="7954" y="32885"/>
                  <a:pt x="7977" y="32897"/>
                </a:cubicBezTo>
                <a:cubicBezTo>
                  <a:pt x="8001" y="32933"/>
                  <a:pt x="8049" y="32980"/>
                  <a:pt x="8144" y="33028"/>
                </a:cubicBezTo>
                <a:cubicBezTo>
                  <a:pt x="8156" y="33052"/>
                  <a:pt x="8204" y="33076"/>
                  <a:pt x="8251" y="33111"/>
                </a:cubicBezTo>
                <a:cubicBezTo>
                  <a:pt x="8370" y="33183"/>
                  <a:pt x="8466" y="33242"/>
                  <a:pt x="8513" y="33278"/>
                </a:cubicBezTo>
                <a:cubicBezTo>
                  <a:pt x="8541" y="33299"/>
                  <a:pt x="8548" y="33311"/>
                  <a:pt x="8531" y="33311"/>
                </a:cubicBezTo>
                <a:cubicBezTo>
                  <a:pt x="8519" y="33311"/>
                  <a:pt x="8494" y="33305"/>
                  <a:pt x="8454" y="33290"/>
                </a:cubicBezTo>
                <a:lnTo>
                  <a:pt x="8454" y="33290"/>
                </a:lnTo>
                <a:cubicBezTo>
                  <a:pt x="8823" y="33468"/>
                  <a:pt x="9097" y="33576"/>
                  <a:pt x="9370" y="33707"/>
                </a:cubicBezTo>
                <a:lnTo>
                  <a:pt x="9466" y="33754"/>
                </a:lnTo>
                <a:lnTo>
                  <a:pt x="9525" y="33790"/>
                </a:lnTo>
                <a:cubicBezTo>
                  <a:pt x="9537" y="33790"/>
                  <a:pt x="9561" y="33814"/>
                  <a:pt x="9585" y="33826"/>
                </a:cubicBezTo>
                <a:cubicBezTo>
                  <a:pt x="9632" y="33849"/>
                  <a:pt x="9680" y="33873"/>
                  <a:pt x="9716" y="33909"/>
                </a:cubicBezTo>
                <a:lnTo>
                  <a:pt x="9787" y="33957"/>
                </a:lnTo>
                <a:lnTo>
                  <a:pt x="9823" y="33969"/>
                </a:lnTo>
                <a:lnTo>
                  <a:pt x="9835" y="33980"/>
                </a:lnTo>
                <a:cubicBezTo>
                  <a:pt x="9842" y="33995"/>
                  <a:pt x="9846" y="34002"/>
                  <a:pt x="9846" y="34002"/>
                </a:cubicBezTo>
                <a:cubicBezTo>
                  <a:pt x="9848" y="34002"/>
                  <a:pt x="9808" y="33916"/>
                  <a:pt x="9799" y="33897"/>
                </a:cubicBezTo>
                <a:lnTo>
                  <a:pt x="9799" y="33885"/>
                </a:lnTo>
                <a:lnTo>
                  <a:pt x="9775" y="33873"/>
                </a:lnTo>
                <a:cubicBezTo>
                  <a:pt x="9763" y="33861"/>
                  <a:pt x="9751" y="33838"/>
                  <a:pt x="9740" y="33826"/>
                </a:cubicBezTo>
                <a:cubicBezTo>
                  <a:pt x="9728" y="33826"/>
                  <a:pt x="9728" y="33814"/>
                  <a:pt x="9728" y="33814"/>
                </a:cubicBezTo>
                <a:lnTo>
                  <a:pt x="9751" y="33814"/>
                </a:lnTo>
                <a:cubicBezTo>
                  <a:pt x="9763" y="33826"/>
                  <a:pt x="9787" y="33826"/>
                  <a:pt x="9811" y="33838"/>
                </a:cubicBezTo>
                <a:lnTo>
                  <a:pt x="9847" y="33849"/>
                </a:lnTo>
                <a:cubicBezTo>
                  <a:pt x="9859" y="33861"/>
                  <a:pt x="9859" y="33861"/>
                  <a:pt x="9871" y="33861"/>
                </a:cubicBezTo>
                <a:lnTo>
                  <a:pt x="9942" y="33897"/>
                </a:lnTo>
                <a:cubicBezTo>
                  <a:pt x="9990" y="33933"/>
                  <a:pt x="10037" y="33957"/>
                  <a:pt x="10085" y="33980"/>
                </a:cubicBezTo>
                <a:cubicBezTo>
                  <a:pt x="10175" y="34025"/>
                  <a:pt x="10218" y="34042"/>
                  <a:pt x="10233" y="34042"/>
                </a:cubicBezTo>
                <a:cubicBezTo>
                  <a:pt x="10263" y="34042"/>
                  <a:pt x="10187" y="33980"/>
                  <a:pt x="10132" y="33933"/>
                </a:cubicBezTo>
                <a:lnTo>
                  <a:pt x="10132" y="33933"/>
                </a:lnTo>
                <a:cubicBezTo>
                  <a:pt x="10168" y="33945"/>
                  <a:pt x="10192" y="33969"/>
                  <a:pt x="10228" y="33980"/>
                </a:cubicBezTo>
                <a:cubicBezTo>
                  <a:pt x="10287" y="34028"/>
                  <a:pt x="10359" y="34064"/>
                  <a:pt x="10418" y="34100"/>
                </a:cubicBezTo>
                <a:lnTo>
                  <a:pt x="10456" y="34121"/>
                </a:lnTo>
                <a:lnTo>
                  <a:pt x="10456" y="34121"/>
                </a:lnTo>
                <a:cubicBezTo>
                  <a:pt x="10374" y="34085"/>
                  <a:pt x="10316" y="34061"/>
                  <a:pt x="10297" y="34061"/>
                </a:cubicBezTo>
                <a:cubicBezTo>
                  <a:pt x="10277" y="34061"/>
                  <a:pt x="10297" y="34085"/>
                  <a:pt x="10371" y="34147"/>
                </a:cubicBezTo>
                <a:cubicBezTo>
                  <a:pt x="10585" y="34278"/>
                  <a:pt x="10775" y="34361"/>
                  <a:pt x="11014" y="34457"/>
                </a:cubicBezTo>
                <a:cubicBezTo>
                  <a:pt x="10847" y="34385"/>
                  <a:pt x="10763" y="34338"/>
                  <a:pt x="10740" y="34314"/>
                </a:cubicBezTo>
                <a:cubicBezTo>
                  <a:pt x="10730" y="34304"/>
                  <a:pt x="10728" y="34300"/>
                  <a:pt x="10733" y="34300"/>
                </a:cubicBezTo>
                <a:cubicBezTo>
                  <a:pt x="10740" y="34300"/>
                  <a:pt x="10760" y="34307"/>
                  <a:pt x="10787" y="34314"/>
                </a:cubicBezTo>
                <a:cubicBezTo>
                  <a:pt x="10847" y="34338"/>
                  <a:pt x="10942" y="34373"/>
                  <a:pt x="11014" y="34397"/>
                </a:cubicBezTo>
                <a:cubicBezTo>
                  <a:pt x="11144" y="34457"/>
                  <a:pt x="11275" y="34492"/>
                  <a:pt x="11383" y="34492"/>
                </a:cubicBezTo>
                <a:cubicBezTo>
                  <a:pt x="11430" y="34516"/>
                  <a:pt x="11454" y="34540"/>
                  <a:pt x="11454" y="34552"/>
                </a:cubicBezTo>
                <a:cubicBezTo>
                  <a:pt x="11537" y="34576"/>
                  <a:pt x="11645" y="34600"/>
                  <a:pt x="11764" y="34635"/>
                </a:cubicBezTo>
                <a:lnTo>
                  <a:pt x="11787" y="34647"/>
                </a:lnTo>
                <a:lnTo>
                  <a:pt x="11764" y="34647"/>
                </a:lnTo>
                <a:lnTo>
                  <a:pt x="11442" y="34576"/>
                </a:lnTo>
                <a:lnTo>
                  <a:pt x="11442" y="34588"/>
                </a:lnTo>
                <a:cubicBezTo>
                  <a:pt x="11633" y="34647"/>
                  <a:pt x="11847" y="34707"/>
                  <a:pt x="12061" y="34778"/>
                </a:cubicBezTo>
                <a:cubicBezTo>
                  <a:pt x="12168" y="34802"/>
                  <a:pt x="12287" y="34826"/>
                  <a:pt x="12395" y="34861"/>
                </a:cubicBezTo>
                <a:cubicBezTo>
                  <a:pt x="12454" y="34873"/>
                  <a:pt x="12514" y="34885"/>
                  <a:pt x="12573" y="34885"/>
                </a:cubicBezTo>
                <a:cubicBezTo>
                  <a:pt x="12633" y="34897"/>
                  <a:pt x="12704" y="34909"/>
                  <a:pt x="12740" y="34909"/>
                </a:cubicBezTo>
                <a:cubicBezTo>
                  <a:pt x="12740" y="34909"/>
                  <a:pt x="12752" y="34921"/>
                  <a:pt x="12752" y="34921"/>
                </a:cubicBezTo>
                <a:cubicBezTo>
                  <a:pt x="12764" y="34933"/>
                  <a:pt x="12764" y="34933"/>
                  <a:pt x="12776" y="34945"/>
                </a:cubicBezTo>
                <a:cubicBezTo>
                  <a:pt x="12788" y="34957"/>
                  <a:pt x="12811" y="34981"/>
                  <a:pt x="12835" y="34992"/>
                </a:cubicBezTo>
                <a:cubicBezTo>
                  <a:pt x="12871" y="35016"/>
                  <a:pt x="12919" y="35028"/>
                  <a:pt x="12966" y="35052"/>
                </a:cubicBezTo>
                <a:cubicBezTo>
                  <a:pt x="13049" y="35088"/>
                  <a:pt x="13133" y="35112"/>
                  <a:pt x="13228" y="35135"/>
                </a:cubicBezTo>
                <a:cubicBezTo>
                  <a:pt x="13407" y="35183"/>
                  <a:pt x="13585" y="35231"/>
                  <a:pt x="13776" y="35254"/>
                </a:cubicBezTo>
                <a:cubicBezTo>
                  <a:pt x="13966" y="35278"/>
                  <a:pt x="14145" y="35314"/>
                  <a:pt x="14335" y="35338"/>
                </a:cubicBezTo>
                <a:cubicBezTo>
                  <a:pt x="14419" y="35350"/>
                  <a:pt x="14514" y="35362"/>
                  <a:pt x="14609" y="35373"/>
                </a:cubicBezTo>
                <a:cubicBezTo>
                  <a:pt x="14657" y="35385"/>
                  <a:pt x="14693" y="35397"/>
                  <a:pt x="14740" y="35409"/>
                </a:cubicBezTo>
                <a:cubicBezTo>
                  <a:pt x="14752" y="35421"/>
                  <a:pt x="14776" y="35421"/>
                  <a:pt x="14788" y="35433"/>
                </a:cubicBezTo>
                <a:lnTo>
                  <a:pt x="14800" y="35445"/>
                </a:lnTo>
                <a:lnTo>
                  <a:pt x="14812" y="35445"/>
                </a:lnTo>
                <a:lnTo>
                  <a:pt x="14847" y="35504"/>
                </a:lnTo>
                <a:lnTo>
                  <a:pt x="15383" y="35576"/>
                </a:lnTo>
                <a:cubicBezTo>
                  <a:pt x="15526" y="35588"/>
                  <a:pt x="15657" y="35600"/>
                  <a:pt x="15800" y="35612"/>
                </a:cubicBezTo>
                <a:lnTo>
                  <a:pt x="15764" y="35635"/>
                </a:lnTo>
                <a:lnTo>
                  <a:pt x="15883" y="35647"/>
                </a:lnTo>
                <a:cubicBezTo>
                  <a:pt x="15907" y="35647"/>
                  <a:pt x="15931" y="35659"/>
                  <a:pt x="15955" y="35659"/>
                </a:cubicBezTo>
                <a:lnTo>
                  <a:pt x="15967" y="35707"/>
                </a:lnTo>
                <a:lnTo>
                  <a:pt x="16002" y="35695"/>
                </a:lnTo>
                <a:lnTo>
                  <a:pt x="16038" y="35671"/>
                </a:lnTo>
                <a:lnTo>
                  <a:pt x="16026" y="35659"/>
                </a:lnTo>
                <a:lnTo>
                  <a:pt x="16026" y="35659"/>
                </a:lnTo>
                <a:cubicBezTo>
                  <a:pt x="16104" y="35670"/>
                  <a:pt x="16172" y="35671"/>
                  <a:pt x="16239" y="35671"/>
                </a:cubicBezTo>
                <a:lnTo>
                  <a:pt x="16239" y="35671"/>
                </a:lnTo>
                <a:cubicBezTo>
                  <a:pt x="16180" y="35671"/>
                  <a:pt x="16109" y="35659"/>
                  <a:pt x="16038" y="35659"/>
                </a:cubicBezTo>
                <a:lnTo>
                  <a:pt x="16062" y="35635"/>
                </a:lnTo>
                <a:lnTo>
                  <a:pt x="16181" y="35635"/>
                </a:lnTo>
                <a:cubicBezTo>
                  <a:pt x="16234" y="35641"/>
                  <a:pt x="16291" y="35644"/>
                  <a:pt x="16349" y="35644"/>
                </a:cubicBezTo>
                <a:cubicBezTo>
                  <a:pt x="16407" y="35644"/>
                  <a:pt x="16467" y="35641"/>
                  <a:pt x="16526" y="35635"/>
                </a:cubicBezTo>
                <a:lnTo>
                  <a:pt x="16645" y="35635"/>
                </a:lnTo>
                <a:cubicBezTo>
                  <a:pt x="16824" y="35623"/>
                  <a:pt x="16943" y="35612"/>
                  <a:pt x="17074" y="35576"/>
                </a:cubicBezTo>
                <a:cubicBezTo>
                  <a:pt x="17169" y="35588"/>
                  <a:pt x="17157" y="35600"/>
                  <a:pt x="17133" y="35612"/>
                </a:cubicBezTo>
                <a:lnTo>
                  <a:pt x="17110" y="35600"/>
                </a:lnTo>
                <a:cubicBezTo>
                  <a:pt x="17100" y="35597"/>
                  <a:pt x="17091" y="35596"/>
                  <a:pt x="17084" y="35596"/>
                </a:cubicBezTo>
                <a:cubicBezTo>
                  <a:pt x="17053" y="35596"/>
                  <a:pt x="17038" y="35612"/>
                  <a:pt x="17038" y="35612"/>
                </a:cubicBezTo>
                <a:lnTo>
                  <a:pt x="17074" y="35612"/>
                </a:lnTo>
                <a:lnTo>
                  <a:pt x="17110" y="35623"/>
                </a:lnTo>
                <a:cubicBezTo>
                  <a:pt x="17110" y="35623"/>
                  <a:pt x="17098" y="35635"/>
                  <a:pt x="17098" y="35635"/>
                </a:cubicBezTo>
                <a:lnTo>
                  <a:pt x="17110" y="35635"/>
                </a:lnTo>
                <a:cubicBezTo>
                  <a:pt x="17098" y="35635"/>
                  <a:pt x="17086" y="35635"/>
                  <a:pt x="17074" y="35647"/>
                </a:cubicBezTo>
                <a:lnTo>
                  <a:pt x="17110" y="35647"/>
                </a:lnTo>
                <a:cubicBezTo>
                  <a:pt x="17110" y="35647"/>
                  <a:pt x="17110" y="35647"/>
                  <a:pt x="17121" y="35635"/>
                </a:cubicBezTo>
                <a:cubicBezTo>
                  <a:pt x="17217" y="35647"/>
                  <a:pt x="17312" y="35647"/>
                  <a:pt x="17407" y="35659"/>
                </a:cubicBezTo>
                <a:lnTo>
                  <a:pt x="17431" y="35683"/>
                </a:lnTo>
                <a:lnTo>
                  <a:pt x="17479" y="35659"/>
                </a:lnTo>
                <a:cubicBezTo>
                  <a:pt x="17613" y="35668"/>
                  <a:pt x="17724" y="35676"/>
                  <a:pt x="17824" y="35676"/>
                </a:cubicBezTo>
                <a:cubicBezTo>
                  <a:pt x="17864" y="35676"/>
                  <a:pt x="17902" y="35675"/>
                  <a:pt x="17939" y="35671"/>
                </a:cubicBezTo>
                <a:lnTo>
                  <a:pt x="17939" y="35671"/>
                </a:lnTo>
                <a:cubicBezTo>
                  <a:pt x="17926" y="35673"/>
                  <a:pt x="17907" y="35683"/>
                  <a:pt x="17907" y="35683"/>
                </a:cubicBezTo>
                <a:cubicBezTo>
                  <a:pt x="17991" y="35683"/>
                  <a:pt x="18086" y="35671"/>
                  <a:pt x="18169" y="35659"/>
                </a:cubicBezTo>
                <a:cubicBezTo>
                  <a:pt x="18288" y="35659"/>
                  <a:pt x="18395" y="35635"/>
                  <a:pt x="18526" y="35623"/>
                </a:cubicBezTo>
                <a:cubicBezTo>
                  <a:pt x="18598" y="35612"/>
                  <a:pt x="18669" y="35600"/>
                  <a:pt x="18753" y="35576"/>
                </a:cubicBezTo>
                <a:cubicBezTo>
                  <a:pt x="18798" y="35576"/>
                  <a:pt x="18832" y="35565"/>
                  <a:pt x="18877" y="35554"/>
                </a:cubicBezTo>
                <a:lnTo>
                  <a:pt x="18877" y="35554"/>
                </a:lnTo>
                <a:cubicBezTo>
                  <a:pt x="18871" y="35557"/>
                  <a:pt x="18869" y="35564"/>
                  <a:pt x="18860" y="35564"/>
                </a:cubicBezTo>
                <a:cubicBezTo>
                  <a:pt x="18812" y="35588"/>
                  <a:pt x="18753" y="35600"/>
                  <a:pt x="18586" y="35623"/>
                </a:cubicBezTo>
                <a:cubicBezTo>
                  <a:pt x="18657" y="35623"/>
                  <a:pt x="18729" y="35612"/>
                  <a:pt x="18800" y="35600"/>
                </a:cubicBezTo>
                <a:cubicBezTo>
                  <a:pt x="18872" y="35588"/>
                  <a:pt x="18943" y="35576"/>
                  <a:pt x="19026" y="35564"/>
                </a:cubicBezTo>
                <a:lnTo>
                  <a:pt x="19062" y="35588"/>
                </a:lnTo>
                <a:lnTo>
                  <a:pt x="19086" y="35612"/>
                </a:lnTo>
                <a:cubicBezTo>
                  <a:pt x="19098" y="35612"/>
                  <a:pt x="19110" y="35635"/>
                  <a:pt x="19122" y="35635"/>
                </a:cubicBezTo>
                <a:cubicBezTo>
                  <a:pt x="19157" y="35623"/>
                  <a:pt x="19193" y="35623"/>
                  <a:pt x="19217" y="35612"/>
                </a:cubicBezTo>
                <a:lnTo>
                  <a:pt x="19300" y="35612"/>
                </a:lnTo>
                <a:lnTo>
                  <a:pt x="19455" y="35600"/>
                </a:lnTo>
                <a:cubicBezTo>
                  <a:pt x="19574" y="35600"/>
                  <a:pt x="19693" y="35588"/>
                  <a:pt x="19800" y="35588"/>
                </a:cubicBezTo>
                <a:cubicBezTo>
                  <a:pt x="20027" y="35564"/>
                  <a:pt x="20265" y="35552"/>
                  <a:pt x="20479" y="35528"/>
                </a:cubicBezTo>
                <a:cubicBezTo>
                  <a:pt x="20610" y="35516"/>
                  <a:pt x="20717" y="35493"/>
                  <a:pt x="20800" y="35481"/>
                </a:cubicBezTo>
                <a:cubicBezTo>
                  <a:pt x="20884" y="35457"/>
                  <a:pt x="20943" y="35445"/>
                  <a:pt x="20991" y="35433"/>
                </a:cubicBezTo>
                <a:cubicBezTo>
                  <a:pt x="21050" y="35409"/>
                  <a:pt x="21074" y="35397"/>
                  <a:pt x="21086" y="35385"/>
                </a:cubicBezTo>
                <a:cubicBezTo>
                  <a:pt x="21122" y="35385"/>
                  <a:pt x="21146" y="35385"/>
                  <a:pt x="21181" y="35373"/>
                </a:cubicBezTo>
                <a:cubicBezTo>
                  <a:pt x="21265" y="35362"/>
                  <a:pt x="21348" y="35326"/>
                  <a:pt x="21431" y="35302"/>
                </a:cubicBezTo>
                <a:lnTo>
                  <a:pt x="21455" y="35362"/>
                </a:lnTo>
                <a:lnTo>
                  <a:pt x="21467" y="35385"/>
                </a:lnTo>
                <a:lnTo>
                  <a:pt x="21479" y="35433"/>
                </a:lnTo>
                <a:cubicBezTo>
                  <a:pt x="21503" y="35421"/>
                  <a:pt x="21527" y="35409"/>
                  <a:pt x="21551" y="35397"/>
                </a:cubicBezTo>
                <a:cubicBezTo>
                  <a:pt x="21574" y="35385"/>
                  <a:pt x="21598" y="35373"/>
                  <a:pt x="21634" y="35338"/>
                </a:cubicBezTo>
                <a:lnTo>
                  <a:pt x="21658" y="35302"/>
                </a:lnTo>
                <a:cubicBezTo>
                  <a:pt x="22063" y="35195"/>
                  <a:pt x="22515" y="35112"/>
                  <a:pt x="22967" y="34992"/>
                </a:cubicBezTo>
                <a:cubicBezTo>
                  <a:pt x="23110" y="34957"/>
                  <a:pt x="23241" y="34921"/>
                  <a:pt x="23360" y="34885"/>
                </a:cubicBezTo>
                <a:cubicBezTo>
                  <a:pt x="23491" y="34850"/>
                  <a:pt x="23622" y="34814"/>
                  <a:pt x="23741" y="34766"/>
                </a:cubicBezTo>
                <a:cubicBezTo>
                  <a:pt x="23825" y="34731"/>
                  <a:pt x="23896" y="34695"/>
                  <a:pt x="23979" y="34659"/>
                </a:cubicBezTo>
                <a:cubicBezTo>
                  <a:pt x="23989" y="34659"/>
                  <a:pt x="24123" y="34618"/>
                  <a:pt x="24092" y="34618"/>
                </a:cubicBezTo>
                <a:cubicBezTo>
                  <a:pt x="24086" y="34618"/>
                  <a:pt x="24073" y="34619"/>
                  <a:pt x="24051" y="34623"/>
                </a:cubicBezTo>
                <a:cubicBezTo>
                  <a:pt x="24110" y="34600"/>
                  <a:pt x="24182" y="34576"/>
                  <a:pt x="24301" y="34528"/>
                </a:cubicBezTo>
                <a:cubicBezTo>
                  <a:pt x="24252" y="34521"/>
                  <a:pt x="24327" y="34481"/>
                  <a:pt x="24326" y="34481"/>
                </a:cubicBezTo>
                <a:lnTo>
                  <a:pt x="24326" y="34481"/>
                </a:lnTo>
                <a:cubicBezTo>
                  <a:pt x="24325" y="34481"/>
                  <a:pt x="24288" y="34500"/>
                  <a:pt x="24146" y="34564"/>
                </a:cubicBezTo>
                <a:cubicBezTo>
                  <a:pt x="24182" y="34540"/>
                  <a:pt x="24206" y="34516"/>
                  <a:pt x="24241" y="34492"/>
                </a:cubicBezTo>
                <a:cubicBezTo>
                  <a:pt x="24265" y="34469"/>
                  <a:pt x="24301" y="34457"/>
                  <a:pt x="24313" y="34433"/>
                </a:cubicBezTo>
                <a:cubicBezTo>
                  <a:pt x="24337" y="34421"/>
                  <a:pt x="24360" y="34421"/>
                  <a:pt x="24384" y="34409"/>
                </a:cubicBezTo>
                <a:cubicBezTo>
                  <a:pt x="24479" y="34373"/>
                  <a:pt x="24599" y="34338"/>
                  <a:pt x="24753" y="34254"/>
                </a:cubicBezTo>
                <a:lnTo>
                  <a:pt x="24753" y="34254"/>
                </a:lnTo>
                <a:cubicBezTo>
                  <a:pt x="24658" y="34290"/>
                  <a:pt x="24551" y="34326"/>
                  <a:pt x="24503" y="34326"/>
                </a:cubicBezTo>
                <a:cubicBezTo>
                  <a:pt x="24479" y="34326"/>
                  <a:pt x="24479" y="34326"/>
                  <a:pt x="24491" y="34302"/>
                </a:cubicBezTo>
                <a:lnTo>
                  <a:pt x="24515" y="34290"/>
                </a:lnTo>
                <a:cubicBezTo>
                  <a:pt x="24575" y="34266"/>
                  <a:pt x="24622" y="34230"/>
                  <a:pt x="24682" y="34207"/>
                </a:cubicBezTo>
                <a:lnTo>
                  <a:pt x="24765" y="34159"/>
                </a:lnTo>
                <a:lnTo>
                  <a:pt x="24765" y="34159"/>
                </a:lnTo>
                <a:cubicBezTo>
                  <a:pt x="24753" y="34171"/>
                  <a:pt x="24741" y="34171"/>
                  <a:pt x="24718" y="34195"/>
                </a:cubicBezTo>
                <a:lnTo>
                  <a:pt x="24777" y="34159"/>
                </a:lnTo>
                <a:cubicBezTo>
                  <a:pt x="24801" y="34135"/>
                  <a:pt x="24825" y="34123"/>
                  <a:pt x="24849" y="34111"/>
                </a:cubicBezTo>
                <a:lnTo>
                  <a:pt x="25003" y="34028"/>
                </a:lnTo>
                <a:cubicBezTo>
                  <a:pt x="24984" y="34028"/>
                  <a:pt x="24973" y="34036"/>
                  <a:pt x="24957" y="34039"/>
                </a:cubicBezTo>
                <a:lnTo>
                  <a:pt x="24957" y="34039"/>
                </a:lnTo>
                <a:lnTo>
                  <a:pt x="24968" y="34028"/>
                </a:lnTo>
                <a:lnTo>
                  <a:pt x="24956" y="34028"/>
                </a:lnTo>
                <a:lnTo>
                  <a:pt x="24932" y="34040"/>
                </a:lnTo>
                <a:lnTo>
                  <a:pt x="24884" y="34064"/>
                </a:lnTo>
                <a:cubicBezTo>
                  <a:pt x="24849" y="34064"/>
                  <a:pt x="24825" y="34076"/>
                  <a:pt x="24789" y="34088"/>
                </a:cubicBezTo>
                <a:cubicBezTo>
                  <a:pt x="24741" y="34100"/>
                  <a:pt x="24694" y="34111"/>
                  <a:pt x="24658" y="34123"/>
                </a:cubicBezTo>
                <a:lnTo>
                  <a:pt x="24622" y="34135"/>
                </a:lnTo>
                <a:cubicBezTo>
                  <a:pt x="24622" y="34135"/>
                  <a:pt x="24634" y="34123"/>
                  <a:pt x="24646" y="34111"/>
                </a:cubicBezTo>
                <a:lnTo>
                  <a:pt x="24658" y="34100"/>
                </a:lnTo>
                <a:cubicBezTo>
                  <a:pt x="24670" y="34088"/>
                  <a:pt x="24682" y="34088"/>
                  <a:pt x="24682" y="34088"/>
                </a:cubicBezTo>
                <a:lnTo>
                  <a:pt x="24670" y="34088"/>
                </a:lnTo>
                <a:cubicBezTo>
                  <a:pt x="24737" y="34024"/>
                  <a:pt x="24833" y="33951"/>
                  <a:pt x="24782" y="33951"/>
                </a:cubicBezTo>
                <a:cubicBezTo>
                  <a:pt x="24769" y="33951"/>
                  <a:pt x="24744" y="33957"/>
                  <a:pt x="24706" y="33969"/>
                </a:cubicBezTo>
                <a:cubicBezTo>
                  <a:pt x="24718" y="33957"/>
                  <a:pt x="24741" y="33945"/>
                  <a:pt x="24753" y="33945"/>
                </a:cubicBezTo>
                <a:cubicBezTo>
                  <a:pt x="24849" y="33897"/>
                  <a:pt x="24956" y="33861"/>
                  <a:pt x="25051" y="33826"/>
                </a:cubicBezTo>
                <a:lnTo>
                  <a:pt x="25051" y="33826"/>
                </a:lnTo>
                <a:cubicBezTo>
                  <a:pt x="25051" y="33826"/>
                  <a:pt x="25039" y="33838"/>
                  <a:pt x="25015" y="33849"/>
                </a:cubicBezTo>
                <a:cubicBezTo>
                  <a:pt x="24980" y="33873"/>
                  <a:pt x="24932" y="33885"/>
                  <a:pt x="24884" y="33909"/>
                </a:cubicBezTo>
                <a:cubicBezTo>
                  <a:pt x="24968" y="33873"/>
                  <a:pt x="25027" y="33849"/>
                  <a:pt x="25099" y="33826"/>
                </a:cubicBezTo>
                <a:cubicBezTo>
                  <a:pt x="25146" y="33814"/>
                  <a:pt x="25182" y="33802"/>
                  <a:pt x="25218" y="33790"/>
                </a:cubicBezTo>
                <a:lnTo>
                  <a:pt x="25241" y="33790"/>
                </a:lnTo>
                <a:lnTo>
                  <a:pt x="25230" y="33802"/>
                </a:lnTo>
                <a:lnTo>
                  <a:pt x="25218" y="33814"/>
                </a:lnTo>
                <a:cubicBezTo>
                  <a:pt x="25194" y="33814"/>
                  <a:pt x="25182" y="33826"/>
                  <a:pt x="25170" y="33826"/>
                </a:cubicBezTo>
                <a:cubicBezTo>
                  <a:pt x="25170" y="33826"/>
                  <a:pt x="25170" y="33823"/>
                  <a:pt x="25169" y="33823"/>
                </a:cubicBezTo>
                <a:cubicBezTo>
                  <a:pt x="25167" y="33823"/>
                  <a:pt x="25164" y="33826"/>
                  <a:pt x="25158" y="33838"/>
                </a:cubicBezTo>
                <a:cubicBezTo>
                  <a:pt x="25158" y="33849"/>
                  <a:pt x="25158" y="33849"/>
                  <a:pt x="25158" y="33861"/>
                </a:cubicBezTo>
                <a:lnTo>
                  <a:pt x="25134" y="33873"/>
                </a:lnTo>
                <a:cubicBezTo>
                  <a:pt x="25122" y="33885"/>
                  <a:pt x="25122" y="33897"/>
                  <a:pt x="25134" y="33909"/>
                </a:cubicBezTo>
                <a:cubicBezTo>
                  <a:pt x="25142" y="33913"/>
                  <a:pt x="25150" y="33914"/>
                  <a:pt x="25158" y="33914"/>
                </a:cubicBezTo>
                <a:cubicBezTo>
                  <a:pt x="25174" y="33914"/>
                  <a:pt x="25190" y="33909"/>
                  <a:pt x="25206" y="33909"/>
                </a:cubicBezTo>
                <a:cubicBezTo>
                  <a:pt x="25206" y="33909"/>
                  <a:pt x="25209" y="33909"/>
                  <a:pt x="25215" y="33907"/>
                </a:cubicBezTo>
                <a:lnTo>
                  <a:pt x="25215" y="33907"/>
                </a:lnTo>
                <a:lnTo>
                  <a:pt x="25194" y="33921"/>
                </a:lnTo>
                <a:lnTo>
                  <a:pt x="24920" y="34100"/>
                </a:lnTo>
                <a:cubicBezTo>
                  <a:pt x="25039" y="34028"/>
                  <a:pt x="25146" y="33969"/>
                  <a:pt x="25253" y="33897"/>
                </a:cubicBezTo>
                <a:lnTo>
                  <a:pt x="25265" y="33897"/>
                </a:lnTo>
                <a:cubicBezTo>
                  <a:pt x="25301" y="33885"/>
                  <a:pt x="25349" y="33861"/>
                  <a:pt x="25384" y="33849"/>
                </a:cubicBezTo>
                <a:cubicBezTo>
                  <a:pt x="25396" y="33849"/>
                  <a:pt x="25408" y="33838"/>
                  <a:pt x="25408" y="33838"/>
                </a:cubicBezTo>
                <a:cubicBezTo>
                  <a:pt x="25480" y="33802"/>
                  <a:pt x="25563" y="33766"/>
                  <a:pt x="25646" y="33730"/>
                </a:cubicBezTo>
                <a:cubicBezTo>
                  <a:pt x="25789" y="33659"/>
                  <a:pt x="25932" y="33588"/>
                  <a:pt x="26039" y="33540"/>
                </a:cubicBezTo>
                <a:cubicBezTo>
                  <a:pt x="26118" y="33505"/>
                  <a:pt x="26177" y="33483"/>
                  <a:pt x="26208" y="33483"/>
                </a:cubicBezTo>
                <a:cubicBezTo>
                  <a:pt x="26219" y="33483"/>
                  <a:pt x="26227" y="33486"/>
                  <a:pt x="26230" y="33492"/>
                </a:cubicBezTo>
                <a:lnTo>
                  <a:pt x="26277" y="33468"/>
                </a:lnTo>
                <a:lnTo>
                  <a:pt x="26289" y="33480"/>
                </a:lnTo>
                <a:cubicBezTo>
                  <a:pt x="26289" y="33480"/>
                  <a:pt x="26289" y="33468"/>
                  <a:pt x="26289" y="33457"/>
                </a:cubicBezTo>
                <a:lnTo>
                  <a:pt x="26303" y="33463"/>
                </a:lnTo>
                <a:cubicBezTo>
                  <a:pt x="26302" y="33462"/>
                  <a:pt x="26301" y="33460"/>
                  <a:pt x="26301" y="33457"/>
                </a:cubicBezTo>
                <a:lnTo>
                  <a:pt x="26301" y="33457"/>
                </a:lnTo>
                <a:lnTo>
                  <a:pt x="26325" y="33468"/>
                </a:lnTo>
                <a:cubicBezTo>
                  <a:pt x="26325" y="33468"/>
                  <a:pt x="26313" y="33457"/>
                  <a:pt x="26313" y="33445"/>
                </a:cubicBezTo>
                <a:lnTo>
                  <a:pt x="26313" y="33445"/>
                </a:lnTo>
                <a:lnTo>
                  <a:pt x="26337" y="33457"/>
                </a:lnTo>
                <a:cubicBezTo>
                  <a:pt x="26337" y="33457"/>
                  <a:pt x="26337" y="33445"/>
                  <a:pt x="26325" y="33433"/>
                </a:cubicBezTo>
                <a:lnTo>
                  <a:pt x="26837" y="33147"/>
                </a:lnTo>
                <a:cubicBezTo>
                  <a:pt x="26837" y="33147"/>
                  <a:pt x="26849" y="33147"/>
                  <a:pt x="26849" y="33135"/>
                </a:cubicBezTo>
                <a:lnTo>
                  <a:pt x="26861" y="33135"/>
                </a:lnTo>
                <a:cubicBezTo>
                  <a:pt x="26944" y="33087"/>
                  <a:pt x="27016" y="33040"/>
                  <a:pt x="27075" y="33004"/>
                </a:cubicBezTo>
                <a:lnTo>
                  <a:pt x="27075" y="33004"/>
                </a:lnTo>
                <a:cubicBezTo>
                  <a:pt x="26992" y="33064"/>
                  <a:pt x="26980" y="33087"/>
                  <a:pt x="27004" y="33099"/>
                </a:cubicBezTo>
                <a:lnTo>
                  <a:pt x="27266" y="32885"/>
                </a:lnTo>
                <a:cubicBezTo>
                  <a:pt x="27325" y="32849"/>
                  <a:pt x="27373" y="32814"/>
                  <a:pt x="27420" y="32790"/>
                </a:cubicBezTo>
                <a:cubicBezTo>
                  <a:pt x="27516" y="32718"/>
                  <a:pt x="27623" y="32671"/>
                  <a:pt x="27718" y="32599"/>
                </a:cubicBezTo>
                <a:cubicBezTo>
                  <a:pt x="27778" y="32564"/>
                  <a:pt x="27825" y="32528"/>
                  <a:pt x="27885" y="32492"/>
                </a:cubicBezTo>
                <a:cubicBezTo>
                  <a:pt x="27920" y="32480"/>
                  <a:pt x="27992" y="32468"/>
                  <a:pt x="28159" y="32373"/>
                </a:cubicBezTo>
                <a:lnTo>
                  <a:pt x="28159" y="32373"/>
                </a:lnTo>
                <a:lnTo>
                  <a:pt x="28016" y="32397"/>
                </a:lnTo>
                <a:cubicBezTo>
                  <a:pt x="28063" y="32373"/>
                  <a:pt x="28099" y="32337"/>
                  <a:pt x="28147" y="32314"/>
                </a:cubicBezTo>
                <a:cubicBezTo>
                  <a:pt x="28159" y="32302"/>
                  <a:pt x="28170" y="32302"/>
                  <a:pt x="28194" y="32290"/>
                </a:cubicBezTo>
                <a:cubicBezTo>
                  <a:pt x="28266" y="32230"/>
                  <a:pt x="28361" y="32171"/>
                  <a:pt x="28444" y="32099"/>
                </a:cubicBezTo>
                <a:lnTo>
                  <a:pt x="28492" y="32075"/>
                </a:lnTo>
                <a:lnTo>
                  <a:pt x="28563" y="32016"/>
                </a:lnTo>
                <a:cubicBezTo>
                  <a:pt x="28742" y="31885"/>
                  <a:pt x="28921" y="31742"/>
                  <a:pt x="29099" y="31611"/>
                </a:cubicBezTo>
                <a:cubicBezTo>
                  <a:pt x="29278" y="31468"/>
                  <a:pt x="29444" y="31325"/>
                  <a:pt x="29611" y="31182"/>
                </a:cubicBezTo>
                <a:cubicBezTo>
                  <a:pt x="29694" y="31099"/>
                  <a:pt x="29790" y="31040"/>
                  <a:pt x="29873" y="30956"/>
                </a:cubicBezTo>
                <a:cubicBezTo>
                  <a:pt x="29944" y="30885"/>
                  <a:pt x="30028" y="30813"/>
                  <a:pt x="30111" y="30730"/>
                </a:cubicBezTo>
                <a:lnTo>
                  <a:pt x="30349" y="30504"/>
                </a:lnTo>
                <a:cubicBezTo>
                  <a:pt x="30373" y="30480"/>
                  <a:pt x="30385" y="30468"/>
                  <a:pt x="30409" y="30444"/>
                </a:cubicBezTo>
                <a:cubicBezTo>
                  <a:pt x="30480" y="30420"/>
                  <a:pt x="30552" y="30409"/>
                  <a:pt x="30611" y="30385"/>
                </a:cubicBezTo>
                <a:lnTo>
                  <a:pt x="30564" y="30290"/>
                </a:lnTo>
                <a:lnTo>
                  <a:pt x="30575" y="30290"/>
                </a:lnTo>
                <a:lnTo>
                  <a:pt x="30587" y="30278"/>
                </a:lnTo>
                <a:lnTo>
                  <a:pt x="30575" y="30266"/>
                </a:lnTo>
                <a:lnTo>
                  <a:pt x="30564" y="30278"/>
                </a:lnTo>
                <a:lnTo>
                  <a:pt x="30552" y="30278"/>
                </a:lnTo>
                <a:lnTo>
                  <a:pt x="30516" y="30218"/>
                </a:lnTo>
                <a:lnTo>
                  <a:pt x="30683" y="30004"/>
                </a:lnTo>
                <a:cubicBezTo>
                  <a:pt x="30754" y="29944"/>
                  <a:pt x="30814" y="29897"/>
                  <a:pt x="30885" y="29837"/>
                </a:cubicBezTo>
                <a:lnTo>
                  <a:pt x="30897" y="29837"/>
                </a:lnTo>
                <a:cubicBezTo>
                  <a:pt x="30897" y="29849"/>
                  <a:pt x="30885" y="29861"/>
                  <a:pt x="30885" y="29861"/>
                </a:cubicBezTo>
                <a:lnTo>
                  <a:pt x="30861" y="29897"/>
                </a:lnTo>
                <a:cubicBezTo>
                  <a:pt x="30849" y="29920"/>
                  <a:pt x="30837" y="29944"/>
                  <a:pt x="30814" y="29956"/>
                </a:cubicBezTo>
                <a:cubicBezTo>
                  <a:pt x="30790" y="29980"/>
                  <a:pt x="30778" y="30004"/>
                  <a:pt x="30754" y="30028"/>
                </a:cubicBezTo>
                <a:lnTo>
                  <a:pt x="30730" y="30051"/>
                </a:lnTo>
                <a:lnTo>
                  <a:pt x="30718" y="30063"/>
                </a:lnTo>
                <a:lnTo>
                  <a:pt x="30718" y="30063"/>
                </a:lnTo>
                <a:lnTo>
                  <a:pt x="30742" y="30051"/>
                </a:lnTo>
                <a:cubicBezTo>
                  <a:pt x="30790" y="30004"/>
                  <a:pt x="30826" y="29968"/>
                  <a:pt x="30861" y="29920"/>
                </a:cubicBezTo>
                <a:lnTo>
                  <a:pt x="30861" y="29920"/>
                </a:lnTo>
                <a:cubicBezTo>
                  <a:pt x="30837" y="29968"/>
                  <a:pt x="30778" y="30028"/>
                  <a:pt x="30695" y="30111"/>
                </a:cubicBezTo>
                <a:cubicBezTo>
                  <a:pt x="30802" y="30051"/>
                  <a:pt x="30909" y="29909"/>
                  <a:pt x="31004" y="29778"/>
                </a:cubicBezTo>
                <a:cubicBezTo>
                  <a:pt x="31016" y="29754"/>
                  <a:pt x="31028" y="29730"/>
                  <a:pt x="31040" y="29706"/>
                </a:cubicBezTo>
                <a:cubicBezTo>
                  <a:pt x="31064" y="29694"/>
                  <a:pt x="31076" y="29682"/>
                  <a:pt x="31087" y="29670"/>
                </a:cubicBezTo>
                <a:lnTo>
                  <a:pt x="31087" y="29670"/>
                </a:lnTo>
                <a:lnTo>
                  <a:pt x="30956" y="29885"/>
                </a:lnTo>
                <a:lnTo>
                  <a:pt x="31195" y="29694"/>
                </a:lnTo>
                <a:cubicBezTo>
                  <a:pt x="31195" y="29694"/>
                  <a:pt x="31207" y="29682"/>
                  <a:pt x="31207" y="29682"/>
                </a:cubicBezTo>
                <a:lnTo>
                  <a:pt x="31421" y="29504"/>
                </a:lnTo>
                <a:cubicBezTo>
                  <a:pt x="31433" y="29492"/>
                  <a:pt x="31457" y="29480"/>
                  <a:pt x="31480" y="29456"/>
                </a:cubicBezTo>
                <a:lnTo>
                  <a:pt x="31468" y="29444"/>
                </a:lnTo>
                <a:lnTo>
                  <a:pt x="31457" y="29432"/>
                </a:lnTo>
                <a:lnTo>
                  <a:pt x="31433" y="29397"/>
                </a:lnTo>
                <a:lnTo>
                  <a:pt x="31409" y="29385"/>
                </a:lnTo>
                <a:lnTo>
                  <a:pt x="31409" y="29373"/>
                </a:lnTo>
                <a:cubicBezTo>
                  <a:pt x="31409" y="29361"/>
                  <a:pt x="31421" y="29361"/>
                  <a:pt x="31421" y="29337"/>
                </a:cubicBezTo>
                <a:lnTo>
                  <a:pt x="31421" y="29361"/>
                </a:lnTo>
                <a:cubicBezTo>
                  <a:pt x="31468" y="29277"/>
                  <a:pt x="31504" y="29182"/>
                  <a:pt x="31540" y="29099"/>
                </a:cubicBezTo>
                <a:cubicBezTo>
                  <a:pt x="31564" y="29063"/>
                  <a:pt x="31588" y="29027"/>
                  <a:pt x="31623" y="28980"/>
                </a:cubicBezTo>
                <a:cubicBezTo>
                  <a:pt x="31671" y="28908"/>
                  <a:pt x="31730" y="28825"/>
                  <a:pt x="31802" y="28730"/>
                </a:cubicBezTo>
                <a:cubicBezTo>
                  <a:pt x="31897" y="28623"/>
                  <a:pt x="31945" y="28587"/>
                  <a:pt x="31969" y="28575"/>
                </a:cubicBezTo>
                <a:lnTo>
                  <a:pt x="31980" y="28623"/>
                </a:lnTo>
                <a:cubicBezTo>
                  <a:pt x="31992" y="28599"/>
                  <a:pt x="32004" y="28587"/>
                  <a:pt x="32016" y="28563"/>
                </a:cubicBezTo>
                <a:cubicBezTo>
                  <a:pt x="32016" y="28563"/>
                  <a:pt x="32028" y="28551"/>
                  <a:pt x="32052" y="28527"/>
                </a:cubicBezTo>
                <a:cubicBezTo>
                  <a:pt x="32052" y="28529"/>
                  <a:pt x="32052" y="28530"/>
                  <a:pt x="32053" y="28530"/>
                </a:cubicBezTo>
                <a:cubicBezTo>
                  <a:pt x="32061" y="28530"/>
                  <a:pt x="32097" y="28488"/>
                  <a:pt x="32171" y="28373"/>
                </a:cubicBezTo>
                <a:cubicBezTo>
                  <a:pt x="32242" y="28277"/>
                  <a:pt x="32314" y="28182"/>
                  <a:pt x="32385" y="28075"/>
                </a:cubicBezTo>
                <a:lnTo>
                  <a:pt x="32445" y="28039"/>
                </a:lnTo>
                <a:cubicBezTo>
                  <a:pt x="32516" y="27968"/>
                  <a:pt x="32600" y="27908"/>
                  <a:pt x="32695" y="27837"/>
                </a:cubicBezTo>
                <a:lnTo>
                  <a:pt x="32623" y="27777"/>
                </a:lnTo>
                <a:lnTo>
                  <a:pt x="32635" y="27765"/>
                </a:lnTo>
                <a:lnTo>
                  <a:pt x="32611" y="27753"/>
                </a:lnTo>
                <a:lnTo>
                  <a:pt x="32600" y="27730"/>
                </a:lnTo>
                <a:lnTo>
                  <a:pt x="32588" y="27742"/>
                </a:lnTo>
                <a:lnTo>
                  <a:pt x="32528" y="27682"/>
                </a:lnTo>
                <a:lnTo>
                  <a:pt x="32492" y="27730"/>
                </a:lnTo>
                <a:cubicBezTo>
                  <a:pt x="32540" y="27658"/>
                  <a:pt x="32576" y="27599"/>
                  <a:pt x="32600" y="27563"/>
                </a:cubicBezTo>
                <a:cubicBezTo>
                  <a:pt x="32623" y="27527"/>
                  <a:pt x="32623" y="27503"/>
                  <a:pt x="32611" y="27503"/>
                </a:cubicBezTo>
                <a:lnTo>
                  <a:pt x="32611" y="27503"/>
                </a:lnTo>
                <a:cubicBezTo>
                  <a:pt x="32611" y="27503"/>
                  <a:pt x="32600" y="27503"/>
                  <a:pt x="32588" y="27515"/>
                </a:cubicBezTo>
                <a:cubicBezTo>
                  <a:pt x="32588" y="27515"/>
                  <a:pt x="32588" y="27515"/>
                  <a:pt x="32588" y="27503"/>
                </a:cubicBezTo>
                <a:cubicBezTo>
                  <a:pt x="32802" y="27265"/>
                  <a:pt x="33135" y="26741"/>
                  <a:pt x="33421" y="26206"/>
                </a:cubicBezTo>
                <a:cubicBezTo>
                  <a:pt x="33504" y="26063"/>
                  <a:pt x="33576" y="25896"/>
                  <a:pt x="33647" y="25753"/>
                </a:cubicBezTo>
                <a:cubicBezTo>
                  <a:pt x="33707" y="25610"/>
                  <a:pt x="33778" y="25467"/>
                  <a:pt x="33838" y="25348"/>
                </a:cubicBezTo>
                <a:cubicBezTo>
                  <a:pt x="33885" y="25241"/>
                  <a:pt x="33933" y="25134"/>
                  <a:pt x="33969" y="25063"/>
                </a:cubicBezTo>
                <a:lnTo>
                  <a:pt x="33969" y="25063"/>
                </a:lnTo>
                <a:cubicBezTo>
                  <a:pt x="33957" y="25122"/>
                  <a:pt x="34016" y="25122"/>
                  <a:pt x="33981" y="25170"/>
                </a:cubicBezTo>
                <a:cubicBezTo>
                  <a:pt x="33981" y="25183"/>
                  <a:pt x="33983" y="25189"/>
                  <a:pt x="33986" y="25189"/>
                </a:cubicBezTo>
                <a:cubicBezTo>
                  <a:pt x="34003" y="25189"/>
                  <a:pt x="34058" y="25026"/>
                  <a:pt x="34088" y="24896"/>
                </a:cubicBezTo>
                <a:cubicBezTo>
                  <a:pt x="34099" y="24831"/>
                  <a:pt x="34110" y="24776"/>
                  <a:pt x="34102" y="24766"/>
                </a:cubicBezTo>
                <a:lnTo>
                  <a:pt x="34102" y="24766"/>
                </a:lnTo>
                <a:cubicBezTo>
                  <a:pt x="34125" y="24675"/>
                  <a:pt x="34149" y="24583"/>
                  <a:pt x="34183" y="24503"/>
                </a:cubicBezTo>
                <a:cubicBezTo>
                  <a:pt x="34207" y="24384"/>
                  <a:pt x="34243" y="24265"/>
                  <a:pt x="34290" y="24146"/>
                </a:cubicBezTo>
                <a:cubicBezTo>
                  <a:pt x="34362" y="23920"/>
                  <a:pt x="34469" y="23670"/>
                  <a:pt x="34552" y="23396"/>
                </a:cubicBezTo>
                <a:lnTo>
                  <a:pt x="34552" y="23396"/>
                </a:lnTo>
                <a:cubicBezTo>
                  <a:pt x="34540" y="23420"/>
                  <a:pt x="34528" y="23432"/>
                  <a:pt x="34516" y="23443"/>
                </a:cubicBezTo>
                <a:lnTo>
                  <a:pt x="34522" y="23426"/>
                </a:lnTo>
                <a:lnTo>
                  <a:pt x="34516" y="23432"/>
                </a:lnTo>
                <a:cubicBezTo>
                  <a:pt x="34505" y="23455"/>
                  <a:pt x="34493" y="23467"/>
                  <a:pt x="34469" y="23479"/>
                </a:cubicBezTo>
                <a:cubicBezTo>
                  <a:pt x="34467" y="23480"/>
                  <a:pt x="34465" y="23480"/>
                  <a:pt x="34463" y="23480"/>
                </a:cubicBezTo>
                <a:cubicBezTo>
                  <a:pt x="34432" y="23480"/>
                  <a:pt x="34427" y="23380"/>
                  <a:pt x="34528" y="23098"/>
                </a:cubicBezTo>
                <a:cubicBezTo>
                  <a:pt x="34542" y="23121"/>
                  <a:pt x="34558" y="23132"/>
                  <a:pt x="34574" y="23132"/>
                </a:cubicBezTo>
                <a:cubicBezTo>
                  <a:pt x="34599" y="23132"/>
                  <a:pt x="34626" y="23106"/>
                  <a:pt x="34647" y="23062"/>
                </a:cubicBezTo>
                <a:cubicBezTo>
                  <a:pt x="34695" y="22991"/>
                  <a:pt x="34755" y="22872"/>
                  <a:pt x="34790" y="22729"/>
                </a:cubicBezTo>
                <a:cubicBezTo>
                  <a:pt x="34838" y="22574"/>
                  <a:pt x="34886" y="22419"/>
                  <a:pt x="34945" y="22265"/>
                </a:cubicBezTo>
                <a:cubicBezTo>
                  <a:pt x="34969" y="22193"/>
                  <a:pt x="34993" y="22122"/>
                  <a:pt x="35028" y="22062"/>
                </a:cubicBezTo>
                <a:lnTo>
                  <a:pt x="35124" y="22062"/>
                </a:lnTo>
                <a:lnTo>
                  <a:pt x="35136" y="22050"/>
                </a:lnTo>
                <a:cubicBezTo>
                  <a:pt x="35147" y="22050"/>
                  <a:pt x="35147" y="22050"/>
                  <a:pt x="35159" y="22038"/>
                </a:cubicBezTo>
                <a:lnTo>
                  <a:pt x="35171" y="22027"/>
                </a:lnTo>
                <a:lnTo>
                  <a:pt x="35183" y="22027"/>
                </a:lnTo>
                <a:lnTo>
                  <a:pt x="35183" y="22015"/>
                </a:lnTo>
                <a:lnTo>
                  <a:pt x="35195" y="22003"/>
                </a:lnTo>
                <a:cubicBezTo>
                  <a:pt x="35195" y="22003"/>
                  <a:pt x="35207" y="21991"/>
                  <a:pt x="35207" y="21979"/>
                </a:cubicBezTo>
                <a:cubicBezTo>
                  <a:pt x="35219" y="21967"/>
                  <a:pt x="35219" y="21955"/>
                  <a:pt x="35231" y="21955"/>
                </a:cubicBezTo>
                <a:lnTo>
                  <a:pt x="35076" y="21860"/>
                </a:lnTo>
                <a:cubicBezTo>
                  <a:pt x="35076" y="21753"/>
                  <a:pt x="35112" y="21562"/>
                  <a:pt x="35147" y="21372"/>
                </a:cubicBezTo>
                <a:cubicBezTo>
                  <a:pt x="35183" y="21217"/>
                  <a:pt x="35195" y="21050"/>
                  <a:pt x="35195" y="20967"/>
                </a:cubicBezTo>
                <a:cubicBezTo>
                  <a:pt x="35195" y="20932"/>
                  <a:pt x="35189" y="20910"/>
                  <a:pt x="35176" y="20910"/>
                </a:cubicBezTo>
                <a:cubicBezTo>
                  <a:pt x="35171" y="20910"/>
                  <a:pt x="35166" y="20913"/>
                  <a:pt x="35159" y="20919"/>
                </a:cubicBezTo>
                <a:cubicBezTo>
                  <a:pt x="35159" y="20919"/>
                  <a:pt x="35159" y="20919"/>
                  <a:pt x="35159" y="20907"/>
                </a:cubicBezTo>
                <a:cubicBezTo>
                  <a:pt x="35159" y="20907"/>
                  <a:pt x="35150" y="20907"/>
                  <a:pt x="35139" y="20916"/>
                </a:cubicBezTo>
                <a:lnTo>
                  <a:pt x="35139" y="20916"/>
                </a:lnTo>
                <a:cubicBezTo>
                  <a:pt x="35159" y="20833"/>
                  <a:pt x="35174" y="20816"/>
                  <a:pt x="35188" y="20816"/>
                </a:cubicBezTo>
                <a:cubicBezTo>
                  <a:pt x="35199" y="20816"/>
                  <a:pt x="35209" y="20825"/>
                  <a:pt x="35222" y="20825"/>
                </a:cubicBezTo>
                <a:cubicBezTo>
                  <a:pt x="35241" y="20825"/>
                  <a:pt x="35265" y="20803"/>
                  <a:pt x="35302" y="20693"/>
                </a:cubicBezTo>
                <a:cubicBezTo>
                  <a:pt x="35302" y="20574"/>
                  <a:pt x="35326" y="20443"/>
                  <a:pt x="35338" y="20312"/>
                </a:cubicBezTo>
                <a:cubicBezTo>
                  <a:pt x="35338" y="20264"/>
                  <a:pt x="35338" y="20217"/>
                  <a:pt x="35350" y="20181"/>
                </a:cubicBezTo>
                <a:cubicBezTo>
                  <a:pt x="35374" y="20038"/>
                  <a:pt x="35398" y="19919"/>
                  <a:pt x="35409" y="19800"/>
                </a:cubicBezTo>
                <a:cubicBezTo>
                  <a:pt x="35445" y="19693"/>
                  <a:pt x="35469" y="19574"/>
                  <a:pt x="35481" y="19455"/>
                </a:cubicBezTo>
                <a:cubicBezTo>
                  <a:pt x="35493" y="19336"/>
                  <a:pt x="35493" y="19217"/>
                  <a:pt x="35469" y="19086"/>
                </a:cubicBezTo>
                <a:cubicBezTo>
                  <a:pt x="35469" y="19121"/>
                  <a:pt x="35469" y="19145"/>
                  <a:pt x="35457" y="19169"/>
                </a:cubicBezTo>
                <a:lnTo>
                  <a:pt x="35469" y="19074"/>
                </a:lnTo>
                <a:cubicBezTo>
                  <a:pt x="35481" y="18931"/>
                  <a:pt x="35505" y="18788"/>
                  <a:pt x="35505" y="18633"/>
                </a:cubicBezTo>
                <a:cubicBezTo>
                  <a:pt x="35517" y="18490"/>
                  <a:pt x="35528" y="18336"/>
                  <a:pt x="35528" y="18193"/>
                </a:cubicBezTo>
                <a:lnTo>
                  <a:pt x="35540" y="17955"/>
                </a:lnTo>
                <a:lnTo>
                  <a:pt x="35540" y="17848"/>
                </a:lnTo>
                <a:lnTo>
                  <a:pt x="35540" y="17728"/>
                </a:lnTo>
                <a:cubicBezTo>
                  <a:pt x="35540" y="17574"/>
                  <a:pt x="35528" y="17419"/>
                  <a:pt x="35528" y="17264"/>
                </a:cubicBezTo>
                <a:cubicBezTo>
                  <a:pt x="35517" y="17264"/>
                  <a:pt x="35505" y="17276"/>
                  <a:pt x="35493" y="17288"/>
                </a:cubicBezTo>
                <a:cubicBezTo>
                  <a:pt x="35493" y="17300"/>
                  <a:pt x="35493" y="17300"/>
                  <a:pt x="35481" y="17300"/>
                </a:cubicBezTo>
                <a:lnTo>
                  <a:pt x="35481" y="17312"/>
                </a:lnTo>
                <a:cubicBezTo>
                  <a:pt x="35481" y="17312"/>
                  <a:pt x="35481" y="17324"/>
                  <a:pt x="35469" y="17324"/>
                </a:cubicBezTo>
                <a:cubicBezTo>
                  <a:pt x="35467" y="17326"/>
                  <a:pt x="35464" y="17327"/>
                  <a:pt x="35461" y="17327"/>
                </a:cubicBezTo>
                <a:cubicBezTo>
                  <a:pt x="35448" y="17327"/>
                  <a:pt x="35429" y="17300"/>
                  <a:pt x="35409" y="17193"/>
                </a:cubicBezTo>
                <a:cubicBezTo>
                  <a:pt x="35457" y="16978"/>
                  <a:pt x="35481" y="16752"/>
                  <a:pt x="35505" y="16538"/>
                </a:cubicBezTo>
                <a:cubicBezTo>
                  <a:pt x="35493" y="16419"/>
                  <a:pt x="35445" y="16359"/>
                  <a:pt x="35421" y="16288"/>
                </a:cubicBezTo>
                <a:cubicBezTo>
                  <a:pt x="35398" y="16240"/>
                  <a:pt x="35386" y="16193"/>
                  <a:pt x="35386" y="16133"/>
                </a:cubicBezTo>
                <a:cubicBezTo>
                  <a:pt x="35374" y="16073"/>
                  <a:pt x="35374" y="15990"/>
                  <a:pt x="35386" y="15871"/>
                </a:cubicBezTo>
                <a:lnTo>
                  <a:pt x="35386" y="15871"/>
                </a:lnTo>
                <a:cubicBezTo>
                  <a:pt x="35372" y="15913"/>
                  <a:pt x="35357" y="15964"/>
                  <a:pt x="35343" y="15964"/>
                </a:cubicBezTo>
                <a:cubicBezTo>
                  <a:pt x="35334" y="15964"/>
                  <a:pt x="35324" y="15939"/>
                  <a:pt x="35314" y="15871"/>
                </a:cubicBezTo>
                <a:cubicBezTo>
                  <a:pt x="35255" y="14883"/>
                  <a:pt x="35040" y="13883"/>
                  <a:pt x="34743" y="12906"/>
                </a:cubicBezTo>
                <a:cubicBezTo>
                  <a:pt x="34731" y="12883"/>
                  <a:pt x="34731" y="12847"/>
                  <a:pt x="34719" y="12823"/>
                </a:cubicBezTo>
                <a:cubicBezTo>
                  <a:pt x="34719" y="12823"/>
                  <a:pt x="34719" y="12811"/>
                  <a:pt x="34707" y="12811"/>
                </a:cubicBezTo>
                <a:cubicBezTo>
                  <a:pt x="34659" y="12633"/>
                  <a:pt x="34600" y="12454"/>
                  <a:pt x="34540" y="12287"/>
                </a:cubicBezTo>
                <a:cubicBezTo>
                  <a:pt x="34433" y="12002"/>
                  <a:pt x="34338" y="11716"/>
                  <a:pt x="34219" y="11442"/>
                </a:cubicBezTo>
                <a:lnTo>
                  <a:pt x="34219" y="11442"/>
                </a:lnTo>
                <a:cubicBezTo>
                  <a:pt x="34227" y="11450"/>
                  <a:pt x="34235" y="11464"/>
                  <a:pt x="34240" y="11476"/>
                </a:cubicBezTo>
                <a:lnTo>
                  <a:pt x="34240" y="11476"/>
                </a:lnTo>
                <a:cubicBezTo>
                  <a:pt x="34202" y="11312"/>
                  <a:pt x="34109" y="11126"/>
                  <a:pt x="34004" y="10882"/>
                </a:cubicBezTo>
                <a:cubicBezTo>
                  <a:pt x="33981" y="10823"/>
                  <a:pt x="33957" y="10775"/>
                  <a:pt x="33933" y="10728"/>
                </a:cubicBezTo>
                <a:cubicBezTo>
                  <a:pt x="33814" y="10442"/>
                  <a:pt x="33695" y="10168"/>
                  <a:pt x="33564" y="9894"/>
                </a:cubicBezTo>
                <a:lnTo>
                  <a:pt x="33564" y="9894"/>
                </a:lnTo>
                <a:lnTo>
                  <a:pt x="33576" y="9906"/>
                </a:lnTo>
                <a:lnTo>
                  <a:pt x="33552" y="9847"/>
                </a:lnTo>
                <a:cubicBezTo>
                  <a:pt x="33493" y="9716"/>
                  <a:pt x="33421" y="9573"/>
                  <a:pt x="33362" y="9430"/>
                </a:cubicBezTo>
                <a:lnTo>
                  <a:pt x="33362" y="9430"/>
                </a:lnTo>
                <a:lnTo>
                  <a:pt x="33457" y="9573"/>
                </a:lnTo>
                <a:lnTo>
                  <a:pt x="33243" y="9167"/>
                </a:lnTo>
                <a:lnTo>
                  <a:pt x="33243" y="9167"/>
                </a:lnTo>
                <a:cubicBezTo>
                  <a:pt x="33198" y="9067"/>
                  <a:pt x="33144" y="8957"/>
                  <a:pt x="33100" y="8858"/>
                </a:cubicBezTo>
                <a:lnTo>
                  <a:pt x="33100" y="8858"/>
                </a:lnTo>
                <a:cubicBezTo>
                  <a:pt x="33148" y="8985"/>
                  <a:pt x="33157" y="9032"/>
                  <a:pt x="33146" y="9032"/>
                </a:cubicBezTo>
                <a:cubicBezTo>
                  <a:pt x="33143" y="9032"/>
                  <a:pt x="33140" y="9029"/>
                  <a:pt x="33135" y="9025"/>
                </a:cubicBezTo>
                <a:cubicBezTo>
                  <a:pt x="33135" y="9001"/>
                  <a:pt x="33135" y="8989"/>
                  <a:pt x="33135" y="8977"/>
                </a:cubicBezTo>
                <a:cubicBezTo>
                  <a:pt x="33112" y="8918"/>
                  <a:pt x="33100" y="8897"/>
                  <a:pt x="33095" y="8897"/>
                </a:cubicBezTo>
                <a:lnTo>
                  <a:pt x="33095" y="8897"/>
                </a:lnTo>
                <a:cubicBezTo>
                  <a:pt x="33091" y="8897"/>
                  <a:pt x="33094" y="8918"/>
                  <a:pt x="33100" y="8942"/>
                </a:cubicBezTo>
                <a:cubicBezTo>
                  <a:pt x="33112" y="8965"/>
                  <a:pt x="33112" y="8977"/>
                  <a:pt x="33112" y="9001"/>
                </a:cubicBezTo>
                <a:cubicBezTo>
                  <a:pt x="33088" y="8954"/>
                  <a:pt x="33028" y="8858"/>
                  <a:pt x="32981" y="8763"/>
                </a:cubicBezTo>
                <a:lnTo>
                  <a:pt x="32981" y="8763"/>
                </a:lnTo>
                <a:cubicBezTo>
                  <a:pt x="32981" y="8768"/>
                  <a:pt x="32981" y="8772"/>
                  <a:pt x="32981" y="8777"/>
                </a:cubicBezTo>
                <a:lnTo>
                  <a:pt x="32981" y="8777"/>
                </a:lnTo>
                <a:lnTo>
                  <a:pt x="32981" y="8775"/>
                </a:lnTo>
                <a:lnTo>
                  <a:pt x="32981" y="8787"/>
                </a:lnTo>
                <a:cubicBezTo>
                  <a:pt x="32981" y="8787"/>
                  <a:pt x="32981" y="8796"/>
                  <a:pt x="32988" y="8798"/>
                </a:cubicBezTo>
                <a:lnTo>
                  <a:pt x="32988" y="8798"/>
                </a:lnTo>
                <a:lnTo>
                  <a:pt x="32985" y="8790"/>
                </a:lnTo>
                <a:lnTo>
                  <a:pt x="32985" y="8790"/>
                </a:lnTo>
                <a:cubicBezTo>
                  <a:pt x="32987" y="8793"/>
                  <a:pt x="32989" y="8796"/>
                  <a:pt x="32992" y="8799"/>
                </a:cubicBezTo>
                <a:cubicBezTo>
                  <a:pt x="32991" y="8799"/>
                  <a:pt x="32989" y="8799"/>
                  <a:pt x="32988" y="8798"/>
                </a:cubicBezTo>
                <a:lnTo>
                  <a:pt x="32988" y="8798"/>
                </a:lnTo>
                <a:lnTo>
                  <a:pt x="32992" y="8811"/>
                </a:lnTo>
                <a:lnTo>
                  <a:pt x="32992" y="8823"/>
                </a:lnTo>
                <a:lnTo>
                  <a:pt x="32992" y="8834"/>
                </a:lnTo>
                <a:cubicBezTo>
                  <a:pt x="32992" y="8846"/>
                  <a:pt x="32981" y="8846"/>
                  <a:pt x="32969" y="8846"/>
                </a:cubicBezTo>
                <a:cubicBezTo>
                  <a:pt x="32957" y="8834"/>
                  <a:pt x="32945" y="8834"/>
                  <a:pt x="32933" y="8823"/>
                </a:cubicBezTo>
                <a:lnTo>
                  <a:pt x="32897" y="8823"/>
                </a:lnTo>
                <a:cubicBezTo>
                  <a:pt x="32873" y="8739"/>
                  <a:pt x="32814" y="8608"/>
                  <a:pt x="32731" y="8418"/>
                </a:cubicBezTo>
                <a:cubicBezTo>
                  <a:pt x="32659" y="8287"/>
                  <a:pt x="32564" y="8108"/>
                  <a:pt x="32457" y="7930"/>
                </a:cubicBezTo>
                <a:cubicBezTo>
                  <a:pt x="32445" y="7930"/>
                  <a:pt x="32445" y="7918"/>
                  <a:pt x="32433" y="7906"/>
                </a:cubicBezTo>
                <a:cubicBezTo>
                  <a:pt x="32421" y="7906"/>
                  <a:pt x="32421" y="7906"/>
                  <a:pt x="32409" y="7894"/>
                </a:cubicBezTo>
                <a:cubicBezTo>
                  <a:pt x="32350" y="7858"/>
                  <a:pt x="32314" y="7811"/>
                  <a:pt x="32266" y="7775"/>
                </a:cubicBezTo>
                <a:lnTo>
                  <a:pt x="32230" y="7727"/>
                </a:lnTo>
                <a:cubicBezTo>
                  <a:pt x="32159" y="7644"/>
                  <a:pt x="32088" y="7549"/>
                  <a:pt x="32016" y="7441"/>
                </a:cubicBezTo>
                <a:cubicBezTo>
                  <a:pt x="31933" y="7334"/>
                  <a:pt x="31861" y="7239"/>
                  <a:pt x="31790" y="7156"/>
                </a:cubicBezTo>
                <a:cubicBezTo>
                  <a:pt x="31718" y="7084"/>
                  <a:pt x="31659" y="7025"/>
                  <a:pt x="31623" y="7025"/>
                </a:cubicBezTo>
                <a:lnTo>
                  <a:pt x="31623" y="7025"/>
                </a:lnTo>
                <a:lnTo>
                  <a:pt x="31838" y="7263"/>
                </a:lnTo>
                <a:cubicBezTo>
                  <a:pt x="31778" y="7227"/>
                  <a:pt x="31754" y="7215"/>
                  <a:pt x="31730" y="7215"/>
                </a:cubicBezTo>
                <a:cubicBezTo>
                  <a:pt x="31623" y="7084"/>
                  <a:pt x="31504" y="6953"/>
                  <a:pt x="31397" y="6822"/>
                </a:cubicBezTo>
                <a:lnTo>
                  <a:pt x="31397" y="6822"/>
                </a:lnTo>
                <a:lnTo>
                  <a:pt x="31647" y="6858"/>
                </a:lnTo>
                <a:cubicBezTo>
                  <a:pt x="31707" y="6870"/>
                  <a:pt x="31730" y="6894"/>
                  <a:pt x="31754" y="6906"/>
                </a:cubicBezTo>
                <a:cubicBezTo>
                  <a:pt x="31778" y="6918"/>
                  <a:pt x="31802" y="6929"/>
                  <a:pt x="31814" y="6941"/>
                </a:cubicBezTo>
                <a:cubicBezTo>
                  <a:pt x="31818" y="6945"/>
                  <a:pt x="31822" y="6949"/>
                  <a:pt x="31826" y="6953"/>
                </a:cubicBezTo>
                <a:lnTo>
                  <a:pt x="31826" y="6953"/>
                </a:lnTo>
                <a:cubicBezTo>
                  <a:pt x="31814" y="6929"/>
                  <a:pt x="31802" y="6918"/>
                  <a:pt x="31778" y="6906"/>
                </a:cubicBezTo>
                <a:cubicBezTo>
                  <a:pt x="31742" y="6882"/>
                  <a:pt x="31730" y="6858"/>
                  <a:pt x="31647" y="6846"/>
                </a:cubicBezTo>
                <a:lnTo>
                  <a:pt x="31361" y="6787"/>
                </a:lnTo>
                <a:cubicBezTo>
                  <a:pt x="31314" y="6727"/>
                  <a:pt x="31266" y="6668"/>
                  <a:pt x="31207" y="6608"/>
                </a:cubicBezTo>
                <a:cubicBezTo>
                  <a:pt x="31087" y="6477"/>
                  <a:pt x="30956" y="6346"/>
                  <a:pt x="30837" y="6203"/>
                </a:cubicBezTo>
                <a:cubicBezTo>
                  <a:pt x="30766" y="6132"/>
                  <a:pt x="30706" y="6060"/>
                  <a:pt x="30635" y="5989"/>
                </a:cubicBezTo>
                <a:cubicBezTo>
                  <a:pt x="30575" y="5917"/>
                  <a:pt x="30504" y="5858"/>
                  <a:pt x="30433" y="5775"/>
                </a:cubicBezTo>
                <a:lnTo>
                  <a:pt x="30433" y="5775"/>
                </a:lnTo>
                <a:cubicBezTo>
                  <a:pt x="30528" y="5858"/>
                  <a:pt x="30516" y="5834"/>
                  <a:pt x="30552" y="5858"/>
                </a:cubicBezTo>
                <a:cubicBezTo>
                  <a:pt x="30087" y="5382"/>
                  <a:pt x="29552" y="4858"/>
                  <a:pt x="29051" y="4453"/>
                </a:cubicBezTo>
                <a:cubicBezTo>
                  <a:pt x="28921" y="4346"/>
                  <a:pt x="28801" y="4251"/>
                  <a:pt x="28694" y="4155"/>
                </a:cubicBezTo>
                <a:cubicBezTo>
                  <a:pt x="28587" y="4060"/>
                  <a:pt x="28468" y="3977"/>
                  <a:pt x="28373" y="3905"/>
                </a:cubicBezTo>
                <a:cubicBezTo>
                  <a:pt x="28170" y="3751"/>
                  <a:pt x="28016" y="3631"/>
                  <a:pt x="27908" y="3536"/>
                </a:cubicBezTo>
                <a:cubicBezTo>
                  <a:pt x="27718" y="3417"/>
                  <a:pt x="27611" y="3346"/>
                  <a:pt x="27480" y="3274"/>
                </a:cubicBezTo>
                <a:cubicBezTo>
                  <a:pt x="27408" y="3239"/>
                  <a:pt x="27337" y="3203"/>
                  <a:pt x="27254" y="3155"/>
                </a:cubicBezTo>
                <a:cubicBezTo>
                  <a:pt x="27218" y="3131"/>
                  <a:pt x="27170" y="3108"/>
                  <a:pt x="27123" y="3084"/>
                </a:cubicBezTo>
                <a:cubicBezTo>
                  <a:pt x="27075" y="3048"/>
                  <a:pt x="27016" y="3024"/>
                  <a:pt x="26956" y="2989"/>
                </a:cubicBezTo>
                <a:lnTo>
                  <a:pt x="26754" y="2822"/>
                </a:lnTo>
                <a:cubicBezTo>
                  <a:pt x="26537" y="2704"/>
                  <a:pt x="25939" y="2367"/>
                  <a:pt x="25892" y="2367"/>
                </a:cubicBezTo>
                <a:cubicBezTo>
                  <a:pt x="25882" y="2367"/>
                  <a:pt x="25896" y="2382"/>
                  <a:pt x="25944" y="2417"/>
                </a:cubicBezTo>
                <a:cubicBezTo>
                  <a:pt x="25968" y="2441"/>
                  <a:pt x="26194" y="2512"/>
                  <a:pt x="26408" y="2655"/>
                </a:cubicBezTo>
                <a:lnTo>
                  <a:pt x="26373" y="2643"/>
                </a:lnTo>
                <a:lnTo>
                  <a:pt x="26885" y="2953"/>
                </a:lnTo>
                <a:lnTo>
                  <a:pt x="26885" y="2953"/>
                </a:lnTo>
                <a:lnTo>
                  <a:pt x="26706" y="2869"/>
                </a:lnTo>
                <a:lnTo>
                  <a:pt x="26706" y="2869"/>
                </a:lnTo>
                <a:cubicBezTo>
                  <a:pt x="26885" y="2989"/>
                  <a:pt x="27004" y="3060"/>
                  <a:pt x="27099" y="3108"/>
                </a:cubicBezTo>
                <a:cubicBezTo>
                  <a:pt x="27194" y="3167"/>
                  <a:pt x="27254" y="3203"/>
                  <a:pt x="27337" y="3239"/>
                </a:cubicBezTo>
                <a:cubicBezTo>
                  <a:pt x="27408" y="3274"/>
                  <a:pt x="27492" y="3310"/>
                  <a:pt x="27599" y="3381"/>
                </a:cubicBezTo>
                <a:cubicBezTo>
                  <a:pt x="27718" y="3453"/>
                  <a:pt x="27873" y="3536"/>
                  <a:pt x="28063" y="3703"/>
                </a:cubicBezTo>
                <a:lnTo>
                  <a:pt x="28028" y="3739"/>
                </a:lnTo>
                <a:cubicBezTo>
                  <a:pt x="28159" y="3834"/>
                  <a:pt x="28278" y="3929"/>
                  <a:pt x="28385" y="4012"/>
                </a:cubicBezTo>
                <a:cubicBezTo>
                  <a:pt x="28504" y="4084"/>
                  <a:pt x="28599" y="4167"/>
                  <a:pt x="28694" y="4239"/>
                </a:cubicBezTo>
                <a:cubicBezTo>
                  <a:pt x="28885" y="4393"/>
                  <a:pt x="29051" y="4548"/>
                  <a:pt x="29278" y="4751"/>
                </a:cubicBezTo>
                <a:cubicBezTo>
                  <a:pt x="29278" y="4751"/>
                  <a:pt x="29302" y="4727"/>
                  <a:pt x="29206" y="4667"/>
                </a:cubicBezTo>
                <a:cubicBezTo>
                  <a:pt x="29134" y="4606"/>
                  <a:pt x="29045" y="4517"/>
                  <a:pt x="29067" y="4517"/>
                </a:cubicBezTo>
                <a:cubicBezTo>
                  <a:pt x="29071" y="4517"/>
                  <a:pt x="29077" y="4520"/>
                  <a:pt x="29087" y="4524"/>
                </a:cubicBezTo>
                <a:cubicBezTo>
                  <a:pt x="29194" y="4596"/>
                  <a:pt x="29266" y="4655"/>
                  <a:pt x="29313" y="4703"/>
                </a:cubicBezTo>
                <a:cubicBezTo>
                  <a:pt x="29373" y="4739"/>
                  <a:pt x="29397" y="4774"/>
                  <a:pt x="29409" y="4786"/>
                </a:cubicBezTo>
                <a:cubicBezTo>
                  <a:pt x="29422" y="4795"/>
                  <a:pt x="29427" y="4799"/>
                  <a:pt x="29426" y="4799"/>
                </a:cubicBezTo>
                <a:cubicBezTo>
                  <a:pt x="29424" y="4799"/>
                  <a:pt x="29407" y="4789"/>
                  <a:pt x="29385" y="4774"/>
                </a:cubicBezTo>
                <a:cubicBezTo>
                  <a:pt x="29356" y="4760"/>
                  <a:pt x="29323" y="4741"/>
                  <a:pt x="29311" y="4741"/>
                </a:cubicBezTo>
                <a:cubicBezTo>
                  <a:pt x="29293" y="4741"/>
                  <a:pt x="29320" y="4781"/>
                  <a:pt x="29468" y="4929"/>
                </a:cubicBezTo>
                <a:cubicBezTo>
                  <a:pt x="29552" y="5001"/>
                  <a:pt x="29647" y="5072"/>
                  <a:pt x="29742" y="5155"/>
                </a:cubicBezTo>
                <a:cubicBezTo>
                  <a:pt x="29837" y="5239"/>
                  <a:pt x="29944" y="5334"/>
                  <a:pt x="30052" y="5429"/>
                </a:cubicBezTo>
                <a:cubicBezTo>
                  <a:pt x="30254" y="5632"/>
                  <a:pt x="30468" y="5846"/>
                  <a:pt x="30671" y="6048"/>
                </a:cubicBezTo>
                <a:cubicBezTo>
                  <a:pt x="30861" y="6275"/>
                  <a:pt x="31052" y="6477"/>
                  <a:pt x="31207" y="6656"/>
                </a:cubicBezTo>
                <a:cubicBezTo>
                  <a:pt x="31242" y="6703"/>
                  <a:pt x="31266" y="6739"/>
                  <a:pt x="31302" y="6775"/>
                </a:cubicBezTo>
                <a:lnTo>
                  <a:pt x="31171" y="6751"/>
                </a:lnTo>
                <a:lnTo>
                  <a:pt x="31171" y="6751"/>
                </a:lnTo>
                <a:lnTo>
                  <a:pt x="31207" y="6787"/>
                </a:lnTo>
                <a:lnTo>
                  <a:pt x="31183" y="6787"/>
                </a:lnTo>
                <a:cubicBezTo>
                  <a:pt x="31183" y="6775"/>
                  <a:pt x="31171" y="6763"/>
                  <a:pt x="31159" y="6763"/>
                </a:cubicBezTo>
                <a:cubicBezTo>
                  <a:pt x="27968" y="2917"/>
                  <a:pt x="23467" y="798"/>
                  <a:pt x="18836" y="512"/>
                </a:cubicBezTo>
                <a:lnTo>
                  <a:pt x="18824" y="476"/>
                </a:lnTo>
                <a:cubicBezTo>
                  <a:pt x="18770" y="473"/>
                  <a:pt x="18719" y="472"/>
                  <a:pt x="18676" y="472"/>
                </a:cubicBezTo>
                <a:cubicBezTo>
                  <a:pt x="18557" y="472"/>
                  <a:pt x="18496" y="483"/>
                  <a:pt x="18574" y="500"/>
                </a:cubicBezTo>
                <a:cubicBezTo>
                  <a:pt x="18395" y="488"/>
                  <a:pt x="18229" y="488"/>
                  <a:pt x="18050" y="488"/>
                </a:cubicBezTo>
                <a:cubicBezTo>
                  <a:pt x="18110" y="476"/>
                  <a:pt x="18157" y="453"/>
                  <a:pt x="18169" y="429"/>
                </a:cubicBezTo>
                <a:lnTo>
                  <a:pt x="18276" y="429"/>
                </a:lnTo>
                <a:lnTo>
                  <a:pt x="18503" y="441"/>
                </a:lnTo>
                <a:lnTo>
                  <a:pt x="18526" y="441"/>
                </a:lnTo>
                <a:lnTo>
                  <a:pt x="18514" y="429"/>
                </a:lnTo>
                <a:cubicBezTo>
                  <a:pt x="18532" y="423"/>
                  <a:pt x="18544" y="423"/>
                  <a:pt x="18555" y="423"/>
                </a:cubicBezTo>
                <a:cubicBezTo>
                  <a:pt x="18565" y="423"/>
                  <a:pt x="18574" y="423"/>
                  <a:pt x="18586" y="417"/>
                </a:cubicBezTo>
                <a:lnTo>
                  <a:pt x="18634" y="417"/>
                </a:lnTo>
                <a:cubicBezTo>
                  <a:pt x="18693" y="417"/>
                  <a:pt x="18764" y="429"/>
                  <a:pt x="18824" y="429"/>
                </a:cubicBezTo>
                <a:lnTo>
                  <a:pt x="18860" y="429"/>
                </a:lnTo>
                <a:lnTo>
                  <a:pt x="18872" y="464"/>
                </a:lnTo>
                <a:cubicBezTo>
                  <a:pt x="19098" y="488"/>
                  <a:pt x="19312" y="524"/>
                  <a:pt x="19503" y="548"/>
                </a:cubicBezTo>
                <a:lnTo>
                  <a:pt x="19324" y="500"/>
                </a:lnTo>
                <a:cubicBezTo>
                  <a:pt x="19455" y="500"/>
                  <a:pt x="19598" y="512"/>
                  <a:pt x="19765" y="524"/>
                </a:cubicBezTo>
                <a:cubicBezTo>
                  <a:pt x="19931" y="548"/>
                  <a:pt x="20110" y="583"/>
                  <a:pt x="20300" y="607"/>
                </a:cubicBezTo>
                <a:cubicBezTo>
                  <a:pt x="20396" y="631"/>
                  <a:pt x="20491" y="643"/>
                  <a:pt x="20598" y="655"/>
                </a:cubicBezTo>
                <a:cubicBezTo>
                  <a:pt x="20693" y="679"/>
                  <a:pt x="20800" y="703"/>
                  <a:pt x="20908" y="726"/>
                </a:cubicBezTo>
                <a:cubicBezTo>
                  <a:pt x="21015" y="738"/>
                  <a:pt x="21122" y="762"/>
                  <a:pt x="21229" y="786"/>
                </a:cubicBezTo>
                <a:cubicBezTo>
                  <a:pt x="21336" y="810"/>
                  <a:pt x="21455" y="822"/>
                  <a:pt x="21574" y="845"/>
                </a:cubicBezTo>
                <a:lnTo>
                  <a:pt x="21551" y="845"/>
                </a:lnTo>
                <a:cubicBezTo>
                  <a:pt x="21693" y="881"/>
                  <a:pt x="21836" y="893"/>
                  <a:pt x="22003" y="917"/>
                </a:cubicBezTo>
                <a:cubicBezTo>
                  <a:pt x="22098" y="929"/>
                  <a:pt x="22182" y="941"/>
                  <a:pt x="22289" y="964"/>
                </a:cubicBezTo>
                <a:cubicBezTo>
                  <a:pt x="22396" y="988"/>
                  <a:pt x="22515" y="1024"/>
                  <a:pt x="22646" y="1072"/>
                </a:cubicBezTo>
                <a:cubicBezTo>
                  <a:pt x="22522" y="1062"/>
                  <a:pt x="22313" y="999"/>
                  <a:pt x="22242" y="999"/>
                </a:cubicBezTo>
                <a:cubicBezTo>
                  <a:pt x="22224" y="999"/>
                  <a:pt x="22215" y="1003"/>
                  <a:pt x="22217" y="1012"/>
                </a:cubicBezTo>
                <a:cubicBezTo>
                  <a:pt x="22491" y="1072"/>
                  <a:pt x="22765" y="1143"/>
                  <a:pt x="23027" y="1203"/>
                </a:cubicBezTo>
                <a:cubicBezTo>
                  <a:pt x="23156" y="1257"/>
                  <a:pt x="23902" y="1496"/>
                  <a:pt x="23819" y="1496"/>
                </a:cubicBezTo>
                <a:cubicBezTo>
                  <a:pt x="23810" y="1496"/>
                  <a:pt x="23793" y="1494"/>
                  <a:pt x="23765" y="1488"/>
                </a:cubicBezTo>
                <a:lnTo>
                  <a:pt x="23765" y="1488"/>
                </a:lnTo>
                <a:cubicBezTo>
                  <a:pt x="23825" y="1500"/>
                  <a:pt x="23896" y="1524"/>
                  <a:pt x="23968" y="1536"/>
                </a:cubicBezTo>
                <a:cubicBezTo>
                  <a:pt x="24039" y="1572"/>
                  <a:pt x="24110" y="1596"/>
                  <a:pt x="24194" y="1619"/>
                </a:cubicBezTo>
                <a:cubicBezTo>
                  <a:pt x="24349" y="1679"/>
                  <a:pt x="24503" y="1738"/>
                  <a:pt x="24634" y="1798"/>
                </a:cubicBezTo>
                <a:cubicBezTo>
                  <a:pt x="24765" y="1846"/>
                  <a:pt x="24860" y="1893"/>
                  <a:pt x="24920" y="1905"/>
                </a:cubicBezTo>
                <a:cubicBezTo>
                  <a:pt x="24935" y="1913"/>
                  <a:pt x="24945" y="1917"/>
                  <a:pt x="24950" y="1917"/>
                </a:cubicBezTo>
                <a:cubicBezTo>
                  <a:pt x="24959" y="1917"/>
                  <a:pt x="24941" y="1898"/>
                  <a:pt x="24884" y="1857"/>
                </a:cubicBezTo>
                <a:cubicBezTo>
                  <a:pt x="24063" y="1500"/>
                  <a:pt x="23110" y="1155"/>
                  <a:pt x="22074" y="893"/>
                </a:cubicBezTo>
                <a:cubicBezTo>
                  <a:pt x="21074" y="643"/>
                  <a:pt x="19991" y="464"/>
                  <a:pt x="18919" y="405"/>
                </a:cubicBezTo>
                <a:lnTo>
                  <a:pt x="18907" y="369"/>
                </a:lnTo>
                <a:lnTo>
                  <a:pt x="18836" y="357"/>
                </a:lnTo>
                <a:lnTo>
                  <a:pt x="18574" y="357"/>
                </a:lnTo>
                <a:cubicBezTo>
                  <a:pt x="18562" y="357"/>
                  <a:pt x="18562" y="357"/>
                  <a:pt x="18550" y="369"/>
                </a:cubicBezTo>
                <a:lnTo>
                  <a:pt x="18526" y="369"/>
                </a:lnTo>
                <a:cubicBezTo>
                  <a:pt x="18514" y="369"/>
                  <a:pt x="18503" y="369"/>
                  <a:pt x="18503" y="381"/>
                </a:cubicBezTo>
                <a:lnTo>
                  <a:pt x="18253" y="381"/>
                </a:lnTo>
                <a:cubicBezTo>
                  <a:pt x="18264" y="369"/>
                  <a:pt x="18264" y="369"/>
                  <a:pt x="18276" y="357"/>
                </a:cubicBezTo>
                <a:lnTo>
                  <a:pt x="18288" y="345"/>
                </a:lnTo>
                <a:cubicBezTo>
                  <a:pt x="18288" y="345"/>
                  <a:pt x="18288" y="345"/>
                  <a:pt x="18276" y="322"/>
                </a:cubicBezTo>
                <a:lnTo>
                  <a:pt x="18264" y="298"/>
                </a:lnTo>
                <a:cubicBezTo>
                  <a:pt x="18253" y="286"/>
                  <a:pt x="18253" y="274"/>
                  <a:pt x="18253" y="274"/>
                </a:cubicBezTo>
                <a:cubicBezTo>
                  <a:pt x="18241" y="250"/>
                  <a:pt x="18229" y="238"/>
                  <a:pt x="18217" y="238"/>
                </a:cubicBezTo>
                <a:cubicBezTo>
                  <a:pt x="18169" y="191"/>
                  <a:pt x="18122" y="155"/>
                  <a:pt x="18074" y="131"/>
                </a:cubicBezTo>
                <a:cubicBezTo>
                  <a:pt x="18026" y="107"/>
                  <a:pt x="17979" y="83"/>
                  <a:pt x="17919" y="60"/>
                </a:cubicBezTo>
                <a:lnTo>
                  <a:pt x="17872" y="48"/>
                </a:lnTo>
                <a:lnTo>
                  <a:pt x="17824" y="24"/>
                </a:lnTo>
                <a:cubicBezTo>
                  <a:pt x="17800" y="24"/>
                  <a:pt x="17788" y="12"/>
                  <a:pt x="17764" y="12"/>
                </a:cubicBezTo>
                <a:cubicBezTo>
                  <a:pt x="17764" y="12"/>
                  <a:pt x="17741" y="12"/>
                  <a:pt x="17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4"/>
          <p:cNvGrpSpPr/>
          <p:nvPr/>
        </p:nvGrpSpPr>
        <p:grpSpPr>
          <a:xfrm>
            <a:off x="0" y="0"/>
            <a:ext cx="9150600" cy="5145300"/>
            <a:chOff x="0" y="0"/>
            <a:chExt cx="9150600" cy="5145300"/>
          </a:xfrm>
        </p:grpSpPr>
        <p:sp>
          <p:nvSpPr>
            <p:cNvPr id="257" name="Google Shape;257;p24"/>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261" name="Shape 261"/>
        <p:cNvGrpSpPr/>
        <p:nvPr/>
      </p:nvGrpSpPr>
      <p:grpSpPr>
        <a:xfrm>
          <a:off x="0" y="0"/>
          <a:ext cx="0" cy="0"/>
          <a:chOff x="0" y="0"/>
          <a:chExt cx="0" cy="0"/>
        </a:xfrm>
      </p:grpSpPr>
      <p:pic>
        <p:nvPicPr>
          <p:cNvPr id="262" name="Google Shape;262;p25"/>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263" name="Google Shape;263;p25"/>
          <p:cNvGrpSpPr/>
          <p:nvPr/>
        </p:nvGrpSpPr>
        <p:grpSpPr>
          <a:xfrm>
            <a:off x="0" y="0"/>
            <a:ext cx="9150600" cy="5145300"/>
            <a:chOff x="0" y="0"/>
            <a:chExt cx="9150600" cy="5145300"/>
          </a:xfrm>
        </p:grpSpPr>
        <p:sp>
          <p:nvSpPr>
            <p:cNvPr id="264" name="Google Shape;264;p25"/>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5"/>
          <p:cNvSpPr txBox="1"/>
          <p:nvPr>
            <p:ph idx="1" type="subTitle"/>
          </p:nvPr>
        </p:nvSpPr>
        <p:spPr>
          <a:xfrm>
            <a:off x="1191175" y="3593675"/>
            <a:ext cx="18972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25"/>
          <p:cNvSpPr txBox="1"/>
          <p:nvPr>
            <p:ph hasCustomPrompt="1" type="title"/>
          </p:nvPr>
        </p:nvSpPr>
        <p:spPr>
          <a:xfrm>
            <a:off x="1679275" y="1957375"/>
            <a:ext cx="921000" cy="6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270" name="Google Shape;270;p25"/>
          <p:cNvSpPr txBox="1"/>
          <p:nvPr>
            <p:ph idx="2" type="subTitle"/>
          </p:nvPr>
        </p:nvSpPr>
        <p:spPr>
          <a:xfrm>
            <a:off x="1191175" y="3202475"/>
            <a:ext cx="1897200" cy="391200"/>
          </a:xfrm>
          <a:prstGeom prst="rect">
            <a:avLst/>
          </a:prstGeom>
          <a:solidFill>
            <a:schemeClr val="dk1"/>
          </a:solidFill>
        </p:spPr>
        <p:txBody>
          <a:bodyPr anchorCtr="0" anchor="ctr" bIns="0" lIns="0" spcFirstLastPara="1" rIns="0" wrap="square" tIns="0">
            <a:noAutofit/>
          </a:bodyPr>
          <a:lstStyle>
            <a:lvl1pPr indent="0" lvl="0" marL="0" marR="0" rtl="0" algn="ctr">
              <a:lnSpc>
                <a:spcPct val="100000"/>
              </a:lnSpc>
              <a:spcBef>
                <a:spcPts val="0"/>
              </a:spcBef>
              <a:spcAft>
                <a:spcPts val="0"/>
              </a:spcAft>
              <a:buSzPts val="2200"/>
              <a:buFont typeface="Slackey"/>
              <a:buNone/>
              <a:defRPr sz="2200">
                <a:solidFill>
                  <a:schemeClr val="dk2"/>
                </a:solidFill>
                <a:latin typeface="Slackey"/>
                <a:ea typeface="Slackey"/>
                <a:cs typeface="Slackey"/>
                <a:sym typeface="Slackey"/>
              </a:defRPr>
            </a:lvl1pPr>
            <a:lvl2pPr lvl="1" rtl="0" algn="ctr">
              <a:lnSpc>
                <a:spcPct val="100000"/>
              </a:lnSpc>
              <a:spcBef>
                <a:spcPts val="0"/>
              </a:spcBef>
              <a:spcAft>
                <a:spcPts val="0"/>
              </a:spcAft>
              <a:buSzPts val="2200"/>
              <a:buFont typeface="Slackey"/>
              <a:buNone/>
              <a:defRPr sz="2200">
                <a:latin typeface="Slackey"/>
                <a:ea typeface="Slackey"/>
                <a:cs typeface="Slackey"/>
                <a:sym typeface="Slackey"/>
              </a:defRPr>
            </a:lvl2pPr>
            <a:lvl3pPr lvl="2" rtl="0" algn="ctr">
              <a:lnSpc>
                <a:spcPct val="100000"/>
              </a:lnSpc>
              <a:spcBef>
                <a:spcPts val="0"/>
              </a:spcBef>
              <a:spcAft>
                <a:spcPts val="0"/>
              </a:spcAft>
              <a:buSzPts val="2200"/>
              <a:buFont typeface="Slackey"/>
              <a:buNone/>
              <a:defRPr sz="2200">
                <a:latin typeface="Slackey"/>
                <a:ea typeface="Slackey"/>
                <a:cs typeface="Slackey"/>
                <a:sym typeface="Slackey"/>
              </a:defRPr>
            </a:lvl3pPr>
            <a:lvl4pPr lvl="3" rtl="0" algn="ctr">
              <a:lnSpc>
                <a:spcPct val="100000"/>
              </a:lnSpc>
              <a:spcBef>
                <a:spcPts val="0"/>
              </a:spcBef>
              <a:spcAft>
                <a:spcPts val="0"/>
              </a:spcAft>
              <a:buSzPts val="2200"/>
              <a:buFont typeface="Slackey"/>
              <a:buNone/>
              <a:defRPr sz="2200">
                <a:latin typeface="Slackey"/>
                <a:ea typeface="Slackey"/>
                <a:cs typeface="Slackey"/>
                <a:sym typeface="Slackey"/>
              </a:defRPr>
            </a:lvl4pPr>
            <a:lvl5pPr lvl="4" rtl="0" algn="ctr">
              <a:lnSpc>
                <a:spcPct val="100000"/>
              </a:lnSpc>
              <a:spcBef>
                <a:spcPts val="0"/>
              </a:spcBef>
              <a:spcAft>
                <a:spcPts val="0"/>
              </a:spcAft>
              <a:buSzPts val="2200"/>
              <a:buFont typeface="Slackey"/>
              <a:buNone/>
              <a:defRPr sz="2200">
                <a:latin typeface="Slackey"/>
                <a:ea typeface="Slackey"/>
                <a:cs typeface="Slackey"/>
                <a:sym typeface="Slackey"/>
              </a:defRPr>
            </a:lvl5pPr>
            <a:lvl6pPr lvl="5" rtl="0" algn="ctr">
              <a:lnSpc>
                <a:spcPct val="100000"/>
              </a:lnSpc>
              <a:spcBef>
                <a:spcPts val="0"/>
              </a:spcBef>
              <a:spcAft>
                <a:spcPts val="0"/>
              </a:spcAft>
              <a:buSzPts val="2200"/>
              <a:buFont typeface="Slackey"/>
              <a:buNone/>
              <a:defRPr sz="2200">
                <a:latin typeface="Slackey"/>
                <a:ea typeface="Slackey"/>
                <a:cs typeface="Slackey"/>
                <a:sym typeface="Slackey"/>
              </a:defRPr>
            </a:lvl6pPr>
            <a:lvl7pPr lvl="6" rtl="0" algn="ctr">
              <a:lnSpc>
                <a:spcPct val="100000"/>
              </a:lnSpc>
              <a:spcBef>
                <a:spcPts val="0"/>
              </a:spcBef>
              <a:spcAft>
                <a:spcPts val="0"/>
              </a:spcAft>
              <a:buSzPts val="2200"/>
              <a:buFont typeface="Slackey"/>
              <a:buNone/>
              <a:defRPr sz="2200">
                <a:latin typeface="Slackey"/>
                <a:ea typeface="Slackey"/>
                <a:cs typeface="Slackey"/>
                <a:sym typeface="Slackey"/>
              </a:defRPr>
            </a:lvl7pPr>
            <a:lvl8pPr lvl="7" rtl="0" algn="ctr">
              <a:lnSpc>
                <a:spcPct val="100000"/>
              </a:lnSpc>
              <a:spcBef>
                <a:spcPts val="0"/>
              </a:spcBef>
              <a:spcAft>
                <a:spcPts val="0"/>
              </a:spcAft>
              <a:buSzPts val="2200"/>
              <a:buFont typeface="Slackey"/>
              <a:buNone/>
              <a:defRPr sz="2200">
                <a:latin typeface="Slackey"/>
                <a:ea typeface="Slackey"/>
                <a:cs typeface="Slackey"/>
                <a:sym typeface="Slackey"/>
              </a:defRPr>
            </a:lvl8pPr>
            <a:lvl9pPr lvl="8" rtl="0" algn="ctr">
              <a:lnSpc>
                <a:spcPct val="100000"/>
              </a:lnSpc>
              <a:spcBef>
                <a:spcPts val="0"/>
              </a:spcBef>
              <a:spcAft>
                <a:spcPts val="0"/>
              </a:spcAft>
              <a:buSzPts val="2200"/>
              <a:buFont typeface="Slackey"/>
              <a:buNone/>
              <a:defRPr sz="2200">
                <a:latin typeface="Slackey"/>
                <a:ea typeface="Slackey"/>
                <a:cs typeface="Slackey"/>
                <a:sym typeface="Slackey"/>
              </a:defRPr>
            </a:lvl9pPr>
          </a:lstStyle>
          <a:p/>
        </p:txBody>
      </p:sp>
      <p:sp>
        <p:nvSpPr>
          <p:cNvPr id="271" name="Google Shape;271;p25"/>
          <p:cNvSpPr txBox="1"/>
          <p:nvPr>
            <p:ph idx="3" type="subTitle"/>
          </p:nvPr>
        </p:nvSpPr>
        <p:spPr>
          <a:xfrm>
            <a:off x="3623163" y="3593675"/>
            <a:ext cx="18972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 name="Google Shape;272;p25"/>
          <p:cNvSpPr txBox="1"/>
          <p:nvPr>
            <p:ph hasCustomPrompt="1" idx="4" type="title"/>
          </p:nvPr>
        </p:nvSpPr>
        <p:spPr>
          <a:xfrm>
            <a:off x="4111263" y="1957375"/>
            <a:ext cx="921000" cy="6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273" name="Google Shape;273;p25"/>
          <p:cNvSpPr txBox="1"/>
          <p:nvPr>
            <p:ph idx="5" type="subTitle"/>
          </p:nvPr>
        </p:nvSpPr>
        <p:spPr>
          <a:xfrm>
            <a:off x="3623163" y="3202475"/>
            <a:ext cx="1897200" cy="391200"/>
          </a:xfrm>
          <a:prstGeom prst="rect">
            <a:avLst/>
          </a:prstGeom>
          <a:solidFill>
            <a:schemeClr val="dk1"/>
          </a:solidFill>
        </p:spPr>
        <p:txBody>
          <a:bodyPr anchorCtr="0" anchor="ctr" bIns="0" lIns="0" spcFirstLastPara="1" rIns="0" wrap="square" tIns="0">
            <a:noAutofit/>
          </a:bodyPr>
          <a:lstStyle>
            <a:lvl1pPr indent="0" lvl="0" marL="0" marR="0" rtl="0" algn="ctr">
              <a:lnSpc>
                <a:spcPct val="100000"/>
              </a:lnSpc>
              <a:spcBef>
                <a:spcPts val="0"/>
              </a:spcBef>
              <a:spcAft>
                <a:spcPts val="0"/>
              </a:spcAft>
              <a:buSzPts val="2200"/>
              <a:buFont typeface="Slackey"/>
              <a:buNone/>
              <a:defRPr sz="2200">
                <a:solidFill>
                  <a:schemeClr val="dk2"/>
                </a:solidFill>
                <a:latin typeface="Slackey"/>
                <a:ea typeface="Slackey"/>
                <a:cs typeface="Slackey"/>
                <a:sym typeface="Slackey"/>
              </a:defRPr>
            </a:lvl1pPr>
            <a:lvl2pPr lvl="1" rtl="0" algn="ctr">
              <a:lnSpc>
                <a:spcPct val="100000"/>
              </a:lnSpc>
              <a:spcBef>
                <a:spcPts val="0"/>
              </a:spcBef>
              <a:spcAft>
                <a:spcPts val="0"/>
              </a:spcAft>
              <a:buSzPts val="2200"/>
              <a:buFont typeface="Slackey"/>
              <a:buNone/>
              <a:defRPr sz="2200">
                <a:latin typeface="Slackey"/>
                <a:ea typeface="Slackey"/>
                <a:cs typeface="Slackey"/>
                <a:sym typeface="Slackey"/>
              </a:defRPr>
            </a:lvl2pPr>
            <a:lvl3pPr lvl="2" rtl="0" algn="ctr">
              <a:lnSpc>
                <a:spcPct val="100000"/>
              </a:lnSpc>
              <a:spcBef>
                <a:spcPts val="0"/>
              </a:spcBef>
              <a:spcAft>
                <a:spcPts val="0"/>
              </a:spcAft>
              <a:buSzPts val="2200"/>
              <a:buFont typeface="Slackey"/>
              <a:buNone/>
              <a:defRPr sz="2200">
                <a:latin typeface="Slackey"/>
                <a:ea typeface="Slackey"/>
                <a:cs typeface="Slackey"/>
                <a:sym typeface="Slackey"/>
              </a:defRPr>
            </a:lvl3pPr>
            <a:lvl4pPr lvl="3" rtl="0" algn="ctr">
              <a:lnSpc>
                <a:spcPct val="100000"/>
              </a:lnSpc>
              <a:spcBef>
                <a:spcPts val="0"/>
              </a:spcBef>
              <a:spcAft>
                <a:spcPts val="0"/>
              </a:spcAft>
              <a:buSzPts val="2200"/>
              <a:buFont typeface="Slackey"/>
              <a:buNone/>
              <a:defRPr sz="2200">
                <a:latin typeface="Slackey"/>
                <a:ea typeface="Slackey"/>
                <a:cs typeface="Slackey"/>
                <a:sym typeface="Slackey"/>
              </a:defRPr>
            </a:lvl4pPr>
            <a:lvl5pPr lvl="4" rtl="0" algn="ctr">
              <a:lnSpc>
                <a:spcPct val="100000"/>
              </a:lnSpc>
              <a:spcBef>
                <a:spcPts val="0"/>
              </a:spcBef>
              <a:spcAft>
                <a:spcPts val="0"/>
              </a:spcAft>
              <a:buSzPts val="2200"/>
              <a:buFont typeface="Slackey"/>
              <a:buNone/>
              <a:defRPr sz="2200">
                <a:latin typeface="Slackey"/>
                <a:ea typeface="Slackey"/>
                <a:cs typeface="Slackey"/>
                <a:sym typeface="Slackey"/>
              </a:defRPr>
            </a:lvl5pPr>
            <a:lvl6pPr lvl="5" rtl="0" algn="ctr">
              <a:lnSpc>
                <a:spcPct val="100000"/>
              </a:lnSpc>
              <a:spcBef>
                <a:spcPts val="0"/>
              </a:spcBef>
              <a:spcAft>
                <a:spcPts val="0"/>
              </a:spcAft>
              <a:buSzPts val="2200"/>
              <a:buFont typeface="Slackey"/>
              <a:buNone/>
              <a:defRPr sz="2200">
                <a:latin typeface="Slackey"/>
                <a:ea typeface="Slackey"/>
                <a:cs typeface="Slackey"/>
                <a:sym typeface="Slackey"/>
              </a:defRPr>
            </a:lvl6pPr>
            <a:lvl7pPr lvl="6" rtl="0" algn="ctr">
              <a:lnSpc>
                <a:spcPct val="100000"/>
              </a:lnSpc>
              <a:spcBef>
                <a:spcPts val="0"/>
              </a:spcBef>
              <a:spcAft>
                <a:spcPts val="0"/>
              </a:spcAft>
              <a:buSzPts val="2200"/>
              <a:buFont typeface="Slackey"/>
              <a:buNone/>
              <a:defRPr sz="2200">
                <a:latin typeface="Slackey"/>
                <a:ea typeface="Slackey"/>
                <a:cs typeface="Slackey"/>
                <a:sym typeface="Slackey"/>
              </a:defRPr>
            </a:lvl7pPr>
            <a:lvl8pPr lvl="7" rtl="0" algn="ctr">
              <a:lnSpc>
                <a:spcPct val="100000"/>
              </a:lnSpc>
              <a:spcBef>
                <a:spcPts val="0"/>
              </a:spcBef>
              <a:spcAft>
                <a:spcPts val="0"/>
              </a:spcAft>
              <a:buSzPts val="2200"/>
              <a:buFont typeface="Slackey"/>
              <a:buNone/>
              <a:defRPr sz="2200">
                <a:latin typeface="Slackey"/>
                <a:ea typeface="Slackey"/>
                <a:cs typeface="Slackey"/>
                <a:sym typeface="Slackey"/>
              </a:defRPr>
            </a:lvl8pPr>
            <a:lvl9pPr lvl="8" rtl="0" algn="ctr">
              <a:lnSpc>
                <a:spcPct val="100000"/>
              </a:lnSpc>
              <a:spcBef>
                <a:spcPts val="0"/>
              </a:spcBef>
              <a:spcAft>
                <a:spcPts val="0"/>
              </a:spcAft>
              <a:buSzPts val="2200"/>
              <a:buFont typeface="Slackey"/>
              <a:buNone/>
              <a:defRPr sz="2200">
                <a:latin typeface="Slackey"/>
                <a:ea typeface="Slackey"/>
                <a:cs typeface="Slackey"/>
                <a:sym typeface="Slackey"/>
              </a:defRPr>
            </a:lvl9pPr>
          </a:lstStyle>
          <a:p/>
        </p:txBody>
      </p:sp>
      <p:sp>
        <p:nvSpPr>
          <p:cNvPr id="274" name="Google Shape;274;p25"/>
          <p:cNvSpPr txBox="1"/>
          <p:nvPr>
            <p:ph idx="6" type="subTitle"/>
          </p:nvPr>
        </p:nvSpPr>
        <p:spPr>
          <a:xfrm>
            <a:off x="6055625" y="3593675"/>
            <a:ext cx="1897200" cy="65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25"/>
          <p:cNvSpPr txBox="1"/>
          <p:nvPr>
            <p:ph hasCustomPrompt="1" idx="7" type="title"/>
          </p:nvPr>
        </p:nvSpPr>
        <p:spPr>
          <a:xfrm>
            <a:off x="6543725" y="1957375"/>
            <a:ext cx="921000" cy="6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a:r>
              <a:t>xx%</a:t>
            </a:r>
          </a:p>
        </p:txBody>
      </p:sp>
      <p:sp>
        <p:nvSpPr>
          <p:cNvPr id="276" name="Google Shape;276;p25"/>
          <p:cNvSpPr txBox="1"/>
          <p:nvPr>
            <p:ph idx="8" type="subTitle"/>
          </p:nvPr>
        </p:nvSpPr>
        <p:spPr>
          <a:xfrm>
            <a:off x="6055625" y="3202475"/>
            <a:ext cx="1897200" cy="391200"/>
          </a:xfrm>
          <a:prstGeom prst="rect">
            <a:avLst/>
          </a:prstGeom>
          <a:solidFill>
            <a:schemeClr val="dk1"/>
          </a:solidFill>
        </p:spPr>
        <p:txBody>
          <a:bodyPr anchorCtr="0" anchor="ctr" bIns="0" lIns="0" spcFirstLastPara="1" rIns="0" wrap="square" tIns="0">
            <a:noAutofit/>
          </a:bodyPr>
          <a:lstStyle>
            <a:lvl1pPr indent="0" lvl="0" marL="0" marR="0" rtl="0" algn="ctr">
              <a:lnSpc>
                <a:spcPct val="100000"/>
              </a:lnSpc>
              <a:spcBef>
                <a:spcPts val="0"/>
              </a:spcBef>
              <a:spcAft>
                <a:spcPts val="0"/>
              </a:spcAft>
              <a:buSzPts val="2200"/>
              <a:buFont typeface="Slackey"/>
              <a:buNone/>
              <a:defRPr sz="2200">
                <a:solidFill>
                  <a:schemeClr val="dk2"/>
                </a:solidFill>
                <a:latin typeface="Slackey"/>
                <a:ea typeface="Slackey"/>
                <a:cs typeface="Slackey"/>
                <a:sym typeface="Slackey"/>
              </a:defRPr>
            </a:lvl1pPr>
            <a:lvl2pPr lvl="1" rtl="0" algn="ctr">
              <a:lnSpc>
                <a:spcPct val="100000"/>
              </a:lnSpc>
              <a:spcBef>
                <a:spcPts val="0"/>
              </a:spcBef>
              <a:spcAft>
                <a:spcPts val="0"/>
              </a:spcAft>
              <a:buSzPts val="2200"/>
              <a:buFont typeface="Slackey"/>
              <a:buNone/>
              <a:defRPr sz="2200">
                <a:latin typeface="Slackey"/>
                <a:ea typeface="Slackey"/>
                <a:cs typeface="Slackey"/>
                <a:sym typeface="Slackey"/>
              </a:defRPr>
            </a:lvl2pPr>
            <a:lvl3pPr lvl="2" rtl="0" algn="ctr">
              <a:lnSpc>
                <a:spcPct val="100000"/>
              </a:lnSpc>
              <a:spcBef>
                <a:spcPts val="0"/>
              </a:spcBef>
              <a:spcAft>
                <a:spcPts val="0"/>
              </a:spcAft>
              <a:buSzPts val="2200"/>
              <a:buFont typeface="Slackey"/>
              <a:buNone/>
              <a:defRPr sz="2200">
                <a:latin typeface="Slackey"/>
                <a:ea typeface="Slackey"/>
                <a:cs typeface="Slackey"/>
                <a:sym typeface="Slackey"/>
              </a:defRPr>
            </a:lvl3pPr>
            <a:lvl4pPr lvl="3" rtl="0" algn="ctr">
              <a:lnSpc>
                <a:spcPct val="100000"/>
              </a:lnSpc>
              <a:spcBef>
                <a:spcPts val="0"/>
              </a:spcBef>
              <a:spcAft>
                <a:spcPts val="0"/>
              </a:spcAft>
              <a:buSzPts val="2200"/>
              <a:buFont typeface="Slackey"/>
              <a:buNone/>
              <a:defRPr sz="2200">
                <a:latin typeface="Slackey"/>
                <a:ea typeface="Slackey"/>
                <a:cs typeface="Slackey"/>
                <a:sym typeface="Slackey"/>
              </a:defRPr>
            </a:lvl4pPr>
            <a:lvl5pPr lvl="4" rtl="0" algn="ctr">
              <a:lnSpc>
                <a:spcPct val="100000"/>
              </a:lnSpc>
              <a:spcBef>
                <a:spcPts val="0"/>
              </a:spcBef>
              <a:spcAft>
                <a:spcPts val="0"/>
              </a:spcAft>
              <a:buSzPts val="2200"/>
              <a:buFont typeface="Slackey"/>
              <a:buNone/>
              <a:defRPr sz="2200">
                <a:latin typeface="Slackey"/>
                <a:ea typeface="Slackey"/>
                <a:cs typeface="Slackey"/>
                <a:sym typeface="Slackey"/>
              </a:defRPr>
            </a:lvl5pPr>
            <a:lvl6pPr lvl="5" rtl="0" algn="ctr">
              <a:lnSpc>
                <a:spcPct val="100000"/>
              </a:lnSpc>
              <a:spcBef>
                <a:spcPts val="0"/>
              </a:spcBef>
              <a:spcAft>
                <a:spcPts val="0"/>
              </a:spcAft>
              <a:buSzPts val="2200"/>
              <a:buFont typeface="Slackey"/>
              <a:buNone/>
              <a:defRPr sz="2200">
                <a:latin typeface="Slackey"/>
                <a:ea typeface="Slackey"/>
                <a:cs typeface="Slackey"/>
                <a:sym typeface="Slackey"/>
              </a:defRPr>
            </a:lvl6pPr>
            <a:lvl7pPr lvl="6" rtl="0" algn="ctr">
              <a:lnSpc>
                <a:spcPct val="100000"/>
              </a:lnSpc>
              <a:spcBef>
                <a:spcPts val="0"/>
              </a:spcBef>
              <a:spcAft>
                <a:spcPts val="0"/>
              </a:spcAft>
              <a:buSzPts val="2200"/>
              <a:buFont typeface="Slackey"/>
              <a:buNone/>
              <a:defRPr sz="2200">
                <a:latin typeface="Slackey"/>
                <a:ea typeface="Slackey"/>
                <a:cs typeface="Slackey"/>
                <a:sym typeface="Slackey"/>
              </a:defRPr>
            </a:lvl7pPr>
            <a:lvl8pPr lvl="7" rtl="0" algn="ctr">
              <a:lnSpc>
                <a:spcPct val="100000"/>
              </a:lnSpc>
              <a:spcBef>
                <a:spcPts val="0"/>
              </a:spcBef>
              <a:spcAft>
                <a:spcPts val="0"/>
              </a:spcAft>
              <a:buSzPts val="2200"/>
              <a:buFont typeface="Slackey"/>
              <a:buNone/>
              <a:defRPr sz="2200">
                <a:latin typeface="Slackey"/>
                <a:ea typeface="Slackey"/>
                <a:cs typeface="Slackey"/>
                <a:sym typeface="Slackey"/>
              </a:defRPr>
            </a:lvl8pPr>
            <a:lvl9pPr lvl="8" rtl="0" algn="ctr">
              <a:lnSpc>
                <a:spcPct val="100000"/>
              </a:lnSpc>
              <a:spcBef>
                <a:spcPts val="0"/>
              </a:spcBef>
              <a:spcAft>
                <a:spcPts val="0"/>
              </a:spcAft>
              <a:buSzPts val="2200"/>
              <a:buFont typeface="Slackey"/>
              <a:buNone/>
              <a:defRPr sz="2200">
                <a:latin typeface="Slackey"/>
                <a:ea typeface="Slackey"/>
                <a:cs typeface="Slackey"/>
                <a:sym typeface="Slackey"/>
              </a:defRPr>
            </a:lvl9pPr>
          </a:lstStyle>
          <a:p/>
        </p:txBody>
      </p:sp>
      <p:sp>
        <p:nvSpPr>
          <p:cNvPr id="277" name="Google Shape;277;p25"/>
          <p:cNvSpPr txBox="1"/>
          <p:nvPr>
            <p:ph idx="9"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278" name="Shape 278"/>
        <p:cNvGrpSpPr/>
        <p:nvPr/>
      </p:nvGrpSpPr>
      <p:grpSpPr>
        <a:xfrm>
          <a:off x="0" y="0"/>
          <a:ext cx="0" cy="0"/>
          <a:chOff x="0" y="0"/>
          <a:chExt cx="0" cy="0"/>
        </a:xfrm>
      </p:grpSpPr>
      <p:pic>
        <p:nvPicPr>
          <p:cNvPr id="279" name="Google Shape;279;p26"/>
          <p:cNvPicPr preferRelativeResize="0"/>
          <p:nvPr/>
        </p:nvPicPr>
        <p:blipFill>
          <a:blip r:embed="rId2">
            <a:alphaModFix amt="25000"/>
          </a:blip>
          <a:stretch>
            <a:fillRect/>
          </a:stretch>
        </p:blipFill>
        <p:spPr>
          <a:xfrm>
            <a:off x="0" y="0"/>
            <a:ext cx="9144000" cy="5143530"/>
          </a:xfrm>
          <a:prstGeom prst="rect">
            <a:avLst/>
          </a:prstGeom>
          <a:noFill/>
          <a:ln>
            <a:noFill/>
          </a:ln>
        </p:spPr>
      </p:pic>
      <p:sp>
        <p:nvSpPr>
          <p:cNvPr id="280" name="Google Shape;280;p26"/>
          <p:cNvSpPr/>
          <p:nvPr/>
        </p:nvSpPr>
        <p:spPr>
          <a:xfrm>
            <a:off x="5971575" y="823400"/>
            <a:ext cx="4351285" cy="4371608"/>
          </a:xfrm>
          <a:custGeom>
            <a:rect b="b" l="l" r="r" t="t"/>
            <a:pathLst>
              <a:path extrusionOk="0" h="35707" w="35541">
                <a:moveTo>
                  <a:pt x="31826" y="6953"/>
                </a:moveTo>
                <a:cubicBezTo>
                  <a:pt x="31826" y="6953"/>
                  <a:pt x="31826" y="6953"/>
                  <a:pt x="31826" y="6953"/>
                </a:cubicBezTo>
                <a:cubicBezTo>
                  <a:pt x="31826" y="6953"/>
                  <a:pt x="31826" y="6953"/>
                  <a:pt x="31826" y="6953"/>
                </a:cubicBezTo>
                <a:lnTo>
                  <a:pt x="31826" y="6953"/>
                </a:lnTo>
                <a:cubicBezTo>
                  <a:pt x="31826" y="6953"/>
                  <a:pt x="31826" y="6953"/>
                  <a:pt x="31826" y="6953"/>
                </a:cubicBezTo>
                <a:close/>
                <a:moveTo>
                  <a:pt x="31826" y="6953"/>
                </a:moveTo>
                <a:cubicBezTo>
                  <a:pt x="31857" y="6985"/>
                  <a:pt x="31889" y="7015"/>
                  <a:pt x="31921" y="7037"/>
                </a:cubicBezTo>
                <a:cubicBezTo>
                  <a:pt x="31885" y="7013"/>
                  <a:pt x="31861" y="6977"/>
                  <a:pt x="31826" y="6953"/>
                </a:cubicBezTo>
                <a:close/>
                <a:moveTo>
                  <a:pt x="32981" y="8777"/>
                </a:moveTo>
                <a:lnTo>
                  <a:pt x="32985" y="8790"/>
                </a:lnTo>
                <a:lnTo>
                  <a:pt x="32985" y="8790"/>
                </a:lnTo>
                <a:cubicBezTo>
                  <a:pt x="32983" y="8785"/>
                  <a:pt x="32982" y="8781"/>
                  <a:pt x="32981" y="8777"/>
                </a:cubicBezTo>
                <a:close/>
                <a:moveTo>
                  <a:pt x="34240" y="11476"/>
                </a:moveTo>
                <a:cubicBezTo>
                  <a:pt x="34241" y="11480"/>
                  <a:pt x="34242" y="11485"/>
                  <a:pt x="34243" y="11490"/>
                </a:cubicBezTo>
                <a:cubicBezTo>
                  <a:pt x="34243" y="11486"/>
                  <a:pt x="34241" y="11481"/>
                  <a:pt x="34240" y="11476"/>
                </a:cubicBezTo>
                <a:close/>
                <a:moveTo>
                  <a:pt x="679" y="12466"/>
                </a:moveTo>
                <a:lnTo>
                  <a:pt x="596" y="12633"/>
                </a:lnTo>
                <a:cubicBezTo>
                  <a:pt x="593" y="12638"/>
                  <a:pt x="591" y="12643"/>
                  <a:pt x="588" y="12649"/>
                </a:cubicBezTo>
                <a:lnTo>
                  <a:pt x="588" y="12649"/>
                </a:lnTo>
                <a:cubicBezTo>
                  <a:pt x="621" y="12592"/>
                  <a:pt x="645" y="12534"/>
                  <a:pt x="679" y="12466"/>
                </a:cubicBezTo>
                <a:close/>
                <a:moveTo>
                  <a:pt x="588" y="12649"/>
                </a:moveTo>
                <a:cubicBezTo>
                  <a:pt x="587" y="12651"/>
                  <a:pt x="585" y="12654"/>
                  <a:pt x="584" y="12656"/>
                </a:cubicBezTo>
                <a:cubicBezTo>
                  <a:pt x="580" y="12668"/>
                  <a:pt x="576" y="12679"/>
                  <a:pt x="572" y="12689"/>
                </a:cubicBezTo>
                <a:lnTo>
                  <a:pt x="572" y="12689"/>
                </a:lnTo>
                <a:cubicBezTo>
                  <a:pt x="577" y="12676"/>
                  <a:pt x="583" y="12662"/>
                  <a:pt x="588" y="12649"/>
                </a:cubicBezTo>
                <a:close/>
                <a:moveTo>
                  <a:pt x="572" y="12689"/>
                </a:moveTo>
                <a:lnTo>
                  <a:pt x="572" y="12689"/>
                </a:lnTo>
                <a:cubicBezTo>
                  <a:pt x="568" y="12699"/>
                  <a:pt x="564" y="12708"/>
                  <a:pt x="560" y="12716"/>
                </a:cubicBezTo>
                <a:cubicBezTo>
                  <a:pt x="548" y="12740"/>
                  <a:pt x="548" y="12752"/>
                  <a:pt x="536" y="12775"/>
                </a:cubicBezTo>
                <a:cubicBezTo>
                  <a:pt x="536" y="12787"/>
                  <a:pt x="536" y="12787"/>
                  <a:pt x="536" y="12811"/>
                </a:cubicBezTo>
                <a:lnTo>
                  <a:pt x="536" y="12823"/>
                </a:lnTo>
                <a:cubicBezTo>
                  <a:pt x="536" y="12835"/>
                  <a:pt x="548" y="12835"/>
                  <a:pt x="548" y="12835"/>
                </a:cubicBezTo>
                <a:lnTo>
                  <a:pt x="560" y="12835"/>
                </a:lnTo>
                <a:lnTo>
                  <a:pt x="563" y="12833"/>
                </a:lnTo>
                <a:lnTo>
                  <a:pt x="563" y="12833"/>
                </a:lnTo>
                <a:cubicBezTo>
                  <a:pt x="568" y="12835"/>
                  <a:pt x="572" y="12835"/>
                  <a:pt x="572" y="12835"/>
                </a:cubicBezTo>
                <a:lnTo>
                  <a:pt x="584" y="12823"/>
                </a:lnTo>
                <a:cubicBezTo>
                  <a:pt x="580" y="12823"/>
                  <a:pt x="578" y="12823"/>
                  <a:pt x="576" y="12823"/>
                </a:cubicBezTo>
                <a:lnTo>
                  <a:pt x="576" y="12823"/>
                </a:lnTo>
                <a:lnTo>
                  <a:pt x="563" y="12833"/>
                </a:lnTo>
                <a:lnTo>
                  <a:pt x="563" y="12833"/>
                </a:lnTo>
                <a:cubicBezTo>
                  <a:pt x="558" y="12831"/>
                  <a:pt x="553" y="12828"/>
                  <a:pt x="548" y="12823"/>
                </a:cubicBezTo>
                <a:cubicBezTo>
                  <a:pt x="536" y="12811"/>
                  <a:pt x="548" y="12799"/>
                  <a:pt x="548" y="12787"/>
                </a:cubicBezTo>
                <a:cubicBezTo>
                  <a:pt x="548" y="12775"/>
                  <a:pt x="548" y="12764"/>
                  <a:pt x="548" y="12752"/>
                </a:cubicBezTo>
                <a:cubicBezTo>
                  <a:pt x="556" y="12728"/>
                  <a:pt x="564" y="12709"/>
                  <a:pt x="572" y="12689"/>
                </a:cubicBezTo>
                <a:close/>
                <a:moveTo>
                  <a:pt x="48" y="16788"/>
                </a:moveTo>
                <a:cubicBezTo>
                  <a:pt x="48" y="16820"/>
                  <a:pt x="48" y="16852"/>
                  <a:pt x="57" y="16876"/>
                </a:cubicBezTo>
                <a:lnTo>
                  <a:pt x="57" y="16876"/>
                </a:lnTo>
                <a:lnTo>
                  <a:pt x="48" y="16788"/>
                </a:lnTo>
                <a:close/>
                <a:moveTo>
                  <a:pt x="57" y="16876"/>
                </a:moveTo>
                <a:lnTo>
                  <a:pt x="60" y="16907"/>
                </a:lnTo>
                <a:cubicBezTo>
                  <a:pt x="60" y="16907"/>
                  <a:pt x="60" y="16895"/>
                  <a:pt x="60" y="16883"/>
                </a:cubicBezTo>
                <a:cubicBezTo>
                  <a:pt x="59" y="16881"/>
                  <a:pt x="58" y="16878"/>
                  <a:pt x="57" y="16876"/>
                </a:cubicBezTo>
                <a:close/>
                <a:moveTo>
                  <a:pt x="34528" y="23408"/>
                </a:moveTo>
                <a:lnTo>
                  <a:pt x="34522" y="23426"/>
                </a:lnTo>
                <a:lnTo>
                  <a:pt x="34528" y="23420"/>
                </a:lnTo>
                <a:lnTo>
                  <a:pt x="34528" y="23408"/>
                </a:lnTo>
                <a:close/>
                <a:moveTo>
                  <a:pt x="893" y="23717"/>
                </a:moveTo>
                <a:cubicBezTo>
                  <a:pt x="901" y="23733"/>
                  <a:pt x="909" y="23749"/>
                  <a:pt x="917" y="23765"/>
                </a:cubicBezTo>
                <a:cubicBezTo>
                  <a:pt x="917" y="23765"/>
                  <a:pt x="905" y="23765"/>
                  <a:pt x="905" y="23753"/>
                </a:cubicBezTo>
                <a:cubicBezTo>
                  <a:pt x="905" y="23753"/>
                  <a:pt x="905" y="23741"/>
                  <a:pt x="893" y="23741"/>
                </a:cubicBezTo>
                <a:lnTo>
                  <a:pt x="893" y="23717"/>
                </a:lnTo>
                <a:close/>
                <a:moveTo>
                  <a:pt x="4102" y="29132"/>
                </a:moveTo>
                <a:lnTo>
                  <a:pt x="4120" y="29158"/>
                </a:lnTo>
                <a:lnTo>
                  <a:pt x="4132" y="29170"/>
                </a:lnTo>
                <a:cubicBezTo>
                  <a:pt x="4123" y="29157"/>
                  <a:pt x="4113" y="29144"/>
                  <a:pt x="4102" y="29132"/>
                </a:cubicBezTo>
                <a:close/>
                <a:moveTo>
                  <a:pt x="7561" y="32695"/>
                </a:moveTo>
                <a:cubicBezTo>
                  <a:pt x="7569" y="32700"/>
                  <a:pt x="7577" y="32705"/>
                  <a:pt x="7585" y="32709"/>
                </a:cubicBezTo>
                <a:lnTo>
                  <a:pt x="7585" y="32709"/>
                </a:lnTo>
                <a:cubicBezTo>
                  <a:pt x="7578" y="32704"/>
                  <a:pt x="7570" y="32699"/>
                  <a:pt x="7561" y="32695"/>
                </a:cubicBezTo>
                <a:close/>
                <a:moveTo>
                  <a:pt x="26303" y="33463"/>
                </a:moveTo>
                <a:cubicBezTo>
                  <a:pt x="26306" y="33468"/>
                  <a:pt x="26313" y="33468"/>
                  <a:pt x="26313" y="33468"/>
                </a:cubicBezTo>
                <a:lnTo>
                  <a:pt x="26303" y="33463"/>
                </a:lnTo>
                <a:close/>
                <a:moveTo>
                  <a:pt x="16239" y="35671"/>
                </a:moveTo>
                <a:lnTo>
                  <a:pt x="16239" y="35671"/>
                </a:lnTo>
                <a:cubicBezTo>
                  <a:pt x="16239" y="35671"/>
                  <a:pt x="16240" y="35671"/>
                  <a:pt x="16240" y="35671"/>
                </a:cubicBezTo>
                <a:cubicBezTo>
                  <a:pt x="16284" y="35675"/>
                  <a:pt x="16326" y="35676"/>
                  <a:pt x="16368" y="35676"/>
                </a:cubicBezTo>
                <a:cubicBezTo>
                  <a:pt x="16368" y="35676"/>
                  <a:pt x="16369" y="35676"/>
                  <a:pt x="16370" y="35676"/>
                </a:cubicBezTo>
                <a:lnTo>
                  <a:pt x="16370" y="35676"/>
                </a:lnTo>
                <a:cubicBezTo>
                  <a:pt x="16370" y="35676"/>
                  <a:pt x="16371" y="35676"/>
                  <a:pt x="16371" y="35676"/>
                </a:cubicBezTo>
                <a:cubicBezTo>
                  <a:pt x="16449" y="35676"/>
                  <a:pt x="16527" y="35671"/>
                  <a:pt x="16605" y="35671"/>
                </a:cubicBezTo>
                <a:lnTo>
                  <a:pt x="16605" y="35671"/>
                </a:lnTo>
                <a:cubicBezTo>
                  <a:pt x="16528" y="35671"/>
                  <a:pt x="16450" y="35676"/>
                  <a:pt x="16370" y="35676"/>
                </a:cubicBezTo>
                <a:lnTo>
                  <a:pt x="16370" y="35676"/>
                </a:lnTo>
                <a:cubicBezTo>
                  <a:pt x="16330" y="35676"/>
                  <a:pt x="16291" y="35675"/>
                  <a:pt x="16252" y="35671"/>
                </a:cubicBezTo>
                <a:cubicBezTo>
                  <a:pt x="16248" y="35671"/>
                  <a:pt x="16243" y="35671"/>
                  <a:pt x="16239" y="35671"/>
                </a:cubicBezTo>
                <a:close/>
                <a:moveTo>
                  <a:pt x="17717" y="0"/>
                </a:moveTo>
                <a:cubicBezTo>
                  <a:pt x="17717" y="12"/>
                  <a:pt x="17705" y="12"/>
                  <a:pt x="17717" y="24"/>
                </a:cubicBezTo>
                <a:lnTo>
                  <a:pt x="17717" y="60"/>
                </a:lnTo>
                <a:lnTo>
                  <a:pt x="17705" y="60"/>
                </a:lnTo>
                <a:lnTo>
                  <a:pt x="17681" y="72"/>
                </a:lnTo>
                <a:cubicBezTo>
                  <a:pt x="17669" y="72"/>
                  <a:pt x="17657" y="72"/>
                  <a:pt x="17645" y="83"/>
                </a:cubicBezTo>
                <a:cubicBezTo>
                  <a:pt x="17610" y="83"/>
                  <a:pt x="17574" y="95"/>
                  <a:pt x="17550" y="95"/>
                </a:cubicBezTo>
                <a:cubicBezTo>
                  <a:pt x="17479" y="107"/>
                  <a:pt x="17419" y="119"/>
                  <a:pt x="17348" y="131"/>
                </a:cubicBezTo>
                <a:lnTo>
                  <a:pt x="17038" y="179"/>
                </a:lnTo>
                <a:lnTo>
                  <a:pt x="17026" y="179"/>
                </a:lnTo>
                <a:lnTo>
                  <a:pt x="17348" y="107"/>
                </a:lnTo>
                <a:lnTo>
                  <a:pt x="17348" y="107"/>
                </a:lnTo>
                <a:lnTo>
                  <a:pt x="16990" y="167"/>
                </a:lnTo>
                <a:lnTo>
                  <a:pt x="16633" y="131"/>
                </a:lnTo>
                <a:lnTo>
                  <a:pt x="16788" y="202"/>
                </a:lnTo>
                <a:lnTo>
                  <a:pt x="16729" y="214"/>
                </a:lnTo>
                <a:lnTo>
                  <a:pt x="16776" y="226"/>
                </a:lnTo>
                <a:lnTo>
                  <a:pt x="16752" y="226"/>
                </a:lnTo>
                <a:lnTo>
                  <a:pt x="16859" y="238"/>
                </a:lnTo>
                <a:lnTo>
                  <a:pt x="16979" y="298"/>
                </a:lnTo>
                <a:lnTo>
                  <a:pt x="16955" y="298"/>
                </a:lnTo>
                <a:cubicBezTo>
                  <a:pt x="16907" y="310"/>
                  <a:pt x="16848" y="322"/>
                  <a:pt x="16788" y="333"/>
                </a:cubicBezTo>
                <a:cubicBezTo>
                  <a:pt x="16764" y="345"/>
                  <a:pt x="16729" y="357"/>
                  <a:pt x="16705" y="369"/>
                </a:cubicBezTo>
                <a:cubicBezTo>
                  <a:pt x="16693" y="369"/>
                  <a:pt x="16669" y="381"/>
                  <a:pt x="16657" y="393"/>
                </a:cubicBezTo>
                <a:cubicBezTo>
                  <a:pt x="16633" y="393"/>
                  <a:pt x="16621" y="405"/>
                  <a:pt x="16621" y="405"/>
                </a:cubicBezTo>
                <a:lnTo>
                  <a:pt x="16609" y="405"/>
                </a:lnTo>
                <a:cubicBezTo>
                  <a:pt x="16550" y="417"/>
                  <a:pt x="16478" y="429"/>
                  <a:pt x="16419" y="429"/>
                </a:cubicBezTo>
                <a:cubicBezTo>
                  <a:pt x="16348" y="441"/>
                  <a:pt x="16276" y="453"/>
                  <a:pt x="16205" y="453"/>
                </a:cubicBezTo>
                <a:lnTo>
                  <a:pt x="15967" y="488"/>
                </a:lnTo>
                <a:lnTo>
                  <a:pt x="15907" y="500"/>
                </a:lnTo>
                <a:lnTo>
                  <a:pt x="15871" y="512"/>
                </a:lnTo>
                <a:cubicBezTo>
                  <a:pt x="15859" y="512"/>
                  <a:pt x="15847" y="500"/>
                  <a:pt x="15836" y="500"/>
                </a:cubicBezTo>
                <a:lnTo>
                  <a:pt x="15752" y="441"/>
                </a:lnTo>
                <a:lnTo>
                  <a:pt x="15752" y="441"/>
                </a:lnTo>
                <a:cubicBezTo>
                  <a:pt x="15776" y="453"/>
                  <a:pt x="15824" y="464"/>
                  <a:pt x="15859" y="476"/>
                </a:cubicBezTo>
                <a:cubicBezTo>
                  <a:pt x="15871" y="476"/>
                  <a:pt x="15883" y="476"/>
                  <a:pt x="15883" y="464"/>
                </a:cubicBezTo>
                <a:cubicBezTo>
                  <a:pt x="15883" y="464"/>
                  <a:pt x="15871" y="453"/>
                  <a:pt x="15871" y="453"/>
                </a:cubicBezTo>
                <a:lnTo>
                  <a:pt x="15752" y="381"/>
                </a:lnTo>
                <a:cubicBezTo>
                  <a:pt x="15681" y="417"/>
                  <a:pt x="15621" y="453"/>
                  <a:pt x="15550" y="500"/>
                </a:cubicBezTo>
                <a:lnTo>
                  <a:pt x="15621" y="500"/>
                </a:lnTo>
                <a:lnTo>
                  <a:pt x="15586" y="512"/>
                </a:lnTo>
                <a:cubicBezTo>
                  <a:pt x="15562" y="512"/>
                  <a:pt x="15550" y="524"/>
                  <a:pt x="15514" y="524"/>
                </a:cubicBezTo>
                <a:lnTo>
                  <a:pt x="15431" y="548"/>
                </a:lnTo>
                <a:cubicBezTo>
                  <a:pt x="15431" y="548"/>
                  <a:pt x="15431" y="536"/>
                  <a:pt x="15431" y="536"/>
                </a:cubicBezTo>
                <a:lnTo>
                  <a:pt x="15597" y="405"/>
                </a:lnTo>
                <a:cubicBezTo>
                  <a:pt x="15633" y="405"/>
                  <a:pt x="15681" y="393"/>
                  <a:pt x="15740" y="381"/>
                </a:cubicBezTo>
                <a:cubicBezTo>
                  <a:pt x="15871" y="345"/>
                  <a:pt x="15978" y="322"/>
                  <a:pt x="16086" y="310"/>
                </a:cubicBezTo>
                <a:cubicBezTo>
                  <a:pt x="16193" y="286"/>
                  <a:pt x="16300" y="274"/>
                  <a:pt x="16395" y="262"/>
                </a:cubicBezTo>
                <a:lnTo>
                  <a:pt x="16764" y="202"/>
                </a:lnTo>
                <a:lnTo>
                  <a:pt x="16419" y="119"/>
                </a:lnTo>
                <a:cubicBezTo>
                  <a:pt x="16383" y="119"/>
                  <a:pt x="16348" y="107"/>
                  <a:pt x="16300" y="95"/>
                </a:cubicBezTo>
                <a:cubicBezTo>
                  <a:pt x="16264" y="95"/>
                  <a:pt x="16217" y="95"/>
                  <a:pt x="16181" y="107"/>
                </a:cubicBezTo>
                <a:lnTo>
                  <a:pt x="16038" y="107"/>
                </a:lnTo>
                <a:lnTo>
                  <a:pt x="15967" y="95"/>
                </a:lnTo>
                <a:cubicBezTo>
                  <a:pt x="15955" y="107"/>
                  <a:pt x="15931" y="119"/>
                  <a:pt x="15919" y="119"/>
                </a:cubicBezTo>
                <a:cubicBezTo>
                  <a:pt x="15931" y="119"/>
                  <a:pt x="15943" y="119"/>
                  <a:pt x="15943" y="131"/>
                </a:cubicBezTo>
                <a:lnTo>
                  <a:pt x="15907" y="131"/>
                </a:lnTo>
                <a:cubicBezTo>
                  <a:pt x="15919" y="131"/>
                  <a:pt x="15931" y="131"/>
                  <a:pt x="15943" y="143"/>
                </a:cubicBezTo>
                <a:lnTo>
                  <a:pt x="15943" y="155"/>
                </a:lnTo>
                <a:lnTo>
                  <a:pt x="15931" y="143"/>
                </a:lnTo>
                <a:lnTo>
                  <a:pt x="15919" y="143"/>
                </a:lnTo>
                <a:cubicBezTo>
                  <a:pt x="15919" y="143"/>
                  <a:pt x="15895" y="155"/>
                  <a:pt x="15895" y="155"/>
                </a:cubicBezTo>
                <a:cubicBezTo>
                  <a:pt x="15871" y="155"/>
                  <a:pt x="15847" y="167"/>
                  <a:pt x="15824" y="167"/>
                </a:cubicBezTo>
                <a:cubicBezTo>
                  <a:pt x="15740" y="191"/>
                  <a:pt x="15657" y="202"/>
                  <a:pt x="15550" y="202"/>
                </a:cubicBezTo>
                <a:cubicBezTo>
                  <a:pt x="15458" y="216"/>
                  <a:pt x="15405" y="221"/>
                  <a:pt x="15377" y="221"/>
                </a:cubicBezTo>
                <a:cubicBezTo>
                  <a:pt x="15331" y="221"/>
                  <a:pt x="15362" y="206"/>
                  <a:pt x="15407" y="191"/>
                </a:cubicBezTo>
                <a:lnTo>
                  <a:pt x="15407" y="191"/>
                </a:lnTo>
                <a:cubicBezTo>
                  <a:pt x="15300" y="202"/>
                  <a:pt x="15193" y="214"/>
                  <a:pt x="15097" y="238"/>
                </a:cubicBezTo>
                <a:cubicBezTo>
                  <a:pt x="15074" y="250"/>
                  <a:pt x="15050" y="250"/>
                  <a:pt x="15026" y="262"/>
                </a:cubicBezTo>
                <a:lnTo>
                  <a:pt x="15014" y="274"/>
                </a:lnTo>
                <a:lnTo>
                  <a:pt x="15002" y="286"/>
                </a:lnTo>
                <a:cubicBezTo>
                  <a:pt x="15002" y="286"/>
                  <a:pt x="15014" y="298"/>
                  <a:pt x="15014" y="298"/>
                </a:cubicBezTo>
                <a:lnTo>
                  <a:pt x="14990" y="298"/>
                </a:lnTo>
                <a:cubicBezTo>
                  <a:pt x="14954" y="298"/>
                  <a:pt x="14883" y="310"/>
                  <a:pt x="14824" y="310"/>
                </a:cubicBezTo>
                <a:cubicBezTo>
                  <a:pt x="14764" y="322"/>
                  <a:pt x="14716" y="333"/>
                  <a:pt x="14657" y="345"/>
                </a:cubicBezTo>
                <a:cubicBezTo>
                  <a:pt x="14550" y="357"/>
                  <a:pt x="14443" y="381"/>
                  <a:pt x="14312" y="393"/>
                </a:cubicBezTo>
                <a:cubicBezTo>
                  <a:pt x="14300" y="381"/>
                  <a:pt x="14264" y="369"/>
                  <a:pt x="14216" y="357"/>
                </a:cubicBezTo>
                <a:cubicBezTo>
                  <a:pt x="14169" y="357"/>
                  <a:pt x="14121" y="357"/>
                  <a:pt x="14026" y="345"/>
                </a:cubicBezTo>
                <a:lnTo>
                  <a:pt x="13931" y="345"/>
                </a:lnTo>
                <a:lnTo>
                  <a:pt x="13931" y="357"/>
                </a:lnTo>
                <a:lnTo>
                  <a:pt x="13966" y="357"/>
                </a:lnTo>
                <a:lnTo>
                  <a:pt x="13978" y="369"/>
                </a:lnTo>
                <a:lnTo>
                  <a:pt x="13966" y="369"/>
                </a:lnTo>
                <a:lnTo>
                  <a:pt x="13966" y="381"/>
                </a:lnTo>
                <a:lnTo>
                  <a:pt x="13978" y="393"/>
                </a:lnTo>
                <a:lnTo>
                  <a:pt x="13966" y="393"/>
                </a:lnTo>
                <a:lnTo>
                  <a:pt x="13907" y="417"/>
                </a:lnTo>
                <a:cubicBezTo>
                  <a:pt x="13871" y="417"/>
                  <a:pt x="13823" y="429"/>
                  <a:pt x="13776" y="441"/>
                </a:cubicBezTo>
                <a:cubicBezTo>
                  <a:pt x="13752" y="441"/>
                  <a:pt x="13716" y="453"/>
                  <a:pt x="13692" y="464"/>
                </a:cubicBezTo>
                <a:cubicBezTo>
                  <a:pt x="13669" y="488"/>
                  <a:pt x="13657" y="488"/>
                  <a:pt x="13657" y="488"/>
                </a:cubicBezTo>
                <a:lnTo>
                  <a:pt x="13633" y="500"/>
                </a:lnTo>
                <a:lnTo>
                  <a:pt x="13609" y="512"/>
                </a:lnTo>
                <a:lnTo>
                  <a:pt x="13597" y="524"/>
                </a:lnTo>
                <a:lnTo>
                  <a:pt x="13585" y="536"/>
                </a:lnTo>
                <a:lnTo>
                  <a:pt x="13573" y="560"/>
                </a:lnTo>
                <a:cubicBezTo>
                  <a:pt x="13573" y="572"/>
                  <a:pt x="13573" y="595"/>
                  <a:pt x="13585" y="619"/>
                </a:cubicBezTo>
                <a:cubicBezTo>
                  <a:pt x="13597" y="619"/>
                  <a:pt x="13597" y="631"/>
                  <a:pt x="13609" y="631"/>
                </a:cubicBezTo>
                <a:cubicBezTo>
                  <a:pt x="13585" y="643"/>
                  <a:pt x="13573" y="643"/>
                  <a:pt x="13550" y="655"/>
                </a:cubicBezTo>
                <a:cubicBezTo>
                  <a:pt x="13430" y="691"/>
                  <a:pt x="13323" y="726"/>
                  <a:pt x="13216" y="774"/>
                </a:cubicBezTo>
                <a:cubicBezTo>
                  <a:pt x="13109" y="810"/>
                  <a:pt x="12990" y="845"/>
                  <a:pt x="12883" y="893"/>
                </a:cubicBezTo>
                <a:cubicBezTo>
                  <a:pt x="12871" y="893"/>
                  <a:pt x="12859" y="893"/>
                  <a:pt x="12847" y="905"/>
                </a:cubicBezTo>
                <a:lnTo>
                  <a:pt x="12847" y="893"/>
                </a:lnTo>
                <a:cubicBezTo>
                  <a:pt x="12835" y="869"/>
                  <a:pt x="12835" y="869"/>
                  <a:pt x="12823" y="857"/>
                </a:cubicBezTo>
                <a:lnTo>
                  <a:pt x="12788" y="857"/>
                </a:lnTo>
                <a:cubicBezTo>
                  <a:pt x="12788" y="857"/>
                  <a:pt x="12776" y="857"/>
                  <a:pt x="12764" y="845"/>
                </a:cubicBezTo>
                <a:lnTo>
                  <a:pt x="12752" y="857"/>
                </a:lnTo>
                <a:cubicBezTo>
                  <a:pt x="12668" y="881"/>
                  <a:pt x="12597" y="917"/>
                  <a:pt x="12526" y="941"/>
                </a:cubicBezTo>
                <a:lnTo>
                  <a:pt x="12466" y="976"/>
                </a:lnTo>
                <a:lnTo>
                  <a:pt x="12347" y="976"/>
                </a:lnTo>
                <a:lnTo>
                  <a:pt x="12252" y="988"/>
                </a:lnTo>
                <a:lnTo>
                  <a:pt x="12168" y="988"/>
                </a:lnTo>
                <a:cubicBezTo>
                  <a:pt x="12204" y="976"/>
                  <a:pt x="12264" y="953"/>
                  <a:pt x="12335" y="917"/>
                </a:cubicBezTo>
                <a:lnTo>
                  <a:pt x="12311" y="917"/>
                </a:lnTo>
                <a:lnTo>
                  <a:pt x="12276" y="905"/>
                </a:lnTo>
                <a:lnTo>
                  <a:pt x="12192" y="905"/>
                </a:lnTo>
                <a:cubicBezTo>
                  <a:pt x="12097" y="941"/>
                  <a:pt x="11990" y="976"/>
                  <a:pt x="11883" y="1012"/>
                </a:cubicBezTo>
                <a:lnTo>
                  <a:pt x="11823" y="1024"/>
                </a:lnTo>
                <a:cubicBezTo>
                  <a:pt x="11811" y="1036"/>
                  <a:pt x="11799" y="1036"/>
                  <a:pt x="11787" y="1036"/>
                </a:cubicBezTo>
                <a:lnTo>
                  <a:pt x="11764" y="1048"/>
                </a:lnTo>
                <a:cubicBezTo>
                  <a:pt x="11716" y="1060"/>
                  <a:pt x="11668" y="1072"/>
                  <a:pt x="11621" y="1084"/>
                </a:cubicBezTo>
                <a:cubicBezTo>
                  <a:pt x="11442" y="1143"/>
                  <a:pt x="11264" y="1203"/>
                  <a:pt x="11097" y="1274"/>
                </a:cubicBezTo>
                <a:cubicBezTo>
                  <a:pt x="11153" y="1246"/>
                  <a:pt x="11173" y="1234"/>
                  <a:pt x="11167" y="1234"/>
                </a:cubicBezTo>
                <a:lnTo>
                  <a:pt x="11167" y="1234"/>
                </a:lnTo>
                <a:cubicBezTo>
                  <a:pt x="11156" y="1234"/>
                  <a:pt x="11048" y="1279"/>
                  <a:pt x="10930" y="1334"/>
                </a:cubicBezTo>
                <a:cubicBezTo>
                  <a:pt x="10883" y="1345"/>
                  <a:pt x="10835" y="1381"/>
                  <a:pt x="10799" y="1393"/>
                </a:cubicBezTo>
                <a:cubicBezTo>
                  <a:pt x="10752" y="1405"/>
                  <a:pt x="10704" y="1429"/>
                  <a:pt x="10680" y="1441"/>
                </a:cubicBezTo>
                <a:cubicBezTo>
                  <a:pt x="10639" y="1461"/>
                  <a:pt x="10609" y="1474"/>
                  <a:pt x="10599" y="1474"/>
                </a:cubicBezTo>
                <a:cubicBezTo>
                  <a:pt x="10591" y="1474"/>
                  <a:pt x="10594" y="1468"/>
                  <a:pt x="10609" y="1453"/>
                </a:cubicBezTo>
                <a:lnTo>
                  <a:pt x="10609" y="1453"/>
                </a:lnTo>
                <a:cubicBezTo>
                  <a:pt x="10585" y="1477"/>
                  <a:pt x="10549" y="1512"/>
                  <a:pt x="10490" y="1560"/>
                </a:cubicBezTo>
                <a:lnTo>
                  <a:pt x="10418" y="1607"/>
                </a:lnTo>
                <a:lnTo>
                  <a:pt x="10406" y="1607"/>
                </a:lnTo>
                <a:cubicBezTo>
                  <a:pt x="10347" y="1631"/>
                  <a:pt x="10287" y="1667"/>
                  <a:pt x="10228" y="1691"/>
                </a:cubicBezTo>
                <a:cubicBezTo>
                  <a:pt x="10180" y="1726"/>
                  <a:pt x="10121" y="1750"/>
                  <a:pt x="10061" y="1786"/>
                </a:cubicBezTo>
                <a:cubicBezTo>
                  <a:pt x="9954" y="1846"/>
                  <a:pt x="9835" y="1905"/>
                  <a:pt x="9728" y="1965"/>
                </a:cubicBezTo>
                <a:lnTo>
                  <a:pt x="9716" y="1953"/>
                </a:lnTo>
                <a:lnTo>
                  <a:pt x="9680" y="1977"/>
                </a:lnTo>
                <a:cubicBezTo>
                  <a:pt x="9466" y="2072"/>
                  <a:pt x="9263" y="2191"/>
                  <a:pt x="9120" y="2286"/>
                </a:cubicBezTo>
                <a:cubicBezTo>
                  <a:pt x="8966" y="2381"/>
                  <a:pt x="8870" y="2465"/>
                  <a:pt x="8858" y="2500"/>
                </a:cubicBezTo>
                <a:cubicBezTo>
                  <a:pt x="8025" y="2989"/>
                  <a:pt x="8847" y="2536"/>
                  <a:pt x="7882" y="3096"/>
                </a:cubicBezTo>
                <a:cubicBezTo>
                  <a:pt x="7870" y="3084"/>
                  <a:pt x="8037" y="2989"/>
                  <a:pt x="8096" y="2953"/>
                </a:cubicBezTo>
                <a:lnTo>
                  <a:pt x="8096" y="2953"/>
                </a:lnTo>
                <a:cubicBezTo>
                  <a:pt x="7906" y="3060"/>
                  <a:pt x="7763" y="3155"/>
                  <a:pt x="7632" y="3239"/>
                </a:cubicBezTo>
                <a:cubicBezTo>
                  <a:pt x="7561" y="3286"/>
                  <a:pt x="7489" y="3322"/>
                  <a:pt x="7418" y="3358"/>
                </a:cubicBezTo>
                <a:cubicBezTo>
                  <a:pt x="7406" y="3370"/>
                  <a:pt x="7382" y="3381"/>
                  <a:pt x="7370" y="3393"/>
                </a:cubicBezTo>
                <a:lnTo>
                  <a:pt x="7311" y="3429"/>
                </a:lnTo>
                <a:cubicBezTo>
                  <a:pt x="7275" y="3453"/>
                  <a:pt x="7239" y="3477"/>
                  <a:pt x="7204" y="3501"/>
                </a:cubicBezTo>
                <a:cubicBezTo>
                  <a:pt x="6596" y="3965"/>
                  <a:pt x="6953" y="3727"/>
                  <a:pt x="6823" y="3870"/>
                </a:cubicBezTo>
                <a:cubicBezTo>
                  <a:pt x="6751" y="3929"/>
                  <a:pt x="6668" y="3989"/>
                  <a:pt x="6572" y="4048"/>
                </a:cubicBezTo>
                <a:lnTo>
                  <a:pt x="6465" y="4060"/>
                </a:lnTo>
                <a:cubicBezTo>
                  <a:pt x="6382" y="4132"/>
                  <a:pt x="6275" y="4215"/>
                  <a:pt x="6168" y="4310"/>
                </a:cubicBezTo>
                <a:cubicBezTo>
                  <a:pt x="6132" y="4334"/>
                  <a:pt x="6108" y="4346"/>
                  <a:pt x="6084" y="4358"/>
                </a:cubicBezTo>
                <a:cubicBezTo>
                  <a:pt x="5989" y="4429"/>
                  <a:pt x="5930" y="4453"/>
                  <a:pt x="5715" y="4596"/>
                </a:cubicBezTo>
                <a:cubicBezTo>
                  <a:pt x="5703" y="4620"/>
                  <a:pt x="5691" y="4643"/>
                  <a:pt x="5656" y="4679"/>
                </a:cubicBezTo>
                <a:cubicBezTo>
                  <a:pt x="5620" y="4727"/>
                  <a:pt x="5572" y="4763"/>
                  <a:pt x="5525" y="4834"/>
                </a:cubicBezTo>
                <a:cubicBezTo>
                  <a:pt x="5525" y="4846"/>
                  <a:pt x="5513" y="4846"/>
                  <a:pt x="5513" y="4858"/>
                </a:cubicBezTo>
                <a:cubicBezTo>
                  <a:pt x="5513" y="4870"/>
                  <a:pt x="5489" y="4870"/>
                  <a:pt x="5489" y="4882"/>
                </a:cubicBezTo>
                <a:cubicBezTo>
                  <a:pt x="5299" y="4977"/>
                  <a:pt x="5096" y="5167"/>
                  <a:pt x="4929" y="5346"/>
                </a:cubicBezTo>
                <a:cubicBezTo>
                  <a:pt x="4929" y="5346"/>
                  <a:pt x="4918" y="5346"/>
                  <a:pt x="4918" y="5358"/>
                </a:cubicBezTo>
                <a:cubicBezTo>
                  <a:pt x="4846" y="5419"/>
                  <a:pt x="4783" y="5499"/>
                  <a:pt x="4713" y="5573"/>
                </a:cubicBezTo>
                <a:lnTo>
                  <a:pt x="4713" y="5573"/>
                </a:lnTo>
                <a:cubicBezTo>
                  <a:pt x="4797" y="5469"/>
                  <a:pt x="4873" y="5374"/>
                  <a:pt x="4941" y="5286"/>
                </a:cubicBezTo>
                <a:lnTo>
                  <a:pt x="4941" y="5286"/>
                </a:lnTo>
                <a:cubicBezTo>
                  <a:pt x="4560" y="5656"/>
                  <a:pt x="4191" y="6120"/>
                  <a:pt x="3810" y="6584"/>
                </a:cubicBezTo>
                <a:lnTo>
                  <a:pt x="3798" y="6596"/>
                </a:lnTo>
                <a:lnTo>
                  <a:pt x="3810" y="6620"/>
                </a:lnTo>
                <a:lnTo>
                  <a:pt x="3846" y="6668"/>
                </a:lnTo>
                <a:cubicBezTo>
                  <a:pt x="3739" y="6799"/>
                  <a:pt x="3644" y="6941"/>
                  <a:pt x="3548" y="7084"/>
                </a:cubicBezTo>
                <a:cubicBezTo>
                  <a:pt x="3441" y="7227"/>
                  <a:pt x="3358" y="7370"/>
                  <a:pt x="3263" y="7513"/>
                </a:cubicBezTo>
                <a:cubicBezTo>
                  <a:pt x="3190" y="7629"/>
                  <a:pt x="3164" y="7667"/>
                  <a:pt x="3160" y="7667"/>
                </a:cubicBezTo>
                <a:cubicBezTo>
                  <a:pt x="3151" y="7667"/>
                  <a:pt x="3231" y="7518"/>
                  <a:pt x="3224" y="7518"/>
                </a:cubicBezTo>
                <a:lnTo>
                  <a:pt x="3224" y="7518"/>
                </a:lnTo>
                <a:cubicBezTo>
                  <a:pt x="3221" y="7518"/>
                  <a:pt x="3202" y="7545"/>
                  <a:pt x="3155" y="7620"/>
                </a:cubicBezTo>
                <a:cubicBezTo>
                  <a:pt x="3120" y="7691"/>
                  <a:pt x="3072" y="7751"/>
                  <a:pt x="3036" y="7811"/>
                </a:cubicBezTo>
                <a:lnTo>
                  <a:pt x="3013" y="7858"/>
                </a:lnTo>
                <a:lnTo>
                  <a:pt x="3072" y="7870"/>
                </a:lnTo>
                <a:lnTo>
                  <a:pt x="3084" y="7870"/>
                </a:lnTo>
                <a:cubicBezTo>
                  <a:pt x="3013" y="8013"/>
                  <a:pt x="2929" y="8132"/>
                  <a:pt x="2846" y="8251"/>
                </a:cubicBezTo>
                <a:cubicBezTo>
                  <a:pt x="2762" y="8382"/>
                  <a:pt x="2679" y="8513"/>
                  <a:pt x="2608" y="8644"/>
                </a:cubicBezTo>
                <a:cubicBezTo>
                  <a:pt x="2536" y="8739"/>
                  <a:pt x="2477" y="8846"/>
                  <a:pt x="2417" y="8942"/>
                </a:cubicBezTo>
                <a:lnTo>
                  <a:pt x="2381" y="8989"/>
                </a:lnTo>
                <a:cubicBezTo>
                  <a:pt x="2346" y="9049"/>
                  <a:pt x="2310" y="9096"/>
                  <a:pt x="2286" y="9144"/>
                </a:cubicBezTo>
                <a:lnTo>
                  <a:pt x="2262" y="9132"/>
                </a:lnTo>
                <a:lnTo>
                  <a:pt x="2191" y="9085"/>
                </a:lnTo>
                <a:cubicBezTo>
                  <a:pt x="2143" y="9132"/>
                  <a:pt x="2108" y="9192"/>
                  <a:pt x="2084" y="9251"/>
                </a:cubicBezTo>
                <a:cubicBezTo>
                  <a:pt x="2072" y="9287"/>
                  <a:pt x="2048" y="9311"/>
                  <a:pt x="2036" y="9346"/>
                </a:cubicBezTo>
                <a:cubicBezTo>
                  <a:pt x="2036" y="9358"/>
                  <a:pt x="2024" y="9370"/>
                  <a:pt x="2024" y="9394"/>
                </a:cubicBezTo>
                <a:cubicBezTo>
                  <a:pt x="2012" y="9418"/>
                  <a:pt x="2000" y="9430"/>
                  <a:pt x="2000" y="9477"/>
                </a:cubicBezTo>
                <a:lnTo>
                  <a:pt x="2000" y="9501"/>
                </a:lnTo>
                <a:cubicBezTo>
                  <a:pt x="1965" y="9573"/>
                  <a:pt x="1917" y="9644"/>
                  <a:pt x="1881" y="9716"/>
                </a:cubicBezTo>
                <a:cubicBezTo>
                  <a:pt x="1846" y="9787"/>
                  <a:pt x="1810" y="9858"/>
                  <a:pt x="1774" y="9942"/>
                </a:cubicBezTo>
                <a:cubicBezTo>
                  <a:pt x="1715" y="10085"/>
                  <a:pt x="1643" y="10251"/>
                  <a:pt x="1584" y="10394"/>
                </a:cubicBezTo>
                <a:cubicBezTo>
                  <a:pt x="1524" y="10549"/>
                  <a:pt x="1477" y="10704"/>
                  <a:pt x="1429" y="10847"/>
                </a:cubicBezTo>
                <a:cubicBezTo>
                  <a:pt x="1453" y="10799"/>
                  <a:pt x="1477" y="10763"/>
                  <a:pt x="1488" y="10740"/>
                </a:cubicBezTo>
                <a:lnTo>
                  <a:pt x="1488" y="10740"/>
                </a:lnTo>
                <a:cubicBezTo>
                  <a:pt x="1477" y="10763"/>
                  <a:pt x="1477" y="10787"/>
                  <a:pt x="1465" y="10811"/>
                </a:cubicBezTo>
                <a:cubicBezTo>
                  <a:pt x="1429" y="10859"/>
                  <a:pt x="1393" y="10990"/>
                  <a:pt x="1322" y="11156"/>
                </a:cubicBezTo>
                <a:cubicBezTo>
                  <a:pt x="1298" y="11228"/>
                  <a:pt x="1262" y="11299"/>
                  <a:pt x="1227" y="11382"/>
                </a:cubicBezTo>
                <a:cubicBezTo>
                  <a:pt x="1203" y="11442"/>
                  <a:pt x="1167" y="11501"/>
                  <a:pt x="1143" y="11561"/>
                </a:cubicBezTo>
                <a:cubicBezTo>
                  <a:pt x="1096" y="11740"/>
                  <a:pt x="1048" y="11859"/>
                  <a:pt x="988" y="11978"/>
                </a:cubicBezTo>
                <a:lnTo>
                  <a:pt x="977" y="11966"/>
                </a:lnTo>
                <a:lnTo>
                  <a:pt x="965" y="11966"/>
                </a:lnTo>
                <a:lnTo>
                  <a:pt x="905" y="11954"/>
                </a:lnTo>
                <a:lnTo>
                  <a:pt x="893" y="11990"/>
                </a:lnTo>
                <a:lnTo>
                  <a:pt x="762" y="12406"/>
                </a:lnTo>
                <a:cubicBezTo>
                  <a:pt x="655" y="12609"/>
                  <a:pt x="536" y="12787"/>
                  <a:pt x="560" y="12811"/>
                </a:cubicBezTo>
                <a:cubicBezTo>
                  <a:pt x="568" y="12820"/>
                  <a:pt x="571" y="12822"/>
                  <a:pt x="576" y="12823"/>
                </a:cubicBezTo>
                <a:lnTo>
                  <a:pt x="576" y="12823"/>
                </a:lnTo>
                <a:lnTo>
                  <a:pt x="607" y="12799"/>
                </a:lnTo>
                <a:lnTo>
                  <a:pt x="607" y="12799"/>
                </a:lnTo>
                <a:lnTo>
                  <a:pt x="619" y="12799"/>
                </a:lnTo>
                <a:lnTo>
                  <a:pt x="619" y="12787"/>
                </a:lnTo>
                <a:lnTo>
                  <a:pt x="631" y="12787"/>
                </a:lnTo>
                <a:lnTo>
                  <a:pt x="631" y="12799"/>
                </a:lnTo>
                <a:cubicBezTo>
                  <a:pt x="631" y="12823"/>
                  <a:pt x="631" y="12835"/>
                  <a:pt x="619" y="12847"/>
                </a:cubicBezTo>
                <a:cubicBezTo>
                  <a:pt x="607" y="12871"/>
                  <a:pt x="596" y="12895"/>
                  <a:pt x="596" y="12918"/>
                </a:cubicBezTo>
                <a:cubicBezTo>
                  <a:pt x="596" y="12930"/>
                  <a:pt x="584" y="12930"/>
                  <a:pt x="596" y="12942"/>
                </a:cubicBezTo>
                <a:cubicBezTo>
                  <a:pt x="596" y="12954"/>
                  <a:pt x="596" y="12978"/>
                  <a:pt x="607" y="12978"/>
                </a:cubicBezTo>
                <a:cubicBezTo>
                  <a:pt x="614" y="12981"/>
                  <a:pt x="619" y="12983"/>
                  <a:pt x="623" y="12983"/>
                </a:cubicBezTo>
                <a:cubicBezTo>
                  <a:pt x="632" y="12983"/>
                  <a:pt x="635" y="12974"/>
                  <a:pt x="643" y="12966"/>
                </a:cubicBezTo>
                <a:cubicBezTo>
                  <a:pt x="655" y="12966"/>
                  <a:pt x="667" y="12954"/>
                  <a:pt x="679" y="12942"/>
                </a:cubicBezTo>
                <a:lnTo>
                  <a:pt x="691" y="12930"/>
                </a:lnTo>
                <a:lnTo>
                  <a:pt x="703" y="12930"/>
                </a:lnTo>
                <a:cubicBezTo>
                  <a:pt x="691" y="12966"/>
                  <a:pt x="691" y="12990"/>
                  <a:pt x="679" y="13014"/>
                </a:cubicBezTo>
                <a:cubicBezTo>
                  <a:pt x="679" y="13049"/>
                  <a:pt x="679" y="13073"/>
                  <a:pt x="679" y="13097"/>
                </a:cubicBezTo>
                <a:cubicBezTo>
                  <a:pt x="667" y="13133"/>
                  <a:pt x="667" y="13156"/>
                  <a:pt x="667" y="13192"/>
                </a:cubicBezTo>
                <a:cubicBezTo>
                  <a:pt x="643" y="13204"/>
                  <a:pt x="619" y="13240"/>
                  <a:pt x="607" y="13287"/>
                </a:cubicBezTo>
                <a:cubicBezTo>
                  <a:pt x="584" y="13323"/>
                  <a:pt x="572" y="13359"/>
                  <a:pt x="572" y="13395"/>
                </a:cubicBezTo>
                <a:cubicBezTo>
                  <a:pt x="548" y="13466"/>
                  <a:pt x="536" y="13537"/>
                  <a:pt x="524" y="13609"/>
                </a:cubicBezTo>
                <a:cubicBezTo>
                  <a:pt x="512" y="13680"/>
                  <a:pt x="488" y="13740"/>
                  <a:pt x="476" y="13799"/>
                </a:cubicBezTo>
                <a:cubicBezTo>
                  <a:pt x="465" y="13871"/>
                  <a:pt x="441" y="13918"/>
                  <a:pt x="417" y="13966"/>
                </a:cubicBezTo>
                <a:cubicBezTo>
                  <a:pt x="441" y="13907"/>
                  <a:pt x="453" y="13847"/>
                  <a:pt x="453" y="13776"/>
                </a:cubicBezTo>
                <a:lnTo>
                  <a:pt x="453" y="13776"/>
                </a:lnTo>
                <a:cubicBezTo>
                  <a:pt x="441" y="13847"/>
                  <a:pt x="417" y="13895"/>
                  <a:pt x="381" y="13942"/>
                </a:cubicBezTo>
                <a:cubicBezTo>
                  <a:pt x="381" y="13966"/>
                  <a:pt x="369" y="13978"/>
                  <a:pt x="357" y="13990"/>
                </a:cubicBezTo>
                <a:cubicBezTo>
                  <a:pt x="357" y="14002"/>
                  <a:pt x="357" y="14026"/>
                  <a:pt x="357" y="14038"/>
                </a:cubicBezTo>
                <a:cubicBezTo>
                  <a:pt x="357" y="14157"/>
                  <a:pt x="357" y="14252"/>
                  <a:pt x="346" y="14335"/>
                </a:cubicBezTo>
                <a:cubicBezTo>
                  <a:pt x="346" y="14419"/>
                  <a:pt x="346" y="14478"/>
                  <a:pt x="346" y="14549"/>
                </a:cubicBezTo>
                <a:cubicBezTo>
                  <a:pt x="334" y="14585"/>
                  <a:pt x="334" y="14609"/>
                  <a:pt x="322" y="14645"/>
                </a:cubicBezTo>
                <a:cubicBezTo>
                  <a:pt x="310" y="14883"/>
                  <a:pt x="286" y="15121"/>
                  <a:pt x="322" y="15228"/>
                </a:cubicBezTo>
                <a:cubicBezTo>
                  <a:pt x="310" y="15216"/>
                  <a:pt x="298" y="15204"/>
                  <a:pt x="286" y="15181"/>
                </a:cubicBezTo>
                <a:lnTo>
                  <a:pt x="286" y="15181"/>
                </a:lnTo>
                <a:cubicBezTo>
                  <a:pt x="298" y="15204"/>
                  <a:pt x="298" y="15216"/>
                  <a:pt x="298" y="15228"/>
                </a:cubicBezTo>
                <a:cubicBezTo>
                  <a:pt x="286" y="15288"/>
                  <a:pt x="274" y="15347"/>
                  <a:pt x="262" y="15407"/>
                </a:cubicBezTo>
                <a:cubicBezTo>
                  <a:pt x="250" y="15466"/>
                  <a:pt x="238" y="15526"/>
                  <a:pt x="238" y="15585"/>
                </a:cubicBezTo>
                <a:cubicBezTo>
                  <a:pt x="226" y="15645"/>
                  <a:pt x="215" y="15704"/>
                  <a:pt x="215" y="15764"/>
                </a:cubicBezTo>
                <a:cubicBezTo>
                  <a:pt x="215" y="15800"/>
                  <a:pt x="215" y="15835"/>
                  <a:pt x="215" y="15859"/>
                </a:cubicBezTo>
                <a:lnTo>
                  <a:pt x="215" y="15943"/>
                </a:lnTo>
                <a:cubicBezTo>
                  <a:pt x="179" y="15978"/>
                  <a:pt x="131" y="16014"/>
                  <a:pt x="95" y="16050"/>
                </a:cubicBezTo>
                <a:lnTo>
                  <a:pt x="119" y="16216"/>
                </a:lnTo>
                <a:cubicBezTo>
                  <a:pt x="131" y="16276"/>
                  <a:pt x="131" y="16324"/>
                  <a:pt x="143" y="16383"/>
                </a:cubicBezTo>
                <a:lnTo>
                  <a:pt x="167" y="16538"/>
                </a:lnTo>
                <a:lnTo>
                  <a:pt x="179" y="16621"/>
                </a:lnTo>
                <a:cubicBezTo>
                  <a:pt x="179" y="16633"/>
                  <a:pt x="167" y="16633"/>
                  <a:pt x="167" y="16645"/>
                </a:cubicBezTo>
                <a:lnTo>
                  <a:pt x="155" y="16693"/>
                </a:lnTo>
                <a:cubicBezTo>
                  <a:pt x="143" y="16740"/>
                  <a:pt x="131" y="16788"/>
                  <a:pt x="107" y="16847"/>
                </a:cubicBezTo>
                <a:cubicBezTo>
                  <a:pt x="107" y="16871"/>
                  <a:pt x="95" y="16895"/>
                  <a:pt x="84" y="16907"/>
                </a:cubicBezTo>
                <a:lnTo>
                  <a:pt x="72" y="16919"/>
                </a:lnTo>
                <a:lnTo>
                  <a:pt x="60" y="16907"/>
                </a:lnTo>
                <a:cubicBezTo>
                  <a:pt x="48" y="16883"/>
                  <a:pt x="36" y="16824"/>
                  <a:pt x="24" y="16752"/>
                </a:cubicBezTo>
                <a:lnTo>
                  <a:pt x="0" y="16883"/>
                </a:lnTo>
                <a:cubicBezTo>
                  <a:pt x="12" y="17097"/>
                  <a:pt x="24" y="17312"/>
                  <a:pt x="36" y="17514"/>
                </a:cubicBezTo>
                <a:cubicBezTo>
                  <a:pt x="36" y="17693"/>
                  <a:pt x="60" y="17859"/>
                  <a:pt x="95" y="18038"/>
                </a:cubicBezTo>
                <a:lnTo>
                  <a:pt x="36" y="18002"/>
                </a:lnTo>
                <a:lnTo>
                  <a:pt x="36" y="18062"/>
                </a:lnTo>
                <a:cubicBezTo>
                  <a:pt x="48" y="18205"/>
                  <a:pt x="72" y="18336"/>
                  <a:pt x="84" y="18467"/>
                </a:cubicBezTo>
                <a:cubicBezTo>
                  <a:pt x="95" y="18538"/>
                  <a:pt x="107" y="18598"/>
                  <a:pt x="107" y="18657"/>
                </a:cubicBezTo>
                <a:cubicBezTo>
                  <a:pt x="119" y="18729"/>
                  <a:pt x="119" y="18788"/>
                  <a:pt x="107" y="18848"/>
                </a:cubicBezTo>
                <a:cubicBezTo>
                  <a:pt x="95" y="18955"/>
                  <a:pt x="95" y="19062"/>
                  <a:pt x="95" y="19157"/>
                </a:cubicBezTo>
                <a:cubicBezTo>
                  <a:pt x="107" y="19264"/>
                  <a:pt x="107" y="19360"/>
                  <a:pt x="119" y="19455"/>
                </a:cubicBezTo>
                <a:cubicBezTo>
                  <a:pt x="119" y="19467"/>
                  <a:pt x="119" y="19467"/>
                  <a:pt x="119" y="19467"/>
                </a:cubicBezTo>
                <a:cubicBezTo>
                  <a:pt x="119" y="19491"/>
                  <a:pt x="131" y="19514"/>
                  <a:pt x="131" y="19526"/>
                </a:cubicBezTo>
                <a:cubicBezTo>
                  <a:pt x="131" y="19610"/>
                  <a:pt x="131" y="19693"/>
                  <a:pt x="143" y="19764"/>
                </a:cubicBezTo>
                <a:cubicBezTo>
                  <a:pt x="155" y="19848"/>
                  <a:pt x="167" y="19943"/>
                  <a:pt x="167" y="20026"/>
                </a:cubicBezTo>
                <a:cubicBezTo>
                  <a:pt x="191" y="20180"/>
                  <a:pt x="202" y="20334"/>
                  <a:pt x="226" y="20500"/>
                </a:cubicBezTo>
                <a:lnTo>
                  <a:pt x="226" y="20500"/>
                </a:lnTo>
                <a:cubicBezTo>
                  <a:pt x="225" y="20496"/>
                  <a:pt x="222" y="20491"/>
                  <a:pt x="215" y="20491"/>
                </a:cubicBezTo>
                <a:cubicBezTo>
                  <a:pt x="208" y="20478"/>
                  <a:pt x="205" y="20468"/>
                  <a:pt x="202" y="20468"/>
                </a:cubicBezTo>
                <a:cubicBezTo>
                  <a:pt x="199" y="20468"/>
                  <a:pt x="196" y="20475"/>
                  <a:pt x="191" y="20491"/>
                </a:cubicBezTo>
                <a:cubicBezTo>
                  <a:pt x="191" y="20514"/>
                  <a:pt x="191" y="20550"/>
                  <a:pt x="191" y="20598"/>
                </a:cubicBezTo>
                <a:cubicBezTo>
                  <a:pt x="203" y="20657"/>
                  <a:pt x="203" y="20729"/>
                  <a:pt x="215" y="20824"/>
                </a:cubicBezTo>
                <a:cubicBezTo>
                  <a:pt x="286" y="21217"/>
                  <a:pt x="393" y="21681"/>
                  <a:pt x="500" y="22193"/>
                </a:cubicBezTo>
                <a:cubicBezTo>
                  <a:pt x="524" y="22324"/>
                  <a:pt x="560" y="22455"/>
                  <a:pt x="584" y="22586"/>
                </a:cubicBezTo>
                <a:cubicBezTo>
                  <a:pt x="596" y="22646"/>
                  <a:pt x="607" y="22717"/>
                  <a:pt x="631" y="22777"/>
                </a:cubicBezTo>
                <a:lnTo>
                  <a:pt x="655" y="22896"/>
                </a:lnTo>
                <a:cubicBezTo>
                  <a:pt x="664" y="22923"/>
                  <a:pt x="666" y="22976"/>
                  <a:pt x="672" y="22976"/>
                </a:cubicBezTo>
                <a:cubicBezTo>
                  <a:pt x="674" y="22976"/>
                  <a:pt x="676" y="22970"/>
                  <a:pt x="679" y="22955"/>
                </a:cubicBezTo>
                <a:cubicBezTo>
                  <a:pt x="679" y="22943"/>
                  <a:pt x="691" y="22931"/>
                  <a:pt x="691" y="22931"/>
                </a:cubicBezTo>
                <a:lnTo>
                  <a:pt x="691" y="22943"/>
                </a:lnTo>
                <a:cubicBezTo>
                  <a:pt x="703" y="22931"/>
                  <a:pt x="703" y="22931"/>
                  <a:pt x="703" y="22920"/>
                </a:cubicBezTo>
                <a:cubicBezTo>
                  <a:pt x="707" y="22917"/>
                  <a:pt x="710" y="22916"/>
                  <a:pt x="713" y="22916"/>
                </a:cubicBezTo>
                <a:cubicBezTo>
                  <a:pt x="739" y="22916"/>
                  <a:pt x="740" y="22996"/>
                  <a:pt x="750" y="23039"/>
                </a:cubicBezTo>
                <a:cubicBezTo>
                  <a:pt x="762" y="23098"/>
                  <a:pt x="774" y="23170"/>
                  <a:pt x="786" y="23241"/>
                </a:cubicBezTo>
                <a:cubicBezTo>
                  <a:pt x="798" y="23312"/>
                  <a:pt x="822" y="23372"/>
                  <a:pt x="834" y="23443"/>
                </a:cubicBezTo>
                <a:cubicBezTo>
                  <a:pt x="846" y="23479"/>
                  <a:pt x="857" y="23515"/>
                  <a:pt x="869" y="23539"/>
                </a:cubicBezTo>
                <a:cubicBezTo>
                  <a:pt x="881" y="23562"/>
                  <a:pt x="893" y="23574"/>
                  <a:pt x="905" y="23598"/>
                </a:cubicBezTo>
                <a:cubicBezTo>
                  <a:pt x="917" y="23610"/>
                  <a:pt x="917" y="23610"/>
                  <a:pt x="941" y="23622"/>
                </a:cubicBezTo>
                <a:cubicBezTo>
                  <a:pt x="929" y="23658"/>
                  <a:pt x="929" y="23682"/>
                  <a:pt x="929" y="23705"/>
                </a:cubicBezTo>
                <a:cubicBezTo>
                  <a:pt x="929" y="23717"/>
                  <a:pt x="929" y="23729"/>
                  <a:pt x="929" y="23741"/>
                </a:cubicBezTo>
                <a:cubicBezTo>
                  <a:pt x="929" y="23741"/>
                  <a:pt x="929" y="23729"/>
                  <a:pt x="917" y="23717"/>
                </a:cubicBezTo>
                <a:lnTo>
                  <a:pt x="917" y="23717"/>
                </a:lnTo>
                <a:lnTo>
                  <a:pt x="929" y="23753"/>
                </a:lnTo>
                <a:lnTo>
                  <a:pt x="929" y="23765"/>
                </a:lnTo>
                <a:cubicBezTo>
                  <a:pt x="917" y="23753"/>
                  <a:pt x="905" y="23729"/>
                  <a:pt x="881" y="23693"/>
                </a:cubicBezTo>
                <a:lnTo>
                  <a:pt x="881" y="23693"/>
                </a:lnTo>
                <a:cubicBezTo>
                  <a:pt x="885" y="23701"/>
                  <a:pt x="889" y="23709"/>
                  <a:pt x="893" y="23717"/>
                </a:cubicBezTo>
                <a:lnTo>
                  <a:pt x="881" y="23705"/>
                </a:lnTo>
                <a:lnTo>
                  <a:pt x="893" y="23789"/>
                </a:lnTo>
                <a:cubicBezTo>
                  <a:pt x="929" y="23884"/>
                  <a:pt x="965" y="23979"/>
                  <a:pt x="1000" y="24074"/>
                </a:cubicBezTo>
                <a:cubicBezTo>
                  <a:pt x="1036" y="24170"/>
                  <a:pt x="1060" y="24253"/>
                  <a:pt x="1096" y="24348"/>
                </a:cubicBezTo>
                <a:cubicBezTo>
                  <a:pt x="1119" y="24432"/>
                  <a:pt x="1155" y="24527"/>
                  <a:pt x="1179" y="24610"/>
                </a:cubicBezTo>
                <a:cubicBezTo>
                  <a:pt x="1215" y="24694"/>
                  <a:pt x="1238" y="24789"/>
                  <a:pt x="1286" y="24860"/>
                </a:cubicBezTo>
                <a:cubicBezTo>
                  <a:pt x="1310" y="24884"/>
                  <a:pt x="1334" y="24908"/>
                  <a:pt x="1358" y="24956"/>
                </a:cubicBezTo>
                <a:lnTo>
                  <a:pt x="1441" y="25075"/>
                </a:lnTo>
                <a:lnTo>
                  <a:pt x="1465" y="25110"/>
                </a:lnTo>
                <a:lnTo>
                  <a:pt x="1441" y="25110"/>
                </a:lnTo>
                <a:lnTo>
                  <a:pt x="1429" y="25098"/>
                </a:lnTo>
                <a:cubicBezTo>
                  <a:pt x="1421" y="25098"/>
                  <a:pt x="1413" y="25093"/>
                  <a:pt x="1409" y="25093"/>
                </a:cubicBezTo>
                <a:cubicBezTo>
                  <a:pt x="1406" y="25093"/>
                  <a:pt x="1405" y="25094"/>
                  <a:pt x="1405" y="25098"/>
                </a:cubicBezTo>
                <a:lnTo>
                  <a:pt x="1393" y="25086"/>
                </a:lnTo>
                <a:cubicBezTo>
                  <a:pt x="1393" y="25086"/>
                  <a:pt x="1381" y="25098"/>
                  <a:pt x="1381" y="25110"/>
                </a:cubicBezTo>
                <a:lnTo>
                  <a:pt x="1393" y="25122"/>
                </a:lnTo>
                <a:cubicBezTo>
                  <a:pt x="1417" y="25170"/>
                  <a:pt x="1453" y="25217"/>
                  <a:pt x="1477" y="25277"/>
                </a:cubicBezTo>
                <a:cubicBezTo>
                  <a:pt x="1489" y="25301"/>
                  <a:pt x="1500" y="25325"/>
                  <a:pt x="1512" y="25360"/>
                </a:cubicBezTo>
                <a:cubicBezTo>
                  <a:pt x="1512" y="25372"/>
                  <a:pt x="1524" y="25384"/>
                  <a:pt x="1524" y="25396"/>
                </a:cubicBezTo>
                <a:lnTo>
                  <a:pt x="1512" y="25396"/>
                </a:lnTo>
                <a:cubicBezTo>
                  <a:pt x="1489" y="25372"/>
                  <a:pt x="1465" y="25313"/>
                  <a:pt x="1429" y="25265"/>
                </a:cubicBezTo>
                <a:cubicBezTo>
                  <a:pt x="1417" y="25241"/>
                  <a:pt x="1405" y="25217"/>
                  <a:pt x="1393" y="25206"/>
                </a:cubicBezTo>
                <a:lnTo>
                  <a:pt x="1393" y="25206"/>
                </a:lnTo>
                <a:cubicBezTo>
                  <a:pt x="1405" y="25229"/>
                  <a:pt x="1405" y="25241"/>
                  <a:pt x="1417" y="25265"/>
                </a:cubicBezTo>
                <a:cubicBezTo>
                  <a:pt x="1417" y="25265"/>
                  <a:pt x="1429" y="25289"/>
                  <a:pt x="1429" y="25289"/>
                </a:cubicBezTo>
                <a:cubicBezTo>
                  <a:pt x="1429" y="25313"/>
                  <a:pt x="1429" y="25325"/>
                  <a:pt x="1429" y="25337"/>
                </a:cubicBezTo>
                <a:cubicBezTo>
                  <a:pt x="1429" y="25372"/>
                  <a:pt x="1441" y="25396"/>
                  <a:pt x="1429" y="25408"/>
                </a:cubicBezTo>
                <a:lnTo>
                  <a:pt x="1489" y="25491"/>
                </a:lnTo>
                <a:cubicBezTo>
                  <a:pt x="1500" y="25515"/>
                  <a:pt x="1512" y="25539"/>
                  <a:pt x="1524" y="25563"/>
                </a:cubicBezTo>
                <a:cubicBezTo>
                  <a:pt x="1548" y="25598"/>
                  <a:pt x="1572" y="25634"/>
                  <a:pt x="1584" y="25658"/>
                </a:cubicBezTo>
                <a:cubicBezTo>
                  <a:pt x="1631" y="25706"/>
                  <a:pt x="1655" y="25729"/>
                  <a:pt x="1655" y="25741"/>
                </a:cubicBezTo>
                <a:cubicBezTo>
                  <a:pt x="1658" y="25743"/>
                  <a:pt x="1661" y="25744"/>
                  <a:pt x="1662" y="25744"/>
                </a:cubicBezTo>
                <a:cubicBezTo>
                  <a:pt x="1672" y="25744"/>
                  <a:pt x="1649" y="25710"/>
                  <a:pt x="1608" y="25658"/>
                </a:cubicBezTo>
                <a:cubicBezTo>
                  <a:pt x="1584" y="25622"/>
                  <a:pt x="1572" y="25587"/>
                  <a:pt x="1548" y="25551"/>
                </a:cubicBezTo>
                <a:cubicBezTo>
                  <a:pt x="1536" y="25515"/>
                  <a:pt x="1512" y="25479"/>
                  <a:pt x="1500" y="25444"/>
                </a:cubicBezTo>
                <a:cubicBezTo>
                  <a:pt x="1491" y="25414"/>
                  <a:pt x="1481" y="25393"/>
                  <a:pt x="1484" y="25393"/>
                </a:cubicBezTo>
                <a:lnTo>
                  <a:pt x="1484" y="25393"/>
                </a:lnTo>
                <a:cubicBezTo>
                  <a:pt x="1485" y="25393"/>
                  <a:pt x="1486" y="25394"/>
                  <a:pt x="1489" y="25396"/>
                </a:cubicBezTo>
                <a:cubicBezTo>
                  <a:pt x="1524" y="25467"/>
                  <a:pt x="1560" y="25539"/>
                  <a:pt x="1596" y="25598"/>
                </a:cubicBezTo>
                <a:cubicBezTo>
                  <a:pt x="1631" y="25658"/>
                  <a:pt x="1667" y="25694"/>
                  <a:pt x="1703" y="25729"/>
                </a:cubicBezTo>
                <a:cubicBezTo>
                  <a:pt x="1739" y="25765"/>
                  <a:pt x="1774" y="25801"/>
                  <a:pt x="1810" y="25837"/>
                </a:cubicBezTo>
                <a:cubicBezTo>
                  <a:pt x="1858" y="25872"/>
                  <a:pt x="1917" y="25896"/>
                  <a:pt x="1941" y="25896"/>
                </a:cubicBezTo>
                <a:cubicBezTo>
                  <a:pt x="1965" y="25908"/>
                  <a:pt x="1965" y="25908"/>
                  <a:pt x="1953" y="25920"/>
                </a:cubicBezTo>
                <a:lnTo>
                  <a:pt x="1977" y="25920"/>
                </a:lnTo>
                <a:lnTo>
                  <a:pt x="1989" y="25932"/>
                </a:lnTo>
                <a:lnTo>
                  <a:pt x="1989" y="25956"/>
                </a:lnTo>
                <a:lnTo>
                  <a:pt x="2000" y="25979"/>
                </a:lnTo>
                <a:lnTo>
                  <a:pt x="2024" y="26051"/>
                </a:lnTo>
                <a:cubicBezTo>
                  <a:pt x="2048" y="26099"/>
                  <a:pt x="2060" y="26134"/>
                  <a:pt x="2060" y="26146"/>
                </a:cubicBezTo>
                <a:cubicBezTo>
                  <a:pt x="2075" y="26169"/>
                  <a:pt x="2081" y="26177"/>
                  <a:pt x="2083" y="26177"/>
                </a:cubicBezTo>
                <a:cubicBezTo>
                  <a:pt x="2084" y="26177"/>
                  <a:pt x="2084" y="26174"/>
                  <a:pt x="2084" y="26170"/>
                </a:cubicBezTo>
                <a:cubicBezTo>
                  <a:pt x="2084" y="26157"/>
                  <a:pt x="2080" y="26137"/>
                  <a:pt x="2087" y="26137"/>
                </a:cubicBezTo>
                <a:cubicBezTo>
                  <a:pt x="2092" y="26137"/>
                  <a:pt x="2104" y="26151"/>
                  <a:pt x="2131" y="26194"/>
                </a:cubicBezTo>
                <a:cubicBezTo>
                  <a:pt x="2143" y="26218"/>
                  <a:pt x="2155" y="26241"/>
                  <a:pt x="2167" y="26265"/>
                </a:cubicBezTo>
                <a:cubicBezTo>
                  <a:pt x="2179" y="26325"/>
                  <a:pt x="2215" y="26384"/>
                  <a:pt x="2251" y="26432"/>
                </a:cubicBezTo>
                <a:cubicBezTo>
                  <a:pt x="2262" y="26468"/>
                  <a:pt x="2286" y="26503"/>
                  <a:pt x="2310" y="26527"/>
                </a:cubicBezTo>
                <a:cubicBezTo>
                  <a:pt x="2334" y="26563"/>
                  <a:pt x="2358" y="26599"/>
                  <a:pt x="2370" y="26610"/>
                </a:cubicBezTo>
                <a:lnTo>
                  <a:pt x="2370" y="26622"/>
                </a:lnTo>
                <a:cubicBezTo>
                  <a:pt x="2381" y="26634"/>
                  <a:pt x="2393" y="26670"/>
                  <a:pt x="2393" y="26706"/>
                </a:cubicBezTo>
                <a:cubicBezTo>
                  <a:pt x="2381" y="26682"/>
                  <a:pt x="2358" y="26634"/>
                  <a:pt x="2322" y="26587"/>
                </a:cubicBezTo>
                <a:cubicBezTo>
                  <a:pt x="2310" y="26575"/>
                  <a:pt x="2298" y="26551"/>
                  <a:pt x="2286" y="26539"/>
                </a:cubicBezTo>
                <a:lnTo>
                  <a:pt x="2286" y="26563"/>
                </a:lnTo>
                <a:cubicBezTo>
                  <a:pt x="2298" y="26599"/>
                  <a:pt x="2298" y="26646"/>
                  <a:pt x="2310" y="26682"/>
                </a:cubicBezTo>
                <a:cubicBezTo>
                  <a:pt x="2370" y="26801"/>
                  <a:pt x="2429" y="26920"/>
                  <a:pt x="2501" y="27039"/>
                </a:cubicBezTo>
                <a:cubicBezTo>
                  <a:pt x="2548" y="27146"/>
                  <a:pt x="2620" y="27242"/>
                  <a:pt x="2679" y="27337"/>
                </a:cubicBezTo>
                <a:cubicBezTo>
                  <a:pt x="2751" y="27444"/>
                  <a:pt x="2810" y="27539"/>
                  <a:pt x="2882" y="27634"/>
                </a:cubicBezTo>
                <a:cubicBezTo>
                  <a:pt x="2917" y="27682"/>
                  <a:pt x="2953" y="27742"/>
                  <a:pt x="2989" y="27789"/>
                </a:cubicBezTo>
                <a:cubicBezTo>
                  <a:pt x="3013" y="27813"/>
                  <a:pt x="3036" y="27837"/>
                  <a:pt x="3060" y="27861"/>
                </a:cubicBezTo>
                <a:cubicBezTo>
                  <a:pt x="3072" y="27873"/>
                  <a:pt x="3084" y="27884"/>
                  <a:pt x="3096" y="27896"/>
                </a:cubicBezTo>
                <a:cubicBezTo>
                  <a:pt x="3108" y="27896"/>
                  <a:pt x="3108" y="27908"/>
                  <a:pt x="3120" y="27908"/>
                </a:cubicBezTo>
                <a:lnTo>
                  <a:pt x="3132" y="27908"/>
                </a:lnTo>
                <a:cubicBezTo>
                  <a:pt x="3167" y="27968"/>
                  <a:pt x="3191" y="28004"/>
                  <a:pt x="3227" y="28051"/>
                </a:cubicBezTo>
                <a:cubicBezTo>
                  <a:pt x="3263" y="28111"/>
                  <a:pt x="3298" y="28158"/>
                  <a:pt x="3346" y="28206"/>
                </a:cubicBezTo>
                <a:lnTo>
                  <a:pt x="3382" y="28242"/>
                </a:lnTo>
                <a:cubicBezTo>
                  <a:pt x="3394" y="28242"/>
                  <a:pt x="3394" y="28254"/>
                  <a:pt x="3405" y="28265"/>
                </a:cubicBezTo>
                <a:lnTo>
                  <a:pt x="3453" y="28349"/>
                </a:lnTo>
                <a:cubicBezTo>
                  <a:pt x="3489" y="28396"/>
                  <a:pt x="3524" y="28444"/>
                  <a:pt x="3560" y="28504"/>
                </a:cubicBezTo>
                <a:cubicBezTo>
                  <a:pt x="3644" y="28599"/>
                  <a:pt x="3715" y="28706"/>
                  <a:pt x="3798" y="28801"/>
                </a:cubicBezTo>
                <a:cubicBezTo>
                  <a:pt x="3882" y="28896"/>
                  <a:pt x="3965" y="29004"/>
                  <a:pt x="4048" y="29111"/>
                </a:cubicBezTo>
                <a:lnTo>
                  <a:pt x="4108" y="29147"/>
                </a:lnTo>
                <a:lnTo>
                  <a:pt x="4060" y="29099"/>
                </a:lnTo>
                <a:lnTo>
                  <a:pt x="4036" y="29075"/>
                </a:lnTo>
                <a:lnTo>
                  <a:pt x="4036" y="29063"/>
                </a:lnTo>
                <a:lnTo>
                  <a:pt x="4048" y="29063"/>
                </a:lnTo>
                <a:lnTo>
                  <a:pt x="4048" y="29075"/>
                </a:lnTo>
                <a:cubicBezTo>
                  <a:pt x="4063" y="29090"/>
                  <a:pt x="4083" y="29110"/>
                  <a:pt x="4102" y="29132"/>
                </a:cubicBezTo>
                <a:lnTo>
                  <a:pt x="4102" y="29132"/>
                </a:lnTo>
                <a:lnTo>
                  <a:pt x="4072" y="29087"/>
                </a:lnTo>
                <a:lnTo>
                  <a:pt x="4072" y="29087"/>
                </a:lnTo>
                <a:cubicBezTo>
                  <a:pt x="4156" y="29123"/>
                  <a:pt x="4215" y="29194"/>
                  <a:pt x="4286" y="29266"/>
                </a:cubicBezTo>
                <a:cubicBezTo>
                  <a:pt x="4394" y="29408"/>
                  <a:pt x="4501" y="29551"/>
                  <a:pt x="4632" y="29694"/>
                </a:cubicBezTo>
                <a:lnTo>
                  <a:pt x="4620" y="29694"/>
                </a:lnTo>
                <a:lnTo>
                  <a:pt x="4644" y="29730"/>
                </a:lnTo>
                <a:cubicBezTo>
                  <a:pt x="4763" y="29897"/>
                  <a:pt x="4894" y="30051"/>
                  <a:pt x="5048" y="30194"/>
                </a:cubicBezTo>
                <a:lnTo>
                  <a:pt x="5263" y="30409"/>
                </a:lnTo>
                <a:cubicBezTo>
                  <a:pt x="5334" y="30480"/>
                  <a:pt x="5394" y="30563"/>
                  <a:pt x="5465" y="30635"/>
                </a:cubicBezTo>
                <a:lnTo>
                  <a:pt x="5572" y="30766"/>
                </a:lnTo>
                <a:lnTo>
                  <a:pt x="5632" y="30825"/>
                </a:lnTo>
                <a:lnTo>
                  <a:pt x="5644" y="30837"/>
                </a:lnTo>
                <a:lnTo>
                  <a:pt x="5656" y="30849"/>
                </a:lnTo>
                <a:lnTo>
                  <a:pt x="5668" y="30813"/>
                </a:lnTo>
                <a:lnTo>
                  <a:pt x="5668" y="30790"/>
                </a:lnTo>
                <a:lnTo>
                  <a:pt x="5680" y="30754"/>
                </a:lnTo>
                <a:cubicBezTo>
                  <a:pt x="5680" y="30742"/>
                  <a:pt x="5680" y="30742"/>
                  <a:pt x="5680" y="30742"/>
                </a:cubicBezTo>
                <a:lnTo>
                  <a:pt x="5691" y="30742"/>
                </a:lnTo>
                <a:cubicBezTo>
                  <a:pt x="5703" y="30742"/>
                  <a:pt x="5727" y="30754"/>
                  <a:pt x="5751" y="30766"/>
                </a:cubicBezTo>
                <a:cubicBezTo>
                  <a:pt x="5787" y="30790"/>
                  <a:pt x="5822" y="30825"/>
                  <a:pt x="5858" y="30861"/>
                </a:cubicBezTo>
                <a:cubicBezTo>
                  <a:pt x="5930" y="30932"/>
                  <a:pt x="5989" y="31004"/>
                  <a:pt x="6049" y="31087"/>
                </a:cubicBezTo>
                <a:cubicBezTo>
                  <a:pt x="6108" y="31159"/>
                  <a:pt x="6180" y="31230"/>
                  <a:pt x="6239" y="31302"/>
                </a:cubicBezTo>
                <a:lnTo>
                  <a:pt x="6168" y="31171"/>
                </a:lnTo>
                <a:lnTo>
                  <a:pt x="6168" y="31171"/>
                </a:lnTo>
                <a:cubicBezTo>
                  <a:pt x="6299" y="31325"/>
                  <a:pt x="6453" y="31480"/>
                  <a:pt x="6608" y="31611"/>
                </a:cubicBezTo>
                <a:cubicBezTo>
                  <a:pt x="6656" y="31671"/>
                  <a:pt x="6703" y="31718"/>
                  <a:pt x="6739" y="31766"/>
                </a:cubicBezTo>
                <a:lnTo>
                  <a:pt x="6751" y="31766"/>
                </a:lnTo>
                <a:lnTo>
                  <a:pt x="6763" y="31742"/>
                </a:lnTo>
                <a:lnTo>
                  <a:pt x="6775" y="31754"/>
                </a:lnTo>
                <a:lnTo>
                  <a:pt x="6775" y="31742"/>
                </a:lnTo>
                <a:lnTo>
                  <a:pt x="6787" y="31730"/>
                </a:lnTo>
                <a:lnTo>
                  <a:pt x="6811" y="31706"/>
                </a:lnTo>
                <a:cubicBezTo>
                  <a:pt x="6894" y="31790"/>
                  <a:pt x="6989" y="31909"/>
                  <a:pt x="7073" y="32028"/>
                </a:cubicBezTo>
                <a:cubicBezTo>
                  <a:pt x="7204" y="32206"/>
                  <a:pt x="7334" y="32397"/>
                  <a:pt x="7465" y="32504"/>
                </a:cubicBezTo>
                <a:lnTo>
                  <a:pt x="7382" y="32456"/>
                </a:lnTo>
                <a:lnTo>
                  <a:pt x="7346" y="32433"/>
                </a:lnTo>
                <a:lnTo>
                  <a:pt x="7334" y="32433"/>
                </a:lnTo>
                <a:lnTo>
                  <a:pt x="7346" y="32445"/>
                </a:lnTo>
                <a:lnTo>
                  <a:pt x="7358" y="32456"/>
                </a:lnTo>
                <a:lnTo>
                  <a:pt x="7370" y="32468"/>
                </a:lnTo>
                <a:cubicBezTo>
                  <a:pt x="7346" y="32456"/>
                  <a:pt x="7311" y="32433"/>
                  <a:pt x="7287" y="32421"/>
                </a:cubicBezTo>
                <a:lnTo>
                  <a:pt x="7287" y="32421"/>
                </a:lnTo>
                <a:cubicBezTo>
                  <a:pt x="7526" y="32630"/>
                  <a:pt x="7615" y="32689"/>
                  <a:pt x="7651" y="32689"/>
                </a:cubicBezTo>
                <a:cubicBezTo>
                  <a:pt x="7659" y="32689"/>
                  <a:pt x="7664" y="32687"/>
                  <a:pt x="7668" y="32683"/>
                </a:cubicBezTo>
                <a:cubicBezTo>
                  <a:pt x="7680" y="32683"/>
                  <a:pt x="7692" y="32683"/>
                  <a:pt x="7692" y="32695"/>
                </a:cubicBezTo>
                <a:lnTo>
                  <a:pt x="7692" y="32706"/>
                </a:lnTo>
                <a:cubicBezTo>
                  <a:pt x="7692" y="32706"/>
                  <a:pt x="7668" y="32718"/>
                  <a:pt x="7656" y="32718"/>
                </a:cubicBezTo>
                <a:cubicBezTo>
                  <a:pt x="7650" y="32722"/>
                  <a:pt x="7642" y="32723"/>
                  <a:pt x="7634" y="32723"/>
                </a:cubicBezTo>
                <a:cubicBezTo>
                  <a:pt x="7620" y="32723"/>
                  <a:pt x="7603" y="32718"/>
                  <a:pt x="7585" y="32709"/>
                </a:cubicBezTo>
                <a:lnTo>
                  <a:pt x="7585" y="32709"/>
                </a:lnTo>
                <a:cubicBezTo>
                  <a:pt x="7596" y="32716"/>
                  <a:pt x="7606" y="32723"/>
                  <a:pt x="7620" y="32730"/>
                </a:cubicBezTo>
                <a:lnTo>
                  <a:pt x="7668" y="32730"/>
                </a:lnTo>
                <a:cubicBezTo>
                  <a:pt x="7680" y="32730"/>
                  <a:pt x="7692" y="32718"/>
                  <a:pt x="7692" y="32718"/>
                </a:cubicBezTo>
                <a:lnTo>
                  <a:pt x="7704" y="32706"/>
                </a:lnTo>
                <a:cubicBezTo>
                  <a:pt x="7704" y="32695"/>
                  <a:pt x="7715" y="32683"/>
                  <a:pt x="7727" y="32683"/>
                </a:cubicBezTo>
                <a:lnTo>
                  <a:pt x="7775" y="32683"/>
                </a:lnTo>
                <a:cubicBezTo>
                  <a:pt x="7835" y="32706"/>
                  <a:pt x="7882" y="32730"/>
                  <a:pt x="7930" y="32766"/>
                </a:cubicBezTo>
                <a:cubicBezTo>
                  <a:pt x="7942" y="32778"/>
                  <a:pt x="7954" y="32790"/>
                  <a:pt x="7942" y="32802"/>
                </a:cubicBezTo>
                <a:cubicBezTo>
                  <a:pt x="7942" y="32814"/>
                  <a:pt x="7930" y="32826"/>
                  <a:pt x="7918" y="32837"/>
                </a:cubicBezTo>
                <a:cubicBezTo>
                  <a:pt x="7918" y="32837"/>
                  <a:pt x="7918" y="32837"/>
                  <a:pt x="7906" y="32849"/>
                </a:cubicBezTo>
                <a:cubicBezTo>
                  <a:pt x="7906" y="32861"/>
                  <a:pt x="7918" y="32873"/>
                  <a:pt x="7918" y="32885"/>
                </a:cubicBezTo>
                <a:cubicBezTo>
                  <a:pt x="7918" y="32897"/>
                  <a:pt x="7930" y="32909"/>
                  <a:pt x="7942" y="32921"/>
                </a:cubicBezTo>
                <a:cubicBezTo>
                  <a:pt x="7954" y="32933"/>
                  <a:pt x="7966" y="32945"/>
                  <a:pt x="7977" y="32957"/>
                </a:cubicBezTo>
                <a:cubicBezTo>
                  <a:pt x="8013" y="32992"/>
                  <a:pt x="8049" y="33016"/>
                  <a:pt x="8073" y="33028"/>
                </a:cubicBezTo>
                <a:lnTo>
                  <a:pt x="8120" y="33064"/>
                </a:lnTo>
                <a:cubicBezTo>
                  <a:pt x="8132" y="33076"/>
                  <a:pt x="8156" y="33087"/>
                  <a:pt x="8168" y="33099"/>
                </a:cubicBezTo>
                <a:cubicBezTo>
                  <a:pt x="8108" y="33040"/>
                  <a:pt x="8025" y="32992"/>
                  <a:pt x="7966" y="32921"/>
                </a:cubicBezTo>
                <a:cubicBezTo>
                  <a:pt x="7954" y="32909"/>
                  <a:pt x="7942" y="32897"/>
                  <a:pt x="7942" y="32885"/>
                </a:cubicBezTo>
                <a:cubicBezTo>
                  <a:pt x="7930" y="32885"/>
                  <a:pt x="7930" y="32873"/>
                  <a:pt x="7930" y="32873"/>
                </a:cubicBezTo>
                <a:cubicBezTo>
                  <a:pt x="7930" y="32861"/>
                  <a:pt x="7930" y="32849"/>
                  <a:pt x="7930" y="32849"/>
                </a:cubicBezTo>
                <a:cubicBezTo>
                  <a:pt x="7942" y="32826"/>
                  <a:pt x="7966" y="32826"/>
                  <a:pt x="7966" y="32802"/>
                </a:cubicBezTo>
                <a:cubicBezTo>
                  <a:pt x="7977" y="32778"/>
                  <a:pt x="7966" y="32754"/>
                  <a:pt x="7954" y="32754"/>
                </a:cubicBezTo>
                <a:cubicBezTo>
                  <a:pt x="7930" y="32742"/>
                  <a:pt x="7918" y="32730"/>
                  <a:pt x="7894" y="32718"/>
                </a:cubicBezTo>
                <a:lnTo>
                  <a:pt x="7894" y="32718"/>
                </a:lnTo>
                <a:cubicBezTo>
                  <a:pt x="7918" y="32730"/>
                  <a:pt x="7942" y="32742"/>
                  <a:pt x="7966" y="32754"/>
                </a:cubicBezTo>
                <a:lnTo>
                  <a:pt x="7977" y="32754"/>
                </a:lnTo>
                <a:lnTo>
                  <a:pt x="7989" y="32778"/>
                </a:lnTo>
                <a:cubicBezTo>
                  <a:pt x="7989" y="32778"/>
                  <a:pt x="7989" y="32790"/>
                  <a:pt x="7989" y="32802"/>
                </a:cubicBezTo>
                <a:cubicBezTo>
                  <a:pt x="7977" y="32826"/>
                  <a:pt x="7954" y="32826"/>
                  <a:pt x="7954" y="32849"/>
                </a:cubicBezTo>
                <a:cubicBezTo>
                  <a:pt x="7954" y="32849"/>
                  <a:pt x="7954" y="32849"/>
                  <a:pt x="7954" y="32861"/>
                </a:cubicBezTo>
                <a:cubicBezTo>
                  <a:pt x="7954" y="32873"/>
                  <a:pt x="7954" y="32885"/>
                  <a:pt x="7977" y="32897"/>
                </a:cubicBezTo>
                <a:cubicBezTo>
                  <a:pt x="8001" y="32933"/>
                  <a:pt x="8049" y="32980"/>
                  <a:pt x="8144" y="33028"/>
                </a:cubicBezTo>
                <a:cubicBezTo>
                  <a:pt x="8156" y="33052"/>
                  <a:pt x="8204" y="33076"/>
                  <a:pt x="8251" y="33111"/>
                </a:cubicBezTo>
                <a:cubicBezTo>
                  <a:pt x="8370" y="33183"/>
                  <a:pt x="8466" y="33242"/>
                  <a:pt x="8513" y="33278"/>
                </a:cubicBezTo>
                <a:cubicBezTo>
                  <a:pt x="8541" y="33299"/>
                  <a:pt x="8548" y="33311"/>
                  <a:pt x="8531" y="33311"/>
                </a:cubicBezTo>
                <a:cubicBezTo>
                  <a:pt x="8519" y="33311"/>
                  <a:pt x="8494" y="33305"/>
                  <a:pt x="8454" y="33290"/>
                </a:cubicBezTo>
                <a:lnTo>
                  <a:pt x="8454" y="33290"/>
                </a:lnTo>
                <a:cubicBezTo>
                  <a:pt x="8823" y="33468"/>
                  <a:pt x="9097" y="33576"/>
                  <a:pt x="9370" y="33707"/>
                </a:cubicBezTo>
                <a:lnTo>
                  <a:pt x="9466" y="33754"/>
                </a:lnTo>
                <a:lnTo>
                  <a:pt x="9525" y="33790"/>
                </a:lnTo>
                <a:cubicBezTo>
                  <a:pt x="9537" y="33790"/>
                  <a:pt x="9561" y="33814"/>
                  <a:pt x="9585" y="33826"/>
                </a:cubicBezTo>
                <a:cubicBezTo>
                  <a:pt x="9632" y="33849"/>
                  <a:pt x="9680" y="33873"/>
                  <a:pt x="9716" y="33909"/>
                </a:cubicBezTo>
                <a:lnTo>
                  <a:pt x="9787" y="33957"/>
                </a:lnTo>
                <a:lnTo>
                  <a:pt x="9823" y="33969"/>
                </a:lnTo>
                <a:lnTo>
                  <a:pt x="9835" y="33980"/>
                </a:lnTo>
                <a:cubicBezTo>
                  <a:pt x="9842" y="33995"/>
                  <a:pt x="9846" y="34002"/>
                  <a:pt x="9846" y="34002"/>
                </a:cubicBezTo>
                <a:cubicBezTo>
                  <a:pt x="9848" y="34002"/>
                  <a:pt x="9808" y="33916"/>
                  <a:pt x="9799" y="33897"/>
                </a:cubicBezTo>
                <a:lnTo>
                  <a:pt x="9799" y="33885"/>
                </a:lnTo>
                <a:lnTo>
                  <a:pt x="9775" y="33873"/>
                </a:lnTo>
                <a:cubicBezTo>
                  <a:pt x="9763" y="33861"/>
                  <a:pt x="9751" y="33838"/>
                  <a:pt x="9740" y="33826"/>
                </a:cubicBezTo>
                <a:cubicBezTo>
                  <a:pt x="9728" y="33826"/>
                  <a:pt x="9728" y="33814"/>
                  <a:pt x="9728" y="33814"/>
                </a:cubicBezTo>
                <a:lnTo>
                  <a:pt x="9751" y="33814"/>
                </a:lnTo>
                <a:cubicBezTo>
                  <a:pt x="9763" y="33826"/>
                  <a:pt x="9787" y="33826"/>
                  <a:pt x="9811" y="33838"/>
                </a:cubicBezTo>
                <a:lnTo>
                  <a:pt x="9847" y="33849"/>
                </a:lnTo>
                <a:cubicBezTo>
                  <a:pt x="9859" y="33861"/>
                  <a:pt x="9859" y="33861"/>
                  <a:pt x="9871" y="33861"/>
                </a:cubicBezTo>
                <a:lnTo>
                  <a:pt x="9942" y="33897"/>
                </a:lnTo>
                <a:cubicBezTo>
                  <a:pt x="9990" y="33933"/>
                  <a:pt x="10037" y="33957"/>
                  <a:pt x="10085" y="33980"/>
                </a:cubicBezTo>
                <a:cubicBezTo>
                  <a:pt x="10175" y="34025"/>
                  <a:pt x="10218" y="34042"/>
                  <a:pt x="10233" y="34042"/>
                </a:cubicBezTo>
                <a:cubicBezTo>
                  <a:pt x="10263" y="34042"/>
                  <a:pt x="10187" y="33980"/>
                  <a:pt x="10132" y="33933"/>
                </a:cubicBezTo>
                <a:lnTo>
                  <a:pt x="10132" y="33933"/>
                </a:lnTo>
                <a:cubicBezTo>
                  <a:pt x="10168" y="33945"/>
                  <a:pt x="10192" y="33969"/>
                  <a:pt x="10228" y="33980"/>
                </a:cubicBezTo>
                <a:cubicBezTo>
                  <a:pt x="10287" y="34028"/>
                  <a:pt x="10359" y="34064"/>
                  <a:pt x="10418" y="34100"/>
                </a:cubicBezTo>
                <a:lnTo>
                  <a:pt x="10456" y="34121"/>
                </a:lnTo>
                <a:lnTo>
                  <a:pt x="10456" y="34121"/>
                </a:lnTo>
                <a:cubicBezTo>
                  <a:pt x="10374" y="34085"/>
                  <a:pt x="10316" y="34061"/>
                  <a:pt x="10297" y="34061"/>
                </a:cubicBezTo>
                <a:cubicBezTo>
                  <a:pt x="10277" y="34061"/>
                  <a:pt x="10297" y="34085"/>
                  <a:pt x="10371" y="34147"/>
                </a:cubicBezTo>
                <a:cubicBezTo>
                  <a:pt x="10585" y="34278"/>
                  <a:pt x="10775" y="34361"/>
                  <a:pt x="11014" y="34457"/>
                </a:cubicBezTo>
                <a:cubicBezTo>
                  <a:pt x="10847" y="34385"/>
                  <a:pt x="10763" y="34338"/>
                  <a:pt x="10740" y="34314"/>
                </a:cubicBezTo>
                <a:cubicBezTo>
                  <a:pt x="10730" y="34304"/>
                  <a:pt x="10728" y="34300"/>
                  <a:pt x="10733" y="34300"/>
                </a:cubicBezTo>
                <a:cubicBezTo>
                  <a:pt x="10740" y="34300"/>
                  <a:pt x="10760" y="34307"/>
                  <a:pt x="10787" y="34314"/>
                </a:cubicBezTo>
                <a:cubicBezTo>
                  <a:pt x="10847" y="34338"/>
                  <a:pt x="10942" y="34373"/>
                  <a:pt x="11014" y="34397"/>
                </a:cubicBezTo>
                <a:cubicBezTo>
                  <a:pt x="11144" y="34457"/>
                  <a:pt x="11275" y="34492"/>
                  <a:pt x="11383" y="34492"/>
                </a:cubicBezTo>
                <a:cubicBezTo>
                  <a:pt x="11430" y="34516"/>
                  <a:pt x="11454" y="34540"/>
                  <a:pt x="11454" y="34552"/>
                </a:cubicBezTo>
                <a:cubicBezTo>
                  <a:pt x="11537" y="34576"/>
                  <a:pt x="11645" y="34600"/>
                  <a:pt x="11764" y="34635"/>
                </a:cubicBezTo>
                <a:lnTo>
                  <a:pt x="11787" y="34647"/>
                </a:lnTo>
                <a:lnTo>
                  <a:pt x="11764" y="34647"/>
                </a:lnTo>
                <a:lnTo>
                  <a:pt x="11442" y="34576"/>
                </a:lnTo>
                <a:lnTo>
                  <a:pt x="11442" y="34588"/>
                </a:lnTo>
                <a:cubicBezTo>
                  <a:pt x="11633" y="34647"/>
                  <a:pt x="11847" y="34707"/>
                  <a:pt x="12061" y="34778"/>
                </a:cubicBezTo>
                <a:cubicBezTo>
                  <a:pt x="12168" y="34802"/>
                  <a:pt x="12287" y="34826"/>
                  <a:pt x="12395" y="34861"/>
                </a:cubicBezTo>
                <a:cubicBezTo>
                  <a:pt x="12454" y="34873"/>
                  <a:pt x="12514" y="34885"/>
                  <a:pt x="12573" y="34885"/>
                </a:cubicBezTo>
                <a:cubicBezTo>
                  <a:pt x="12633" y="34897"/>
                  <a:pt x="12704" y="34909"/>
                  <a:pt x="12740" y="34909"/>
                </a:cubicBezTo>
                <a:cubicBezTo>
                  <a:pt x="12740" y="34909"/>
                  <a:pt x="12752" y="34921"/>
                  <a:pt x="12752" y="34921"/>
                </a:cubicBezTo>
                <a:cubicBezTo>
                  <a:pt x="12764" y="34933"/>
                  <a:pt x="12764" y="34933"/>
                  <a:pt x="12776" y="34945"/>
                </a:cubicBezTo>
                <a:cubicBezTo>
                  <a:pt x="12788" y="34957"/>
                  <a:pt x="12811" y="34981"/>
                  <a:pt x="12835" y="34992"/>
                </a:cubicBezTo>
                <a:cubicBezTo>
                  <a:pt x="12871" y="35016"/>
                  <a:pt x="12919" y="35028"/>
                  <a:pt x="12966" y="35052"/>
                </a:cubicBezTo>
                <a:cubicBezTo>
                  <a:pt x="13049" y="35088"/>
                  <a:pt x="13133" y="35112"/>
                  <a:pt x="13228" y="35135"/>
                </a:cubicBezTo>
                <a:cubicBezTo>
                  <a:pt x="13407" y="35183"/>
                  <a:pt x="13585" y="35231"/>
                  <a:pt x="13776" y="35254"/>
                </a:cubicBezTo>
                <a:cubicBezTo>
                  <a:pt x="13966" y="35278"/>
                  <a:pt x="14145" y="35314"/>
                  <a:pt x="14335" y="35338"/>
                </a:cubicBezTo>
                <a:cubicBezTo>
                  <a:pt x="14419" y="35350"/>
                  <a:pt x="14514" y="35362"/>
                  <a:pt x="14609" y="35373"/>
                </a:cubicBezTo>
                <a:cubicBezTo>
                  <a:pt x="14657" y="35385"/>
                  <a:pt x="14693" y="35397"/>
                  <a:pt x="14740" y="35409"/>
                </a:cubicBezTo>
                <a:cubicBezTo>
                  <a:pt x="14752" y="35421"/>
                  <a:pt x="14776" y="35421"/>
                  <a:pt x="14788" y="35433"/>
                </a:cubicBezTo>
                <a:lnTo>
                  <a:pt x="14800" y="35445"/>
                </a:lnTo>
                <a:lnTo>
                  <a:pt x="14812" y="35445"/>
                </a:lnTo>
                <a:lnTo>
                  <a:pt x="14847" y="35504"/>
                </a:lnTo>
                <a:lnTo>
                  <a:pt x="15383" y="35576"/>
                </a:lnTo>
                <a:cubicBezTo>
                  <a:pt x="15526" y="35588"/>
                  <a:pt x="15657" y="35600"/>
                  <a:pt x="15800" y="35612"/>
                </a:cubicBezTo>
                <a:lnTo>
                  <a:pt x="15764" y="35635"/>
                </a:lnTo>
                <a:lnTo>
                  <a:pt x="15883" y="35647"/>
                </a:lnTo>
                <a:cubicBezTo>
                  <a:pt x="15907" y="35647"/>
                  <a:pt x="15931" y="35659"/>
                  <a:pt x="15955" y="35659"/>
                </a:cubicBezTo>
                <a:lnTo>
                  <a:pt x="15967" y="35707"/>
                </a:lnTo>
                <a:lnTo>
                  <a:pt x="16002" y="35695"/>
                </a:lnTo>
                <a:lnTo>
                  <a:pt x="16038" y="35671"/>
                </a:lnTo>
                <a:lnTo>
                  <a:pt x="16026" y="35659"/>
                </a:lnTo>
                <a:lnTo>
                  <a:pt x="16026" y="35659"/>
                </a:lnTo>
                <a:cubicBezTo>
                  <a:pt x="16104" y="35670"/>
                  <a:pt x="16172" y="35671"/>
                  <a:pt x="16239" y="35671"/>
                </a:cubicBezTo>
                <a:lnTo>
                  <a:pt x="16239" y="35671"/>
                </a:lnTo>
                <a:cubicBezTo>
                  <a:pt x="16180" y="35671"/>
                  <a:pt x="16109" y="35659"/>
                  <a:pt x="16038" y="35659"/>
                </a:cubicBezTo>
                <a:lnTo>
                  <a:pt x="16062" y="35635"/>
                </a:lnTo>
                <a:lnTo>
                  <a:pt x="16181" y="35635"/>
                </a:lnTo>
                <a:cubicBezTo>
                  <a:pt x="16234" y="35641"/>
                  <a:pt x="16291" y="35644"/>
                  <a:pt x="16349" y="35644"/>
                </a:cubicBezTo>
                <a:cubicBezTo>
                  <a:pt x="16407" y="35644"/>
                  <a:pt x="16467" y="35641"/>
                  <a:pt x="16526" y="35635"/>
                </a:cubicBezTo>
                <a:lnTo>
                  <a:pt x="16645" y="35635"/>
                </a:lnTo>
                <a:cubicBezTo>
                  <a:pt x="16824" y="35623"/>
                  <a:pt x="16943" y="35612"/>
                  <a:pt x="17074" y="35576"/>
                </a:cubicBezTo>
                <a:cubicBezTo>
                  <a:pt x="17169" y="35588"/>
                  <a:pt x="17157" y="35600"/>
                  <a:pt x="17133" y="35612"/>
                </a:cubicBezTo>
                <a:lnTo>
                  <a:pt x="17110" y="35600"/>
                </a:lnTo>
                <a:cubicBezTo>
                  <a:pt x="17100" y="35597"/>
                  <a:pt x="17091" y="35596"/>
                  <a:pt x="17084" y="35596"/>
                </a:cubicBezTo>
                <a:cubicBezTo>
                  <a:pt x="17053" y="35596"/>
                  <a:pt x="17038" y="35612"/>
                  <a:pt x="17038" y="35612"/>
                </a:cubicBezTo>
                <a:lnTo>
                  <a:pt x="17074" y="35612"/>
                </a:lnTo>
                <a:lnTo>
                  <a:pt x="17110" y="35623"/>
                </a:lnTo>
                <a:cubicBezTo>
                  <a:pt x="17110" y="35623"/>
                  <a:pt x="17098" y="35635"/>
                  <a:pt x="17098" y="35635"/>
                </a:cubicBezTo>
                <a:lnTo>
                  <a:pt x="17110" y="35635"/>
                </a:lnTo>
                <a:cubicBezTo>
                  <a:pt x="17098" y="35635"/>
                  <a:pt x="17086" y="35635"/>
                  <a:pt x="17074" y="35647"/>
                </a:cubicBezTo>
                <a:lnTo>
                  <a:pt x="17110" y="35647"/>
                </a:lnTo>
                <a:cubicBezTo>
                  <a:pt x="17110" y="35647"/>
                  <a:pt x="17110" y="35647"/>
                  <a:pt x="17121" y="35635"/>
                </a:cubicBezTo>
                <a:cubicBezTo>
                  <a:pt x="17217" y="35647"/>
                  <a:pt x="17312" y="35647"/>
                  <a:pt x="17407" y="35659"/>
                </a:cubicBezTo>
                <a:lnTo>
                  <a:pt x="17431" y="35683"/>
                </a:lnTo>
                <a:lnTo>
                  <a:pt x="17479" y="35659"/>
                </a:lnTo>
                <a:cubicBezTo>
                  <a:pt x="17613" y="35668"/>
                  <a:pt x="17724" y="35676"/>
                  <a:pt x="17824" y="35676"/>
                </a:cubicBezTo>
                <a:cubicBezTo>
                  <a:pt x="17864" y="35676"/>
                  <a:pt x="17902" y="35675"/>
                  <a:pt x="17939" y="35671"/>
                </a:cubicBezTo>
                <a:lnTo>
                  <a:pt x="17939" y="35671"/>
                </a:lnTo>
                <a:cubicBezTo>
                  <a:pt x="17926" y="35673"/>
                  <a:pt x="17907" y="35683"/>
                  <a:pt x="17907" y="35683"/>
                </a:cubicBezTo>
                <a:cubicBezTo>
                  <a:pt x="17991" y="35683"/>
                  <a:pt x="18086" y="35671"/>
                  <a:pt x="18169" y="35659"/>
                </a:cubicBezTo>
                <a:cubicBezTo>
                  <a:pt x="18288" y="35659"/>
                  <a:pt x="18395" y="35635"/>
                  <a:pt x="18526" y="35623"/>
                </a:cubicBezTo>
                <a:cubicBezTo>
                  <a:pt x="18598" y="35612"/>
                  <a:pt x="18669" y="35600"/>
                  <a:pt x="18753" y="35576"/>
                </a:cubicBezTo>
                <a:cubicBezTo>
                  <a:pt x="18798" y="35576"/>
                  <a:pt x="18832" y="35565"/>
                  <a:pt x="18877" y="35554"/>
                </a:cubicBezTo>
                <a:lnTo>
                  <a:pt x="18877" y="35554"/>
                </a:lnTo>
                <a:cubicBezTo>
                  <a:pt x="18871" y="35557"/>
                  <a:pt x="18869" y="35564"/>
                  <a:pt x="18860" y="35564"/>
                </a:cubicBezTo>
                <a:cubicBezTo>
                  <a:pt x="18812" y="35588"/>
                  <a:pt x="18753" y="35600"/>
                  <a:pt x="18586" y="35623"/>
                </a:cubicBezTo>
                <a:cubicBezTo>
                  <a:pt x="18657" y="35623"/>
                  <a:pt x="18729" y="35612"/>
                  <a:pt x="18800" y="35600"/>
                </a:cubicBezTo>
                <a:cubicBezTo>
                  <a:pt x="18872" y="35588"/>
                  <a:pt x="18943" y="35576"/>
                  <a:pt x="19026" y="35564"/>
                </a:cubicBezTo>
                <a:lnTo>
                  <a:pt x="19062" y="35588"/>
                </a:lnTo>
                <a:lnTo>
                  <a:pt x="19086" y="35612"/>
                </a:lnTo>
                <a:cubicBezTo>
                  <a:pt x="19098" y="35612"/>
                  <a:pt x="19110" y="35635"/>
                  <a:pt x="19122" y="35635"/>
                </a:cubicBezTo>
                <a:cubicBezTo>
                  <a:pt x="19157" y="35623"/>
                  <a:pt x="19193" y="35623"/>
                  <a:pt x="19217" y="35612"/>
                </a:cubicBezTo>
                <a:lnTo>
                  <a:pt x="19300" y="35612"/>
                </a:lnTo>
                <a:lnTo>
                  <a:pt x="19455" y="35600"/>
                </a:lnTo>
                <a:cubicBezTo>
                  <a:pt x="19574" y="35600"/>
                  <a:pt x="19693" y="35588"/>
                  <a:pt x="19800" y="35588"/>
                </a:cubicBezTo>
                <a:cubicBezTo>
                  <a:pt x="20027" y="35564"/>
                  <a:pt x="20265" y="35552"/>
                  <a:pt x="20479" y="35528"/>
                </a:cubicBezTo>
                <a:cubicBezTo>
                  <a:pt x="20610" y="35516"/>
                  <a:pt x="20717" y="35493"/>
                  <a:pt x="20800" y="35481"/>
                </a:cubicBezTo>
                <a:cubicBezTo>
                  <a:pt x="20884" y="35457"/>
                  <a:pt x="20943" y="35445"/>
                  <a:pt x="20991" y="35433"/>
                </a:cubicBezTo>
                <a:cubicBezTo>
                  <a:pt x="21050" y="35409"/>
                  <a:pt x="21074" y="35397"/>
                  <a:pt x="21086" y="35385"/>
                </a:cubicBezTo>
                <a:cubicBezTo>
                  <a:pt x="21122" y="35385"/>
                  <a:pt x="21146" y="35385"/>
                  <a:pt x="21181" y="35373"/>
                </a:cubicBezTo>
                <a:cubicBezTo>
                  <a:pt x="21265" y="35362"/>
                  <a:pt x="21348" y="35326"/>
                  <a:pt x="21431" y="35302"/>
                </a:cubicBezTo>
                <a:lnTo>
                  <a:pt x="21455" y="35362"/>
                </a:lnTo>
                <a:lnTo>
                  <a:pt x="21467" y="35385"/>
                </a:lnTo>
                <a:lnTo>
                  <a:pt x="21479" y="35433"/>
                </a:lnTo>
                <a:cubicBezTo>
                  <a:pt x="21503" y="35421"/>
                  <a:pt x="21527" y="35409"/>
                  <a:pt x="21551" y="35397"/>
                </a:cubicBezTo>
                <a:cubicBezTo>
                  <a:pt x="21574" y="35385"/>
                  <a:pt x="21598" y="35373"/>
                  <a:pt x="21634" y="35338"/>
                </a:cubicBezTo>
                <a:lnTo>
                  <a:pt x="21658" y="35302"/>
                </a:lnTo>
                <a:cubicBezTo>
                  <a:pt x="22063" y="35195"/>
                  <a:pt x="22515" y="35112"/>
                  <a:pt x="22967" y="34992"/>
                </a:cubicBezTo>
                <a:cubicBezTo>
                  <a:pt x="23110" y="34957"/>
                  <a:pt x="23241" y="34921"/>
                  <a:pt x="23360" y="34885"/>
                </a:cubicBezTo>
                <a:cubicBezTo>
                  <a:pt x="23491" y="34850"/>
                  <a:pt x="23622" y="34814"/>
                  <a:pt x="23741" y="34766"/>
                </a:cubicBezTo>
                <a:cubicBezTo>
                  <a:pt x="23825" y="34731"/>
                  <a:pt x="23896" y="34695"/>
                  <a:pt x="23979" y="34659"/>
                </a:cubicBezTo>
                <a:cubicBezTo>
                  <a:pt x="23989" y="34659"/>
                  <a:pt x="24123" y="34618"/>
                  <a:pt x="24092" y="34618"/>
                </a:cubicBezTo>
                <a:cubicBezTo>
                  <a:pt x="24086" y="34618"/>
                  <a:pt x="24073" y="34619"/>
                  <a:pt x="24051" y="34623"/>
                </a:cubicBezTo>
                <a:cubicBezTo>
                  <a:pt x="24110" y="34600"/>
                  <a:pt x="24182" y="34576"/>
                  <a:pt x="24301" y="34528"/>
                </a:cubicBezTo>
                <a:cubicBezTo>
                  <a:pt x="24252" y="34521"/>
                  <a:pt x="24327" y="34481"/>
                  <a:pt x="24326" y="34481"/>
                </a:cubicBezTo>
                <a:lnTo>
                  <a:pt x="24326" y="34481"/>
                </a:lnTo>
                <a:cubicBezTo>
                  <a:pt x="24325" y="34481"/>
                  <a:pt x="24288" y="34500"/>
                  <a:pt x="24146" y="34564"/>
                </a:cubicBezTo>
                <a:cubicBezTo>
                  <a:pt x="24182" y="34540"/>
                  <a:pt x="24206" y="34516"/>
                  <a:pt x="24241" y="34492"/>
                </a:cubicBezTo>
                <a:cubicBezTo>
                  <a:pt x="24265" y="34469"/>
                  <a:pt x="24301" y="34457"/>
                  <a:pt x="24313" y="34433"/>
                </a:cubicBezTo>
                <a:cubicBezTo>
                  <a:pt x="24337" y="34421"/>
                  <a:pt x="24360" y="34421"/>
                  <a:pt x="24384" y="34409"/>
                </a:cubicBezTo>
                <a:cubicBezTo>
                  <a:pt x="24479" y="34373"/>
                  <a:pt x="24599" y="34338"/>
                  <a:pt x="24753" y="34254"/>
                </a:cubicBezTo>
                <a:lnTo>
                  <a:pt x="24753" y="34254"/>
                </a:lnTo>
                <a:cubicBezTo>
                  <a:pt x="24658" y="34290"/>
                  <a:pt x="24551" y="34326"/>
                  <a:pt x="24503" y="34326"/>
                </a:cubicBezTo>
                <a:cubicBezTo>
                  <a:pt x="24479" y="34326"/>
                  <a:pt x="24479" y="34326"/>
                  <a:pt x="24491" y="34302"/>
                </a:cubicBezTo>
                <a:lnTo>
                  <a:pt x="24515" y="34290"/>
                </a:lnTo>
                <a:cubicBezTo>
                  <a:pt x="24575" y="34266"/>
                  <a:pt x="24622" y="34230"/>
                  <a:pt x="24682" y="34207"/>
                </a:cubicBezTo>
                <a:lnTo>
                  <a:pt x="24765" y="34159"/>
                </a:lnTo>
                <a:lnTo>
                  <a:pt x="24765" y="34159"/>
                </a:lnTo>
                <a:cubicBezTo>
                  <a:pt x="24753" y="34171"/>
                  <a:pt x="24741" y="34171"/>
                  <a:pt x="24718" y="34195"/>
                </a:cubicBezTo>
                <a:lnTo>
                  <a:pt x="24777" y="34159"/>
                </a:lnTo>
                <a:cubicBezTo>
                  <a:pt x="24801" y="34135"/>
                  <a:pt x="24825" y="34123"/>
                  <a:pt x="24849" y="34111"/>
                </a:cubicBezTo>
                <a:lnTo>
                  <a:pt x="25003" y="34028"/>
                </a:lnTo>
                <a:cubicBezTo>
                  <a:pt x="24984" y="34028"/>
                  <a:pt x="24973" y="34036"/>
                  <a:pt x="24957" y="34039"/>
                </a:cubicBezTo>
                <a:lnTo>
                  <a:pt x="24957" y="34039"/>
                </a:lnTo>
                <a:lnTo>
                  <a:pt x="24968" y="34028"/>
                </a:lnTo>
                <a:lnTo>
                  <a:pt x="24956" y="34028"/>
                </a:lnTo>
                <a:lnTo>
                  <a:pt x="24932" y="34040"/>
                </a:lnTo>
                <a:lnTo>
                  <a:pt x="24884" y="34064"/>
                </a:lnTo>
                <a:cubicBezTo>
                  <a:pt x="24849" y="34064"/>
                  <a:pt x="24825" y="34076"/>
                  <a:pt x="24789" y="34088"/>
                </a:cubicBezTo>
                <a:cubicBezTo>
                  <a:pt x="24741" y="34100"/>
                  <a:pt x="24694" y="34111"/>
                  <a:pt x="24658" y="34123"/>
                </a:cubicBezTo>
                <a:lnTo>
                  <a:pt x="24622" y="34135"/>
                </a:lnTo>
                <a:cubicBezTo>
                  <a:pt x="24622" y="34135"/>
                  <a:pt x="24634" y="34123"/>
                  <a:pt x="24646" y="34111"/>
                </a:cubicBezTo>
                <a:lnTo>
                  <a:pt x="24658" y="34100"/>
                </a:lnTo>
                <a:cubicBezTo>
                  <a:pt x="24670" y="34088"/>
                  <a:pt x="24682" y="34088"/>
                  <a:pt x="24682" y="34088"/>
                </a:cubicBezTo>
                <a:lnTo>
                  <a:pt x="24670" y="34088"/>
                </a:lnTo>
                <a:cubicBezTo>
                  <a:pt x="24737" y="34024"/>
                  <a:pt x="24833" y="33951"/>
                  <a:pt x="24782" y="33951"/>
                </a:cubicBezTo>
                <a:cubicBezTo>
                  <a:pt x="24769" y="33951"/>
                  <a:pt x="24744" y="33957"/>
                  <a:pt x="24706" y="33969"/>
                </a:cubicBezTo>
                <a:cubicBezTo>
                  <a:pt x="24718" y="33957"/>
                  <a:pt x="24741" y="33945"/>
                  <a:pt x="24753" y="33945"/>
                </a:cubicBezTo>
                <a:cubicBezTo>
                  <a:pt x="24849" y="33897"/>
                  <a:pt x="24956" y="33861"/>
                  <a:pt x="25051" y="33826"/>
                </a:cubicBezTo>
                <a:lnTo>
                  <a:pt x="25051" y="33826"/>
                </a:lnTo>
                <a:cubicBezTo>
                  <a:pt x="25051" y="33826"/>
                  <a:pt x="25039" y="33838"/>
                  <a:pt x="25015" y="33849"/>
                </a:cubicBezTo>
                <a:cubicBezTo>
                  <a:pt x="24980" y="33873"/>
                  <a:pt x="24932" y="33885"/>
                  <a:pt x="24884" y="33909"/>
                </a:cubicBezTo>
                <a:cubicBezTo>
                  <a:pt x="24968" y="33873"/>
                  <a:pt x="25027" y="33849"/>
                  <a:pt x="25099" y="33826"/>
                </a:cubicBezTo>
                <a:cubicBezTo>
                  <a:pt x="25146" y="33814"/>
                  <a:pt x="25182" y="33802"/>
                  <a:pt x="25218" y="33790"/>
                </a:cubicBezTo>
                <a:lnTo>
                  <a:pt x="25241" y="33790"/>
                </a:lnTo>
                <a:lnTo>
                  <a:pt x="25230" y="33802"/>
                </a:lnTo>
                <a:lnTo>
                  <a:pt x="25218" y="33814"/>
                </a:lnTo>
                <a:cubicBezTo>
                  <a:pt x="25194" y="33814"/>
                  <a:pt x="25182" y="33826"/>
                  <a:pt x="25170" y="33826"/>
                </a:cubicBezTo>
                <a:cubicBezTo>
                  <a:pt x="25170" y="33826"/>
                  <a:pt x="25170" y="33823"/>
                  <a:pt x="25169" y="33823"/>
                </a:cubicBezTo>
                <a:cubicBezTo>
                  <a:pt x="25167" y="33823"/>
                  <a:pt x="25164" y="33826"/>
                  <a:pt x="25158" y="33838"/>
                </a:cubicBezTo>
                <a:cubicBezTo>
                  <a:pt x="25158" y="33849"/>
                  <a:pt x="25158" y="33849"/>
                  <a:pt x="25158" y="33861"/>
                </a:cubicBezTo>
                <a:lnTo>
                  <a:pt x="25134" y="33873"/>
                </a:lnTo>
                <a:cubicBezTo>
                  <a:pt x="25122" y="33885"/>
                  <a:pt x="25122" y="33897"/>
                  <a:pt x="25134" y="33909"/>
                </a:cubicBezTo>
                <a:cubicBezTo>
                  <a:pt x="25142" y="33913"/>
                  <a:pt x="25150" y="33914"/>
                  <a:pt x="25158" y="33914"/>
                </a:cubicBezTo>
                <a:cubicBezTo>
                  <a:pt x="25174" y="33914"/>
                  <a:pt x="25190" y="33909"/>
                  <a:pt x="25206" y="33909"/>
                </a:cubicBezTo>
                <a:cubicBezTo>
                  <a:pt x="25206" y="33909"/>
                  <a:pt x="25209" y="33909"/>
                  <a:pt x="25215" y="33907"/>
                </a:cubicBezTo>
                <a:lnTo>
                  <a:pt x="25215" y="33907"/>
                </a:lnTo>
                <a:lnTo>
                  <a:pt x="25194" y="33921"/>
                </a:lnTo>
                <a:lnTo>
                  <a:pt x="24920" y="34100"/>
                </a:lnTo>
                <a:cubicBezTo>
                  <a:pt x="25039" y="34028"/>
                  <a:pt x="25146" y="33969"/>
                  <a:pt x="25253" y="33897"/>
                </a:cubicBezTo>
                <a:lnTo>
                  <a:pt x="25265" y="33897"/>
                </a:lnTo>
                <a:cubicBezTo>
                  <a:pt x="25301" y="33885"/>
                  <a:pt x="25349" y="33861"/>
                  <a:pt x="25384" y="33849"/>
                </a:cubicBezTo>
                <a:cubicBezTo>
                  <a:pt x="25396" y="33849"/>
                  <a:pt x="25408" y="33838"/>
                  <a:pt x="25408" y="33838"/>
                </a:cubicBezTo>
                <a:cubicBezTo>
                  <a:pt x="25480" y="33802"/>
                  <a:pt x="25563" y="33766"/>
                  <a:pt x="25646" y="33730"/>
                </a:cubicBezTo>
                <a:cubicBezTo>
                  <a:pt x="25789" y="33659"/>
                  <a:pt x="25932" y="33588"/>
                  <a:pt x="26039" y="33540"/>
                </a:cubicBezTo>
                <a:cubicBezTo>
                  <a:pt x="26118" y="33505"/>
                  <a:pt x="26177" y="33483"/>
                  <a:pt x="26208" y="33483"/>
                </a:cubicBezTo>
                <a:cubicBezTo>
                  <a:pt x="26219" y="33483"/>
                  <a:pt x="26227" y="33486"/>
                  <a:pt x="26230" y="33492"/>
                </a:cubicBezTo>
                <a:lnTo>
                  <a:pt x="26277" y="33468"/>
                </a:lnTo>
                <a:lnTo>
                  <a:pt x="26289" y="33480"/>
                </a:lnTo>
                <a:cubicBezTo>
                  <a:pt x="26289" y="33480"/>
                  <a:pt x="26289" y="33468"/>
                  <a:pt x="26289" y="33457"/>
                </a:cubicBezTo>
                <a:lnTo>
                  <a:pt x="26303" y="33463"/>
                </a:lnTo>
                <a:cubicBezTo>
                  <a:pt x="26302" y="33462"/>
                  <a:pt x="26301" y="33460"/>
                  <a:pt x="26301" y="33457"/>
                </a:cubicBezTo>
                <a:lnTo>
                  <a:pt x="26301" y="33457"/>
                </a:lnTo>
                <a:lnTo>
                  <a:pt x="26325" y="33468"/>
                </a:lnTo>
                <a:cubicBezTo>
                  <a:pt x="26325" y="33468"/>
                  <a:pt x="26313" y="33457"/>
                  <a:pt x="26313" y="33445"/>
                </a:cubicBezTo>
                <a:lnTo>
                  <a:pt x="26313" y="33445"/>
                </a:lnTo>
                <a:lnTo>
                  <a:pt x="26337" y="33457"/>
                </a:lnTo>
                <a:cubicBezTo>
                  <a:pt x="26337" y="33457"/>
                  <a:pt x="26337" y="33445"/>
                  <a:pt x="26325" y="33433"/>
                </a:cubicBezTo>
                <a:lnTo>
                  <a:pt x="26837" y="33147"/>
                </a:lnTo>
                <a:cubicBezTo>
                  <a:pt x="26837" y="33147"/>
                  <a:pt x="26849" y="33147"/>
                  <a:pt x="26849" y="33135"/>
                </a:cubicBezTo>
                <a:lnTo>
                  <a:pt x="26861" y="33135"/>
                </a:lnTo>
                <a:cubicBezTo>
                  <a:pt x="26944" y="33087"/>
                  <a:pt x="27016" y="33040"/>
                  <a:pt x="27075" y="33004"/>
                </a:cubicBezTo>
                <a:lnTo>
                  <a:pt x="27075" y="33004"/>
                </a:lnTo>
                <a:cubicBezTo>
                  <a:pt x="26992" y="33064"/>
                  <a:pt x="26980" y="33087"/>
                  <a:pt x="27004" y="33099"/>
                </a:cubicBezTo>
                <a:lnTo>
                  <a:pt x="27266" y="32885"/>
                </a:lnTo>
                <a:cubicBezTo>
                  <a:pt x="27325" y="32849"/>
                  <a:pt x="27373" y="32814"/>
                  <a:pt x="27420" y="32790"/>
                </a:cubicBezTo>
                <a:cubicBezTo>
                  <a:pt x="27516" y="32718"/>
                  <a:pt x="27623" y="32671"/>
                  <a:pt x="27718" y="32599"/>
                </a:cubicBezTo>
                <a:cubicBezTo>
                  <a:pt x="27778" y="32564"/>
                  <a:pt x="27825" y="32528"/>
                  <a:pt x="27885" y="32492"/>
                </a:cubicBezTo>
                <a:cubicBezTo>
                  <a:pt x="27920" y="32480"/>
                  <a:pt x="27992" y="32468"/>
                  <a:pt x="28159" y="32373"/>
                </a:cubicBezTo>
                <a:lnTo>
                  <a:pt x="28159" y="32373"/>
                </a:lnTo>
                <a:lnTo>
                  <a:pt x="28016" y="32397"/>
                </a:lnTo>
                <a:cubicBezTo>
                  <a:pt x="28063" y="32373"/>
                  <a:pt x="28099" y="32337"/>
                  <a:pt x="28147" y="32314"/>
                </a:cubicBezTo>
                <a:cubicBezTo>
                  <a:pt x="28159" y="32302"/>
                  <a:pt x="28170" y="32302"/>
                  <a:pt x="28194" y="32290"/>
                </a:cubicBezTo>
                <a:cubicBezTo>
                  <a:pt x="28266" y="32230"/>
                  <a:pt x="28361" y="32171"/>
                  <a:pt x="28444" y="32099"/>
                </a:cubicBezTo>
                <a:lnTo>
                  <a:pt x="28492" y="32075"/>
                </a:lnTo>
                <a:lnTo>
                  <a:pt x="28563" y="32016"/>
                </a:lnTo>
                <a:cubicBezTo>
                  <a:pt x="28742" y="31885"/>
                  <a:pt x="28921" y="31742"/>
                  <a:pt x="29099" y="31611"/>
                </a:cubicBezTo>
                <a:cubicBezTo>
                  <a:pt x="29278" y="31468"/>
                  <a:pt x="29444" y="31325"/>
                  <a:pt x="29611" y="31182"/>
                </a:cubicBezTo>
                <a:cubicBezTo>
                  <a:pt x="29694" y="31099"/>
                  <a:pt x="29790" y="31040"/>
                  <a:pt x="29873" y="30956"/>
                </a:cubicBezTo>
                <a:cubicBezTo>
                  <a:pt x="29944" y="30885"/>
                  <a:pt x="30028" y="30813"/>
                  <a:pt x="30111" y="30730"/>
                </a:cubicBezTo>
                <a:lnTo>
                  <a:pt x="30349" y="30504"/>
                </a:lnTo>
                <a:cubicBezTo>
                  <a:pt x="30373" y="30480"/>
                  <a:pt x="30385" y="30468"/>
                  <a:pt x="30409" y="30444"/>
                </a:cubicBezTo>
                <a:cubicBezTo>
                  <a:pt x="30480" y="30420"/>
                  <a:pt x="30552" y="30409"/>
                  <a:pt x="30611" y="30385"/>
                </a:cubicBezTo>
                <a:lnTo>
                  <a:pt x="30564" y="30290"/>
                </a:lnTo>
                <a:lnTo>
                  <a:pt x="30575" y="30290"/>
                </a:lnTo>
                <a:lnTo>
                  <a:pt x="30587" y="30278"/>
                </a:lnTo>
                <a:lnTo>
                  <a:pt x="30575" y="30266"/>
                </a:lnTo>
                <a:lnTo>
                  <a:pt x="30564" y="30278"/>
                </a:lnTo>
                <a:lnTo>
                  <a:pt x="30552" y="30278"/>
                </a:lnTo>
                <a:lnTo>
                  <a:pt x="30516" y="30218"/>
                </a:lnTo>
                <a:lnTo>
                  <a:pt x="30683" y="30004"/>
                </a:lnTo>
                <a:cubicBezTo>
                  <a:pt x="30754" y="29944"/>
                  <a:pt x="30814" y="29897"/>
                  <a:pt x="30885" y="29837"/>
                </a:cubicBezTo>
                <a:lnTo>
                  <a:pt x="30897" y="29837"/>
                </a:lnTo>
                <a:cubicBezTo>
                  <a:pt x="30897" y="29849"/>
                  <a:pt x="30885" y="29861"/>
                  <a:pt x="30885" y="29861"/>
                </a:cubicBezTo>
                <a:lnTo>
                  <a:pt x="30861" y="29897"/>
                </a:lnTo>
                <a:cubicBezTo>
                  <a:pt x="30849" y="29920"/>
                  <a:pt x="30837" y="29944"/>
                  <a:pt x="30814" y="29956"/>
                </a:cubicBezTo>
                <a:cubicBezTo>
                  <a:pt x="30790" y="29980"/>
                  <a:pt x="30778" y="30004"/>
                  <a:pt x="30754" y="30028"/>
                </a:cubicBezTo>
                <a:lnTo>
                  <a:pt x="30730" y="30051"/>
                </a:lnTo>
                <a:lnTo>
                  <a:pt x="30718" y="30063"/>
                </a:lnTo>
                <a:lnTo>
                  <a:pt x="30718" y="30063"/>
                </a:lnTo>
                <a:lnTo>
                  <a:pt x="30742" y="30051"/>
                </a:lnTo>
                <a:cubicBezTo>
                  <a:pt x="30790" y="30004"/>
                  <a:pt x="30826" y="29968"/>
                  <a:pt x="30861" y="29920"/>
                </a:cubicBezTo>
                <a:lnTo>
                  <a:pt x="30861" y="29920"/>
                </a:lnTo>
                <a:cubicBezTo>
                  <a:pt x="30837" y="29968"/>
                  <a:pt x="30778" y="30028"/>
                  <a:pt x="30695" y="30111"/>
                </a:cubicBezTo>
                <a:cubicBezTo>
                  <a:pt x="30802" y="30051"/>
                  <a:pt x="30909" y="29909"/>
                  <a:pt x="31004" y="29778"/>
                </a:cubicBezTo>
                <a:cubicBezTo>
                  <a:pt x="31016" y="29754"/>
                  <a:pt x="31028" y="29730"/>
                  <a:pt x="31040" y="29706"/>
                </a:cubicBezTo>
                <a:cubicBezTo>
                  <a:pt x="31064" y="29694"/>
                  <a:pt x="31076" y="29682"/>
                  <a:pt x="31087" y="29670"/>
                </a:cubicBezTo>
                <a:lnTo>
                  <a:pt x="31087" y="29670"/>
                </a:lnTo>
                <a:lnTo>
                  <a:pt x="30956" y="29885"/>
                </a:lnTo>
                <a:lnTo>
                  <a:pt x="31195" y="29694"/>
                </a:lnTo>
                <a:cubicBezTo>
                  <a:pt x="31195" y="29694"/>
                  <a:pt x="31207" y="29682"/>
                  <a:pt x="31207" y="29682"/>
                </a:cubicBezTo>
                <a:lnTo>
                  <a:pt x="31421" y="29504"/>
                </a:lnTo>
                <a:cubicBezTo>
                  <a:pt x="31433" y="29492"/>
                  <a:pt x="31457" y="29480"/>
                  <a:pt x="31480" y="29456"/>
                </a:cubicBezTo>
                <a:lnTo>
                  <a:pt x="31468" y="29444"/>
                </a:lnTo>
                <a:lnTo>
                  <a:pt x="31457" y="29432"/>
                </a:lnTo>
                <a:lnTo>
                  <a:pt x="31433" y="29397"/>
                </a:lnTo>
                <a:lnTo>
                  <a:pt x="31409" y="29385"/>
                </a:lnTo>
                <a:lnTo>
                  <a:pt x="31409" y="29373"/>
                </a:lnTo>
                <a:cubicBezTo>
                  <a:pt x="31409" y="29361"/>
                  <a:pt x="31421" y="29361"/>
                  <a:pt x="31421" y="29337"/>
                </a:cubicBezTo>
                <a:lnTo>
                  <a:pt x="31421" y="29361"/>
                </a:lnTo>
                <a:cubicBezTo>
                  <a:pt x="31468" y="29277"/>
                  <a:pt x="31504" y="29182"/>
                  <a:pt x="31540" y="29099"/>
                </a:cubicBezTo>
                <a:cubicBezTo>
                  <a:pt x="31564" y="29063"/>
                  <a:pt x="31588" y="29027"/>
                  <a:pt x="31623" y="28980"/>
                </a:cubicBezTo>
                <a:cubicBezTo>
                  <a:pt x="31671" y="28908"/>
                  <a:pt x="31730" y="28825"/>
                  <a:pt x="31802" y="28730"/>
                </a:cubicBezTo>
                <a:cubicBezTo>
                  <a:pt x="31897" y="28623"/>
                  <a:pt x="31945" y="28587"/>
                  <a:pt x="31969" y="28575"/>
                </a:cubicBezTo>
                <a:lnTo>
                  <a:pt x="31980" y="28623"/>
                </a:lnTo>
                <a:cubicBezTo>
                  <a:pt x="31992" y="28599"/>
                  <a:pt x="32004" y="28587"/>
                  <a:pt x="32016" y="28563"/>
                </a:cubicBezTo>
                <a:cubicBezTo>
                  <a:pt x="32016" y="28563"/>
                  <a:pt x="32028" y="28551"/>
                  <a:pt x="32052" y="28527"/>
                </a:cubicBezTo>
                <a:cubicBezTo>
                  <a:pt x="32052" y="28529"/>
                  <a:pt x="32052" y="28530"/>
                  <a:pt x="32053" y="28530"/>
                </a:cubicBezTo>
                <a:cubicBezTo>
                  <a:pt x="32061" y="28530"/>
                  <a:pt x="32097" y="28488"/>
                  <a:pt x="32171" y="28373"/>
                </a:cubicBezTo>
                <a:cubicBezTo>
                  <a:pt x="32242" y="28277"/>
                  <a:pt x="32314" y="28182"/>
                  <a:pt x="32385" y="28075"/>
                </a:cubicBezTo>
                <a:lnTo>
                  <a:pt x="32445" y="28039"/>
                </a:lnTo>
                <a:cubicBezTo>
                  <a:pt x="32516" y="27968"/>
                  <a:pt x="32600" y="27908"/>
                  <a:pt x="32695" y="27837"/>
                </a:cubicBezTo>
                <a:lnTo>
                  <a:pt x="32623" y="27777"/>
                </a:lnTo>
                <a:lnTo>
                  <a:pt x="32635" y="27765"/>
                </a:lnTo>
                <a:lnTo>
                  <a:pt x="32611" y="27753"/>
                </a:lnTo>
                <a:lnTo>
                  <a:pt x="32600" y="27730"/>
                </a:lnTo>
                <a:lnTo>
                  <a:pt x="32588" y="27742"/>
                </a:lnTo>
                <a:lnTo>
                  <a:pt x="32528" y="27682"/>
                </a:lnTo>
                <a:lnTo>
                  <a:pt x="32492" y="27730"/>
                </a:lnTo>
                <a:cubicBezTo>
                  <a:pt x="32540" y="27658"/>
                  <a:pt x="32576" y="27599"/>
                  <a:pt x="32600" y="27563"/>
                </a:cubicBezTo>
                <a:cubicBezTo>
                  <a:pt x="32623" y="27527"/>
                  <a:pt x="32623" y="27503"/>
                  <a:pt x="32611" y="27503"/>
                </a:cubicBezTo>
                <a:lnTo>
                  <a:pt x="32611" y="27503"/>
                </a:lnTo>
                <a:cubicBezTo>
                  <a:pt x="32611" y="27503"/>
                  <a:pt x="32600" y="27503"/>
                  <a:pt x="32588" y="27515"/>
                </a:cubicBezTo>
                <a:cubicBezTo>
                  <a:pt x="32588" y="27515"/>
                  <a:pt x="32588" y="27515"/>
                  <a:pt x="32588" y="27503"/>
                </a:cubicBezTo>
                <a:cubicBezTo>
                  <a:pt x="32802" y="27265"/>
                  <a:pt x="33135" y="26741"/>
                  <a:pt x="33421" y="26206"/>
                </a:cubicBezTo>
                <a:cubicBezTo>
                  <a:pt x="33504" y="26063"/>
                  <a:pt x="33576" y="25896"/>
                  <a:pt x="33647" y="25753"/>
                </a:cubicBezTo>
                <a:cubicBezTo>
                  <a:pt x="33707" y="25610"/>
                  <a:pt x="33778" y="25467"/>
                  <a:pt x="33838" y="25348"/>
                </a:cubicBezTo>
                <a:cubicBezTo>
                  <a:pt x="33885" y="25241"/>
                  <a:pt x="33933" y="25134"/>
                  <a:pt x="33969" y="25063"/>
                </a:cubicBezTo>
                <a:lnTo>
                  <a:pt x="33969" y="25063"/>
                </a:lnTo>
                <a:cubicBezTo>
                  <a:pt x="33957" y="25122"/>
                  <a:pt x="34016" y="25122"/>
                  <a:pt x="33981" y="25170"/>
                </a:cubicBezTo>
                <a:cubicBezTo>
                  <a:pt x="33981" y="25183"/>
                  <a:pt x="33983" y="25189"/>
                  <a:pt x="33986" y="25189"/>
                </a:cubicBezTo>
                <a:cubicBezTo>
                  <a:pt x="34003" y="25189"/>
                  <a:pt x="34058" y="25026"/>
                  <a:pt x="34088" y="24896"/>
                </a:cubicBezTo>
                <a:cubicBezTo>
                  <a:pt x="34099" y="24831"/>
                  <a:pt x="34110" y="24776"/>
                  <a:pt x="34102" y="24766"/>
                </a:cubicBezTo>
                <a:lnTo>
                  <a:pt x="34102" y="24766"/>
                </a:lnTo>
                <a:cubicBezTo>
                  <a:pt x="34125" y="24675"/>
                  <a:pt x="34149" y="24583"/>
                  <a:pt x="34183" y="24503"/>
                </a:cubicBezTo>
                <a:cubicBezTo>
                  <a:pt x="34207" y="24384"/>
                  <a:pt x="34243" y="24265"/>
                  <a:pt x="34290" y="24146"/>
                </a:cubicBezTo>
                <a:cubicBezTo>
                  <a:pt x="34362" y="23920"/>
                  <a:pt x="34469" y="23670"/>
                  <a:pt x="34552" y="23396"/>
                </a:cubicBezTo>
                <a:lnTo>
                  <a:pt x="34552" y="23396"/>
                </a:lnTo>
                <a:cubicBezTo>
                  <a:pt x="34540" y="23420"/>
                  <a:pt x="34528" y="23432"/>
                  <a:pt x="34516" y="23443"/>
                </a:cubicBezTo>
                <a:lnTo>
                  <a:pt x="34522" y="23426"/>
                </a:lnTo>
                <a:lnTo>
                  <a:pt x="34516" y="23432"/>
                </a:lnTo>
                <a:cubicBezTo>
                  <a:pt x="34505" y="23455"/>
                  <a:pt x="34493" y="23467"/>
                  <a:pt x="34469" y="23479"/>
                </a:cubicBezTo>
                <a:cubicBezTo>
                  <a:pt x="34467" y="23480"/>
                  <a:pt x="34465" y="23480"/>
                  <a:pt x="34463" y="23480"/>
                </a:cubicBezTo>
                <a:cubicBezTo>
                  <a:pt x="34432" y="23480"/>
                  <a:pt x="34427" y="23380"/>
                  <a:pt x="34528" y="23098"/>
                </a:cubicBezTo>
                <a:cubicBezTo>
                  <a:pt x="34542" y="23121"/>
                  <a:pt x="34558" y="23132"/>
                  <a:pt x="34574" y="23132"/>
                </a:cubicBezTo>
                <a:cubicBezTo>
                  <a:pt x="34599" y="23132"/>
                  <a:pt x="34626" y="23106"/>
                  <a:pt x="34647" y="23062"/>
                </a:cubicBezTo>
                <a:cubicBezTo>
                  <a:pt x="34695" y="22991"/>
                  <a:pt x="34755" y="22872"/>
                  <a:pt x="34790" y="22729"/>
                </a:cubicBezTo>
                <a:cubicBezTo>
                  <a:pt x="34838" y="22574"/>
                  <a:pt x="34886" y="22419"/>
                  <a:pt x="34945" y="22265"/>
                </a:cubicBezTo>
                <a:cubicBezTo>
                  <a:pt x="34969" y="22193"/>
                  <a:pt x="34993" y="22122"/>
                  <a:pt x="35028" y="22062"/>
                </a:cubicBezTo>
                <a:lnTo>
                  <a:pt x="35124" y="22062"/>
                </a:lnTo>
                <a:lnTo>
                  <a:pt x="35136" y="22050"/>
                </a:lnTo>
                <a:cubicBezTo>
                  <a:pt x="35147" y="22050"/>
                  <a:pt x="35147" y="22050"/>
                  <a:pt x="35159" y="22038"/>
                </a:cubicBezTo>
                <a:lnTo>
                  <a:pt x="35171" y="22027"/>
                </a:lnTo>
                <a:lnTo>
                  <a:pt x="35183" y="22027"/>
                </a:lnTo>
                <a:lnTo>
                  <a:pt x="35183" y="22015"/>
                </a:lnTo>
                <a:lnTo>
                  <a:pt x="35195" y="22003"/>
                </a:lnTo>
                <a:cubicBezTo>
                  <a:pt x="35195" y="22003"/>
                  <a:pt x="35207" y="21991"/>
                  <a:pt x="35207" y="21979"/>
                </a:cubicBezTo>
                <a:cubicBezTo>
                  <a:pt x="35219" y="21967"/>
                  <a:pt x="35219" y="21955"/>
                  <a:pt x="35231" y="21955"/>
                </a:cubicBezTo>
                <a:lnTo>
                  <a:pt x="35076" y="21860"/>
                </a:lnTo>
                <a:cubicBezTo>
                  <a:pt x="35076" y="21753"/>
                  <a:pt x="35112" y="21562"/>
                  <a:pt x="35147" y="21372"/>
                </a:cubicBezTo>
                <a:cubicBezTo>
                  <a:pt x="35183" y="21217"/>
                  <a:pt x="35195" y="21050"/>
                  <a:pt x="35195" y="20967"/>
                </a:cubicBezTo>
                <a:cubicBezTo>
                  <a:pt x="35195" y="20932"/>
                  <a:pt x="35189" y="20910"/>
                  <a:pt x="35176" y="20910"/>
                </a:cubicBezTo>
                <a:cubicBezTo>
                  <a:pt x="35171" y="20910"/>
                  <a:pt x="35166" y="20913"/>
                  <a:pt x="35159" y="20919"/>
                </a:cubicBezTo>
                <a:cubicBezTo>
                  <a:pt x="35159" y="20919"/>
                  <a:pt x="35159" y="20919"/>
                  <a:pt x="35159" y="20907"/>
                </a:cubicBezTo>
                <a:cubicBezTo>
                  <a:pt x="35159" y="20907"/>
                  <a:pt x="35150" y="20907"/>
                  <a:pt x="35139" y="20916"/>
                </a:cubicBezTo>
                <a:lnTo>
                  <a:pt x="35139" y="20916"/>
                </a:lnTo>
                <a:cubicBezTo>
                  <a:pt x="35159" y="20833"/>
                  <a:pt x="35174" y="20816"/>
                  <a:pt x="35188" y="20816"/>
                </a:cubicBezTo>
                <a:cubicBezTo>
                  <a:pt x="35199" y="20816"/>
                  <a:pt x="35209" y="20825"/>
                  <a:pt x="35222" y="20825"/>
                </a:cubicBezTo>
                <a:cubicBezTo>
                  <a:pt x="35241" y="20825"/>
                  <a:pt x="35265" y="20803"/>
                  <a:pt x="35302" y="20693"/>
                </a:cubicBezTo>
                <a:cubicBezTo>
                  <a:pt x="35302" y="20574"/>
                  <a:pt x="35326" y="20443"/>
                  <a:pt x="35338" y="20312"/>
                </a:cubicBezTo>
                <a:cubicBezTo>
                  <a:pt x="35338" y="20264"/>
                  <a:pt x="35338" y="20217"/>
                  <a:pt x="35350" y="20181"/>
                </a:cubicBezTo>
                <a:cubicBezTo>
                  <a:pt x="35374" y="20038"/>
                  <a:pt x="35398" y="19919"/>
                  <a:pt x="35409" y="19800"/>
                </a:cubicBezTo>
                <a:cubicBezTo>
                  <a:pt x="35445" y="19693"/>
                  <a:pt x="35469" y="19574"/>
                  <a:pt x="35481" y="19455"/>
                </a:cubicBezTo>
                <a:cubicBezTo>
                  <a:pt x="35493" y="19336"/>
                  <a:pt x="35493" y="19217"/>
                  <a:pt x="35469" y="19086"/>
                </a:cubicBezTo>
                <a:cubicBezTo>
                  <a:pt x="35469" y="19121"/>
                  <a:pt x="35469" y="19145"/>
                  <a:pt x="35457" y="19169"/>
                </a:cubicBezTo>
                <a:lnTo>
                  <a:pt x="35469" y="19074"/>
                </a:lnTo>
                <a:cubicBezTo>
                  <a:pt x="35481" y="18931"/>
                  <a:pt x="35505" y="18788"/>
                  <a:pt x="35505" y="18633"/>
                </a:cubicBezTo>
                <a:cubicBezTo>
                  <a:pt x="35517" y="18490"/>
                  <a:pt x="35528" y="18336"/>
                  <a:pt x="35528" y="18193"/>
                </a:cubicBezTo>
                <a:lnTo>
                  <a:pt x="35540" y="17955"/>
                </a:lnTo>
                <a:lnTo>
                  <a:pt x="35540" y="17848"/>
                </a:lnTo>
                <a:lnTo>
                  <a:pt x="35540" y="17728"/>
                </a:lnTo>
                <a:cubicBezTo>
                  <a:pt x="35540" y="17574"/>
                  <a:pt x="35528" y="17419"/>
                  <a:pt x="35528" y="17264"/>
                </a:cubicBezTo>
                <a:cubicBezTo>
                  <a:pt x="35517" y="17264"/>
                  <a:pt x="35505" y="17276"/>
                  <a:pt x="35493" y="17288"/>
                </a:cubicBezTo>
                <a:cubicBezTo>
                  <a:pt x="35493" y="17300"/>
                  <a:pt x="35493" y="17300"/>
                  <a:pt x="35481" y="17300"/>
                </a:cubicBezTo>
                <a:lnTo>
                  <a:pt x="35481" y="17312"/>
                </a:lnTo>
                <a:cubicBezTo>
                  <a:pt x="35481" y="17312"/>
                  <a:pt x="35481" y="17324"/>
                  <a:pt x="35469" y="17324"/>
                </a:cubicBezTo>
                <a:cubicBezTo>
                  <a:pt x="35467" y="17326"/>
                  <a:pt x="35464" y="17327"/>
                  <a:pt x="35461" y="17327"/>
                </a:cubicBezTo>
                <a:cubicBezTo>
                  <a:pt x="35448" y="17327"/>
                  <a:pt x="35429" y="17300"/>
                  <a:pt x="35409" y="17193"/>
                </a:cubicBezTo>
                <a:cubicBezTo>
                  <a:pt x="35457" y="16978"/>
                  <a:pt x="35481" y="16752"/>
                  <a:pt x="35505" y="16538"/>
                </a:cubicBezTo>
                <a:cubicBezTo>
                  <a:pt x="35493" y="16419"/>
                  <a:pt x="35445" y="16359"/>
                  <a:pt x="35421" y="16288"/>
                </a:cubicBezTo>
                <a:cubicBezTo>
                  <a:pt x="35398" y="16240"/>
                  <a:pt x="35386" y="16193"/>
                  <a:pt x="35386" y="16133"/>
                </a:cubicBezTo>
                <a:cubicBezTo>
                  <a:pt x="35374" y="16073"/>
                  <a:pt x="35374" y="15990"/>
                  <a:pt x="35386" y="15871"/>
                </a:cubicBezTo>
                <a:lnTo>
                  <a:pt x="35386" y="15871"/>
                </a:lnTo>
                <a:cubicBezTo>
                  <a:pt x="35372" y="15913"/>
                  <a:pt x="35357" y="15964"/>
                  <a:pt x="35343" y="15964"/>
                </a:cubicBezTo>
                <a:cubicBezTo>
                  <a:pt x="35334" y="15964"/>
                  <a:pt x="35324" y="15939"/>
                  <a:pt x="35314" y="15871"/>
                </a:cubicBezTo>
                <a:cubicBezTo>
                  <a:pt x="35255" y="14883"/>
                  <a:pt x="35040" y="13883"/>
                  <a:pt x="34743" y="12906"/>
                </a:cubicBezTo>
                <a:cubicBezTo>
                  <a:pt x="34731" y="12883"/>
                  <a:pt x="34731" y="12847"/>
                  <a:pt x="34719" y="12823"/>
                </a:cubicBezTo>
                <a:cubicBezTo>
                  <a:pt x="34719" y="12823"/>
                  <a:pt x="34719" y="12811"/>
                  <a:pt x="34707" y="12811"/>
                </a:cubicBezTo>
                <a:cubicBezTo>
                  <a:pt x="34659" y="12633"/>
                  <a:pt x="34600" y="12454"/>
                  <a:pt x="34540" y="12287"/>
                </a:cubicBezTo>
                <a:cubicBezTo>
                  <a:pt x="34433" y="12002"/>
                  <a:pt x="34338" y="11716"/>
                  <a:pt x="34219" y="11442"/>
                </a:cubicBezTo>
                <a:lnTo>
                  <a:pt x="34219" y="11442"/>
                </a:lnTo>
                <a:cubicBezTo>
                  <a:pt x="34227" y="11450"/>
                  <a:pt x="34235" y="11464"/>
                  <a:pt x="34240" y="11476"/>
                </a:cubicBezTo>
                <a:lnTo>
                  <a:pt x="34240" y="11476"/>
                </a:lnTo>
                <a:cubicBezTo>
                  <a:pt x="34202" y="11312"/>
                  <a:pt x="34109" y="11126"/>
                  <a:pt x="34004" y="10882"/>
                </a:cubicBezTo>
                <a:cubicBezTo>
                  <a:pt x="33981" y="10823"/>
                  <a:pt x="33957" y="10775"/>
                  <a:pt x="33933" y="10728"/>
                </a:cubicBezTo>
                <a:cubicBezTo>
                  <a:pt x="33814" y="10442"/>
                  <a:pt x="33695" y="10168"/>
                  <a:pt x="33564" y="9894"/>
                </a:cubicBezTo>
                <a:lnTo>
                  <a:pt x="33564" y="9894"/>
                </a:lnTo>
                <a:lnTo>
                  <a:pt x="33576" y="9906"/>
                </a:lnTo>
                <a:lnTo>
                  <a:pt x="33552" y="9847"/>
                </a:lnTo>
                <a:cubicBezTo>
                  <a:pt x="33493" y="9716"/>
                  <a:pt x="33421" y="9573"/>
                  <a:pt x="33362" y="9430"/>
                </a:cubicBezTo>
                <a:lnTo>
                  <a:pt x="33362" y="9430"/>
                </a:lnTo>
                <a:lnTo>
                  <a:pt x="33457" y="9573"/>
                </a:lnTo>
                <a:lnTo>
                  <a:pt x="33243" y="9167"/>
                </a:lnTo>
                <a:lnTo>
                  <a:pt x="33243" y="9167"/>
                </a:lnTo>
                <a:cubicBezTo>
                  <a:pt x="33198" y="9067"/>
                  <a:pt x="33144" y="8957"/>
                  <a:pt x="33100" y="8858"/>
                </a:cubicBezTo>
                <a:lnTo>
                  <a:pt x="33100" y="8858"/>
                </a:lnTo>
                <a:cubicBezTo>
                  <a:pt x="33148" y="8985"/>
                  <a:pt x="33157" y="9032"/>
                  <a:pt x="33146" y="9032"/>
                </a:cubicBezTo>
                <a:cubicBezTo>
                  <a:pt x="33143" y="9032"/>
                  <a:pt x="33140" y="9029"/>
                  <a:pt x="33135" y="9025"/>
                </a:cubicBezTo>
                <a:cubicBezTo>
                  <a:pt x="33135" y="9001"/>
                  <a:pt x="33135" y="8989"/>
                  <a:pt x="33135" y="8977"/>
                </a:cubicBezTo>
                <a:cubicBezTo>
                  <a:pt x="33112" y="8918"/>
                  <a:pt x="33100" y="8897"/>
                  <a:pt x="33095" y="8897"/>
                </a:cubicBezTo>
                <a:lnTo>
                  <a:pt x="33095" y="8897"/>
                </a:lnTo>
                <a:cubicBezTo>
                  <a:pt x="33091" y="8897"/>
                  <a:pt x="33094" y="8918"/>
                  <a:pt x="33100" y="8942"/>
                </a:cubicBezTo>
                <a:cubicBezTo>
                  <a:pt x="33112" y="8965"/>
                  <a:pt x="33112" y="8977"/>
                  <a:pt x="33112" y="9001"/>
                </a:cubicBezTo>
                <a:cubicBezTo>
                  <a:pt x="33088" y="8954"/>
                  <a:pt x="33028" y="8858"/>
                  <a:pt x="32981" y="8763"/>
                </a:cubicBezTo>
                <a:lnTo>
                  <a:pt x="32981" y="8763"/>
                </a:lnTo>
                <a:cubicBezTo>
                  <a:pt x="32981" y="8768"/>
                  <a:pt x="32981" y="8772"/>
                  <a:pt x="32981" y="8777"/>
                </a:cubicBezTo>
                <a:lnTo>
                  <a:pt x="32981" y="8777"/>
                </a:lnTo>
                <a:lnTo>
                  <a:pt x="32981" y="8775"/>
                </a:lnTo>
                <a:lnTo>
                  <a:pt x="32981" y="8787"/>
                </a:lnTo>
                <a:cubicBezTo>
                  <a:pt x="32981" y="8787"/>
                  <a:pt x="32981" y="8796"/>
                  <a:pt x="32988" y="8798"/>
                </a:cubicBezTo>
                <a:lnTo>
                  <a:pt x="32988" y="8798"/>
                </a:lnTo>
                <a:lnTo>
                  <a:pt x="32985" y="8790"/>
                </a:lnTo>
                <a:lnTo>
                  <a:pt x="32985" y="8790"/>
                </a:lnTo>
                <a:cubicBezTo>
                  <a:pt x="32987" y="8793"/>
                  <a:pt x="32989" y="8796"/>
                  <a:pt x="32992" y="8799"/>
                </a:cubicBezTo>
                <a:cubicBezTo>
                  <a:pt x="32991" y="8799"/>
                  <a:pt x="32989" y="8799"/>
                  <a:pt x="32988" y="8798"/>
                </a:cubicBezTo>
                <a:lnTo>
                  <a:pt x="32988" y="8798"/>
                </a:lnTo>
                <a:lnTo>
                  <a:pt x="32992" y="8811"/>
                </a:lnTo>
                <a:lnTo>
                  <a:pt x="32992" y="8823"/>
                </a:lnTo>
                <a:lnTo>
                  <a:pt x="32992" y="8834"/>
                </a:lnTo>
                <a:cubicBezTo>
                  <a:pt x="32992" y="8846"/>
                  <a:pt x="32981" y="8846"/>
                  <a:pt x="32969" y="8846"/>
                </a:cubicBezTo>
                <a:cubicBezTo>
                  <a:pt x="32957" y="8834"/>
                  <a:pt x="32945" y="8834"/>
                  <a:pt x="32933" y="8823"/>
                </a:cubicBezTo>
                <a:lnTo>
                  <a:pt x="32897" y="8823"/>
                </a:lnTo>
                <a:cubicBezTo>
                  <a:pt x="32873" y="8739"/>
                  <a:pt x="32814" y="8608"/>
                  <a:pt x="32731" y="8418"/>
                </a:cubicBezTo>
                <a:cubicBezTo>
                  <a:pt x="32659" y="8287"/>
                  <a:pt x="32564" y="8108"/>
                  <a:pt x="32457" y="7930"/>
                </a:cubicBezTo>
                <a:cubicBezTo>
                  <a:pt x="32445" y="7930"/>
                  <a:pt x="32445" y="7918"/>
                  <a:pt x="32433" y="7906"/>
                </a:cubicBezTo>
                <a:cubicBezTo>
                  <a:pt x="32421" y="7906"/>
                  <a:pt x="32421" y="7906"/>
                  <a:pt x="32409" y="7894"/>
                </a:cubicBezTo>
                <a:cubicBezTo>
                  <a:pt x="32350" y="7858"/>
                  <a:pt x="32314" y="7811"/>
                  <a:pt x="32266" y="7775"/>
                </a:cubicBezTo>
                <a:lnTo>
                  <a:pt x="32230" y="7727"/>
                </a:lnTo>
                <a:cubicBezTo>
                  <a:pt x="32159" y="7644"/>
                  <a:pt x="32088" y="7549"/>
                  <a:pt x="32016" y="7441"/>
                </a:cubicBezTo>
                <a:cubicBezTo>
                  <a:pt x="31933" y="7334"/>
                  <a:pt x="31861" y="7239"/>
                  <a:pt x="31790" y="7156"/>
                </a:cubicBezTo>
                <a:cubicBezTo>
                  <a:pt x="31718" y="7084"/>
                  <a:pt x="31659" y="7025"/>
                  <a:pt x="31623" y="7025"/>
                </a:cubicBezTo>
                <a:lnTo>
                  <a:pt x="31623" y="7025"/>
                </a:lnTo>
                <a:lnTo>
                  <a:pt x="31838" y="7263"/>
                </a:lnTo>
                <a:cubicBezTo>
                  <a:pt x="31778" y="7227"/>
                  <a:pt x="31754" y="7215"/>
                  <a:pt x="31730" y="7215"/>
                </a:cubicBezTo>
                <a:cubicBezTo>
                  <a:pt x="31623" y="7084"/>
                  <a:pt x="31504" y="6953"/>
                  <a:pt x="31397" y="6822"/>
                </a:cubicBezTo>
                <a:lnTo>
                  <a:pt x="31397" y="6822"/>
                </a:lnTo>
                <a:lnTo>
                  <a:pt x="31647" y="6858"/>
                </a:lnTo>
                <a:cubicBezTo>
                  <a:pt x="31707" y="6870"/>
                  <a:pt x="31730" y="6894"/>
                  <a:pt x="31754" y="6906"/>
                </a:cubicBezTo>
                <a:cubicBezTo>
                  <a:pt x="31778" y="6918"/>
                  <a:pt x="31802" y="6929"/>
                  <a:pt x="31814" y="6941"/>
                </a:cubicBezTo>
                <a:cubicBezTo>
                  <a:pt x="31818" y="6945"/>
                  <a:pt x="31822" y="6949"/>
                  <a:pt x="31826" y="6953"/>
                </a:cubicBezTo>
                <a:lnTo>
                  <a:pt x="31826" y="6953"/>
                </a:lnTo>
                <a:cubicBezTo>
                  <a:pt x="31814" y="6929"/>
                  <a:pt x="31802" y="6918"/>
                  <a:pt x="31778" y="6906"/>
                </a:cubicBezTo>
                <a:cubicBezTo>
                  <a:pt x="31742" y="6882"/>
                  <a:pt x="31730" y="6858"/>
                  <a:pt x="31647" y="6846"/>
                </a:cubicBezTo>
                <a:lnTo>
                  <a:pt x="31361" y="6787"/>
                </a:lnTo>
                <a:cubicBezTo>
                  <a:pt x="31314" y="6727"/>
                  <a:pt x="31266" y="6668"/>
                  <a:pt x="31207" y="6608"/>
                </a:cubicBezTo>
                <a:cubicBezTo>
                  <a:pt x="31087" y="6477"/>
                  <a:pt x="30956" y="6346"/>
                  <a:pt x="30837" y="6203"/>
                </a:cubicBezTo>
                <a:cubicBezTo>
                  <a:pt x="30766" y="6132"/>
                  <a:pt x="30706" y="6060"/>
                  <a:pt x="30635" y="5989"/>
                </a:cubicBezTo>
                <a:cubicBezTo>
                  <a:pt x="30575" y="5917"/>
                  <a:pt x="30504" y="5858"/>
                  <a:pt x="30433" y="5775"/>
                </a:cubicBezTo>
                <a:lnTo>
                  <a:pt x="30433" y="5775"/>
                </a:lnTo>
                <a:cubicBezTo>
                  <a:pt x="30528" y="5858"/>
                  <a:pt x="30516" y="5834"/>
                  <a:pt x="30552" y="5858"/>
                </a:cubicBezTo>
                <a:cubicBezTo>
                  <a:pt x="30087" y="5382"/>
                  <a:pt x="29552" y="4858"/>
                  <a:pt x="29051" y="4453"/>
                </a:cubicBezTo>
                <a:cubicBezTo>
                  <a:pt x="28921" y="4346"/>
                  <a:pt x="28801" y="4251"/>
                  <a:pt x="28694" y="4155"/>
                </a:cubicBezTo>
                <a:cubicBezTo>
                  <a:pt x="28587" y="4060"/>
                  <a:pt x="28468" y="3977"/>
                  <a:pt x="28373" y="3905"/>
                </a:cubicBezTo>
                <a:cubicBezTo>
                  <a:pt x="28170" y="3751"/>
                  <a:pt x="28016" y="3631"/>
                  <a:pt x="27908" y="3536"/>
                </a:cubicBezTo>
                <a:cubicBezTo>
                  <a:pt x="27718" y="3417"/>
                  <a:pt x="27611" y="3346"/>
                  <a:pt x="27480" y="3274"/>
                </a:cubicBezTo>
                <a:cubicBezTo>
                  <a:pt x="27408" y="3239"/>
                  <a:pt x="27337" y="3203"/>
                  <a:pt x="27254" y="3155"/>
                </a:cubicBezTo>
                <a:cubicBezTo>
                  <a:pt x="27218" y="3131"/>
                  <a:pt x="27170" y="3108"/>
                  <a:pt x="27123" y="3084"/>
                </a:cubicBezTo>
                <a:cubicBezTo>
                  <a:pt x="27075" y="3048"/>
                  <a:pt x="27016" y="3024"/>
                  <a:pt x="26956" y="2989"/>
                </a:cubicBezTo>
                <a:lnTo>
                  <a:pt x="26754" y="2822"/>
                </a:lnTo>
                <a:cubicBezTo>
                  <a:pt x="26537" y="2704"/>
                  <a:pt x="25939" y="2367"/>
                  <a:pt x="25892" y="2367"/>
                </a:cubicBezTo>
                <a:cubicBezTo>
                  <a:pt x="25882" y="2367"/>
                  <a:pt x="25896" y="2382"/>
                  <a:pt x="25944" y="2417"/>
                </a:cubicBezTo>
                <a:cubicBezTo>
                  <a:pt x="25968" y="2441"/>
                  <a:pt x="26194" y="2512"/>
                  <a:pt x="26408" y="2655"/>
                </a:cubicBezTo>
                <a:lnTo>
                  <a:pt x="26373" y="2643"/>
                </a:lnTo>
                <a:lnTo>
                  <a:pt x="26885" y="2953"/>
                </a:lnTo>
                <a:lnTo>
                  <a:pt x="26885" y="2953"/>
                </a:lnTo>
                <a:lnTo>
                  <a:pt x="26706" y="2869"/>
                </a:lnTo>
                <a:lnTo>
                  <a:pt x="26706" y="2869"/>
                </a:lnTo>
                <a:cubicBezTo>
                  <a:pt x="26885" y="2989"/>
                  <a:pt x="27004" y="3060"/>
                  <a:pt x="27099" y="3108"/>
                </a:cubicBezTo>
                <a:cubicBezTo>
                  <a:pt x="27194" y="3167"/>
                  <a:pt x="27254" y="3203"/>
                  <a:pt x="27337" y="3239"/>
                </a:cubicBezTo>
                <a:cubicBezTo>
                  <a:pt x="27408" y="3274"/>
                  <a:pt x="27492" y="3310"/>
                  <a:pt x="27599" y="3381"/>
                </a:cubicBezTo>
                <a:cubicBezTo>
                  <a:pt x="27718" y="3453"/>
                  <a:pt x="27873" y="3536"/>
                  <a:pt x="28063" y="3703"/>
                </a:cubicBezTo>
                <a:lnTo>
                  <a:pt x="28028" y="3739"/>
                </a:lnTo>
                <a:cubicBezTo>
                  <a:pt x="28159" y="3834"/>
                  <a:pt x="28278" y="3929"/>
                  <a:pt x="28385" y="4012"/>
                </a:cubicBezTo>
                <a:cubicBezTo>
                  <a:pt x="28504" y="4084"/>
                  <a:pt x="28599" y="4167"/>
                  <a:pt x="28694" y="4239"/>
                </a:cubicBezTo>
                <a:cubicBezTo>
                  <a:pt x="28885" y="4393"/>
                  <a:pt x="29051" y="4548"/>
                  <a:pt x="29278" y="4751"/>
                </a:cubicBezTo>
                <a:cubicBezTo>
                  <a:pt x="29278" y="4751"/>
                  <a:pt x="29302" y="4727"/>
                  <a:pt x="29206" y="4667"/>
                </a:cubicBezTo>
                <a:cubicBezTo>
                  <a:pt x="29134" y="4606"/>
                  <a:pt x="29045" y="4517"/>
                  <a:pt x="29067" y="4517"/>
                </a:cubicBezTo>
                <a:cubicBezTo>
                  <a:pt x="29071" y="4517"/>
                  <a:pt x="29077" y="4520"/>
                  <a:pt x="29087" y="4524"/>
                </a:cubicBezTo>
                <a:cubicBezTo>
                  <a:pt x="29194" y="4596"/>
                  <a:pt x="29266" y="4655"/>
                  <a:pt x="29313" y="4703"/>
                </a:cubicBezTo>
                <a:cubicBezTo>
                  <a:pt x="29373" y="4739"/>
                  <a:pt x="29397" y="4774"/>
                  <a:pt x="29409" y="4786"/>
                </a:cubicBezTo>
                <a:cubicBezTo>
                  <a:pt x="29422" y="4795"/>
                  <a:pt x="29427" y="4799"/>
                  <a:pt x="29426" y="4799"/>
                </a:cubicBezTo>
                <a:cubicBezTo>
                  <a:pt x="29424" y="4799"/>
                  <a:pt x="29407" y="4789"/>
                  <a:pt x="29385" y="4774"/>
                </a:cubicBezTo>
                <a:cubicBezTo>
                  <a:pt x="29356" y="4760"/>
                  <a:pt x="29323" y="4741"/>
                  <a:pt x="29311" y="4741"/>
                </a:cubicBezTo>
                <a:cubicBezTo>
                  <a:pt x="29293" y="4741"/>
                  <a:pt x="29320" y="4781"/>
                  <a:pt x="29468" y="4929"/>
                </a:cubicBezTo>
                <a:cubicBezTo>
                  <a:pt x="29552" y="5001"/>
                  <a:pt x="29647" y="5072"/>
                  <a:pt x="29742" y="5155"/>
                </a:cubicBezTo>
                <a:cubicBezTo>
                  <a:pt x="29837" y="5239"/>
                  <a:pt x="29944" y="5334"/>
                  <a:pt x="30052" y="5429"/>
                </a:cubicBezTo>
                <a:cubicBezTo>
                  <a:pt x="30254" y="5632"/>
                  <a:pt x="30468" y="5846"/>
                  <a:pt x="30671" y="6048"/>
                </a:cubicBezTo>
                <a:cubicBezTo>
                  <a:pt x="30861" y="6275"/>
                  <a:pt x="31052" y="6477"/>
                  <a:pt x="31207" y="6656"/>
                </a:cubicBezTo>
                <a:cubicBezTo>
                  <a:pt x="31242" y="6703"/>
                  <a:pt x="31266" y="6739"/>
                  <a:pt x="31302" y="6775"/>
                </a:cubicBezTo>
                <a:lnTo>
                  <a:pt x="31171" y="6751"/>
                </a:lnTo>
                <a:lnTo>
                  <a:pt x="31171" y="6751"/>
                </a:lnTo>
                <a:lnTo>
                  <a:pt x="31207" y="6787"/>
                </a:lnTo>
                <a:lnTo>
                  <a:pt x="31183" y="6787"/>
                </a:lnTo>
                <a:cubicBezTo>
                  <a:pt x="31183" y="6775"/>
                  <a:pt x="31171" y="6763"/>
                  <a:pt x="31159" y="6763"/>
                </a:cubicBezTo>
                <a:cubicBezTo>
                  <a:pt x="27968" y="2917"/>
                  <a:pt x="23467" y="798"/>
                  <a:pt x="18836" y="512"/>
                </a:cubicBezTo>
                <a:lnTo>
                  <a:pt x="18824" y="476"/>
                </a:lnTo>
                <a:cubicBezTo>
                  <a:pt x="18770" y="473"/>
                  <a:pt x="18719" y="472"/>
                  <a:pt x="18676" y="472"/>
                </a:cubicBezTo>
                <a:cubicBezTo>
                  <a:pt x="18557" y="472"/>
                  <a:pt x="18496" y="483"/>
                  <a:pt x="18574" y="500"/>
                </a:cubicBezTo>
                <a:cubicBezTo>
                  <a:pt x="18395" y="488"/>
                  <a:pt x="18229" y="488"/>
                  <a:pt x="18050" y="488"/>
                </a:cubicBezTo>
                <a:cubicBezTo>
                  <a:pt x="18110" y="476"/>
                  <a:pt x="18157" y="453"/>
                  <a:pt x="18169" y="429"/>
                </a:cubicBezTo>
                <a:lnTo>
                  <a:pt x="18276" y="429"/>
                </a:lnTo>
                <a:lnTo>
                  <a:pt x="18503" y="441"/>
                </a:lnTo>
                <a:lnTo>
                  <a:pt x="18526" y="441"/>
                </a:lnTo>
                <a:lnTo>
                  <a:pt x="18514" y="429"/>
                </a:lnTo>
                <a:cubicBezTo>
                  <a:pt x="18532" y="423"/>
                  <a:pt x="18544" y="423"/>
                  <a:pt x="18555" y="423"/>
                </a:cubicBezTo>
                <a:cubicBezTo>
                  <a:pt x="18565" y="423"/>
                  <a:pt x="18574" y="423"/>
                  <a:pt x="18586" y="417"/>
                </a:cubicBezTo>
                <a:lnTo>
                  <a:pt x="18634" y="417"/>
                </a:lnTo>
                <a:cubicBezTo>
                  <a:pt x="18693" y="417"/>
                  <a:pt x="18764" y="429"/>
                  <a:pt x="18824" y="429"/>
                </a:cubicBezTo>
                <a:lnTo>
                  <a:pt x="18860" y="429"/>
                </a:lnTo>
                <a:lnTo>
                  <a:pt x="18872" y="464"/>
                </a:lnTo>
                <a:cubicBezTo>
                  <a:pt x="19098" y="488"/>
                  <a:pt x="19312" y="524"/>
                  <a:pt x="19503" y="548"/>
                </a:cubicBezTo>
                <a:lnTo>
                  <a:pt x="19324" y="500"/>
                </a:lnTo>
                <a:cubicBezTo>
                  <a:pt x="19455" y="500"/>
                  <a:pt x="19598" y="512"/>
                  <a:pt x="19765" y="524"/>
                </a:cubicBezTo>
                <a:cubicBezTo>
                  <a:pt x="19931" y="548"/>
                  <a:pt x="20110" y="583"/>
                  <a:pt x="20300" y="607"/>
                </a:cubicBezTo>
                <a:cubicBezTo>
                  <a:pt x="20396" y="631"/>
                  <a:pt x="20491" y="643"/>
                  <a:pt x="20598" y="655"/>
                </a:cubicBezTo>
                <a:cubicBezTo>
                  <a:pt x="20693" y="679"/>
                  <a:pt x="20800" y="703"/>
                  <a:pt x="20908" y="726"/>
                </a:cubicBezTo>
                <a:cubicBezTo>
                  <a:pt x="21015" y="738"/>
                  <a:pt x="21122" y="762"/>
                  <a:pt x="21229" y="786"/>
                </a:cubicBezTo>
                <a:cubicBezTo>
                  <a:pt x="21336" y="810"/>
                  <a:pt x="21455" y="822"/>
                  <a:pt x="21574" y="845"/>
                </a:cubicBezTo>
                <a:lnTo>
                  <a:pt x="21551" y="845"/>
                </a:lnTo>
                <a:cubicBezTo>
                  <a:pt x="21693" y="881"/>
                  <a:pt x="21836" y="893"/>
                  <a:pt x="22003" y="917"/>
                </a:cubicBezTo>
                <a:cubicBezTo>
                  <a:pt x="22098" y="929"/>
                  <a:pt x="22182" y="941"/>
                  <a:pt x="22289" y="964"/>
                </a:cubicBezTo>
                <a:cubicBezTo>
                  <a:pt x="22396" y="988"/>
                  <a:pt x="22515" y="1024"/>
                  <a:pt x="22646" y="1072"/>
                </a:cubicBezTo>
                <a:cubicBezTo>
                  <a:pt x="22522" y="1062"/>
                  <a:pt x="22313" y="999"/>
                  <a:pt x="22242" y="999"/>
                </a:cubicBezTo>
                <a:cubicBezTo>
                  <a:pt x="22224" y="999"/>
                  <a:pt x="22215" y="1003"/>
                  <a:pt x="22217" y="1012"/>
                </a:cubicBezTo>
                <a:cubicBezTo>
                  <a:pt x="22491" y="1072"/>
                  <a:pt x="22765" y="1143"/>
                  <a:pt x="23027" y="1203"/>
                </a:cubicBezTo>
                <a:cubicBezTo>
                  <a:pt x="23156" y="1257"/>
                  <a:pt x="23902" y="1496"/>
                  <a:pt x="23819" y="1496"/>
                </a:cubicBezTo>
                <a:cubicBezTo>
                  <a:pt x="23810" y="1496"/>
                  <a:pt x="23793" y="1494"/>
                  <a:pt x="23765" y="1488"/>
                </a:cubicBezTo>
                <a:lnTo>
                  <a:pt x="23765" y="1488"/>
                </a:lnTo>
                <a:cubicBezTo>
                  <a:pt x="23825" y="1500"/>
                  <a:pt x="23896" y="1524"/>
                  <a:pt x="23968" y="1536"/>
                </a:cubicBezTo>
                <a:cubicBezTo>
                  <a:pt x="24039" y="1572"/>
                  <a:pt x="24110" y="1596"/>
                  <a:pt x="24194" y="1619"/>
                </a:cubicBezTo>
                <a:cubicBezTo>
                  <a:pt x="24349" y="1679"/>
                  <a:pt x="24503" y="1738"/>
                  <a:pt x="24634" y="1798"/>
                </a:cubicBezTo>
                <a:cubicBezTo>
                  <a:pt x="24765" y="1846"/>
                  <a:pt x="24860" y="1893"/>
                  <a:pt x="24920" y="1905"/>
                </a:cubicBezTo>
                <a:cubicBezTo>
                  <a:pt x="24935" y="1913"/>
                  <a:pt x="24945" y="1917"/>
                  <a:pt x="24950" y="1917"/>
                </a:cubicBezTo>
                <a:cubicBezTo>
                  <a:pt x="24959" y="1917"/>
                  <a:pt x="24941" y="1898"/>
                  <a:pt x="24884" y="1857"/>
                </a:cubicBezTo>
                <a:cubicBezTo>
                  <a:pt x="24063" y="1500"/>
                  <a:pt x="23110" y="1155"/>
                  <a:pt x="22074" y="893"/>
                </a:cubicBezTo>
                <a:cubicBezTo>
                  <a:pt x="21074" y="643"/>
                  <a:pt x="19991" y="464"/>
                  <a:pt x="18919" y="405"/>
                </a:cubicBezTo>
                <a:lnTo>
                  <a:pt x="18907" y="369"/>
                </a:lnTo>
                <a:lnTo>
                  <a:pt x="18836" y="357"/>
                </a:lnTo>
                <a:lnTo>
                  <a:pt x="18574" y="357"/>
                </a:lnTo>
                <a:cubicBezTo>
                  <a:pt x="18562" y="357"/>
                  <a:pt x="18562" y="357"/>
                  <a:pt x="18550" y="369"/>
                </a:cubicBezTo>
                <a:lnTo>
                  <a:pt x="18526" y="369"/>
                </a:lnTo>
                <a:cubicBezTo>
                  <a:pt x="18514" y="369"/>
                  <a:pt x="18503" y="369"/>
                  <a:pt x="18503" y="381"/>
                </a:cubicBezTo>
                <a:lnTo>
                  <a:pt x="18253" y="381"/>
                </a:lnTo>
                <a:cubicBezTo>
                  <a:pt x="18264" y="369"/>
                  <a:pt x="18264" y="369"/>
                  <a:pt x="18276" y="357"/>
                </a:cubicBezTo>
                <a:lnTo>
                  <a:pt x="18288" y="345"/>
                </a:lnTo>
                <a:cubicBezTo>
                  <a:pt x="18288" y="345"/>
                  <a:pt x="18288" y="345"/>
                  <a:pt x="18276" y="322"/>
                </a:cubicBezTo>
                <a:lnTo>
                  <a:pt x="18264" y="298"/>
                </a:lnTo>
                <a:cubicBezTo>
                  <a:pt x="18253" y="286"/>
                  <a:pt x="18253" y="274"/>
                  <a:pt x="18253" y="274"/>
                </a:cubicBezTo>
                <a:cubicBezTo>
                  <a:pt x="18241" y="250"/>
                  <a:pt x="18229" y="238"/>
                  <a:pt x="18217" y="238"/>
                </a:cubicBezTo>
                <a:cubicBezTo>
                  <a:pt x="18169" y="191"/>
                  <a:pt x="18122" y="155"/>
                  <a:pt x="18074" y="131"/>
                </a:cubicBezTo>
                <a:cubicBezTo>
                  <a:pt x="18026" y="107"/>
                  <a:pt x="17979" y="83"/>
                  <a:pt x="17919" y="60"/>
                </a:cubicBezTo>
                <a:lnTo>
                  <a:pt x="17872" y="48"/>
                </a:lnTo>
                <a:lnTo>
                  <a:pt x="17824" y="24"/>
                </a:lnTo>
                <a:cubicBezTo>
                  <a:pt x="17800" y="24"/>
                  <a:pt x="17788" y="12"/>
                  <a:pt x="17764" y="12"/>
                </a:cubicBezTo>
                <a:cubicBezTo>
                  <a:pt x="17764" y="12"/>
                  <a:pt x="17741" y="12"/>
                  <a:pt x="17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6"/>
          <p:cNvGrpSpPr/>
          <p:nvPr/>
        </p:nvGrpSpPr>
        <p:grpSpPr>
          <a:xfrm>
            <a:off x="0" y="0"/>
            <a:ext cx="9150600" cy="5145300"/>
            <a:chOff x="0" y="0"/>
            <a:chExt cx="9150600" cy="5145300"/>
          </a:xfrm>
        </p:grpSpPr>
        <p:sp>
          <p:nvSpPr>
            <p:cNvPr id="282" name="Google Shape;282;p26"/>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6"/>
          <p:cNvSpPr txBox="1"/>
          <p:nvPr>
            <p:ph type="ctrTitle"/>
          </p:nvPr>
        </p:nvSpPr>
        <p:spPr>
          <a:xfrm>
            <a:off x="906900" y="539400"/>
            <a:ext cx="4122000" cy="120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700"/>
              <a:buNone/>
              <a:defRPr sz="6600"/>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p:txBody>
      </p:sp>
      <p:sp>
        <p:nvSpPr>
          <p:cNvPr id="287" name="Google Shape;287;p26"/>
          <p:cNvSpPr txBox="1"/>
          <p:nvPr>
            <p:ph idx="1" type="subTitle"/>
          </p:nvPr>
        </p:nvSpPr>
        <p:spPr>
          <a:xfrm>
            <a:off x="1044300" y="1851350"/>
            <a:ext cx="3847200" cy="8595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lvl2pPr>
            <a:lvl3pPr lvl="2" rtl="0">
              <a:lnSpc>
                <a:spcPct val="100000"/>
              </a:lnSpc>
              <a:spcBef>
                <a:spcPts val="0"/>
              </a:spcBef>
              <a:spcAft>
                <a:spcPts val="0"/>
              </a:spcAft>
              <a:buClr>
                <a:schemeClr val="dk2"/>
              </a:buClr>
              <a:buSzPts val="1400"/>
              <a:buNone/>
              <a:defRPr/>
            </a:lvl3pPr>
            <a:lvl4pPr lvl="3" rtl="0">
              <a:lnSpc>
                <a:spcPct val="100000"/>
              </a:lnSpc>
              <a:spcBef>
                <a:spcPts val="0"/>
              </a:spcBef>
              <a:spcAft>
                <a:spcPts val="0"/>
              </a:spcAft>
              <a:buClr>
                <a:schemeClr val="dk2"/>
              </a:buClr>
              <a:buSzPts val="1400"/>
              <a:buNone/>
              <a:defRPr/>
            </a:lvl4pPr>
            <a:lvl5pPr lvl="4" rtl="0">
              <a:lnSpc>
                <a:spcPct val="100000"/>
              </a:lnSpc>
              <a:spcBef>
                <a:spcPts val="0"/>
              </a:spcBef>
              <a:spcAft>
                <a:spcPts val="0"/>
              </a:spcAft>
              <a:buClr>
                <a:schemeClr val="dk2"/>
              </a:buClr>
              <a:buSzPts val="1400"/>
              <a:buNone/>
              <a:defRPr/>
            </a:lvl5pPr>
            <a:lvl6pPr lvl="5" rtl="0">
              <a:lnSpc>
                <a:spcPct val="100000"/>
              </a:lnSpc>
              <a:spcBef>
                <a:spcPts val="0"/>
              </a:spcBef>
              <a:spcAft>
                <a:spcPts val="0"/>
              </a:spcAft>
              <a:buClr>
                <a:schemeClr val="dk2"/>
              </a:buClr>
              <a:buSzPts val="1400"/>
              <a:buNone/>
              <a:defRPr/>
            </a:lvl6pPr>
            <a:lvl7pPr lvl="6" rtl="0">
              <a:lnSpc>
                <a:spcPct val="100000"/>
              </a:lnSpc>
              <a:spcBef>
                <a:spcPts val="0"/>
              </a:spcBef>
              <a:spcAft>
                <a:spcPts val="0"/>
              </a:spcAft>
              <a:buClr>
                <a:schemeClr val="dk2"/>
              </a:buClr>
              <a:buSzPts val="1400"/>
              <a:buNone/>
              <a:defRPr/>
            </a:lvl7pPr>
            <a:lvl8pPr lvl="7" rtl="0">
              <a:lnSpc>
                <a:spcPct val="100000"/>
              </a:lnSpc>
              <a:spcBef>
                <a:spcPts val="0"/>
              </a:spcBef>
              <a:spcAft>
                <a:spcPts val="0"/>
              </a:spcAft>
              <a:buClr>
                <a:schemeClr val="dk2"/>
              </a:buClr>
              <a:buSzPts val="1400"/>
              <a:buNone/>
              <a:defRPr/>
            </a:lvl8pPr>
            <a:lvl9pPr lvl="8" rtl="0">
              <a:lnSpc>
                <a:spcPct val="100000"/>
              </a:lnSpc>
              <a:spcBef>
                <a:spcPts val="0"/>
              </a:spcBef>
              <a:spcAft>
                <a:spcPts val="0"/>
              </a:spcAft>
              <a:buClr>
                <a:schemeClr val="dk2"/>
              </a:buClr>
              <a:buSzPts val="1400"/>
              <a:buNone/>
              <a:defRPr/>
            </a:lvl9pPr>
          </a:lstStyle>
          <a:p/>
        </p:txBody>
      </p:sp>
      <p:sp>
        <p:nvSpPr>
          <p:cNvPr id="288" name="Google Shape;288;p26"/>
          <p:cNvSpPr txBox="1"/>
          <p:nvPr/>
        </p:nvSpPr>
        <p:spPr>
          <a:xfrm>
            <a:off x="744000" y="3830125"/>
            <a:ext cx="44478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b="1" lang="en" sz="1100">
                <a:solidFill>
                  <a:schemeClr val="dk1"/>
                </a:solidFill>
                <a:uFill>
                  <a:noFill/>
                </a:uFill>
                <a:latin typeface="DM Sans"/>
                <a:ea typeface="DM Sans"/>
                <a:cs typeface="DM Sans"/>
                <a:sym typeface="DM Sans"/>
                <a:hlinkClick r:id="rId3">
                  <a:extLst>
                    <a:ext uri="{A12FA001-AC4F-418D-AE19-62706E023703}">
                      <ahyp:hlinkClr val="tx"/>
                    </a:ext>
                  </a:extLst>
                </a:hlinkClick>
              </a:rPr>
              <a:t>Slidesgo</a:t>
            </a:r>
            <a:r>
              <a:rPr lang="en" sz="1100">
                <a:solidFill>
                  <a:schemeClr val="dk1"/>
                </a:solidFill>
                <a:latin typeface="DM Sans"/>
                <a:ea typeface="DM Sans"/>
                <a:cs typeface="DM Sans"/>
                <a:sym typeface="DM Sans"/>
              </a:rPr>
              <a:t>, including icons by </a:t>
            </a:r>
            <a:r>
              <a:rPr b="1" lang="en" sz="1100">
                <a:solidFill>
                  <a:schemeClr val="dk1"/>
                </a:solidFill>
                <a:uFill>
                  <a:noFill/>
                </a:uFill>
                <a:latin typeface="DM Sans"/>
                <a:ea typeface="DM Sans"/>
                <a:cs typeface="DM Sans"/>
                <a:sym typeface="DM Sans"/>
                <a:hlinkClick r:id="rId4">
                  <a:extLst>
                    <a:ext uri="{A12FA001-AC4F-418D-AE19-62706E023703}">
                      <ahyp:hlinkClr val="tx"/>
                    </a:ext>
                  </a:extLst>
                </a:hlinkClick>
              </a:rPr>
              <a:t>Flaticon</a:t>
            </a:r>
            <a:r>
              <a:rPr lang="en" sz="1100">
                <a:solidFill>
                  <a:schemeClr val="dk1"/>
                </a:solidFill>
                <a:latin typeface="DM Sans"/>
                <a:ea typeface="DM Sans"/>
                <a:cs typeface="DM Sans"/>
                <a:sym typeface="DM Sans"/>
              </a:rPr>
              <a:t>, and infographics &amp; images by </a:t>
            </a:r>
            <a:r>
              <a:rPr b="1" lang="en" sz="1100">
                <a:solidFill>
                  <a:schemeClr val="dk1"/>
                </a:solidFill>
                <a:uFill>
                  <a:noFill/>
                </a:uFill>
                <a:latin typeface="DM Sans"/>
                <a:ea typeface="DM Sans"/>
                <a:cs typeface="DM Sans"/>
                <a:sym typeface="DM Sans"/>
                <a:hlinkClick r:id="rId5">
                  <a:extLst>
                    <a:ext uri="{A12FA001-AC4F-418D-AE19-62706E023703}">
                      <ahyp:hlinkClr val="tx"/>
                    </a:ext>
                  </a:extLst>
                </a:hlinkClick>
              </a:rPr>
              <a:t>Freepik</a:t>
            </a:r>
            <a:endParaRPr b="1" sz="1100">
              <a:solidFill>
                <a:schemeClr val="dk1"/>
              </a:solidFill>
              <a:latin typeface="DM Sans"/>
              <a:ea typeface="DM Sans"/>
              <a:cs typeface="DM Sans"/>
              <a:sym typeface="DM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9" name="Shape 289"/>
        <p:cNvGrpSpPr/>
        <p:nvPr/>
      </p:nvGrpSpPr>
      <p:grpSpPr>
        <a:xfrm>
          <a:off x="0" y="0"/>
          <a:ext cx="0" cy="0"/>
          <a:chOff x="0" y="0"/>
          <a:chExt cx="0" cy="0"/>
        </a:xfrm>
      </p:grpSpPr>
      <p:pic>
        <p:nvPicPr>
          <p:cNvPr id="290" name="Google Shape;290;p27"/>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291" name="Google Shape;291;p27"/>
          <p:cNvGrpSpPr/>
          <p:nvPr/>
        </p:nvGrpSpPr>
        <p:grpSpPr>
          <a:xfrm>
            <a:off x="0" y="0"/>
            <a:ext cx="9150600" cy="5145300"/>
            <a:chOff x="0" y="0"/>
            <a:chExt cx="9150600" cy="5145300"/>
          </a:xfrm>
        </p:grpSpPr>
        <p:sp>
          <p:nvSpPr>
            <p:cNvPr id="292" name="Google Shape;292;p27"/>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96" name="Shape 296"/>
        <p:cNvGrpSpPr/>
        <p:nvPr/>
      </p:nvGrpSpPr>
      <p:grpSpPr>
        <a:xfrm>
          <a:off x="0" y="0"/>
          <a:ext cx="0" cy="0"/>
          <a:chOff x="0" y="0"/>
          <a:chExt cx="0" cy="0"/>
        </a:xfrm>
      </p:grpSpPr>
      <p:pic>
        <p:nvPicPr>
          <p:cNvPr id="297" name="Google Shape;297;p28"/>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298" name="Google Shape;298;p28"/>
          <p:cNvGrpSpPr/>
          <p:nvPr/>
        </p:nvGrpSpPr>
        <p:grpSpPr>
          <a:xfrm>
            <a:off x="0" y="0"/>
            <a:ext cx="9150600" cy="5145300"/>
            <a:chOff x="0" y="0"/>
            <a:chExt cx="9150600" cy="5145300"/>
          </a:xfrm>
        </p:grpSpPr>
        <p:sp>
          <p:nvSpPr>
            <p:cNvPr id="299" name="Google Shape;299;p28"/>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8"/>
          <p:cNvSpPr/>
          <p:nvPr/>
        </p:nvSpPr>
        <p:spPr>
          <a:xfrm flipH="1" rot="1089136">
            <a:off x="8344735" y="333954"/>
            <a:ext cx="285292" cy="708140"/>
          </a:xfrm>
          <a:custGeom>
            <a:rect b="b" l="l" r="r" t="t"/>
            <a:pathLst>
              <a:path extrusionOk="0" h="6121" w="2466">
                <a:moveTo>
                  <a:pt x="1203" y="906"/>
                </a:moveTo>
                <a:cubicBezTo>
                  <a:pt x="1206" y="934"/>
                  <a:pt x="1208" y="949"/>
                  <a:pt x="1209" y="956"/>
                </a:cubicBezTo>
                <a:lnTo>
                  <a:pt x="1209" y="956"/>
                </a:lnTo>
                <a:cubicBezTo>
                  <a:pt x="1208" y="940"/>
                  <a:pt x="1206" y="923"/>
                  <a:pt x="1203" y="906"/>
                </a:cubicBezTo>
                <a:close/>
                <a:moveTo>
                  <a:pt x="62" y="2019"/>
                </a:moveTo>
                <a:cubicBezTo>
                  <a:pt x="63" y="2029"/>
                  <a:pt x="66" y="2042"/>
                  <a:pt x="72" y="2049"/>
                </a:cubicBezTo>
                <a:cubicBezTo>
                  <a:pt x="69" y="2041"/>
                  <a:pt x="65" y="2031"/>
                  <a:pt x="62" y="2019"/>
                </a:cubicBezTo>
                <a:close/>
                <a:moveTo>
                  <a:pt x="96" y="2323"/>
                </a:moveTo>
                <a:lnTo>
                  <a:pt x="96" y="2323"/>
                </a:lnTo>
                <a:cubicBezTo>
                  <a:pt x="96" y="2351"/>
                  <a:pt x="105" y="2375"/>
                  <a:pt x="111" y="2393"/>
                </a:cubicBezTo>
                <a:lnTo>
                  <a:pt x="111" y="2393"/>
                </a:lnTo>
                <a:cubicBezTo>
                  <a:pt x="103" y="2365"/>
                  <a:pt x="96" y="2339"/>
                  <a:pt x="96" y="2323"/>
                </a:cubicBezTo>
                <a:close/>
                <a:moveTo>
                  <a:pt x="194" y="2657"/>
                </a:moveTo>
                <a:cubicBezTo>
                  <a:pt x="197" y="2675"/>
                  <a:pt x="201" y="2694"/>
                  <a:pt x="203" y="2694"/>
                </a:cubicBezTo>
                <a:cubicBezTo>
                  <a:pt x="203" y="2694"/>
                  <a:pt x="203" y="2693"/>
                  <a:pt x="203" y="2692"/>
                </a:cubicBezTo>
                <a:lnTo>
                  <a:pt x="194" y="2657"/>
                </a:lnTo>
                <a:close/>
                <a:moveTo>
                  <a:pt x="2152" y="3217"/>
                </a:moveTo>
                <a:lnTo>
                  <a:pt x="2152" y="3217"/>
                </a:lnTo>
                <a:cubicBezTo>
                  <a:pt x="2153" y="3221"/>
                  <a:pt x="2155" y="3224"/>
                  <a:pt x="2156" y="3227"/>
                </a:cubicBezTo>
                <a:cubicBezTo>
                  <a:pt x="2156" y="3227"/>
                  <a:pt x="2154" y="3220"/>
                  <a:pt x="2152" y="3217"/>
                </a:cubicBezTo>
                <a:close/>
                <a:moveTo>
                  <a:pt x="1072" y="3418"/>
                </a:moveTo>
                <a:lnTo>
                  <a:pt x="1060" y="3430"/>
                </a:lnTo>
                <a:lnTo>
                  <a:pt x="1072" y="3430"/>
                </a:lnTo>
                <a:lnTo>
                  <a:pt x="1060" y="3442"/>
                </a:lnTo>
                <a:lnTo>
                  <a:pt x="1084" y="3442"/>
                </a:lnTo>
                <a:cubicBezTo>
                  <a:pt x="1108" y="3454"/>
                  <a:pt x="1132" y="3477"/>
                  <a:pt x="1156" y="3489"/>
                </a:cubicBezTo>
                <a:lnTo>
                  <a:pt x="1215" y="3513"/>
                </a:lnTo>
                <a:cubicBezTo>
                  <a:pt x="1215" y="3497"/>
                  <a:pt x="1184" y="3481"/>
                  <a:pt x="1155" y="3466"/>
                </a:cubicBezTo>
                <a:lnTo>
                  <a:pt x="1155" y="3466"/>
                </a:lnTo>
                <a:cubicBezTo>
                  <a:pt x="1155" y="3466"/>
                  <a:pt x="1156" y="3466"/>
                  <a:pt x="1156" y="3466"/>
                </a:cubicBezTo>
                <a:cubicBezTo>
                  <a:pt x="1154" y="3465"/>
                  <a:pt x="1153" y="3464"/>
                  <a:pt x="1152" y="3464"/>
                </a:cubicBezTo>
                <a:lnTo>
                  <a:pt x="1152" y="3464"/>
                </a:lnTo>
                <a:cubicBezTo>
                  <a:pt x="1153" y="3464"/>
                  <a:pt x="1154" y="3465"/>
                  <a:pt x="1155" y="3466"/>
                </a:cubicBezTo>
                <a:lnTo>
                  <a:pt x="1155" y="3466"/>
                </a:lnTo>
                <a:cubicBezTo>
                  <a:pt x="1132" y="3465"/>
                  <a:pt x="1120" y="3454"/>
                  <a:pt x="1096" y="3442"/>
                </a:cubicBezTo>
                <a:lnTo>
                  <a:pt x="1084" y="3430"/>
                </a:lnTo>
                <a:lnTo>
                  <a:pt x="1084" y="3418"/>
                </a:lnTo>
                <a:close/>
                <a:moveTo>
                  <a:pt x="2227" y="3466"/>
                </a:moveTo>
                <a:cubicBezTo>
                  <a:pt x="2227" y="3525"/>
                  <a:pt x="2251" y="3585"/>
                  <a:pt x="2275" y="3656"/>
                </a:cubicBezTo>
                <a:cubicBezTo>
                  <a:pt x="2275" y="3647"/>
                  <a:pt x="2268" y="3624"/>
                  <a:pt x="2270" y="3624"/>
                </a:cubicBezTo>
                <a:lnTo>
                  <a:pt x="2270" y="3624"/>
                </a:lnTo>
                <a:cubicBezTo>
                  <a:pt x="2271" y="3624"/>
                  <a:pt x="2272" y="3627"/>
                  <a:pt x="2275" y="3632"/>
                </a:cubicBezTo>
                <a:cubicBezTo>
                  <a:pt x="2263" y="3585"/>
                  <a:pt x="2251" y="3513"/>
                  <a:pt x="2227" y="3466"/>
                </a:cubicBezTo>
                <a:close/>
                <a:moveTo>
                  <a:pt x="1025" y="3632"/>
                </a:moveTo>
                <a:cubicBezTo>
                  <a:pt x="1013" y="3632"/>
                  <a:pt x="1013" y="3672"/>
                  <a:pt x="1014" y="3712"/>
                </a:cubicBezTo>
                <a:lnTo>
                  <a:pt x="1014" y="3712"/>
                </a:lnTo>
                <a:cubicBezTo>
                  <a:pt x="1026" y="3683"/>
                  <a:pt x="1037" y="3725"/>
                  <a:pt x="1037" y="3656"/>
                </a:cubicBezTo>
                <a:lnTo>
                  <a:pt x="1037" y="3656"/>
                </a:lnTo>
                <a:cubicBezTo>
                  <a:pt x="1037" y="3662"/>
                  <a:pt x="1033" y="3676"/>
                  <a:pt x="1030" y="3676"/>
                </a:cubicBezTo>
                <a:cubicBezTo>
                  <a:pt x="1027" y="3676"/>
                  <a:pt x="1025" y="3666"/>
                  <a:pt x="1025" y="3632"/>
                </a:cubicBezTo>
                <a:close/>
                <a:moveTo>
                  <a:pt x="1014" y="3712"/>
                </a:moveTo>
                <a:cubicBezTo>
                  <a:pt x="1014" y="3713"/>
                  <a:pt x="1013" y="3714"/>
                  <a:pt x="1013" y="3716"/>
                </a:cubicBezTo>
                <a:cubicBezTo>
                  <a:pt x="1013" y="3716"/>
                  <a:pt x="1014" y="3716"/>
                  <a:pt x="1014" y="3716"/>
                </a:cubicBezTo>
                <a:lnTo>
                  <a:pt x="1014" y="3716"/>
                </a:lnTo>
                <a:cubicBezTo>
                  <a:pt x="1014" y="3715"/>
                  <a:pt x="1014" y="3713"/>
                  <a:pt x="1014" y="3712"/>
                </a:cubicBezTo>
                <a:close/>
                <a:moveTo>
                  <a:pt x="453" y="3763"/>
                </a:moveTo>
                <a:cubicBezTo>
                  <a:pt x="455" y="3770"/>
                  <a:pt x="458" y="3777"/>
                  <a:pt x="461" y="3786"/>
                </a:cubicBezTo>
                <a:lnTo>
                  <a:pt x="461" y="3786"/>
                </a:lnTo>
                <a:cubicBezTo>
                  <a:pt x="459" y="3778"/>
                  <a:pt x="456" y="3770"/>
                  <a:pt x="453" y="3763"/>
                </a:cubicBezTo>
                <a:close/>
                <a:moveTo>
                  <a:pt x="2323" y="3835"/>
                </a:moveTo>
                <a:cubicBezTo>
                  <a:pt x="2324" y="3841"/>
                  <a:pt x="2325" y="3845"/>
                  <a:pt x="2325" y="3845"/>
                </a:cubicBezTo>
                <a:cubicBezTo>
                  <a:pt x="2326" y="3845"/>
                  <a:pt x="2325" y="3842"/>
                  <a:pt x="2323" y="3835"/>
                </a:cubicBezTo>
                <a:close/>
                <a:moveTo>
                  <a:pt x="2144" y="4120"/>
                </a:moveTo>
                <a:cubicBezTo>
                  <a:pt x="2147" y="4122"/>
                  <a:pt x="2151" y="4123"/>
                  <a:pt x="2153" y="4123"/>
                </a:cubicBezTo>
                <a:lnTo>
                  <a:pt x="2153" y="4123"/>
                </a:lnTo>
                <a:cubicBezTo>
                  <a:pt x="2150" y="4122"/>
                  <a:pt x="2147" y="4121"/>
                  <a:pt x="2144" y="4120"/>
                </a:cubicBezTo>
                <a:close/>
                <a:moveTo>
                  <a:pt x="715" y="4728"/>
                </a:moveTo>
                <a:cubicBezTo>
                  <a:pt x="715" y="4731"/>
                  <a:pt x="716" y="4735"/>
                  <a:pt x="718" y="4740"/>
                </a:cubicBezTo>
                <a:lnTo>
                  <a:pt x="718" y="4740"/>
                </a:lnTo>
                <a:cubicBezTo>
                  <a:pt x="717" y="4736"/>
                  <a:pt x="716" y="4732"/>
                  <a:pt x="715" y="4728"/>
                </a:cubicBezTo>
                <a:close/>
                <a:moveTo>
                  <a:pt x="1103" y="5194"/>
                </a:moveTo>
                <a:cubicBezTo>
                  <a:pt x="1104" y="5194"/>
                  <a:pt x="1106" y="5197"/>
                  <a:pt x="1108" y="5204"/>
                </a:cubicBezTo>
                <a:cubicBezTo>
                  <a:pt x="1108" y="5244"/>
                  <a:pt x="1108" y="5267"/>
                  <a:pt x="1108" y="5287"/>
                </a:cubicBezTo>
                <a:lnTo>
                  <a:pt x="1108" y="5287"/>
                </a:lnTo>
                <a:cubicBezTo>
                  <a:pt x="1098" y="5297"/>
                  <a:pt x="1113" y="5423"/>
                  <a:pt x="1104" y="5423"/>
                </a:cubicBezTo>
                <a:cubicBezTo>
                  <a:pt x="1103" y="5423"/>
                  <a:pt x="1100" y="5418"/>
                  <a:pt x="1096" y="5406"/>
                </a:cubicBezTo>
                <a:cubicBezTo>
                  <a:pt x="1096" y="5359"/>
                  <a:pt x="1096" y="5299"/>
                  <a:pt x="1096" y="5299"/>
                </a:cubicBezTo>
                <a:cubicBezTo>
                  <a:pt x="1096" y="5251"/>
                  <a:pt x="1096" y="5194"/>
                  <a:pt x="1103" y="5194"/>
                </a:cubicBezTo>
                <a:close/>
                <a:moveTo>
                  <a:pt x="1120" y="5943"/>
                </a:moveTo>
                <a:lnTo>
                  <a:pt x="1120" y="5943"/>
                </a:lnTo>
                <a:cubicBezTo>
                  <a:pt x="1120" y="5946"/>
                  <a:pt x="1120" y="5948"/>
                  <a:pt x="1119" y="5950"/>
                </a:cubicBezTo>
                <a:lnTo>
                  <a:pt x="1119" y="5950"/>
                </a:lnTo>
                <a:cubicBezTo>
                  <a:pt x="1120" y="5948"/>
                  <a:pt x="1120" y="5946"/>
                  <a:pt x="1120" y="5943"/>
                </a:cubicBezTo>
                <a:close/>
                <a:moveTo>
                  <a:pt x="1203" y="1"/>
                </a:moveTo>
                <a:lnTo>
                  <a:pt x="1203" y="72"/>
                </a:lnTo>
                <a:cubicBezTo>
                  <a:pt x="1203" y="215"/>
                  <a:pt x="1215" y="179"/>
                  <a:pt x="1215" y="334"/>
                </a:cubicBezTo>
                <a:cubicBezTo>
                  <a:pt x="1215" y="337"/>
                  <a:pt x="1215" y="338"/>
                  <a:pt x="1214" y="338"/>
                </a:cubicBezTo>
                <a:cubicBezTo>
                  <a:pt x="1211" y="338"/>
                  <a:pt x="1203" y="313"/>
                  <a:pt x="1203" y="227"/>
                </a:cubicBezTo>
                <a:lnTo>
                  <a:pt x="1203" y="227"/>
                </a:lnTo>
                <a:cubicBezTo>
                  <a:pt x="1203" y="287"/>
                  <a:pt x="1203" y="370"/>
                  <a:pt x="1215" y="441"/>
                </a:cubicBezTo>
                <a:cubicBezTo>
                  <a:pt x="1215" y="525"/>
                  <a:pt x="1227" y="584"/>
                  <a:pt x="1215" y="620"/>
                </a:cubicBezTo>
                <a:cubicBezTo>
                  <a:pt x="1224" y="664"/>
                  <a:pt x="1233" y="714"/>
                  <a:pt x="1237" y="714"/>
                </a:cubicBezTo>
                <a:cubicBezTo>
                  <a:pt x="1238" y="714"/>
                  <a:pt x="1239" y="707"/>
                  <a:pt x="1239" y="691"/>
                </a:cubicBezTo>
                <a:cubicBezTo>
                  <a:pt x="1239" y="715"/>
                  <a:pt x="1251" y="799"/>
                  <a:pt x="1251" y="858"/>
                </a:cubicBezTo>
                <a:cubicBezTo>
                  <a:pt x="1251" y="1025"/>
                  <a:pt x="1227" y="930"/>
                  <a:pt x="1227" y="1156"/>
                </a:cubicBezTo>
                <a:cubicBezTo>
                  <a:pt x="1227" y="1096"/>
                  <a:pt x="1215" y="1180"/>
                  <a:pt x="1215" y="1037"/>
                </a:cubicBezTo>
                <a:lnTo>
                  <a:pt x="1227" y="953"/>
                </a:lnTo>
                <a:cubicBezTo>
                  <a:pt x="1225" y="933"/>
                  <a:pt x="1223" y="925"/>
                  <a:pt x="1221" y="925"/>
                </a:cubicBezTo>
                <a:cubicBezTo>
                  <a:pt x="1217" y="925"/>
                  <a:pt x="1215" y="961"/>
                  <a:pt x="1211" y="961"/>
                </a:cubicBezTo>
                <a:cubicBezTo>
                  <a:pt x="1211" y="961"/>
                  <a:pt x="1210" y="960"/>
                  <a:pt x="1209" y="956"/>
                </a:cubicBezTo>
                <a:lnTo>
                  <a:pt x="1209" y="956"/>
                </a:lnTo>
                <a:cubicBezTo>
                  <a:pt x="1215" y="1022"/>
                  <a:pt x="1215" y="1082"/>
                  <a:pt x="1215" y="1120"/>
                </a:cubicBezTo>
                <a:lnTo>
                  <a:pt x="1227" y="1203"/>
                </a:lnTo>
                <a:cubicBezTo>
                  <a:pt x="1227" y="1299"/>
                  <a:pt x="1215" y="1203"/>
                  <a:pt x="1227" y="1334"/>
                </a:cubicBezTo>
                <a:cubicBezTo>
                  <a:pt x="1229" y="1341"/>
                  <a:pt x="1230" y="1344"/>
                  <a:pt x="1231" y="1344"/>
                </a:cubicBezTo>
                <a:cubicBezTo>
                  <a:pt x="1236" y="1344"/>
                  <a:pt x="1227" y="1231"/>
                  <a:pt x="1227" y="1180"/>
                </a:cubicBezTo>
                <a:lnTo>
                  <a:pt x="1227" y="1180"/>
                </a:lnTo>
                <a:cubicBezTo>
                  <a:pt x="1239" y="1191"/>
                  <a:pt x="1239" y="1382"/>
                  <a:pt x="1251" y="1465"/>
                </a:cubicBezTo>
                <a:cubicBezTo>
                  <a:pt x="1245" y="1465"/>
                  <a:pt x="1242" y="1453"/>
                  <a:pt x="1239" y="1453"/>
                </a:cubicBezTo>
                <a:cubicBezTo>
                  <a:pt x="1236" y="1453"/>
                  <a:pt x="1233" y="1465"/>
                  <a:pt x="1227" y="1513"/>
                </a:cubicBezTo>
                <a:cubicBezTo>
                  <a:pt x="1239" y="1561"/>
                  <a:pt x="1239" y="1739"/>
                  <a:pt x="1251" y="1811"/>
                </a:cubicBezTo>
                <a:cubicBezTo>
                  <a:pt x="1251" y="1826"/>
                  <a:pt x="1246" y="1841"/>
                  <a:pt x="1243" y="1841"/>
                </a:cubicBezTo>
                <a:cubicBezTo>
                  <a:pt x="1241" y="1841"/>
                  <a:pt x="1239" y="1836"/>
                  <a:pt x="1239" y="1823"/>
                </a:cubicBezTo>
                <a:lnTo>
                  <a:pt x="1239" y="1823"/>
                </a:lnTo>
                <a:cubicBezTo>
                  <a:pt x="1239" y="1844"/>
                  <a:pt x="1239" y="1884"/>
                  <a:pt x="1248" y="1884"/>
                </a:cubicBezTo>
                <a:cubicBezTo>
                  <a:pt x="1249" y="1884"/>
                  <a:pt x="1250" y="1883"/>
                  <a:pt x="1251" y="1882"/>
                </a:cubicBezTo>
                <a:lnTo>
                  <a:pt x="1251" y="1882"/>
                </a:lnTo>
                <a:cubicBezTo>
                  <a:pt x="1239" y="1930"/>
                  <a:pt x="1263" y="2037"/>
                  <a:pt x="1251" y="2061"/>
                </a:cubicBezTo>
                <a:cubicBezTo>
                  <a:pt x="1251" y="2061"/>
                  <a:pt x="1263" y="2120"/>
                  <a:pt x="1263" y="2144"/>
                </a:cubicBezTo>
                <a:cubicBezTo>
                  <a:pt x="1239" y="2203"/>
                  <a:pt x="1275" y="2358"/>
                  <a:pt x="1263" y="2406"/>
                </a:cubicBezTo>
                <a:lnTo>
                  <a:pt x="1275" y="2370"/>
                </a:lnTo>
                <a:cubicBezTo>
                  <a:pt x="1275" y="2370"/>
                  <a:pt x="1286" y="2414"/>
                  <a:pt x="1276" y="2449"/>
                </a:cubicBezTo>
                <a:lnTo>
                  <a:pt x="1276" y="2449"/>
                </a:lnTo>
                <a:lnTo>
                  <a:pt x="1275" y="2442"/>
                </a:lnTo>
                <a:lnTo>
                  <a:pt x="1275" y="2454"/>
                </a:lnTo>
                <a:cubicBezTo>
                  <a:pt x="1275" y="2452"/>
                  <a:pt x="1276" y="2450"/>
                  <a:pt x="1276" y="2449"/>
                </a:cubicBezTo>
                <a:lnTo>
                  <a:pt x="1276" y="2449"/>
                </a:lnTo>
                <a:lnTo>
                  <a:pt x="1287" y="2501"/>
                </a:lnTo>
                <a:lnTo>
                  <a:pt x="1275" y="2525"/>
                </a:lnTo>
                <a:cubicBezTo>
                  <a:pt x="1278" y="2537"/>
                  <a:pt x="1281" y="2541"/>
                  <a:pt x="1285" y="2541"/>
                </a:cubicBezTo>
                <a:cubicBezTo>
                  <a:pt x="1292" y="2541"/>
                  <a:pt x="1299" y="2530"/>
                  <a:pt x="1304" y="2530"/>
                </a:cubicBezTo>
                <a:cubicBezTo>
                  <a:pt x="1308" y="2530"/>
                  <a:pt x="1311" y="2537"/>
                  <a:pt x="1311" y="2561"/>
                </a:cubicBezTo>
                <a:cubicBezTo>
                  <a:pt x="1311" y="2585"/>
                  <a:pt x="1309" y="2591"/>
                  <a:pt x="1305" y="2591"/>
                </a:cubicBezTo>
                <a:cubicBezTo>
                  <a:pt x="1302" y="2591"/>
                  <a:pt x="1297" y="2582"/>
                  <a:pt x="1291" y="2582"/>
                </a:cubicBezTo>
                <a:cubicBezTo>
                  <a:pt x="1290" y="2582"/>
                  <a:pt x="1288" y="2583"/>
                  <a:pt x="1287" y="2584"/>
                </a:cubicBezTo>
                <a:cubicBezTo>
                  <a:pt x="1287" y="2596"/>
                  <a:pt x="1299" y="2608"/>
                  <a:pt x="1299" y="2620"/>
                </a:cubicBezTo>
                <a:cubicBezTo>
                  <a:pt x="1287" y="2620"/>
                  <a:pt x="1287" y="2620"/>
                  <a:pt x="1287" y="2632"/>
                </a:cubicBezTo>
                <a:cubicBezTo>
                  <a:pt x="1275" y="2620"/>
                  <a:pt x="1263" y="2620"/>
                  <a:pt x="1263" y="2608"/>
                </a:cubicBezTo>
                <a:cubicBezTo>
                  <a:pt x="1257" y="2602"/>
                  <a:pt x="1254" y="2600"/>
                  <a:pt x="1252" y="2600"/>
                </a:cubicBezTo>
                <a:lnTo>
                  <a:pt x="1252" y="2600"/>
                </a:lnTo>
                <a:cubicBezTo>
                  <a:pt x="1249" y="2600"/>
                  <a:pt x="1254" y="2611"/>
                  <a:pt x="1247" y="2611"/>
                </a:cubicBezTo>
                <a:cubicBezTo>
                  <a:pt x="1245" y="2611"/>
                  <a:pt x="1243" y="2610"/>
                  <a:pt x="1239" y="2608"/>
                </a:cubicBezTo>
                <a:cubicBezTo>
                  <a:pt x="1239" y="2596"/>
                  <a:pt x="1227" y="2596"/>
                  <a:pt x="1215" y="2596"/>
                </a:cubicBezTo>
                <a:cubicBezTo>
                  <a:pt x="1215" y="2584"/>
                  <a:pt x="1215" y="2584"/>
                  <a:pt x="1203" y="2584"/>
                </a:cubicBezTo>
                <a:cubicBezTo>
                  <a:pt x="1191" y="2573"/>
                  <a:pt x="1180" y="2573"/>
                  <a:pt x="1168" y="2561"/>
                </a:cubicBezTo>
                <a:lnTo>
                  <a:pt x="1168" y="2561"/>
                </a:lnTo>
                <a:lnTo>
                  <a:pt x="1191" y="2573"/>
                </a:lnTo>
                <a:cubicBezTo>
                  <a:pt x="1084" y="2513"/>
                  <a:pt x="1060" y="2454"/>
                  <a:pt x="965" y="2418"/>
                </a:cubicBezTo>
                <a:lnTo>
                  <a:pt x="965" y="2418"/>
                </a:lnTo>
                <a:cubicBezTo>
                  <a:pt x="965" y="2425"/>
                  <a:pt x="978" y="2436"/>
                  <a:pt x="988" y="2444"/>
                </a:cubicBezTo>
                <a:lnTo>
                  <a:pt x="988" y="2444"/>
                </a:lnTo>
                <a:cubicBezTo>
                  <a:pt x="940" y="2410"/>
                  <a:pt x="872" y="2370"/>
                  <a:pt x="894" y="2370"/>
                </a:cubicBezTo>
                <a:cubicBezTo>
                  <a:pt x="885" y="2366"/>
                  <a:pt x="880" y="2364"/>
                  <a:pt x="878" y="2364"/>
                </a:cubicBezTo>
                <a:cubicBezTo>
                  <a:pt x="872" y="2364"/>
                  <a:pt x="880" y="2374"/>
                  <a:pt x="877" y="2374"/>
                </a:cubicBezTo>
                <a:cubicBezTo>
                  <a:pt x="874" y="2374"/>
                  <a:pt x="864" y="2368"/>
                  <a:pt x="834" y="2346"/>
                </a:cubicBezTo>
                <a:lnTo>
                  <a:pt x="834" y="2346"/>
                </a:lnTo>
                <a:cubicBezTo>
                  <a:pt x="858" y="2370"/>
                  <a:pt x="882" y="2394"/>
                  <a:pt x="894" y="2406"/>
                </a:cubicBezTo>
                <a:lnTo>
                  <a:pt x="834" y="2370"/>
                </a:lnTo>
                <a:lnTo>
                  <a:pt x="834" y="2370"/>
                </a:lnTo>
                <a:cubicBezTo>
                  <a:pt x="846" y="2382"/>
                  <a:pt x="858" y="2394"/>
                  <a:pt x="858" y="2394"/>
                </a:cubicBezTo>
                <a:cubicBezTo>
                  <a:pt x="834" y="2382"/>
                  <a:pt x="810" y="2358"/>
                  <a:pt x="787" y="2346"/>
                </a:cubicBezTo>
                <a:cubicBezTo>
                  <a:pt x="783" y="2338"/>
                  <a:pt x="784" y="2336"/>
                  <a:pt x="788" y="2336"/>
                </a:cubicBezTo>
                <a:cubicBezTo>
                  <a:pt x="796" y="2336"/>
                  <a:pt x="814" y="2346"/>
                  <a:pt x="822" y="2346"/>
                </a:cubicBezTo>
                <a:cubicBezTo>
                  <a:pt x="810" y="2334"/>
                  <a:pt x="799" y="2334"/>
                  <a:pt x="775" y="2323"/>
                </a:cubicBezTo>
                <a:lnTo>
                  <a:pt x="787" y="2311"/>
                </a:lnTo>
                <a:cubicBezTo>
                  <a:pt x="727" y="2275"/>
                  <a:pt x="739" y="2299"/>
                  <a:pt x="668" y="2239"/>
                </a:cubicBezTo>
                <a:lnTo>
                  <a:pt x="668" y="2239"/>
                </a:lnTo>
                <a:cubicBezTo>
                  <a:pt x="679" y="2251"/>
                  <a:pt x="679" y="2251"/>
                  <a:pt x="691" y="2263"/>
                </a:cubicBezTo>
                <a:cubicBezTo>
                  <a:pt x="632" y="2239"/>
                  <a:pt x="525" y="2144"/>
                  <a:pt x="489" y="2132"/>
                </a:cubicBezTo>
                <a:lnTo>
                  <a:pt x="489" y="2132"/>
                </a:lnTo>
                <a:cubicBezTo>
                  <a:pt x="500" y="2143"/>
                  <a:pt x="503" y="2147"/>
                  <a:pt x="501" y="2147"/>
                </a:cubicBezTo>
                <a:cubicBezTo>
                  <a:pt x="495" y="2147"/>
                  <a:pt x="460" y="2123"/>
                  <a:pt x="452" y="2123"/>
                </a:cubicBezTo>
                <a:cubicBezTo>
                  <a:pt x="449" y="2123"/>
                  <a:pt x="449" y="2125"/>
                  <a:pt x="453" y="2132"/>
                </a:cubicBezTo>
                <a:cubicBezTo>
                  <a:pt x="394" y="2073"/>
                  <a:pt x="310" y="2049"/>
                  <a:pt x="287" y="2001"/>
                </a:cubicBezTo>
                <a:cubicBezTo>
                  <a:pt x="215" y="1953"/>
                  <a:pt x="203" y="1965"/>
                  <a:pt x="156" y="1942"/>
                </a:cubicBezTo>
                <a:cubicBezTo>
                  <a:pt x="145" y="1910"/>
                  <a:pt x="139" y="1899"/>
                  <a:pt x="136" y="1899"/>
                </a:cubicBezTo>
                <a:cubicBezTo>
                  <a:pt x="132" y="1899"/>
                  <a:pt x="132" y="1916"/>
                  <a:pt x="132" y="1930"/>
                </a:cubicBezTo>
                <a:lnTo>
                  <a:pt x="132" y="1918"/>
                </a:lnTo>
                <a:cubicBezTo>
                  <a:pt x="120" y="1906"/>
                  <a:pt x="120" y="1894"/>
                  <a:pt x="120" y="1894"/>
                </a:cubicBezTo>
                <a:cubicBezTo>
                  <a:pt x="120" y="1906"/>
                  <a:pt x="120" y="1918"/>
                  <a:pt x="120" y="1918"/>
                </a:cubicBezTo>
                <a:lnTo>
                  <a:pt x="108" y="1918"/>
                </a:lnTo>
                <a:lnTo>
                  <a:pt x="48" y="1870"/>
                </a:lnTo>
                <a:lnTo>
                  <a:pt x="25" y="1858"/>
                </a:lnTo>
                <a:lnTo>
                  <a:pt x="37" y="1894"/>
                </a:lnTo>
                <a:lnTo>
                  <a:pt x="1" y="1894"/>
                </a:lnTo>
                <a:cubicBezTo>
                  <a:pt x="13" y="1894"/>
                  <a:pt x="25" y="1906"/>
                  <a:pt x="48" y="1918"/>
                </a:cubicBezTo>
                <a:lnTo>
                  <a:pt x="48" y="1942"/>
                </a:lnTo>
                <a:cubicBezTo>
                  <a:pt x="48" y="1958"/>
                  <a:pt x="54" y="1992"/>
                  <a:pt x="62" y="2019"/>
                </a:cubicBezTo>
                <a:lnTo>
                  <a:pt x="62" y="2019"/>
                </a:lnTo>
                <a:cubicBezTo>
                  <a:pt x="60" y="2009"/>
                  <a:pt x="60" y="2001"/>
                  <a:pt x="60" y="2001"/>
                </a:cubicBezTo>
                <a:lnTo>
                  <a:pt x="60" y="2001"/>
                </a:lnTo>
                <a:lnTo>
                  <a:pt x="84" y="2073"/>
                </a:lnTo>
                <a:lnTo>
                  <a:pt x="84" y="2096"/>
                </a:lnTo>
                <a:cubicBezTo>
                  <a:pt x="82" y="2093"/>
                  <a:pt x="81" y="2091"/>
                  <a:pt x="80" y="2091"/>
                </a:cubicBezTo>
                <a:lnTo>
                  <a:pt x="80" y="2091"/>
                </a:lnTo>
                <a:cubicBezTo>
                  <a:pt x="76" y="2091"/>
                  <a:pt x="86" y="2138"/>
                  <a:pt x="96" y="2168"/>
                </a:cubicBezTo>
                <a:cubicBezTo>
                  <a:pt x="96" y="2165"/>
                  <a:pt x="96" y="2160"/>
                  <a:pt x="96" y="2156"/>
                </a:cubicBezTo>
                <a:lnTo>
                  <a:pt x="144" y="2346"/>
                </a:lnTo>
                <a:cubicBezTo>
                  <a:pt x="144" y="2376"/>
                  <a:pt x="160" y="2454"/>
                  <a:pt x="152" y="2454"/>
                </a:cubicBezTo>
                <a:cubicBezTo>
                  <a:pt x="151" y="2454"/>
                  <a:pt x="148" y="2450"/>
                  <a:pt x="144" y="2442"/>
                </a:cubicBezTo>
                <a:cubicBezTo>
                  <a:pt x="120" y="2358"/>
                  <a:pt x="156" y="2406"/>
                  <a:pt x="132" y="2346"/>
                </a:cubicBezTo>
                <a:lnTo>
                  <a:pt x="132" y="2346"/>
                </a:lnTo>
                <a:lnTo>
                  <a:pt x="120" y="2406"/>
                </a:lnTo>
                <a:lnTo>
                  <a:pt x="120" y="2418"/>
                </a:lnTo>
                <a:cubicBezTo>
                  <a:pt x="120" y="2413"/>
                  <a:pt x="116" y="2404"/>
                  <a:pt x="111" y="2393"/>
                </a:cubicBezTo>
                <a:lnTo>
                  <a:pt x="111" y="2393"/>
                </a:lnTo>
                <a:cubicBezTo>
                  <a:pt x="121" y="2426"/>
                  <a:pt x="132" y="2463"/>
                  <a:pt x="132" y="2489"/>
                </a:cubicBezTo>
                <a:cubicBezTo>
                  <a:pt x="144" y="2489"/>
                  <a:pt x="156" y="2537"/>
                  <a:pt x="168" y="2561"/>
                </a:cubicBezTo>
                <a:lnTo>
                  <a:pt x="194" y="2657"/>
                </a:lnTo>
                <a:lnTo>
                  <a:pt x="194" y="2657"/>
                </a:lnTo>
                <a:cubicBezTo>
                  <a:pt x="192" y="2648"/>
                  <a:pt x="191" y="2639"/>
                  <a:pt x="191" y="2632"/>
                </a:cubicBezTo>
                <a:cubicBezTo>
                  <a:pt x="191" y="2628"/>
                  <a:pt x="192" y="2626"/>
                  <a:pt x="193" y="2626"/>
                </a:cubicBezTo>
                <a:cubicBezTo>
                  <a:pt x="199" y="2626"/>
                  <a:pt x="217" y="2669"/>
                  <a:pt x="227" y="2727"/>
                </a:cubicBezTo>
                <a:cubicBezTo>
                  <a:pt x="226" y="2725"/>
                  <a:pt x="225" y="2724"/>
                  <a:pt x="224" y="2724"/>
                </a:cubicBezTo>
                <a:lnTo>
                  <a:pt x="224" y="2724"/>
                </a:lnTo>
                <a:cubicBezTo>
                  <a:pt x="220" y="2724"/>
                  <a:pt x="232" y="2782"/>
                  <a:pt x="230" y="2782"/>
                </a:cubicBezTo>
                <a:cubicBezTo>
                  <a:pt x="230" y="2782"/>
                  <a:pt x="229" y="2780"/>
                  <a:pt x="227" y="2775"/>
                </a:cubicBezTo>
                <a:lnTo>
                  <a:pt x="227" y="2775"/>
                </a:lnTo>
                <a:cubicBezTo>
                  <a:pt x="227" y="2835"/>
                  <a:pt x="251" y="2858"/>
                  <a:pt x="263" y="2942"/>
                </a:cubicBezTo>
                <a:cubicBezTo>
                  <a:pt x="257" y="2931"/>
                  <a:pt x="254" y="2927"/>
                  <a:pt x="253" y="2927"/>
                </a:cubicBezTo>
                <a:lnTo>
                  <a:pt x="253" y="2927"/>
                </a:lnTo>
                <a:cubicBezTo>
                  <a:pt x="248" y="2927"/>
                  <a:pt x="258" y="2967"/>
                  <a:pt x="253" y="2967"/>
                </a:cubicBezTo>
                <a:cubicBezTo>
                  <a:pt x="252" y="2967"/>
                  <a:pt x="252" y="2966"/>
                  <a:pt x="251" y="2965"/>
                </a:cubicBezTo>
                <a:lnTo>
                  <a:pt x="251" y="2965"/>
                </a:lnTo>
                <a:cubicBezTo>
                  <a:pt x="251" y="2989"/>
                  <a:pt x="275" y="3037"/>
                  <a:pt x="263" y="3061"/>
                </a:cubicBezTo>
                <a:cubicBezTo>
                  <a:pt x="275" y="3061"/>
                  <a:pt x="284" y="3064"/>
                  <a:pt x="290" y="3064"/>
                </a:cubicBezTo>
                <a:cubicBezTo>
                  <a:pt x="295" y="3064"/>
                  <a:pt x="298" y="3061"/>
                  <a:pt x="298" y="3049"/>
                </a:cubicBezTo>
                <a:lnTo>
                  <a:pt x="298" y="3049"/>
                </a:lnTo>
                <a:cubicBezTo>
                  <a:pt x="319" y="3121"/>
                  <a:pt x="295" y="3086"/>
                  <a:pt x="304" y="3129"/>
                </a:cubicBezTo>
                <a:lnTo>
                  <a:pt x="304" y="3129"/>
                </a:lnTo>
                <a:lnTo>
                  <a:pt x="298" y="3108"/>
                </a:lnTo>
                <a:lnTo>
                  <a:pt x="298" y="3108"/>
                </a:lnTo>
                <a:cubicBezTo>
                  <a:pt x="310" y="3168"/>
                  <a:pt x="298" y="3180"/>
                  <a:pt x="322" y="3263"/>
                </a:cubicBezTo>
                <a:cubicBezTo>
                  <a:pt x="319" y="3266"/>
                  <a:pt x="317" y="3267"/>
                  <a:pt x="315" y="3267"/>
                </a:cubicBezTo>
                <a:cubicBezTo>
                  <a:pt x="314" y="3267"/>
                  <a:pt x="313" y="3266"/>
                  <a:pt x="312" y="3266"/>
                </a:cubicBezTo>
                <a:cubicBezTo>
                  <a:pt x="310" y="3266"/>
                  <a:pt x="310" y="3269"/>
                  <a:pt x="310" y="3287"/>
                </a:cubicBezTo>
                <a:cubicBezTo>
                  <a:pt x="310" y="3284"/>
                  <a:pt x="311" y="3282"/>
                  <a:pt x="312" y="3282"/>
                </a:cubicBezTo>
                <a:cubicBezTo>
                  <a:pt x="317" y="3282"/>
                  <a:pt x="337" y="3343"/>
                  <a:pt x="358" y="3394"/>
                </a:cubicBezTo>
                <a:cubicBezTo>
                  <a:pt x="358" y="3466"/>
                  <a:pt x="370" y="3513"/>
                  <a:pt x="382" y="3573"/>
                </a:cubicBezTo>
                <a:cubicBezTo>
                  <a:pt x="382" y="3537"/>
                  <a:pt x="370" y="3490"/>
                  <a:pt x="370" y="3489"/>
                </a:cubicBezTo>
                <a:lnTo>
                  <a:pt x="370" y="3489"/>
                </a:lnTo>
                <a:lnTo>
                  <a:pt x="418" y="3680"/>
                </a:lnTo>
                <a:cubicBezTo>
                  <a:pt x="418" y="3656"/>
                  <a:pt x="406" y="3632"/>
                  <a:pt x="406" y="3620"/>
                </a:cubicBezTo>
                <a:lnTo>
                  <a:pt x="406" y="3620"/>
                </a:lnTo>
                <a:cubicBezTo>
                  <a:pt x="418" y="3632"/>
                  <a:pt x="418" y="3680"/>
                  <a:pt x="429" y="3692"/>
                </a:cubicBezTo>
                <a:cubicBezTo>
                  <a:pt x="429" y="3682"/>
                  <a:pt x="421" y="3639"/>
                  <a:pt x="425" y="3639"/>
                </a:cubicBezTo>
                <a:lnTo>
                  <a:pt x="425" y="3639"/>
                </a:lnTo>
                <a:cubicBezTo>
                  <a:pt x="426" y="3639"/>
                  <a:pt x="427" y="3640"/>
                  <a:pt x="429" y="3644"/>
                </a:cubicBezTo>
                <a:cubicBezTo>
                  <a:pt x="453" y="3704"/>
                  <a:pt x="477" y="3799"/>
                  <a:pt x="489" y="3870"/>
                </a:cubicBezTo>
                <a:cubicBezTo>
                  <a:pt x="501" y="3847"/>
                  <a:pt x="501" y="3858"/>
                  <a:pt x="501" y="3823"/>
                </a:cubicBezTo>
                <a:cubicBezTo>
                  <a:pt x="513" y="3870"/>
                  <a:pt x="537" y="3954"/>
                  <a:pt x="525" y="3954"/>
                </a:cubicBezTo>
                <a:lnTo>
                  <a:pt x="513" y="3882"/>
                </a:lnTo>
                <a:cubicBezTo>
                  <a:pt x="513" y="3894"/>
                  <a:pt x="501" y="3894"/>
                  <a:pt x="513" y="3942"/>
                </a:cubicBezTo>
                <a:cubicBezTo>
                  <a:pt x="493" y="3893"/>
                  <a:pt x="474" y="3828"/>
                  <a:pt x="461" y="3786"/>
                </a:cubicBezTo>
                <a:lnTo>
                  <a:pt x="461" y="3786"/>
                </a:lnTo>
                <a:cubicBezTo>
                  <a:pt x="466" y="3811"/>
                  <a:pt x="468" y="3841"/>
                  <a:pt x="477" y="3858"/>
                </a:cubicBezTo>
                <a:cubicBezTo>
                  <a:pt x="479" y="3869"/>
                  <a:pt x="479" y="3872"/>
                  <a:pt x="479" y="3872"/>
                </a:cubicBezTo>
                <a:cubicBezTo>
                  <a:pt x="476" y="3872"/>
                  <a:pt x="458" y="3821"/>
                  <a:pt x="453" y="3821"/>
                </a:cubicBezTo>
                <a:lnTo>
                  <a:pt x="453" y="3821"/>
                </a:lnTo>
                <a:cubicBezTo>
                  <a:pt x="451" y="3821"/>
                  <a:pt x="451" y="3828"/>
                  <a:pt x="453" y="3847"/>
                </a:cubicBezTo>
                <a:cubicBezTo>
                  <a:pt x="477" y="3918"/>
                  <a:pt x="501" y="3966"/>
                  <a:pt x="513" y="4061"/>
                </a:cubicBezTo>
                <a:cubicBezTo>
                  <a:pt x="516" y="4058"/>
                  <a:pt x="518" y="4056"/>
                  <a:pt x="520" y="4056"/>
                </a:cubicBezTo>
                <a:cubicBezTo>
                  <a:pt x="526" y="4056"/>
                  <a:pt x="528" y="4067"/>
                  <a:pt x="537" y="4085"/>
                </a:cubicBezTo>
                <a:cubicBezTo>
                  <a:pt x="549" y="4132"/>
                  <a:pt x="596" y="4263"/>
                  <a:pt x="608" y="4359"/>
                </a:cubicBezTo>
                <a:cubicBezTo>
                  <a:pt x="608" y="4299"/>
                  <a:pt x="620" y="4299"/>
                  <a:pt x="620" y="4263"/>
                </a:cubicBezTo>
                <a:lnTo>
                  <a:pt x="632" y="4287"/>
                </a:lnTo>
                <a:lnTo>
                  <a:pt x="632" y="4311"/>
                </a:lnTo>
                <a:lnTo>
                  <a:pt x="775" y="4894"/>
                </a:lnTo>
                <a:lnTo>
                  <a:pt x="775" y="4918"/>
                </a:lnTo>
                <a:cubicBezTo>
                  <a:pt x="766" y="4901"/>
                  <a:pt x="764" y="4890"/>
                  <a:pt x="763" y="4890"/>
                </a:cubicBezTo>
                <a:cubicBezTo>
                  <a:pt x="763" y="4890"/>
                  <a:pt x="763" y="4891"/>
                  <a:pt x="763" y="4894"/>
                </a:cubicBezTo>
                <a:cubicBezTo>
                  <a:pt x="751" y="4870"/>
                  <a:pt x="739" y="4835"/>
                  <a:pt x="739" y="4799"/>
                </a:cubicBezTo>
                <a:cubicBezTo>
                  <a:pt x="730" y="4773"/>
                  <a:pt x="722" y="4753"/>
                  <a:pt x="718" y="4740"/>
                </a:cubicBezTo>
                <a:lnTo>
                  <a:pt x="718" y="4740"/>
                </a:lnTo>
                <a:cubicBezTo>
                  <a:pt x="727" y="4791"/>
                  <a:pt x="727" y="4812"/>
                  <a:pt x="727" y="4823"/>
                </a:cubicBezTo>
                <a:cubicBezTo>
                  <a:pt x="715" y="4835"/>
                  <a:pt x="715" y="4847"/>
                  <a:pt x="727" y="4918"/>
                </a:cubicBezTo>
                <a:cubicBezTo>
                  <a:pt x="727" y="4918"/>
                  <a:pt x="715" y="4859"/>
                  <a:pt x="691" y="4811"/>
                </a:cubicBezTo>
                <a:cubicBezTo>
                  <a:pt x="691" y="4775"/>
                  <a:pt x="703" y="4799"/>
                  <a:pt x="703" y="4751"/>
                </a:cubicBezTo>
                <a:cubicBezTo>
                  <a:pt x="668" y="4668"/>
                  <a:pt x="668" y="4573"/>
                  <a:pt x="632" y="4478"/>
                </a:cubicBezTo>
                <a:cubicBezTo>
                  <a:pt x="631" y="4477"/>
                  <a:pt x="630" y="4476"/>
                  <a:pt x="630" y="4476"/>
                </a:cubicBezTo>
                <a:lnTo>
                  <a:pt x="630" y="4476"/>
                </a:lnTo>
                <a:cubicBezTo>
                  <a:pt x="623" y="4476"/>
                  <a:pt x="643" y="4537"/>
                  <a:pt x="632" y="4537"/>
                </a:cubicBezTo>
                <a:cubicBezTo>
                  <a:pt x="656" y="4644"/>
                  <a:pt x="668" y="4728"/>
                  <a:pt x="679" y="4799"/>
                </a:cubicBezTo>
                <a:cubicBezTo>
                  <a:pt x="715" y="4859"/>
                  <a:pt x="727" y="4930"/>
                  <a:pt x="751" y="5013"/>
                </a:cubicBezTo>
                <a:cubicBezTo>
                  <a:pt x="775" y="5097"/>
                  <a:pt x="799" y="5204"/>
                  <a:pt x="822" y="5275"/>
                </a:cubicBezTo>
                <a:cubicBezTo>
                  <a:pt x="838" y="5329"/>
                  <a:pt x="838" y="5343"/>
                  <a:pt x="837" y="5343"/>
                </a:cubicBezTo>
                <a:cubicBezTo>
                  <a:pt x="836" y="5343"/>
                  <a:pt x="834" y="5339"/>
                  <a:pt x="834" y="5335"/>
                </a:cubicBezTo>
                <a:cubicBezTo>
                  <a:pt x="829" y="5330"/>
                  <a:pt x="824" y="5322"/>
                  <a:pt x="822" y="5322"/>
                </a:cubicBezTo>
                <a:lnTo>
                  <a:pt x="822" y="5322"/>
                </a:lnTo>
                <a:cubicBezTo>
                  <a:pt x="819" y="5322"/>
                  <a:pt x="821" y="5335"/>
                  <a:pt x="834" y="5382"/>
                </a:cubicBezTo>
                <a:cubicBezTo>
                  <a:pt x="834" y="5369"/>
                  <a:pt x="835" y="5363"/>
                  <a:pt x="837" y="5363"/>
                </a:cubicBezTo>
                <a:cubicBezTo>
                  <a:pt x="843" y="5363"/>
                  <a:pt x="856" y="5410"/>
                  <a:pt x="882" y="5513"/>
                </a:cubicBezTo>
                <a:lnTo>
                  <a:pt x="858" y="5382"/>
                </a:lnTo>
                <a:cubicBezTo>
                  <a:pt x="834" y="5335"/>
                  <a:pt x="834" y="5263"/>
                  <a:pt x="834" y="5251"/>
                </a:cubicBezTo>
                <a:lnTo>
                  <a:pt x="834" y="5251"/>
                </a:lnTo>
                <a:cubicBezTo>
                  <a:pt x="846" y="5299"/>
                  <a:pt x="858" y="5382"/>
                  <a:pt x="870" y="5418"/>
                </a:cubicBezTo>
                <a:cubicBezTo>
                  <a:pt x="870" y="5406"/>
                  <a:pt x="870" y="5371"/>
                  <a:pt x="870" y="5347"/>
                </a:cubicBezTo>
                <a:cubicBezTo>
                  <a:pt x="882" y="5406"/>
                  <a:pt x="894" y="5454"/>
                  <a:pt x="906" y="5525"/>
                </a:cubicBezTo>
                <a:lnTo>
                  <a:pt x="894" y="5525"/>
                </a:lnTo>
                <a:lnTo>
                  <a:pt x="918" y="5609"/>
                </a:lnTo>
                <a:lnTo>
                  <a:pt x="918" y="5621"/>
                </a:lnTo>
                <a:cubicBezTo>
                  <a:pt x="918" y="5644"/>
                  <a:pt x="918" y="5656"/>
                  <a:pt x="918" y="5716"/>
                </a:cubicBezTo>
                <a:cubicBezTo>
                  <a:pt x="930" y="5728"/>
                  <a:pt x="930" y="5740"/>
                  <a:pt x="930" y="5740"/>
                </a:cubicBezTo>
                <a:cubicBezTo>
                  <a:pt x="953" y="5811"/>
                  <a:pt x="965" y="5871"/>
                  <a:pt x="989" y="5942"/>
                </a:cubicBezTo>
                <a:lnTo>
                  <a:pt x="989" y="5894"/>
                </a:lnTo>
                <a:cubicBezTo>
                  <a:pt x="989" y="5906"/>
                  <a:pt x="989" y="5906"/>
                  <a:pt x="1001" y="5930"/>
                </a:cubicBezTo>
                <a:cubicBezTo>
                  <a:pt x="1001" y="5954"/>
                  <a:pt x="1001" y="5990"/>
                  <a:pt x="1013" y="6037"/>
                </a:cubicBezTo>
                <a:cubicBezTo>
                  <a:pt x="1025" y="6037"/>
                  <a:pt x="1049" y="6085"/>
                  <a:pt x="1072" y="6121"/>
                </a:cubicBezTo>
                <a:lnTo>
                  <a:pt x="1072" y="6109"/>
                </a:lnTo>
                <a:cubicBezTo>
                  <a:pt x="1060" y="6097"/>
                  <a:pt x="1060" y="6073"/>
                  <a:pt x="1060" y="6073"/>
                </a:cubicBezTo>
                <a:lnTo>
                  <a:pt x="1060" y="6073"/>
                </a:lnTo>
                <a:lnTo>
                  <a:pt x="1072" y="6109"/>
                </a:lnTo>
                <a:lnTo>
                  <a:pt x="1072" y="6049"/>
                </a:lnTo>
                <a:cubicBezTo>
                  <a:pt x="1076" y="6037"/>
                  <a:pt x="1079" y="6035"/>
                  <a:pt x="1081" y="6035"/>
                </a:cubicBezTo>
                <a:cubicBezTo>
                  <a:pt x="1083" y="6035"/>
                  <a:pt x="1084" y="6036"/>
                  <a:pt x="1086" y="6036"/>
                </a:cubicBezTo>
                <a:cubicBezTo>
                  <a:pt x="1089" y="6036"/>
                  <a:pt x="1091" y="6033"/>
                  <a:pt x="1096" y="6013"/>
                </a:cubicBezTo>
                <a:lnTo>
                  <a:pt x="1096" y="5990"/>
                </a:lnTo>
                <a:cubicBezTo>
                  <a:pt x="1106" y="5959"/>
                  <a:pt x="1117" y="5963"/>
                  <a:pt x="1119" y="5950"/>
                </a:cubicBezTo>
                <a:lnTo>
                  <a:pt x="1119" y="5950"/>
                </a:lnTo>
                <a:cubicBezTo>
                  <a:pt x="1119" y="5953"/>
                  <a:pt x="1117" y="5955"/>
                  <a:pt x="1116" y="5955"/>
                </a:cubicBezTo>
                <a:cubicBezTo>
                  <a:pt x="1113" y="5955"/>
                  <a:pt x="1108" y="5945"/>
                  <a:pt x="1108" y="5930"/>
                </a:cubicBezTo>
                <a:cubicBezTo>
                  <a:pt x="1108" y="5906"/>
                  <a:pt x="1108" y="5906"/>
                  <a:pt x="1120" y="5906"/>
                </a:cubicBezTo>
                <a:cubicBezTo>
                  <a:pt x="1132" y="5906"/>
                  <a:pt x="1132" y="5906"/>
                  <a:pt x="1132" y="5835"/>
                </a:cubicBezTo>
                <a:lnTo>
                  <a:pt x="1132" y="5835"/>
                </a:lnTo>
                <a:cubicBezTo>
                  <a:pt x="1123" y="5862"/>
                  <a:pt x="1121" y="5895"/>
                  <a:pt x="1115" y="5895"/>
                </a:cubicBezTo>
                <a:cubicBezTo>
                  <a:pt x="1113" y="5895"/>
                  <a:pt x="1111" y="5891"/>
                  <a:pt x="1108" y="5883"/>
                </a:cubicBezTo>
                <a:cubicBezTo>
                  <a:pt x="1108" y="5873"/>
                  <a:pt x="1108" y="5810"/>
                  <a:pt x="1102" y="5810"/>
                </a:cubicBezTo>
                <a:cubicBezTo>
                  <a:pt x="1100" y="5810"/>
                  <a:pt x="1099" y="5814"/>
                  <a:pt x="1096" y="5823"/>
                </a:cubicBezTo>
                <a:lnTo>
                  <a:pt x="1084" y="5716"/>
                </a:lnTo>
                <a:lnTo>
                  <a:pt x="1084" y="5716"/>
                </a:lnTo>
                <a:cubicBezTo>
                  <a:pt x="1096" y="5728"/>
                  <a:pt x="1108" y="5716"/>
                  <a:pt x="1108" y="5775"/>
                </a:cubicBezTo>
                <a:cubicBezTo>
                  <a:pt x="1108" y="5763"/>
                  <a:pt x="1108" y="5740"/>
                  <a:pt x="1108" y="5740"/>
                </a:cubicBezTo>
                <a:cubicBezTo>
                  <a:pt x="1108" y="5714"/>
                  <a:pt x="1108" y="5694"/>
                  <a:pt x="1113" y="5694"/>
                </a:cubicBezTo>
                <a:cubicBezTo>
                  <a:pt x="1114" y="5694"/>
                  <a:pt x="1117" y="5697"/>
                  <a:pt x="1120" y="5704"/>
                </a:cubicBezTo>
                <a:cubicBezTo>
                  <a:pt x="1108" y="5656"/>
                  <a:pt x="1096" y="5561"/>
                  <a:pt x="1096" y="5454"/>
                </a:cubicBezTo>
                <a:cubicBezTo>
                  <a:pt x="1096" y="5442"/>
                  <a:pt x="1098" y="5435"/>
                  <a:pt x="1099" y="5435"/>
                </a:cubicBezTo>
                <a:cubicBezTo>
                  <a:pt x="1103" y="5435"/>
                  <a:pt x="1108" y="5459"/>
                  <a:pt x="1108" y="5513"/>
                </a:cubicBezTo>
                <a:lnTo>
                  <a:pt x="1108" y="5430"/>
                </a:lnTo>
                <a:lnTo>
                  <a:pt x="1108" y="5299"/>
                </a:lnTo>
                <a:cubicBezTo>
                  <a:pt x="1120" y="5240"/>
                  <a:pt x="1108" y="5204"/>
                  <a:pt x="1108" y="5156"/>
                </a:cubicBezTo>
                <a:cubicBezTo>
                  <a:pt x="1096" y="5121"/>
                  <a:pt x="1096" y="5085"/>
                  <a:pt x="1096" y="5001"/>
                </a:cubicBezTo>
                <a:lnTo>
                  <a:pt x="1096" y="5013"/>
                </a:lnTo>
                <a:cubicBezTo>
                  <a:pt x="1084" y="5013"/>
                  <a:pt x="1084" y="4954"/>
                  <a:pt x="1084" y="4918"/>
                </a:cubicBezTo>
                <a:cubicBezTo>
                  <a:pt x="1084" y="4905"/>
                  <a:pt x="1084" y="4900"/>
                  <a:pt x="1084" y="4900"/>
                </a:cubicBezTo>
                <a:cubicBezTo>
                  <a:pt x="1085" y="4900"/>
                  <a:pt x="1086" y="4945"/>
                  <a:pt x="1093" y="4945"/>
                </a:cubicBezTo>
                <a:cubicBezTo>
                  <a:pt x="1094" y="4945"/>
                  <a:pt x="1095" y="4944"/>
                  <a:pt x="1096" y="4942"/>
                </a:cubicBezTo>
                <a:cubicBezTo>
                  <a:pt x="1086" y="4893"/>
                  <a:pt x="1085" y="4844"/>
                  <a:pt x="1084" y="4802"/>
                </a:cubicBezTo>
                <a:lnTo>
                  <a:pt x="1084" y="4802"/>
                </a:lnTo>
                <a:cubicBezTo>
                  <a:pt x="1085" y="4836"/>
                  <a:pt x="1086" y="4839"/>
                  <a:pt x="1096" y="4859"/>
                </a:cubicBezTo>
                <a:cubicBezTo>
                  <a:pt x="1096" y="4811"/>
                  <a:pt x="1096" y="4775"/>
                  <a:pt x="1096" y="4740"/>
                </a:cubicBezTo>
                <a:cubicBezTo>
                  <a:pt x="1084" y="4716"/>
                  <a:pt x="1084" y="4704"/>
                  <a:pt x="1084" y="4692"/>
                </a:cubicBezTo>
                <a:cubicBezTo>
                  <a:pt x="1072" y="4656"/>
                  <a:pt x="1072" y="4632"/>
                  <a:pt x="1060" y="4585"/>
                </a:cubicBezTo>
                <a:cubicBezTo>
                  <a:pt x="1072" y="4513"/>
                  <a:pt x="1060" y="4370"/>
                  <a:pt x="1060" y="4287"/>
                </a:cubicBezTo>
                <a:cubicBezTo>
                  <a:pt x="1060" y="4370"/>
                  <a:pt x="1060" y="4394"/>
                  <a:pt x="1060" y="4478"/>
                </a:cubicBezTo>
                <a:cubicBezTo>
                  <a:pt x="1060" y="4477"/>
                  <a:pt x="1059" y="4477"/>
                  <a:pt x="1058" y="4477"/>
                </a:cubicBezTo>
                <a:cubicBezTo>
                  <a:pt x="1052" y="4477"/>
                  <a:pt x="1050" y="4508"/>
                  <a:pt x="1049" y="4508"/>
                </a:cubicBezTo>
                <a:cubicBezTo>
                  <a:pt x="1049" y="4508"/>
                  <a:pt x="1049" y="4498"/>
                  <a:pt x="1049" y="4466"/>
                </a:cubicBezTo>
                <a:cubicBezTo>
                  <a:pt x="1049" y="4347"/>
                  <a:pt x="1037" y="4180"/>
                  <a:pt x="1037" y="4097"/>
                </a:cubicBezTo>
                <a:lnTo>
                  <a:pt x="1037" y="4097"/>
                </a:lnTo>
                <a:cubicBezTo>
                  <a:pt x="1060" y="4120"/>
                  <a:pt x="1025" y="4216"/>
                  <a:pt x="1049" y="4216"/>
                </a:cubicBezTo>
                <a:cubicBezTo>
                  <a:pt x="1049" y="4168"/>
                  <a:pt x="1049" y="4061"/>
                  <a:pt x="1037" y="4049"/>
                </a:cubicBezTo>
                <a:lnTo>
                  <a:pt x="1037" y="4049"/>
                </a:lnTo>
                <a:cubicBezTo>
                  <a:pt x="1037" y="4050"/>
                  <a:pt x="1038" y="4050"/>
                  <a:pt x="1038" y="4050"/>
                </a:cubicBezTo>
                <a:cubicBezTo>
                  <a:pt x="1045" y="4050"/>
                  <a:pt x="1041" y="3995"/>
                  <a:pt x="1039" y="3959"/>
                </a:cubicBezTo>
                <a:lnTo>
                  <a:pt x="1039" y="3959"/>
                </a:lnTo>
                <a:cubicBezTo>
                  <a:pt x="1040" y="3964"/>
                  <a:pt x="1041" y="3966"/>
                  <a:pt x="1043" y="3966"/>
                </a:cubicBezTo>
                <a:cubicBezTo>
                  <a:pt x="1045" y="3966"/>
                  <a:pt x="1047" y="3963"/>
                  <a:pt x="1048" y="3963"/>
                </a:cubicBezTo>
                <a:cubicBezTo>
                  <a:pt x="1048" y="3963"/>
                  <a:pt x="1049" y="3964"/>
                  <a:pt x="1049" y="3966"/>
                </a:cubicBezTo>
                <a:cubicBezTo>
                  <a:pt x="1049" y="3954"/>
                  <a:pt x="1049" y="3894"/>
                  <a:pt x="1049" y="3894"/>
                </a:cubicBezTo>
                <a:lnTo>
                  <a:pt x="1025" y="3906"/>
                </a:lnTo>
                <a:cubicBezTo>
                  <a:pt x="1025" y="3858"/>
                  <a:pt x="1037" y="3847"/>
                  <a:pt x="1037" y="3787"/>
                </a:cubicBezTo>
                <a:lnTo>
                  <a:pt x="1037" y="3787"/>
                </a:lnTo>
                <a:cubicBezTo>
                  <a:pt x="1035" y="3795"/>
                  <a:pt x="1033" y="3798"/>
                  <a:pt x="1032" y="3798"/>
                </a:cubicBezTo>
                <a:cubicBezTo>
                  <a:pt x="1025" y="3798"/>
                  <a:pt x="1023" y="3724"/>
                  <a:pt x="1014" y="3716"/>
                </a:cubicBezTo>
                <a:lnTo>
                  <a:pt x="1014" y="3716"/>
                </a:lnTo>
                <a:cubicBezTo>
                  <a:pt x="1016" y="3753"/>
                  <a:pt x="1018" y="3788"/>
                  <a:pt x="1014" y="3788"/>
                </a:cubicBezTo>
                <a:cubicBezTo>
                  <a:pt x="1014" y="3788"/>
                  <a:pt x="1013" y="3787"/>
                  <a:pt x="1013" y="3787"/>
                </a:cubicBezTo>
                <a:cubicBezTo>
                  <a:pt x="1002" y="3756"/>
                  <a:pt x="1010" y="3688"/>
                  <a:pt x="1004" y="3688"/>
                </a:cubicBezTo>
                <a:lnTo>
                  <a:pt x="1004" y="3688"/>
                </a:lnTo>
                <a:cubicBezTo>
                  <a:pt x="1003" y="3688"/>
                  <a:pt x="1002" y="3689"/>
                  <a:pt x="1001" y="3692"/>
                </a:cubicBezTo>
                <a:lnTo>
                  <a:pt x="1001" y="3644"/>
                </a:lnTo>
                <a:cubicBezTo>
                  <a:pt x="989" y="3608"/>
                  <a:pt x="989" y="3585"/>
                  <a:pt x="989" y="3537"/>
                </a:cubicBezTo>
                <a:cubicBezTo>
                  <a:pt x="989" y="3501"/>
                  <a:pt x="989" y="3454"/>
                  <a:pt x="989" y="3430"/>
                </a:cubicBezTo>
                <a:cubicBezTo>
                  <a:pt x="989" y="3417"/>
                  <a:pt x="991" y="3412"/>
                  <a:pt x="993" y="3412"/>
                </a:cubicBezTo>
                <a:cubicBezTo>
                  <a:pt x="996" y="3412"/>
                  <a:pt x="1001" y="3427"/>
                  <a:pt x="1001" y="3442"/>
                </a:cubicBezTo>
                <a:cubicBezTo>
                  <a:pt x="1013" y="3418"/>
                  <a:pt x="1013" y="3430"/>
                  <a:pt x="1013" y="3406"/>
                </a:cubicBezTo>
                <a:lnTo>
                  <a:pt x="1001" y="3382"/>
                </a:lnTo>
                <a:cubicBezTo>
                  <a:pt x="1001" y="3376"/>
                  <a:pt x="1002" y="3374"/>
                  <a:pt x="1003" y="3374"/>
                </a:cubicBezTo>
                <a:cubicBezTo>
                  <a:pt x="1006" y="3374"/>
                  <a:pt x="1010" y="3385"/>
                  <a:pt x="1012" y="3385"/>
                </a:cubicBezTo>
                <a:cubicBezTo>
                  <a:pt x="1013" y="3385"/>
                  <a:pt x="1013" y="3384"/>
                  <a:pt x="1013" y="3382"/>
                </a:cubicBezTo>
                <a:cubicBezTo>
                  <a:pt x="1013" y="3382"/>
                  <a:pt x="1001" y="3370"/>
                  <a:pt x="1013" y="3370"/>
                </a:cubicBezTo>
                <a:cubicBezTo>
                  <a:pt x="1025" y="3382"/>
                  <a:pt x="1025" y="3394"/>
                  <a:pt x="1037" y="3406"/>
                </a:cubicBezTo>
                <a:cubicBezTo>
                  <a:pt x="1049" y="3394"/>
                  <a:pt x="1025" y="3382"/>
                  <a:pt x="1001" y="3358"/>
                </a:cubicBezTo>
                <a:lnTo>
                  <a:pt x="1001" y="3358"/>
                </a:lnTo>
                <a:cubicBezTo>
                  <a:pt x="1025" y="3370"/>
                  <a:pt x="1049" y="3394"/>
                  <a:pt x="1060" y="3394"/>
                </a:cubicBezTo>
                <a:lnTo>
                  <a:pt x="1049" y="3382"/>
                </a:lnTo>
                <a:lnTo>
                  <a:pt x="1049" y="3382"/>
                </a:lnTo>
                <a:cubicBezTo>
                  <a:pt x="1072" y="3394"/>
                  <a:pt x="1072" y="3406"/>
                  <a:pt x="1084" y="3418"/>
                </a:cubicBezTo>
                <a:cubicBezTo>
                  <a:pt x="1096" y="3429"/>
                  <a:pt x="1107" y="3441"/>
                  <a:pt x="1152" y="3464"/>
                </a:cubicBezTo>
                <a:lnTo>
                  <a:pt x="1152" y="3464"/>
                </a:lnTo>
                <a:cubicBezTo>
                  <a:pt x="1139" y="3456"/>
                  <a:pt x="1127" y="3449"/>
                  <a:pt x="1120" y="3442"/>
                </a:cubicBezTo>
                <a:lnTo>
                  <a:pt x="1120" y="3442"/>
                </a:lnTo>
                <a:cubicBezTo>
                  <a:pt x="1125" y="3444"/>
                  <a:pt x="1127" y="3445"/>
                  <a:pt x="1129" y="3445"/>
                </a:cubicBezTo>
                <a:cubicBezTo>
                  <a:pt x="1135" y="3445"/>
                  <a:pt x="1118" y="3428"/>
                  <a:pt x="1108" y="3418"/>
                </a:cubicBezTo>
                <a:cubicBezTo>
                  <a:pt x="1098" y="3418"/>
                  <a:pt x="1088" y="3409"/>
                  <a:pt x="1092" y="3407"/>
                </a:cubicBezTo>
                <a:lnTo>
                  <a:pt x="1092" y="3407"/>
                </a:lnTo>
                <a:cubicBezTo>
                  <a:pt x="1095" y="3408"/>
                  <a:pt x="1105" y="3411"/>
                  <a:pt x="1120" y="3418"/>
                </a:cubicBezTo>
                <a:cubicBezTo>
                  <a:pt x="1168" y="3442"/>
                  <a:pt x="1203" y="3466"/>
                  <a:pt x="1239" y="3489"/>
                </a:cubicBezTo>
                <a:lnTo>
                  <a:pt x="1203" y="3477"/>
                </a:lnTo>
                <a:lnTo>
                  <a:pt x="1203" y="3477"/>
                </a:lnTo>
                <a:cubicBezTo>
                  <a:pt x="1299" y="3537"/>
                  <a:pt x="1358" y="3585"/>
                  <a:pt x="1441" y="3632"/>
                </a:cubicBezTo>
                <a:cubicBezTo>
                  <a:pt x="1447" y="3638"/>
                  <a:pt x="1448" y="3640"/>
                  <a:pt x="1446" y="3640"/>
                </a:cubicBezTo>
                <a:cubicBezTo>
                  <a:pt x="1438" y="3640"/>
                  <a:pt x="1403" y="3620"/>
                  <a:pt x="1394" y="3620"/>
                </a:cubicBezTo>
                <a:cubicBezTo>
                  <a:pt x="1362" y="3599"/>
                  <a:pt x="1302" y="3559"/>
                  <a:pt x="1289" y="3559"/>
                </a:cubicBezTo>
                <a:cubicBezTo>
                  <a:pt x="1288" y="3559"/>
                  <a:pt x="1287" y="3560"/>
                  <a:pt x="1287" y="3561"/>
                </a:cubicBezTo>
                <a:cubicBezTo>
                  <a:pt x="1358" y="3608"/>
                  <a:pt x="1453" y="3656"/>
                  <a:pt x="1477" y="3680"/>
                </a:cubicBezTo>
                <a:lnTo>
                  <a:pt x="1489" y="3692"/>
                </a:lnTo>
                <a:lnTo>
                  <a:pt x="1525" y="3716"/>
                </a:lnTo>
                <a:lnTo>
                  <a:pt x="1525" y="3716"/>
                </a:lnTo>
                <a:lnTo>
                  <a:pt x="1513" y="3704"/>
                </a:lnTo>
                <a:lnTo>
                  <a:pt x="1513" y="3704"/>
                </a:lnTo>
                <a:cubicBezTo>
                  <a:pt x="1549" y="3727"/>
                  <a:pt x="1596" y="3751"/>
                  <a:pt x="1632" y="3775"/>
                </a:cubicBezTo>
                <a:lnTo>
                  <a:pt x="1596" y="3763"/>
                </a:lnTo>
                <a:lnTo>
                  <a:pt x="1596" y="3763"/>
                </a:lnTo>
                <a:cubicBezTo>
                  <a:pt x="1668" y="3811"/>
                  <a:pt x="1751" y="3870"/>
                  <a:pt x="1799" y="3882"/>
                </a:cubicBezTo>
                <a:cubicBezTo>
                  <a:pt x="1846" y="3918"/>
                  <a:pt x="1834" y="3918"/>
                  <a:pt x="1894" y="3954"/>
                </a:cubicBezTo>
                <a:cubicBezTo>
                  <a:pt x="1896" y="3954"/>
                  <a:pt x="1898" y="3955"/>
                  <a:pt x="1900" y="3955"/>
                </a:cubicBezTo>
                <a:cubicBezTo>
                  <a:pt x="1923" y="3955"/>
                  <a:pt x="1763" y="3857"/>
                  <a:pt x="1763" y="3835"/>
                </a:cubicBezTo>
                <a:lnTo>
                  <a:pt x="1763" y="3835"/>
                </a:lnTo>
                <a:cubicBezTo>
                  <a:pt x="1811" y="3870"/>
                  <a:pt x="1870" y="3906"/>
                  <a:pt x="1918" y="3942"/>
                </a:cubicBezTo>
                <a:lnTo>
                  <a:pt x="1953" y="3966"/>
                </a:lnTo>
                <a:cubicBezTo>
                  <a:pt x="1977" y="3989"/>
                  <a:pt x="2001" y="4001"/>
                  <a:pt x="2025" y="4013"/>
                </a:cubicBezTo>
                <a:cubicBezTo>
                  <a:pt x="2061" y="4049"/>
                  <a:pt x="2108" y="4073"/>
                  <a:pt x="2144" y="4097"/>
                </a:cubicBezTo>
                <a:cubicBezTo>
                  <a:pt x="2137" y="4093"/>
                  <a:pt x="2134" y="4092"/>
                  <a:pt x="2133" y="4092"/>
                </a:cubicBezTo>
                <a:lnTo>
                  <a:pt x="2133" y="4092"/>
                </a:lnTo>
                <a:cubicBezTo>
                  <a:pt x="2128" y="4092"/>
                  <a:pt x="2181" y="4125"/>
                  <a:pt x="2164" y="4125"/>
                </a:cubicBezTo>
                <a:cubicBezTo>
                  <a:pt x="2162" y="4125"/>
                  <a:pt x="2158" y="4125"/>
                  <a:pt x="2153" y="4123"/>
                </a:cubicBezTo>
                <a:lnTo>
                  <a:pt x="2153" y="4123"/>
                </a:lnTo>
                <a:cubicBezTo>
                  <a:pt x="2205" y="4142"/>
                  <a:pt x="2311" y="4216"/>
                  <a:pt x="2311" y="4216"/>
                </a:cubicBezTo>
                <a:cubicBezTo>
                  <a:pt x="2180" y="4120"/>
                  <a:pt x="2073" y="4037"/>
                  <a:pt x="2037" y="4013"/>
                </a:cubicBezTo>
                <a:lnTo>
                  <a:pt x="2037" y="4013"/>
                </a:lnTo>
                <a:cubicBezTo>
                  <a:pt x="2102" y="4050"/>
                  <a:pt x="2121" y="4059"/>
                  <a:pt x="2126" y="4059"/>
                </a:cubicBezTo>
                <a:cubicBezTo>
                  <a:pt x="2130" y="4059"/>
                  <a:pt x="2122" y="4051"/>
                  <a:pt x="2126" y="4051"/>
                </a:cubicBezTo>
                <a:cubicBezTo>
                  <a:pt x="2131" y="4051"/>
                  <a:pt x="2150" y="4060"/>
                  <a:pt x="2215" y="4097"/>
                </a:cubicBezTo>
                <a:cubicBezTo>
                  <a:pt x="2263" y="4132"/>
                  <a:pt x="2192" y="4097"/>
                  <a:pt x="2287" y="4168"/>
                </a:cubicBezTo>
                <a:cubicBezTo>
                  <a:pt x="2287" y="4168"/>
                  <a:pt x="2275" y="4168"/>
                  <a:pt x="2215" y="4120"/>
                </a:cubicBezTo>
                <a:cubicBezTo>
                  <a:pt x="2213" y="4120"/>
                  <a:pt x="2211" y="4120"/>
                  <a:pt x="2210" y="4120"/>
                </a:cubicBezTo>
                <a:cubicBezTo>
                  <a:pt x="2174" y="4120"/>
                  <a:pt x="2393" y="4251"/>
                  <a:pt x="2358" y="4251"/>
                </a:cubicBezTo>
                <a:cubicBezTo>
                  <a:pt x="2394" y="4263"/>
                  <a:pt x="2430" y="4287"/>
                  <a:pt x="2465" y="4299"/>
                </a:cubicBezTo>
                <a:cubicBezTo>
                  <a:pt x="2430" y="4216"/>
                  <a:pt x="2406" y="4144"/>
                  <a:pt x="2394" y="4108"/>
                </a:cubicBezTo>
                <a:cubicBezTo>
                  <a:pt x="2388" y="4089"/>
                  <a:pt x="2387" y="4081"/>
                  <a:pt x="2388" y="4081"/>
                </a:cubicBezTo>
                <a:lnTo>
                  <a:pt x="2388" y="4081"/>
                </a:lnTo>
                <a:cubicBezTo>
                  <a:pt x="2391" y="4081"/>
                  <a:pt x="2421" y="4159"/>
                  <a:pt x="2430" y="4168"/>
                </a:cubicBezTo>
                <a:lnTo>
                  <a:pt x="2334" y="3799"/>
                </a:lnTo>
                <a:cubicBezTo>
                  <a:pt x="2323" y="3787"/>
                  <a:pt x="2311" y="3751"/>
                  <a:pt x="2299" y="3704"/>
                </a:cubicBezTo>
                <a:lnTo>
                  <a:pt x="2275" y="3632"/>
                </a:lnTo>
                <a:lnTo>
                  <a:pt x="2275" y="3632"/>
                </a:lnTo>
                <a:cubicBezTo>
                  <a:pt x="2287" y="3680"/>
                  <a:pt x="2287" y="3692"/>
                  <a:pt x="2311" y="3775"/>
                </a:cubicBezTo>
                <a:lnTo>
                  <a:pt x="2311" y="3787"/>
                </a:lnTo>
                <a:cubicBezTo>
                  <a:pt x="2317" y="3811"/>
                  <a:pt x="2321" y="3826"/>
                  <a:pt x="2323" y="3835"/>
                </a:cubicBezTo>
                <a:lnTo>
                  <a:pt x="2323" y="3835"/>
                </a:lnTo>
                <a:cubicBezTo>
                  <a:pt x="2323" y="3831"/>
                  <a:pt x="2323" y="3827"/>
                  <a:pt x="2323" y="3823"/>
                </a:cubicBezTo>
                <a:cubicBezTo>
                  <a:pt x="2323" y="3813"/>
                  <a:pt x="2323" y="3806"/>
                  <a:pt x="2324" y="3806"/>
                </a:cubicBezTo>
                <a:cubicBezTo>
                  <a:pt x="2326" y="3806"/>
                  <a:pt x="2332" y="3824"/>
                  <a:pt x="2346" y="3882"/>
                </a:cubicBezTo>
                <a:cubicBezTo>
                  <a:pt x="2382" y="4001"/>
                  <a:pt x="2358" y="3978"/>
                  <a:pt x="2370" y="4049"/>
                </a:cubicBezTo>
                <a:cubicBezTo>
                  <a:pt x="2346" y="3966"/>
                  <a:pt x="2334" y="3930"/>
                  <a:pt x="2311" y="3858"/>
                </a:cubicBezTo>
                <a:cubicBezTo>
                  <a:pt x="2311" y="3847"/>
                  <a:pt x="2299" y="3799"/>
                  <a:pt x="2287" y="3739"/>
                </a:cubicBezTo>
                <a:lnTo>
                  <a:pt x="2275" y="3680"/>
                </a:lnTo>
                <a:cubicBezTo>
                  <a:pt x="2263" y="3656"/>
                  <a:pt x="2263" y="3644"/>
                  <a:pt x="2251" y="3620"/>
                </a:cubicBezTo>
                <a:lnTo>
                  <a:pt x="2251" y="3620"/>
                </a:lnTo>
                <a:cubicBezTo>
                  <a:pt x="2260" y="3666"/>
                  <a:pt x="2277" y="3719"/>
                  <a:pt x="2273" y="3719"/>
                </a:cubicBezTo>
                <a:cubicBezTo>
                  <a:pt x="2271" y="3719"/>
                  <a:pt x="2268" y="3715"/>
                  <a:pt x="2263" y="3704"/>
                </a:cubicBezTo>
                <a:lnTo>
                  <a:pt x="2215" y="3525"/>
                </a:lnTo>
                <a:lnTo>
                  <a:pt x="2215" y="3525"/>
                </a:lnTo>
                <a:cubicBezTo>
                  <a:pt x="2215" y="3554"/>
                  <a:pt x="2246" y="3637"/>
                  <a:pt x="2240" y="3637"/>
                </a:cubicBezTo>
                <a:cubicBezTo>
                  <a:pt x="2238" y="3637"/>
                  <a:pt x="2234" y="3632"/>
                  <a:pt x="2227" y="3620"/>
                </a:cubicBezTo>
                <a:cubicBezTo>
                  <a:pt x="2227" y="3561"/>
                  <a:pt x="2192" y="3513"/>
                  <a:pt x="2192" y="3466"/>
                </a:cubicBezTo>
                <a:cubicBezTo>
                  <a:pt x="2188" y="3448"/>
                  <a:pt x="2190" y="3443"/>
                  <a:pt x="2193" y="3443"/>
                </a:cubicBezTo>
                <a:cubicBezTo>
                  <a:pt x="2199" y="3443"/>
                  <a:pt x="2210" y="3457"/>
                  <a:pt x="2215" y="3457"/>
                </a:cubicBezTo>
                <a:cubicBezTo>
                  <a:pt x="2218" y="3457"/>
                  <a:pt x="2218" y="3453"/>
                  <a:pt x="2215" y="3442"/>
                </a:cubicBezTo>
                <a:lnTo>
                  <a:pt x="2215" y="3442"/>
                </a:lnTo>
                <a:cubicBezTo>
                  <a:pt x="2215" y="3442"/>
                  <a:pt x="2215" y="3443"/>
                  <a:pt x="2215" y="3443"/>
                </a:cubicBezTo>
                <a:cubicBezTo>
                  <a:pt x="2213" y="3443"/>
                  <a:pt x="2192" y="3346"/>
                  <a:pt x="2192" y="3335"/>
                </a:cubicBezTo>
                <a:cubicBezTo>
                  <a:pt x="2180" y="3299"/>
                  <a:pt x="2168" y="3311"/>
                  <a:pt x="2156" y="3239"/>
                </a:cubicBezTo>
                <a:cubicBezTo>
                  <a:pt x="2151" y="3220"/>
                  <a:pt x="2150" y="3215"/>
                  <a:pt x="2151" y="3215"/>
                </a:cubicBezTo>
                <a:lnTo>
                  <a:pt x="2151" y="3215"/>
                </a:lnTo>
                <a:cubicBezTo>
                  <a:pt x="2151" y="3215"/>
                  <a:pt x="2151" y="3215"/>
                  <a:pt x="2152" y="3217"/>
                </a:cubicBezTo>
                <a:lnTo>
                  <a:pt x="2152" y="3217"/>
                </a:lnTo>
                <a:cubicBezTo>
                  <a:pt x="2131" y="3156"/>
                  <a:pt x="2119" y="3042"/>
                  <a:pt x="2088" y="2994"/>
                </a:cubicBezTo>
                <a:lnTo>
                  <a:pt x="2088" y="2994"/>
                </a:lnTo>
                <a:cubicBezTo>
                  <a:pt x="2087" y="2988"/>
                  <a:pt x="2073" y="2946"/>
                  <a:pt x="2073" y="2918"/>
                </a:cubicBezTo>
                <a:cubicBezTo>
                  <a:pt x="2073" y="2920"/>
                  <a:pt x="2072" y="2921"/>
                  <a:pt x="2071" y="2921"/>
                </a:cubicBezTo>
                <a:cubicBezTo>
                  <a:pt x="2066" y="2921"/>
                  <a:pt x="2043" y="2870"/>
                  <a:pt x="2038" y="2870"/>
                </a:cubicBezTo>
                <a:lnTo>
                  <a:pt x="2038" y="2870"/>
                </a:lnTo>
                <a:cubicBezTo>
                  <a:pt x="2036" y="2870"/>
                  <a:pt x="2038" y="2882"/>
                  <a:pt x="2049" y="2918"/>
                </a:cubicBezTo>
                <a:cubicBezTo>
                  <a:pt x="2049" y="2916"/>
                  <a:pt x="2049" y="2912"/>
                  <a:pt x="2049" y="2906"/>
                </a:cubicBezTo>
                <a:cubicBezTo>
                  <a:pt x="2061" y="2942"/>
                  <a:pt x="2061" y="2977"/>
                  <a:pt x="2061" y="2977"/>
                </a:cubicBezTo>
                <a:cubicBezTo>
                  <a:pt x="2037" y="2918"/>
                  <a:pt x="2013" y="2870"/>
                  <a:pt x="2001" y="2846"/>
                </a:cubicBezTo>
                <a:lnTo>
                  <a:pt x="2001" y="2846"/>
                </a:lnTo>
                <a:cubicBezTo>
                  <a:pt x="2001" y="2882"/>
                  <a:pt x="2013" y="2894"/>
                  <a:pt x="2025" y="2918"/>
                </a:cubicBezTo>
                <a:cubicBezTo>
                  <a:pt x="2035" y="2946"/>
                  <a:pt x="2039" y="2955"/>
                  <a:pt x="2038" y="2955"/>
                </a:cubicBezTo>
                <a:cubicBezTo>
                  <a:pt x="2037" y="2955"/>
                  <a:pt x="2019" y="2915"/>
                  <a:pt x="2014" y="2915"/>
                </a:cubicBezTo>
                <a:cubicBezTo>
                  <a:pt x="2013" y="2915"/>
                  <a:pt x="2013" y="2916"/>
                  <a:pt x="2013" y="2918"/>
                </a:cubicBezTo>
                <a:cubicBezTo>
                  <a:pt x="1991" y="2873"/>
                  <a:pt x="1968" y="2786"/>
                  <a:pt x="1956" y="2786"/>
                </a:cubicBezTo>
                <a:cubicBezTo>
                  <a:pt x="1955" y="2786"/>
                  <a:pt x="1954" y="2786"/>
                  <a:pt x="1953" y="2787"/>
                </a:cubicBezTo>
                <a:cubicBezTo>
                  <a:pt x="1953" y="2746"/>
                  <a:pt x="1953" y="2722"/>
                  <a:pt x="1961" y="2722"/>
                </a:cubicBezTo>
                <a:cubicBezTo>
                  <a:pt x="1964" y="2722"/>
                  <a:pt x="1970" y="2728"/>
                  <a:pt x="1977" y="2739"/>
                </a:cubicBezTo>
                <a:cubicBezTo>
                  <a:pt x="1965" y="2656"/>
                  <a:pt x="1942" y="2525"/>
                  <a:pt x="1930" y="2489"/>
                </a:cubicBezTo>
                <a:cubicBezTo>
                  <a:pt x="1918" y="2430"/>
                  <a:pt x="1894" y="2323"/>
                  <a:pt x="1870" y="2311"/>
                </a:cubicBezTo>
                <a:lnTo>
                  <a:pt x="1870" y="2311"/>
                </a:lnTo>
                <a:cubicBezTo>
                  <a:pt x="1882" y="2346"/>
                  <a:pt x="1894" y="2382"/>
                  <a:pt x="1894" y="2418"/>
                </a:cubicBezTo>
                <a:cubicBezTo>
                  <a:pt x="1870" y="2358"/>
                  <a:pt x="1870" y="2287"/>
                  <a:pt x="1858" y="2251"/>
                </a:cubicBezTo>
                <a:cubicBezTo>
                  <a:pt x="1846" y="2227"/>
                  <a:pt x="1834" y="2227"/>
                  <a:pt x="1834" y="2180"/>
                </a:cubicBezTo>
                <a:cubicBezTo>
                  <a:pt x="1846" y="2180"/>
                  <a:pt x="1834" y="2132"/>
                  <a:pt x="1811" y="2049"/>
                </a:cubicBezTo>
                <a:cubicBezTo>
                  <a:pt x="1787" y="1918"/>
                  <a:pt x="1763" y="1953"/>
                  <a:pt x="1751" y="1846"/>
                </a:cubicBezTo>
                <a:lnTo>
                  <a:pt x="1751" y="1846"/>
                </a:lnTo>
                <a:lnTo>
                  <a:pt x="1763" y="1858"/>
                </a:lnTo>
                <a:cubicBezTo>
                  <a:pt x="1739" y="1799"/>
                  <a:pt x="1727" y="1763"/>
                  <a:pt x="1715" y="1739"/>
                </a:cubicBezTo>
                <a:cubicBezTo>
                  <a:pt x="1703" y="1680"/>
                  <a:pt x="1680" y="1620"/>
                  <a:pt x="1644" y="1489"/>
                </a:cubicBezTo>
                <a:lnTo>
                  <a:pt x="1632" y="1430"/>
                </a:lnTo>
                <a:cubicBezTo>
                  <a:pt x="1608" y="1370"/>
                  <a:pt x="1584" y="1263"/>
                  <a:pt x="1561" y="1168"/>
                </a:cubicBezTo>
                <a:lnTo>
                  <a:pt x="1561" y="1168"/>
                </a:lnTo>
                <a:cubicBezTo>
                  <a:pt x="1561" y="1207"/>
                  <a:pt x="1561" y="1222"/>
                  <a:pt x="1567" y="1245"/>
                </a:cubicBezTo>
                <a:lnTo>
                  <a:pt x="1567" y="1245"/>
                </a:lnTo>
                <a:lnTo>
                  <a:pt x="1525" y="1108"/>
                </a:lnTo>
                <a:lnTo>
                  <a:pt x="1525" y="1108"/>
                </a:lnTo>
                <a:cubicBezTo>
                  <a:pt x="1531" y="1134"/>
                  <a:pt x="1534" y="1156"/>
                  <a:pt x="1532" y="1156"/>
                </a:cubicBezTo>
                <a:cubicBezTo>
                  <a:pt x="1530" y="1156"/>
                  <a:pt x="1524" y="1140"/>
                  <a:pt x="1513" y="1096"/>
                </a:cubicBezTo>
                <a:lnTo>
                  <a:pt x="1513" y="1096"/>
                </a:lnTo>
                <a:cubicBezTo>
                  <a:pt x="1522" y="1151"/>
                  <a:pt x="1545" y="1267"/>
                  <a:pt x="1539" y="1267"/>
                </a:cubicBezTo>
                <a:cubicBezTo>
                  <a:pt x="1538" y="1267"/>
                  <a:pt x="1533" y="1256"/>
                  <a:pt x="1525" y="1227"/>
                </a:cubicBezTo>
                <a:cubicBezTo>
                  <a:pt x="1537" y="1215"/>
                  <a:pt x="1501" y="1108"/>
                  <a:pt x="1477" y="1037"/>
                </a:cubicBezTo>
                <a:lnTo>
                  <a:pt x="1477" y="1037"/>
                </a:lnTo>
                <a:cubicBezTo>
                  <a:pt x="1487" y="1067"/>
                  <a:pt x="1491" y="1078"/>
                  <a:pt x="1490" y="1078"/>
                </a:cubicBezTo>
                <a:cubicBezTo>
                  <a:pt x="1489" y="1078"/>
                  <a:pt x="1462" y="1006"/>
                  <a:pt x="1453" y="989"/>
                </a:cubicBezTo>
                <a:cubicBezTo>
                  <a:pt x="1446" y="960"/>
                  <a:pt x="1444" y="950"/>
                  <a:pt x="1446" y="950"/>
                </a:cubicBezTo>
                <a:lnTo>
                  <a:pt x="1446" y="950"/>
                </a:lnTo>
                <a:cubicBezTo>
                  <a:pt x="1448" y="950"/>
                  <a:pt x="1465" y="1001"/>
                  <a:pt x="1465" y="1001"/>
                </a:cubicBezTo>
                <a:lnTo>
                  <a:pt x="1418" y="835"/>
                </a:lnTo>
                <a:lnTo>
                  <a:pt x="1418" y="835"/>
                </a:lnTo>
                <a:cubicBezTo>
                  <a:pt x="1423" y="852"/>
                  <a:pt x="1425" y="859"/>
                  <a:pt x="1424" y="859"/>
                </a:cubicBezTo>
                <a:cubicBezTo>
                  <a:pt x="1423" y="859"/>
                  <a:pt x="1397" y="774"/>
                  <a:pt x="1394" y="774"/>
                </a:cubicBezTo>
                <a:cubicBezTo>
                  <a:pt x="1394" y="774"/>
                  <a:pt x="1394" y="774"/>
                  <a:pt x="1394" y="775"/>
                </a:cubicBezTo>
                <a:cubicBezTo>
                  <a:pt x="1383" y="700"/>
                  <a:pt x="1343" y="518"/>
                  <a:pt x="1353" y="518"/>
                </a:cubicBezTo>
                <a:lnTo>
                  <a:pt x="1353" y="518"/>
                </a:lnTo>
                <a:cubicBezTo>
                  <a:pt x="1354" y="518"/>
                  <a:pt x="1356" y="520"/>
                  <a:pt x="1358" y="525"/>
                </a:cubicBezTo>
                <a:lnTo>
                  <a:pt x="1382" y="632"/>
                </a:lnTo>
                <a:lnTo>
                  <a:pt x="1406" y="691"/>
                </a:lnTo>
                <a:cubicBezTo>
                  <a:pt x="1370" y="549"/>
                  <a:pt x="1334" y="441"/>
                  <a:pt x="1299" y="334"/>
                </a:cubicBezTo>
                <a:cubicBezTo>
                  <a:pt x="1275" y="227"/>
                  <a:pt x="1239" y="144"/>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8"/>
          <p:cNvGrpSpPr/>
          <p:nvPr/>
        </p:nvGrpSpPr>
        <p:grpSpPr>
          <a:xfrm>
            <a:off x="763125" y="1274238"/>
            <a:ext cx="996575" cy="820950"/>
            <a:chOff x="842925" y="1433813"/>
            <a:chExt cx="996575" cy="820950"/>
          </a:xfrm>
        </p:grpSpPr>
        <p:sp>
          <p:nvSpPr>
            <p:cNvPr id="305" name="Google Shape;305;p28"/>
            <p:cNvSpPr/>
            <p:nvPr/>
          </p:nvSpPr>
          <p:spPr>
            <a:xfrm>
              <a:off x="863775" y="1433813"/>
              <a:ext cx="975725" cy="820950"/>
            </a:xfrm>
            <a:custGeom>
              <a:rect b="b" l="l" r="r" t="t"/>
              <a:pathLst>
                <a:path extrusionOk="0" h="32838" w="39029">
                  <a:moveTo>
                    <a:pt x="21420" y="1402"/>
                  </a:moveTo>
                  <a:cubicBezTo>
                    <a:pt x="21731" y="1402"/>
                    <a:pt x="22040" y="1409"/>
                    <a:pt x="22350" y="1422"/>
                  </a:cubicBezTo>
                  <a:cubicBezTo>
                    <a:pt x="26352" y="1589"/>
                    <a:pt x="29722" y="3357"/>
                    <a:pt x="32023" y="6026"/>
                  </a:cubicBezTo>
                  <a:cubicBezTo>
                    <a:pt x="32390" y="6693"/>
                    <a:pt x="32690" y="7427"/>
                    <a:pt x="32890" y="8261"/>
                  </a:cubicBezTo>
                  <a:lnTo>
                    <a:pt x="32924" y="8261"/>
                  </a:lnTo>
                  <a:cubicBezTo>
                    <a:pt x="32824" y="7660"/>
                    <a:pt x="32690" y="7093"/>
                    <a:pt x="32490" y="6559"/>
                  </a:cubicBezTo>
                  <a:lnTo>
                    <a:pt x="32490" y="6559"/>
                  </a:lnTo>
                  <a:cubicBezTo>
                    <a:pt x="35292" y="10195"/>
                    <a:pt x="36293" y="15266"/>
                    <a:pt x="34492" y="20102"/>
                  </a:cubicBezTo>
                  <a:cubicBezTo>
                    <a:pt x="31760" y="27522"/>
                    <a:pt x="24167" y="31715"/>
                    <a:pt x="16549" y="31715"/>
                  </a:cubicBezTo>
                  <a:cubicBezTo>
                    <a:pt x="14680" y="31715"/>
                    <a:pt x="12809" y="31463"/>
                    <a:pt x="11008" y="30943"/>
                  </a:cubicBezTo>
                  <a:cubicBezTo>
                    <a:pt x="6505" y="29643"/>
                    <a:pt x="2902" y="26040"/>
                    <a:pt x="1702" y="21503"/>
                  </a:cubicBezTo>
                  <a:cubicBezTo>
                    <a:pt x="401" y="16533"/>
                    <a:pt x="2202" y="11630"/>
                    <a:pt x="5738" y="8060"/>
                  </a:cubicBezTo>
                  <a:cubicBezTo>
                    <a:pt x="7339" y="6459"/>
                    <a:pt x="9174" y="4992"/>
                    <a:pt x="11175" y="3824"/>
                  </a:cubicBezTo>
                  <a:cubicBezTo>
                    <a:pt x="14331" y="2261"/>
                    <a:pt x="17910" y="1402"/>
                    <a:pt x="21420" y="1402"/>
                  </a:cubicBezTo>
                  <a:close/>
                  <a:moveTo>
                    <a:pt x="22296" y="0"/>
                  </a:moveTo>
                  <a:cubicBezTo>
                    <a:pt x="20266" y="0"/>
                    <a:pt x="18200" y="344"/>
                    <a:pt x="16212" y="922"/>
                  </a:cubicBezTo>
                  <a:cubicBezTo>
                    <a:pt x="15411" y="1155"/>
                    <a:pt x="14611" y="1422"/>
                    <a:pt x="13844" y="1756"/>
                  </a:cubicBezTo>
                  <a:cubicBezTo>
                    <a:pt x="12509" y="2256"/>
                    <a:pt x="11242" y="2857"/>
                    <a:pt x="10074" y="3524"/>
                  </a:cubicBezTo>
                  <a:cubicBezTo>
                    <a:pt x="5604" y="6026"/>
                    <a:pt x="1868" y="10062"/>
                    <a:pt x="868" y="15099"/>
                  </a:cubicBezTo>
                  <a:cubicBezTo>
                    <a:pt x="768" y="15566"/>
                    <a:pt x="701" y="15999"/>
                    <a:pt x="634" y="16466"/>
                  </a:cubicBezTo>
                  <a:cubicBezTo>
                    <a:pt x="0" y="21437"/>
                    <a:pt x="2068" y="26374"/>
                    <a:pt x="6038" y="29442"/>
                  </a:cubicBezTo>
                  <a:cubicBezTo>
                    <a:pt x="9025" y="31779"/>
                    <a:pt x="12765" y="32838"/>
                    <a:pt x="16585" y="32838"/>
                  </a:cubicBezTo>
                  <a:cubicBezTo>
                    <a:pt x="22963" y="32838"/>
                    <a:pt x="29565" y="29887"/>
                    <a:pt x="33257" y="25006"/>
                  </a:cubicBezTo>
                  <a:cubicBezTo>
                    <a:pt x="39028" y="17334"/>
                    <a:pt x="37494" y="4992"/>
                    <a:pt x="27954" y="1055"/>
                  </a:cubicBezTo>
                  <a:cubicBezTo>
                    <a:pt x="26170" y="319"/>
                    <a:pt x="24250" y="0"/>
                    <a:pt x="222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877675" y="2050888"/>
              <a:ext cx="66175" cy="76675"/>
            </a:xfrm>
            <a:custGeom>
              <a:rect b="b" l="l" r="r" t="t"/>
              <a:pathLst>
                <a:path extrusionOk="0" h="3067" w="2647">
                  <a:moveTo>
                    <a:pt x="445" y="0"/>
                  </a:moveTo>
                  <a:cubicBezTo>
                    <a:pt x="223" y="0"/>
                    <a:pt x="0" y="223"/>
                    <a:pt x="45" y="490"/>
                  </a:cubicBezTo>
                  <a:cubicBezTo>
                    <a:pt x="145" y="1157"/>
                    <a:pt x="512" y="1757"/>
                    <a:pt x="945" y="2258"/>
                  </a:cubicBezTo>
                  <a:cubicBezTo>
                    <a:pt x="1260" y="2601"/>
                    <a:pt x="1721" y="3066"/>
                    <a:pt x="2204" y="3066"/>
                  </a:cubicBezTo>
                  <a:cubicBezTo>
                    <a:pt x="2284" y="3066"/>
                    <a:pt x="2365" y="3053"/>
                    <a:pt x="2446" y="3025"/>
                  </a:cubicBezTo>
                  <a:cubicBezTo>
                    <a:pt x="2580" y="2958"/>
                    <a:pt x="2647" y="2858"/>
                    <a:pt x="2613" y="2725"/>
                  </a:cubicBezTo>
                  <a:cubicBezTo>
                    <a:pt x="2513" y="2224"/>
                    <a:pt x="2013" y="1957"/>
                    <a:pt x="1679" y="1624"/>
                  </a:cubicBezTo>
                  <a:cubicBezTo>
                    <a:pt x="1279" y="1190"/>
                    <a:pt x="1045" y="690"/>
                    <a:pt x="745" y="189"/>
                  </a:cubicBezTo>
                  <a:cubicBezTo>
                    <a:pt x="667" y="56"/>
                    <a:pt x="556"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852900" y="2085413"/>
              <a:ext cx="45775" cy="53225"/>
            </a:xfrm>
            <a:custGeom>
              <a:rect b="b" l="l" r="r" t="t"/>
              <a:pathLst>
                <a:path extrusionOk="0" h="2129" w="1831">
                  <a:moveTo>
                    <a:pt x="207" y="0"/>
                  </a:moveTo>
                  <a:cubicBezTo>
                    <a:pt x="103" y="0"/>
                    <a:pt x="0" y="106"/>
                    <a:pt x="68" y="243"/>
                  </a:cubicBezTo>
                  <a:cubicBezTo>
                    <a:pt x="269" y="610"/>
                    <a:pt x="535" y="977"/>
                    <a:pt x="802" y="1310"/>
                  </a:cubicBezTo>
                  <a:cubicBezTo>
                    <a:pt x="1036" y="1644"/>
                    <a:pt x="1269" y="1977"/>
                    <a:pt x="1670" y="2111"/>
                  </a:cubicBezTo>
                  <a:cubicBezTo>
                    <a:pt x="1688" y="2123"/>
                    <a:pt x="1706" y="2129"/>
                    <a:pt x="1722" y="2129"/>
                  </a:cubicBezTo>
                  <a:cubicBezTo>
                    <a:pt x="1791" y="2129"/>
                    <a:pt x="1830" y="2025"/>
                    <a:pt x="1803" y="1944"/>
                  </a:cubicBezTo>
                  <a:cubicBezTo>
                    <a:pt x="1670" y="1610"/>
                    <a:pt x="1336" y="1377"/>
                    <a:pt x="1102" y="1077"/>
                  </a:cubicBezTo>
                  <a:cubicBezTo>
                    <a:pt x="836" y="777"/>
                    <a:pt x="569" y="410"/>
                    <a:pt x="335" y="76"/>
                  </a:cubicBezTo>
                  <a:cubicBezTo>
                    <a:pt x="304" y="23"/>
                    <a:pt x="255"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842925" y="2120863"/>
              <a:ext cx="22550" cy="34850"/>
            </a:xfrm>
            <a:custGeom>
              <a:rect b="b" l="l" r="r" t="t"/>
              <a:pathLst>
                <a:path extrusionOk="0" h="1394" w="902">
                  <a:moveTo>
                    <a:pt x="117" y="1"/>
                  </a:moveTo>
                  <a:cubicBezTo>
                    <a:pt x="59" y="1"/>
                    <a:pt x="0" y="42"/>
                    <a:pt x="0" y="126"/>
                  </a:cubicBezTo>
                  <a:cubicBezTo>
                    <a:pt x="0" y="393"/>
                    <a:pt x="100" y="693"/>
                    <a:pt x="267" y="926"/>
                  </a:cubicBezTo>
                  <a:cubicBezTo>
                    <a:pt x="401" y="1093"/>
                    <a:pt x="601" y="1393"/>
                    <a:pt x="834" y="1393"/>
                  </a:cubicBezTo>
                  <a:cubicBezTo>
                    <a:pt x="868" y="1393"/>
                    <a:pt x="901" y="1360"/>
                    <a:pt x="901" y="1293"/>
                  </a:cubicBezTo>
                  <a:cubicBezTo>
                    <a:pt x="801" y="1126"/>
                    <a:pt x="567" y="993"/>
                    <a:pt x="467" y="826"/>
                  </a:cubicBezTo>
                  <a:cubicBezTo>
                    <a:pt x="301" y="593"/>
                    <a:pt x="234" y="359"/>
                    <a:pt x="234" y="126"/>
                  </a:cubicBezTo>
                  <a:cubicBezTo>
                    <a:pt x="234" y="42"/>
                    <a:pt x="175" y="1"/>
                    <a:pt x="1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743725" y="1603563"/>
              <a:ext cx="39900" cy="66800"/>
            </a:xfrm>
            <a:custGeom>
              <a:rect b="b" l="l" r="r" t="t"/>
              <a:pathLst>
                <a:path extrusionOk="0" h="2672" w="1596">
                  <a:moveTo>
                    <a:pt x="318" y="0"/>
                  </a:moveTo>
                  <a:cubicBezTo>
                    <a:pt x="160" y="0"/>
                    <a:pt x="0" y="121"/>
                    <a:pt x="61" y="303"/>
                  </a:cubicBezTo>
                  <a:cubicBezTo>
                    <a:pt x="294" y="803"/>
                    <a:pt x="494" y="1304"/>
                    <a:pt x="695" y="1804"/>
                  </a:cubicBezTo>
                  <a:cubicBezTo>
                    <a:pt x="828" y="2104"/>
                    <a:pt x="895" y="2605"/>
                    <a:pt x="1262" y="2671"/>
                  </a:cubicBezTo>
                  <a:cubicBezTo>
                    <a:pt x="1328" y="2671"/>
                    <a:pt x="1362" y="2638"/>
                    <a:pt x="1395" y="2605"/>
                  </a:cubicBezTo>
                  <a:cubicBezTo>
                    <a:pt x="1595" y="2304"/>
                    <a:pt x="1295" y="1871"/>
                    <a:pt x="1162" y="1571"/>
                  </a:cubicBezTo>
                  <a:cubicBezTo>
                    <a:pt x="961" y="1104"/>
                    <a:pt x="761" y="637"/>
                    <a:pt x="561" y="170"/>
                  </a:cubicBezTo>
                  <a:cubicBezTo>
                    <a:pt x="522" y="51"/>
                    <a:pt x="420" y="0"/>
                    <a:pt x="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1776425" y="1583613"/>
              <a:ext cx="28875" cy="69500"/>
            </a:xfrm>
            <a:custGeom>
              <a:rect b="b" l="l" r="r" t="t"/>
              <a:pathLst>
                <a:path extrusionOk="0" h="2780" w="1155">
                  <a:moveTo>
                    <a:pt x="207" y="1"/>
                  </a:moveTo>
                  <a:cubicBezTo>
                    <a:pt x="101" y="1"/>
                    <a:pt x="0" y="93"/>
                    <a:pt x="20" y="234"/>
                  </a:cubicBezTo>
                  <a:cubicBezTo>
                    <a:pt x="154" y="701"/>
                    <a:pt x="254" y="1168"/>
                    <a:pt x="354" y="1635"/>
                  </a:cubicBezTo>
                  <a:cubicBezTo>
                    <a:pt x="454" y="2035"/>
                    <a:pt x="521" y="2435"/>
                    <a:pt x="821" y="2736"/>
                  </a:cubicBezTo>
                  <a:cubicBezTo>
                    <a:pt x="849" y="2763"/>
                    <a:pt x="893" y="2779"/>
                    <a:pt x="939" y="2779"/>
                  </a:cubicBezTo>
                  <a:cubicBezTo>
                    <a:pt x="1003" y="2779"/>
                    <a:pt x="1068" y="2747"/>
                    <a:pt x="1088" y="2669"/>
                  </a:cubicBezTo>
                  <a:cubicBezTo>
                    <a:pt x="1155" y="2269"/>
                    <a:pt x="988" y="1902"/>
                    <a:pt x="854" y="1501"/>
                  </a:cubicBezTo>
                  <a:cubicBezTo>
                    <a:pt x="688" y="1034"/>
                    <a:pt x="521" y="567"/>
                    <a:pt x="387" y="134"/>
                  </a:cubicBezTo>
                  <a:cubicBezTo>
                    <a:pt x="348" y="41"/>
                    <a:pt x="276" y="1"/>
                    <a:pt x="2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016375" y="1514163"/>
              <a:ext cx="629250" cy="672125"/>
            </a:xfrm>
            <a:custGeom>
              <a:rect b="b" l="l" r="r" t="t"/>
              <a:pathLst>
                <a:path extrusionOk="0" h="26885" w="25170">
                  <a:moveTo>
                    <a:pt x="18561" y="0"/>
                  </a:moveTo>
                  <a:cubicBezTo>
                    <a:pt x="18436" y="0"/>
                    <a:pt x="18304" y="52"/>
                    <a:pt x="18180" y="176"/>
                  </a:cubicBezTo>
                  <a:cubicBezTo>
                    <a:pt x="17313" y="910"/>
                    <a:pt x="16446" y="1644"/>
                    <a:pt x="15478" y="2278"/>
                  </a:cubicBezTo>
                  <a:cubicBezTo>
                    <a:pt x="14920" y="2641"/>
                    <a:pt x="15273" y="3447"/>
                    <a:pt x="15793" y="3447"/>
                  </a:cubicBezTo>
                  <a:cubicBezTo>
                    <a:pt x="15895" y="3447"/>
                    <a:pt x="16003" y="3416"/>
                    <a:pt x="16112" y="3345"/>
                  </a:cubicBezTo>
                  <a:cubicBezTo>
                    <a:pt x="16746" y="2912"/>
                    <a:pt x="17380" y="2511"/>
                    <a:pt x="18014" y="2111"/>
                  </a:cubicBezTo>
                  <a:lnTo>
                    <a:pt x="18014" y="2111"/>
                  </a:lnTo>
                  <a:cubicBezTo>
                    <a:pt x="16079" y="5614"/>
                    <a:pt x="14244" y="9183"/>
                    <a:pt x="12476" y="12752"/>
                  </a:cubicBezTo>
                  <a:cubicBezTo>
                    <a:pt x="12376" y="12719"/>
                    <a:pt x="12276" y="12685"/>
                    <a:pt x="12176" y="12652"/>
                  </a:cubicBezTo>
                  <a:cubicBezTo>
                    <a:pt x="10275" y="11952"/>
                    <a:pt x="8407" y="11251"/>
                    <a:pt x="6539" y="10551"/>
                  </a:cubicBezTo>
                  <a:cubicBezTo>
                    <a:pt x="5605" y="10184"/>
                    <a:pt x="4637" y="9683"/>
                    <a:pt x="3637" y="9283"/>
                  </a:cubicBezTo>
                  <a:cubicBezTo>
                    <a:pt x="3970" y="9250"/>
                    <a:pt x="4304" y="9183"/>
                    <a:pt x="4604" y="9150"/>
                  </a:cubicBezTo>
                  <a:cubicBezTo>
                    <a:pt x="5307" y="9054"/>
                    <a:pt x="5336" y="8009"/>
                    <a:pt x="4693" y="8009"/>
                  </a:cubicBezTo>
                  <a:cubicBezTo>
                    <a:pt x="4665" y="8009"/>
                    <a:pt x="4635" y="8011"/>
                    <a:pt x="4604" y="8015"/>
                  </a:cubicBezTo>
                  <a:cubicBezTo>
                    <a:pt x="3403" y="8182"/>
                    <a:pt x="2169" y="8349"/>
                    <a:pt x="935" y="8516"/>
                  </a:cubicBezTo>
                  <a:lnTo>
                    <a:pt x="835" y="8516"/>
                  </a:lnTo>
                  <a:cubicBezTo>
                    <a:pt x="801" y="8516"/>
                    <a:pt x="768" y="8516"/>
                    <a:pt x="701" y="8549"/>
                  </a:cubicBezTo>
                  <a:cubicBezTo>
                    <a:pt x="634" y="8582"/>
                    <a:pt x="568" y="8582"/>
                    <a:pt x="468" y="8582"/>
                  </a:cubicBezTo>
                  <a:cubicBezTo>
                    <a:pt x="67" y="8649"/>
                    <a:pt x="1" y="9216"/>
                    <a:pt x="234" y="9483"/>
                  </a:cubicBezTo>
                  <a:cubicBezTo>
                    <a:pt x="868" y="10184"/>
                    <a:pt x="1769" y="11151"/>
                    <a:pt x="2769" y="11151"/>
                  </a:cubicBezTo>
                  <a:cubicBezTo>
                    <a:pt x="2836" y="11151"/>
                    <a:pt x="2936" y="11051"/>
                    <a:pt x="2903" y="10951"/>
                  </a:cubicBezTo>
                  <a:cubicBezTo>
                    <a:pt x="2736" y="10584"/>
                    <a:pt x="2469" y="10250"/>
                    <a:pt x="2169" y="9917"/>
                  </a:cubicBezTo>
                  <a:lnTo>
                    <a:pt x="2169" y="9917"/>
                  </a:lnTo>
                  <a:cubicBezTo>
                    <a:pt x="3303" y="10551"/>
                    <a:pt x="4604" y="10951"/>
                    <a:pt x="5738" y="11451"/>
                  </a:cubicBezTo>
                  <a:cubicBezTo>
                    <a:pt x="7639" y="12285"/>
                    <a:pt x="9541" y="13052"/>
                    <a:pt x="11476" y="13786"/>
                  </a:cubicBezTo>
                  <a:lnTo>
                    <a:pt x="11876" y="13920"/>
                  </a:lnTo>
                  <a:cubicBezTo>
                    <a:pt x="10942" y="15788"/>
                    <a:pt x="10008" y="17689"/>
                    <a:pt x="9107" y="19557"/>
                  </a:cubicBezTo>
                  <a:cubicBezTo>
                    <a:pt x="8273" y="21292"/>
                    <a:pt x="7206" y="23059"/>
                    <a:pt x="6572" y="24927"/>
                  </a:cubicBezTo>
                  <a:cubicBezTo>
                    <a:pt x="6473" y="24886"/>
                    <a:pt x="6371" y="24868"/>
                    <a:pt x="6268" y="24868"/>
                  </a:cubicBezTo>
                  <a:cubicBezTo>
                    <a:pt x="5956" y="24868"/>
                    <a:pt x="5647" y="25043"/>
                    <a:pt x="5471" y="25294"/>
                  </a:cubicBezTo>
                  <a:cubicBezTo>
                    <a:pt x="5204" y="25695"/>
                    <a:pt x="5238" y="26262"/>
                    <a:pt x="5605" y="26595"/>
                  </a:cubicBezTo>
                  <a:cubicBezTo>
                    <a:pt x="5814" y="26795"/>
                    <a:pt x="6072" y="26884"/>
                    <a:pt x="6327" y="26884"/>
                  </a:cubicBezTo>
                  <a:cubicBezTo>
                    <a:pt x="6924" y="26884"/>
                    <a:pt x="7509" y="26396"/>
                    <a:pt x="7439" y="25695"/>
                  </a:cubicBezTo>
                  <a:cubicBezTo>
                    <a:pt x="7439" y="25628"/>
                    <a:pt x="7406" y="25528"/>
                    <a:pt x="7373" y="25461"/>
                  </a:cubicBezTo>
                  <a:cubicBezTo>
                    <a:pt x="8473" y="23693"/>
                    <a:pt x="9241" y="21592"/>
                    <a:pt x="10141" y="19724"/>
                  </a:cubicBezTo>
                  <a:cubicBezTo>
                    <a:pt x="11009" y="17889"/>
                    <a:pt x="11876" y="16054"/>
                    <a:pt x="12743" y="14253"/>
                  </a:cubicBezTo>
                  <a:cubicBezTo>
                    <a:pt x="14278" y="14820"/>
                    <a:pt x="15812" y="15354"/>
                    <a:pt x="17380" y="15888"/>
                  </a:cubicBezTo>
                  <a:cubicBezTo>
                    <a:pt x="17446" y="16054"/>
                    <a:pt x="17547" y="16188"/>
                    <a:pt x="17613" y="16321"/>
                  </a:cubicBezTo>
                  <a:cubicBezTo>
                    <a:pt x="17880" y="16855"/>
                    <a:pt x="18047" y="17389"/>
                    <a:pt x="18547" y="17722"/>
                  </a:cubicBezTo>
                  <a:cubicBezTo>
                    <a:pt x="18576" y="17737"/>
                    <a:pt x="18606" y="17743"/>
                    <a:pt x="18635" y="17743"/>
                  </a:cubicBezTo>
                  <a:cubicBezTo>
                    <a:pt x="18744" y="17743"/>
                    <a:pt x="18847" y="17653"/>
                    <a:pt x="18847" y="17522"/>
                  </a:cubicBezTo>
                  <a:cubicBezTo>
                    <a:pt x="18881" y="17055"/>
                    <a:pt x="18647" y="16655"/>
                    <a:pt x="18447" y="16255"/>
                  </a:cubicBezTo>
                  <a:lnTo>
                    <a:pt x="18447" y="16255"/>
                  </a:lnTo>
                  <a:lnTo>
                    <a:pt x="19548" y="16622"/>
                  </a:lnTo>
                  <a:cubicBezTo>
                    <a:pt x="19548" y="16955"/>
                    <a:pt x="19648" y="17355"/>
                    <a:pt x="19715" y="17689"/>
                  </a:cubicBezTo>
                  <a:cubicBezTo>
                    <a:pt x="19848" y="18289"/>
                    <a:pt x="20048" y="18856"/>
                    <a:pt x="20282" y="19424"/>
                  </a:cubicBezTo>
                  <a:cubicBezTo>
                    <a:pt x="20341" y="19543"/>
                    <a:pt x="20535" y="19662"/>
                    <a:pt x="20694" y="19662"/>
                  </a:cubicBezTo>
                  <a:cubicBezTo>
                    <a:pt x="20713" y="19662"/>
                    <a:pt x="20731" y="19661"/>
                    <a:pt x="20749" y="19657"/>
                  </a:cubicBezTo>
                  <a:cubicBezTo>
                    <a:pt x="20916" y="19657"/>
                    <a:pt x="20982" y="19624"/>
                    <a:pt x="21116" y="19524"/>
                  </a:cubicBezTo>
                  <a:cubicBezTo>
                    <a:pt x="21216" y="19390"/>
                    <a:pt x="21316" y="19157"/>
                    <a:pt x="21249" y="19023"/>
                  </a:cubicBezTo>
                  <a:cubicBezTo>
                    <a:pt x="21016" y="18490"/>
                    <a:pt x="20816" y="17956"/>
                    <a:pt x="20682" y="17422"/>
                  </a:cubicBezTo>
                  <a:cubicBezTo>
                    <a:pt x="20615" y="17255"/>
                    <a:pt x="20615" y="17089"/>
                    <a:pt x="20582" y="16955"/>
                  </a:cubicBezTo>
                  <a:lnTo>
                    <a:pt x="20582" y="16955"/>
                  </a:lnTo>
                  <a:cubicBezTo>
                    <a:pt x="21683" y="17289"/>
                    <a:pt x="22817" y="17656"/>
                    <a:pt x="23951" y="17956"/>
                  </a:cubicBezTo>
                  <a:cubicBezTo>
                    <a:pt x="24034" y="17983"/>
                    <a:pt x="24113" y="17996"/>
                    <a:pt x="24186" y="17996"/>
                  </a:cubicBezTo>
                  <a:cubicBezTo>
                    <a:pt x="24914" y="17996"/>
                    <a:pt x="25169" y="16764"/>
                    <a:pt x="24351" y="16521"/>
                  </a:cubicBezTo>
                  <a:cubicBezTo>
                    <a:pt x="23151" y="16188"/>
                    <a:pt x="21983" y="15854"/>
                    <a:pt x="20816" y="15487"/>
                  </a:cubicBezTo>
                  <a:cubicBezTo>
                    <a:pt x="21349" y="14887"/>
                    <a:pt x="21950" y="14353"/>
                    <a:pt x="22717" y="14053"/>
                  </a:cubicBezTo>
                  <a:cubicBezTo>
                    <a:pt x="23233" y="13824"/>
                    <a:pt x="23034" y="13125"/>
                    <a:pt x="22586" y="13125"/>
                  </a:cubicBezTo>
                  <a:cubicBezTo>
                    <a:pt x="22513" y="13125"/>
                    <a:pt x="22434" y="13144"/>
                    <a:pt x="22350" y="13186"/>
                  </a:cubicBezTo>
                  <a:cubicBezTo>
                    <a:pt x="21416" y="13653"/>
                    <a:pt x="20582" y="14353"/>
                    <a:pt x="20115" y="15287"/>
                  </a:cubicBezTo>
                  <a:cubicBezTo>
                    <a:pt x="19548" y="15087"/>
                    <a:pt x="18981" y="14920"/>
                    <a:pt x="18414" y="14754"/>
                  </a:cubicBezTo>
                  <a:cubicBezTo>
                    <a:pt x="18481" y="14687"/>
                    <a:pt x="18547" y="14620"/>
                    <a:pt x="18647" y="14553"/>
                  </a:cubicBezTo>
                  <a:cubicBezTo>
                    <a:pt x="18948" y="14387"/>
                    <a:pt x="19214" y="14253"/>
                    <a:pt x="19515" y="14120"/>
                  </a:cubicBezTo>
                  <a:cubicBezTo>
                    <a:pt x="20002" y="13890"/>
                    <a:pt x="19700" y="13265"/>
                    <a:pt x="19266" y="13265"/>
                  </a:cubicBezTo>
                  <a:cubicBezTo>
                    <a:pt x="19196" y="13265"/>
                    <a:pt x="19122" y="13282"/>
                    <a:pt x="19048" y="13319"/>
                  </a:cubicBezTo>
                  <a:cubicBezTo>
                    <a:pt x="18581" y="13519"/>
                    <a:pt x="17813" y="13920"/>
                    <a:pt x="17413" y="14420"/>
                  </a:cubicBezTo>
                  <a:cubicBezTo>
                    <a:pt x="16045" y="13986"/>
                    <a:pt x="14678" y="13519"/>
                    <a:pt x="13344" y="13052"/>
                  </a:cubicBezTo>
                  <a:cubicBezTo>
                    <a:pt x="15145" y="9383"/>
                    <a:pt x="16979" y="5714"/>
                    <a:pt x="18781" y="2044"/>
                  </a:cubicBezTo>
                  <a:cubicBezTo>
                    <a:pt x="18814" y="2611"/>
                    <a:pt x="18847" y="3145"/>
                    <a:pt x="18881" y="3712"/>
                  </a:cubicBezTo>
                  <a:cubicBezTo>
                    <a:pt x="18914" y="4079"/>
                    <a:pt x="19181" y="4346"/>
                    <a:pt x="19515" y="4346"/>
                  </a:cubicBezTo>
                  <a:lnTo>
                    <a:pt x="19715" y="4346"/>
                  </a:lnTo>
                  <a:cubicBezTo>
                    <a:pt x="19948" y="4279"/>
                    <a:pt x="20182" y="3979"/>
                    <a:pt x="20182" y="3712"/>
                  </a:cubicBezTo>
                  <a:cubicBezTo>
                    <a:pt x="20082" y="2712"/>
                    <a:pt x="20015" y="1711"/>
                    <a:pt x="19948" y="677"/>
                  </a:cubicBezTo>
                  <a:cubicBezTo>
                    <a:pt x="19923" y="321"/>
                    <a:pt x="19646" y="62"/>
                    <a:pt x="19309" y="62"/>
                  </a:cubicBezTo>
                  <a:cubicBezTo>
                    <a:pt x="19203" y="62"/>
                    <a:pt x="19092" y="87"/>
                    <a:pt x="18981" y="143"/>
                  </a:cubicBezTo>
                  <a:cubicBezTo>
                    <a:pt x="18981" y="143"/>
                    <a:pt x="18981" y="176"/>
                    <a:pt x="18948" y="176"/>
                  </a:cubicBezTo>
                  <a:cubicBezTo>
                    <a:pt x="18840" y="69"/>
                    <a:pt x="18705" y="0"/>
                    <a:pt x="185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979250" y="1862938"/>
              <a:ext cx="165575" cy="175725"/>
            </a:xfrm>
            <a:custGeom>
              <a:rect b="b" l="l" r="r" t="t"/>
              <a:pathLst>
                <a:path extrusionOk="0" h="7029" w="6623">
                  <a:moveTo>
                    <a:pt x="3733" y="0"/>
                  </a:moveTo>
                  <a:cubicBezTo>
                    <a:pt x="3645" y="0"/>
                    <a:pt x="3560" y="25"/>
                    <a:pt x="3487" y="69"/>
                  </a:cubicBezTo>
                  <a:cubicBezTo>
                    <a:pt x="2553" y="569"/>
                    <a:pt x="1386" y="1036"/>
                    <a:pt x="552" y="1737"/>
                  </a:cubicBezTo>
                  <a:cubicBezTo>
                    <a:pt x="485" y="1803"/>
                    <a:pt x="485" y="1870"/>
                    <a:pt x="485" y="1970"/>
                  </a:cubicBezTo>
                  <a:cubicBezTo>
                    <a:pt x="352" y="2037"/>
                    <a:pt x="251" y="2137"/>
                    <a:pt x="151" y="2237"/>
                  </a:cubicBezTo>
                  <a:cubicBezTo>
                    <a:pt x="1" y="2327"/>
                    <a:pt x="122" y="2580"/>
                    <a:pt x="269" y="2580"/>
                  </a:cubicBezTo>
                  <a:cubicBezTo>
                    <a:pt x="285" y="2580"/>
                    <a:pt x="302" y="2577"/>
                    <a:pt x="318" y="2570"/>
                  </a:cubicBezTo>
                  <a:cubicBezTo>
                    <a:pt x="552" y="2470"/>
                    <a:pt x="752" y="2404"/>
                    <a:pt x="919" y="2304"/>
                  </a:cubicBezTo>
                  <a:cubicBezTo>
                    <a:pt x="1219" y="2937"/>
                    <a:pt x="1552" y="3538"/>
                    <a:pt x="1853" y="4172"/>
                  </a:cubicBezTo>
                  <a:cubicBezTo>
                    <a:pt x="1552" y="4372"/>
                    <a:pt x="1286" y="4605"/>
                    <a:pt x="1019" y="4839"/>
                  </a:cubicBezTo>
                  <a:cubicBezTo>
                    <a:pt x="910" y="4974"/>
                    <a:pt x="1022" y="5175"/>
                    <a:pt x="1156" y="5175"/>
                  </a:cubicBezTo>
                  <a:cubicBezTo>
                    <a:pt x="1188" y="5175"/>
                    <a:pt x="1221" y="5164"/>
                    <a:pt x="1252" y="5139"/>
                  </a:cubicBezTo>
                  <a:cubicBezTo>
                    <a:pt x="1519" y="4939"/>
                    <a:pt x="1786" y="4772"/>
                    <a:pt x="2053" y="4605"/>
                  </a:cubicBezTo>
                  <a:cubicBezTo>
                    <a:pt x="2320" y="5172"/>
                    <a:pt x="2586" y="5706"/>
                    <a:pt x="2853" y="6273"/>
                  </a:cubicBezTo>
                  <a:cubicBezTo>
                    <a:pt x="2787" y="6273"/>
                    <a:pt x="2720" y="6306"/>
                    <a:pt x="2687" y="6306"/>
                  </a:cubicBezTo>
                  <a:cubicBezTo>
                    <a:pt x="2353" y="6373"/>
                    <a:pt x="2453" y="6840"/>
                    <a:pt x="2753" y="6874"/>
                  </a:cubicBezTo>
                  <a:cubicBezTo>
                    <a:pt x="2887" y="6874"/>
                    <a:pt x="2987" y="6840"/>
                    <a:pt x="3120" y="6840"/>
                  </a:cubicBezTo>
                  <a:cubicBezTo>
                    <a:pt x="3206" y="6968"/>
                    <a:pt x="3360" y="7028"/>
                    <a:pt x="3521" y="7028"/>
                  </a:cubicBezTo>
                  <a:cubicBezTo>
                    <a:pt x="3611" y="7028"/>
                    <a:pt x="3703" y="7010"/>
                    <a:pt x="3787" y="6974"/>
                  </a:cubicBezTo>
                  <a:cubicBezTo>
                    <a:pt x="4655" y="6540"/>
                    <a:pt x="6089" y="6106"/>
                    <a:pt x="6556" y="5206"/>
                  </a:cubicBezTo>
                  <a:cubicBezTo>
                    <a:pt x="6623" y="5072"/>
                    <a:pt x="6589" y="4805"/>
                    <a:pt x="6389" y="4772"/>
                  </a:cubicBezTo>
                  <a:lnTo>
                    <a:pt x="6289" y="4772"/>
                  </a:lnTo>
                  <a:lnTo>
                    <a:pt x="6289" y="4705"/>
                  </a:lnTo>
                  <a:cubicBezTo>
                    <a:pt x="6289" y="4505"/>
                    <a:pt x="6289" y="4338"/>
                    <a:pt x="6289" y="4138"/>
                  </a:cubicBezTo>
                  <a:cubicBezTo>
                    <a:pt x="6222" y="3771"/>
                    <a:pt x="6189" y="3438"/>
                    <a:pt x="6189" y="3071"/>
                  </a:cubicBezTo>
                  <a:cubicBezTo>
                    <a:pt x="6170" y="2921"/>
                    <a:pt x="6046" y="2834"/>
                    <a:pt x="5929" y="2834"/>
                  </a:cubicBezTo>
                  <a:cubicBezTo>
                    <a:pt x="5838" y="2834"/>
                    <a:pt x="5751" y="2887"/>
                    <a:pt x="5722" y="3004"/>
                  </a:cubicBezTo>
                  <a:cubicBezTo>
                    <a:pt x="5622" y="3471"/>
                    <a:pt x="5455" y="3905"/>
                    <a:pt x="5388" y="4372"/>
                  </a:cubicBezTo>
                  <a:cubicBezTo>
                    <a:pt x="5355" y="4539"/>
                    <a:pt x="5288" y="4739"/>
                    <a:pt x="5288" y="4972"/>
                  </a:cubicBezTo>
                  <a:cubicBezTo>
                    <a:pt x="4755" y="5172"/>
                    <a:pt x="4221" y="5506"/>
                    <a:pt x="3721" y="5806"/>
                  </a:cubicBezTo>
                  <a:cubicBezTo>
                    <a:pt x="3454" y="5272"/>
                    <a:pt x="3187" y="4705"/>
                    <a:pt x="2887" y="4205"/>
                  </a:cubicBezTo>
                  <a:cubicBezTo>
                    <a:pt x="3220" y="4038"/>
                    <a:pt x="3554" y="3938"/>
                    <a:pt x="3921" y="3838"/>
                  </a:cubicBezTo>
                  <a:cubicBezTo>
                    <a:pt x="3987" y="3838"/>
                    <a:pt x="4021" y="3805"/>
                    <a:pt x="4088" y="3771"/>
                  </a:cubicBezTo>
                  <a:cubicBezTo>
                    <a:pt x="4088" y="3771"/>
                    <a:pt x="4088" y="3805"/>
                    <a:pt x="4088" y="3805"/>
                  </a:cubicBezTo>
                  <a:cubicBezTo>
                    <a:pt x="4102" y="3808"/>
                    <a:pt x="4116" y="3810"/>
                    <a:pt x="4130" y="3810"/>
                  </a:cubicBezTo>
                  <a:cubicBezTo>
                    <a:pt x="4248" y="3810"/>
                    <a:pt x="4354" y="3694"/>
                    <a:pt x="4354" y="3605"/>
                  </a:cubicBezTo>
                  <a:cubicBezTo>
                    <a:pt x="4388" y="3438"/>
                    <a:pt x="4288" y="3304"/>
                    <a:pt x="4221" y="3171"/>
                  </a:cubicBezTo>
                  <a:cubicBezTo>
                    <a:pt x="4121" y="2937"/>
                    <a:pt x="4021" y="2771"/>
                    <a:pt x="3854" y="2604"/>
                  </a:cubicBezTo>
                  <a:lnTo>
                    <a:pt x="3821" y="2604"/>
                  </a:lnTo>
                  <a:cubicBezTo>
                    <a:pt x="3787" y="2537"/>
                    <a:pt x="3721" y="2504"/>
                    <a:pt x="3654" y="2470"/>
                  </a:cubicBezTo>
                  <a:cubicBezTo>
                    <a:pt x="3621" y="2437"/>
                    <a:pt x="3587" y="2404"/>
                    <a:pt x="3520" y="2404"/>
                  </a:cubicBezTo>
                  <a:cubicBezTo>
                    <a:pt x="3498" y="2395"/>
                    <a:pt x="3474" y="2390"/>
                    <a:pt x="3451" y="2390"/>
                  </a:cubicBezTo>
                  <a:cubicBezTo>
                    <a:pt x="3306" y="2390"/>
                    <a:pt x="3176" y="2555"/>
                    <a:pt x="3320" y="2671"/>
                  </a:cubicBezTo>
                  <a:cubicBezTo>
                    <a:pt x="3320" y="2704"/>
                    <a:pt x="3354" y="2704"/>
                    <a:pt x="3354" y="2737"/>
                  </a:cubicBezTo>
                  <a:cubicBezTo>
                    <a:pt x="3354" y="2737"/>
                    <a:pt x="3354" y="2771"/>
                    <a:pt x="3354" y="2804"/>
                  </a:cubicBezTo>
                  <a:cubicBezTo>
                    <a:pt x="3387" y="2871"/>
                    <a:pt x="3420" y="2971"/>
                    <a:pt x="3487" y="3071"/>
                  </a:cubicBezTo>
                  <a:cubicBezTo>
                    <a:pt x="3154" y="3238"/>
                    <a:pt x="2853" y="3438"/>
                    <a:pt x="2553" y="3638"/>
                  </a:cubicBezTo>
                  <a:cubicBezTo>
                    <a:pt x="2253" y="3104"/>
                    <a:pt x="1919" y="2570"/>
                    <a:pt x="1552" y="2070"/>
                  </a:cubicBezTo>
                  <a:cubicBezTo>
                    <a:pt x="2353" y="1737"/>
                    <a:pt x="3154" y="1236"/>
                    <a:pt x="3887" y="869"/>
                  </a:cubicBezTo>
                  <a:cubicBezTo>
                    <a:pt x="4154" y="1236"/>
                    <a:pt x="4521" y="1503"/>
                    <a:pt x="4921" y="1603"/>
                  </a:cubicBezTo>
                  <a:cubicBezTo>
                    <a:pt x="4951" y="1607"/>
                    <a:pt x="4981" y="1609"/>
                    <a:pt x="5010" y="1609"/>
                  </a:cubicBezTo>
                  <a:cubicBezTo>
                    <a:pt x="5212" y="1609"/>
                    <a:pt x="5397" y="1511"/>
                    <a:pt x="5455" y="1336"/>
                  </a:cubicBezTo>
                  <a:cubicBezTo>
                    <a:pt x="5555" y="1136"/>
                    <a:pt x="5489" y="836"/>
                    <a:pt x="5288" y="736"/>
                  </a:cubicBezTo>
                  <a:cubicBezTo>
                    <a:pt x="4921" y="569"/>
                    <a:pt x="4521" y="436"/>
                    <a:pt x="4221" y="202"/>
                  </a:cubicBezTo>
                  <a:cubicBezTo>
                    <a:pt x="4154" y="169"/>
                    <a:pt x="4088" y="135"/>
                    <a:pt x="4054" y="135"/>
                  </a:cubicBezTo>
                  <a:cubicBezTo>
                    <a:pt x="3960" y="41"/>
                    <a:pt x="3845" y="0"/>
                    <a:pt x="3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319925" y="1949288"/>
              <a:ext cx="181825" cy="187950"/>
            </a:xfrm>
            <a:custGeom>
              <a:rect b="b" l="l" r="r" t="t"/>
              <a:pathLst>
                <a:path extrusionOk="0" h="7518" w="7273">
                  <a:moveTo>
                    <a:pt x="4051" y="0"/>
                  </a:moveTo>
                  <a:cubicBezTo>
                    <a:pt x="4024" y="0"/>
                    <a:pt x="3997" y="5"/>
                    <a:pt x="3970" y="17"/>
                  </a:cubicBezTo>
                  <a:cubicBezTo>
                    <a:pt x="2669" y="417"/>
                    <a:pt x="1568" y="1251"/>
                    <a:pt x="301" y="1752"/>
                  </a:cubicBezTo>
                  <a:cubicBezTo>
                    <a:pt x="34" y="1885"/>
                    <a:pt x="1" y="2285"/>
                    <a:pt x="101" y="2519"/>
                  </a:cubicBezTo>
                  <a:cubicBezTo>
                    <a:pt x="568" y="3386"/>
                    <a:pt x="1001" y="4253"/>
                    <a:pt x="1402" y="5154"/>
                  </a:cubicBezTo>
                  <a:cubicBezTo>
                    <a:pt x="1499" y="5348"/>
                    <a:pt x="1721" y="5452"/>
                    <a:pt x="1935" y="5452"/>
                  </a:cubicBezTo>
                  <a:cubicBezTo>
                    <a:pt x="2088" y="5452"/>
                    <a:pt x="2238" y="5399"/>
                    <a:pt x="2336" y="5288"/>
                  </a:cubicBezTo>
                  <a:cubicBezTo>
                    <a:pt x="2780" y="4754"/>
                    <a:pt x="4218" y="3449"/>
                    <a:pt x="5177" y="3449"/>
                  </a:cubicBezTo>
                  <a:cubicBezTo>
                    <a:pt x="5657" y="3449"/>
                    <a:pt x="6016" y="3775"/>
                    <a:pt x="6072" y="4687"/>
                  </a:cubicBezTo>
                  <a:cubicBezTo>
                    <a:pt x="6138" y="5454"/>
                    <a:pt x="5671" y="6155"/>
                    <a:pt x="5038" y="6522"/>
                  </a:cubicBezTo>
                  <a:cubicBezTo>
                    <a:pt x="4739" y="6685"/>
                    <a:pt x="4473" y="6748"/>
                    <a:pt x="4214" y="6748"/>
                  </a:cubicBezTo>
                  <a:cubicBezTo>
                    <a:pt x="3836" y="6748"/>
                    <a:pt x="3471" y="6613"/>
                    <a:pt x="3036" y="6455"/>
                  </a:cubicBezTo>
                  <a:cubicBezTo>
                    <a:pt x="3022" y="6452"/>
                    <a:pt x="3008" y="6450"/>
                    <a:pt x="2993" y="6450"/>
                  </a:cubicBezTo>
                  <a:cubicBezTo>
                    <a:pt x="2870" y="6450"/>
                    <a:pt x="2743" y="6569"/>
                    <a:pt x="2803" y="6689"/>
                  </a:cubicBezTo>
                  <a:cubicBezTo>
                    <a:pt x="2988" y="7307"/>
                    <a:pt x="3543" y="7518"/>
                    <a:pt x="4137" y="7518"/>
                  </a:cubicBezTo>
                  <a:cubicBezTo>
                    <a:pt x="4504" y="7518"/>
                    <a:pt x="4886" y="7437"/>
                    <a:pt x="5204" y="7322"/>
                  </a:cubicBezTo>
                  <a:cubicBezTo>
                    <a:pt x="6305" y="6922"/>
                    <a:pt x="7273" y="5921"/>
                    <a:pt x="7273" y="4687"/>
                  </a:cubicBezTo>
                  <a:cubicBezTo>
                    <a:pt x="7239" y="3486"/>
                    <a:pt x="6372" y="2519"/>
                    <a:pt x="5171" y="2385"/>
                  </a:cubicBezTo>
                  <a:cubicBezTo>
                    <a:pt x="5070" y="2375"/>
                    <a:pt x="4971" y="2370"/>
                    <a:pt x="4873" y="2370"/>
                  </a:cubicBezTo>
                  <a:cubicBezTo>
                    <a:pt x="3745" y="2370"/>
                    <a:pt x="2834" y="3055"/>
                    <a:pt x="2035" y="3853"/>
                  </a:cubicBezTo>
                  <a:cubicBezTo>
                    <a:pt x="1802" y="3353"/>
                    <a:pt x="1568" y="2886"/>
                    <a:pt x="1302" y="2385"/>
                  </a:cubicBezTo>
                  <a:cubicBezTo>
                    <a:pt x="2269" y="1752"/>
                    <a:pt x="3336" y="1251"/>
                    <a:pt x="4237" y="484"/>
                  </a:cubicBezTo>
                  <a:cubicBezTo>
                    <a:pt x="4414" y="307"/>
                    <a:pt x="4252" y="0"/>
                    <a:pt x="40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523400" y="1639913"/>
              <a:ext cx="155150" cy="154950"/>
            </a:xfrm>
            <a:custGeom>
              <a:rect b="b" l="l" r="r" t="t"/>
              <a:pathLst>
                <a:path extrusionOk="0" h="6198" w="6206">
                  <a:moveTo>
                    <a:pt x="2726" y="1221"/>
                  </a:moveTo>
                  <a:cubicBezTo>
                    <a:pt x="3686" y="1221"/>
                    <a:pt x="4579" y="2602"/>
                    <a:pt x="4704" y="3552"/>
                  </a:cubicBezTo>
                  <a:cubicBezTo>
                    <a:pt x="4804" y="4253"/>
                    <a:pt x="4604" y="4653"/>
                    <a:pt x="4237" y="4853"/>
                  </a:cubicBezTo>
                  <a:cubicBezTo>
                    <a:pt x="4172" y="4723"/>
                    <a:pt x="4035" y="4606"/>
                    <a:pt x="3902" y="4606"/>
                  </a:cubicBezTo>
                  <a:cubicBezTo>
                    <a:pt x="3831" y="4606"/>
                    <a:pt x="3761" y="4639"/>
                    <a:pt x="3703" y="4720"/>
                  </a:cubicBezTo>
                  <a:cubicBezTo>
                    <a:pt x="3603" y="4853"/>
                    <a:pt x="3503" y="4920"/>
                    <a:pt x="3370" y="4987"/>
                  </a:cubicBezTo>
                  <a:cubicBezTo>
                    <a:pt x="2903" y="4920"/>
                    <a:pt x="2403" y="4720"/>
                    <a:pt x="2036" y="4420"/>
                  </a:cubicBezTo>
                  <a:cubicBezTo>
                    <a:pt x="1502" y="3653"/>
                    <a:pt x="1235" y="2418"/>
                    <a:pt x="1769" y="1751"/>
                  </a:cubicBezTo>
                  <a:cubicBezTo>
                    <a:pt x="2078" y="1375"/>
                    <a:pt x="2406" y="1221"/>
                    <a:pt x="2726" y="1221"/>
                  </a:cubicBezTo>
                  <a:close/>
                  <a:moveTo>
                    <a:pt x="2775" y="0"/>
                  </a:moveTo>
                  <a:cubicBezTo>
                    <a:pt x="2686" y="0"/>
                    <a:pt x="2595" y="6"/>
                    <a:pt x="2503" y="17"/>
                  </a:cubicBezTo>
                  <a:cubicBezTo>
                    <a:pt x="2369" y="50"/>
                    <a:pt x="2202" y="83"/>
                    <a:pt x="2069" y="117"/>
                  </a:cubicBezTo>
                  <a:cubicBezTo>
                    <a:pt x="2026" y="52"/>
                    <a:pt x="1955" y="15"/>
                    <a:pt x="1865" y="15"/>
                  </a:cubicBezTo>
                  <a:cubicBezTo>
                    <a:pt x="1816" y="15"/>
                    <a:pt x="1761" y="26"/>
                    <a:pt x="1702" y="50"/>
                  </a:cubicBezTo>
                  <a:cubicBezTo>
                    <a:pt x="1202" y="350"/>
                    <a:pt x="868" y="750"/>
                    <a:pt x="635" y="1184"/>
                  </a:cubicBezTo>
                  <a:cubicBezTo>
                    <a:pt x="434" y="1518"/>
                    <a:pt x="268" y="1885"/>
                    <a:pt x="201" y="2318"/>
                  </a:cubicBezTo>
                  <a:cubicBezTo>
                    <a:pt x="1" y="3586"/>
                    <a:pt x="635" y="5187"/>
                    <a:pt x="1769" y="5887"/>
                  </a:cubicBezTo>
                  <a:cubicBezTo>
                    <a:pt x="2103" y="6102"/>
                    <a:pt x="2455" y="6198"/>
                    <a:pt x="2787" y="6198"/>
                  </a:cubicBezTo>
                  <a:cubicBezTo>
                    <a:pt x="2918" y="6198"/>
                    <a:pt x="3047" y="6183"/>
                    <a:pt x="3170" y="6154"/>
                  </a:cubicBezTo>
                  <a:cubicBezTo>
                    <a:pt x="3265" y="6164"/>
                    <a:pt x="3360" y="6169"/>
                    <a:pt x="3455" y="6169"/>
                  </a:cubicBezTo>
                  <a:cubicBezTo>
                    <a:pt x="4025" y="6169"/>
                    <a:pt x="4580" y="5997"/>
                    <a:pt x="5038" y="5654"/>
                  </a:cubicBezTo>
                  <a:cubicBezTo>
                    <a:pt x="6205" y="4753"/>
                    <a:pt x="5972" y="3286"/>
                    <a:pt x="5371" y="2118"/>
                  </a:cubicBezTo>
                  <a:cubicBezTo>
                    <a:pt x="4842" y="1059"/>
                    <a:pt x="4022" y="0"/>
                    <a:pt x="27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37600" y="1594263"/>
              <a:ext cx="128400" cy="180900"/>
            </a:xfrm>
            <a:custGeom>
              <a:rect b="b" l="l" r="r" t="t"/>
              <a:pathLst>
                <a:path extrusionOk="0" h="7236" w="5136">
                  <a:moveTo>
                    <a:pt x="1450" y="0"/>
                  </a:moveTo>
                  <a:cubicBezTo>
                    <a:pt x="1249" y="0"/>
                    <a:pt x="1036" y="141"/>
                    <a:pt x="956" y="341"/>
                  </a:cubicBezTo>
                  <a:cubicBezTo>
                    <a:pt x="656" y="1042"/>
                    <a:pt x="389" y="1742"/>
                    <a:pt x="89" y="2443"/>
                  </a:cubicBezTo>
                  <a:cubicBezTo>
                    <a:pt x="1" y="2662"/>
                    <a:pt x="216" y="2838"/>
                    <a:pt x="421" y="2838"/>
                  </a:cubicBezTo>
                  <a:cubicBezTo>
                    <a:pt x="528" y="2838"/>
                    <a:pt x="632" y="2791"/>
                    <a:pt x="689" y="2676"/>
                  </a:cubicBezTo>
                  <a:lnTo>
                    <a:pt x="689" y="2710"/>
                  </a:lnTo>
                  <a:cubicBezTo>
                    <a:pt x="922" y="2310"/>
                    <a:pt x="1123" y="1909"/>
                    <a:pt x="1356" y="1509"/>
                  </a:cubicBezTo>
                  <a:cubicBezTo>
                    <a:pt x="1356" y="1576"/>
                    <a:pt x="1389" y="1609"/>
                    <a:pt x="1389" y="1642"/>
                  </a:cubicBezTo>
                  <a:cubicBezTo>
                    <a:pt x="1590" y="3077"/>
                    <a:pt x="2090" y="4545"/>
                    <a:pt x="2657" y="5845"/>
                  </a:cubicBezTo>
                  <a:cubicBezTo>
                    <a:pt x="2690" y="6046"/>
                    <a:pt x="2724" y="6212"/>
                    <a:pt x="2790" y="6413"/>
                  </a:cubicBezTo>
                  <a:cubicBezTo>
                    <a:pt x="2657" y="6479"/>
                    <a:pt x="2524" y="6579"/>
                    <a:pt x="2390" y="6679"/>
                  </a:cubicBezTo>
                  <a:cubicBezTo>
                    <a:pt x="2184" y="6827"/>
                    <a:pt x="2264" y="7235"/>
                    <a:pt x="2516" y="7235"/>
                  </a:cubicBezTo>
                  <a:cubicBezTo>
                    <a:pt x="2549" y="7235"/>
                    <a:pt x="2585" y="7228"/>
                    <a:pt x="2624" y="7213"/>
                  </a:cubicBezTo>
                  <a:cubicBezTo>
                    <a:pt x="2790" y="7146"/>
                    <a:pt x="2991" y="7080"/>
                    <a:pt x="3191" y="6980"/>
                  </a:cubicBezTo>
                  <a:cubicBezTo>
                    <a:pt x="3257" y="7046"/>
                    <a:pt x="3358" y="7113"/>
                    <a:pt x="3458" y="7146"/>
                  </a:cubicBezTo>
                  <a:cubicBezTo>
                    <a:pt x="3500" y="7161"/>
                    <a:pt x="3543" y="7167"/>
                    <a:pt x="3585" y="7167"/>
                  </a:cubicBezTo>
                  <a:cubicBezTo>
                    <a:pt x="3739" y="7167"/>
                    <a:pt x="3879" y="7077"/>
                    <a:pt x="3958" y="6946"/>
                  </a:cubicBezTo>
                  <a:cubicBezTo>
                    <a:pt x="4025" y="6880"/>
                    <a:pt x="4025" y="6813"/>
                    <a:pt x="4058" y="6779"/>
                  </a:cubicBezTo>
                  <a:cubicBezTo>
                    <a:pt x="4225" y="6713"/>
                    <a:pt x="4392" y="6613"/>
                    <a:pt x="4558" y="6546"/>
                  </a:cubicBezTo>
                  <a:cubicBezTo>
                    <a:pt x="5136" y="6225"/>
                    <a:pt x="4757" y="5441"/>
                    <a:pt x="4252" y="5441"/>
                  </a:cubicBezTo>
                  <a:cubicBezTo>
                    <a:pt x="4232" y="5441"/>
                    <a:pt x="4212" y="5443"/>
                    <a:pt x="4191" y="5445"/>
                  </a:cubicBezTo>
                  <a:cubicBezTo>
                    <a:pt x="4158" y="5412"/>
                    <a:pt x="4158" y="5378"/>
                    <a:pt x="4158" y="5345"/>
                  </a:cubicBezTo>
                  <a:cubicBezTo>
                    <a:pt x="3458" y="3711"/>
                    <a:pt x="2857" y="1976"/>
                    <a:pt x="2057" y="408"/>
                  </a:cubicBezTo>
                  <a:cubicBezTo>
                    <a:pt x="1990" y="275"/>
                    <a:pt x="1890" y="241"/>
                    <a:pt x="1790" y="208"/>
                  </a:cubicBezTo>
                  <a:cubicBezTo>
                    <a:pt x="1710" y="62"/>
                    <a:pt x="1583" y="0"/>
                    <a:pt x="14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42175" y="1543988"/>
              <a:ext cx="147500" cy="189625"/>
            </a:xfrm>
            <a:custGeom>
              <a:rect b="b" l="l" r="r" t="t"/>
              <a:pathLst>
                <a:path extrusionOk="0" h="7585" w="5900">
                  <a:moveTo>
                    <a:pt x="1622" y="0"/>
                  </a:moveTo>
                  <a:cubicBezTo>
                    <a:pt x="1460" y="0"/>
                    <a:pt x="1304" y="77"/>
                    <a:pt x="1209" y="251"/>
                  </a:cubicBezTo>
                  <a:cubicBezTo>
                    <a:pt x="809" y="951"/>
                    <a:pt x="409" y="1585"/>
                    <a:pt x="75" y="2319"/>
                  </a:cubicBezTo>
                  <a:cubicBezTo>
                    <a:pt x="1" y="2493"/>
                    <a:pt x="130" y="2704"/>
                    <a:pt x="297" y="2704"/>
                  </a:cubicBezTo>
                  <a:cubicBezTo>
                    <a:pt x="354" y="2704"/>
                    <a:pt x="416" y="2679"/>
                    <a:pt x="475" y="2619"/>
                  </a:cubicBezTo>
                  <a:cubicBezTo>
                    <a:pt x="776" y="2352"/>
                    <a:pt x="1076" y="2052"/>
                    <a:pt x="1309" y="1752"/>
                  </a:cubicBezTo>
                  <a:cubicBezTo>
                    <a:pt x="1676" y="3253"/>
                    <a:pt x="2377" y="4854"/>
                    <a:pt x="2977" y="6222"/>
                  </a:cubicBezTo>
                  <a:lnTo>
                    <a:pt x="2710" y="6455"/>
                  </a:lnTo>
                  <a:cubicBezTo>
                    <a:pt x="2259" y="6817"/>
                    <a:pt x="2405" y="7585"/>
                    <a:pt x="2976" y="7585"/>
                  </a:cubicBezTo>
                  <a:cubicBezTo>
                    <a:pt x="3039" y="7585"/>
                    <a:pt x="3106" y="7576"/>
                    <a:pt x="3177" y="7556"/>
                  </a:cubicBezTo>
                  <a:cubicBezTo>
                    <a:pt x="3744" y="7389"/>
                    <a:pt x="4178" y="7189"/>
                    <a:pt x="4678" y="6856"/>
                  </a:cubicBezTo>
                  <a:cubicBezTo>
                    <a:pt x="4845" y="6756"/>
                    <a:pt x="4912" y="6589"/>
                    <a:pt x="4945" y="6422"/>
                  </a:cubicBezTo>
                  <a:cubicBezTo>
                    <a:pt x="5112" y="6355"/>
                    <a:pt x="5279" y="6255"/>
                    <a:pt x="5446" y="6155"/>
                  </a:cubicBezTo>
                  <a:cubicBezTo>
                    <a:pt x="5899" y="5942"/>
                    <a:pt x="5627" y="5323"/>
                    <a:pt x="5210" y="5323"/>
                  </a:cubicBezTo>
                  <a:cubicBezTo>
                    <a:pt x="5105" y="5323"/>
                    <a:pt x="4992" y="5361"/>
                    <a:pt x="4879" y="5455"/>
                  </a:cubicBezTo>
                  <a:cubicBezTo>
                    <a:pt x="4745" y="5555"/>
                    <a:pt x="4645" y="5655"/>
                    <a:pt x="4512" y="5755"/>
                  </a:cubicBezTo>
                  <a:cubicBezTo>
                    <a:pt x="4445" y="5722"/>
                    <a:pt x="4378" y="5722"/>
                    <a:pt x="4312" y="5722"/>
                  </a:cubicBezTo>
                  <a:cubicBezTo>
                    <a:pt x="4011" y="4821"/>
                    <a:pt x="3678" y="3920"/>
                    <a:pt x="3344" y="3053"/>
                  </a:cubicBezTo>
                  <a:cubicBezTo>
                    <a:pt x="2977" y="2119"/>
                    <a:pt x="2677" y="1085"/>
                    <a:pt x="2110" y="251"/>
                  </a:cubicBezTo>
                  <a:cubicBezTo>
                    <a:pt x="1987" y="93"/>
                    <a:pt x="1801"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8"/>
          <p:cNvSpPr/>
          <p:nvPr/>
        </p:nvSpPr>
        <p:spPr>
          <a:xfrm flipH="1" rot="-1291751">
            <a:off x="397587" y="4044229"/>
            <a:ext cx="285289" cy="708133"/>
          </a:xfrm>
          <a:custGeom>
            <a:rect b="b" l="l" r="r" t="t"/>
            <a:pathLst>
              <a:path extrusionOk="0" h="6121" w="2466">
                <a:moveTo>
                  <a:pt x="1203" y="906"/>
                </a:moveTo>
                <a:cubicBezTo>
                  <a:pt x="1206" y="934"/>
                  <a:pt x="1208" y="949"/>
                  <a:pt x="1209" y="956"/>
                </a:cubicBezTo>
                <a:lnTo>
                  <a:pt x="1209" y="956"/>
                </a:lnTo>
                <a:cubicBezTo>
                  <a:pt x="1208" y="940"/>
                  <a:pt x="1206" y="923"/>
                  <a:pt x="1203" y="906"/>
                </a:cubicBezTo>
                <a:close/>
                <a:moveTo>
                  <a:pt x="62" y="2019"/>
                </a:moveTo>
                <a:cubicBezTo>
                  <a:pt x="63" y="2029"/>
                  <a:pt x="66" y="2042"/>
                  <a:pt x="72" y="2049"/>
                </a:cubicBezTo>
                <a:cubicBezTo>
                  <a:pt x="69" y="2041"/>
                  <a:pt x="65" y="2031"/>
                  <a:pt x="62" y="2019"/>
                </a:cubicBezTo>
                <a:close/>
                <a:moveTo>
                  <a:pt x="96" y="2323"/>
                </a:moveTo>
                <a:lnTo>
                  <a:pt x="96" y="2323"/>
                </a:lnTo>
                <a:cubicBezTo>
                  <a:pt x="96" y="2351"/>
                  <a:pt x="105" y="2375"/>
                  <a:pt x="111" y="2393"/>
                </a:cubicBezTo>
                <a:lnTo>
                  <a:pt x="111" y="2393"/>
                </a:lnTo>
                <a:cubicBezTo>
                  <a:pt x="103" y="2365"/>
                  <a:pt x="96" y="2339"/>
                  <a:pt x="96" y="2323"/>
                </a:cubicBezTo>
                <a:close/>
                <a:moveTo>
                  <a:pt x="194" y="2657"/>
                </a:moveTo>
                <a:cubicBezTo>
                  <a:pt x="197" y="2675"/>
                  <a:pt x="201" y="2694"/>
                  <a:pt x="203" y="2694"/>
                </a:cubicBezTo>
                <a:cubicBezTo>
                  <a:pt x="203" y="2694"/>
                  <a:pt x="203" y="2693"/>
                  <a:pt x="203" y="2692"/>
                </a:cubicBezTo>
                <a:lnTo>
                  <a:pt x="194" y="2657"/>
                </a:lnTo>
                <a:close/>
                <a:moveTo>
                  <a:pt x="2152" y="3217"/>
                </a:moveTo>
                <a:lnTo>
                  <a:pt x="2152" y="3217"/>
                </a:lnTo>
                <a:cubicBezTo>
                  <a:pt x="2153" y="3221"/>
                  <a:pt x="2155" y="3224"/>
                  <a:pt x="2156" y="3227"/>
                </a:cubicBezTo>
                <a:cubicBezTo>
                  <a:pt x="2156" y="3227"/>
                  <a:pt x="2154" y="3220"/>
                  <a:pt x="2152" y="3217"/>
                </a:cubicBezTo>
                <a:close/>
                <a:moveTo>
                  <a:pt x="1072" y="3418"/>
                </a:moveTo>
                <a:lnTo>
                  <a:pt x="1060" y="3430"/>
                </a:lnTo>
                <a:lnTo>
                  <a:pt x="1072" y="3430"/>
                </a:lnTo>
                <a:lnTo>
                  <a:pt x="1060" y="3442"/>
                </a:lnTo>
                <a:lnTo>
                  <a:pt x="1084" y="3442"/>
                </a:lnTo>
                <a:cubicBezTo>
                  <a:pt x="1108" y="3454"/>
                  <a:pt x="1132" y="3477"/>
                  <a:pt x="1156" y="3489"/>
                </a:cubicBezTo>
                <a:lnTo>
                  <a:pt x="1215" y="3513"/>
                </a:lnTo>
                <a:cubicBezTo>
                  <a:pt x="1215" y="3497"/>
                  <a:pt x="1184" y="3481"/>
                  <a:pt x="1155" y="3466"/>
                </a:cubicBezTo>
                <a:lnTo>
                  <a:pt x="1155" y="3466"/>
                </a:lnTo>
                <a:cubicBezTo>
                  <a:pt x="1155" y="3466"/>
                  <a:pt x="1156" y="3466"/>
                  <a:pt x="1156" y="3466"/>
                </a:cubicBezTo>
                <a:cubicBezTo>
                  <a:pt x="1154" y="3465"/>
                  <a:pt x="1153" y="3464"/>
                  <a:pt x="1152" y="3464"/>
                </a:cubicBezTo>
                <a:lnTo>
                  <a:pt x="1152" y="3464"/>
                </a:lnTo>
                <a:cubicBezTo>
                  <a:pt x="1153" y="3464"/>
                  <a:pt x="1154" y="3465"/>
                  <a:pt x="1155" y="3466"/>
                </a:cubicBezTo>
                <a:lnTo>
                  <a:pt x="1155" y="3466"/>
                </a:lnTo>
                <a:cubicBezTo>
                  <a:pt x="1132" y="3465"/>
                  <a:pt x="1120" y="3454"/>
                  <a:pt x="1096" y="3442"/>
                </a:cubicBezTo>
                <a:lnTo>
                  <a:pt x="1084" y="3430"/>
                </a:lnTo>
                <a:lnTo>
                  <a:pt x="1084" y="3418"/>
                </a:lnTo>
                <a:close/>
                <a:moveTo>
                  <a:pt x="2227" y="3466"/>
                </a:moveTo>
                <a:cubicBezTo>
                  <a:pt x="2227" y="3525"/>
                  <a:pt x="2251" y="3585"/>
                  <a:pt x="2275" y="3656"/>
                </a:cubicBezTo>
                <a:cubicBezTo>
                  <a:pt x="2275" y="3647"/>
                  <a:pt x="2268" y="3624"/>
                  <a:pt x="2270" y="3624"/>
                </a:cubicBezTo>
                <a:lnTo>
                  <a:pt x="2270" y="3624"/>
                </a:lnTo>
                <a:cubicBezTo>
                  <a:pt x="2271" y="3624"/>
                  <a:pt x="2272" y="3627"/>
                  <a:pt x="2275" y="3632"/>
                </a:cubicBezTo>
                <a:cubicBezTo>
                  <a:pt x="2263" y="3585"/>
                  <a:pt x="2251" y="3513"/>
                  <a:pt x="2227" y="3466"/>
                </a:cubicBezTo>
                <a:close/>
                <a:moveTo>
                  <a:pt x="1025" y="3632"/>
                </a:moveTo>
                <a:cubicBezTo>
                  <a:pt x="1013" y="3632"/>
                  <a:pt x="1013" y="3672"/>
                  <a:pt x="1014" y="3712"/>
                </a:cubicBezTo>
                <a:lnTo>
                  <a:pt x="1014" y="3712"/>
                </a:lnTo>
                <a:cubicBezTo>
                  <a:pt x="1026" y="3683"/>
                  <a:pt x="1037" y="3725"/>
                  <a:pt x="1037" y="3656"/>
                </a:cubicBezTo>
                <a:lnTo>
                  <a:pt x="1037" y="3656"/>
                </a:lnTo>
                <a:cubicBezTo>
                  <a:pt x="1037" y="3662"/>
                  <a:pt x="1033" y="3676"/>
                  <a:pt x="1030" y="3676"/>
                </a:cubicBezTo>
                <a:cubicBezTo>
                  <a:pt x="1027" y="3676"/>
                  <a:pt x="1025" y="3666"/>
                  <a:pt x="1025" y="3632"/>
                </a:cubicBezTo>
                <a:close/>
                <a:moveTo>
                  <a:pt x="1014" y="3712"/>
                </a:moveTo>
                <a:cubicBezTo>
                  <a:pt x="1014" y="3713"/>
                  <a:pt x="1013" y="3714"/>
                  <a:pt x="1013" y="3716"/>
                </a:cubicBezTo>
                <a:cubicBezTo>
                  <a:pt x="1013" y="3716"/>
                  <a:pt x="1014" y="3716"/>
                  <a:pt x="1014" y="3716"/>
                </a:cubicBezTo>
                <a:lnTo>
                  <a:pt x="1014" y="3716"/>
                </a:lnTo>
                <a:cubicBezTo>
                  <a:pt x="1014" y="3715"/>
                  <a:pt x="1014" y="3713"/>
                  <a:pt x="1014" y="3712"/>
                </a:cubicBezTo>
                <a:close/>
                <a:moveTo>
                  <a:pt x="453" y="3763"/>
                </a:moveTo>
                <a:cubicBezTo>
                  <a:pt x="455" y="3770"/>
                  <a:pt x="458" y="3777"/>
                  <a:pt x="461" y="3786"/>
                </a:cubicBezTo>
                <a:lnTo>
                  <a:pt x="461" y="3786"/>
                </a:lnTo>
                <a:cubicBezTo>
                  <a:pt x="459" y="3778"/>
                  <a:pt x="456" y="3770"/>
                  <a:pt x="453" y="3763"/>
                </a:cubicBezTo>
                <a:close/>
                <a:moveTo>
                  <a:pt x="2323" y="3835"/>
                </a:moveTo>
                <a:cubicBezTo>
                  <a:pt x="2324" y="3841"/>
                  <a:pt x="2325" y="3845"/>
                  <a:pt x="2325" y="3845"/>
                </a:cubicBezTo>
                <a:cubicBezTo>
                  <a:pt x="2326" y="3845"/>
                  <a:pt x="2325" y="3842"/>
                  <a:pt x="2323" y="3835"/>
                </a:cubicBezTo>
                <a:close/>
                <a:moveTo>
                  <a:pt x="2144" y="4120"/>
                </a:moveTo>
                <a:cubicBezTo>
                  <a:pt x="2147" y="4122"/>
                  <a:pt x="2151" y="4123"/>
                  <a:pt x="2153" y="4123"/>
                </a:cubicBezTo>
                <a:lnTo>
                  <a:pt x="2153" y="4123"/>
                </a:lnTo>
                <a:cubicBezTo>
                  <a:pt x="2150" y="4122"/>
                  <a:pt x="2147" y="4121"/>
                  <a:pt x="2144" y="4120"/>
                </a:cubicBezTo>
                <a:close/>
                <a:moveTo>
                  <a:pt x="715" y="4728"/>
                </a:moveTo>
                <a:cubicBezTo>
                  <a:pt x="715" y="4731"/>
                  <a:pt x="716" y="4735"/>
                  <a:pt x="718" y="4740"/>
                </a:cubicBezTo>
                <a:lnTo>
                  <a:pt x="718" y="4740"/>
                </a:lnTo>
                <a:cubicBezTo>
                  <a:pt x="717" y="4736"/>
                  <a:pt x="716" y="4732"/>
                  <a:pt x="715" y="4728"/>
                </a:cubicBezTo>
                <a:close/>
                <a:moveTo>
                  <a:pt x="1103" y="5194"/>
                </a:moveTo>
                <a:cubicBezTo>
                  <a:pt x="1104" y="5194"/>
                  <a:pt x="1106" y="5197"/>
                  <a:pt x="1108" y="5204"/>
                </a:cubicBezTo>
                <a:cubicBezTo>
                  <a:pt x="1108" y="5244"/>
                  <a:pt x="1108" y="5267"/>
                  <a:pt x="1108" y="5287"/>
                </a:cubicBezTo>
                <a:lnTo>
                  <a:pt x="1108" y="5287"/>
                </a:lnTo>
                <a:cubicBezTo>
                  <a:pt x="1098" y="5297"/>
                  <a:pt x="1113" y="5423"/>
                  <a:pt x="1104" y="5423"/>
                </a:cubicBezTo>
                <a:cubicBezTo>
                  <a:pt x="1103" y="5423"/>
                  <a:pt x="1100" y="5418"/>
                  <a:pt x="1096" y="5406"/>
                </a:cubicBezTo>
                <a:cubicBezTo>
                  <a:pt x="1096" y="5359"/>
                  <a:pt x="1096" y="5299"/>
                  <a:pt x="1096" y="5299"/>
                </a:cubicBezTo>
                <a:cubicBezTo>
                  <a:pt x="1096" y="5251"/>
                  <a:pt x="1096" y="5194"/>
                  <a:pt x="1103" y="5194"/>
                </a:cubicBezTo>
                <a:close/>
                <a:moveTo>
                  <a:pt x="1120" y="5943"/>
                </a:moveTo>
                <a:lnTo>
                  <a:pt x="1120" y="5943"/>
                </a:lnTo>
                <a:cubicBezTo>
                  <a:pt x="1120" y="5946"/>
                  <a:pt x="1120" y="5948"/>
                  <a:pt x="1119" y="5950"/>
                </a:cubicBezTo>
                <a:lnTo>
                  <a:pt x="1119" y="5950"/>
                </a:lnTo>
                <a:cubicBezTo>
                  <a:pt x="1120" y="5948"/>
                  <a:pt x="1120" y="5946"/>
                  <a:pt x="1120" y="5943"/>
                </a:cubicBezTo>
                <a:close/>
                <a:moveTo>
                  <a:pt x="1203" y="1"/>
                </a:moveTo>
                <a:lnTo>
                  <a:pt x="1203" y="72"/>
                </a:lnTo>
                <a:cubicBezTo>
                  <a:pt x="1203" y="215"/>
                  <a:pt x="1215" y="179"/>
                  <a:pt x="1215" y="334"/>
                </a:cubicBezTo>
                <a:cubicBezTo>
                  <a:pt x="1215" y="337"/>
                  <a:pt x="1215" y="338"/>
                  <a:pt x="1214" y="338"/>
                </a:cubicBezTo>
                <a:cubicBezTo>
                  <a:pt x="1211" y="338"/>
                  <a:pt x="1203" y="313"/>
                  <a:pt x="1203" y="227"/>
                </a:cubicBezTo>
                <a:lnTo>
                  <a:pt x="1203" y="227"/>
                </a:lnTo>
                <a:cubicBezTo>
                  <a:pt x="1203" y="287"/>
                  <a:pt x="1203" y="370"/>
                  <a:pt x="1215" y="441"/>
                </a:cubicBezTo>
                <a:cubicBezTo>
                  <a:pt x="1215" y="525"/>
                  <a:pt x="1227" y="584"/>
                  <a:pt x="1215" y="620"/>
                </a:cubicBezTo>
                <a:cubicBezTo>
                  <a:pt x="1224" y="664"/>
                  <a:pt x="1233" y="714"/>
                  <a:pt x="1237" y="714"/>
                </a:cubicBezTo>
                <a:cubicBezTo>
                  <a:pt x="1238" y="714"/>
                  <a:pt x="1239" y="707"/>
                  <a:pt x="1239" y="691"/>
                </a:cubicBezTo>
                <a:cubicBezTo>
                  <a:pt x="1239" y="715"/>
                  <a:pt x="1251" y="799"/>
                  <a:pt x="1251" y="858"/>
                </a:cubicBezTo>
                <a:cubicBezTo>
                  <a:pt x="1251" y="1025"/>
                  <a:pt x="1227" y="930"/>
                  <a:pt x="1227" y="1156"/>
                </a:cubicBezTo>
                <a:cubicBezTo>
                  <a:pt x="1227" y="1096"/>
                  <a:pt x="1215" y="1180"/>
                  <a:pt x="1215" y="1037"/>
                </a:cubicBezTo>
                <a:lnTo>
                  <a:pt x="1227" y="953"/>
                </a:lnTo>
                <a:cubicBezTo>
                  <a:pt x="1225" y="933"/>
                  <a:pt x="1223" y="925"/>
                  <a:pt x="1221" y="925"/>
                </a:cubicBezTo>
                <a:cubicBezTo>
                  <a:pt x="1217" y="925"/>
                  <a:pt x="1215" y="961"/>
                  <a:pt x="1211" y="961"/>
                </a:cubicBezTo>
                <a:cubicBezTo>
                  <a:pt x="1211" y="961"/>
                  <a:pt x="1210" y="960"/>
                  <a:pt x="1209" y="956"/>
                </a:cubicBezTo>
                <a:lnTo>
                  <a:pt x="1209" y="956"/>
                </a:lnTo>
                <a:cubicBezTo>
                  <a:pt x="1215" y="1022"/>
                  <a:pt x="1215" y="1082"/>
                  <a:pt x="1215" y="1120"/>
                </a:cubicBezTo>
                <a:lnTo>
                  <a:pt x="1227" y="1203"/>
                </a:lnTo>
                <a:cubicBezTo>
                  <a:pt x="1227" y="1299"/>
                  <a:pt x="1215" y="1203"/>
                  <a:pt x="1227" y="1334"/>
                </a:cubicBezTo>
                <a:cubicBezTo>
                  <a:pt x="1229" y="1341"/>
                  <a:pt x="1230" y="1344"/>
                  <a:pt x="1231" y="1344"/>
                </a:cubicBezTo>
                <a:cubicBezTo>
                  <a:pt x="1236" y="1344"/>
                  <a:pt x="1227" y="1231"/>
                  <a:pt x="1227" y="1180"/>
                </a:cubicBezTo>
                <a:lnTo>
                  <a:pt x="1227" y="1180"/>
                </a:lnTo>
                <a:cubicBezTo>
                  <a:pt x="1239" y="1191"/>
                  <a:pt x="1239" y="1382"/>
                  <a:pt x="1251" y="1465"/>
                </a:cubicBezTo>
                <a:cubicBezTo>
                  <a:pt x="1245" y="1465"/>
                  <a:pt x="1242" y="1453"/>
                  <a:pt x="1239" y="1453"/>
                </a:cubicBezTo>
                <a:cubicBezTo>
                  <a:pt x="1236" y="1453"/>
                  <a:pt x="1233" y="1465"/>
                  <a:pt x="1227" y="1513"/>
                </a:cubicBezTo>
                <a:cubicBezTo>
                  <a:pt x="1239" y="1561"/>
                  <a:pt x="1239" y="1739"/>
                  <a:pt x="1251" y="1811"/>
                </a:cubicBezTo>
                <a:cubicBezTo>
                  <a:pt x="1251" y="1826"/>
                  <a:pt x="1246" y="1841"/>
                  <a:pt x="1243" y="1841"/>
                </a:cubicBezTo>
                <a:cubicBezTo>
                  <a:pt x="1241" y="1841"/>
                  <a:pt x="1239" y="1836"/>
                  <a:pt x="1239" y="1823"/>
                </a:cubicBezTo>
                <a:lnTo>
                  <a:pt x="1239" y="1823"/>
                </a:lnTo>
                <a:cubicBezTo>
                  <a:pt x="1239" y="1844"/>
                  <a:pt x="1239" y="1884"/>
                  <a:pt x="1248" y="1884"/>
                </a:cubicBezTo>
                <a:cubicBezTo>
                  <a:pt x="1249" y="1884"/>
                  <a:pt x="1250" y="1883"/>
                  <a:pt x="1251" y="1882"/>
                </a:cubicBezTo>
                <a:lnTo>
                  <a:pt x="1251" y="1882"/>
                </a:lnTo>
                <a:cubicBezTo>
                  <a:pt x="1239" y="1930"/>
                  <a:pt x="1263" y="2037"/>
                  <a:pt x="1251" y="2061"/>
                </a:cubicBezTo>
                <a:cubicBezTo>
                  <a:pt x="1251" y="2061"/>
                  <a:pt x="1263" y="2120"/>
                  <a:pt x="1263" y="2144"/>
                </a:cubicBezTo>
                <a:cubicBezTo>
                  <a:pt x="1239" y="2203"/>
                  <a:pt x="1275" y="2358"/>
                  <a:pt x="1263" y="2406"/>
                </a:cubicBezTo>
                <a:lnTo>
                  <a:pt x="1275" y="2370"/>
                </a:lnTo>
                <a:cubicBezTo>
                  <a:pt x="1275" y="2370"/>
                  <a:pt x="1286" y="2414"/>
                  <a:pt x="1276" y="2449"/>
                </a:cubicBezTo>
                <a:lnTo>
                  <a:pt x="1276" y="2449"/>
                </a:lnTo>
                <a:lnTo>
                  <a:pt x="1275" y="2442"/>
                </a:lnTo>
                <a:lnTo>
                  <a:pt x="1275" y="2454"/>
                </a:lnTo>
                <a:cubicBezTo>
                  <a:pt x="1275" y="2452"/>
                  <a:pt x="1276" y="2450"/>
                  <a:pt x="1276" y="2449"/>
                </a:cubicBezTo>
                <a:lnTo>
                  <a:pt x="1276" y="2449"/>
                </a:lnTo>
                <a:lnTo>
                  <a:pt x="1287" y="2501"/>
                </a:lnTo>
                <a:lnTo>
                  <a:pt x="1275" y="2525"/>
                </a:lnTo>
                <a:cubicBezTo>
                  <a:pt x="1278" y="2537"/>
                  <a:pt x="1281" y="2541"/>
                  <a:pt x="1285" y="2541"/>
                </a:cubicBezTo>
                <a:cubicBezTo>
                  <a:pt x="1292" y="2541"/>
                  <a:pt x="1299" y="2530"/>
                  <a:pt x="1304" y="2530"/>
                </a:cubicBezTo>
                <a:cubicBezTo>
                  <a:pt x="1308" y="2530"/>
                  <a:pt x="1311" y="2537"/>
                  <a:pt x="1311" y="2561"/>
                </a:cubicBezTo>
                <a:cubicBezTo>
                  <a:pt x="1311" y="2585"/>
                  <a:pt x="1309" y="2591"/>
                  <a:pt x="1305" y="2591"/>
                </a:cubicBezTo>
                <a:cubicBezTo>
                  <a:pt x="1302" y="2591"/>
                  <a:pt x="1297" y="2582"/>
                  <a:pt x="1291" y="2582"/>
                </a:cubicBezTo>
                <a:cubicBezTo>
                  <a:pt x="1290" y="2582"/>
                  <a:pt x="1288" y="2583"/>
                  <a:pt x="1287" y="2584"/>
                </a:cubicBezTo>
                <a:cubicBezTo>
                  <a:pt x="1287" y="2596"/>
                  <a:pt x="1299" y="2608"/>
                  <a:pt x="1299" y="2620"/>
                </a:cubicBezTo>
                <a:cubicBezTo>
                  <a:pt x="1287" y="2620"/>
                  <a:pt x="1287" y="2620"/>
                  <a:pt x="1287" y="2632"/>
                </a:cubicBezTo>
                <a:cubicBezTo>
                  <a:pt x="1275" y="2620"/>
                  <a:pt x="1263" y="2620"/>
                  <a:pt x="1263" y="2608"/>
                </a:cubicBezTo>
                <a:cubicBezTo>
                  <a:pt x="1257" y="2602"/>
                  <a:pt x="1254" y="2600"/>
                  <a:pt x="1252" y="2600"/>
                </a:cubicBezTo>
                <a:lnTo>
                  <a:pt x="1252" y="2600"/>
                </a:lnTo>
                <a:cubicBezTo>
                  <a:pt x="1249" y="2600"/>
                  <a:pt x="1254" y="2611"/>
                  <a:pt x="1247" y="2611"/>
                </a:cubicBezTo>
                <a:cubicBezTo>
                  <a:pt x="1245" y="2611"/>
                  <a:pt x="1243" y="2610"/>
                  <a:pt x="1239" y="2608"/>
                </a:cubicBezTo>
                <a:cubicBezTo>
                  <a:pt x="1239" y="2596"/>
                  <a:pt x="1227" y="2596"/>
                  <a:pt x="1215" y="2596"/>
                </a:cubicBezTo>
                <a:cubicBezTo>
                  <a:pt x="1215" y="2584"/>
                  <a:pt x="1215" y="2584"/>
                  <a:pt x="1203" y="2584"/>
                </a:cubicBezTo>
                <a:cubicBezTo>
                  <a:pt x="1191" y="2573"/>
                  <a:pt x="1180" y="2573"/>
                  <a:pt x="1168" y="2561"/>
                </a:cubicBezTo>
                <a:lnTo>
                  <a:pt x="1168" y="2561"/>
                </a:lnTo>
                <a:lnTo>
                  <a:pt x="1191" y="2573"/>
                </a:lnTo>
                <a:cubicBezTo>
                  <a:pt x="1084" y="2513"/>
                  <a:pt x="1060" y="2454"/>
                  <a:pt x="965" y="2418"/>
                </a:cubicBezTo>
                <a:lnTo>
                  <a:pt x="965" y="2418"/>
                </a:lnTo>
                <a:cubicBezTo>
                  <a:pt x="965" y="2425"/>
                  <a:pt x="978" y="2436"/>
                  <a:pt x="988" y="2444"/>
                </a:cubicBezTo>
                <a:lnTo>
                  <a:pt x="988" y="2444"/>
                </a:lnTo>
                <a:cubicBezTo>
                  <a:pt x="940" y="2410"/>
                  <a:pt x="872" y="2370"/>
                  <a:pt x="894" y="2370"/>
                </a:cubicBezTo>
                <a:cubicBezTo>
                  <a:pt x="885" y="2366"/>
                  <a:pt x="880" y="2364"/>
                  <a:pt x="878" y="2364"/>
                </a:cubicBezTo>
                <a:cubicBezTo>
                  <a:pt x="872" y="2364"/>
                  <a:pt x="880" y="2374"/>
                  <a:pt x="877" y="2374"/>
                </a:cubicBezTo>
                <a:cubicBezTo>
                  <a:pt x="874" y="2374"/>
                  <a:pt x="864" y="2368"/>
                  <a:pt x="834" y="2346"/>
                </a:cubicBezTo>
                <a:lnTo>
                  <a:pt x="834" y="2346"/>
                </a:lnTo>
                <a:cubicBezTo>
                  <a:pt x="858" y="2370"/>
                  <a:pt x="882" y="2394"/>
                  <a:pt x="894" y="2406"/>
                </a:cubicBezTo>
                <a:lnTo>
                  <a:pt x="834" y="2370"/>
                </a:lnTo>
                <a:lnTo>
                  <a:pt x="834" y="2370"/>
                </a:lnTo>
                <a:cubicBezTo>
                  <a:pt x="846" y="2382"/>
                  <a:pt x="858" y="2394"/>
                  <a:pt x="858" y="2394"/>
                </a:cubicBezTo>
                <a:cubicBezTo>
                  <a:pt x="834" y="2382"/>
                  <a:pt x="810" y="2358"/>
                  <a:pt x="787" y="2346"/>
                </a:cubicBezTo>
                <a:cubicBezTo>
                  <a:pt x="783" y="2338"/>
                  <a:pt x="784" y="2336"/>
                  <a:pt x="788" y="2336"/>
                </a:cubicBezTo>
                <a:cubicBezTo>
                  <a:pt x="796" y="2336"/>
                  <a:pt x="814" y="2346"/>
                  <a:pt x="822" y="2346"/>
                </a:cubicBezTo>
                <a:cubicBezTo>
                  <a:pt x="810" y="2334"/>
                  <a:pt x="799" y="2334"/>
                  <a:pt x="775" y="2323"/>
                </a:cubicBezTo>
                <a:lnTo>
                  <a:pt x="787" y="2311"/>
                </a:lnTo>
                <a:cubicBezTo>
                  <a:pt x="727" y="2275"/>
                  <a:pt x="739" y="2299"/>
                  <a:pt x="668" y="2239"/>
                </a:cubicBezTo>
                <a:lnTo>
                  <a:pt x="668" y="2239"/>
                </a:lnTo>
                <a:cubicBezTo>
                  <a:pt x="679" y="2251"/>
                  <a:pt x="679" y="2251"/>
                  <a:pt x="691" y="2263"/>
                </a:cubicBezTo>
                <a:cubicBezTo>
                  <a:pt x="632" y="2239"/>
                  <a:pt x="525" y="2144"/>
                  <a:pt x="489" y="2132"/>
                </a:cubicBezTo>
                <a:lnTo>
                  <a:pt x="489" y="2132"/>
                </a:lnTo>
                <a:cubicBezTo>
                  <a:pt x="500" y="2143"/>
                  <a:pt x="503" y="2147"/>
                  <a:pt x="501" y="2147"/>
                </a:cubicBezTo>
                <a:cubicBezTo>
                  <a:pt x="495" y="2147"/>
                  <a:pt x="460" y="2123"/>
                  <a:pt x="452" y="2123"/>
                </a:cubicBezTo>
                <a:cubicBezTo>
                  <a:pt x="449" y="2123"/>
                  <a:pt x="449" y="2125"/>
                  <a:pt x="453" y="2132"/>
                </a:cubicBezTo>
                <a:cubicBezTo>
                  <a:pt x="394" y="2073"/>
                  <a:pt x="310" y="2049"/>
                  <a:pt x="287" y="2001"/>
                </a:cubicBezTo>
                <a:cubicBezTo>
                  <a:pt x="215" y="1953"/>
                  <a:pt x="203" y="1965"/>
                  <a:pt x="156" y="1942"/>
                </a:cubicBezTo>
                <a:cubicBezTo>
                  <a:pt x="145" y="1910"/>
                  <a:pt x="139" y="1899"/>
                  <a:pt x="136" y="1899"/>
                </a:cubicBezTo>
                <a:cubicBezTo>
                  <a:pt x="132" y="1899"/>
                  <a:pt x="132" y="1916"/>
                  <a:pt x="132" y="1930"/>
                </a:cubicBezTo>
                <a:lnTo>
                  <a:pt x="132" y="1918"/>
                </a:lnTo>
                <a:cubicBezTo>
                  <a:pt x="120" y="1906"/>
                  <a:pt x="120" y="1894"/>
                  <a:pt x="120" y="1894"/>
                </a:cubicBezTo>
                <a:cubicBezTo>
                  <a:pt x="120" y="1906"/>
                  <a:pt x="120" y="1918"/>
                  <a:pt x="120" y="1918"/>
                </a:cubicBezTo>
                <a:lnTo>
                  <a:pt x="108" y="1918"/>
                </a:lnTo>
                <a:lnTo>
                  <a:pt x="48" y="1870"/>
                </a:lnTo>
                <a:lnTo>
                  <a:pt x="25" y="1858"/>
                </a:lnTo>
                <a:lnTo>
                  <a:pt x="37" y="1894"/>
                </a:lnTo>
                <a:lnTo>
                  <a:pt x="1" y="1894"/>
                </a:lnTo>
                <a:cubicBezTo>
                  <a:pt x="13" y="1894"/>
                  <a:pt x="25" y="1906"/>
                  <a:pt x="48" y="1918"/>
                </a:cubicBezTo>
                <a:lnTo>
                  <a:pt x="48" y="1942"/>
                </a:lnTo>
                <a:cubicBezTo>
                  <a:pt x="48" y="1958"/>
                  <a:pt x="54" y="1992"/>
                  <a:pt x="62" y="2019"/>
                </a:cubicBezTo>
                <a:lnTo>
                  <a:pt x="62" y="2019"/>
                </a:lnTo>
                <a:cubicBezTo>
                  <a:pt x="60" y="2009"/>
                  <a:pt x="60" y="2001"/>
                  <a:pt x="60" y="2001"/>
                </a:cubicBezTo>
                <a:lnTo>
                  <a:pt x="60" y="2001"/>
                </a:lnTo>
                <a:lnTo>
                  <a:pt x="84" y="2073"/>
                </a:lnTo>
                <a:lnTo>
                  <a:pt x="84" y="2096"/>
                </a:lnTo>
                <a:cubicBezTo>
                  <a:pt x="82" y="2093"/>
                  <a:pt x="81" y="2091"/>
                  <a:pt x="80" y="2091"/>
                </a:cubicBezTo>
                <a:lnTo>
                  <a:pt x="80" y="2091"/>
                </a:lnTo>
                <a:cubicBezTo>
                  <a:pt x="76" y="2091"/>
                  <a:pt x="86" y="2138"/>
                  <a:pt x="96" y="2168"/>
                </a:cubicBezTo>
                <a:cubicBezTo>
                  <a:pt x="96" y="2165"/>
                  <a:pt x="96" y="2160"/>
                  <a:pt x="96" y="2156"/>
                </a:cubicBezTo>
                <a:lnTo>
                  <a:pt x="144" y="2346"/>
                </a:lnTo>
                <a:cubicBezTo>
                  <a:pt x="144" y="2376"/>
                  <a:pt x="160" y="2454"/>
                  <a:pt x="152" y="2454"/>
                </a:cubicBezTo>
                <a:cubicBezTo>
                  <a:pt x="151" y="2454"/>
                  <a:pt x="148" y="2450"/>
                  <a:pt x="144" y="2442"/>
                </a:cubicBezTo>
                <a:cubicBezTo>
                  <a:pt x="120" y="2358"/>
                  <a:pt x="156" y="2406"/>
                  <a:pt x="132" y="2346"/>
                </a:cubicBezTo>
                <a:lnTo>
                  <a:pt x="132" y="2346"/>
                </a:lnTo>
                <a:lnTo>
                  <a:pt x="120" y="2406"/>
                </a:lnTo>
                <a:lnTo>
                  <a:pt x="120" y="2418"/>
                </a:lnTo>
                <a:cubicBezTo>
                  <a:pt x="120" y="2413"/>
                  <a:pt x="116" y="2404"/>
                  <a:pt x="111" y="2393"/>
                </a:cubicBezTo>
                <a:lnTo>
                  <a:pt x="111" y="2393"/>
                </a:lnTo>
                <a:cubicBezTo>
                  <a:pt x="121" y="2426"/>
                  <a:pt x="132" y="2463"/>
                  <a:pt x="132" y="2489"/>
                </a:cubicBezTo>
                <a:cubicBezTo>
                  <a:pt x="144" y="2489"/>
                  <a:pt x="156" y="2537"/>
                  <a:pt x="168" y="2561"/>
                </a:cubicBezTo>
                <a:lnTo>
                  <a:pt x="194" y="2657"/>
                </a:lnTo>
                <a:lnTo>
                  <a:pt x="194" y="2657"/>
                </a:lnTo>
                <a:cubicBezTo>
                  <a:pt x="192" y="2648"/>
                  <a:pt x="191" y="2639"/>
                  <a:pt x="191" y="2632"/>
                </a:cubicBezTo>
                <a:cubicBezTo>
                  <a:pt x="191" y="2628"/>
                  <a:pt x="192" y="2626"/>
                  <a:pt x="193" y="2626"/>
                </a:cubicBezTo>
                <a:cubicBezTo>
                  <a:pt x="199" y="2626"/>
                  <a:pt x="217" y="2669"/>
                  <a:pt x="227" y="2727"/>
                </a:cubicBezTo>
                <a:cubicBezTo>
                  <a:pt x="226" y="2725"/>
                  <a:pt x="225" y="2724"/>
                  <a:pt x="224" y="2724"/>
                </a:cubicBezTo>
                <a:lnTo>
                  <a:pt x="224" y="2724"/>
                </a:lnTo>
                <a:cubicBezTo>
                  <a:pt x="220" y="2724"/>
                  <a:pt x="232" y="2782"/>
                  <a:pt x="230" y="2782"/>
                </a:cubicBezTo>
                <a:cubicBezTo>
                  <a:pt x="230" y="2782"/>
                  <a:pt x="229" y="2780"/>
                  <a:pt x="227" y="2775"/>
                </a:cubicBezTo>
                <a:lnTo>
                  <a:pt x="227" y="2775"/>
                </a:lnTo>
                <a:cubicBezTo>
                  <a:pt x="227" y="2835"/>
                  <a:pt x="251" y="2858"/>
                  <a:pt x="263" y="2942"/>
                </a:cubicBezTo>
                <a:cubicBezTo>
                  <a:pt x="257" y="2931"/>
                  <a:pt x="254" y="2927"/>
                  <a:pt x="253" y="2927"/>
                </a:cubicBezTo>
                <a:lnTo>
                  <a:pt x="253" y="2927"/>
                </a:lnTo>
                <a:cubicBezTo>
                  <a:pt x="248" y="2927"/>
                  <a:pt x="258" y="2967"/>
                  <a:pt x="253" y="2967"/>
                </a:cubicBezTo>
                <a:cubicBezTo>
                  <a:pt x="252" y="2967"/>
                  <a:pt x="252" y="2966"/>
                  <a:pt x="251" y="2965"/>
                </a:cubicBezTo>
                <a:lnTo>
                  <a:pt x="251" y="2965"/>
                </a:lnTo>
                <a:cubicBezTo>
                  <a:pt x="251" y="2989"/>
                  <a:pt x="275" y="3037"/>
                  <a:pt x="263" y="3061"/>
                </a:cubicBezTo>
                <a:cubicBezTo>
                  <a:pt x="275" y="3061"/>
                  <a:pt x="284" y="3064"/>
                  <a:pt x="290" y="3064"/>
                </a:cubicBezTo>
                <a:cubicBezTo>
                  <a:pt x="295" y="3064"/>
                  <a:pt x="298" y="3061"/>
                  <a:pt x="298" y="3049"/>
                </a:cubicBezTo>
                <a:lnTo>
                  <a:pt x="298" y="3049"/>
                </a:lnTo>
                <a:cubicBezTo>
                  <a:pt x="319" y="3121"/>
                  <a:pt x="295" y="3086"/>
                  <a:pt x="304" y="3129"/>
                </a:cubicBezTo>
                <a:lnTo>
                  <a:pt x="304" y="3129"/>
                </a:lnTo>
                <a:lnTo>
                  <a:pt x="298" y="3108"/>
                </a:lnTo>
                <a:lnTo>
                  <a:pt x="298" y="3108"/>
                </a:lnTo>
                <a:cubicBezTo>
                  <a:pt x="310" y="3168"/>
                  <a:pt x="298" y="3180"/>
                  <a:pt x="322" y="3263"/>
                </a:cubicBezTo>
                <a:cubicBezTo>
                  <a:pt x="319" y="3266"/>
                  <a:pt x="317" y="3267"/>
                  <a:pt x="315" y="3267"/>
                </a:cubicBezTo>
                <a:cubicBezTo>
                  <a:pt x="314" y="3267"/>
                  <a:pt x="313" y="3266"/>
                  <a:pt x="312" y="3266"/>
                </a:cubicBezTo>
                <a:cubicBezTo>
                  <a:pt x="310" y="3266"/>
                  <a:pt x="310" y="3269"/>
                  <a:pt x="310" y="3287"/>
                </a:cubicBezTo>
                <a:cubicBezTo>
                  <a:pt x="310" y="3284"/>
                  <a:pt x="311" y="3282"/>
                  <a:pt x="312" y="3282"/>
                </a:cubicBezTo>
                <a:cubicBezTo>
                  <a:pt x="317" y="3282"/>
                  <a:pt x="337" y="3343"/>
                  <a:pt x="358" y="3394"/>
                </a:cubicBezTo>
                <a:cubicBezTo>
                  <a:pt x="358" y="3466"/>
                  <a:pt x="370" y="3513"/>
                  <a:pt x="382" y="3573"/>
                </a:cubicBezTo>
                <a:cubicBezTo>
                  <a:pt x="382" y="3537"/>
                  <a:pt x="370" y="3490"/>
                  <a:pt x="370" y="3489"/>
                </a:cubicBezTo>
                <a:lnTo>
                  <a:pt x="370" y="3489"/>
                </a:lnTo>
                <a:lnTo>
                  <a:pt x="418" y="3680"/>
                </a:lnTo>
                <a:cubicBezTo>
                  <a:pt x="418" y="3656"/>
                  <a:pt x="406" y="3632"/>
                  <a:pt x="406" y="3620"/>
                </a:cubicBezTo>
                <a:lnTo>
                  <a:pt x="406" y="3620"/>
                </a:lnTo>
                <a:cubicBezTo>
                  <a:pt x="418" y="3632"/>
                  <a:pt x="418" y="3680"/>
                  <a:pt x="429" y="3692"/>
                </a:cubicBezTo>
                <a:cubicBezTo>
                  <a:pt x="429" y="3682"/>
                  <a:pt x="421" y="3639"/>
                  <a:pt x="425" y="3639"/>
                </a:cubicBezTo>
                <a:lnTo>
                  <a:pt x="425" y="3639"/>
                </a:lnTo>
                <a:cubicBezTo>
                  <a:pt x="426" y="3639"/>
                  <a:pt x="427" y="3640"/>
                  <a:pt x="429" y="3644"/>
                </a:cubicBezTo>
                <a:cubicBezTo>
                  <a:pt x="453" y="3704"/>
                  <a:pt x="477" y="3799"/>
                  <a:pt x="489" y="3870"/>
                </a:cubicBezTo>
                <a:cubicBezTo>
                  <a:pt x="501" y="3847"/>
                  <a:pt x="501" y="3858"/>
                  <a:pt x="501" y="3823"/>
                </a:cubicBezTo>
                <a:cubicBezTo>
                  <a:pt x="513" y="3870"/>
                  <a:pt x="537" y="3954"/>
                  <a:pt x="525" y="3954"/>
                </a:cubicBezTo>
                <a:lnTo>
                  <a:pt x="513" y="3882"/>
                </a:lnTo>
                <a:cubicBezTo>
                  <a:pt x="513" y="3894"/>
                  <a:pt x="501" y="3894"/>
                  <a:pt x="513" y="3942"/>
                </a:cubicBezTo>
                <a:cubicBezTo>
                  <a:pt x="493" y="3893"/>
                  <a:pt x="474" y="3828"/>
                  <a:pt x="461" y="3786"/>
                </a:cubicBezTo>
                <a:lnTo>
                  <a:pt x="461" y="3786"/>
                </a:lnTo>
                <a:cubicBezTo>
                  <a:pt x="466" y="3811"/>
                  <a:pt x="468" y="3841"/>
                  <a:pt x="477" y="3858"/>
                </a:cubicBezTo>
                <a:cubicBezTo>
                  <a:pt x="479" y="3869"/>
                  <a:pt x="479" y="3872"/>
                  <a:pt x="479" y="3872"/>
                </a:cubicBezTo>
                <a:cubicBezTo>
                  <a:pt x="476" y="3872"/>
                  <a:pt x="458" y="3821"/>
                  <a:pt x="453" y="3821"/>
                </a:cubicBezTo>
                <a:lnTo>
                  <a:pt x="453" y="3821"/>
                </a:lnTo>
                <a:cubicBezTo>
                  <a:pt x="451" y="3821"/>
                  <a:pt x="451" y="3828"/>
                  <a:pt x="453" y="3847"/>
                </a:cubicBezTo>
                <a:cubicBezTo>
                  <a:pt x="477" y="3918"/>
                  <a:pt x="501" y="3966"/>
                  <a:pt x="513" y="4061"/>
                </a:cubicBezTo>
                <a:cubicBezTo>
                  <a:pt x="516" y="4058"/>
                  <a:pt x="518" y="4056"/>
                  <a:pt x="520" y="4056"/>
                </a:cubicBezTo>
                <a:cubicBezTo>
                  <a:pt x="526" y="4056"/>
                  <a:pt x="528" y="4067"/>
                  <a:pt x="537" y="4085"/>
                </a:cubicBezTo>
                <a:cubicBezTo>
                  <a:pt x="549" y="4132"/>
                  <a:pt x="596" y="4263"/>
                  <a:pt x="608" y="4359"/>
                </a:cubicBezTo>
                <a:cubicBezTo>
                  <a:pt x="608" y="4299"/>
                  <a:pt x="620" y="4299"/>
                  <a:pt x="620" y="4263"/>
                </a:cubicBezTo>
                <a:lnTo>
                  <a:pt x="632" y="4287"/>
                </a:lnTo>
                <a:lnTo>
                  <a:pt x="632" y="4311"/>
                </a:lnTo>
                <a:lnTo>
                  <a:pt x="775" y="4894"/>
                </a:lnTo>
                <a:lnTo>
                  <a:pt x="775" y="4918"/>
                </a:lnTo>
                <a:cubicBezTo>
                  <a:pt x="766" y="4901"/>
                  <a:pt x="764" y="4890"/>
                  <a:pt x="763" y="4890"/>
                </a:cubicBezTo>
                <a:cubicBezTo>
                  <a:pt x="763" y="4890"/>
                  <a:pt x="763" y="4891"/>
                  <a:pt x="763" y="4894"/>
                </a:cubicBezTo>
                <a:cubicBezTo>
                  <a:pt x="751" y="4870"/>
                  <a:pt x="739" y="4835"/>
                  <a:pt x="739" y="4799"/>
                </a:cubicBezTo>
                <a:cubicBezTo>
                  <a:pt x="730" y="4773"/>
                  <a:pt x="722" y="4753"/>
                  <a:pt x="718" y="4740"/>
                </a:cubicBezTo>
                <a:lnTo>
                  <a:pt x="718" y="4740"/>
                </a:lnTo>
                <a:cubicBezTo>
                  <a:pt x="727" y="4791"/>
                  <a:pt x="727" y="4812"/>
                  <a:pt x="727" y="4823"/>
                </a:cubicBezTo>
                <a:cubicBezTo>
                  <a:pt x="715" y="4835"/>
                  <a:pt x="715" y="4847"/>
                  <a:pt x="727" y="4918"/>
                </a:cubicBezTo>
                <a:cubicBezTo>
                  <a:pt x="727" y="4918"/>
                  <a:pt x="715" y="4859"/>
                  <a:pt x="691" y="4811"/>
                </a:cubicBezTo>
                <a:cubicBezTo>
                  <a:pt x="691" y="4775"/>
                  <a:pt x="703" y="4799"/>
                  <a:pt x="703" y="4751"/>
                </a:cubicBezTo>
                <a:cubicBezTo>
                  <a:pt x="668" y="4668"/>
                  <a:pt x="668" y="4573"/>
                  <a:pt x="632" y="4478"/>
                </a:cubicBezTo>
                <a:cubicBezTo>
                  <a:pt x="631" y="4477"/>
                  <a:pt x="630" y="4476"/>
                  <a:pt x="630" y="4476"/>
                </a:cubicBezTo>
                <a:lnTo>
                  <a:pt x="630" y="4476"/>
                </a:lnTo>
                <a:cubicBezTo>
                  <a:pt x="623" y="4476"/>
                  <a:pt x="643" y="4537"/>
                  <a:pt x="632" y="4537"/>
                </a:cubicBezTo>
                <a:cubicBezTo>
                  <a:pt x="656" y="4644"/>
                  <a:pt x="668" y="4728"/>
                  <a:pt x="679" y="4799"/>
                </a:cubicBezTo>
                <a:cubicBezTo>
                  <a:pt x="715" y="4859"/>
                  <a:pt x="727" y="4930"/>
                  <a:pt x="751" y="5013"/>
                </a:cubicBezTo>
                <a:cubicBezTo>
                  <a:pt x="775" y="5097"/>
                  <a:pt x="799" y="5204"/>
                  <a:pt x="822" y="5275"/>
                </a:cubicBezTo>
                <a:cubicBezTo>
                  <a:pt x="838" y="5329"/>
                  <a:pt x="838" y="5343"/>
                  <a:pt x="837" y="5343"/>
                </a:cubicBezTo>
                <a:cubicBezTo>
                  <a:pt x="836" y="5343"/>
                  <a:pt x="834" y="5339"/>
                  <a:pt x="834" y="5335"/>
                </a:cubicBezTo>
                <a:cubicBezTo>
                  <a:pt x="829" y="5330"/>
                  <a:pt x="824" y="5322"/>
                  <a:pt x="822" y="5322"/>
                </a:cubicBezTo>
                <a:lnTo>
                  <a:pt x="822" y="5322"/>
                </a:lnTo>
                <a:cubicBezTo>
                  <a:pt x="819" y="5322"/>
                  <a:pt x="821" y="5335"/>
                  <a:pt x="834" y="5382"/>
                </a:cubicBezTo>
                <a:cubicBezTo>
                  <a:pt x="834" y="5369"/>
                  <a:pt x="835" y="5363"/>
                  <a:pt x="837" y="5363"/>
                </a:cubicBezTo>
                <a:cubicBezTo>
                  <a:pt x="843" y="5363"/>
                  <a:pt x="856" y="5410"/>
                  <a:pt x="882" y="5513"/>
                </a:cubicBezTo>
                <a:lnTo>
                  <a:pt x="858" y="5382"/>
                </a:lnTo>
                <a:cubicBezTo>
                  <a:pt x="834" y="5335"/>
                  <a:pt x="834" y="5263"/>
                  <a:pt x="834" y="5251"/>
                </a:cubicBezTo>
                <a:lnTo>
                  <a:pt x="834" y="5251"/>
                </a:lnTo>
                <a:cubicBezTo>
                  <a:pt x="846" y="5299"/>
                  <a:pt x="858" y="5382"/>
                  <a:pt x="870" y="5418"/>
                </a:cubicBezTo>
                <a:cubicBezTo>
                  <a:pt x="870" y="5406"/>
                  <a:pt x="870" y="5371"/>
                  <a:pt x="870" y="5347"/>
                </a:cubicBezTo>
                <a:cubicBezTo>
                  <a:pt x="882" y="5406"/>
                  <a:pt x="894" y="5454"/>
                  <a:pt x="906" y="5525"/>
                </a:cubicBezTo>
                <a:lnTo>
                  <a:pt x="894" y="5525"/>
                </a:lnTo>
                <a:lnTo>
                  <a:pt x="918" y="5609"/>
                </a:lnTo>
                <a:lnTo>
                  <a:pt x="918" y="5621"/>
                </a:lnTo>
                <a:cubicBezTo>
                  <a:pt x="918" y="5644"/>
                  <a:pt x="918" y="5656"/>
                  <a:pt x="918" y="5716"/>
                </a:cubicBezTo>
                <a:cubicBezTo>
                  <a:pt x="930" y="5728"/>
                  <a:pt x="930" y="5740"/>
                  <a:pt x="930" y="5740"/>
                </a:cubicBezTo>
                <a:cubicBezTo>
                  <a:pt x="953" y="5811"/>
                  <a:pt x="965" y="5871"/>
                  <a:pt x="989" y="5942"/>
                </a:cubicBezTo>
                <a:lnTo>
                  <a:pt x="989" y="5894"/>
                </a:lnTo>
                <a:cubicBezTo>
                  <a:pt x="989" y="5906"/>
                  <a:pt x="989" y="5906"/>
                  <a:pt x="1001" y="5930"/>
                </a:cubicBezTo>
                <a:cubicBezTo>
                  <a:pt x="1001" y="5954"/>
                  <a:pt x="1001" y="5990"/>
                  <a:pt x="1013" y="6037"/>
                </a:cubicBezTo>
                <a:cubicBezTo>
                  <a:pt x="1025" y="6037"/>
                  <a:pt x="1049" y="6085"/>
                  <a:pt x="1072" y="6121"/>
                </a:cubicBezTo>
                <a:lnTo>
                  <a:pt x="1072" y="6109"/>
                </a:lnTo>
                <a:cubicBezTo>
                  <a:pt x="1060" y="6097"/>
                  <a:pt x="1060" y="6073"/>
                  <a:pt x="1060" y="6073"/>
                </a:cubicBezTo>
                <a:lnTo>
                  <a:pt x="1060" y="6073"/>
                </a:lnTo>
                <a:lnTo>
                  <a:pt x="1072" y="6109"/>
                </a:lnTo>
                <a:lnTo>
                  <a:pt x="1072" y="6049"/>
                </a:lnTo>
                <a:cubicBezTo>
                  <a:pt x="1076" y="6037"/>
                  <a:pt x="1079" y="6035"/>
                  <a:pt x="1081" y="6035"/>
                </a:cubicBezTo>
                <a:cubicBezTo>
                  <a:pt x="1083" y="6035"/>
                  <a:pt x="1084" y="6036"/>
                  <a:pt x="1086" y="6036"/>
                </a:cubicBezTo>
                <a:cubicBezTo>
                  <a:pt x="1089" y="6036"/>
                  <a:pt x="1091" y="6033"/>
                  <a:pt x="1096" y="6013"/>
                </a:cubicBezTo>
                <a:lnTo>
                  <a:pt x="1096" y="5990"/>
                </a:lnTo>
                <a:cubicBezTo>
                  <a:pt x="1106" y="5959"/>
                  <a:pt x="1117" y="5963"/>
                  <a:pt x="1119" y="5950"/>
                </a:cubicBezTo>
                <a:lnTo>
                  <a:pt x="1119" y="5950"/>
                </a:lnTo>
                <a:cubicBezTo>
                  <a:pt x="1119" y="5953"/>
                  <a:pt x="1117" y="5955"/>
                  <a:pt x="1116" y="5955"/>
                </a:cubicBezTo>
                <a:cubicBezTo>
                  <a:pt x="1113" y="5955"/>
                  <a:pt x="1108" y="5945"/>
                  <a:pt x="1108" y="5930"/>
                </a:cubicBezTo>
                <a:cubicBezTo>
                  <a:pt x="1108" y="5906"/>
                  <a:pt x="1108" y="5906"/>
                  <a:pt x="1120" y="5906"/>
                </a:cubicBezTo>
                <a:cubicBezTo>
                  <a:pt x="1132" y="5906"/>
                  <a:pt x="1132" y="5906"/>
                  <a:pt x="1132" y="5835"/>
                </a:cubicBezTo>
                <a:lnTo>
                  <a:pt x="1132" y="5835"/>
                </a:lnTo>
                <a:cubicBezTo>
                  <a:pt x="1123" y="5862"/>
                  <a:pt x="1121" y="5895"/>
                  <a:pt x="1115" y="5895"/>
                </a:cubicBezTo>
                <a:cubicBezTo>
                  <a:pt x="1113" y="5895"/>
                  <a:pt x="1111" y="5891"/>
                  <a:pt x="1108" y="5883"/>
                </a:cubicBezTo>
                <a:cubicBezTo>
                  <a:pt x="1108" y="5873"/>
                  <a:pt x="1108" y="5810"/>
                  <a:pt x="1102" y="5810"/>
                </a:cubicBezTo>
                <a:cubicBezTo>
                  <a:pt x="1100" y="5810"/>
                  <a:pt x="1099" y="5814"/>
                  <a:pt x="1096" y="5823"/>
                </a:cubicBezTo>
                <a:lnTo>
                  <a:pt x="1084" y="5716"/>
                </a:lnTo>
                <a:lnTo>
                  <a:pt x="1084" y="5716"/>
                </a:lnTo>
                <a:cubicBezTo>
                  <a:pt x="1096" y="5728"/>
                  <a:pt x="1108" y="5716"/>
                  <a:pt x="1108" y="5775"/>
                </a:cubicBezTo>
                <a:cubicBezTo>
                  <a:pt x="1108" y="5763"/>
                  <a:pt x="1108" y="5740"/>
                  <a:pt x="1108" y="5740"/>
                </a:cubicBezTo>
                <a:cubicBezTo>
                  <a:pt x="1108" y="5714"/>
                  <a:pt x="1108" y="5694"/>
                  <a:pt x="1113" y="5694"/>
                </a:cubicBezTo>
                <a:cubicBezTo>
                  <a:pt x="1114" y="5694"/>
                  <a:pt x="1117" y="5697"/>
                  <a:pt x="1120" y="5704"/>
                </a:cubicBezTo>
                <a:cubicBezTo>
                  <a:pt x="1108" y="5656"/>
                  <a:pt x="1096" y="5561"/>
                  <a:pt x="1096" y="5454"/>
                </a:cubicBezTo>
                <a:cubicBezTo>
                  <a:pt x="1096" y="5442"/>
                  <a:pt x="1098" y="5435"/>
                  <a:pt x="1099" y="5435"/>
                </a:cubicBezTo>
                <a:cubicBezTo>
                  <a:pt x="1103" y="5435"/>
                  <a:pt x="1108" y="5459"/>
                  <a:pt x="1108" y="5513"/>
                </a:cubicBezTo>
                <a:lnTo>
                  <a:pt x="1108" y="5430"/>
                </a:lnTo>
                <a:lnTo>
                  <a:pt x="1108" y="5299"/>
                </a:lnTo>
                <a:cubicBezTo>
                  <a:pt x="1120" y="5240"/>
                  <a:pt x="1108" y="5204"/>
                  <a:pt x="1108" y="5156"/>
                </a:cubicBezTo>
                <a:cubicBezTo>
                  <a:pt x="1096" y="5121"/>
                  <a:pt x="1096" y="5085"/>
                  <a:pt x="1096" y="5001"/>
                </a:cubicBezTo>
                <a:lnTo>
                  <a:pt x="1096" y="5013"/>
                </a:lnTo>
                <a:cubicBezTo>
                  <a:pt x="1084" y="5013"/>
                  <a:pt x="1084" y="4954"/>
                  <a:pt x="1084" y="4918"/>
                </a:cubicBezTo>
                <a:cubicBezTo>
                  <a:pt x="1084" y="4905"/>
                  <a:pt x="1084" y="4900"/>
                  <a:pt x="1084" y="4900"/>
                </a:cubicBezTo>
                <a:cubicBezTo>
                  <a:pt x="1085" y="4900"/>
                  <a:pt x="1086" y="4945"/>
                  <a:pt x="1093" y="4945"/>
                </a:cubicBezTo>
                <a:cubicBezTo>
                  <a:pt x="1094" y="4945"/>
                  <a:pt x="1095" y="4944"/>
                  <a:pt x="1096" y="4942"/>
                </a:cubicBezTo>
                <a:cubicBezTo>
                  <a:pt x="1086" y="4893"/>
                  <a:pt x="1085" y="4844"/>
                  <a:pt x="1084" y="4802"/>
                </a:cubicBezTo>
                <a:lnTo>
                  <a:pt x="1084" y="4802"/>
                </a:lnTo>
                <a:cubicBezTo>
                  <a:pt x="1085" y="4836"/>
                  <a:pt x="1086" y="4839"/>
                  <a:pt x="1096" y="4859"/>
                </a:cubicBezTo>
                <a:cubicBezTo>
                  <a:pt x="1096" y="4811"/>
                  <a:pt x="1096" y="4775"/>
                  <a:pt x="1096" y="4740"/>
                </a:cubicBezTo>
                <a:cubicBezTo>
                  <a:pt x="1084" y="4716"/>
                  <a:pt x="1084" y="4704"/>
                  <a:pt x="1084" y="4692"/>
                </a:cubicBezTo>
                <a:cubicBezTo>
                  <a:pt x="1072" y="4656"/>
                  <a:pt x="1072" y="4632"/>
                  <a:pt x="1060" y="4585"/>
                </a:cubicBezTo>
                <a:cubicBezTo>
                  <a:pt x="1072" y="4513"/>
                  <a:pt x="1060" y="4370"/>
                  <a:pt x="1060" y="4287"/>
                </a:cubicBezTo>
                <a:cubicBezTo>
                  <a:pt x="1060" y="4370"/>
                  <a:pt x="1060" y="4394"/>
                  <a:pt x="1060" y="4478"/>
                </a:cubicBezTo>
                <a:cubicBezTo>
                  <a:pt x="1060" y="4477"/>
                  <a:pt x="1059" y="4477"/>
                  <a:pt x="1058" y="4477"/>
                </a:cubicBezTo>
                <a:cubicBezTo>
                  <a:pt x="1052" y="4477"/>
                  <a:pt x="1050" y="4508"/>
                  <a:pt x="1049" y="4508"/>
                </a:cubicBezTo>
                <a:cubicBezTo>
                  <a:pt x="1049" y="4508"/>
                  <a:pt x="1049" y="4498"/>
                  <a:pt x="1049" y="4466"/>
                </a:cubicBezTo>
                <a:cubicBezTo>
                  <a:pt x="1049" y="4347"/>
                  <a:pt x="1037" y="4180"/>
                  <a:pt x="1037" y="4097"/>
                </a:cubicBezTo>
                <a:lnTo>
                  <a:pt x="1037" y="4097"/>
                </a:lnTo>
                <a:cubicBezTo>
                  <a:pt x="1060" y="4120"/>
                  <a:pt x="1025" y="4216"/>
                  <a:pt x="1049" y="4216"/>
                </a:cubicBezTo>
                <a:cubicBezTo>
                  <a:pt x="1049" y="4168"/>
                  <a:pt x="1049" y="4061"/>
                  <a:pt x="1037" y="4049"/>
                </a:cubicBezTo>
                <a:lnTo>
                  <a:pt x="1037" y="4049"/>
                </a:lnTo>
                <a:cubicBezTo>
                  <a:pt x="1037" y="4050"/>
                  <a:pt x="1038" y="4050"/>
                  <a:pt x="1038" y="4050"/>
                </a:cubicBezTo>
                <a:cubicBezTo>
                  <a:pt x="1045" y="4050"/>
                  <a:pt x="1041" y="3995"/>
                  <a:pt x="1039" y="3959"/>
                </a:cubicBezTo>
                <a:lnTo>
                  <a:pt x="1039" y="3959"/>
                </a:lnTo>
                <a:cubicBezTo>
                  <a:pt x="1040" y="3964"/>
                  <a:pt x="1041" y="3966"/>
                  <a:pt x="1043" y="3966"/>
                </a:cubicBezTo>
                <a:cubicBezTo>
                  <a:pt x="1045" y="3966"/>
                  <a:pt x="1047" y="3963"/>
                  <a:pt x="1048" y="3963"/>
                </a:cubicBezTo>
                <a:cubicBezTo>
                  <a:pt x="1048" y="3963"/>
                  <a:pt x="1049" y="3964"/>
                  <a:pt x="1049" y="3966"/>
                </a:cubicBezTo>
                <a:cubicBezTo>
                  <a:pt x="1049" y="3954"/>
                  <a:pt x="1049" y="3894"/>
                  <a:pt x="1049" y="3894"/>
                </a:cubicBezTo>
                <a:lnTo>
                  <a:pt x="1025" y="3906"/>
                </a:lnTo>
                <a:cubicBezTo>
                  <a:pt x="1025" y="3858"/>
                  <a:pt x="1037" y="3847"/>
                  <a:pt x="1037" y="3787"/>
                </a:cubicBezTo>
                <a:lnTo>
                  <a:pt x="1037" y="3787"/>
                </a:lnTo>
                <a:cubicBezTo>
                  <a:pt x="1035" y="3795"/>
                  <a:pt x="1033" y="3798"/>
                  <a:pt x="1032" y="3798"/>
                </a:cubicBezTo>
                <a:cubicBezTo>
                  <a:pt x="1025" y="3798"/>
                  <a:pt x="1023" y="3724"/>
                  <a:pt x="1014" y="3716"/>
                </a:cubicBezTo>
                <a:lnTo>
                  <a:pt x="1014" y="3716"/>
                </a:lnTo>
                <a:cubicBezTo>
                  <a:pt x="1016" y="3753"/>
                  <a:pt x="1018" y="3788"/>
                  <a:pt x="1014" y="3788"/>
                </a:cubicBezTo>
                <a:cubicBezTo>
                  <a:pt x="1014" y="3788"/>
                  <a:pt x="1013" y="3787"/>
                  <a:pt x="1013" y="3787"/>
                </a:cubicBezTo>
                <a:cubicBezTo>
                  <a:pt x="1002" y="3756"/>
                  <a:pt x="1010" y="3688"/>
                  <a:pt x="1004" y="3688"/>
                </a:cubicBezTo>
                <a:lnTo>
                  <a:pt x="1004" y="3688"/>
                </a:lnTo>
                <a:cubicBezTo>
                  <a:pt x="1003" y="3688"/>
                  <a:pt x="1002" y="3689"/>
                  <a:pt x="1001" y="3692"/>
                </a:cubicBezTo>
                <a:lnTo>
                  <a:pt x="1001" y="3644"/>
                </a:lnTo>
                <a:cubicBezTo>
                  <a:pt x="989" y="3608"/>
                  <a:pt x="989" y="3585"/>
                  <a:pt x="989" y="3537"/>
                </a:cubicBezTo>
                <a:cubicBezTo>
                  <a:pt x="989" y="3501"/>
                  <a:pt x="989" y="3454"/>
                  <a:pt x="989" y="3430"/>
                </a:cubicBezTo>
                <a:cubicBezTo>
                  <a:pt x="989" y="3417"/>
                  <a:pt x="991" y="3412"/>
                  <a:pt x="993" y="3412"/>
                </a:cubicBezTo>
                <a:cubicBezTo>
                  <a:pt x="996" y="3412"/>
                  <a:pt x="1001" y="3427"/>
                  <a:pt x="1001" y="3442"/>
                </a:cubicBezTo>
                <a:cubicBezTo>
                  <a:pt x="1013" y="3418"/>
                  <a:pt x="1013" y="3430"/>
                  <a:pt x="1013" y="3406"/>
                </a:cubicBezTo>
                <a:lnTo>
                  <a:pt x="1001" y="3382"/>
                </a:lnTo>
                <a:cubicBezTo>
                  <a:pt x="1001" y="3376"/>
                  <a:pt x="1002" y="3374"/>
                  <a:pt x="1003" y="3374"/>
                </a:cubicBezTo>
                <a:cubicBezTo>
                  <a:pt x="1006" y="3374"/>
                  <a:pt x="1010" y="3385"/>
                  <a:pt x="1012" y="3385"/>
                </a:cubicBezTo>
                <a:cubicBezTo>
                  <a:pt x="1013" y="3385"/>
                  <a:pt x="1013" y="3384"/>
                  <a:pt x="1013" y="3382"/>
                </a:cubicBezTo>
                <a:cubicBezTo>
                  <a:pt x="1013" y="3382"/>
                  <a:pt x="1001" y="3370"/>
                  <a:pt x="1013" y="3370"/>
                </a:cubicBezTo>
                <a:cubicBezTo>
                  <a:pt x="1025" y="3382"/>
                  <a:pt x="1025" y="3394"/>
                  <a:pt x="1037" y="3406"/>
                </a:cubicBezTo>
                <a:cubicBezTo>
                  <a:pt x="1049" y="3394"/>
                  <a:pt x="1025" y="3382"/>
                  <a:pt x="1001" y="3358"/>
                </a:cubicBezTo>
                <a:lnTo>
                  <a:pt x="1001" y="3358"/>
                </a:lnTo>
                <a:cubicBezTo>
                  <a:pt x="1025" y="3370"/>
                  <a:pt x="1049" y="3394"/>
                  <a:pt x="1060" y="3394"/>
                </a:cubicBezTo>
                <a:lnTo>
                  <a:pt x="1049" y="3382"/>
                </a:lnTo>
                <a:lnTo>
                  <a:pt x="1049" y="3382"/>
                </a:lnTo>
                <a:cubicBezTo>
                  <a:pt x="1072" y="3394"/>
                  <a:pt x="1072" y="3406"/>
                  <a:pt x="1084" y="3418"/>
                </a:cubicBezTo>
                <a:cubicBezTo>
                  <a:pt x="1096" y="3429"/>
                  <a:pt x="1107" y="3441"/>
                  <a:pt x="1152" y="3464"/>
                </a:cubicBezTo>
                <a:lnTo>
                  <a:pt x="1152" y="3464"/>
                </a:lnTo>
                <a:cubicBezTo>
                  <a:pt x="1139" y="3456"/>
                  <a:pt x="1127" y="3449"/>
                  <a:pt x="1120" y="3442"/>
                </a:cubicBezTo>
                <a:lnTo>
                  <a:pt x="1120" y="3442"/>
                </a:lnTo>
                <a:cubicBezTo>
                  <a:pt x="1125" y="3444"/>
                  <a:pt x="1127" y="3445"/>
                  <a:pt x="1129" y="3445"/>
                </a:cubicBezTo>
                <a:cubicBezTo>
                  <a:pt x="1135" y="3445"/>
                  <a:pt x="1118" y="3428"/>
                  <a:pt x="1108" y="3418"/>
                </a:cubicBezTo>
                <a:cubicBezTo>
                  <a:pt x="1098" y="3418"/>
                  <a:pt x="1088" y="3409"/>
                  <a:pt x="1092" y="3407"/>
                </a:cubicBezTo>
                <a:lnTo>
                  <a:pt x="1092" y="3407"/>
                </a:lnTo>
                <a:cubicBezTo>
                  <a:pt x="1095" y="3408"/>
                  <a:pt x="1105" y="3411"/>
                  <a:pt x="1120" y="3418"/>
                </a:cubicBezTo>
                <a:cubicBezTo>
                  <a:pt x="1168" y="3442"/>
                  <a:pt x="1203" y="3466"/>
                  <a:pt x="1239" y="3489"/>
                </a:cubicBezTo>
                <a:lnTo>
                  <a:pt x="1203" y="3477"/>
                </a:lnTo>
                <a:lnTo>
                  <a:pt x="1203" y="3477"/>
                </a:lnTo>
                <a:cubicBezTo>
                  <a:pt x="1299" y="3537"/>
                  <a:pt x="1358" y="3585"/>
                  <a:pt x="1441" y="3632"/>
                </a:cubicBezTo>
                <a:cubicBezTo>
                  <a:pt x="1447" y="3638"/>
                  <a:pt x="1448" y="3640"/>
                  <a:pt x="1446" y="3640"/>
                </a:cubicBezTo>
                <a:cubicBezTo>
                  <a:pt x="1438" y="3640"/>
                  <a:pt x="1403" y="3620"/>
                  <a:pt x="1394" y="3620"/>
                </a:cubicBezTo>
                <a:cubicBezTo>
                  <a:pt x="1362" y="3599"/>
                  <a:pt x="1302" y="3559"/>
                  <a:pt x="1289" y="3559"/>
                </a:cubicBezTo>
                <a:cubicBezTo>
                  <a:pt x="1288" y="3559"/>
                  <a:pt x="1287" y="3560"/>
                  <a:pt x="1287" y="3561"/>
                </a:cubicBezTo>
                <a:cubicBezTo>
                  <a:pt x="1358" y="3608"/>
                  <a:pt x="1453" y="3656"/>
                  <a:pt x="1477" y="3680"/>
                </a:cubicBezTo>
                <a:lnTo>
                  <a:pt x="1489" y="3692"/>
                </a:lnTo>
                <a:lnTo>
                  <a:pt x="1525" y="3716"/>
                </a:lnTo>
                <a:lnTo>
                  <a:pt x="1525" y="3716"/>
                </a:lnTo>
                <a:lnTo>
                  <a:pt x="1513" y="3704"/>
                </a:lnTo>
                <a:lnTo>
                  <a:pt x="1513" y="3704"/>
                </a:lnTo>
                <a:cubicBezTo>
                  <a:pt x="1549" y="3727"/>
                  <a:pt x="1596" y="3751"/>
                  <a:pt x="1632" y="3775"/>
                </a:cubicBezTo>
                <a:lnTo>
                  <a:pt x="1596" y="3763"/>
                </a:lnTo>
                <a:lnTo>
                  <a:pt x="1596" y="3763"/>
                </a:lnTo>
                <a:cubicBezTo>
                  <a:pt x="1668" y="3811"/>
                  <a:pt x="1751" y="3870"/>
                  <a:pt x="1799" y="3882"/>
                </a:cubicBezTo>
                <a:cubicBezTo>
                  <a:pt x="1846" y="3918"/>
                  <a:pt x="1834" y="3918"/>
                  <a:pt x="1894" y="3954"/>
                </a:cubicBezTo>
                <a:cubicBezTo>
                  <a:pt x="1896" y="3954"/>
                  <a:pt x="1898" y="3955"/>
                  <a:pt x="1900" y="3955"/>
                </a:cubicBezTo>
                <a:cubicBezTo>
                  <a:pt x="1923" y="3955"/>
                  <a:pt x="1763" y="3857"/>
                  <a:pt x="1763" y="3835"/>
                </a:cubicBezTo>
                <a:lnTo>
                  <a:pt x="1763" y="3835"/>
                </a:lnTo>
                <a:cubicBezTo>
                  <a:pt x="1811" y="3870"/>
                  <a:pt x="1870" y="3906"/>
                  <a:pt x="1918" y="3942"/>
                </a:cubicBezTo>
                <a:lnTo>
                  <a:pt x="1953" y="3966"/>
                </a:lnTo>
                <a:cubicBezTo>
                  <a:pt x="1977" y="3989"/>
                  <a:pt x="2001" y="4001"/>
                  <a:pt x="2025" y="4013"/>
                </a:cubicBezTo>
                <a:cubicBezTo>
                  <a:pt x="2061" y="4049"/>
                  <a:pt x="2108" y="4073"/>
                  <a:pt x="2144" y="4097"/>
                </a:cubicBezTo>
                <a:cubicBezTo>
                  <a:pt x="2137" y="4093"/>
                  <a:pt x="2134" y="4092"/>
                  <a:pt x="2133" y="4092"/>
                </a:cubicBezTo>
                <a:lnTo>
                  <a:pt x="2133" y="4092"/>
                </a:lnTo>
                <a:cubicBezTo>
                  <a:pt x="2128" y="4092"/>
                  <a:pt x="2181" y="4125"/>
                  <a:pt x="2164" y="4125"/>
                </a:cubicBezTo>
                <a:cubicBezTo>
                  <a:pt x="2162" y="4125"/>
                  <a:pt x="2158" y="4125"/>
                  <a:pt x="2153" y="4123"/>
                </a:cubicBezTo>
                <a:lnTo>
                  <a:pt x="2153" y="4123"/>
                </a:lnTo>
                <a:cubicBezTo>
                  <a:pt x="2205" y="4142"/>
                  <a:pt x="2311" y="4216"/>
                  <a:pt x="2311" y="4216"/>
                </a:cubicBezTo>
                <a:cubicBezTo>
                  <a:pt x="2180" y="4120"/>
                  <a:pt x="2073" y="4037"/>
                  <a:pt x="2037" y="4013"/>
                </a:cubicBezTo>
                <a:lnTo>
                  <a:pt x="2037" y="4013"/>
                </a:lnTo>
                <a:cubicBezTo>
                  <a:pt x="2102" y="4050"/>
                  <a:pt x="2121" y="4059"/>
                  <a:pt x="2126" y="4059"/>
                </a:cubicBezTo>
                <a:cubicBezTo>
                  <a:pt x="2130" y="4059"/>
                  <a:pt x="2122" y="4051"/>
                  <a:pt x="2126" y="4051"/>
                </a:cubicBezTo>
                <a:cubicBezTo>
                  <a:pt x="2131" y="4051"/>
                  <a:pt x="2150" y="4060"/>
                  <a:pt x="2215" y="4097"/>
                </a:cubicBezTo>
                <a:cubicBezTo>
                  <a:pt x="2263" y="4132"/>
                  <a:pt x="2192" y="4097"/>
                  <a:pt x="2287" y="4168"/>
                </a:cubicBezTo>
                <a:cubicBezTo>
                  <a:pt x="2287" y="4168"/>
                  <a:pt x="2275" y="4168"/>
                  <a:pt x="2215" y="4120"/>
                </a:cubicBezTo>
                <a:cubicBezTo>
                  <a:pt x="2213" y="4120"/>
                  <a:pt x="2211" y="4120"/>
                  <a:pt x="2210" y="4120"/>
                </a:cubicBezTo>
                <a:cubicBezTo>
                  <a:pt x="2174" y="4120"/>
                  <a:pt x="2393" y="4251"/>
                  <a:pt x="2358" y="4251"/>
                </a:cubicBezTo>
                <a:cubicBezTo>
                  <a:pt x="2394" y="4263"/>
                  <a:pt x="2430" y="4287"/>
                  <a:pt x="2465" y="4299"/>
                </a:cubicBezTo>
                <a:cubicBezTo>
                  <a:pt x="2430" y="4216"/>
                  <a:pt x="2406" y="4144"/>
                  <a:pt x="2394" y="4108"/>
                </a:cubicBezTo>
                <a:cubicBezTo>
                  <a:pt x="2388" y="4089"/>
                  <a:pt x="2387" y="4081"/>
                  <a:pt x="2388" y="4081"/>
                </a:cubicBezTo>
                <a:lnTo>
                  <a:pt x="2388" y="4081"/>
                </a:lnTo>
                <a:cubicBezTo>
                  <a:pt x="2391" y="4081"/>
                  <a:pt x="2421" y="4159"/>
                  <a:pt x="2430" y="4168"/>
                </a:cubicBezTo>
                <a:lnTo>
                  <a:pt x="2334" y="3799"/>
                </a:lnTo>
                <a:cubicBezTo>
                  <a:pt x="2323" y="3787"/>
                  <a:pt x="2311" y="3751"/>
                  <a:pt x="2299" y="3704"/>
                </a:cubicBezTo>
                <a:lnTo>
                  <a:pt x="2275" y="3632"/>
                </a:lnTo>
                <a:lnTo>
                  <a:pt x="2275" y="3632"/>
                </a:lnTo>
                <a:cubicBezTo>
                  <a:pt x="2287" y="3680"/>
                  <a:pt x="2287" y="3692"/>
                  <a:pt x="2311" y="3775"/>
                </a:cubicBezTo>
                <a:lnTo>
                  <a:pt x="2311" y="3787"/>
                </a:lnTo>
                <a:cubicBezTo>
                  <a:pt x="2317" y="3811"/>
                  <a:pt x="2321" y="3826"/>
                  <a:pt x="2323" y="3835"/>
                </a:cubicBezTo>
                <a:lnTo>
                  <a:pt x="2323" y="3835"/>
                </a:lnTo>
                <a:cubicBezTo>
                  <a:pt x="2323" y="3831"/>
                  <a:pt x="2323" y="3827"/>
                  <a:pt x="2323" y="3823"/>
                </a:cubicBezTo>
                <a:cubicBezTo>
                  <a:pt x="2323" y="3813"/>
                  <a:pt x="2323" y="3806"/>
                  <a:pt x="2324" y="3806"/>
                </a:cubicBezTo>
                <a:cubicBezTo>
                  <a:pt x="2326" y="3806"/>
                  <a:pt x="2332" y="3824"/>
                  <a:pt x="2346" y="3882"/>
                </a:cubicBezTo>
                <a:cubicBezTo>
                  <a:pt x="2382" y="4001"/>
                  <a:pt x="2358" y="3978"/>
                  <a:pt x="2370" y="4049"/>
                </a:cubicBezTo>
                <a:cubicBezTo>
                  <a:pt x="2346" y="3966"/>
                  <a:pt x="2334" y="3930"/>
                  <a:pt x="2311" y="3858"/>
                </a:cubicBezTo>
                <a:cubicBezTo>
                  <a:pt x="2311" y="3847"/>
                  <a:pt x="2299" y="3799"/>
                  <a:pt x="2287" y="3739"/>
                </a:cubicBezTo>
                <a:lnTo>
                  <a:pt x="2275" y="3680"/>
                </a:lnTo>
                <a:cubicBezTo>
                  <a:pt x="2263" y="3656"/>
                  <a:pt x="2263" y="3644"/>
                  <a:pt x="2251" y="3620"/>
                </a:cubicBezTo>
                <a:lnTo>
                  <a:pt x="2251" y="3620"/>
                </a:lnTo>
                <a:cubicBezTo>
                  <a:pt x="2260" y="3666"/>
                  <a:pt x="2277" y="3719"/>
                  <a:pt x="2273" y="3719"/>
                </a:cubicBezTo>
                <a:cubicBezTo>
                  <a:pt x="2271" y="3719"/>
                  <a:pt x="2268" y="3715"/>
                  <a:pt x="2263" y="3704"/>
                </a:cubicBezTo>
                <a:lnTo>
                  <a:pt x="2215" y="3525"/>
                </a:lnTo>
                <a:lnTo>
                  <a:pt x="2215" y="3525"/>
                </a:lnTo>
                <a:cubicBezTo>
                  <a:pt x="2215" y="3554"/>
                  <a:pt x="2246" y="3637"/>
                  <a:pt x="2240" y="3637"/>
                </a:cubicBezTo>
                <a:cubicBezTo>
                  <a:pt x="2238" y="3637"/>
                  <a:pt x="2234" y="3632"/>
                  <a:pt x="2227" y="3620"/>
                </a:cubicBezTo>
                <a:cubicBezTo>
                  <a:pt x="2227" y="3561"/>
                  <a:pt x="2192" y="3513"/>
                  <a:pt x="2192" y="3466"/>
                </a:cubicBezTo>
                <a:cubicBezTo>
                  <a:pt x="2188" y="3448"/>
                  <a:pt x="2190" y="3443"/>
                  <a:pt x="2193" y="3443"/>
                </a:cubicBezTo>
                <a:cubicBezTo>
                  <a:pt x="2199" y="3443"/>
                  <a:pt x="2210" y="3457"/>
                  <a:pt x="2215" y="3457"/>
                </a:cubicBezTo>
                <a:cubicBezTo>
                  <a:pt x="2218" y="3457"/>
                  <a:pt x="2218" y="3453"/>
                  <a:pt x="2215" y="3442"/>
                </a:cubicBezTo>
                <a:lnTo>
                  <a:pt x="2215" y="3442"/>
                </a:lnTo>
                <a:cubicBezTo>
                  <a:pt x="2215" y="3442"/>
                  <a:pt x="2215" y="3443"/>
                  <a:pt x="2215" y="3443"/>
                </a:cubicBezTo>
                <a:cubicBezTo>
                  <a:pt x="2213" y="3443"/>
                  <a:pt x="2192" y="3346"/>
                  <a:pt x="2192" y="3335"/>
                </a:cubicBezTo>
                <a:cubicBezTo>
                  <a:pt x="2180" y="3299"/>
                  <a:pt x="2168" y="3311"/>
                  <a:pt x="2156" y="3239"/>
                </a:cubicBezTo>
                <a:cubicBezTo>
                  <a:pt x="2151" y="3220"/>
                  <a:pt x="2150" y="3215"/>
                  <a:pt x="2151" y="3215"/>
                </a:cubicBezTo>
                <a:lnTo>
                  <a:pt x="2151" y="3215"/>
                </a:lnTo>
                <a:cubicBezTo>
                  <a:pt x="2151" y="3215"/>
                  <a:pt x="2151" y="3215"/>
                  <a:pt x="2152" y="3217"/>
                </a:cubicBezTo>
                <a:lnTo>
                  <a:pt x="2152" y="3217"/>
                </a:lnTo>
                <a:cubicBezTo>
                  <a:pt x="2131" y="3156"/>
                  <a:pt x="2119" y="3042"/>
                  <a:pt x="2088" y="2994"/>
                </a:cubicBezTo>
                <a:lnTo>
                  <a:pt x="2088" y="2994"/>
                </a:lnTo>
                <a:cubicBezTo>
                  <a:pt x="2087" y="2988"/>
                  <a:pt x="2073" y="2946"/>
                  <a:pt x="2073" y="2918"/>
                </a:cubicBezTo>
                <a:cubicBezTo>
                  <a:pt x="2073" y="2920"/>
                  <a:pt x="2072" y="2921"/>
                  <a:pt x="2071" y="2921"/>
                </a:cubicBezTo>
                <a:cubicBezTo>
                  <a:pt x="2066" y="2921"/>
                  <a:pt x="2043" y="2870"/>
                  <a:pt x="2038" y="2870"/>
                </a:cubicBezTo>
                <a:lnTo>
                  <a:pt x="2038" y="2870"/>
                </a:lnTo>
                <a:cubicBezTo>
                  <a:pt x="2036" y="2870"/>
                  <a:pt x="2038" y="2882"/>
                  <a:pt x="2049" y="2918"/>
                </a:cubicBezTo>
                <a:cubicBezTo>
                  <a:pt x="2049" y="2916"/>
                  <a:pt x="2049" y="2912"/>
                  <a:pt x="2049" y="2906"/>
                </a:cubicBezTo>
                <a:cubicBezTo>
                  <a:pt x="2061" y="2942"/>
                  <a:pt x="2061" y="2977"/>
                  <a:pt x="2061" y="2977"/>
                </a:cubicBezTo>
                <a:cubicBezTo>
                  <a:pt x="2037" y="2918"/>
                  <a:pt x="2013" y="2870"/>
                  <a:pt x="2001" y="2846"/>
                </a:cubicBezTo>
                <a:lnTo>
                  <a:pt x="2001" y="2846"/>
                </a:lnTo>
                <a:cubicBezTo>
                  <a:pt x="2001" y="2882"/>
                  <a:pt x="2013" y="2894"/>
                  <a:pt x="2025" y="2918"/>
                </a:cubicBezTo>
                <a:cubicBezTo>
                  <a:pt x="2035" y="2946"/>
                  <a:pt x="2039" y="2955"/>
                  <a:pt x="2038" y="2955"/>
                </a:cubicBezTo>
                <a:cubicBezTo>
                  <a:pt x="2037" y="2955"/>
                  <a:pt x="2019" y="2915"/>
                  <a:pt x="2014" y="2915"/>
                </a:cubicBezTo>
                <a:cubicBezTo>
                  <a:pt x="2013" y="2915"/>
                  <a:pt x="2013" y="2916"/>
                  <a:pt x="2013" y="2918"/>
                </a:cubicBezTo>
                <a:cubicBezTo>
                  <a:pt x="1991" y="2873"/>
                  <a:pt x="1968" y="2786"/>
                  <a:pt x="1956" y="2786"/>
                </a:cubicBezTo>
                <a:cubicBezTo>
                  <a:pt x="1955" y="2786"/>
                  <a:pt x="1954" y="2786"/>
                  <a:pt x="1953" y="2787"/>
                </a:cubicBezTo>
                <a:cubicBezTo>
                  <a:pt x="1953" y="2746"/>
                  <a:pt x="1953" y="2722"/>
                  <a:pt x="1961" y="2722"/>
                </a:cubicBezTo>
                <a:cubicBezTo>
                  <a:pt x="1964" y="2722"/>
                  <a:pt x="1970" y="2728"/>
                  <a:pt x="1977" y="2739"/>
                </a:cubicBezTo>
                <a:cubicBezTo>
                  <a:pt x="1965" y="2656"/>
                  <a:pt x="1942" y="2525"/>
                  <a:pt x="1930" y="2489"/>
                </a:cubicBezTo>
                <a:cubicBezTo>
                  <a:pt x="1918" y="2430"/>
                  <a:pt x="1894" y="2323"/>
                  <a:pt x="1870" y="2311"/>
                </a:cubicBezTo>
                <a:lnTo>
                  <a:pt x="1870" y="2311"/>
                </a:lnTo>
                <a:cubicBezTo>
                  <a:pt x="1882" y="2346"/>
                  <a:pt x="1894" y="2382"/>
                  <a:pt x="1894" y="2418"/>
                </a:cubicBezTo>
                <a:cubicBezTo>
                  <a:pt x="1870" y="2358"/>
                  <a:pt x="1870" y="2287"/>
                  <a:pt x="1858" y="2251"/>
                </a:cubicBezTo>
                <a:cubicBezTo>
                  <a:pt x="1846" y="2227"/>
                  <a:pt x="1834" y="2227"/>
                  <a:pt x="1834" y="2180"/>
                </a:cubicBezTo>
                <a:cubicBezTo>
                  <a:pt x="1846" y="2180"/>
                  <a:pt x="1834" y="2132"/>
                  <a:pt x="1811" y="2049"/>
                </a:cubicBezTo>
                <a:cubicBezTo>
                  <a:pt x="1787" y="1918"/>
                  <a:pt x="1763" y="1953"/>
                  <a:pt x="1751" y="1846"/>
                </a:cubicBezTo>
                <a:lnTo>
                  <a:pt x="1751" y="1846"/>
                </a:lnTo>
                <a:lnTo>
                  <a:pt x="1763" y="1858"/>
                </a:lnTo>
                <a:cubicBezTo>
                  <a:pt x="1739" y="1799"/>
                  <a:pt x="1727" y="1763"/>
                  <a:pt x="1715" y="1739"/>
                </a:cubicBezTo>
                <a:cubicBezTo>
                  <a:pt x="1703" y="1680"/>
                  <a:pt x="1680" y="1620"/>
                  <a:pt x="1644" y="1489"/>
                </a:cubicBezTo>
                <a:lnTo>
                  <a:pt x="1632" y="1430"/>
                </a:lnTo>
                <a:cubicBezTo>
                  <a:pt x="1608" y="1370"/>
                  <a:pt x="1584" y="1263"/>
                  <a:pt x="1561" y="1168"/>
                </a:cubicBezTo>
                <a:lnTo>
                  <a:pt x="1561" y="1168"/>
                </a:lnTo>
                <a:cubicBezTo>
                  <a:pt x="1561" y="1207"/>
                  <a:pt x="1561" y="1222"/>
                  <a:pt x="1567" y="1245"/>
                </a:cubicBezTo>
                <a:lnTo>
                  <a:pt x="1567" y="1245"/>
                </a:lnTo>
                <a:lnTo>
                  <a:pt x="1525" y="1108"/>
                </a:lnTo>
                <a:lnTo>
                  <a:pt x="1525" y="1108"/>
                </a:lnTo>
                <a:cubicBezTo>
                  <a:pt x="1531" y="1134"/>
                  <a:pt x="1534" y="1156"/>
                  <a:pt x="1532" y="1156"/>
                </a:cubicBezTo>
                <a:cubicBezTo>
                  <a:pt x="1530" y="1156"/>
                  <a:pt x="1524" y="1140"/>
                  <a:pt x="1513" y="1096"/>
                </a:cubicBezTo>
                <a:lnTo>
                  <a:pt x="1513" y="1096"/>
                </a:lnTo>
                <a:cubicBezTo>
                  <a:pt x="1522" y="1151"/>
                  <a:pt x="1545" y="1267"/>
                  <a:pt x="1539" y="1267"/>
                </a:cubicBezTo>
                <a:cubicBezTo>
                  <a:pt x="1538" y="1267"/>
                  <a:pt x="1533" y="1256"/>
                  <a:pt x="1525" y="1227"/>
                </a:cubicBezTo>
                <a:cubicBezTo>
                  <a:pt x="1537" y="1215"/>
                  <a:pt x="1501" y="1108"/>
                  <a:pt x="1477" y="1037"/>
                </a:cubicBezTo>
                <a:lnTo>
                  <a:pt x="1477" y="1037"/>
                </a:lnTo>
                <a:cubicBezTo>
                  <a:pt x="1487" y="1067"/>
                  <a:pt x="1491" y="1078"/>
                  <a:pt x="1490" y="1078"/>
                </a:cubicBezTo>
                <a:cubicBezTo>
                  <a:pt x="1489" y="1078"/>
                  <a:pt x="1462" y="1006"/>
                  <a:pt x="1453" y="989"/>
                </a:cubicBezTo>
                <a:cubicBezTo>
                  <a:pt x="1446" y="960"/>
                  <a:pt x="1444" y="950"/>
                  <a:pt x="1446" y="950"/>
                </a:cubicBezTo>
                <a:lnTo>
                  <a:pt x="1446" y="950"/>
                </a:lnTo>
                <a:cubicBezTo>
                  <a:pt x="1448" y="950"/>
                  <a:pt x="1465" y="1001"/>
                  <a:pt x="1465" y="1001"/>
                </a:cubicBezTo>
                <a:lnTo>
                  <a:pt x="1418" y="835"/>
                </a:lnTo>
                <a:lnTo>
                  <a:pt x="1418" y="835"/>
                </a:lnTo>
                <a:cubicBezTo>
                  <a:pt x="1423" y="852"/>
                  <a:pt x="1425" y="859"/>
                  <a:pt x="1424" y="859"/>
                </a:cubicBezTo>
                <a:cubicBezTo>
                  <a:pt x="1423" y="859"/>
                  <a:pt x="1397" y="774"/>
                  <a:pt x="1394" y="774"/>
                </a:cubicBezTo>
                <a:cubicBezTo>
                  <a:pt x="1394" y="774"/>
                  <a:pt x="1394" y="774"/>
                  <a:pt x="1394" y="775"/>
                </a:cubicBezTo>
                <a:cubicBezTo>
                  <a:pt x="1383" y="700"/>
                  <a:pt x="1343" y="518"/>
                  <a:pt x="1353" y="518"/>
                </a:cubicBezTo>
                <a:lnTo>
                  <a:pt x="1353" y="518"/>
                </a:lnTo>
                <a:cubicBezTo>
                  <a:pt x="1354" y="518"/>
                  <a:pt x="1356" y="520"/>
                  <a:pt x="1358" y="525"/>
                </a:cubicBezTo>
                <a:lnTo>
                  <a:pt x="1382" y="632"/>
                </a:lnTo>
                <a:lnTo>
                  <a:pt x="1406" y="691"/>
                </a:lnTo>
                <a:cubicBezTo>
                  <a:pt x="1370" y="549"/>
                  <a:pt x="1334" y="441"/>
                  <a:pt x="1299" y="334"/>
                </a:cubicBezTo>
                <a:cubicBezTo>
                  <a:pt x="1275" y="227"/>
                  <a:pt x="1239" y="144"/>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318" name="Shape 318"/>
        <p:cNvGrpSpPr/>
        <p:nvPr/>
      </p:nvGrpSpPr>
      <p:grpSpPr>
        <a:xfrm>
          <a:off x="0" y="0"/>
          <a:ext cx="0" cy="0"/>
          <a:chOff x="0" y="0"/>
          <a:chExt cx="0" cy="0"/>
        </a:xfrm>
      </p:grpSpPr>
      <p:sp>
        <p:nvSpPr>
          <p:cNvPr id="319" name="Google Shape;319;p29"/>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
        <p:nvSpPr>
          <p:cNvPr id="320" name="Google Shape;320;p29"/>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pic>
        <p:nvPicPr>
          <p:cNvPr id="30" name="Google Shape;30;p4"/>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31" name="Google Shape;31;p4"/>
          <p:cNvGrpSpPr/>
          <p:nvPr/>
        </p:nvGrpSpPr>
        <p:grpSpPr>
          <a:xfrm>
            <a:off x="0" y="0"/>
            <a:ext cx="9150600" cy="5145300"/>
            <a:chOff x="0" y="0"/>
            <a:chExt cx="9150600" cy="5145300"/>
          </a:xfrm>
        </p:grpSpPr>
        <p:sp>
          <p:nvSpPr>
            <p:cNvPr id="32" name="Google Shape;32;p4"/>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algn="ctr">
              <a:spcBef>
                <a:spcPts val="0"/>
              </a:spcBef>
              <a:spcAft>
                <a:spcPts val="0"/>
              </a:spcAft>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4"/>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b="1"/>
            </a:lvl1pPr>
            <a:lvl2pPr indent="-323850" lvl="1" marL="914400" algn="ctr">
              <a:spcBef>
                <a:spcPts val="0"/>
              </a:spcBef>
              <a:spcAft>
                <a:spcPts val="0"/>
              </a:spcAft>
              <a:buSzPts val="1500"/>
              <a:buChar char="○"/>
              <a:defRPr sz="1500"/>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pic>
        <p:nvPicPr>
          <p:cNvPr id="39" name="Google Shape;39;p5"/>
          <p:cNvPicPr preferRelativeResize="0"/>
          <p:nvPr/>
        </p:nvPicPr>
        <p:blipFill>
          <a:blip r:embed="rId2">
            <a:alphaModFix amt="25000"/>
          </a:blip>
          <a:stretch>
            <a:fillRect/>
          </a:stretch>
        </p:blipFill>
        <p:spPr>
          <a:xfrm flipH="1">
            <a:off x="0" y="0"/>
            <a:ext cx="9144000" cy="5143530"/>
          </a:xfrm>
          <a:prstGeom prst="rect">
            <a:avLst/>
          </a:prstGeom>
          <a:noFill/>
          <a:ln>
            <a:noFill/>
          </a:ln>
        </p:spPr>
      </p:pic>
      <p:grpSp>
        <p:nvGrpSpPr>
          <p:cNvPr id="40" name="Google Shape;40;p5"/>
          <p:cNvGrpSpPr/>
          <p:nvPr/>
        </p:nvGrpSpPr>
        <p:grpSpPr>
          <a:xfrm>
            <a:off x="0" y="0"/>
            <a:ext cx="9150600" cy="5145300"/>
            <a:chOff x="0" y="0"/>
            <a:chExt cx="9150600" cy="5145300"/>
          </a:xfrm>
        </p:grpSpPr>
        <p:sp>
          <p:nvSpPr>
            <p:cNvPr id="41" name="Google Shape;41;p5"/>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5"/>
          <p:cNvSpPr txBox="1"/>
          <p:nvPr>
            <p:ph idx="2" type="title"/>
          </p:nvPr>
        </p:nvSpPr>
        <p:spPr>
          <a:xfrm>
            <a:off x="2368500" y="1344528"/>
            <a:ext cx="3043800" cy="502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7" name="Google Shape;47;p5"/>
          <p:cNvSpPr txBox="1"/>
          <p:nvPr>
            <p:ph idx="1" type="subTitle"/>
          </p:nvPr>
        </p:nvSpPr>
        <p:spPr>
          <a:xfrm>
            <a:off x="2368500" y="1795025"/>
            <a:ext cx="3043800" cy="109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5"/>
          <p:cNvSpPr txBox="1"/>
          <p:nvPr>
            <p:ph idx="3" type="title"/>
          </p:nvPr>
        </p:nvSpPr>
        <p:spPr>
          <a:xfrm>
            <a:off x="3971975" y="3009200"/>
            <a:ext cx="3043800" cy="483300"/>
          </a:xfrm>
          <a:prstGeom prst="rect">
            <a:avLst/>
          </a:prstGeom>
          <a:solidFill>
            <a:schemeClr val="dk1"/>
          </a:solidFill>
        </p:spPr>
        <p:txBody>
          <a:bodyPr anchorCtr="0" anchor="b" bIns="91425" lIns="91425" spcFirstLastPara="1" rIns="91425" wrap="square" tIns="91425">
            <a:noAutofit/>
          </a:bodyPr>
          <a:lstStyle>
            <a:lvl1pPr lvl="0" rtl="0" algn="r">
              <a:spcBef>
                <a:spcPts val="0"/>
              </a:spcBef>
              <a:spcAft>
                <a:spcPts val="0"/>
              </a:spcAft>
              <a:buSzPts val="2000"/>
              <a:buNone/>
              <a:defRPr sz="2200">
                <a:solidFill>
                  <a:schemeClr val="dk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9" name="Google Shape;49;p5"/>
          <p:cNvSpPr txBox="1"/>
          <p:nvPr>
            <p:ph idx="4" type="subTitle"/>
          </p:nvPr>
        </p:nvSpPr>
        <p:spPr>
          <a:xfrm>
            <a:off x="3971978" y="3440277"/>
            <a:ext cx="3043800" cy="109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pic>
        <p:nvPicPr>
          <p:cNvPr id="51" name="Google Shape;51;p6"/>
          <p:cNvPicPr preferRelativeResize="0"/>
          <p:nvPr/>
        </p:nvPicPr>
        <p:blipFill>
          <a:blip r:embed="rId2">
            <a:alphaModFix amt="25000"/>
          </a:blip>
          <a:stretch>
            <a:fillRect/>
          </a:stretch>
        </p:blipFill>
        <p:spPr>
          <a:xfrm>
            <a:off x="0" y="0"/>
            <a:ext cx="9144000" cy="5143530"/>
          </a:xfrm>
          <a:prstGeom prst="rect">
            <a:avLst/>
          </a:prstGeom>
          <a:noFill/>
          <a:ln>
            <a:noFill/>
          </a:ln>
        </p:spPr>
      </p:pic>
      <p:grpSp>
        <p:nvGrpSpPr>
          <p:cNvPr id="52" name="Google Shape;52;p6"/>
          <p:cNvGrpSpPr/>
          <p:nvPr/>
        </p:nvGrpSpPr>
        <p:grpSpPr>
          <a:xfrm>
            <a:off x="0" y="0"/>
            <a:ext cx="9150600" cy="5145300"/>
            <a:chOff x="0" y="0"/>
            <a:chExt cx="9150600" cy="5145300"/>
          </a:xfrm>
        </p:grpSpPr>
        <p:sp>
          <p:nvSpPr>
            <p:cNvPr id="53" name="Google Shape;53;p6"/>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pic>
        <p:nvPicPr>
          <p:cNvPr id="59" name="Google Shape;59;p7"/>
          <p:cNvPicPr preferRelativeResize="0"/>
          <p:nvPr/>
        </p:nvPicPr>
        <p:blipFill>
          <a:blip r:embed="rId2">
            <a:alphaModFix amt="25000"/>
          </a:blip>
          <a:stretch>
            <a:fillRect/>
          </a:stretch>
        </p:blipFill>
        <p:spPr>
          <a:xfrm flipH="1" rot="10800000">
            <a:off x="0" y="0"/>
            <a:ext cx="9144000" cy="5143530"/>
          </a:xfrm>
          <a:prstGeom prst="rect">
            <a:avLst/>
          </a:prstGeom>
          <a:noFill/>
          <a:ln>
            <a:noFill/>
          </a:ln>
        </p:spPr>
      </p:pic>
      <p:grpSp>
        <p:nvGrpSpPr>
          <p:cNvPr id="60" name="Google Shape;60;p7"/>
          <p:cNvGrpSpPr/>
          <p:nvPr/>
        </p:nvGrpSpPr>
        <p:grpSpPr>
          <a:xfrm>
            <a:off x="0" y="0"/>
            <a:ext cx="9150600" cy="5145300"/>
            <a:chOff x="0" y="0"/>
            <a:chExt cx="9150600" cy="5145300"/>
          </a:xfrm>
        </p:grpSpPr>
        <p:sp>
          <p:nvSpPr>
            <p:cNvPr id="61" name="Google Shape;61;p7"/>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7"/>
          <p:cNvSpPr txBox="1"/>
          <p:nvPr>
            <p:ph type="title"/>
          </p:nvPr>
        </p:nvSpPr>
        <p:spPr>
          <a:xfrm>
            <a:off x="713100" y="445025"/>
            <a:ext cx="77178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7"/>
          <p:cNvSpPr txBox="1"/>
          <p:nvPr>
            <p:ph idx="1" type="body"/>
          </p:nvPr>
        </p:nvSpPr>
        <p:spPr>
          <a:xfrm>
            <a:off x="713100" y="1936550"/>
            <a:ext cx="3858900" cy="2145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rgbClr val="F04F46"/>
              </a:buClr>
              <a:buSzPts val="1000"/>
              <a:buFont typeface="Archivo"/>
              <a:buChar char="●"/>
              <a:defRPr sz="1400"/>
            </a:lvl1pPr>
            <a:lvl2pPr indent="-304800" lvl="1" marL="914400">
              <a:spcBef>
                <a:spcPts val="0"/>
              </a:spcBef>
              <a:spcAft>
                <a:spcPts val="0"/>
              </a:spcAft>
              <a:buClr>
                <a:srgbClr val="FFF5E0"/>
              </a:buClr>
              <a:buSzPts val="1200"/>
              <a:buFont typeface="Archivo"/>
              <a:buChar char="○"/>
              <a:defRPr sz="1200"/>
            </a:lvl2pPr>
            <a:lvl3pPr indent="-304800" lvl="2" marL="1371600">
              <a:spcBef>
                <a:spcPts val="0"/>
              </a:spcBef>
              <a:spcAft>
                <a:spcPts val="0"/>
              </a:spcAft>
              <a:buClr>
                <a:srgbClr val="FFF5E0"/>
              </a:buClr>
              <a:buSzPts val="1200"/>
              <a:buFont typeface="Archivo"/>
              <a:buChar char="■"/>
              <a:defRPr sz="1200"/>
            </a:lvl3pPr>
            <a:lvl4pPr indent="-304800" lvl="3" marL="1828800">
              <a:spcBef>
                <a:spcPts val="0"/>
              </a:spcBef>
              <a:spcAft>
                <a:spcPts val="0"/>
              </a:spcAft>
              <a:buClr>
                <a:srgbClr val="FFF5E0"/>
              </a:buClr>
              <a:buSzPts val="1200"/>
              <a:buFont typeface="Archivo"/>
              <a:buChar char="●"/>
              <a:defRPr sz="1200"/>
            </a:lvl4pPr>
            <a:lvl5pPr indent="-304800" lvl="4" marL="2286000">
              <a:spcBef>
                <a:spcPts val="0"/>
              </a:spcBef>
              <a:spcAft>
                <a:spcPts val="0"/>
              </a:spcAft>
              <a:buClr>
                <a:srgbClr val="FFF5E0"/>
              </a:buClr>
              <a:buSzPts val="1200"/>
              <a:buFont typeface="Archivo"/>
              <a:buChar char="○"/>
              <a:defRPr sz="1200"/>
            </a:lvl5pPr>
            <a:lvl6pPr indent="-304800" lvl="5" marL="2743200">
              <a:spcBef>
                <a:spcPts val="0"/>
              </a:spcBef>
              <a:spcAft>
                <a:spcPts val="0"/>
              </a:spcAft>
              <a:buClr>
                <a:srgbClr val="FFF5E0"/>
              </a:buClr>
              <a:buSzPts val="1200"/>
              <a:buFont typeface="Archivo"/>
              <a:buChar char="■"/>
              <a:defRPr sz="1200"/>
            </a:lvl6pPr>
            <a:lvl7pPr indent="-304800" lvl="6" marL="3200400">
              <a:spcBef>
                <a:spcPts val="0"/>
              </a:spcBef>
              <a:spcAft>
                <a:spcPts val="0"/>
              </a:spcAft>
              <a:buClr>
                <a:srgbClr val="FFF5E0"/>
              </a:buClr>
              <a:buSzPts val="1200"/>
              <a:buFont typeface="Archivo"/>
              <a:buChar char="●"/>
              <a:defRPr sz="1200"/>
            </a:lvl7pPr>
            <a:lvl8pPr indent="-304800" lvl="7" marL="3657600">
              <a:spcBef>
                <a:spcPts val="0"/>
              </a:spcBef>
              <a:spcAft>
                <a:spcPts val="0"/>
              </a:spcAft>
              <a:buClr>
                <a:srgbClr val="FFF5E0"/>
              </a:buClr>
              <a:buSzPts val="1200"/>
              <a:buFont typeface="Archivo"/>
              <a:buChar char="○"/>
              <a:defRPr sz="1200"/>
            </a:lvl8pPr>
            <a:lvl9pPr indent="-304800" lvl="8" marL="4114800">
              <a:spcBef>
                <a:spcPts val="0"/>
              </a:spcBef>
              <a:spcAft>
                <a:spcPts val="0"/>
              </a:spcAft>
              <a:buClr>
                <a:srgbClr val="FFF5E0"/>
              </a:buClr>
              <a:buSzPts val="1200"/>
              <a:buFont typeface="Archivo"/>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pic>
        <p:nvPicPr>
          <p:cNvPr id="68" name="Google Shape;68;p8"/>
          <p:cNvPicPr preferRelativeResize="0"/>
          <p:nvPr/>
        </p:nvPicPr>
        <p:blipFill>
          <a:blip r:embed="rId2">
            <a:alphaModFix amt="25000"/>
          </a:blip>
          <a:stretch>
            <a:fillRect/>
          </a:stretch>
        </p:blipFill>
        <p:spPr>
          <a:xfrm flipH="1">
            <a:off x="0" y="0"/>
            <a:ext cx="9144000" cy="5143530"/>
          </a:xfrm>
          <a:prstGeom prst="rect">
            <a:avLst/>
          </a:prstGeom>
          <a:noFill/>
          <a:ln>
            <a:noFill/>
          </a:ln>
        </p:spPr>
      </p:pic>
      <p:sp>
        <p:nvSpPr>
          <p:cNvPr id="69" name="Google Shape;69;p8"/>
          <p:cNvSpPr txBox="1"/>
          <p:nvPr>
            <p:ph type="title"/>
          </p:nvPr>
        </p:nvSpPr>
        <p:spPr>
          <a:xfrm>
            <a:off x="3281675" y="2571750"/>
            <a:ext cx="5149200" cy="1162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6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70" name="Google Shape;70;p8"/>
          <p:cNvSpPr/>
          <p:nvPr/>
        </p:nvSpPr>
        <p:spPr>
          <a:xfrm>
            <a:off x="-2121812" y="-30700"/>
            <a:ext cx="5246918" cy="5271424"/>
          </a:xfrm>
          <a:custGeom>
            <a:rect b="b" l="l" r="r" t="t"/>
            <a:pathLst>
              <a:path extrusionOk="0" h="35707" w="35541">
                <a:moveTo>
                  <a:pt x="31826" y="6953"/>
                </a:moveTo>
                <a:cubicBezTo>
                  <a:pt x="31826" y="6953"/>
                  <a:pt x="31826" y="6953"/>
                  <a:pt x="31826" y="6953"/>
                </a:cubicBezTo>
                <a:cubicBezTo>
                  <a:pt x="31826" y="6953"/>
                  <a:pt x="31826" y="6953"/>
                  <a:pt x="31826" y="6953"/>
                </a:cubicBezTo>
                <a:lnTo>
                  <a:pt x="31826" y="6953"/>
                </a:lnTo>
                <a:cubicBezTo>
                  <a:pt x="31826" y="6953"/>
                  <a:pt x="31826" y="6953"/>
                  <a:pt x="31826" y="6953"/>
                </a:cubicBezTo>
                <a:close/>
                <a:moveTo>
                  <a:pt x="31826" y="6953"/>
                </a:moveTo>
                <a:cubicBezTo>
                  <a:pt x="31857" y="6985"/>
                  <a:pt x="31889" y="7015"/>
                  <a:pt x="31921" y="7037"/>
                </a:cubicBezTo>
                <a:cubicBezTo>
                  <a:pt x="31885" y="7013"/>
                  <a:pt x="31861" y="6977"/>
                  <a:pt x="31826" y="6953"/>
                </a:cubicBezTo>
                <a:close/>
                <a:moveTo>
                  <a:pt x="32981" y="8777"/>
                </a:moveTo>
                <a:lnTo>
                  <a:pt x="32985" y="8790"/>
                </a:lnTo>
                <a:lnTo>
                  <a:pt x="32985" y="8790"/>
                </a:lnTo>
                <a:cubicBezTo>
                  <a:pt x="32983" y="8785"/>
                  <a:pt x="32982" y="8781"/>
                  <a:pt x="32981" y="8777"/>
                </a:cubicBezTo>
                <a:close/>
                <a:moveTo>
                  <a:pt x="34240" y="11476"/>
                </a:moveTo>
                <a:cubicBezTo>
                  <a:pt x="34241" y="11480"/>
                  <a:pt x="34242" y="11485"/>
                  <a:pt x="34243" y="11490"/>
                </a:cubicBezTo>
                <a:cubicBezTo>
                  <a:pt x="34243" y="11486"/>
                  <a:pt x="34241" y="11481"/>
                  <a:pt x="34240" y="11476"/>
                </a:cubicBezTo>
                <a:close/>
                <a:moveTo>
                  <a:pt x="679" y="12466"/>
                </a:moveTo>
                <a:lnTo>
                  <a:pt x="596" y="12633"/>
                </a:lnTo>
                <a:cubicBezTo>
                  <a:pt x="593" y="12638"/>
                  <a:pt x="591" y="12643"/>
                  <a:pt x="588" y="12649"/>
                </a:cubicBezTo>
                <a:lnTo>
                  <a:pt x="588" y="12649"/>
                </a:lnTo>
                <a:cubicBezTo>
                  <a:pt x="621" y="12592"/>
                  <a:pt x="645" y="12534"/>
                  <a:pt x="679" y="12466"/>
                </a:cubicBezTo>
                <a:close/>
                <a:moveTo>
                  <a:pt x="588" y="12649"/>
                </a:moveTo>
                <a:cubicBezTo>
                  <a:pt x="587" y="12651"/>
                  <a:pt x="585" y="12654"/>
                  <a:pt x="584" y="12656"/>
                </a:cubicBezTo>
                <a:cubicBezTo>
                  <a:pt x="580" y="12668"/>
                  <a:pt x="576" y="12679"/>
                  <a:pt x="572" y="12689"/>
                </a:cubicBezTo>
                <a:lnTo>
                  <a:pt x="572" y="12689"/>
                </a:lnTo>
                <a:cubicBezTo>
                  <a:pt x="577" y="12676"/>
                  <a:pt x="583" y="12662"/>
                  <a:pt x="588" y="12649"/>
                </a:cubicBezTo>
                <a:close/>
                <a:moveTo>
                  <a:pt x="572" y="12689"/>
                </a:moveTo>
                <a:lnTo>
                  <a:pt x="572" y="12689"/>
                </a:lnTo>
                <a:cubicBezTo>
                  <a:pt x="568" y="12699"/>
                  <a:pt x="564" y="12708"/>
                  <a:pt x="560" y="12716"/>
                </a:cubicBezTo>
                <a:cubicBezTo>
                  <a:pt x="548" y="12740"/>
                  <a:pt x="548" y="12752"/>
                  <a:pt x="536" y="12775"/>
                </a:cubicBezTo>
                <a:cubicBezTo>
                  <a:pt x="536" y="12787"/>
                  <a:pt x="536" y="12787"/>
                  <a:pt x="536" y="12811"/>
                </a:cubicBezTo>
                <a:lnTo>
                  <a:pt x="536" y="12823"/>
                </a:lnTo>
                <a:cubicBezTo>
                  <a:pt x="536" y="12835"/>
                  <a:pt x="548" y="12835"/>
                  <a:pt x="548" y="12835"/>
                </a:cubicBezTo>
                <a:lnTo>
                  <a:pt x="560" y="12835"/>
                </a:lnTo>
                <a:lnTo>
                  <a:pt x="563" y="12833"/>
                </a:lnTo>
                <a:lnTo>
                  <a:pt x="563" y="12833"/>
                </a:lnTo>
                <a:cubicBezTo>
                  <a:pt x="568" y="12835"/>
                  <a:pt x="572" y="12835"/>
                  <a:pt x="572" y="12835"/>
                </a:cubicBezTo>
                <a:lnTo>
                  <a:pt x="584" y="12823"/>
                </a:lnTo>
                <a:cubicBezTo>
                  <a:pt x="580" y="12823"/>
                  <a:pt x="578" y="12823"/>
                  <a:pt x="576" y="12823"/>
                </a:cubicBezTo>
                <a:lnTo>
                  <a:pt x="576" y="12823"/>
                </a:lnTo>
                <a:lnTo>
                  <a:pt x="563" y="12833"/>
                </a:lnTo>
                <a:lnTo>
                  <a:pt x="563" y="12833"/>
                </a:lnTo>
                <a:cubicBezTo>
                  <a:pt x="558" y="12831"/>
                  <a:pt x="553" y="12828"/>
                  <a:pt x="548" y="12823"/>
                </a:cubicBezTo>
                <a:cubicBezTo>
                  <a:pt x="536" y="12811"/>
                  <a:pt x="548" y="12799"/>
                  <a:pt x="548" y="12787"/>
                </a:cubicBezTo>
                <a:cubicBezTo>
                  <a:pt x="548" y="12775"/>
                  <a:pt x="548" y="12764"/>
                  <a:pt x="548" y="12752"/>
                </a:cubicBezTo>
                <a:cubicBezTo>
                  <a:pt x="556" y="12728"/>
                  <a:pt x="564" y="12709"/>
                  <a:pt x="572" y="12689"/>
                </a:cubicBezTo>
                <a:close/>
                <a:moveTo>
                  <a:pt x="48" y="16788"/>
                </a:moveTo>
                <a:cubicBezTo>
                  <a:pt x="48" y="16820"/>
                  <a:pt x="48" y="16852"/>
                  <a:pt x="57" y="16876"/>
                </a:cubicBezTo>
                <a:lnTo>
                  <a:pt x="57" y="16876"/>
                </a:lnTo>
                <a:lnTo>
                  <a:pt x="48" y="16788"/>
                </a:lnTo>
                <a:close/>
                <a:moveTo>
                  <a:pt x="57" y="16876"/>
                </a:moveTo>
                <a:lnTo>
                  <a:pt x="60" y="16907"/>
                </a:lnTo>
                <a:cubicBezTo>
                  <a:pt x="60" y="16907"/>
                  <a:pt x="60" y="16895"/>
                  <a:pt x="60" y="16883"/>
                </a:cubicBezTo>
                <a:cubicBezTo>
                  <a:pt x="59" y="16881"/>
                  <a:pt x="58" y="16878"/>
                  <a:pt x="57" y="16876"/>
                </a:cubicBezTo>
                <a:close/>
                <a:moveTo>
                  <a:pt x="34528" y="23408"/>
                </a:moveTo>
                <a:lnTo>
                  <a:pt x="34522" y="23426"/>
                </a:lnTo>
                <a:lnTo>
                  <a:pt x="34528" y="23420"/>
                </a:lnTo>
                <a:lnTo>
                  <a:pt x="34528" y="23408"/>
                </a:lnTo>
                <a:close/>
                <a:moveTo>
                  <a:pt x="893" y="23717"/>
                </a:moveTo>
                <a:cubicBezTo>
                  <a:pt x="901" y="23733"/>
                  <a:pt x="909" y="23749"/>
                  <a:pt x="917" y="23765"/>
                </a:cubicBezTo>
                <a:cubicBezTo>
                  <a:pt x="917" y="23765"/>
                  <a:pt x="905" y="23765"/>
                  <a:pt x="905" y="23753"/>
                </a:cubicBezTo>
                <a:cubicBezTo>
                  <a:pt x="905" y="23753"/>
                  <a:pt x="905" y="23741"/>
                  <a:pt x="893" y="23741"/>
                </a:cubicBezTo>
                <a:lnTo>
                  <a:pt x="893" y="23717"/>
                </a:lnTo>
                <a:close/>
                <a:moveTo>
                  <a:pt x="4102" y="29132"/>
                </a:moveTo>
                <a:lnTo>
                  <a:pt x="4120" y="29158"/>
                </a:lnTo>
                <a:lnTo>
                  <a:pt x="4132" y="29170"/>
                </a:lnTo>
                <a:cubicBezTo>
                  <a:pt x="4123" y="29157"/>
                  <a:pt x="4113" y="29144"/>
                  <a:pt x="4102" y="29132"/>
                </a:cubicBezTo>
                <a:close/>
                <a:moveTo>
                  <a:pt x="7561" y="32695"/>
                </a:moveTo>
                <a:cubicBezTo>
                  <a:pt x="7569" y="32700"/>
                  <a:pt x="7577" y="32705"/>
                  <a:pt x="7585" y="32709"/>
                </a:cubicBezTo>
                <a:lnTo>
                  <a:pt x="7585" y="32709"/>
                </a:lnTo>
                <a:cubicBezTo>
                  <a:pt x="7578" y="32704"/>
                  <a:pt x="7570" y="32699"/>
                  <a:pt x="7561" y="32695"/>
                </a:cubicBezTo>
                <a:close/>
                <a:moveTo>
                  <a:pt x="26303" y="33463"/>
                </a:moveTo>
                <a:cubicBezTo>
                  <a:pt x="26306" y="33468"/>
                  <a:pt x="26313" y="33468"/>
                  <a:pt x="26313" y="33468"/>
                </a:cubicBezTo>
                <a:lnTo>
                  <a:pt x="26303" y="33463"/>
                </a:lnTo>
                <a:close/>
                <a:moveTo>
                  <a:pt x="16239" y="35671"/>
                </a:moveTo>
                <a:lnTo>
                  <a:pt x="16239" y="35671"/>
                </a:lnTo>
                <a:cubicBezTo>
                  <a:pt x="16239" y="35671"/>
                  <a:pt x="16240" y="35671"/>
                  <a:pt x="16240" y="35671"/>
                </a:cubicBezTo>
                <a:cubicBezTo>
                  <a:pt x="16284" y="35675"/>
                  <a:pt x="16326" y="35676"/>
                  <a:pt x="16368" y="35676"/>
                </a:cubicBezTo>
                <a:cubicBezTo>
                  <a:pt x="16368" y="35676"/>
                  <a:pt x="16369" y="35676"/>
                  <a:pt x="16370" y="35676"/>
                </a:cubicBezTo>
                <a:lnTo>
                  <a:pt x="16370" y="35676"/>
                </a:lnTo>
                <a:cubicBezTo>
                  <a:pt x="16370" y="35676"/>
                  <a:pt x="16371" y="35676"/>
                  <a:pt x="16371" y="35676"/>
                </a:cubicBezTo>
                <a:cubicBezTo>
                  <a:pt x="16449" y="35676"/>
                  <a:pt x="16527" y="35671"/>
                  <a:pt x="16605" y="35671"/>
                </a:cubicBezTo>
                <a:lnTo>
                  <a:pt x="16605" y="35671"/>
                </a:lnTo>
                <a:cubicBezTo>
                  <a:pt x="16528" y="35671"/>
                  <a:pt x="16450" y="35676"/>
                  <a:pt x="16370" y="35676"/>
                </a:cubicBezTo>
                <a:lnTo>
                  <a:pt x="16370" y="35676"/>
                </a:lnTo>
                <a:cubicBezTo>
                  <a:pt x="16330" y="35676"/>
                  <a:pt x="16291" y="35675"/>
                  <a:pt x="16252" y="35671"/>
                </a:cubicBezTo>
                <a:cubicBezTo>
                  <a:pt x="16248" y="35671"/>
                  <a:pt x="16243" y="35671"/>
                  <a:pt x="16239" y="35671"/>
                </a:cubicBezTo>
                <a:close/>
                <a:moveTo>
                  <a:pt x="17717" y="0"/>
                </a:moveTo>
                <a:cubicBezTo>
                  <a:pt x="17717" y="12"/>
                  <a:pt x="17705" y="12"/>
                  <a:pt x="17717" y="24"/>
                </a:cubicBezTo>
                <a:lnTo>
                  <a:pt x="17717" y="60"/>
                </a:lnTo>
                <a:lnTo>
                  <a:pt x="17705" y="60"/>
                </a:lnTo>
                <a:lnTo>
                  <a:pt x="17681" y="72"/>
                </a:lnTo>
                <a:cubicBezTo>
                  <a:pt x="17669" y="72"/>
                  <a:pt x="17657" y="72"/>
                  <a:pt x="17645" y="83"/>
                </a:cubicBezTo>
                <a:cubicBezTo>
                  <a:pt x="17610" y="83"/>
                  <a:pt x="17574" y="95"/>
                  <a:pt x="17550" y="95"/>
                </a:cubicBezTo>
                <a:cubicBezTo>
                  <a:pt x="17479" y="107"/>
                  <a:pt x="17419" y="119"/>
                  <a:pt x="17348" y="131"/>
                </a:cubicBezTo>
                <a:lnTo>
                  <a:pt x="17038" y="179"/>
                </a:lnTo>
                <a:lnTo>
                  <a:pt x="17026" y="179"/>
                </a:lnTo>
                <a:lnTo>
                  <a:pt x="17348" y="107"/>
                </a:lnTo>
                <a:lnTo>
                  <a:pt x="17348" y="107"/>
                </a:lnTo>
                <a:lnTo>
                  <a:pt x="16990" y="167"/>
                </a:lnTo>
                <a:lnTo>
                  <a:pt x="16633" y="131"/>
                </a:lnTo>
                <a:lnTo>
                  <a:pt x="16788" y="202"/>
                </a:lnTo>
                <a:lnTo>
                  <a:pt x="16729" y="214"/>
                </a:lnTo>
                <a:lnTo>
                  <a:pt x="16776" y="226"/>
                </a:lnTo>
                <a:lnTo>
                  <a:pt x="16752" y="226"/>
                </a:lnTo>
                <a:lnTo>
                  <a:pt x="16859" y="238"/>
                </a:lnTo>
                <a:lnTo>
                  <a:pt x="16979" y="298"/>
                </a:lnTo>
                <a:lnTo>
                  <a:pt x="16955" y="298"/>
                </a:lnTo>
                <a:cubicBezTo>
                  <a:pt x="16907" y="310"/>
                  <a:pt x="16848" y="322"/>
                  <a:pt x="16788" y="333"/>
                </a:cubicBezTo>
                <a:cubicBezTo>
                  <a:pt x="16764" y="345"/>
                  <a:pt x="16729" y="357"/>
                  <a:pt x="16705" y="369"/>
                </a:cubicBezTo>
                <a:cubicBezTo>
                  <a:pt x="16693" y="369"/>
                  <a:pt x="16669" y="381"/>
                  <a:pt x="16657" y="393"/>
                </a:cubicBezTo>
                <a:cubicBezTo>
                  <a:pt x="16633" y="393"/>
                  <a:pt x="16621" y="405"/>
                  <a:pt x="16621" y="405"/>
                </a:cubicBezTo>
                <a:lnTo>
                  <a:pt x="16609" y="405"/>
                </a:lnTo>
                <a:cubicBezTo>
                  <a:pt x="16550" y="417"/>
                  <a:pt x="16478" y="429"/>
                  <a:pt x="16419" y="429"/>
                </a:cubicBezTo>
                <a:cubicBezTo>
                  <a:pt x="16348" y="441"/>
                  <a:pt x="16276" y="453"/>
                  <a:pt x="16205" y="453"/>
                </a:cubicBezTo>
                <a:lnTo>
                  <a:pt x="15967" y="488"/>
                </a:lnTo>
                <a:lnTo>
                  <a:pt x="15907" y="500"/>
                </a:lnTo>
                <a:lnTo>
                  <a:pt x="15871" y="512"/>
                </a:lnTo>
                <a:cubicBezTo>
                  <a:pt x="15859" y="512"/>
                  <a:pt x="15847" y="500"/>
                  <a:pt x="15836" y="500"/>
                </a:cubicBezTo>
                <a:lnTo>
                  <a:pt x="15752" y="441"/>
                </a:lnTo>
                <a:lnTo>
                  <a:pt x="15752" y="441"/>
                </a:lnTo>
                <a:cubicBezTo>
                  <a:pt x="15776" y="453"/>
                  <a:pt x="15824" y="464"/>
                  <a:pt x="15859" y="476"/>
                </a:cubicBezTo>
                <a:cubicBezTo>
                  <a:pt x="15871" y="476"/>
                  <a:pt x="15883" y="476"/>
                  <a:pt x="15883" y="464"/>
                </a:cubicBezTo>
                <a:cubicBezTo>
                  <a:pt x="15883" y="464"/>
                  <a:pt x="15871" y="453"/>
                  <a:pt x="15871" y="453"/>
                </a:cubicBezTo>
                <a:lnTo>
                  <a:pt x="15752" y="381"/>
                </a:lnTo>
                <a:cubicBezTo>
                  <a:pt x="15681" y="417"/>
                  <a:pt x="15621" y="453"/>
                  <a:pt x="15550" y="500"/>
                </a:cubicBezTo>
                <a:lnTo>
                  <a:pt x="15621" y="500"/>
                </a:lnTo>
                <a:lnTo>
                  <a:pt x="15586" y="512"/>
                </a:lnTo>
                <a:cubicBezTo>
                  <a:pt x="15562" y="512"/>
                  <a:pt x="15550" y="524"/>
                  <a:pt x="15514" y="524"/>
                </a:cubicBezTo>
                <a:lnTo>
                  <a:pt x="15431" y="548"/>
                </a:lnTo>
                <a:cubicBezTo>
                  <a:pt x="15431" y="548"/>
                  <a:pt x="15431" y="536"/>
                  <a:pt x="15431" y="536"/>
                </a:cubicBezTo>
                <a:lnTo>
                  <a:pt x="15597" y="405"/>
                </a:lnTo>
                <a:cubicBezTo>
                  <a:pt x="15633" y="405"/>
                  <a:pt x="15681" y="393"/>
                  <a:pt x="15740" y="381"/>
                </a:cubicBezTo>
                <a:cubicBezTo>
                  <a:pt x="15871" y="345"/>
                  <a:pt x="15978" y="322"/>
                  <a:pt x="16086" y="310"/>
                </a:cubicBezTo>
                <a:cubicBezTo>
                  <a:pt x="16193" y="286"/>
                  <a:pt x="16300" y="274"/>
                  <a:pt x="16395" y="262"/>
                </a:cubicBezTo>
                <a:lnTo>
                  <a:pt x="16764" y="202"/>
                </a:lnTo>
                <a:lnTo>
                  <a:pt x="16419" y="119"/>
                </a:lnTo>
                <a:cubicBezTo>
                  <a:pt x="16383" y="119"/>
                  <a:pt x="16348" y="107"/>
                  <a:pt x="16300" y="95"/>
                </a:cubicBezTo>
                <a:cubicBezTo>
                  <a:pt x="16264" y="95"/>
                  <a:pt x="16217" y="95"/>
                  <a:pt x="16181" y="107"/>
                </a:cubicBezTo>
                <a:lnTo>
                  <a:pt x="16038" y="107"/>
                </a:lnTo>
                <a:lnTo>
                  <a:pt x="15967" y="95"/>
                </a:lnTo>
                <a:cubicBezTo>
                  <a:pt x="15955" y="107"/>
                  <a:pt x="15931" y="119"/>
                  <a:pt x="15919" y="119"/>
                </a:cubicBezTo>
                <a:cubicBezTo>
                  <a:pt x="15931" y="119"/>
                  <a:pt x="15943" y="119"/>
                  <a:pt x="15943" y="131"/>
                </a:cubicBezTo>
                <a:lnTo>
                  <a:pt x="15907" y="131"/>
                </a:lnTo>
                <a:cubicBezTo>
                  <a:pt x="15919" y="131"/>
                  <a:pt x="15931" y="131"/>
                  <a:pt x="15943" y="143"/>
                </a:cubicBezTo>
                <a:lnTo>
                  <a:pt x="15943" y="155"/>
                </a:lnTo>
                <a:lnTo>
                  <a:pt x="15931" y="143"/>
                </a:lnTo>
                <a:lnTo>
                  <a:pt x="15919" y="143"/>
                </a:lnTo>
                <a:cubicBezTo>
                  <a:pt x="15919" y="143"/>
                  <a:pt x="15895" y="155"/>
                  <a:pt x="15895" y="155"/>
                </a:cubicBezTo>
                <a:cubicBezTo>
                  <a:pt x="15871" y="155"/>
                  <a:pt x="15847" y="167"/>
                  <a:pt x="15824" y="167"/>
                </a:cubicBezTo>
                <a:cubicBezTo>
                  <a:pt x="15740" y="191"/>
                  <a:pt x="15657" y="202"/>
                  <a:pt x="15550" y="202"/>
                </a:cubicBezTo>
                <a:cubicBezTo>
                  <a:pt x="15458" y="216"/>
                  <a:pt x="15405" y="221"/>
                  <a:pt x="15377" y="221"/>
                </a:cubicBezTo>
                <a:cubicBezTo>
                  <a:pt x="15331" y="221"/>
                  <a:pt x="15362" y="206"/>
                  <a:pt x="15407" y="191"/>
                </a:cubicBezTo>
                <a:lnTo>
                  <a:pt x="15407" y="191"/>
                </a:lnTo>
                <a:cubicBezTo>
                  <a:pt x="15300" y="202"/>
                  <a:pt x="15193" y="214"/>
                  <a:pt x="15097" y="238"/>
                </a:cubicBezTo>
                <a:cubicBezTo>
                  <a:pt x="15074" y="250"/>
                  <a:pt x="15050" y="250"/>
                  <a:pt x="15026" y="262"/>
                </a:cubicBezTo>
                <a:lnTo>
                  <a:pt x="15014" y="274"/>
                </a:lnTo>
                <a:lnTo>
                  <a:pt x="15002" y="286"/>
                </a:lnTo>
                <a:cubicBezTo>
                  <a:pt x="15002" y="286"/>
                  <a:pt x="15014" y="298"/>
                  <a:pt x="15014" y="298"/>
                </a:cubicBezTo>
                <a:lnTo>
                  <a:pt x="14990" y="298"/>
                </a:lnTo>
                <a:cubicBezTo>
                  <a:pt x="14954" y="298"/>
                  <a:pt x="14883" y="310"/>
                  <a:pt x="14824" y="310"/>
                </a:cubicBezTo>
                <a:cubicBezTo>
                  <a:pt x="14764" y="322"/>
                  <a:pt x="14716" y="333"/>
                  <a:pt x="14657" y="345"/>
                </a:cubicBezTo>
                <a:cubicBezTo>
                  <a:pt x="14550" y="357"/>
                  <a:pt x="14443" y="381"/>
                  <a:pt x="14312" y="393"/>
                </a:cubicBezTo>
                <a:cubicBezTo>
                  <a:pt x="14300" y="381"/>
                  <a:pt x="14264" y="369"/>
                  <a:pt x="14216" y="357"/>
                </a:cubicBezTo>
                <a:cubicBezTo>
                  <a:pt x="14169" y="357"/>
                  <a:pt x="14121" y="357"/>
                  <a:pt x="14026" y="345"/>
                </a:cubicBezTo>
                <a:lnTo>
                  <a:pt x="13931" y="345"/>
                </a:lnTo>
                <a:lnTo>
                  <a:pt x="13931" y="357"/>
                </a:lnTo>
                <a:lnTo>
                  <a:pt x="13966" y="357"/>
                </a:lnTo>
                <a:lnTo>
                  <a:pt x="13978" y="369"/>
                </a:lnTo>
                <a:lnTo>
                  <a:pt x="13966" y="369"/>
                </a:lnTo>
                <a:lnTo>
                  <a:pt x="13966" y="381"/>
                </a:lnTo>
                <a:lnTo>
                  <a:pt x="13978" y="393"/>
                </a:lnTo>
                <a:lnTo>
                  <a:pt x="13966" y="393"/>
                </a:lnTo>
                <a:lnTo>
                  <a:pt x="13907" y="417"/>
                </a:lnTo>
                <a:cubicBezTo>
                  <a:pt x="13871" y="417"/>
                  <a:pt x="13823" y="429"/>
                  <a:pt x="13776" y="441"/>
                </a:cubicBezTo>
                <a:cubicBezTo>
                  <a:pt x="13752" y="441"/>
                  <a:pt x="13716" y="453"/>
                  <a:pt x="13692" y="464"/>
                </a:cubicBezTo>
                <a:cubicBezTo>
                  <a:pt x="13669" y="488"/>
                  <a:pt x="13657" y="488"/>
                  <a:pt x="13657" y="488"/>
                </a:cubicBezTo>
                <a:lnTo>
                  <a:pt x="13633" y="500"/>
                </a:lnTo>
                <a:lnTo>
                  <a:pt x="13609" y="512"/>
                </a:lnTo>
                <a:lnTo>
                  <a:pt x="13597" y="524"/>
                </a:lnTo>
                <a:lnTo>
                  <a:pt x="13585" y="536"/>
                </a:lnTo>
                <a:lnTo>
                  <a:pt x="13573" y="560"/>
                </a:lnTo>
                <a:cubicBezTo>
                  <a:pt x="13573" y="572"/>
                  <a:pt x="13573" y="595"/>
                  <a:pt x="13585" y="619"/>
                </a:cubicBezTo>
                <a:cubicBezTo>
                  <a:pt x="13597" y="619"/>
                  <a:pt x="13597" y="631"/>
                  <a:pt x="13609" y="631"/>
                </a:cubicBezTo>
                <a:cubicBezTo>
                  <a:pt x="13585" y="643"/>
                  <a:pt x="13573" y="643"/>
                  <a:pt x="13550" y="655"/>
                </a:cubicBezTo>
                <a:cubicBezTo>
                  <a:pt x="13430" y="691"/>
                  <a:pt x="13323" y="726"/>
                  <a:pt x="13216" y="774"/>
                </a:cubicBezTo>
                <a:cubicBezTo>
                  <a:pt x="13109" y="810"/>
                  <a:pt x="12990" y="845"/>
                  <a:pt x="12883" y="893"/>
                </a:cubicBezTo>
                <a:cubicBezTo>
                  <a:pt x="12871" y="893"/>
                  <a:pt x="12859" y="893"/>
                  <a:pt x="12847" y="905"/>
                </a:cubicBezTo>
                <a:lnTo>
                  <a:pt x="12847" y="893"/>
                </a:lnTo>
                <a:cubicBezTo>
                  <a:pt x="12835" y="869"/>
                  <a:pt x="12835" y="869"/>
                  <a:pt x="12823" y="857"/>
                </a:cubicBezTo>
                <a:lnTo>
                  <a:pt x="12788" y="857"/>
                </a:lnTo>
                <a:cubicBezTo>
                  <a:pt x="12788" y="857"/>
                  <a:pt x="12776" y="857"/>
                  <a:pt x="12764" y="845"/>
                </a:cubicBezTo>
                <a:lnTo>
                  <a:pt x="12752" y="857"/>
                </a:lnTo>
                <a:cubicBezTo>
                  <a:pt x="12668" y="881"/>
                  <a:pt x="12597" y="917"/>
                  <a:pt x="12526" y="941"/>
                </a:cubicBezTo>
                <a:lnTo>
                  <a:pt x="12466" y="976"/>
                </a:lnTo>
                <a:lnTo>
                  <a:pt x="12347" y="976"/>
                </a:lnTo>
                <a:lnTo>
                  <a:pt x="12252" y="988"/>
                </a:lnTo>
                <a:lnTo>
                  <a:pt x="12168" y="988"/>
                </a:lnTo>
                <a:cubicBezTo>
                  <a:pt x="12204" y="976"/>
                  <a:pt x="12264" y="953"/>
                  <a:pt x="12335" y="917"/>
                </a:cubicBezTo>
                <a:lnTo>
                  <a:pt x="12311" y="917"/>
                </a:lnTo>
                <a:lnTo>
                  <a:pt x="12276" y="905"/>
                </a:lnTo>
                <a:lnTo>
                  <a:pt x="12192" y="905"/>
                </a:lnTo>
                <a:cubicBezTo>
                  <a:pt x="12097" y="941"/>
                  <a:pt x="11990" y="976"/>
                  <a:pt x="11883" y="1012"/>
                </a:cubicBezTo>
                <a:lnTo>
                  <a:pt x="11823" y="1024"/>
                </a:lnTo>
                <a:cubicBezTo>
                  <a:pt x="11811" y="1036"/>
                  <a:pt x="11799" y="1036"/>
                  <a:pt x="11787" y="1036"/>
                </a:cubicBezTo>
                <a:lnTo>
                  <a:pt x="11764" y="1048"/>
                </a:lnTo>
                <a:cubicBezTo>
                  <a:pt x="11716" y="1060"/>
                  <a:pt x="11668" y="1072"/>
                  <a:pt x="11621" y="1084"/>
                </a:cubicBezTo>
                <a:cubicBezTo>
                  <a:pt x="11442" y="1143"/>
                  <a:pt x="11264" y="1203"/>
                  <a:pt x="11097" y="1274"/>
                </a:cubicBezTo>
                <a:cubicBezTo>
                  <a:pt x="11153" y="1246"/>
                  <a:pt x="11173" y="1234"/>
                  <a:pt x="11167" y="1234"/>
                </a:cubicBezTo>
                <a:lnTo>
                  <a:pt x="11167" y="1234"/>
                </a:lnTo>
                <a:cubicBezTo>
                  <a:pt x="11156" y="1234"/>
                  <a:pt x="11048" y="1279"/>
                  <a:pt x="10930" y="1334"/>
                </a:cubicBezTo>
                <a:cubicBezTo>
                  <a:pt x="10883" y="1345"/>
                  <a:pt x="10835" y="1381"/>
                  <a:pt x="10799" y="1393"/>
                </a:cubicBezTo>
                <a:cubicBezTo>
                  <a:pt x="10752" y="1405"/>
                  <a:pt x="10704" y="1429"/>
                  <a:pt x="10680" y="1441"/>
                </a:cubicBezTo>
                <a:cubicBezTo>
                  <a:pt x="10639" y="1461"/>
                  <a:pt x="10609" y="1474"/>
                  <a:pt x="10599" y="1474"/>
                </a:cubicBezTo>
                <a:cubicBezTo>
                  <a:pt x="10591" y="1474"/>
                  <a:pt x="10594" y="1468"/>
                  <a:pt x="10609" y="1453"/>
                </a:cubicBezTo>
                <a:lnTo>
                  <a:pt x="10609" y="1453"/>
                </a:lnTo>
                <a:cubicBezTo>
                  <a:pt x="10585" y="1477"/>
                  <a:pt x="10549" y="1512"/>
                  <a:pt x="10490" y="1560"/>
                </a:cubicBezTo>
                <a:lnTo>
                  <a:pt x="10418" y="1607"/>
                </a:lnTo>
                <a:lnTo>
                  <a:pt x="10406" y="1607"/>
                </a:lnTo>
                <a:cubicBezTo>
                  <a:pt x="10347" y="1631"/>
                  <a:pt x="10287" y="1667"/>
                  <a:pt x="10228" y="1691"/>
                </a:cubicBezTo>
                <a:cubicBezTo>
                  <a:pt x="10180" y="1726"/>
                  <a:pt x="10121" y="1750"/>
                  <a:pt x="10061" y="1786"/>
                </a:cubicBezTo>
                <a:cubicBezTo>
                  <a:pt x="9954" y="1846"/>
                  <a:pt x="9835" y="1905"/>
                  <a:pt x="9728" y="1965"/>
                </a:cubicBezTo>
                <a:lnTo>
                  <a:pt x="9716" y="1953"/>
                </a:lnTo>
                <a:lnTo>
                  <a:pt x="9680" y="1977"/>
                </a:lnTo>
                <a:cubicBezTo>
                  <a:pt x="9466" y="2072"/>
                  <a:pt x="9263" y="2191"/>
                  <a:pt x="9120" y="2286"/>
                </a:cubicBezTo>
                <a:cubicBezTo>
                  <a:pt x="8966" y="2381"/>
                  <a:pt x="8870" y="2465"/>
                  <a:pt x="8858" y="2500"/>
                </a:cubicBezTo>
                <a:cubicBezTo>
                  <a:pt x="8025" y="2989"/>
                  <a:pt x="8847" y="2536"/>
                  <a:pt x="7882" y="3096"/>
                </a:cubicBezTo>
                <a:cubicBezTo>
                  <a:pt x="7870" y="3084"/>
                  <a:pt x="8037" y="2989"/>
                  <a:pt x="8096" y="2953"/>
                </a:cubicBezTo>
                <a:lnTo>
                  <a:pt x="8096" y="2953"/>
                </a:lnTo>
                <a:cubicBezTo>
                  <a:pt x="7906" y="3060"/>
                  <a:pt x="7763" y="3155"/>
                  <a:pt x="7632" y="3239"/>
                </a:cubicBezTo>
                <a:cubicBezTo>
                  <a:pt x="7561" y="3286"/>
                  <a:pt x="7489" y="3322"/>
                  <a:pt x="7418" y="3358"/>
                </a:cubicBezTo>
                <a:cubicBezTo>
                  <a:pt x="7406" y="3370"/>
                  <a:pt x="7382" y="3381"/>
                  <a:pt x="7370" y="3393"/>
                </a:cubicBezTo>
                <a:lnTo>
                  <a:pt x="7311" y="3429"/>
                </a:lnTo>
                <a:cubicBezTo>
                  <a:pt x="7275" y="3453"/>
                  <a:pt x="7239" y="3477"/>
                  <a:pt x="7204" y="3501"/>
                </a:cubicBezTo>
                <a:cubicBezTo>
                  <a:pt x="6596" y="3965"/>
                  <a:pt x="6953" y="3727"/>
                  <a:pt x="6823" y="3870"/>
                </a:cubicBezTo>
                <a:cubicBezTo>
                  <a:pt x="6751" y="3929"/>
                  <a:pt x="6668" y="3989"/>
                  <a:pt x="6572" y="4048"/>
                </a:cubicBezTo>
                <a:lnTo>
                  <a:pt x="6465" y="4060"/>
                </a:lnTo>
                <a:cubicBezTo>
                  <a:pt x="6382" y="4132"/>
                  <a:pt x="6275" y="4215"/>
                  <a:pt x="6168" y="4310"/>
                </a:cubicBezTo>
                <a:cubicBezTo>
                  <a:pt x="6132" y="4334"/>
                  <a:pt x="6108" y="4346"/>
                  <a:pt x="6084" y="4358"/>
                </a:cubicBezTo>
                <a:cubicBezTo>
                  <a:pt x="5989" y="4429"/>
                  <a:pt x="5930" y="4453"/>
                  <a:pt x="5715" y="4596"/>
                </a:cubicBezTo>
                <a:cubicBezTo>
                  <a:pt x="5703" y="4620"/>
                  <a:pt x="5691" y="4643"/>
                  <a:pt x="5656" y="4679"/>
                </a:cubicBezTo>
                <a:cubicBezTo>
                  <a:pt x="5620" y="4727"/>
                  <a:pt x="5572" y="4763"/>
                  <a:pt x="5525" y="4834"/>
                </a:cubicBezTo>
                <a:cubicBezTo>
                  <a:pt x="5525" y="4846"/>
                  <a:pt x="5513" y="4846"/>
                  <a:pt x="5513" y="4858"/>
                </a:cubicBezTo>
                <a:cubicBezTo>
                  <a:pt x="5513" y="4870"/>
                  <a:pt x="5489" y="4870"/>
                  <a:pt x="5489" y="4882"/>
                </a:cubicBezTo>
                <a:cubicBezTo>
                  <a:pt x="5299" y="4977"/>
                  <a:pt x="5096" y="5167"/>
                  <a:pt x="4929" y="5346"/>
                </a:cubicBezTo>
                <a:cubicBezTo>
                  <a:pt x="4929" y="5346"/>
                  <a:pt x="4918" y="5346"/>
                  <a:pt x="4918" y="5358"/>
                </a:cubicBezTo>
                <a:cubicBezTo>
                  <a:pt x="4846" y="5419"/>
                  <a:pt x="4783" y="5499"/>
                  <a:pt x="4713" y="5573"/>
                </a:cubicBezTo>
                <a:lnTo>
                  <a:pt x="4713" y="5573"/>
                </a:lnTo>
                <a:cubicBezTo>
                  <a:pt x="4797" y="5469"/>
                  <a:pt x="4873" y="5374"/>
                  <a:pt x="4941" y="5286"/>
                </a:cubicBezTo>
                <a:lnTo>
                  <a:pt x="4941" y="5286"/>
                </a:lnTo>
                <a:cubicBezTo>
                  <a:pt x="4560" y="5656"/>
                  <a:pt x="4191" y="6120"/>
                  <a:pt x="3810" y="6584"/>
                </a:cubicBezTo>
                <a:lnTo>
                  <a:pt x="3798" y="6596"/>
                </a:lnTo>
                <a:lnTo>
                  <a:pt x="3810" y="6620"/>
                </a:lnTo>
                <a:lnTo>
                  <a:pt x="3846" y="6668"/>
                </a:lnTo>
                <a:cubicBezTo>
                  <a:pt x="3739" y="6799"/>
                  <a:pt x="3644" y="6941"/>
                  <a:pt x="3548" y="7084"/>
                </a:cubicBezTo>
                <a:cubicBezTo>
                  <a:pt x="3441" y="7227"/>
                  <a:pt x="3358" y="7370"/>
                  <a:pt x="3263" y="7513"/>
                </a:cubicBezTo>
                <a:cubicBezTo>
                  <a:pt x="3190" y="7629"/>
                  <a:pt x="3164" y="7667"/>
                  <a:pt x="3160" y="7667"/>
                </a:cubicBezTo>
                <a:cubicBezTo>
                  <a:pt x="3151" y="7667"/>
                  <a:pt x="3231" y="7518"/>
                  <a:pt x="3224" y="7518"/>
                </a:cubicBezTo>
                <a:lnTo>
                  <a:pt x="3224" y="7518"/>
                </a:lnTo>
                <a:cubicBezTo>
                  <a:pt x="3221" y="7518"/>
                  <a:pt x="3202" y="7545"/>
                  <a:pt x="3155" y="7620"/>
                </a:cubicBezTo>
                <a:cubicBezTo>
                  <a:pt x="3120" y="7691"/>
                  <a:pt x="3072" y="7751"/>
                  <a:pt x="3036" y="7811"/>
                </a:cubicBezTo>
                <a:lnTo>
                  <a:pt x="3013" y="7858"/>
                </a:lnTo>
                <a:lnTo>
                  <a:pt x="3072" y="7870"/>
                </a:lnTo>
                <a:lnTo>
                  <a:pt x="3084" y="7870"/>
                </a:lnTo>
                <a:cubicBezTo>
                  <a:pt x="3013" y="8013"/>
                  <a:pt x="2929" y="8132"/>
                  <a:pt x="2846" y="8251"/>
                </a:cubicBezTo>
                <a:cubicBezTo>
                  <a:pt x="2762" y="8382"/>
                  <a:pt x="2679" y="8513"/>
                  <a:pt x="2608" y="8644"/>
                </a:cubicBezTo>
                <a:cubicBezTo>
                  <a:pt x="2536" y="8739"/>
                  <a:pt x="2477" y="8846"/>
                  <a:pt x="2417" y="8942"/>
                </a:cubicBezTo>
                <a:lnTo>
                  <a:pt x="2381" y="8989"/>
                </a:lnTo>
                <a:cubicBezTo>
                  <a:pt x="2346" y="9049"/>
                  <a:pt x="2310" y="9096"/>
                  <a:pt x="2286" y="9144"/>
                </a:cubicBezTo>
                <a:lnTo>
                  <a:pt x="2262" y="9132"/>
                </a:lnTo>
                <a:lnTo>
                  <a:pt x="2191" y="9085"/>
                </a:lnTo>
                <a:cubicBezTo>
                  <a:pt x="2143" y="9132"/>
                  <a:pt x="2108" y="9192"/>
                  <a:pt x="2084" y="9251"/>
                </a:cubicBezTo>
                <a:cubicBezTo>
                  <a:pt x="2072" y="9287"/>
                  <a:pt x="2048" y="9311"/>
                  <a:pt x="2036" y="9346"/>
                </a:cubicBezTo>
                <a:cubicBezTo>
                  <a:pt x="2036" y="9358"/>
                  <a:pt x="2024" y="9370"/>
                  <a:pt x="2024" y="9394"/>
                </a:cubicBezTo>
                <a:cubicBezTo>
                  <a:pt x="2012" y="9418"/>
                  <a:pt x="2000" y="9430"/>
                  <a:pt x="2000" y="9477"/>
                </a:cubicBezTo>
                <a:lnTo>
                  <a:pt x="2000" y="9501"/>
                </a:lnTo>
                <a:cubicBezTo>
                  <a:pt x="1965" y="9573"/>
                  <a:pt x="1917" y="9644"/>
                  <a:pt x="1881" y="9716"/>
                </a:cubicBezTo>
                <a:cubicBezTo>
                  <a:pt x="1846" y="9787"/>
                  <a:pt x="1810" y="9858"/>
                  <a:pt x="1774" y="9942"/>
                </a:cubicBezTo>
                <a:cubicBezTo>
                  <a:pt x="1715" y="10085"/>
                  <a:pt x="1643" y="10251"/>
                  <a:pt x="1584" y="10394"/>
                </a:cubicBezTo>
                <a:cubicBezTo>
                  <a:pt x="1524" y="10549"/>
                  <a:pt x="1477" y="10704"/>
                  <a:pt x="1429" y="10847"/>
                </a:cubicBezTo>
                <a:cubicBezTo>
                  <a:pt x="1453" y="10799"/>
                  <a:pt x="1477" y="10763"/>
                  <a:pt x="1488" y="10740"/>
                </a:cubicBezTo>
                <a:lnTo>
                  <a:pt x="1488" y="10740"/>
                </a:lnTo>
                <a:cubicBezTo>
                  <a:pt x="1477" y="10763"/>
                  <a:pt x="1477" y="10787"/>
                  <a:pt x="1465" y="10811"/>
                </a:cubicBezTo>
                <a:cubicBezTo>
                  <a:pt x="1429" y="10859"/>
                  <a:pt x="1393" y="10990"/>
                  <a:pt x="1322" y="11156"/>
                </a:cubicBezTo>
                <a:cubicBezTo>
                  <a:pt x="1298" y="11228"/>
                  <a:pt x="1262" y="11299"/>
                  <a:pt x="1227" y="11382"/>
                </a:cubicBezTo>
                <a:cubicBezTo>
                  <a:pt x="1203" y="11442"/>
                  <a:pt x="1167" y="11501"/>
                  <a:pt x="1143" y="11561"/>
                </a:cubicBezTo>
                <a:cubicBezTo>
                  <a:pt x="1096" y="11740"/>
                  <a:pt x="1048" y="11859"/>
                  <a:pt x="988" y="11978"/>
                </a:cubicBezTo>
                <a:lnTo>
                  <a:pt x="977" y="11966"/>
                </a:lnTo>
                <a:lnTo>
                  <a:pt x="965" y="11966"/>
                </a:lnTo>
                <a:lnTo>
                  <a:pt x="905" y="11954"/>
                </a:lnTo>
                <a:lnTo>
                  <a:pt x="893" y="11990"/>
                </a:lnTo>
                <a:lnTo>
                  <a:pt x="762" y="12406"/>
                </a:lnTo>
                <a:cubicBezTo>
                  <a:pt x="655" y="12609"/>
                  <a:pt x="536" y="12787"/>
                  <a:pt x="560" y="12811"/>
                </a:cubicBezTo>
                <a:cubicBezTo>
                  <a:pt x="568" y="12820"/>
                  <a:pt x="571" y="12822"/>
                  <a:pt x="576" y="12823"/>
                </a:cubicBezTo>
                <a:lnTo>
                  <a:pt x="576" y="12823"/>
                </a:lnTo>
                <a:lnTo>
                  <a:pt x="607" y="12799"/>
                </a:lnTo>
                <a:lnTo>
                  <a:pt x="607" y="12799"/>
                </a:lnTo>
                <a:lnTo>
                  <a:pt x="619" y="12799"/>
                </a:lnTo>
                <a:lnTo>
                  <a:pt x="619" y="12787"/>
                </a:lnTo>
                <a:lnTo>
                  <a:pt x="631" y="12787"/>
                </a:lnTo>
                <a:lnTo>
                  <a:pt x="631" y="12799"/>
                </a:lnTo>
                <a:cubicBezTo>
                  <a:pt x="631" y="12823"/>
                  <a:pt x="631" y="12835"/>
                  <a:pt x="619" y="12847"/>
                </a:cubicBezTo>
                <a:cubicBezTo>
                  <a:pt x="607" y="12871"/>
                  <a:pt x="596" y="12895"/>
                  <a:pt x="596" y="12918"/>
                </a:cubicBezTo>
                <a:cubicBezTo>
                  <a:pt x="596" y="12930"/>
                  <a:pt x="584" y="12930"/>
                  <a:pt x="596" y="12942"/>
                </a:cubicBezTo>
                <a:cubicBezTo>
                  <a:pt x="596" y="12954"/>
                  <a:pt x="596" y="12978"/>
                  <a:pt x="607" y="12978"/>
                </a:cubicBezTo>
                <a:cubicBezTo>
                  <a:pt x="614" y="12981"/>
                  <a:pt x="619" y="12983"/>
                  <a:pt x="623" y="12983"/>
                </a:cubicBezTo>
                <a:cubicBezTo>
                  <a:pt x="632" y="12983"/>
                  <a:pt x="635" y="12974"/>
                  <a:pt x="643" y="12966"/>
                </a:cubicBezTo>
                <a:cubicBezTo>
                  <a:pt x="655" y="12966"/>
                  <a:pt x="667" y="12954"/>
                  <a:pt x="679" y="12942"/>
                </a:cubicBezTo>
                <a:lnTo>
                  <a:pt x="691" y="12930"/>
                </a:lnTo>
                <a:lnTo>
                  <a:pt x="703" y="12930"/>
                </a:lnTo>
                <a:cubicBezTo>
                  <a:pt x="691" y="12966"/>
                  <a:pt x="691" y="12990"/>
                  <a:pt x="679" y="13014"/>
                </a:cubicBezTo>
                <a:cubicBezTo>
                  <a:pt x="679" y="13049"/>
                  <a:pt x="679" y="13073"/>
                  <a:pt x="679" y="13097"/>
                </a:cubicBezTo>
                <a:cubicBezTo>
                  <a:pt x="667" y="13133"/>
                  <a:pt x="667" y="13156"/>
                  <a:pt x="667" y="13192"/>
                </a:cubicBezTo>
                <a:cubicBezTo>
                  <a:pt x="643" y="13204"/>
                  <a:pt x="619" y="13240"/>
                  <a:pt x="607" y="13287"/>
                </a:cubicBezTo>
                <a:cubicBezTo>
                  <a:pt x="584" y="13323"/>
                  <a:pt x="572" y="13359"/>
                  <a:pt x="572" y="13395"/>
                </a:cubicBezTo>
                <a:cubicBezTo>
                  <a:pt x="548" y="13466"/>
                  <a:pt x="536" y="13537"/>
                  <a:pt x="524" y="13609"/>
                </a:cubicBezTo>
                <a:cubicBezTo>
                  <a:pt x="512" y="13680"/>
                  <a:pt x="488" y="13740"/>
                  <a:pt x="476" y="13799"/>
                </a:cubicBezTo>
                <a:cubicBezTo>
                  <a:pt x="465" y="13871"/>
                  <a:pt x="441" y="13918"/>
                  <a:pt x="417" y="13966"/>
                </a:cubicBezTo>
                <a:cubicBezTo>
                  <a:pt x="441" y="13907"/>
                  <a:pt x="453" y="13847"/>
                  <a:pt x="453" y="13776"/>
                </a:cubicBezTo>
                <a:lnTo>
                  <a:pt x="453" y="13776"/>
                </a:lnTo>
                <a:cubicBezTo>
                  <a:pt x="441" y="13847"/>
                  <a:pt x="417" y="13895"/>
                  <a:pt x="381" y="13942"/>
                </a:cubicBezTo>
                <a:cubicBezTo>
                  <a:pt x="381" y="13966"/>
                  <a:pt x="369" y="13978"/>
                  <a:pt x="357" y="13990"/>
                </a:cubicBezTo>
                <a:cubicBezTo>
                  <a:pt x="357" y="14002"/>
                  <a:pt x="357" y="14026"/>
                  <a:pt x="357" y="14038"/>
                </a:cubicBezTo>
                <a:cubicBezTo>
                  <a:pt x="357" y="14157"/>
                  <a:pt x="357" y="14252"/>
                  <a:pt x="346" y="14335"/>
                </a:cubicBezTo>
                <a:cubicBezTo>
                  <a:pt x="346" y="14419"/>
                  <a:pt x="346" y="14478"/>
                  <a:pt x="346" y="14549"/>
                </a:cubicBezTo>
                <a:cubicBezTo>
                  <a:pt x="334" y="14585"/>
                  <a:pt x="334" y="14609"/>
                  <a:pt x="322" y="14645"/>
                </a:cubicBezTo>
                <a:cubicBezTo>
                  <a:pt x="310" y="14883"/>
                  <a:pt x="286" y="15121"/>
                  <a:pt x="322" y="15228"/>
                </a:cubicBezTo>
                <a:cubicBezTo>
                  <a:pt x="310" y="15216"/>
                  <a:pt x="298" y="15204"/>
                  <a:pt x="286" y="15181"/>
                </a:cubicBezTo>
                <a:lnTo>
                  <a:pt x="286" y="15181"/>
                </a:lnTo>
                <a:cubicBezTo>
                  <a:pt x="298" y="15204"/>
                  <a:pt x="298" y="15216"/>
                  <a:pt x="298" y="15228"/>
                </a:cubicBezTo>
                <a:cubicBezTo>
                  <a:pt x="286" y="15288"/>
                  <a:pt x="274" y="15347"/>
                  <a:pt x="262" y="15407"/>
                </a:cubicBezTo>
                <a:cubicBezTo>
                  <a:pt x="250" y="15466"/>
                  <a:pt x="238" y="15526"/>
                  <a:pt x="238" y="15585"/>
                </a:cubicBezTo>
                <a:cubicBezTo>
                  <a:pt x="226" y="15645"/>
                  <a:pt x="215" y="15704"/>
                  <a:pt x="215" y="15764"/>
                </a:cubicBezTo>
                <a:cubicBezTo>
                  <a:pt x="215" y="15800"/>
                  <a:pt x="215" y="15835"/>
                  <a:pt x="215" y="15859"/>
                </a:cubicBezTo>
                <a:lnTo>
                  <a:pt x="215" y="15943"/>
                </a:lnTo>
                <a:cubicBezTo>
                  <a:pt x="179" y="15978"/>
                  <a:pt x="131" y="16014"/>
                  <a:pt x="95" y="16050"/>
                </a:cubicBezTo>
                <a:lnTo>
                  <a:pt x="119" y="16216"/>
                </a:lnTo>
                <a:cubicBezTo>
                  <a:pt x="131" y="16276"/>
                  <a:pt x="131" y="16324"/>
                  <a:pt x="143" y="16383"/>
                </a:cubicBezTo>
                <a:lnTo>
                  <a:pt x="167" y="16538"/>
                </a:lnTo>
                <a:lnTo>
                  <a:pt x="179" y="16621"/>
                </a:lnTo>
                <a:cubicBezTo>
                  <a:pt x="179" y="16633"/>
                  <a:pt x="167" y="16633"/>
                  <a:pt x="167" y="16645"/>
                </a:cubicBezTo>
                <a:lnTo>
                  <a:pt x="155" y="16693"/>
                </a:lnTo>
                <a:cubicBezTo>
                  <a:pt x="143" y="16740"/>
                  <a:pt x="131" y="16788"/>
                  <a:pt x="107" y="16847"/>
                </a:cubicBezTo>
                <a:cubicBezTo>
                  <a:pt x="107" y="16871"/>
                  <a:pt x="95" y="16895"/>
                  <a:pt x="84" y="16907"/>
                </a:cubicBezTo>
                <a:lnTo>
                  <a:pt x="72" y="16919"/>
                </a:lnTo>
                <a:lnTo>
                  <a:pt x="60" y="16907"/>
                </a:lnTo>
                <a:cubicBezTo>
                  <a:pt x="48" y="16883"/>
                  <a:pt x="36" y="16824"/>
                  <a:pt x="24" y="16752"/>
                </a:cubicBezTo>
                <a:lnTo>
                  <a:pt x="0" y="16883"/>
                </a:lnTo>
                <a:cubicBezTo>
                  <a:pt x="12" y="17097"/>
                  <a:pt x="24" y="17312"/>
                  <a:pt x="36" y="17514"/>
                </a:cubicBezTo>
                <a:cubicBezTo>
                  <a:pt x="36" y="17693"/>
                  <a:pt x="60" y="17859"/>
                  <a:pt x="95" y="18038"/>
                </a:cubicBezTo>
                <a:lnTo>
                  <a:pt x="36" y="18002"/>
                </a:lnTo>
                <a:lnTo>
                  <a:pt x="36" y="18062"/>
                </a:lnTo>
                <a:cubicBezTo>
                  <a:pt x="48" y="18205"/>
                  <a:pt x="72" y="18336"/>
                  <a:pt x="84" y="18467"/>
                </a:cubicBezTo>
                <a:cubicBezTo>
                  <a:pt x="95" y="18538"/>
                  <a:pt x="107" y="18598"/>
                  <a:pt x="107" y="18657"/>
                </a:cubicBezTo>
                <a:cubicBezTo>
                  <a:pt x="119" y="18729"/>
                  <a:pt x="119" y="18788"/>
                  <a:pt x="107" y="18848"/>
                </a:cubicBezTo>
                <a:cubicBezTo>
                  <a:pt x="95" y="18955"/>
                  <a:pt x="95" y="19062"/>
                  <a:pt x="95" y="19157"/>
                </a:cubicBezTo>
                <a:cubicBezTo>
                  <a:pt x="107" y="19264"/>
                  <a:pt x="107" y="19360"/>
                  <a:pt x="119" y="19455"/>
                </a:cubicBezTo>
                <a:cubicBezTo>
                  <a:pt x="119" y="19467"/>
                  <a:pt x="119" y="19467"/>
                  <a:pt x="119" y="19467"/>
                </a:cubicBezTo>
                <a:cubicBezTo>
                  <a:pt x="119" y="19491"/>
                  <a:pt x="131" y="19514"/>
                  <a:pt x="131" y="19526"/>
                </a:cubicBezTo>
                <a:cubicBezTo>
                  <a:pt x="131" y="19610"/>
                  <a:pt x="131" y="19693"/>
                  <a:pt x="143" y="19764"/>
                </a:cubicBezTo>
                <a:cubicBezTo>
                  <a:pt x="155" y="19848"/>
                  <a:pt x="167" y="19943"/>
                  <a:pt x="167" y="20026"/>
                </a:cubicBezTo>
                <a:cubicBezTo>
                  <a:pt x="191" y="20180"/>
                  <a:pt x="202" y="20334"/>
                  <a:pt x="226" y="20500"/>
                </a:cubicBezTo>
                <a:lnTo>
                  <a:pt x="226" y="20500"/>
                </a:lnTo>
                <a:cubicBezTo>
                  <a:pt x="225" y="20496"/>
                  <a:pt x="222" y="20491"/>
                  <a:pt x="215" y="20491"/>
                </a:cubicBezTo>
                <a:cubicBezTo>
                  <a:pt x="208" y="20478"/>
                  <a:pt x="205" y="20468"/>
                  <a:pt x="202" y="20468"/>
                </a:cubicBezTo>
                <a:cubicBezTo>
                  <a:pt x="199" y="20468"/>
                  <a:pt x="196" y="20475"/>
                  <a:pt x="191" y="20491"/>
                </a:cubicBezTo>
                <a:cubicBezTo>
                  <a:pt x="191" y="20514"/>
                  <a:pt x="191" y="20550"/>
                  <a:pt x="191" y="20598"/>
                </a:cubicBezTo>
                <a:cubicBezTo>
                  <a:pt x="203" y="20657"/>
                  <a:pt x="203" y="20729"/>
                  <a:pt x="215" y="20824"/>
                </a:cubicBezTo>
                <a:cubicBezTo>
                  <a:pt x="286" y="21217"/>
                  <a:pt x="393" y="21681"/>
                  <a:pt x="500" y="22193"/>
                </a:cubicBezTo>
                <a:cubicBezTo>
                  <a:pt x="524" y="22324"/>
                  <a:pt x="560" y="22455"/>
                  <a:pt x="584" y="22586"/>
                </a:cubicBezTo>
                <a:cubicBezTo>
                  <a:pt x="596" y="22646"/>
                  <a:pt x="607" y="22717"/>
                  <a:pt x="631" y="22777"/>
                </a:cubicBezTo>
                <a:lnTo>
                  <a:pt x="655" y="22896"/>
                </a:lnTo>
                <a:cubicBezTo>
                  <a:pt x="664" y="22923"/>
                  <a:pt x="666" y="22976"/>
                  <a:pt x="672" y="22976"/>
                </a:cubicBezTo>
                <a:cubicBezTo>
                  <a:pt x="674" y="22976"/>
                  <a:pt x="676" y="22970"/>
                  <a:pt x="679" y="22955"/>
                </a:cubicBezTo>
                <a:cubicBezTo>
                  <a:pt x="679" y="22943"/>
                  <a:pt x="691" y="22931"/>
                  <a:pt x="691" y="22931"/>
                </a:cubicBezTo>
                <a:lnTo>
                  <a:pt x="691" y="22943"/>
                </a:lnTo>
                <a:cubicBezTo>
                  <a:pt x="703" y="22931"/>
                  <a:pt x="703" y="22931"/>
                  <a:pt x="703" y="22920"/>
                </a:cubicBezTo>
                <a:cubicBezTo>
                  <a:pt x="707" y="22917"/>
                  <a:pt x="710" y="22916"/>
                  <a:pt x="713" y="22916"/>
                </a:cubicBezTo>
                <a:cubicBezTo>
                  <a:pt x="739" y="22916"/>
                  <a:pt x="740" y="22996"/>
                  <a:pt x="750" y="23039"/>
                </a:cubicBezTo>
                <a:cubicBezTo>
                  <a:pt x="762" y="23098"/>
                  <a:pt x="774" y="23170"/>
                  <a:pt x="786" y="23241"/>
                </a:cubicBezTo>
                <a:cubicBezTo>
                  <a:pt x="798" y="23312"/>
                  <a:pt x="822" y="23372"/>
                  <a:pt x="834" y="23443"/>
                </a:cubicBezTo>
                <a:cubicBezTo>
                  <a:pt x="846" y="23479"/>
                  <a:pt x="857" y="23515"/>
                  <a:pt x="869" y="23539"/>
                </a:cubicBezTo>
                <a:cubicBezTo>
                  <a:pt x="881" y="23562"/>
                  <a:pt x="893" y="23574"/>
                  <a:pt x="905" y="23598"/>
                </a:cubicBezTo>
                <a:cubicBezTo>
                  <a:pt x="917" y="23610"/>
                  <a:pt x="917" y="23610"/>
                  <a:pt x="941" y="23622"/>
                </a:cubicBezTo>
                <a:cubicBezTo>
                  <a:pt x="929" y="23658"/>
                  <a:pt x="929" y="23682"/>
                  <a:pt x="929" y="23705"/>
                </a:cubicBezTo>
                <a:cubicBezTo>
                  <a:pt x="929" y="23717"/>
                  <a:pt x="929" y="23729"/>
                  <a:pt x="929" y="23741"/>
                </a:cubicBezTo>
                <a:cubicBezTo>
                  <a:pt x="929" y="23741"/>
                  <a:pt x="929" y="23729"/>
                  <a:pt x="917" y="23717"/>
                </a:cubicBezTo>
                <a:lnTo>
                  <a:pt x="917" y="23717"/>
                </a:lnTo>
                <a:lnTo>
                  <a:pt x="929" y="23753"/>
                </a:lnTo>
                <a:lnTo>
                  <a:pt x="929" y="23765"/>
                </a:lnTo>
                <a:cubicBezTo>
                  <a:pt x="917" y="23753"/>
                  <a:pt x="905" y="23729"/>
                  <a:pt x="881" y="23693"/>
                </a:cubicBezTo>
                <a:lnTo>
                  <a:pt x="881" y="23693"/>
                </a:lnTo>
                <a:cubicBezTo>
                  <a:pt x="885" y="23701"/>
                  <a:pt x="889" y="23709"/>
                  <a:pt x="893" y="23717"/>
                </a:cubicBezTo>
                <a:lnTo>
                  <a:pt x="881" y="23705"/>
                </a:lnTo>
                <a:lnTo>
                  <a:pt x="893" y="23789"/>
                </a:lnTo>
                <a:cubicBezTo>
                  <a:pt x="929" y="23884"/>
                  <a:pt x="965" y="23979"/>
                  <a:pt x="1000" y="24074"/>
                </a:cubicBezTo>
                <a:cubicBezTo>
                  <a:pt x="1036" y="24170"/>
                  <a:pt x="1060" y="24253"/>
                  <a:pt x="1096" y="24348"/>
                </a:cubicBezTo>
                <a:cubicBezTo>
                  <a:pt x="1119" y="24432"/>
                  <a:pt x="1155" y="24527"/>
                  <a:pt x="1179" y="24610"/>
                </a:cubicBezTo>
                <a:cubicBezTo>
                  <a:pt x="1215" y="24694"/>
                  <a:pt x="1238" y="24789"/>
                  <a:pt x="1286" y="24860"/>
                </a:cubicBezTo>
                <a:cubicBezTo>
                  <a:pt x="1310" y="24884"/>
                  <a:pt x="1334" y="24908"/>
                  <a:pt x="1358" y="24956"/>
                </a:cubicBezTo>
                <a:lnTo>
                  <a:pt x="1441" y="25075"/>
                </a:lnTo>
                <a:lnTo>
                  <a:pt x="1465" y="25110"/>
                </a:lnTo>
                <a:lnTo>
                  <a:pt x="1441" y="25110"/>
                </a:lnTo>
                <a:lnTo>
                  <a:pt x="1429" y="25098"/>
                </a:lnTo>
                <a:cubicBezTo>
                  <a:pt x="1421" y="25098"/>
                  <a:pt x="1413" y="25093"/>
                  <a:pt x="1409" y="25093"/>
                </a:cubicBezTo>
                <a:cubicBezTo>
                  <a:pt x="1406" y="25093"/>
                  <a:pt x="1405" y="25094"/>
                  <a:pt x="1405" y="25098"/>
                </a:cubicBezTo>
                <a:lnTo>
                  <a:pt x="1393" y="25086"/>
                </a:lnTo>
                <a:cubicBezTo>
                  <a:pt x="1393" y="25086"/>
                  <a:pt x="1381" y="25098"/>
                  <a:pt x="1381" y="25110"/>
                </a:cubicBezTo>
                <a:lnTo>
                  <a:pt x="1393" y="25122"/>
                </a:lnTo>
                <a:cubicBezTo>
                  <a:pt x="1417" y="25170"/>
                  <a:pt x="1453" y="25217"/>
                  <a:pt x="1477" y="25277"/>
                </a:cubicBezTo>
                <a:cubicBezTo>
                  <a:pt x="1489" y="25301"/>
                  <a:pt x="1500" y="25325"/>
                  <a:pt x="1512" y="25360"/>
                </a:cubicBezTo>
                <a:cubicBezTo>
                  <a:pt x="1512" y="25372"/>
                  <a:pt x="1524" y="25384"/>
                  <a:pt x="1524" y="25396"/>
                </a:cubicBezTo>
                <a:lnTo>
                  <a:pt x="1512" y="25396"/>
                </a:lnTo>
                <a:cubicBezTo>
                  <a:pt x="1489" y="25372"/>
                  <a:pt x="1465" y="25313"/>
                  <a:pt x="1429" y="25265"/>
                </a:cubicBezTo>
                <a:cubicBezTo>
                  <a:pt x="1417" y="25241"/>
                  <a:pt x="1405" y="25217"/>
                  <a:pt x="1393" y="25206"/>
                </a:cubicBezTo>
                <a:lnTo>
                  <a:pt x="1393" y="25206"/>
                </a:lnTo>
                <a:cubicBezTo>
                  <a:pt x="1405" y="25229"/>
                  <a:pt x="1405" y="25241"/>
                  <a:pt x="1417" y="25265"/>
                </a:cubicBezTo>
                <a:cubicBezTo>
                  <a:pt x="1417" y="25265"/>
                  <a:pt x="1429" y="25289"/>
                  <a:pt x="1429" y="25289"/>
                </a:cubicBezTo>
                <a:cubicBezTo>
                  <a:pt x="1429" y="25313"/>
                  <a:pt x="1429" y="25325"/>
                  <a:pt x="1429" y="25337"/>
                </a:cubicBezTo>
                <a:cubicBezTo>
                  <a:pt x="1429" y="25372"/>
                  <a:pt x="1441" y="25396"/>
                  <a:pt x="1429" y="25408"/>
                </a:cubicBezTo>
                <a:lnTo>
                  <a:pt x="1489" y="25491"/>
                </a:lnTo>
                <a:cubicBezTo>
                  <a:pt x="1500" y="25515"/>
                  <a:pt x="1512" y="25539"/>
                  <a:pt x="1524" y="25563"/>
                </a:cubicBezTo>
                <a:cubicBezTo>
                  <a:pt x="1548" y="25598"/>
                  <a:pt x="1572" y="25634"/>
                  <a:pt x="1584" y="25658"/>
                </a:cubicBezTo>
                <a:cubicBezTo>
                  <a:pt x="1631" y="25706"/>
                  <a:pt x="1655" y="25729"/>
                  <a:pt x="1655" y="25741"/>
                </a:cubicBezTo>
                <a:cubicBezTo>
                  <a:pt x="1658" y="25743"/>
                  <a:pt x="1661" y="25744"/>
                  <a:pt x="1662" y="25744"/>
                </a:cubicBezTo>
                <a:cubicBezTo>
                  <a:pt x="1672" y="25744"/>
                  <a:pt x="1649" y="25710"/>
                  <a:pt x="1608" y="25658"/>
                </a:cubicBezTo>
                <a:cubicBezTo>
                  <a:pt x="1584" y="25622"/>
                  <a:pt x="1572" y="25587"/>
                  <a:pt x="1548" y="25551"/>
                </a:cubicBezTo>
                <a:cubicBezTo>
                  <a:pt x="1536" y="25515"/>
                  <a:pt x="1512" y="25479"/>
                  <a:pt x="1500" y="25444"/>
                </a:cubicBezTo>
                <a:cubicBezTo>
                  <a:pt x="1491" y="25414"/>
                  <a:pt x="1481" y="25393"/>
                  <a:pt x="1484" y="25393"/>
                </a:cubicBezTo>
                <a:lnTo>
                  <a:pt x="1484" y="25393"/>
                </a:lnTo>
                <a:cubicBezTo>
                  <a:pt x="1485" y="25393"/>
                  <a:pt x="1486" y="25394"/>
                  <a:pt x="1489" y="25396"/>
                </a:cubicBezTo>
                <a:cubicBezTo>
                  <a:pt x="1524" y="25467"/>
                  <a:pt x="1560" y="25539"/>
                  <a:pt x="1596" y="25598"/>
                </a:cubicBezTo>
                <a:cubicBezTo>
                  <a:pt x="1631" y="25658"/>
                  <a:pt x="1667" y="25694"/>
                  <a:pt x="1703" y="25729"/>
                </a:cubicBezTo>
                <a:cubicBezTo>
                  <a:pt x="1739" y="25765"/>
                  <a:pt x="1774" y="25801"/>
                  <a:pt x="1810" y="25837"/>
                </a:cubicBezTo>
                <a:cubicBezTo>
                  <a:pt x="1858" y="25872"/>
                  <a:pt x="1917" y="25896"/>
                  <a:pt x="1941" y="25896"/>
                </a:cubicBezTo>
                <a:cubicBezTo>
                  <a:pt x="1965" y="25908"/>
                  <a:pt x="1965" y="25908"/>
                  <a:pt x="1953" y="25920"/>
                </a:cubicBezTo>
                <a:lnTo>
                  <a:pt x="1977" y="25920"/>
                </a:lnTo>
                <a:lnTo>
                  <a:pt x="1989" y="25932"/>
                </a:lnTo>
                <a:lnTo>
                  <a:pt x="1989" y="25956"/>
                </a:lnTo>
                <a:lnTo>
                  <a:pt x="2000" y="25979"/>
                </a:lnTo>
                <a:lnTo>
                  <a:pt x="2024" y="26051"/>
                </a:lnTo>
                <a:cubicBezTo>
                  <a:pt x="2048" y="26099"/>
                  <a:pt x="2060" y="26134"/>
                  <a:pt x="2060" y="26146"/>
                </a:cubicBezTo>
                <a:cubicBezTo>
                  <a:pt x="2075" y="26169"/>
                  <a:pt x="2081" y="26177"/>
                  <a:pt x="2083" y="26177"/>
                </a:cubicBezTo>
                <a:cubicBezTo>
                  <a:pt x="2084" y="26177"/>
                  <a:pt x="2084" y="26174"/>
                  <a:pt x="2084" y="26170"/>
                </a:cubicBezTo>
                <a:cubicBezTo>
                  <a:pt x="2084" y="26157"/>
                  <a:pt x="2080" y="26137"/>
                  <a:pt x="2087" y="26137"/>
                </a:cubicBezTo>
                <a:cubicBezTo>
                  <a:pt x="2092" y="26137"/>
                  <a:pt x="2104" y="26151"/>
                  <a:pt x="2131" y="26194"/>
                </a:cubicBezTo>
                <a:cubicBezTo>
                  <a:pt x="2143" y="26218"/>
                  <a:pt x="2155" y="26241"/>
                  <a:pt x="2167" y="26265"/>
                </a:cubicBezTo>
                <a:cubicBezTo>
                  <a:pt x="2179" y="26325"/>
                  <a:pt x="2215" y="26384"/>
                  <a:pt x="2251" y="26432"/>
                </a:cubicBezTo>
                <a:cubicBezTo>
                  <a:pt x="2262" y="26468"/>
                  <a:pt x="2286" y="26503"/>
                  <a:pt x="2310" y="26527"/>
                </a:cubicBezTo>
                <a:cubicBezTo>
                  <a:pt x="2334" y="26563"/>
                  <a:pt x="2358" y="26599"/>
                  <a:pt x="2370" y="26610"/>
                </a:cubicBezTo>
                <a:lnTo>
                  <a:pt x="2370" y="26622"/>
                </a:lnTo>
                <a:cubicBezTo>
                  <a:pt x="2381" y="26634"/>
                  <a:pt x="2393" y="26670"/>
                  <a:pt x="2393" y="26706"/>
                </a:cubicBezTo>
                <a:cubicBezTo>
                  <a:pt x="2381" y="26682"/>
                  <a:pt x="2358" y="26634"/>
                  <a:pt x="2322" y="26587"/>
                </a:cubicBezTo>
                <a:cubicBezTo>
                  <a:pt x="2310" y="26575"/>
                  <a:pt x="2298" y="26551"/>
                  <a:pt x="2286" y="26539"/>
                </a:cubicBezTo>
                <a:lnTo>
                  <a:pt x="2286" y="26563"/>
                </a:lnTo>
                <a:cubicBezTo>
                  <a:pt x="2298" y="26599"/>
                  <a:pt x="2298" y="26646"/>
                  <a:pt x="2310" y="26682"/>
                </a:cubicBezTo>
                <a:cubicBezTo>
                  <a:pt x="2370" y="26801"/>
                  <a:pt x="2429" y="26920"/>
                  <a:pt x="2501" y="27039"/>
                </a:cubicBezTo>
                <a:cubicBezTo>
                  <a:pt x="2548" y="27146"/>
                  <a:pt x="2620" y="27242"/>
                  <a:pt x="2679" y="27337"/>
                </a:cubicBezTo>
                <a:cubicBezTo>
                  <a:pt x="2751" y="27444"/>
                  <a:pt x="2810" y="27539"/>
                  <a:pt x="2882" y="27634"/>
                </a:cubicBezTo>
                <a:cubicBezTo>
                  <a:pt x="2917" y="27682"/>
                  <a:pt x="2953" y="27742"/>
                  <a:pt x="2989" y="27789"/>
                </a:cubicBezTo>
                <a:cubicBezTo>
                  <a:pt x="3013" y="27813"/>
                  <a:pt x="3036" y="27837"/>
                  <a:pt x="3060" y="27861"/>
                </a:cubicBezTo>
                <a:cubicBezTo>
                  <a:pt x="3072" y="27873"/>
                  <a:pt x="3084" y="27884"/>
                  <a:pt x="3096" y="27896"/>
                </a:cubicBezTo>
                <a:cubicBezTo>
                  <a:pt x="3108" y="27896"/>
                  <a:pt x="3108" y="27908"/>
                  <a:pt x="3120" y="27908"/>
                </a:cubicBezTo>
                <a:lnTo>
                  <a:pt x="3132" y="27908"/>
                </a:lnTo>
                <a:cubicBezTo>
                  <a:pt x="3167" y="27968"/>
                  <a:pt x="3191" y="28004"/>
                  <a:pt x="3227" y="28051"/>
                </a:cubicBezTo>
                <a:cubicBezTo>
                  <a:pt x="3263" y="28111"/>
                  <a:pt x="3298" y="28158"/>
                  <a:pt x="3346" y="28206"/>
                </a:cubicBezTo>
                <a:lnTo>
                  <a:pt x="3382" y="28242"/>
                </a:lnTo>
                <a:cubicBezTo>
                  <a:pt x="3394" y="28242"/>
                  <a:pt x="3394" y="28254"/>
                  <a:pt x="3405" y="28265"/>
                </a:cubicBezTo>
                <a:lnTo>
                  <a:pt x="3453" y="28349"/>
                </a:lnTo>
                <a:cubicBezTo>
                  <a:pt x="3489" y="28396"/>
                  <a:pt x="3524" y="28444"/>
                  <a:pt x="3560" y="28504"/>
                </a:cubicBezTo>
                <a:cubicBezTo>
                  <a:pt x="3644" y="28599"/>
                  <a:pt x="3715" y="28706"/>
                  <a:pt x="3798" y="28801"/>
                </a:cubicBezTo>
                <a:cubicBezTo>
                  <a:pt x="3882" y="28896"/>
                  <a:pt x="3965" y="29004"/>
                  <a:pt x="4048" y="29111"/>
                </a:cubicBezTo>
                <a:lnTo>
                  <a:pt x="4108" y="29147"/>
                </a:lnTo>
                <a:lnTo>
                  <a:pt x="4060" y="29099"/>
                </a:lnTo>
                <a:lnTo>
                  <a:pt x="4036" y="29075"/>
                </a:lnTo>
                <a:lnTo>
                  <a:pt x="4036" y="29063"/>
                </a:lnTo>
                <a:lnTo>
                  <a:pt x="4048" y="29063"/>
                </a:lnTo>
                <a:lnTo>
                  <a:pt x="4048" y="29075"/>
                </a:lnTo>
                <a:cubicBezTo>
                  <a:pt x="4063" y="29090"/>
                  <a:pt x="4083" y="29110"/>
                  <a:pt x="4102" y="29132"/>
                </a:cubicBezTo>
                <a:lnTo>
                  <a:pt x="4102" y="29132"/>
                </a:lnTo>
                <a:lnTo>
                  <a:pt x="4072" y="29087"/>
                </a:lnTo>
                <a:lnTo>
                  <a:pt x="4072" y="29087"/>
                </a:lnTo>
                <a:cubicBezTo>
                  <a:pt x="4156" y="29123"/>
                  <a:pt x="4215" y="29194"/>
                  <a:pt x="4286" y="29266"/>
                </a:cubicBezTo>
                <a:cubicBezTo>
                  <a:pt x="4394" y="29408"/>
                  <a:pt x="4501" y="29551"/>
                  <a:pt x="4632" y="29694"/>
                </a:cubicBezTo>
                <a:lnTo>
                  <a:pt x="4620" y="29694"/>
                </a:lnTo>
                <a:lnTo>
                  <a:pt x="4644" y="29730"/>
                </a:lnTo>
                <a:cubicBezTo>
                  <a:pt x="4763" y="29897"/>
                  <a:pt x="4894" y="30051"/>
                  <a:pt x="5048" y="30194"/>
                </a:cubicBezTo>
                <a:lnTo>
                  <a:pt x="5263" y="30409"/>
                </a:lnTo>
                <a:cubicBezTo>
                  <a:pt x="5334" y="30480"/>
                  <a:pt x="5394" y="30563"/>
                  <a:pt x="5465" y="30635"/>
                </a:cubicBezTo>
                <a:lnTo>
                  <a:pt x="5572" y="30766"/>
                </a:lnTo>
                <a:lnTo>
                  <a:pt x="5632" y="30825"/>
                </a:lnTo>
                <a:lnTo>
                  <a:pt x="5644" y="30837"/>
                </a:lnTo>
                <a:lnTo>
                  <a:pt x="5656" y="30849"/>
                </a:lnTo>
                <a:lnTo>
                  <a:pt x="5668" y="30813"/>
                </a:lnTo>
                <a:lnTo>
                  <a:pt x="5668" y="30790"/>
                </a:lnTo>
                <a:lnTo>
                  <a:pt x="5680" y="30754"/>
                </a:lnTo>
                <a:cubicBezTo>
                  <a:pt x="5680" y="30742"/>
                  <a:pt x="5680" y="30742"/>
                  <a:pt x="5680" y="30742"/>
                </a:cubicBezTo>
                <a:lnTo>
                  <a:pt x="5691" y="30742"/>
                </a:lnTo>
                <a:cubicBezTo>
                  <a:pt x="5703" y="30742"/>
                  <a:pt x="5727" y="30754"/>
                  <a:pt x="5751" y="30766"/>
                </a:cubicBezTo>
                <a:cubicBezTo>
                  <a:pt x="5787" y="30790"/>
                  <a:pt x="5822" y="30825"/>
                  <a:pt x="5858" y="30861"/>
                </a:cubicBezTo>
                <a:cubicBezTo>
                  <a:pt x="5930" y="30932"/>
                  <a:pt x="5989" y="31004"/>
                  <a:pt x="6049" y="31087"/>
                </a:cubicBezTo>
                <a:cubicBezTo>
                  <a:pt x="6108" y="31159"/>
                  <a:pt x="6180" y="31230"/>
                  <a:pt x="6239" y="31302"/>
                </a:cubicBezTo>
                <a:lnTo>
                  <a:pt x="6168" y="31171"/>
                </a:lnTo>
                <a:lnTo>
                  <a:pt x="6168" y="31171"/>
                </a:lnTo>
                <a:cubicBezTo>
                  <a:pt x="6299" y="31325"/>
                  <a:pt x="6453" y="31480"/>
                  <a:pt x="6608" y="31611"/>
                </a:cubicBezTo>
                <a:cubicBezTo>
                  <a:pt x="6656" y="31671"/>
                  <a:pt x="6703" y="31718"/>
                  <a:pt x="6739" y="31766"/>
                </a:cubicBezTo>
                <a:lnTo>
                  <a:pt x="6751" y="31766"/>
                </a:lnTo>
                <a:lnTo>
                  <a:pt x="6763" y="31742"/>
                </a:lnTo>
                <a:lnTo>
                  <a:pt x="6775" y="31754"/>
                </a:lnTo>
                <a:lnTo>
                  <a:pt x="6775" y="31742"/>
                </a:lnTo>
                <a:lnTo>
                  <a:pt x="6787" y="31730"/>
                </a:lnTo>
                <a:lnTo>
                  <a:pt x="6811" y="31706"/>
                </a:lnTo>
                <a:cubicBezTo>
                  <a:pt x="6894" y="31790"/>
                  <a:pt x="6989" y="31909"/>
                  <a:pt x="7073" y="32028"/>
                </a:cubicBezTo>
                <a:cubicBezTo>
                  <a:pt x="7204" y="32206"/>
                  <a:pt x="7334" y="32397"/>
                  <a:pt x="7465" y="32504"/>
                </a:cubicBezTo>
                <a:lnTo>
                  <a:pt x="7382" y="32456"/>
                </a:lnTo>
                <a:lnTo>
                  <a:pt x="7346" y="32433"/>
                </a:lnTo>
                <a:lnTo>
                  <a:pt x="7334" y="32433"/>
                </a:lnTo>
                <a:lnTo>
                  <a:pt x="7346" y="32445"/>
                </a:lnTo>
                <a:lnTo>
                  <a:pt x="7358" y="32456"/>
                </a:lnTo>
                <a:lnTo>
                  <a:pt x="7370" y="32468"/>
                </a:lnTo>
                <a:cubicBezTo>
                  <a:pt x="7346" y="32456"/>
                  <a:pt x="7311" y="32433"/>
                  <a:pt x="7287" y="32421"/>
                </a:cubicBezTo>
                <a:lnTo>
                  <a:pt x="7287" y="32421"/>
                </a:lnTo>
                <a:cubicBezTo>
                  <a:pt x="7526" y="32630"/>
                  <a:pt x="7615" y="32689"/>
                  <a:pt x="7651" y="32689"/>
                </a:cubicBezTo>
                <a:cubicBezTo>
                  <a:pt x="7659" y="32689"/>
                  <a:pt x="7664" y="32687"/>
                  <a:pt x="7668" y="32683"/>
                </a:cubicBezTo>
                <a:cubicBezTo>
                  <a:pt x="7680" y="32683"/>
                  <a:pt x="7692" y="32683"/>
                  <a:pt x="7692" y="32695"/>
                </a:cubicBezTo>
                <a:lnTo>
                  <a:pt x="7692" y="32706"/>
                </a:lnTo>
                <a:cubicBezTo>
                  <a:pt x="7692" y="32706"/>
                  <a:pt x="7668" y="32718"/>
                  <a:pt x="7656" y="32718"/>
                </a:cubicBezTo>
                <a:cubicBezTo>
                  <a:pt x="7650" y="32722"/>
                  <a:pt x="7642" y="32723"/>
                  <a:pt x="7634" y="32723"/>
                </a:cubicBezTo>
                <a:cubicBezTo>
                  <a:pt x="7620" y="32723"/>
                  <a:pt x="7603" y="32718"/>
                  <a:pt x="7585" y="32709"/>
                </a:cubicBezTo>
                <a:lnTo>
                  <a:pt x="7585" y="32709"/>
                </a:lnTo>
                <a:cubicBezTo>
                  <a:pt x="7596" y="32716"/>
                  <a:pt x="7606" y="32723"/>
                  <a:pt x="7620" y="32730"/>
                </a:cubicBezTo>
                <a:lnTo>
                  <a:pt x="7668" y="32730"/>
                </a:lnTo>
                <a:cubicBezTo>
                  <a:pt x="7680" y="32730"/>
                  <a:pt x="7692" y="32718"/>
                  <a:pt x="7692" y="32718"/>
                </a:cubicBezTo>
                <a:lnTo>
                  <a:pt x="7704" y="32706"/>
                </a:lnTo>
                <a:cubicBezTo>
                  <a:pt x="7704" y="32695"/>
                  <a:pt x="7715" y="32683"/>
                  <a:pt x="7727" y="32683"/>
                </a:cubicBezTo>
                <a:lnTo>
                  <a:pt x="7775" y="32683"/>
                </a:lnTo>
                <a:cubicBezTo>
                  <a:pt x="7835" y="32706"/>
                  <a:pt x="7882" y="32730"/>
                  <a:pt x="7930" y="32766"/>
                </a:cubicBezTo>
                <a:cubicBezTo>
                  <a:pt x="7942" y="32778"/>
                  <a:pt x="7954" y="32790"/>
                  <a:pt x="7942" y="32802"/>
                </a:cubicBezTo>
                <a:cubicBezTo>
                  <a:pt x="7942" y="32814"/>
                  <a:pt x="7930" y="32826"/>
                  <a:pt x="7918" y="32837"/>
                </a:cubicBezTo>
                <a:cubicBezTo>
                  <a:pt x="7918" y="32837"/>
                  <a:pt x="7918" y="32837"/>
                  <a:pt x="7906" y="32849"/>
                </a:cubicBezTo>
                <a:cubicBezTo>
                  <a:pt x="7906" y="32861"/>
                  <a:pt x="7918" y="32873"/>
                  <a:pt x="7918" y="32885"/>
                </a:cubicBezTo>
                <a:cubicBezTo>
                  <a:pt x="7918" y="32897"/>
                  <a:pt x="7930" y="32909"/>
                  <a:pt x="7942" y="32921"/>
                </a:cubicBezTo>
                <a:cubicBezTo>
                  <a:pt x="7954" y="32933"/>
                  <a:pt x="7966" y="32945"/>
                  <a:pt x="7977" y="32957"/>
                </a:cubicBezTo>
                <a:cubicBezTo>
                  <a:pt x="8013" y="32992"/>
                  <a:pt x="8049" y="33016"/>
                  <a:pt x="8073" y="33028"/>
                </a:cubicBezTo>
                <a:lnTo>
                  <a:pt x="8120" y="33064"/>
                </a:lnTo>
                <a:cubicBezTo>
                  <a:pt x="8132" y="33076"/>
                  <a:pt x="8156" y="33087"/>
                  <a:pt x="8168" y="33099"/>
                </a:cubicBezTo>
                <a:cubicBezTo>
                  <a:pt x="8108" y="33040"/>
                  <a:pt x="8025" y="32992"/>
                  <a:pt x="7966" y="32921"/>
                </a:cubicBezTo>
                <a:cubicBezTo>
                  <a:pt x="7954" y="32909"/>
                  <a:pt x="7942" y="32897"/>
                  <a:pt x="7942" y="32885"/>
                </a:cubicBezTo>
                <a:cubicBezTo>
                  <a:pt x="7930" y="32885"/>
                  <a:pt x="7930" y="32873"/>
                  <a:pt x="7930" y="32873"/>
                </a:cubicBezTo>
                <a:cubicBezTo>
                  <a:pt x="7930" y="32861"/>
                  <a:pt x="7930" y="32849"/>
                  <a:pt x="7930" y="32849"/>
                </a:cubicBezTo>
                <a:cubicBezTo>
                  <a:pt x="7942" y="32826"/>
                  <a:pt x="7966" y="32826"/>
                  <a:pt x="7966" y="32802"/>
                </a:cubicBezTo>
                <a:cubicBezTo>
                  <a:pt x="7977" y="32778"/>
                  <a:pt x="7966" y="32754"/>
                  <a:pt x="7954" y="32754"/>
                </a:cubicBezTo>
                <a:cubicBezTo>
                  <a:pt x="7930" y="32742"/>
                  <a:pt x="7918" y="32730"/>
                  <a:pt x="7894" y="32718"/>
                </a:cubicBezTo>
                <a:lnTo>
                  <a:pt x="7894" y="32718"/>
                </a:lnTo>
                <a:cubicBezTo>
                  <a:pt x="7918" y="32730"/>
                  <a:pt x="7942" y="32742"/>
                  <a:pt x="7966" y="32754"/>
                </a:cubicBezTo>
                <a:lnTo>
                  <a:pt x="7977" y="32754"/>
                </a:lnTo>
                <a:lnTo>
                  <a:pt x="7989" y="32778"/>
                </a:lnTo>
                <a:cubicBezTo>
                  <a:pt x="7989" y="32778"/>
                  <a:pt x="7989" y="32790"/>
                  <a:pt x="7989" y="32802"/>
                </a:cubicBezTo>
                <a:cubicBezTo>
                  <a:pt x="7977" y="32826"/>
                  <a:pt x="7954" y="32826"/>
                  <a:pt x="7954" y="32849"/>
                </a:cubicBezTo>
                <a:cubicBezTo>
                  <a:pt x="7954" y="32849"/>
                  <a:pt x="7954" y="32849"/>
                  <a:pt x="7954" y="32861"/>
                </a:cubicBezTo>
                <a:cubicBezTo>
                  <a:pt x="7954" y="32873"/>
                  <a:pt x="7954" y="32885"/>
                  <a:pt x="7977" y="32897"/>
                </a:cubicBezTo>
                <a:cubicBezTo>
                  <a:pt x="8001" y="32933"/>
                  <a:pt x="8049" y="32980"/>
                  <a:pt x="8144" y="33028"/>
                </a:cubicBezTo>
                <a:cubicBezTo>
                  <a:pt x="8156" y="33052"/>
                  <a:pt x="8204" y="33076"/>
                  <a:pt x="8251" y="33111"/>
                </a:cubicBezTo>
                <a:cubicBezTo>
                  <a:pt x="8370" y="33183"/>
                  <a:pt x="8466" y="33242"/>
                  <a:pt x="8513" y="33278"/>
                </a:cubicBezTo>
                <a:cubicBezTo>
                  <a:pt x="8541" y="33299"/>
                  <a:pt x="8548" y="33311"/>
                  <a:pt x="8531" y="33311"/>
                </a:cubicBezTo>
                <a:cubicBezTo>
                  <a:pt x="8519" y="33311"/>
                  <a:pt x="8494" y="33305"/>
                  <a:pt x="8454" y="33290"/>
                </a:cubicBezTo>
                <a:lnTo>
                  <a:pt x="8454" y="33290"/>
                </a:lnTo>
                <a:cubicBezTo>
                  <a:pt x="8823" y="33468"/>
                  <a:pt x="9097" y="33576"/>
                  <a:pt x="9370" y="33707"/>
                </a:cubicBezTo>
                <a:lnTo>
                  <a:pt x="9466" y="33754"/>
                </a:lnTo>
                <a:lnTo>
                  <a:pt x="9525" y="33790"/>
                </a:lnTo>
                <a:cubicBezTo>
                  <a:pt x="9537" y="33790"/>
                  <a:pt x="9561" y="33814"/>
                  <a:pt x="9585" y="33826"/>
                </a:cubicBezTo>
                <a:cubicBezTo>
                  <a:pt x="9632" y="33849"/>
                  <a:pt x="9680" y="33873"/>
                  <a:pt x="9716" y="33909"/>
                </a:cubicBezTo>
                <a:lnTo>
                  <a:pt x="9787" y="33957"/>
                </a:lnTo>
                <a:lnTo>
                  <a:pt x="9823" y="33969"/>
                </a:lnTo>
                <a:lnTo>
                  <a:pt x="9835" y="33980"/>
                </a:lnTo>
                <a:cubicBezTo>
                  <a:pt x="9842" y="33995"/>
                  <a:pt x="9846" y="34002"/>
                  <a:pt x="9846" y="34002"/>
                </a:cubicBezTo>
                <a:cubicBezTo>
                  <a:pt x="9848" y="34002"/>
                  <a:pt x="9808" y="33916"/>
                  <a:pt x="9799" y="33897"/>
                </a:cubicBezTo>
                <a:lnTo>
                  <a:pt x="9799" y="33885"/>
                </a:lnTo>
                <a:lnTo>
                  <a:pt x="9775" y="33873"/>
                </a:lnTo>
                <a:cubicBezTo>
                  <a:pt x="9763" y="33861"/>
                  <a:pt x="9751" y="33838"/>
                  <a:pt x="9740" y="33826"/>
                </a:cubicBezTo>
                <a:cubicBezTo>
                  <a:pt x="9728" y="33826"/>
                  <a:pt x="9728" y="33814"/>
                  <a:pt x="9728" y="33814"/>
                </a:cubicBezTo>
                <a:lnTo>
                  <a:pt x="9751" y="33814"/>
                </a:lnTo>
                <a:cubicBezTo>
                  <a:pt x="9763" y="33826"/>
                  <a:pt x="9787" y="33826"/>
                  <a:pt x="9811" y="33838"/>
                </a:cubicBezTo>
                <a:lnTo>
                  <a:pt x="9847" y="33849"/>
                </a:lnTo>
                <a:cubicBezTo>
                  <a:pt x="9859" y="33861"/>
                  <a:pt x="9859" y="33861"/>
                  <a:pt x="9871" y="33861"/>
                </a:cubicBezTo>
                <a:lnTo>
                  <a:pt x="9942" y="33897"/>
                </a:lnTo>
                <a:cubicBezTo>
                  <a:pt x="9990" y="33933"/>
                  <a:pt x="10037" y="33957"/>
                  <a:pt x="10085" y="33980"/>
                </a:cubicBezTo>
                <a:cubicBezTo>
                  <a:pt x="10175" y="34025"/>
                  <a:pt x="10218" y="34042"/>
                  <a:pt x="10233" y="34042"/>
                </a:cubicBezTo>
                <a:cubicBezTo>
                  <a:pt x="10263" y="34042"/>
                  <a:pt x="10187" y="33980"/>
                  <a:pt x="10132" y="33933"/>
                </a:cubicBezTo>
                <a:lnTo>
                  <a:pt x="10132" y="33933"/>
                </a:lnTo>
                <a:cubicBezTo>
                  <a:pt x="10168" y="33945"/>
                  <a:pt x="10192" y="33969"/>
                  <a:pt x="10228" y="33980"/>
                </a:cubicBezTo>
                <a:cubicBezTo>
                  <a:pt x="10287" y="34028"/>
                  <a:pt x="10359" y="34064"/>
                  <a:pt x="10418" y="34100"/>
                </a:cubicBezTo>
                <a:lnTo>
                  <a:pt x="10456" y="34121"/>
                </a:lnTo>
                <a:lnTo>
                  <a:pt x="10456" y="34121"/>
                </a:lnTo>
                <a:cubicBezTo>
                  <a:pt x="10374" y="34085"/>
                  <a:pt x="10316" y="34061"/>
                  <a:pt x="10297" y="34061"/>
                </a:cubicBezTo>
                <a:cubicBezTo>
                  <a:pt x="10277" y="34061"/>
                  <a:pt x="10297" y="34085"/>
                  <a:pt x="10371" y="34147"/>
                </a:cubicBezTo>
                <a:cubicBezTo>
                  <a:pt x="10585" y="34278"/>
                  <a:pt x="10775" y="34361"/>
                  <a:pt x="11014" y="34457"/>
                </a:cubicBezTo>
                <a:cubicBezTo>
                  <a:pt x="10847" y="34385"/>
                  <a:pt x="10763" y="34338"/>
                  <a:pt x="10740" y="34314"/>
                </a:cubicBezTo>
                <a:cubicBezTo>
                  <a:pt x="10730" y="34304"/>
                  <a:pt x="10728" y="34300"/>
                  <a:pt x="10733" y="34300"/>
                </a:cubicBezTo>
                <a:cubicBezTo>
                  <a:pt x="10740" y="34300"/>
                  <a:pt x="10760" y="34307"/>
                  <a:pt x="10787" y="34314"/>
                </a:cubicBezTo>
                <a:cubicBezTo>
                  <a:pt x="10847" y="34338"/>
                  <a:pt x="10942" y="34373"/>
                  <a:pt x="11014" y="34397"/>
                </a:cubicBezTo>
                <a:cubicBezTo>
                  <a:pt x="11144" y="34457"/>
                  <a:pt x="11275" y="34492"/>
                  <a:pt x="11383" y="34492"/>
                </a:cubicBezTo>
                <a:cubicBezTo>
                  <a:pt x="11430" y="34516"/>
                  <a:pt x="11454" y="34540"/>
                  <a:pt x="11454" y="34552"/>
                </a:cubicBezTo>
                <a:cubicBezTo>
                  <a:pt x="11537" y="34576"/>
                  <a:pt x="11645" y="34600"/>
                  <a:pt x="11764" y="34635"/>
                </a:cubicBezTo>
                <a:lnTo>
                  <a:pt x="11787" y="34647"/>
                </a:lnTo>
                <a:lnTo>
                  <a:pt x="11764" y="34647"/>
                </a:lnTo>
                <a:lnTo>
                  <a:pt x="11442" y="34576"/>
                </a:lnTo>
                <a:lnTo>
                  <a:pt x="11442" y="34588"/>
                </a:lnTo>
                <a:cubicBezTo>
                  <a:pt x="11633" y="34647"/>
                  <a:pt x="11847" y="34707"/>
                  <a:pt x="12061" y="34778"/>
                </a:cubicBezTo>
                <a:cubicBezTo>
                  <a:pt x="12168" y="34802"/>
                  <a:pt x="12287" y="34826"/>
                  <a:pt x="12395" y="34861"/>
                </a:cubicBezTo>
                <a:cubicBezTo>
                  <a:pt x="12454" y="34873"/>
                  <a:pt x="12514" y="34885"/>
                  <a:pt x="12573" y="34885"/>
                </a:cubicBezTo>
                <a:cubicBezTo>
                  <a:pt x="12633" y="34897"/>
                  <a:pt x="12704" y="34909"/>
                  <a:pt x="12740" y="34909"/>
                </a:cubicBezTo>
                <a:cubicBezTo>
                  <a:pt x="12740" y="34909"/>
                  <a:pt x="12752" y="34921"/>
                  <a:pt x="12752" y="34921"/>
                </a:cubicBezTo>
                <a:cubicBezTo>
                  <a:pt x="12764" y="34933"/>
                  <a:pt x="12764" y="34933"/>
                  <a:pt x="12776" y="34945"/>
                </a:cubicBezTo>
                <a:cubicBezTo>
                  <a:pt x="12788" y="34957"/>
                  <a:pt x="12811" y="34981"/>
                  <a:pt x="12835" y="34992"/>
                </a:cubicBezTo>
                <a:cubicBezTo>
                  <a:pt x="12871" y="35016"/>
                  <a:pt x="12919" y="35028"/>
                  <a:pt x="12966" y="35052"/>
                </a:cubicBezTo>
                <a:cubicBezTo>
                  <a:pt x="13049" y="35088"/>
                  <a:pt x="13133" y="35112"/>
                  <a:pt x="13228" y="35135"/>
                </a:cubicBezTo>
                <a:cubicBezTo>
                  <a:pt x="13407" y="35183"/>
                  <a:pt x="13585" y="35231"/>
                  <a:pt x="13776" y="35254"/>
                </a:cubicBezTo>
                <a:cubicBezTo>
                  <a:pt x="13966" y="35278"/>
                  <a:pt x="14145" y="35314"/>
                  <a:pt x="14335" y="35338"/>
                </a:cubicBezTo>
                <a:cubicBezTo>
                  <a:pt x="14419" y="35350"/>
                  <a:pt x="14514" y="35362"/>
                  <a:pt x="14609" y="35373"/>
                </a:cubicBezTo>
                <a:cubicBezTo>
                  <a:pt x="14657" y="35385"/>
                  <a:pt x="14693" y="35397"/>
                  <a:pt x="14740" y="35409"/>
                </a:cubicBezTo>
                <a:cubicBezTo>
                  <a:pt x="14752" y="35421"/>
                  <a:pt x="14776" y="35421"/>
                  <a:pt x="14788" y="35433"/>
                </a:cubicBezTo>
                <a:lnTo>
                  <a:pt x="14800" y="35445"/>
                </a:lnTo>
                <a:lnTo>
                  <a:pt x="14812" y="35445"/>
                </a:lnTo>
                <a:lnTo>
                  <a:pt x="14847" y="35504"/>
                </a:lnTo>
                <a:lnTo>
                  <a:pt x="15383" y="35576"/>
                </a:lnTo>
                <a:cubicBezTo>
                  <a:pt x="15526" y="35588"/>
                  <a:pt x="15657" y="35600"/>
                  <a:pt x="15800" y="35612"/>
                </a:cubicBezTo>
                <a:lnTo>
                  <a:pt x="15764" y="35635"/>
                </a:lnTo>
                <a:lnTo>
                  <a:pt x="15883" y="35647"/>
                </a:lnTo>
                <a:cubicBezTo>
                  <a:pt x="15907" y="35647"/>
                  <a:pt x="15931" y="35659"/>
                  <a:pt x="15955" y="35659"/>
                </a:cubicBezTo>
                <a:lnTo>
                  <a:pt x="15967" y="35707"/>
                </a:lnTo>
                <a:lnTo>
                  <a:pt x="16002" y="35695"/>
                </a:lnTo>
                <a:lnTo>
                  <a:pt x="16038" y="35671"/>
                </a:lnTo>
                <a:lnTo>
                  <a:pt x="16026" y="35659"/>
                </a:lnTo>
                <a:lnTo>
                  <a:pt x="16026" y="35659"/>
                </a:lnTo>
                <a:cubicBezTo>
                  <a:pt x="16104" y="35670"/>
                  <a:pt x="16172" y="35671"/>
                  <a:pt x="16239" y="35671"/>
                </a:cubicBezTo>
                <a:lnTo>
                  <a:pt x="16239" y="35671"/>
                </a:lnTo>
                <a:cubicBezTo>
                  <a:pt x="16180" y="35671"/>
                  <a:pt x="16109" y="35659"/>
                  <a:pt x="16038" y="35659"/>
                </a:cubicBezTo>
                <a:lnTo>
                  <a:pt x="16062" y="35635"/>
                </a:lnTo>
                <a:lnTo>
                  <a:pt x="16181" y="35635"/>
                </a:lnTo>
                <a:cubicBezTo>
                  <a:pt x="16234" y="35641"/>
                  <a:pt x="16291" y="35644"/>
                  <a:pt x="16349" y="35644"/>
                </a:cubicBezTo>
                <a:cubicBezTo>
                  <a:pt x="16407" y="35644"/>
                  <a:pt x="16467" y="35641"/>
                  <a:pt x="16526" y="35635"/>
                </a:cubicBezTo>
                <a:lnTo>
                  <a:pt x="16645" y="35635"/>
                </a:lnTo>
                <a:cubicBezTo>
                  <a:pt x="16824" y="35623"/>
                  <a:pt x="16943" y="35612"/>
                  <a:pt x="17074" y="35576"/>
                </a:cubicBezTo>
                <a:cubicBezTo>
                  <a:pt x="17169" y="35588"/>
                  <a:pt x="17157" y="35600"/>
                  <a:pt x="17133" y="35612"/>
                </a:cubicBezTo>
                <a:lnTo>
                  <a:pt x="17110" y="35600"/>
                </a:lnTo>
                <a:cubicBezTo>
                  <a:pt x="17100" y="35597"/>
                  <a:pt x="17091" y="35596"/>
                  <a:pt x="17084" y="35596"/>
                </a:cubicBezTo>
                <a:cubicBezTo>
                  <a:pt x="17053" y="35596"/>
                  <a:pt x="17038" y="35612"/>
                  <a:pt x="17038" y="35612"/>
                </a:cubicBezTo>
                <a:lnTo>
                  <a:pt x="17074" y="35612"/>
                </a:lnTo>
                <a:lnTo>
                  <a:pt x="17110" y="35623"/>
                </a:lnTo>
                <a:cubicBezTo>
                  <a:pt x="17110" y="35623"/>
                  <a:pt x="17098" y="35635"/>
                  <a:pt x="17098" y="35635"/>
                </a:cubicBezTo>
                <a:lnTo>
                  <a:pt x="17110" y="35635"/>
                </a:lnTo>
                <a:cubicBezTo>
                  <a:pt x="17098" y="35635"/>
                  <a:pt x="17086" y="35635"/>
                  <a:pt x="17074" y="35647"/>
                </a:cubicBezTo>
                <a:lnTo>
                  <a:pt x="17110" y="35647"/>
                </a:lnTo>
                <a:cubicBezTo>
                  <a:pt x="17110" y="35647"/>
                  <a:pt x="17110" y="35647"/>
                  <a:pt x="17121" y="35635"/>
                </a:cubicBezTo>
                <a:cubicBezTo>
                  <a:pt x="17217" y="35647"/>
                  <a:pt x="17312" y="35647"/>
                  <a:pt x="17407" y="35659"/>
                </a:cubicBezTo>
                <a:lnTo>
                  <a:pt x="17431" y="35683"/>
                </a:lnTo>
                <a:lnTo>
                  <a:pt x="17479" y="35659"/>
                </a:lnTo>
                <a:cubicBezTo>
                  <a:pt x="17613" y="35668"/>
                  <a:pt x="17724" y="35676"/>
                  <a:pt x="17824" y="35676"/>
                </a:cubicBezTo>
                <a:cubicBezTo>
                  <a:pt x="17864" y="35676"/>
                  <a:pt x="17902" y="35675"/>
                  <a:pt x="17939" y="35671"/>
                </a:cubicBezTo>
                <a:lnTo>
                  <a:pt x="17939" y="35671"/>
                </a:lnTo>
                <a:cubicBezTo>
                  <a:pt x="17926" y="35673"/>
                  <a:pt x="17907" y="35683"/>
                  <a:pt x="17907" y="35683"/>
                </a:cubicBezTo>
                <a:cubicBezTo>
                  <a:pt x="17991" y="35683"/>
                  <a:pt x="18086" y="35671"/>
                  <a:pt x="18169" y="35659"/>
                </a:cubicBezTo>
                <a:cubicBezTo>
                  <a:pt x="18288" y="35659"/>
                  <a:pt x="18395" y="35635"/>
                  <a:pt x="18526" y="35623"/>
                </a:cubicBezTo>
                <a:cubicBezTo>
                  <a:pt x="18598" y="35612"/>
                  <a:pt x="18669" y="35600"/>
                  <a:pt x="18753" y="35576"/>
                </a:cubicBezTo>
                <a:cubicBezTo>
                  <a:pt x="18798" y="35576"/>
                  <a:pt x="18832" y="35565"/>
                  <a:pt x="18877" y="35554"/>
                </a:cubicBezTo>
                <a:lnTo>
                  <a:pt x="18877" y="35554"/>
                </a:lnTo>
                <a:cubicBezTo>
                  <a:pt x="18871" y="35557"/>
                  <a:pt x="18869" y="35564"/>
                  <a:pt x="18860" y="35564"/>
                </a:cubicBezTo>
                <a:cubicBezTo>
                  <a:pt x="18812" y="35588"/>
                  <a:pt x="18753" y="35600"/>
                  <a:pt x="18586" y="35623"/>
                </a:cubicBezTo>
                <a:cubicBezTo>
                  <a:pt x="18657" y="35623"/>
                  <a:pt x="18729" y="35612"/>
                  <a:pt x="18800" y="35600"/>
                </a:cubicBezTo>
                <a:cubicBezTo>
                  <a:pt x="18872" y="35588"/>
                  <a:pt x="18943" y="35576"/>
                  <a:pt x="19026" y="35564"/>
                </a:cubicBezTo>
                <a:lnTo>
                  <a:pt x="19062" y="35588"/>
                </a:lnTo>
                <a:lnTo>
                  <a:pt x="19086" y="35612"/>
                </a:lnTo>
                <a:cubicBezTo>
                  <a:pt x="19098" y="35612"/>
                  <a:pt x="19110" y="35635"/>
                  <a:pt x="19122" y="35635"/>
                </a:cubicBezTo>
                <a:cubicBezTo>
                  <a:pt x="19157" y="35623"/>
                  <a:pt x="19193" y="35623"/>
                  <a:pt x="19217" y="35612"/>
                </a:cubicBezTo>
                <a:lnTo>
                  <a:pt x="19300" y="35612"/>
                </a:lnTo>
                <a:lnTo>
                  <a:pt x="19455" y="35600"/>
                </a:lnTo>
                <a:cubicBezTo>
                  <a:pt x="19574" y="35600"/>
                  <a:pt x="19693" y="35588"/>
                  <a:pt x="19800" y="35588"/>
                </a:cubicBezTo>
                <a:cubicBezTo>
                  <a:pt x="20027" y="35564"/>
                  <a:pt x="20265" y="35552"/>
                  <a:pt x="20479" y="35528"/>
                </a:cubicBezTo>
                <a:cubicBezTo>
                  <a:pt x="20610" y="35516"/>
                  <a:pt x="20717" y="35493"/>
                  <a:pt x="20800" y="35481"/>
                </a:cubicBezTo>
                <a:cubicBezTo>
                  <a:pt x="20884" y="35457"/>
                  <a:pt x="20943" y="35445"/>
                  <a:pt x="20991" y="35433"/>
                </a:cubicBezTo>
                <a:cubicBezTo>
                  <a:pt x="21050" y="35409"/>
                  <a:pt x="21074" y="35397"/>
                  <a:pt x="21086" y="35385"/>
                </a:cubicBezTo>
                <a:cubicBezTo>
                  <a:pt x="21122" y="35385"/>
                  <a:pt x="21146" y="35385"/>
                  <a:pt x="21181" y="35373"/>
                </a:cubicBezTo>
                <a:cubicBezTo>
                  <a:pt x="21265" y="35362"/>
                  <a:pt x="21348" y="35326"/>
                  <a:pt x="21431" y="35302"/>
                </a:cubicBezTo>
                <a:lnTo>
                  <a:pt x="21455" y="35362"/>
                </a:lnTo>
                <a:lnTo>
                  <a:pt x="21467" y="35385"/>
                </a:lnTo>
                <a:lnTo>
                  <a:pt x="21479" y="35433"/>
                </a:lnTo>
                <a:cubicBezTo>
                  <a:pt x="21503" y="35421"/>
                  <a:pt x="21527" y="35409"/>
                  <a:pt x="21551" y="35397"/>
                </a:cubicBezTo>
                <a:cubicBezTo>
                  <a:pt x="21574" y="35385"/>
                  <a:pt x="21598" y="35373"/>
                  <a:pt x="21634" y="35338"/>
                </a:cubicBezTo>
                <a:lnTo>
                  <a:pt x="21658" y="35302"/>
                </a:lnTo>
                <a:cubicBezTo>
                  <a:pt x="22063" y="35195"/>
                  <a:pt x="22515" y="35112"/>
                  <a:pt x="22967" y="34992"/>
                </a:cubicBezTo>
                <a:cubicBezTo>
                  <a:pt x="23110" y="34957"/>
                  <a:pt x="23241" y="34921"/>
                  <a:pt x="23360" y="34885"/>
                </a:cubicBezTo>
                <a:cubicBezTo>
                  <a:pt x="23491" y="34850"/>
                  <a:pt x="23622" y="34814"/>
                  <a:pt x="23741" y="34766"/>
                </a:cubicBezTo>
                <a:cubicBezTo>
                  <a:pt x="23825" y="34731"/>
                  <a:pt x="23896" y="34695"/>
                  <a:pt x="23979" y="34659"/>
                </a:cubicBezTo>
                <a:cubicBezTo>
                  <a:pt x="23989" y="34659"/>
                  <a:pt x="24123" y="34618"/>
                  <a:pt x="24092" y="34618"/>
                </a:cubicBezTo>
                <a:cubicBezTo>
                  <a:pt x="24086" y="34618"/>
                  <a:pt x="24073" y="34619"/>
                  <a:pt x="24051" y="34623"/>
                </a:cubicBezTo>
                <a:cubicBezTo>
                  <a:pt x="24110" y="34600"/>
                  <a:pt x="24182" y="34576"/>
                  <a:pt x="24301" y="34528"/>
                </a:cubicBezTo>
                <a:cubicBezTo>
                  <a:pt x="24252" y="34521"/>
                  <a:pt x="24327" y="34481"/>
                  <a:pt x="24326" y="34481"/>
                </a:cubicBezTo>
                <a:lnTo>
                  <a:pt x="24326" y="34481"/>
                </a:lnTo>
                <a:cubicBezTo>
                  <a:pt x="24325" y="34481"/>
                  <a:pt x="24288" y="34500"/>
                  <a:pt x="24146" y="34564"/>
                </a:cubicBezTo>
                <a:cubicBezTo>
                  <a:pt x="24182" y="34540"/>
                  <a:pt x="24206" y="34516"/>
                  <a:pt x="24241" y="34492"/>
                </a:cubicBezTo>
                <a:cubicBezTo>
                  <a:pt x="24265" y="34469"/>
                  <a:pt x="24301" y="34457"/>
                  <a:pt x="24313" y="34433"/>
                </a:cubicBezTo>
                <a:cubicBezTo>
                  <a:pt x="24337" y="34421"/>
                  <a:pt x="24360" y="34421"/>
                  <a:pt x="24384" y="34409"/>
                </a:cubicBezTo>
                <a:cubicBezTo>
                  <a:pt x="24479" y="34373"/>
                  <a:pt x="24599" y="34338"/>
                  <a:pt x="24753" y="34254"/>
                </a:cubicBezTo>
                <a:lnTo>
                  <a:pt x="24753" y="34254"/>
                </a:lnTo>
                <a:cubicBezTo>
                  <a:pt x="24658" y="34290"/>
                  <a:pt x="24551" y="34326"/>
                  <a:pt x="24503" y="34326"/>
                </a:cubicBezTo>
                <a:cubicBezTo>
                  <a:pt x="24479" y="34326"/>
                  <a:pt x="24479" y="34326"/>
                  <a:pt x="24491" y="34302"/>
                </a:cubicBezTo>
                <a:lnTo>
                  <a:pt x="24515" y="34290"/>
                </a:lnTo>
                <a:cubicBezTo>
                  <a:pt x="24575" y="34266"/>
                  <a:pt x="24622" y="34230"/>
                  <a:pt x="24682" y="34207"/>
                </a:cubicBezTo>
                <a:lnTo>
                  <a:pt x="24765" y="34159"/>
                </a:lnTo>
                <a:lnTo>
                  <a:pt x="24765" y="34159"/>
                </a:lnTo>
                <a:cubicBezTo>
                  <a:pt x="24753" y="34171"/>
                  <a:pt x="24741" y="34171"/>
                  <a:pt x="24718" y="34195"/>
                </a:cubicBezTo>
                <a:lnTo>
                  <a:pt x="24777" y="34159"/>
                </a:lnTo>
                <a:cubicBezTo>
                  <a:pt x="24801" y="34135"/>
                  <a:pt x="24825" y="34123"/>
                  <a:pt x="24849" y="34111"/>
                </a:cubicBezTo>
                <a:lnTo>
                  <a:pt x="25003" y="34028"/>
                </a:lnTo>
                <a:cubicBezTo>
                  <a:pt x="24984" y="34028"/>
                  <a:pt x="24973" y="34036"/>
                  <a:pt x="24957" y="34039"/>
                </a:cubicBezTo>
                <a:lnTo>
                  <a:pt x="24957" y="34039"/>
                </a:lnTo>
                <a:lnTo>
                  <a:pt x="24968" y="34028"/>
                </a:lnTo>
                <a:lnTo>
                  <a:pt x="24956" y="34028"/>
                </a:lnTo>
                <a:lnTo>
                  <a:pt x="24932" y="34040"/>
                </a:lnTo>
                <a:lnTo>
                  <a:pt x="24884" y="34064"/>
                </a:lnTo>
                <a:cubicBezTo>
                  <a:pt x="24849" y="34064"/>
                  <a:pt x="24825" y="34076"/>
                  <a:pt x="24789" y="34088"/>
                </a:cubicBezTo>
                <a:cubicBezTo>
                  <a:pt x="24741" y="34100"/>
                  <a:pt x="24694" y="34111"/>
                  <a:pt x="24658" y="34123"/>
                </a:cubicBezTo>
                <a:lnTo>
                  <a:pt x="24622" y="34135"/>
                </a:lnTo>
                <a:cubicBezTo>
                  <a:pt x="24622" y="34135"/>
                  <a:pt x="24634" y="34123"/>
                  <a:pt x="24646" y="34111"/>
                </a:cubicBezTo>
                <a:lnTo>
                  <a:pt x="24658" y="34100"/>
                </a:lnTo>
                <a:cubicBezTo>
                  <a:pt x="24670" y="34088"/>
                  <a:pt x="24682" y="34088"/>
                  <a:pt x="24682" y="34088"/>
                </a:cubicBezTo>
                <a:lnTo>
                  <a:pt x="24670" y="34088"/>
                </a:lnTo>
                <a:cubicBezTo>
                  <a:pt x="24737" y="34024"/>
                  <a:pt x="24833" y="33951"/>
                  <a:pt x="24782" y="33951"/>
                </a:cubicBezTo>
                <a:cubicBezTo>
                  <a:pt x="24769" y="33951"/>
                  <a:pt x="24744" y="33957"/>
                  <a:pt x="24706" y="33969"/>
                </a:cubicBezTo>
                <a:cubicBezTo>
                  <a:pt x="24718" y="33957"/>
                  <a:pt x="24741" y="33945"/>
                  <a:pt x="24753" y="33945"/>
                </a:cubicBezTo>
                <a:cubicBezTo>
                  <a:pt x="24849" y="33897"/>
                  <a:pt x="24956" y="33861"/>
                  <a:pt x="25051" y="33826"/>
                </a:cubicBezTo>
                <a:lnTo>
                  <a:pt x="25051" y="33826"/>
                </a:lnTo>
                <a:cubicBezTo>
                  <a:pt x="25051" y="33826"/>
                  <a:pt x="25039" y="33838"/>
                  <a:pt x="25015" y="33849"/>
                </a:cubicBezTo>
                <a:cubicBezTo>
                  <a:pt x="24980" y="33873"/>
                  <a:pt x="24932" y="33885"/>
                  <a:pt x="24884" y="33909"/>
                </a:cubicBezTo>
                <a:cubicBezTo>
                  <a:pt x="24968" y="33873"/>
                  <a:pt x="25027" y="33849"/>
                  <a:pt x="25099" y="33826"/>
                </a:cubicBezTo>
                <a:cubicBezTo>
                  <a:pt x="25146" y="33814"/>
                  <a:pt x="25182" y="33802"/>
                  <a:pt x="25218" y="33790"/>
                </a:cubicBezTo>
                <a:lnTo>
                  <a:pt x="25241" y="33790"/>
                </a:lnTo>
                <a:lnTo>
                  <a:pt x="25230" y="33802"/>
                </a:lnTo>
                <a:lnTo>
                  <a:pt x="25218" y="33814"/>
                </a:lnTo>
                <a:cubicBezTo>
                  <a:pt x="25194" y="33814"/>
                  <a:pt x="25182" y="33826"/>
                  <a:pt x="25170" y="33826"/>
                </a:cubicBezTo>
                <a:cubicBezTo>
                  <a:pt x="25170" y="33826"/>
                  <a:pt x="25170" y="33823"/>
                  <a:pt x="25169" y="33823"/>
                </a:cubicBezTo>
                <a:cubicBezTo>
                  <a:pt x="25167" y="33823"/>
                  <a:pt x="25164" y="33826"/>
                  <a:pt x="25158" y="33838"/>
                </a:cubicBezTo>
                <a:cubicBezTo>
                  <a:pt x="25158" y="33849"/>
                  <a:pt x="25158" y="33849"/>
                  <a:pt x="25158" y="33861"/>
                </a:cubicBezTo>
                <a:lnTo>
                  <a:pt x="25134" y="33873"/>
                </a:lnTo>
                <a:cubicBezTo>
                  <a:pt x="25122" y="33885"/>
                  <a:pt x="25122" y="33897"/>
                  <a:pt x="25134" y="33909"/>
                </a:cubicBezTo>
                <a:cubicBezTo>
                  <a:pt x="25142" y="33913"/>
                  <a:pt x="25150" y="33914"/>
                  <a:pt x="25158" y="33914"/>
                </a:cubicBezTo>
                <a:cubicBezTo>
                  <a:pt x="25174" y="33914"/>
                  <a:pt x="25190" y="33909"/>
                  <a:pt x="25206" y="33909"/>
                </a:cubicBezTo>
                <a:cubicBezTo>
                  <a:pt x="25206" y="33909"/>
                  <a:pt x="25209" y="33909"/>
                  <a:pt x="25215" y="33907"/>
                </a:cubicBezTo>
                <a:lnTo>
                  <a:pt x="25215" y="33907"/>
                </a:lnTo>
                <a:lnTo>
                  <a:pt x="25194" y="33921"/>
                </a:lnTo>
                <a:lnTo>
                  <a:pt x="24920" y="34100"/>
                </a:lnTo>
                <a:cubicBezTo>
                  <a:pt x="25039" y="34028"/>
                  <a:pt x="25146" y="33969"/>
                  <a:pt x="25253" y="33897"/>
                </a:cubicBezTo>
                <a:lnTo>
                  <a:pt x="25265" y="33897"/>
                </a:lnTo>
                <a:cubicBezTo>
                  <a:pt x="25301" y="33885"/>
                  <a:pt x="25349" y="33861"/>
                  <a:pt x="25384" y="33849"/>
                </a:cubicBezTo>
                <a:cubicBezTo>
                  <a:pt x="25396" y="33849"/>
                  <a:pt x="25408" y="33838"/>
                  <a:pt x="25408" y="33838"/>
                </a:cubicBezTo>
                <a:cubicBezTo>
                  <a:pt x="25480" y="33802"/>
                  <a:pt x="25563" y="33766"/>
                  <a:pt x="25646" y="33730"/>
                </a:cubicBezTo>
                <a:cubicBezTo>
                  <a:pt x="25789" y="33659"/>
                  <a:pt x="25932" y="33588"/>
                  <a:pt x="26039" y="33540"/>
                </a:cubicBezTo>
                <a:cubicBezTo>
                  <a:pt x="26118" y="33505"/>
                  <a:pt x="26177" y="33483"/>
                  <a:pt x="26208" y="33483"/>
                </a:cubicBezTo>
                <a:cubicBezTo>
                  <a:pt x="26219" y="33483"/>
                  <a:pt x="26227" y="33486"/>
                  <a:pt x="26230" y="33492"/>
                </a:cubicBezTo>
                <a:lnTo>
                  <a:pt x="26277" y="33468"/>
                </a:lnTo>
                <a:lnTo>
                  <a:pt x="26289" y="33480"/>
                </a:lnTo>
                <a:cubicBezTo>
                  <a:pt x="26289" y="33480"/>
                  <a:pt x="26289" y="33468"/>
                  <a:pt x="26289" y="33457"/>
                </a:cubicBezTo>
                <a:lnTo>
                  <a:pt x="26303" y="33463"/>
                </a:lnTo>
                <a:cubicBezTo>
                  <a:pt x="26302" y="33462"/>
                  <a:pt x="26301" y="33460"/>
                  <a:pt x="26301" y="33457"/>
                </a:cubicBezTo>
                <a:lnTo>
                  <a:pt x="26301" y="33457"/>
                </a:lnTo>
                <a:lnTo>
                  <a:pt x="26325" y="33468"/>
                </a:lnTo>
                <a:cubicBezTo>
                  <a:pt x="26325" y="33468"/>
                  <a:pt x="26313" y="33457"/>
                  <a:pt x="26313" y="33445"/>
                </a:cubicBezTo>
                <a:lnTo>
                  <a:pt x="26313" y="33445"/>
                </a:lnTo>
                <a:lnTo>
                  <a:pt x="26337" y="33457"/>
                </a:lnTo>
                <a:cubicBezTo>
                  <a:pt x="26337" y="33457"/>
                  <a:pt x="26337" y="33445"/>
                  <a:pt x="26325" y="33433"/>
                </a:cubicBezTo>
                <a:lnTo>
                  <a:pt x="26837" y="33147"/>
                </a:lnTo>
                <a:cubicBezTo>
                  <a:pt x="26837" y="33147"/>
                  <a:pt x="26849" y="33147"/>
                  <a:pt x="26849" y="33135"/>
                </a:cubicBezTo>
                <a:lnTo>
                  <a:pt x="26861" y="33135"/>
                </a:lnTo>
                <a:cubicBezTo>
                  <a:pt x="26944" y="33087"/>
                  <a:pt x="27016" y="33040"/>
                  <a:pt x="27075" y="33004"/>
                </a:cubicBezTo>
                <a:lnTo>
                  <a:pt x="27075" y="33004"/>
                </a:lnTo>
                <a:cubicBezTo>
                  <a:pt x="26992" y="33064"/>
                  <a:pt x="26980" y="33087"/>
                  <a:pt x="27004" y="33099"/>
                </a:cubicBezTo>
                <a:lnTo>
                  <a:pt x="27266" y="32885"/>
                </a:lnTo>
                <a:cubicBezTo>
                  <a:pt x="27325" y="32849"/>
                  <a:pt x="27373" y="32814"/>
                  <a:pt x="27420" y="32790"/>
                </a:cubicBezTo>
                <a:cubicBezTo>
                  <a:pt x="27516" y="32718"/>
                  <a:pt x="27623" y="32671"/>
                  <a:pt x="27718" y="32599"/>
                </a:cubicBezTo>
                <a:cubicBezTo>
                  <a:pt x="27778" y="32564"/>
                  <a:pt x="27825" y="32528"/>
                  <a:pt x="27885" y="32492"/>
                </a:cubicBezTo>
                <a:cubicBezTo>
                  <a:pt x="27920" y="32480"/>
                  <a:pt x="27992" y="32468"/>
                  <a:pt x="28159" y="32373"/>
                </a:cubicBezTo>
                <a:lnTo>
                  <a:pt x="28159" y="32373"/>
                </a:lnTo>
                <a:lnTo>
                  <a:pt x="28016" y="32397"/>
                </a:lnTo>
                <a:cubicBezTo>
                  <a:pt x="28063" y="32373"/>
                  <a:pt x="28099" y="32337"/>
                  <a:pt x="28147" y="32314"/>
                </a:cubicBezTo>
                <a:cubicBezTo>
                  <a:pt x="28159" y="32302"/>
                  <a:pt x="28170" y="32302"/>
                  <a:pt x="28194" y="32290"/>
                </a:cubicBezTo>
                <a:cubicBezTo>
                  <a:pt x="28266" y="32230"/>
                  <a:pt x="28361" y="32171"/>
                  <a:pt x="28444" y="32099"/>
                </a:cubicBezTo>
                <a:lnTo>
                  <a:pt x="28492" y="32075"/>
                </a:lnTo>
                <a:lnTo>
                  <a:pt x="28563" y="32016"/>
                </a:lnTo>
                <a:cubicBezTo>
                  <a:pt x="28742" y="31885"/>
                  <a:pt x="28921" y="31742"/>
                  <a:pt x="29099" y="31611"/>
                </a:cubicBezTo>
                <a:cubicBezTo>
                  <a:pt x="29278" y="31468"/>
                  <a:pt x="29444" y="31325"/>
                  <a:pt x="29611" y="31182"/>
                </a:cubicBezTo>
                <a:cubicBezTo>
                  <a:pt x="29694" y="31099"/>
                  <a:pt x="29790" y="31040"/>
                  <a:pt x="29873" y="30956"/>
                </a:cubicBezTo>
                <a:cubicBezTo>
                  <a:pt x="29944" y="30885"/>
                  <a:pt x="30028" y="30813"/>
                  <a:pt x="30111" y="30730"/>
                </a:cubicBezTo>
                <a:lnTo>
                  <a:pt x="30349" y="30504"/>
                </a:lnTo>
                <a:cubicBezTo>
                  <a:pt x="30373" y="30480"/>
                  <a:pt x="30385" y="30468"/>
                  <a:pt x="30409" y="30444"/>
                </a:cubicBezTo>
                <a:cubicBezTo>
                  <a:pt x="30480" y="30420"/>
                  <a:pt x="30552" y="30409"/>
                  <a:pt x="30611" y="30385"/>
                </a:cubicBezTo>
                <a:lnTo>
                  <a:pt x="30564" y="30290"/>
                </a:lnTo>
                <a:lnTo>
                  <a:pt x="30575" y="30290"/>
                </a:lnTo>
                <a:lnTo>
                  <a:pt x="30587" y="30278"/>
                </a:lnTo>
                <a:lnTo>
                  <a:pt x="30575" y="30266"/>
                </a:lnTo>
                <a:lnTo>
                  <a:pt x="30564" y="30278"/>
                </a:lnTo>
                <a:lnTo>
                  <a:pt x="30552" y="30278"/>
                </a:lnTo>
                <a:lnTo>
                  <a:pt x="30516" y="30218"/>
                </a:lnTo>
                <a:lnTo>
                  <a:pt x="30683" y="30004"/>
                </a:lnTo>
                <a:cubicBezTo>
                  <a:pt x="30754" y="29944"/>
                  <a:pt x="30814" y="29897"/>
                  <a:pt x="30885" y="29837"/>
                </a:cubicBezTo>
                <a:lnTo>
                  <a:pt x="30897" y="29837"/>
                </a:lnTo>
                <a:cubicBezTo>
                  <a:pt x="30897" y="29849"/>
                  <a:pt x="30885" y="29861"/>
                  <a:pt x="30885" y="29861"/>
                </a:cubicBezTo>
                <a:lnTo>
                  <a:pt x="30861" y="29897"/>
                </a:lnTo>
                <a:cubicBezTo>
                  <a:pt x="30849" y="29920"/>
                  <a:pt x="30837" y="29944"/>
                  <a:pt x="30814" y="29956"/>
                </a:cubicBezTo>
                <a:cubicBezTo>
                  <a:pt x="30790" y="29980"/>
                  <a:pt x="30778" y="30004"/>
                  <a:pt x="30754" y="30028"/>
                </a:cubicBezTo>
                <a:lnTo>
                  <a:pt x="30730" y="30051"/>
                </a:lnTo>
                <a:lnTo>
                  <a:pt x="30718" y="30063"/>
                </a:lnTo>
                <a:lnTo>
                  <a:pt x="30718" y="30063"/>
                </a:lnTo>
                <a:lnTo>
                  <a:pt x="30742" y="30051"/>
                </a:lnTo>
                <a:cubicBezTo>
                  <a:pt x="30790" y="30004"/>
                  <a:pt x="30826" y="29968"/>
                  <a:pt x="30861" y="29920"/>
                </a:cubicBezTo>
                <a:lnTo>
                  <a:pt x="30861" y="29920"/>
                </a:lnTo>
                <a:cubicBezTo>
                  <a:pt x="30837" y="29968"/>
                  <a:pt x="30778" y="30028"/>
                  <a:pt x="30695" y="30111"/>
                </a:cubicBezTo>
                <a:cubicBezTo>
                  <a:pt x="30802" y="30051"/>
                  <a:pt x="30909" y="29909"/>
                  <a:pt x="31004" y="29778"/>
                </a:cubicBezTo>
                <a:cubicBezTo>
                  <a:pt x="31016" y="29754"/>
                  <a:pt x="31028" y="29730"/>
                  <a:pt x="31040" y="29706"/>
                </a:cubicBezTo>
                <a:cubicBezTo>
                  <a:pt x="31064" y="29694"/>
                  <a:pt x="31076" y="29682"/>
                  <a:pt x="31087" y="29670"/>
                </a:cubicBezTo>
                <a:lnTo>
                  <a:pt x="31087" y="29670"/>
                </a:lnTo>
                <a:lnTo>
                  <a:pt x="30956" y="29885"/>
                </a:lnTo>
                <a:lnTo>
                  <a:pt x="31195" y="29694"/>
                </a:lnTo>
                <a:cubicBezTo>
                  <a:pt x="31195" y="29694"/>
                  <a:pt x="31207" y="29682"/>
                  <a:pt x="31207" y="29682"/>
                </a:cubicBezTo>
                <a:lnTo>
                  <a:pt x="31421" y="29504"/>
                </a:lnTo>
                <a:cubicBezTo>
                  <a:pt x="31433" y="29492"/>
                  <a:pt x="31457" y="29480"/>
                  <a:pt x="31480" y="29456"/>
                </a:cubicBezTo>
                <a:lnTo>
                  <a:pt x="31468" y="29444"/>
                </a:lnTo>
                <a:lnTo>
                  <a:pt x="31457" y="29432"/>
                </a:lnTo>
                <a:lnTo>
                  <a:pt x="31433" y="29397"/>
                </a:lnTo>
                <a:lnTo>
                  <a:pt x="31409" y="29385"/>
                </a:lnTo>
                <a:lnTo>
                  <a:pt x="31409" y="29373"/>
                </a:lnTo>
                <a:cubicBezTo>
                  <a:pt x="31409" y="29361"/>
                  <a:pt x="31421" y="29361"/>
                  <a:pt x="31421" y="29337"/>
                </a:cubicBezTo>
                <a:lnTo>
                  <a:pt x="31421" y="29361"/>
                </a:lnTo>
                <a:cubicBezTo>
                  <a:pt x="31468" y="29277"/>
                  <a:pt x="31504" y="29182"/>
                  <a:pt x="31540" y="29099"/>
                </a:cubicBezTo>
                <a:cubicBezTo>
                  <a:pt x="31564" y="29063"/>
                  <a:pt x="31588" y="29027"/>
                  <a:pt x="31623" y="28980"/>
                </a:cubicBezTo>
                <a:cubicBezTo>
                  <a:pt x="31671" y="28908"/>
                  <a:pt x="31730" y="28825"/>
                  <a:pt x="31802" y="28730"/>
                </a:cubicBezTo>
                <a:cubicBezTo>
                  <a:pt x="31897" y="28623"/>
                  <a:pt x="31945" y="28587"/>
                  <a:pt x="31969" y="28575"/>
                </a:cubicBezTo>
                <a:lnTo>
                  <a:pt x="31980" y="28623"/>
                </a:lnTo>
                <a:cubicBezTo>
                  <a:pt x="31992" y="28599"/>
                  <a:pt x="32004" y="28587"/>
                  <a:pt x="32016" y="28563"/>
                </a:cubicBezTo>
                <a:cubicBezTo>
                  <a:pt x="32016" y="28563"/>
                  <a:pt x="32028" y="28551"/>
                  <a:pt x="32052" y="28527"/>
                </a:cubicBezTo>
                <a:cubicBezTo>
                  <a:pt x="32052" y="28529"/>
                  <a:pt x="32052" y="28530"/>
                  <a:pt x="32053" y="28530"/>
                </a:cubicBezTo>
                <a:cubicBezTo>
                  <a:pt x="32061" y="28530"/>
                  <a:pt x="32097" y="28488"/>
                  <a:pt x="32171" y="28373"/>
                </a:cubicBezTo>
                <a:cubicBezTo>
                  <a:pt x="32242" y="28277"/>
                  <a:pt x="32314" y="28182"/>
                  <a:pt x="32385" y="28075"/>
                </a:cubicBezTo>
                <a:lnTo>
                  <a:pt x="32445" y="28039"/>
                </a:lnTo>
                <a:cubicBezTo>
                  <a:pt x="32516" y="27968"/>
                  <a:pt x="32600" y="27908"/>
                  <a:pt x="32695" y="27837"/>
                </a:cubicBezTo>
                <a:lnTo>
                  <a:pt x="32623" y="27777"/>
                </a:lnTo>
                <a:lnTo>
                  <a:pt x="32635" y="27765"/>
                </a:lnTo>
                <a:lnTo>
                  <a:pt x="32611" y="27753"/>
                </a:lnTo>
                <a:lnTo>
                  <a:pt x="32600" y="27730"/>
                </a:lnTo>
                <a:lnTo>
                  <a:pt x="32588" y="27742"/>
                </a:lnTo>
                <a:lnTo>
                  <a:pt x="32528" y="27682"/>
                </a:lnTo>
                <a:lnTo>
                  <a:pt x="32492" y="27730"/>
                </a:lnTo>
                <a:cubicBezTo>
                  <a:pt x="32540" y="27658"/>
                  <a:pt x="32576" y="27599"/>
                  <a:pt x="32600" y="27563"/>
                </a:cubicBezTo>
                <a:cubicBezTo>
                  <a:pt x="32623" y="27527"/>
                  <a:pt x="32623" y="27503"/>
                  <a:pt x="32611" y="27503"/>
                </a:cubicBezTo>
                <a:lnTo>
                  <a:pt x="32611" y="27503"/>
                </a:lnTo>
                <a:cubicBezTo>
                  <a:pt x="32611" y="27503"/>
                  <a:pt x="32600" y="27503"/>
                  <a:pt x="32588" y="27515"/>
                </a:cubicBezTo>
                <a:cubicBezTo>
                  <a:pt x="32588" y="27515"/>
                  <a:pt x="32588" y="27515"/>
                  <a:pt x="32588" y="27503"/>
                </a:cubicBezTo>
                <a:cubicBezTo>
                  <a:pt x="32802" y="27265"/>
                  <a:pt x="33135" y="26741"/>
                  <a:pt x="33421" y="26206"/>
                </a:cubicBezTo>
                <a:cubicBezTo>
                  <a:pt x="33504" y="26063"/>
                  <a:pt x="33576" y="25896"/>
                  <a:pt x="33647" y="25753"/>
                </a:cubicBezTo>
                <a:cubicBezTo>
                  <a:pt x="33707" y="25610"/>
                  <a:pt x="33778" y="25467"/>
                  <a:pt x="33838" y="25348"/>
                </a:cubicBezTo>
                <a:cubicBezTo>
                  <a:pt x="33885" y="25241"/>
                  <a:pt x="33933" y="25134"/>
                  <a:pt x="33969" y="25063"/>
                </a:cubicBezTo>
                <a:lnTo>
                  <a:pt x="33969" y="25063"/>
                </a:lnTo>
                <a:cubicBezTo>
                  <a:pt x="33957" y="25122"/>
                  <a:pt x="34016" y="25122"/>
                  <a:pt x="33981" y="25170"/>
                </a:cubicBezTo>
                <a:cubicBezTo>
                  <a:pt x="33981" y="25183"/>
                  <a:pt x="33983" y="25189"/>
                  <a:pt x="33986" y="25189"/>
                </a:cubicBezTo>
                <a:cubicBezTo>
                  <a:pt x="34003" y="25189"/>
                  <a:pt x="34058" y="25026"/>
                  <a:pt x="34088" y="24896"/>
                </a:cubicBezTo>
                <a:cubicBezTo>
                  <a:pt x="34099" y="24831"/>
                  <a:pt x="34110" y="24776"/>
                  <a:pt x="34102" y="24766"/>
                </a:cubicBezTo>
                <a:lnTo>
                  <a:pt x="34102" y="24766"/>
                </a:lnTo>
                <a:cubicBezTo>
                  <a:pt x="34125" y="24675"/>
                  <a:pt x="34149" y="24583"/>
                  <a:pt x="34183" y="24503"/>
                </a:cubicBezTo>
                <a:cubicBezTo>
                  <a:pt x="34207" y="24384"/>
                  <a:pt x="34243" y="24265"/>
                  <a:pt x="34290" y="24146"/>
                </a:cubicBezTo>
                <a:cubicBezTo>
                  <a:pt x="34362" y="23920"/>
                  <a:pt x="34469" y="23670"/>
                  <a:pt x="34552" y="23396"/>
                </a:cubicBezTo>
                <a:lnTo>
                  <a:pt x="34552" y="23396"/>
                </a:lnTo>
                <a:cubicBezTo>
                  <a:pt x="34540" y="23420"/>
                  <a:pt x="34528" y="23432"/>
                  <a:pt x="34516" y="23443"/>
                </a:cubicBezTo>
                <a:lnTo>
                  <a:pt x="34522" y="23426"/>
                </a:lnTo>
                <a:lnTo>
                  <a:pt x="34516" y="23432"/>
                </a:lnTo>
                <a:cubicBezTo>
                  <a:pt x="34505" y="23455"/>
                  <a:pt x="34493" y="23467"/>
                  <a:pt x="34469" y="23479"/>
                </a:cubicBezTo>
                <a:cubicBezTo>
                  <a:pt x="34467" y="23480"/>
                  <a:pt x="34465" y="23480"/>
                  <a:pt x="34463" y="23480"/>
                </a:cubicBezTo>
                <a:cubicBezTo>
                  <a:pt x="34432" y="23480"/>
                  <a:pt x="34427" y="23380"/>
                  <a:pt x="34528" y="23098"/>
                </a:cubicBezTo>
                <a:cubicBezTo>
                  <a:pt x="34542" y="23121"/>
                  <a:pt x="34558" y="23132"/>
                  <a:pt x="34574" y="23132"/>
                </a:cubicBezTo>
                <a:cubicBezTo>
                  <a:pt x="34599" y="23132"/>
                  <a:pt x="34626" y="23106"/>
                  <a:pt x="34647" y="23062"/>
                </a:cubicBezTo>
                <a:cubicBezTo>
                  <a:pt x="34695" y="22991"/>
                  <a:pt x="34755" y="22872"/>
                  <a:pt x="34790" y="22729"/>
                </a:cubicBezTo>
                <a:cubicBezTo>
                  <a:pt x="34838" y="22574"/>
                  <a:pt x="34886" y="22419"/>
                  <a:pt x="34945" y="22265"/>
                </a:cubicBezTo>
                <a:cubicBezTo>
                  <a:pt x="34969" y="22193"/>
                  <a:pt x="34993" y="22122"/>
                  <a:pt x="35028" y="22062"/>
                </a:cubicBezTo>
                <a:lnTo>
                  <a:pt x="35124" y="22062"/>
                </a:lnTo>
                <a:lnTo>
                  <a:pt x="35136" y="22050"/>
                </a:lnTo>
                <a:cubicBezTo>
                  <a:pt x="35147" y="22050"/>
                  <a:pt x="35147" y="22050"/>
                  <a:pt x="35159" y="22038"/>
                </a:cubicBezTo>
                <a:lnTo>
                  <a:pt x="35171" y="22027"/>
                </a:lnTo>
                <a:lnTo>
                  <a:pt x="35183" y="22027"/>
                </a:lnTo>
                <a:lnTo>
                  <a:pt x="35183" y="22015"/>
                </a:lnTo>
                <a:lnTo>
                  <a:pt x="35195" y="22003"/>
                </a:lnTo>
                <a:cubicBezTo>
                  <a:pt x="35195" y="22003"/>
                  <a:pt x="35207" y="21991"/>
                  <a:pt x="35207" y="21979"/>
                </a:cubicBezTo>
                <a:cubicBezTo>
                  <a:pt x="35219" y="21967"/>
                  <a:pt x="35219" y="21955"/>
                  <a:pt x="35231" y="21955"/>
                </a:cubicBezTo>
                <a:lnTo>
                  <a:pt x="35076" y="21860"/>
                </a:lnTo>
                <a:cubicBezTo>
                  <a:pt x="35076" y="21753"/>
                  <a:pt x="35112" y="21562"/>
                  <a:pt x="35147" y="21372"/>
                </a:cubicBezTo>
                <a:cubicBezTo>
                  <a:pt x="35183" y="21217"/>
                  <a:pt x="35195" y="21050"/>
                  <a:pt x="35195" y="20967"/>
                </a:cubicBezTo>
                <a:cubicBezTo>
                  <a:pt x="35195" y="20932"/>
                  <a:pt x="35189" y="20910"/>
                  <a:pt x="35176" y="20910"/>
                </a:cubicBezTo>
                <a:cubicBezTo>
                  <a:pt x="35171" y="20910"/>
                  <a:pt x="35166" y="20913"/>
                  <a:pt x="35159" y="20919"/>
                </a:cubicBezTo>
                <a:cubicBezTo>
                  <a:pt x="35159" y="20919"/>
                  <a:pt x="35159" y="20919"/>
                  <a:pt x="35159" y="20907"/>
                </a:cubicBezTo>
                <a:cubicBezTo>
                  <a:pt x="35159" y="20907"/>
                  <a:pt x="35150" y="20907"/>
                  <a:pt x="35139" y="20916"/>
                </a:cubicBezTo>
                <a:lnTo>
                  <a:pt x="35139" y="20916"/>
                </a:lnTo>
                <a:cubicBezTo>
                  <a:pt x="35159" y="20833"/>
                  <a:pt x="35174" y="20816"/>
                  <a:pt x="35188" y="20816"/>
                </a:cubicBezTo>
                <a:cubicBezTo>
                  <a:pt x="35199" y="20816"/>
                  <a:pt x="35209" y="20825"/>
                  <a:pt x="35222" y="20825"/>
                </a:cubicBezTo>
                <a:cubicBezTo>
                  <a:pt x="35241" y="20825"/>
                  <a:pt x="35265" y="20803"/>
                  <a:pt x="35302" y="20693"/>
                </a:cubicBezTo>
                <a:cubicBezTo>
                  <a:pt x="35302" y="20574"/>
                  <a:pt x="35326" y="20443"/>
                  <a:pt x="35338" y="20312"/>
                </a:cubicBezTo>
                <a:cubicBezTo>
                  <a:pt x="35338" y="20264"/>
                  <a:pt x="35338" y="20217"/>
                  <a:pt x="35350" y="20181"/>
                </a:cubicBezTo>
                <a:cubicBezTo>
                  <a:pt x="35374" y="20038"/>
                  <a:pt x="35398" y="19919"/>
                  <a:pt x="35409" y="19800"/>
                </a:cubicBezTo>
                <a:cubicBezTo>
                  <a:pt x="35445" y="19693"/>
                  <a:pt x="35469" y="19574"/>
                  <a:pt x="35481" y="19455"/>
                </a:cubicBezTo>
                <a:cubicBezTo>
                  <a:pt x="35493" y="19336"/>
                  <a:pt x="35493" y="19217"/>
                  <a:pt x="35469" y="19086"/>
                </a:cubicBezTo>
                <a:cubicBezTo>
                  <a:pt x="35469" y="19121"/>
                  <a:pt x="35469" y="19145"/>
                  <a:pt x="35457" y="19169"/>
                </a:cubicBezTo>
                <a:lnTo>
                  <a:pt x="35469" y="19074"/>
                </a:lnTo>
                <a:cubicBezTo>
                  <a:pt x="35481" y="18931"/>
                  <a:pt x="35505" y="18788"/>
                  <a:pt x="35505" y="18633"/>
                </a:cubicBezTo>
                <a:cubicBezTo>
                  <a:pt x="35517" y="18490"/>
                  <a:pt x="35528" y="18336"/>
                  <a:pt x="35528" y="18193"/>
                </a:cubicBezTo>
                <a:lnTo>
                  <a:pt x="35540" y="17955"/>
                </a:lnTo>
                <a:lnTo>
                  <a:pt x="35540" y="17848"/>
                </a:lnTo>
                <a:lnTo>
                  <a:pt x="35540" y="17728"/>
                </a:lnTo>
                <a:cubicBezTo>
                  <a:pt x="35540" y="17574"/>
                  <a:pt x="35528" y="17419"/>
                  <a:pt x="35528" y="17264"/>
                </a:cubicBezTo>
                <a:cubicBezTo>
                  <a:pt x="35517" y="17264"/>
                  <a:pt x="35505" y="17276"/>
                  <a:pt x="35493" y="17288"/>
                </a:cubicBezTo>
                <a:cubicBezTo>
                  <a:pt x="35493" y="17300"/>
                  <a:pt x="35493" y="17300"/>
                  <a:pt x="35481" y="17300"/>
                </a:cubicBezTo>
                <a:lnTo>
                  <a:pt x="35481" y="17312"/>
                </a:lnTo>
                <a:cubicBezTo>
                  <a:pt x="35481" y="17312"/>
                  <a:pt x="35481" y="17324"/>
                  <a:pt x="35469" y="17324"/>
                </a:cubicBezTo>
                <a:cubicBezTo>
                  <a:pt x="35467" y="17326"/>
                  <a:pt x="35464" y="17327"/>
                  <a:pt x="35461" y="17327"/>
                </a:cubicBezTo>
                <a:cubicBezTo>
                  <a:pt x="35448" y="17327"/>
                  <a:pt x="35429" y="17300"/>
                  <a:pt x="35409" y="17193"/>
                </a:cubicBezTo>
                <a:cubicBezTo>
                  <a:pt x="35457" y="16978"/>
                  <a:pt x="35481" y="16752"/>
                  <a:pt x="35505" y="16538"/>
                </a:cubicBezTo>
                <a:cubicBezTo>
                  <a:pt x="35493" y="16419"/>
                  <a:pt x="35445" y="16359"/>
                  <a:pt x="35421" y="16288"/>
                </a:cubicBezTo>
                <a:cubicBezTo>
                  <a:pt x="35398" y="16240"/>
                  <a:pt x="35386" y="16193"/>
                  <a:pt x="35386" y="16133"/>
                </a:cubicBezTo>
                <a:cubicBezTo>
                  <a:pt x="35374" y="16073"/>
                  <a:pt x="35374" y="15990"/>
                  <a:pt x="35386" y="15871"/>
                </a:cubicBezTo>
                <a:lnTo>
                  <a:pt x="35386" y="15871"/>
                </a:lnTo>
                <a:cubicBezTo>
                  <a:pt x="35372" y="15913"/>
                  <a:pt x="35357" y="15964"/>
                  <a:pt x="35343" y="15964"/>
                </a:cubicBezTo>
                <a:cubicBezTo>
                  <a:pt x="35334" y="15964"/>
                  <a:pt x="35324" y="15939"/>
                  <a:pt x="35314" y="15871"/>
                </a:cubicBezTo>
                <a:cubicBezTo>
                  <a:pt x="35255" y="14883"/>
                  <a:pt x="35040" y="13883"/>
                  <a:pt x="34743" y="12906"/>
                </a:cubicBezTo>
                <a:cubicBezTo>
                  <a:pt x="34731" y="12883"/>
                  <a:pt x="34731" y="12847"/>
                  <a:pt x="34719" y="12823"/>
                </a:cubicBezTo>
                <a:cubicBezTo>
                  <a:pt x="34719" y="12823"/>
                  <a:pt x="34719" y="12811"/>
                  <a:pt x="34707" y="12811"/>
                </a:cubicBezTo>
                <a:cubicBezTo>
                  <a:pt x="34659" y="12633"/>
                  <a:pt x="34600" y="12454"/>
                  <a:pt x="34540" y="12287"/>
                </a:cubicBezTo>
                <a:cubicBezTo>
                  <a:pt x="34433" y="12002"/>
                  <a:pt x="34338" y="11716"/>
                  <a:pt x="34219" y="11442"/>
                </a:cubicBezTo>
                <a:lnTo>
                  <a:pt x="34219" y="11442"/>
                </a:lnTo>
                <a:cubicBezTo>
                  <a:pt x="34227" y="11450"/>
                  <a:pt x="34235" y="11464"/>
                  <a:pt x="34240" y="11476"/>
                </a:cubicBezTo>
                <a:lnTo>
                  <a:pt x="34240" y="11476"/>
                </a:lnTo>
                <a:cubicBezTo>
                  <a:pt x="34202" y="11312"/>
                  <a:pt x="34109" y="11126"/>
                  <a:pt x="34004" y="10882"/>
                </a:cubicBezTo>
                <a:cubicBezTo>
                  <a:pt x="33981" y="10823"/>
                  <a:pt x="33957" y="10775"/>
                  <a:pt x="33933" y="10728"/>
                </a:cubicBezTo>
                <a:cubicBezTo>
                  <a:pt x="33814" y="10442"/>
                  <a:pt x="33695" y="10168"/>
                  <a:pt x="33564" y="9894"/>
                </a:cubicBezTo>
                <a:lnTo>
                  <a:pt x="33564" y="9894"/>
                </a:lnTo>
                <a:lnTo>
                  <a:pt x="33576" y="9906"/>
                </a:lnTo>
                <a:lnTo>
                  <a:pt x="33552" y="9847"/>
                </a:lnTo>
                <a:cubicBezTo>
                  <a:pt x="33493" y="9716"/>
                  <a:pt x="33421" y="9573"/>
                  <a:pt x="33362" y="9430"/>
                </a:cubicBezTo>
                <a:lnTo>
                  <a:pt x="33362" y="9430"/>
                </a:lnTo>
                <a:lnTo>
                  <a:pt x="33457" y="9573"/>
                </a:lnTo>
                <a:lnTo>
                  <a:pt x="33243" y="9167"/>
                </a:lnTo>
                <a:lnTo>
                  <a:pt x="33243" y="9167"/>
                </a:lnTo>
                <a:cubicBezTo>
                  <a:pt x="33198" y="9067"/>
                  <a:pt x="33144" y="8957"/>
                  <a:pt x="33100" y="8858"/>
                </a:cubicBezTo>
                <a:lnTo>
                  <a:pt x="33100" y="8858"/>
                </a:lnTo>
                <a:cubicBezTo>
                  <a:pt x="33148" y="8985"/>
                  <a:pt x="33157" y="9032"/>
                  <a:pt x="33146" y="9032"/>
                </a:cubicBezTo>
                <a:cubicBezTo>
                  <a:pt x="33143" y="9032"/>
                  <a:pt x="33140" y="9029"/>
                  <a:pt x="33135" y="9025"/>
                </a:cubicBezTo>
                <a:cubicBezTo>
                  <a:pt x="33135" y="9001"/>
                  <a:pt x="33135" y="8989"/>
                  <a:pt x="33135" y="8977"/>
                </a:cubicBezTo>
                <a:cubicBezTo>
                  <a:pt x="33112" y="8918"/>
                  <a:pt x="33100" y="8897"/>
                  <a:pt x="33095" y="8897"/>
                </a:cubicBezTo>
                <a:lnTo>
                  <a:pt x="33095" y="8897"/>
                </a:lnTo>
                <a:cubicBezTo>
                  <a:pt x="33091" y="8897"/>
                  <a:pt x="33094" y="8918"/>
                  <a:pt x="33100" y="8942"/>
                </a:cubicBezTo>
                <a:cubicBezTo>
                  <a:pt x="33112" y="8965"/>
                  <a:pt x="33112" y="8977"/>
                  <a:pt x="33112" y="9001"/>
                </a:cubicBezTo>
                <a:cubicBezTo>
                  <a:pt x="33088" y="8954"/>
                  <a:pt x="33028" y="8858"/>
                  <a:pt x="32981" y="8763"/>
                </a:cubicBezTo>
                <a:lnTo>
                  <a:pt x="32981" y="8763"/>
                </a:lnTo>
                <a:cubicBezTo>
                  <a:pt x="32981" y="8768"/>
                  <a:pt x="32981" y="8772"/>
                  <a:pt x="32981" y="8777"/>
                </a:cubicBezTo>
                <a:lnTo>
                  <a:pt x="32981" y="8777"/>
                </a:lnTo>
                <a:lnTo>
                  <a:pt x="32981" y="8775"/>
                </a:lnTo>
                <a:lnTo>
                  <a:pt x="32981" y="8787"/>
                </a:lnTo>
                <a:cubicBezTo>
                  <a:pt x="32981" y="8787"/>
                  <a:pt x="32981" y="8796"/>
                  <a:pt x="32988" y="8798"/>
                </a:cubicBezTo>
                <a:lnTo>
                  <a:pt x="32988" y="8798"/>
                </a:lnTo>
                <a:lnTo>
                  <a:pt x="32985" y="8790"/>
                </a:lnTo>
                <a:lnTo>
                  <a:pt x="32985" y="8790"/>
                </a:lnTo>
                <a:cubicBezTo>
                  <a:pt x="32987" y="8793"/>
                  <a:pt x="32989" y="8796"/>
                  <a:pt x="32992" y="8799"/>
                </a:cubicBezTo>
                <a:cubicBezTo>
                  <a:pt x="32991" y="8799"/>
                  <a:pt x="32989" y="8799"/>
                  <a:pt x="32988" y="8798"/>
                </a:cubicBezTo>
                <a:lnTo>
                  <a:pt x="32988" y="8798"/>
                </a:lnTo>
                <a:lnTo>
                  <a:pt x="32992" y="8811"/>
                </a:lnTo>
                <a:lnTo>
                  <a:pt x="32992" y="8823"/>
                </a:lnTo>
                <a:lnTo>
                  <a:pt x="32992" y="8834"/>
                </a:lnTo>
                <a:cubicBezTo>
                  <a:pt x="32992" y="8846"/>
                  <a:pt x="32981" y="8846"/>
                  <a:pt x="32969" y="8846"/>
                </a:cubicBezTo>
                <a:cubicBezTo>
                  <a:pt x="32957" y="8834"/>
                  <a:pt x="32945" y="8834"/>
                  <a:pt x="32933" y="8823"/>
                </a:cubicBezTo>
                <a:lnTo>
                  <a:pt x="32897" y="8823"/>
                </a:lnTo>
                <a:cubicBezTo>
                  <a:pt x="32873" y="8739"/>
                  <a:pt x="32814" y="8608"/>
                  <a:pt x="32731" y="8418"/>
                </a:cubicBezTo>
                <a:cubicBezTo>
                  <a:pt x="32659" y="8287"/>
                  <a:pt x="32564" y="8108"/>
                  <a:pt x="32457" y="7930"/>
                </a:cubicBezTo>
                <a:cubicBezTo>
                  <a:pt x="32445" y="7930"/>
                  <a:pt x="32445" y="7918"/>
                  <a:pt x="32433" y="7906"/>
                </a:cubicBezTo>
                <a:cubicBezTo>
                  <a:pt x="32421" y="7906"/>
                  <a:pt x="32421" y="7906"/>
                  <a:pt x="32409" y="7894"/>
                </a:cubicBezTo>
                <a:cubicBezTo>
                  <a:pt x="32350" y="7858"/>
                  <a:pt x="32314" y="7811"/>
                  <a:pt x="32266" y="7775"/>
                </a:cubicBezTo>
                <a:lnTo>
                  <a:pt x="32230" y="7727"/>
                </a:lnTo>
                <a:cubicBezTo>
                  <a:pt x="32159" y="7644"/>
                  <a:pt x="32088" y="7549"/>
                  <a:pt x="32016" y="7441"/>
                </a:cubicBezTo>
                <a:cubicBezTo>
                  <a:pt x="31933" y="7334"/>
                  <a:pt x="31861" y="7239"/>
                  <a:pt x="31790" y="7156"/>
                </a:cubicBezTo>
                <a:cubicBezTo>
                  <a:pt x="31718" y="7084"/>
                  <a:pt x="31659" y="7025"/>
                  <a:pt x="31623" y="7025"/>
                </a:cubicBezTo>
                <a:lnTo>
                  <a:pt x="31623" y="7025"/>
                </a:lnTo>
                <a:lnTo>
                  <a:pt x="31838" y="7263"/>
                </a:lnTo>
                <a:cubicBezTo>
                  <a:pt x="31778" y="7227"/>
                  <a:pt x="31754" y="7215"/>
                  <a:pt x="31730" y="7215"/>
                </a:cubicBezTo>
                <a:cubicBezTo>
                  <a:pt x="31623" y="7084"/>
                  <a:pt x="31504" y="6953"/>
                  <a:pt x="31397" y="6822"/>
                </a:cubicBezTo>
                <a:lnTo>
                  <a:pt x="31397" y="6822"/>
                </a:lnTo>
                <a:lnTo>
                  <a:pt x="31647" y="6858"/>
                </a:lnTo>
                <a:cubicBezTo>
                  <a:pt x="31707" y="6870"/>
                  <a:pt x="31730" y="6894"/>
                  <a:pt x="31754" y="6906"/>
                </a:cubicBezTo>
                <a:cubicBezTo>
                  <a:pt x="31778" y="6918"/>
                  <a:pt x="31802" y="6929"/>
                  <a:pt x="31814" y="6941"/>
                </a:cubicBezTo>
                <a:cubicBezTo>
                  <a:pt x="31818" y="6945"/>
                  <a:pt x="31822" y="6949"/>
                  <a:pt x="31826" y="6953"/>
                </a:cubicBezTo>
                <a:lnTo>
                  <a:pt x="31826" y="6953"/>
                </a:lnTo>
                <a:cubicBezTo>
                  <a:pt x="31814" y="6929"/>
                  <a:pt x="31802" y="6918"/>
                  <a:pt x="31778" y="6906"/>
                </a:cubicBezTo>
                <a:cubicBezTo>
                  <a:pt x="31742" y="6882"/>
                  <a:pt x="31730" y="6858"/>
                  <a:pt x="31647" y="6846"/>
                </a:cubicBezTo>
                <a:lnTo>
                  <a:pt x="31361" y="6787"/>
                </a:lnTo>
                <a:cubicBezTo>
                  <a:pt x="31314" y="6727"/>
                  <a:pt x="31266" y="6668"/>
                  <a:pt x="31207" y="6608"/>
                </a:cubicBezTo>
                <a:cubicBezTo>
                  <a:pt x="31087" y="6477"/>
                  <a:pt x="30956" y="6346"/>
                  <a:pt x="30837" y="6203"/>
                </a:cubicBezTo>
                <a:cubicBezTo>
                  <a:pt x="30766" y="6132"/>
                  <a:pt x="30706" y="6060"/>
                  <a:pt x="30635" y="5989"/>
                </a:cubicBezTo>
                <a:cubicBezTo>
                  <a:pt x="30575" y="5917"/>
                  <a:pt x="30504" y="5858"/>
                  <a:pt x="30433" y="5775"/>
                </a:cubicBezTo>
                <a:lnTo>
                  <a:pt x="30433" y="5775"/>
                </a:lnTo>
                <a:cubicBezTo>
                  <a:pt x="30528" y="5858"/>
                  <a:pt x="30516" y="5834"/>
                  <a:pt x="30552" y="5858"/>
                </a:cubicBezTo>
                <a:cubicBezTo>
                  <a:pt x="30087" y="5382"/>
                  <a:pt x="29552" y="4858"/>
                  <a:pt x="29051" y="4453"/>
                </a:cubicBezTo>
                <a:cubicBezTo>
                  <a:pt x="28921" y="4346"/>
                  <a:pt x="28801" y="4251"/>
                  <a:pt x="28694" y="4155"/>
                </a:cubicBezTo>
                <a:cubicBezTo>
                  <a:pt x="28587" y="4060"/>
                  <a:pt x="28468" y="3977"/>
                  <a:pt x="28373" y="3905"/>
                </a:cubicBezTo>
                <a:cubicBezTo>
                  <a:pt x="28170" y="3751"/>
                  <a:pt x="28016" y="3631"/>
                  <a:pt x="27908" y="3536"/>
                </a:cubicBezTo>
                <a:cubicBezTo>
                  <a:pt x="27718" y="3417"/>
                  <a:pt x="27611" y="3346"/>
                  <a:pt x="27480" y="3274"/>
                </a:cubicBezTo>
                <a:cubicBezTo>
                  <a:pt x="27408" y="3239"/>
                  <a:pt x="27337" y="3203"/>
                  <a:pt x="27254" y="3155"/>
                </a:cubicBezTo>
                <a:cubicBezTo>
                  <a:pt x="27218" y="3131"/>
                  <a:pt x="27170" y="3108"/>
                  <a:pt x="27123" y="3084"/>
                </a:cubicBezTo>
                <a:cubicBezTo>
                  <a:pt x="27075" y="3048"/>
                  <a:pt x="27016" y="3024"/>
                  <a:pt x="26956" y="2989"/>
                </a:cubicBezTo>
                <a:lnTo>
                  <a:pt x="26754" y="2822"/>
                </a:lnTo>
                <a:cubicBezTo>
                  <a:pt x="26537" y="2704"/>
                  <a:pt x="25939" y="2367"/>
                  <a:pt x="25892" y="2367"/>
                </a:cubicBezTo>
                <a:cubicBezTo>
                  <a:pt x="25882" y="2367"/>
                  <a:pt x="25896" y="2382"/>
                  <a:pt x="25944" y="2417"/>
                </a:cubicBezTo>
                <a:cubicBezTo>
                  <a:pt x="25968" y="2441"/>
                  <a:pt x="26194" y="2512"/>
                  <a:pt x="26408" y="2655"/>
                </a:cubicBezTo>
                <a:lnTo>
                  <a:pt x="26373" y="2643"/>
                </a:lnTo>
                <a:lnTo>
                  <a:pt x="26885" y="2953"/>
                </a:lnTo>
                <a:lnTo>
                  <a:pt x="26885" y="2953"/>
                </a:lnTo>
                <a:lnTo>
                  <a:pt x="26706" y="2869"/>
                </a:lnTo>
                <a:lnTo>
                  <a:pt x="26706" y="2869"/>
                </a:lnTo>
                <a:cubicBezTo>
                  <a:pt x="26885" y="2989"/>
                  <a:pt x="27004" y="3060"/>
                  <a:pt x="27099" y="3108"/>
                </a:cubicBezTo>
                <a:cubicBezTo>
                  <a:pt x="27194" y="3167"/>
                  <a:pt x="27254" y="3203"/>
                  <a:pt x="27337" y="3239"/>
                </a:cubicBezTo>
                <a:cubicBezTo>
                  <a:pt x="27408" y="3274"/>
                  <a:pt x="27492" y="3310"/>
                  <a:pt x="27599" y="3381"/>
                </a:cubicBezTo>
                <a:cubicBezTo>
                  <a:pt x="27718" y="3453"/>
                  <a:pt x="27873" y="3536"/>
                  <a:pt x="28063" y="3703"/>
                </a:cubicBezTo>
                <a:lnTo>
                  <a:pt x="28028" y="3739"/>
                </a:lnTo>
                <a:cubicBezTo>
                  <a:pt x="28159" y="3834"/>
                  <a:pt x="28278" y="3929"/>
                  <a:pt x="28385" y="4012"/>
                </a:cubicBezTo>
                <a:cubicBezTo>
                  <a:pt x="28504" y="4084"/>
                  <a:pt x="28599" y="4167"/>
                  <a:pt x="28694" y="4239"/>
                </a:cubicBezTo>
                <a:cubicBezTo>
                  <a:pt x="28885" y="4393"/>
                  <a:pt x="29051" y="4548"/>
                  <a:pt x="29278" y="4751"/>
                </a:cubicBezTo>
                <a:cubicBezTo>
                  <a:pt x="29278" y="4751"/>
                  <a:pt x="29302" y="4727"/>
                  <a:pt x="29206" y="4667"/>
                </a:cubicBezTo>
                <a:cubicBezTo>
                  <a:pt x="29134" y="4606"/>
                  <a:pt x="29045" y="4517"/>
                  <a:pt x="29067" y="4517"/>
                </a:cubicBezTo>
                <a:cubicBezTo>
                  <a:pt x="29071" y="4517"/>
                  <a:pt x="29077" y="4520"/>
                  <a:pt x="29087" y="4524"/>
                </a:cubicBezTo>
                <a:cubicBezTo>
                  <a:pt x="29194" y="4596"/>
                  <a:pt x="29266" y="4655"/>
                  <a:pt x="29313" y="4703"/>
                </a:cubicBezTo>
                <a:cubicBezTo>
                  <a:pt x="29373" y="4739"/>
                  <a:pt x="29397" y="4774"/>
                  <a:pt x="29409" y="4786"/>
                </a:cubicBezTo>
                <a:cubicBezTo>
                  <a:pt x="29422" y="4795"/>
                  <a:pt x="29427" y="4799"/>
                  <a:pt x="29426" y="4799"/>
                </a:cubicBezTo>
                <a:cubicBezTo>
                  <a:pt x="29424" y="4799"/>
                  <a:pt x="29407" y="4789"/>
                  <a:pt x="29385" y="4774"/>
                </a:cubicBezTo>
                <a:cubicBezTo>
                  <a:pt x="29356" y="4760"/>
                  <a:pt x="29323" y="4741"/>
                  <a:pt x="29311" y="4741"/>
                </a:cubicBezTo>
                <a:cubicBezTo>
                  <a:pt x="29293" y="4741"/>
                  <a:pt x="29320" y="4781"/>
                  <a:pt x="29468" y="4929"/>
                </a:cubicBezTo>
                <a:cubicBezTo>
                  <a:pt x="29552" y="5001"/>
                  <a:pt x="29647" y="5072"/>
                  <a:pt x="29742" y="5155"/>
                </a:cubicBezTo>
                <a:cubicBezTo>
                  <a:pt x="29837" y="5239"/>
                  <a:pt x="29944" y="5334"/>
                  <a:pt x="30052" y="5429"/>
                </a:cubicBezTo>
                <a:cubicBezTo>
                  <a:pt x="30254" y="5632"/>
                  <a:pt x="30468" y="5846"/>
                  <a:pt x="30671" y="6048"/>
                </a:cubicBezTo>
                <a:cubicBezTo>
                  <a:pt x="30861" y="6275"/>
                  <a:pt x="31052" y="6477"/>
                  <a:pt x="31207" y="6656"/>
                </a:cubicBezTo>
                <a:cubicBezTo>
                  <a:pt x="31242" y="6703"/>
                  <a:pt x="31266" y="6739"/>
                  <a:pt x="31302" y="6775"/>
                </a:cubicBezTo>
                <a:lnTo>
                  <a:pt x="31171" y="6751"/>
                </a:lnTo>
                <a:lnTo>
                  <a:pt x="31171" y="6751"/>
                </a:lnTo>
                <a:lnTo>
                  <a:pt x="31207" y="6787"/>
                </a:lnTo>
                <a:lnTo>
                  <a:pt x="31183" y="6787"/>
                </a:lnTo>
                <a:cubicBezTo>
                  <a:pt x="31183" y="6775"/>
                  <a:pt x="31171" y="6763"/>
                  <a:pt x="31159" y="6763"/>
                </a:cubicBezTo>
                <a:cubicBezTo>
                  <a:pt x="27968" y="2917"/>
                  <a:pt x="23467" y="798"/>
                  <a:pt x="18836" y="512"/>
                </a:cubicBezTo>
                <a:lnTo>
                  <a:pt x="18824" y="476"/>
                </a:lnTo>
                <a:cubicBezTo>
                  <a:pt x="18770" y="473"/>
                  <a:pt x="18719" y="472"/>
                  <a:pt x="18676" y="472"/>
                </a:cubicBezTo>
                <a:cubicBezTo>
                  <a:pt x="18557" y="472"/>
                  <a:pt x="18496" y="483"/>
                  <a:pt x="18574" y="500"/>
                </a:cubicBezTo>
                <a:cubicBezTo>
                  <a:pt x="18395" y="488"/>
                  <a:pt x="18229" y="488"/>
                  <a:pt x="18050" y="488"/>
                </a:cubicBezTo>
                <a:cubicBezTo>
                  <a:pt x="18110" y="476"/>
                  <a:pt x="18157" y="453"/>
                  <a:pt x="18169" y="429"/>
                </a:cubicBezTo>
                <a:lnTo>
                  <a:pt x="18276" y="429"/>
                </a:lnTo>
                <a:lnTo>
                  <a:pt x="18503" y="441"/>
                </a:lnTo>
                <a:lnTo>
                  <a:pt x="18526" y="441"/>
                </a:lnTo>
                <a:lnTo>
                  <a:pt x="18514" y="429"/>
                </a:lnTo>
                <a:cubicBezTo>
                  <a:pt x="18532" y="423"/>
                  <a:pt x="18544" y="423"/>
                  <a:pt x="18555" y="423"/>
                </a:cubicBezTo>
                <a:cubicBezTo>
                  <a:pt x="18565" y="423"/>
                  <a:pt x="18574" y="423"/>
                  <a:pt x="18586" y="417"/>
                </a:cubicBezTo>
                <a:lnTo>
                  <a:pt x="18634" y="417"/>
                </a:lnTo>
                <a:cubicBezTo>
                  <a:pt x="18693" y="417"/>
                  <a:pt x="18764" y="429"/>
                  <a:pt x="18824" y="429"/>
                </a:cubicBezTo>
                <a:lnTo>
                  <a:pt x="18860" y="429"/>
                </a:lnTo>
                <a:lnTo>
                  <a:pt x="18872" y="464"/>
                </a:lnTo>
                <a:cubicBezTo>
                  <a:pt x="19098" y="488"/>
                  <a:pt x="19312" y="524"/>
                  <a:pt x="19503" y="548"/>
                </a:cubicBezTo>
                <a:lnTo>
                  <a:pt x="19324" y="500"/>
                </a:lnTo>
                <a:cubicBezTo>
                  <a:pt x="19455" y="500"/>
                  <a:pt x="19598" y="512"/>
                  <a:pt x="19765" y="524"/>
                </a:cubicBezTo>
                <a:cubicBezTo>
                  <a:pt x="19931" y="548"/>
                  <a:pt x="20110" y="583"/>
                  <a:pt x="20300" y="607"/>
                </a:cubicBezTo>
                <a:cubicBezTo>
                  <a:pt x="20396" y="631"/>
                  <a:pt x="20491" y="643"/>
                  <a:pt x="20598" y="655"/>
                </a:cubicBezTo>
                <a:cubicBezTo>
                  <a:pt x="20693" y="679"/>
                  <a:pt x="20800" y="703"/>
                  <a:pt x="20908" y="726"/>
                </a:cubicBezTo>
                <a:cubicBezTo>
                  <a:pt x="21015" y="738"/>
                  <a:pt x="21122" y="762"/>
                  <a:pt x="21229" y="786"/>
                </a:cubicBezTo>
                <a:cubicBezTo>
                  <a:pt x="21336" y="810"/>
                  <a:pt x="21455" y="822"/>
                  <a:pt x="21574" y="845"/>
                </a:cubicBezTo>
                <a:lnTo>
                  <a:pt x="21551" y="845"/>
                </a:lnTo>
                <a:cubicBezTo>
                  <a:pt x="21693" y="881"/>
                  <a:pt x="21836" y="893"/>
                  <a:pt x="22003" y="917"/>
                </a:cubicBezTo>
                <a:cubicBezTo>
                  <a:pt x="22098" y="929"/>
                  <a:pt x="22182" y="941"/>
                  <a:pt x="22289" y="964"/>
                </a:cubicBezTo>
                <a:cubicBezTo>
                  <a:pt x="22396" y="988"/>
                  <a:pt x="22515" y="1024"/>
                  <a:pt x="22646" y="1072"/>
                </a:cubicBezTo>
                <a:cubicBezTo>
                  <a:pt x="22522" y="1062"/>
                  <a:pt x="22313" y="999"/>
                  <a:pt x="22242" y="999"/>
                </a:cubicBezTo>
                <a:cubicBezTo>
                  <a:pt x="22224" y="999"/>
                  <a:pt x="22215" y="1003"/>
                  <a:pt x="22217" y="1012"/>
                </a:cubicBezTo>
                <a:cubicBezTo>
                  <a:pt x="22491" y="1072"/>
                  <a:pt x="22765" y="1143"/>
                  <a:pt x="23027" y="1203"/>
                </a:cubicBezTo>
                <a:cubicBezTo>
                  <a:pt x="23156" y="1257"/>
                  <a:pt x="23902" y="1496"/>
                  <a:pt x="23819" y="1496"/>
                </a:cubicBezTo>
                <a:cubicBezTo>
                  <a:pt x="23810" y="1496"/>
                  <a:pt x="23793" y="1494"/>
                  <a:pt x="23765" y="1488"/>
                </a:cubicBezTo>
                <a:lnTo>
                  <a:pt x="23765" y="1488"/>
                </a:lnTo>
                <a:cubicBezTo>
                  <a:pt x="23825" y="1500"/>
                  <a:pt x="23896" y="1524"/>
                  <a:pt x="23968" y="1536"/>
                </a:cubicBezTo>
                <a:cubicBezTo>
                  <a:pt x="24039" y="1572"/>
                  <a:pt x="24110" y="1596"/>
                  <a:pt x="24194" y="1619"/>
                </a:cubicBezTo>
                <a:cubicBezTo>
                  <a:pt x="24349" y="1679"/>
                  <a:pt x="24503" y="1738"/>
                  <a:pt x="24634" y="1798"/>
                </a:cubicBezTo>
                <a:cubicBezTo>
                  <a:pt x="24765" y="1846"/>
                  <a:pt x="24860" y="1893"/>
                  <a:pt x="24920" y="1905"/>
                </a:cubicBezTo>
                <a:cubicBezTo>
                  <a:pt x="24935" y="1913"/>
                  <a:pt x="24945" y="1917"/>
                  <a:pt x="24950" y="1917"/>
                </a:cubicBezTo>
                <a:cubicBezTo>
                  <a:pt x="24959" y="1917"/>
                  <a:pt x="24941" y="1898"/>
                  <a:pt x="24884" y="1857"/>
                </a:cubicBezTo>
                <a:cubicBezTo>
                  <a:pt x="24063" y="1500"/>
                  <a:pt x="23110" y="1155"/>
                  <a:pt x="22074" y="893"/>
                </a:cubicBezTo>
                <a:cubicBezTo>
                  <a:pt x="21074" y="643"/>
                  <a:pt x="19991" y="464"/>
                  <a:pt x="18919" y="405"/>
                </a:cubicBezTo>
                <a:lnTo>
                  <a:pt x="18907" y="369"/>
                </a:lnTo>
                <a:lnTo>
                  <a:pt x="18836" y="357"/>
                </a:lnTo>
                <a:lnTo>
                  <a:pt x="18574" y="357"/>
                </a:lnTo>
                <a:cubicBezTo>
                  <a:pt x="18562" y="357"/>
                  <a:pt x="18562" y="357"/>
                  <a:pt x="18550" y="369"/>
                </a:cubicBezTo>
                <a:lnTo>
                  <a:pt x="18526" y="369"/>
                </a:lnTo>
                <a:cubicBezTo>
                  <a:pt x="18514" y="369"/>
                  <a:pt x="18503" y="369"/>
                  <a:pt x="18503" y="381"/>
                </a:cubicBezTo>
                <a:lnTo>
                  <a:pt x="18253" y="381"/>
                </a:lnTo>
                <a:cubicBezTo>
                  <a:pt x="18264" y="369"/>
                  <a:pt x="18264" y="369"/>
                  <a:pt x="18276" y="357"/>
                </a:cubicBezTo>
                <a:lnTo>
                  <a:pt x="18288" y="345"/>
                </a:lnTo>
                <a:cubicBezTo>
                  <a:pt x="18288" y="345"/>
                  <a:pt x="18288" y="345"/>
                  <a:pt x="18276" y="322"/>
                </a:cubicBezTo>
                <a:lnTo>
                  <a:pt x="18264" y="298"/>
                </a:lnTo>
                <a:cubicBezTo>
                  <a:pt x="18253" y="286"/>
                  <a:pt x="18253" y="274"/>
                  <a:pt x="18253" y="274"/>
                </a:cubicBezTo>
                <a:cubicBezTo>
                  <a:pt x="18241" y="250"/>
                  <a:pt x="18229" y="238"/>
                  <a:pt x="18217" y="238"/>
                </a:cubicBezTo>
                <a:cubicBezTo>
                  <a:pt x="18169" y="191"/>
                  <a:pt x="18122" y="155"/>
                  <a:pt x="18074" y="131"/>
                </a:cubicBezTo>
                <a:cubicBezTo>
                  <a:pt x="18026" y="107"/>
                  <a:pt x="17979" y="83"/>
                  <a:pt x="17919" y="60"/>
                </a:cubicBezTo>
                <a:lnTo>
                  <a:pt x="17872" y="48"/>
                </a:lnTo>
                <a:lnTo>
                  <a:pt x="17824" y="24"/>
                </a:lnTo>
                <a:cubicBezTo>
                  <a:pt x="17800" y="24"/>
                  <a:pt x="17788" y="12"/>
                  <a:pt x="17764" y="12"/>
                </a:cubicBezTo>
                <a:cubicBezTo>
                  <a:pt x="17764" y="12"/>
                  <a:pt x="17741" y="12"/>
                  <a:pt x="17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8"/>
          <p:cNvGrpSpPr/>
          <p:nvPr/>
        </p:nvGrpSpPr>
        <p:grpSpPr>
          <a:xfrm>
            <a:off x="0" y="0"/>
            <a:ext cx="9150600" cy="5145300"/>
            <a:chOff x="0" y="0"/>
            <a:chExt cx="9150600" cy="5145300"/>
          </a:xfrm>
        </p:grpSpPr>
        <p:sp>
          <p:nvSpPr>
            <p:cNvPr id="72" name="Google Shape;72;p8"/>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pic>
        <p:nvPicPr>
          <p:cNvPr id="77" name="Google Shape;77;p9"/>
          <p:cNvPicPr preferRelativeResize="0"/>
          <p:nvPr/>
        </p:nvPicPr>
        <p:blipFill>
          <a:blip r:embed="rId2">
            <a:alphaModFix amt="25000"/>
          </a:blip>
          <a:stretch>
            <a:fillRect/>
          </a:stretch>
        </p:blipFill>
        <p:spPr>
          <a:xfrm flipH="1">
            <a:off x="0" y="0"/>
            <a:ext cx="9144000" cy="5143530"/>
          </a:xfrm>
          <a:prstGeom prst="rect">
            <a:avLst/>
          </a:prstGeom>
          <a:noFill/>
          <a:ln>
            <a:noFill/>
          </a:ln>
        </p:spPr>
      </p:pic>
      <p:sp>
        <p:nvSpPr>
          <p:cNvPr id="78" name="Google Shape;78;p9"/>
          <p:cNvSpPr/>
          <p:nvPr/>
        </p:nvSpPr>
        <p:spPr>
          <a:xfrm rot="-3165234">
            <a:off x="4604705" y="45156"/>
            <a:ext cx="5002225" cy="5342408"/>
          </a:xfrm>
          <a:custGeom>
            <a:rect b="b" l="l" r="r" t="t"/>
            <a:pathLst>
              <a:path extrusionOk="0" h="38696" w="36232">
                <a:moveTo>
                  <a:pt x="10245" y="9336"/>
                </a:moveTo>
                <a:cubicBezTo>
                  <a:pt x="10279" y="9343"/>
                  <a:pt x="10317" y="9351"/>
                  <a:pt x="10359" y="9359"/>
                </a:cubicBezTo>
                <a:cubicBezTo>
                  <a:pt x="10319" y="9350"/>
                  <a:pt x="10281" y="9342"/>
                  <a:pt x="10245" y="9336"/>
                </a:cubicBezTo>
                <a:close/>
                <a:moveTo>
                  <a:pt x="24151" y="9569"/>
                </a:moveTo>
                <a:cubicBezTo>
                  <a:pt x="24154" y="9582"/>
                  <a:pt x="24156" y="9596"/>
                  <a:pt x="24158" y="9609"/>
                </a:cubicBezTo>
                <a:cubicBezTo>
                  <a:pt x="24156" y="9596"/>
                  <a:pt x="24154" y="9583"/>
                  <a:pt x="24151" y="9569"/>
                </a:cubicBezTo>
                <a:close/>
                <a:moveTo>
                  <a:pt x="26191" y="14211"/>
                </a:moveTo>
                <a:lnTo>
                  <a:pt x="26191" y="14211"/>
                </a:lnTo>
                <a:cubicBezTo>
                  <a:pt x="26233" y="14231"/>
                  <a:pt x="26278" y="14253"/>
                  <a:pt x="26325" y="14276"/>
                </a:cubicBezTo>
                <a:cubicBezTo>
                  <a:pt x="26294" y="14259"/>
                  <a:pt x="26247" y="14237"/>
                  <a:pt x="26191" y="14211"/>
                </a:cubicBezTo>
                <a:close/>
                <a:moveTo>
                  <a:pt x="22813" y="1"/>
                </a:moveTo>
                <a:cubicBezTo>
                  <a:pt x="22587" y="251"/>
                  <a:pt x="22384" y="453"/>
                  <a:pt x="22206" y="644"/>
                </a:cubicBezTo>
                <a:cubicBezTo>
                  <a:pt x="22122" y="739"/>
                  <a:pt x="22027" y="834"/>
                  <a:pt x="21944" y="929"/>
                </a:cubicBezTo>
                <a:lnTo>
                  <a:pt x="21884" y="1001"/>
                </a:lnTo>
                <a:lnTo>
                  <a:pt x="21849" y="1036"/>
                </a:lnTo>
                <a:lnTo>
                  <a:pt x="21837" y="1060"/>
                </a:lnTo>
                <a:lnTo>
                  <a:pt x="21825" y="1072"/>
                </a:lnTo>
                <a:lnTo>
                  <a:pt x="21753" y="1155"/>
                </a:lnTo>
                <a:cubicBezTo>
                  <a:pt x="21789" y="1120"/>
                  <a:pt x="21813" y="1096"/>
                  <a:pt x="21837" y="1072"/>
                </a:cubicBezTo>
                <a:lnTo>
                  <a:pt x="21944" y="953"/>
                </a:lnTo>
                <a:cubicBezTo>
                  <a:pt x="22015" y="870"/>
                  <a:pt x="22075" y="798"/>
                  <a:pt x="22146" y="727"/>
                </a:cubicBezTo>
                <a:cubicBezTo>
                  <a:pt x="22277" y="584"/>
                  <a:pt x="22432" y="429"/>
                  <a:pt x="22706" y="155"/>
                </a:cubicBezTo>
                <a:lnTo>
                  <a:pt x="22706" y="155"/>
                </a:lnTo>
                <a:lnTo>
                  <a:pt x="22099" y="822"/>
                </a:lnTo>
                <a:cubicBezTo>
                  <a:pt x="22015" y="917"/>
                  <a:pt x="21920" y="1013"/>
                  <a:pt x="21837" y="1096"/>
                </a:cubicBezTo>
                <a:lnTo>
                  <a:pt x="21682" y="1251"/>
                </a:lnTo>
                <a:cubicBezTo>
                  <a:pt x="21575" y="1346"/>
                  <a:pt x="21479" y="1441"/>
                  <a:pt x="21396" y="1536"/>
                </a:cubicBezTo>
                <a:cubicBezTo>
                  <a:pt x="21206" y="1715"/>
                  <a:pt x="21039" y="1870"/>
                  <a:pt x="20884" y="2025"/>
                </a:cubicBezTo>
                <a:lnTo>
                  <a:pt x="21194" y="1691"/>
                </a:lnTo>
                <a:lnTo>
                  <a:pt x="21182" y="1703"/>
                </a:lnTo>
                <a:cubicBezTo>
                  <a:pt x="21286" y="1576"/>
                  <a:pt x="21682" y="1190"/>
                  <a:pt x="21639" y="1190"/>
                </a:cubicBezTo>
                <a:cubicBezTo>
                  <a:pt x="21638" y="1190"/>
                  <a:pt x="21636" y="1191"/>
                  <a:pt x="21634" y="1191"/>
                </a:cubicBezTo>
                <a:cubicBezTo>
                  <a:pt x="21372" y="1513"/>
                  <a:pt x="21134" y="1715"/>
                  <a:pt x="20765" y="2120"/>
                </a:cubicBezTo>
                <a:lnTo>
                  <a:pt x="20777" y="2096"/>
                </a:lnTo>
                <a:lnTo>
                  <a:pt x="20777" y="2096"/>
                </a:lnTo>
                <a:cubicBezTo>
                  <a:pt x="20146" y="2799"/>
                  <a:pt x="19598" y="3239"/>
                  <a:pt x="19229" y="3703"/>
                </a:cubicBezTo>
                <a:cubicBezTo>
                  <a:pt x="19330" y="3602"/>
                  <a:pt x="19535" y="3423"/>
                  <a:pt x="19557" y="3423"/>
                </a:cubicBezTo>
                <a:lnTo>
                  <a:pt x="19557" y="3423"/>
                </a:lnTo>
                <a:cubicBezTo>
                  <a:pt x="19561" y="3423"/>
                  <a:pt x="19560" y="3429"/>
                  <a:pt x="19551" y="3441"/>
                </a:cubicBezTo>
                <a:cubicBezTo>
                  <a:pt x="19389" y="3580"/>
                  <a:pt x="19001" y="3978"/>
                  <a:pt x="18980" y="3978"/>
                </a:cubicBezTo>
                <a:cubicBezTo>
                  <a:pt x="18979" y="3978"/>
                  <a:pt x="18979" y="3978"/>
                  <a:pt x="18979" y="3977"/>
                </a:cubicBezTo>
                <a:lnTo>
                  <a:pt x="19110" y="3834"/>
                </a:lnTo>
                <a:lnTo>
                  <a:pt x="19110" y="3834"/>
                </a:lnTo>
                <a:cubicBezTo>
                  <a:pt x="18741" y="4215"/>
                  <a:pt x="18503" y="4442"/>
                  <a:pt x="18372" y="4584"/>
                </a:cubicBezTo>
                <a:cubicBezTo>
                  <a:pt x="18289" y="4715"/>
                  <a:pt x="18408" y="4608"/>
                  <a:pt x="18146" y="4894"/>
                </a:cubicBezTo>
                <a:cubicBezTo>
                  <a:pt x="17964" y="5075"/>
                  <a:pt x="17898" y="5135"/>
                  <a:pt x="17889" y="5135"/>
                </a:cubicBezTo>
                <a:cubicBezTo>
                  <a:pt x="17871" y="5135"/>
                  <a:pt x="18065" y="4912"/>
                  <a:pt x="18047" y="4912"/>
                </a:cubicBezTo>
                <a:lnTo>
                  <a:pt x="18047" y="4912"/>
                </a:lnTo>
                <a:cubicBezTo>
                  <a:pt x="18040" y="4912"/>
                  <a:pt x="18001" y="4945"/>
                  <a:pt x="17908" y="5037"/>
                </a:cubicBezTo>
                <a:lnTo>
                  <a:pt x="17312" y="5680"/>
                </a:lnTo>
                <a:lnTo>
                  <a:pt x="17169" y="5799"/>
                </a:lnTo>
                <a:cubicBezTo>
                  <a:pt x="16241" y="6728"/>
                  <a:pt x="15586" y="7501"/>
                  <a:pt x="14610" y="8502"/>
                </a:cubicBezTo>
                <a:cubicBezTo>
                  <a:pt x="14562" y="8490"/>
                  <a:pt x="15264" y="7752"/>
                  <a:pt x="15502" y="7513"/>
                </a:cubicBezTo>
                <a:lnTo>
                  <a:pt x="15502" y="7513"/>
                </a:lnTo>
                <a:cubicBezTo>
                  <a:pt x="15181" y="7799"/>
                  <a:pt x="14776" y="8275"/>
                  <a:pt x="14348" y="8668"/>
                </a:cubicBezTo>
                <a:cubicBezTo>
                  <a:pt x="14004" y="9023"/>
                  <a:pt x="13753" y="9316"/>
                  <a:pt x="13778" y="9316"/>
                </a:cubicBezTo>
                <a:cubicBezTo>
                  <a:pt x="13780" y="9316"/>
                  <a:pt x="13783" y="9315"/>
                  <a:pt x="13788" y="9311"/>
                </a:cubicBezTo>
                <a:lnTo>
                  <a:pt x="13788" y="9311"/>
                </a:lnTo>
                <a:cubicBezTo>
                  <a:pt x="13458" y="9667"/>
                  <a:pt x="13426" y="9681"/>
                  <a:pt x="13409" y="9681"/>
                </a:cubicBezTo>
                <a:cubicBezTo>
                  <a:pt x="13408" y="9681"/>
                  <a:pt x="13407" y="9681"/>
                  <a:pt x="13405" y="9681"/>
                </a:cubicBezTo>
                <a:cubicBezTo>
                  <a:pt x="13401" y="9681"/>
                  <a:pt x="13396" y="9682"/>
                  <a:pt x="13383" y="9692"/>
                </a:cubicBezTo>
                <a:cubicBezTo>
                  <a:pt x="13371" y="9704"/>
                  <a:pt x="13359" y="9716"/>
                  <a:pt x="13347" y="9728"/>
                </a:cubicBezTo>
                <a:lnTo>
                  <a:pt x="13347" y="9740"/>
                </a:lnTo>
                <a:cubicBezTo>
                  <a:pt x="13347" y="9740"/>
                  <a:pt x="13347" y="9752"/>
                  <a:pt x="13336" y="9764"/>
                </a:cubicBezTo>
                <a:lnTo>
                  <a:pt x="13324" y="9764"/>
                </a:lnTo>
                <a:cubicBezTo>
                  <a:pt x="13336" y="9764"/>
                  <a:pt x="13264" y="9752"/>
                  <a:pt x="13205" y="9740"/>
                </a:cubicBezTo>
                <a:cubicBezTo>
                  <a:pt x="13097" y="9728"/>
                  <a:pt x="12978" y="9704"/>
                  <a:pt x="12859" y="9692"/>
                </a:cubicBezTo>
                <a:cubicBezTo>
                  <a:pt x="12621" y="9645"/>
                  <a:pt x="12383" y="9609"/>
                  <a:pt x="12181" y="9573"/>
                </a:cubicBezTo>
                <a:lnTo>
                  <a:pt x="12157" y="9549"/>
                </a:lnTo>
                <a:lnTo>
                  <a:pt x="11323" y="9430"/>
                </a:lnTo>
                <a:lnTo>
                  <a:pt x="11323" y="9430"/>
                </a:lnTo>
                <a:cubicBezTo>
                  <a:pt x="11538" y="9478"/>
                  <a:pt x="11347" y="9454"/>
                  <a:pt x="11347" y="9478"/>
                </a:cubicBezTo>
                <a:lnTo>
                  <a:pt x="11133" y="9430"/>
                </a:lnTo>
                <a:lnTo>
                  <a:pt x="11133" y="9430"/>
                </a:lnTo>
                <a:cubicBezTo>
                  <a:pt x="11490" y="9526"/>
                  <a:pt x="11883" y="9585"/>
                  <a:pt x="12288" y="9645"/>
                </a:cubicBezTo>
                <a:cubicBezTo>
                  <a:pt x="12490" y="9680"/>
                  <a:pt x="12705" y="9716"/>
                  <a:pt x="12907" y="9740"/>
                </a:cubicBezTo>
                <a:cubicBezTo>
                  <a:pt x="13002" y="9764"/>
                  <a:pt x="13097" y="9776"/>
                  <a:pt x="13205" y="9799"/>
                </a:cubicBezTo>
                <a:lnTo>
                  <a:pt x="13276" y="9811"/>
                </a:lnTo>
                <a:lnTo>
                  <a:pt x="13324" y="9811"/>
                </a:lnTo>
                <a:lnTo>
                  <a:pt x="13359" y="9823"/>
                </a:lnTo>
                <a:cubicBezTo>
                  <a:pt x="13383" y="9811"/>
                  <a:pt x="13383" y="9811"/>
                  <a:pt x="13478" y="9728"/>
                </a:cubicBezTo>
                <a:lnTo>
                  <a:pt x="13478" y="9728"/>
                </a:lnTo>
                <a:lnTo>
                  <a:pt x="13431" y="9787"/>
                </a:lnTo>
                <a:cubicBezTo>
                  <a:pt x="13419" y="9799"/>
                  <a:pt x="13419" y="9811"/>
                  <a:pt x="13419" y="9811"/>
                </a:cubicBezTo>
                <a:lnTo>
                  <a:pt x="13431" y="9799"/>
                </a:lnTo>
                <a:cubicBezTo>
                  <a:pt x="13439" y="9799"/>
                  <a:pt x="13447" y="9794"/>
                  <a:pt x="13448" y="9794"/>
                </a:cubicBezTo>
                <a:lnTo>
                  <a:pt x="13448" y="9794"/>
                </a:lnTo>
                <a:cubicBezTo>
                  <a:pt x="13448" y="9794"/>
                  <a:pt x="13447" y="9795"/>
                  <a:pt x="13443" y="9799"/>
                </a:cubicBezTo>
                <a:lnTo>
                  <a:pt x="13443" y="9811"/>
                </a:lnTo>
                <a:lnTo>
                  <a:pt x="13431" y="9823"/>
                </a:lnTo>
                <a:cubicBezTo>
                  <a:pt x="13431" y="9823"/>
                  <a:pt x="13419" y="9835"/>
                  <a:pt x="13407" y="9847"/>
                </a:cubicBezTo>
                <a:lnTo>
                  <a:pt x="13371" y="9883"/>
                </a:lnTo>
                <a:cubicBezTo>
                  <a:pt x="13324" y="9871"/>
                  <a:pt x="13312" y="9859"/>
                  <a:pt x="13312" y="9859"/>
                </a:cubicBezTo>
                <a:lnTo>
                  <a:pt x="13264" y="9859"/>
                </a:lnTo>
                <a:lnTo>
                  <a:pt x="13205" y="9847"/>
                </a:lnTo>
                <a:lnTo>
                  <a:pt x="13097" y="9847"/>
                </a:lnTo>
                <a:cubicBezTo>
                  <a:pt x="13086" y="9844"/>
                  <a:pt x="13078" y="9843"/>
                  <a:pt x="13077" y="9843"/>
                </a:cubicBezTo>
                <a:lnTo>
                  <a:pt x="13077" y="9843"/>
                </a:lnTo>
                <a:cubicBezTo>
                  <a:pt x="13074" y="9843"/>
                  <a:pt x="13127" y="9856"/>
                  <a:pt x="13288" y="9883"/>
                </a:cubicBezTo>
                <a:cubicBezTo>
                  <a:pt x="13286" y="9889"/>
                  <a:pt x="13272" y="9891"/>
                  <a:pt x="13247" y="9891"/>
                </a:cubicBezTo>
                <a:cubicBezTo>
                  <a:pt x="13063" y="9891"/>
                  <a:pt x="12308" y="9754"/>
                  <a:pt x="11764" y="9680"/>
                </a:cubicBezTo>
                <a:cubicBezTo>
                  <a:pt x="11634" y="9648"/>
                  <a:pt x="11613" y="9636"/>
                  <a:pt x="11656" y="9636"/>
                </a:cubicBezTo>
                <a:cubicBezTo>
                  <a:pt x="11772" y="9636"/>
                  <a:pt x="12347" y="9723"/>
                  <a:pt x="12538" y="9740"/>
                </a:cubicBezTo>
                <a:cubicBezTo>
                  <a:pt x="12300" y="9704"/>
                  <a:pt x="12109" y="9692"/>
                  <a:pt x="11776" y="9621"/>
                </a:cubicBezTo>
                <a:lnTo>
                  <a:pt x="11859" y="9597"/>
                </a:lnTo>
                <a:cubicBezTo>
                  <a:pt x="11557" y="9554"/>
                  <a:pt x="11441" y="9541"/>
                  <a:pt x="11407" y="9541"/>
                </a:cubicBezTo>
                <a:cubicBezTo>
                  <a:pt x="11346" y="9541"/>
                  <a:pt x="11553" y="9585"/>
                  <a:pt x="11431" y="9585"/>
                </a:cubicBezTo>
                <a:cubicBezTo>
                  <a:pt x="11421" y="9586"/>
                  <a:pt x="11411" y="9586"/>
                  <a:pt x="11401" y="9586"/>
                </a:cubicBezTo>
                <a:cubicBezTo>
                  <a:pt x="11151" y="9586"/>
                  <a:pt x="10659" y="9453"/>
                  <a:pt x="10430" y="9418"/>
                </a:cubicBezTo>
                <a:lnTo>
                  <a:pt x="10430" y="9418"/>
                </a:lnTo>
                <a:lnTo>
                  <a:pt x="10692" y="9454"/>
                </a:lnTo>
                <a:cubicBezTo>
                  <a:pt x="10038" y="9335"/>
                  <a:pt x="9883" y="9335"/>
                  <a:pt x="9287" y="9240"/>
                </a:cubicBezTo>
                <a:lnTo>
                  <a:pt x="9014" y="9156"/>
                </a:lnTo>
                <a:lnTo>
                  <a:pt x="9014" y="9156"/>
                </a:lnTo>
                <a:cubicBezTo>
                  <a:pt x="9683" y="9308"/>
                  <a:pt x="9892" y="9273"/>
                  <a:pt x="10245" y="9336"/>
                </a:cubicBezTo>
                <a:lnTo>
                  <a:pt x="10245" y="9336"/>
                </a:lnTo>
                <a:cubicBezTo>
                  <a:pt x="9952" y="9276"/>
                  <a:pt x="9898" y="9255"/>
                  <a:pt x="9968" y="9255"/>
                </a:cubicBezTo>
                <a:cubicBezTo>
                  <a:pt x="10105" y="9255"/>
                  <a:pt x="10722" y="9336"/>
                  <a:pt x="10942" y="9359"/>
                </a:cubicBezTo>
                <a:cubicBezTo>
                  <a:pt x="10478" y="9287"/>
                  <a:pt x="10049" y="9204"/>
                  <a:pt x="9799" y="9145"/>
                </a:cubicBezTo>
                <a:cubicBezTo>
                  <a:pt x="9121" y="9073"/>
                  <a:pt x="8383" y="8883"/>
                  <a:pt x="7728" y="8823"/>
                </a:cubicBezTo>
                <a:cubicBezTo>
                  <a:pt x="7626" y="8803"/>
                  <a:pt x="7604" y="8797"/>
                  <a:pt x="7617" y="8797"/>
                </a:cubicBezTo>
                <a:cubicBezTo>
                  <a:pt x="7639" y="8797"/>
                  <a:pt x="7754" y="8813"/>
                  <a:pt x="7774" y="8813"/>
                </a:cubicBezTo>
                <a:cubicBezTo>
                  <a:pt x="7786" y="8813"/>
                  <a:pt x="7762" y="8807"/>
                  <a:pt x="7656" y="8787"/>
                </a:cubicBezTo>
                <a:cubicBezTo>
                  <a:pt x="6966" y="8668"/>
                  <a:pt x="6228" y="8549"/>
                  <a:pt x="5477" y="8442"/>
                </a:cubicBezTo>
                <a:cubicBezTo>
                  <a:pt x="5096" y="8371"/>
                  <a:pt x="5168" y="8371"/>
                  <a:pt x="5061" y="8335"/>
                </a:cubicBezTo>
                <a:cubicBezTo>
                  <a:pt x="4168" y="8168"/>
                  <a:pt x="3525" y="8073"/>
                  <a:pt x="2882" y="7978"/>
                </a:cubicBezTo>
                <a:cubicBezTo>
                  <a:pt x="2560" y="7930"/>
                  <a:pt x="2227" y="7882"/>
                  <a:pt x="1858" y="7823"/>
                </a:cubicBezTo>
                <a:cubicBezTo>
                  <a:pt x="1667" y="7799"/>
                  <a:pt x="1453" y="7763"/>
                  <a:pt x="1227" y="7728"/>
                </a:cubicBezTo>
                <a:cubicBezTo>
                  <a:pt x="858" y="7656"/>
                  <a:pt x="465" y="7597"/>
                  <a:pt x="48" y="7525"/>
                </a:cubicBezTo>
                <a:lnTo>
                  <a:pt x="48" y="7525"/>
                </a:lnTo>
                <a:cubicBezTo>
                  <a:pt x="72" y="7585"/>
                  <a:pt x="120" y="7656"/>
                  <a:pt x="155" y="7728"/>
                </a:cubicBezTo>
                <a:lnTo>
                  <a:pt x="24" y="7501"/>
                </a:lnTo>
                <a:lnTo>
                  <a:pt x="310" y="7549"/>
                </a:lnTo>
                <a:cubicBezTo>
                  <a:pt x="203" y="7525"/>
                  <a:pt x="108" y="7513"/>
                  <a:pt x="1" y="7490"/>
                </a:cubicBezTo>
                <a:lnTo>
                  <a:pt x="1" y="7490"/>
                </a:lnTo>
                <a:cubicBezTo>
                  <a:pt x="155" y="7775"/>
                  <a:pt x="298" y="8049"/>
                  <a:pt x="417" y="8275"/>
                </a:cubicBezTo>
                <a:cubicBezTo>
                  <a:pt x="477" y="8394"/>
                  <a:pt x="536" y="8502"/>
                  <a:pt x="596" y="8597"/>
                </a:cubicBezTo>
                <a:cubicBezTo>
                  <a:pt x="655" y="8716"/>
                  <a:pt x="667" y="8740"/>
                  <a:pt x="703" y="8775"/>
                </a:cubicBezTo>
                <a:cubicBezTo>
                  <a:pt x="894" y="9287"/>
                  <a:pt x="1584" y="10383"/>
                  <a:pt x="1846" y="11014"/>
                </a:cubicBezTo>
                <a:cubicBezTo>
                  <a:pt x="2251" y="11823"/>
                  <a:pt x="2322" y="11835"/>
                  <a:pt x="2656" y="12454"/>
                </a:cubicBezTo>
                <a:cubicBezTo>
                  <a:pt x="2655" y="12455"/>
                  <a:pt x="2655" y="12455"/>
                  <a:pt x="2654" y="12455"/>
                </a:cubicBezTo>
                <a:cubicBezTo>
                  <a:pt x="2645" y="12455"/>
                  <a:pt x="2614" y="12416"/>
                  <a:pt x="2605" y="12416"/>
                </a:cubicBezTo>
                <a:lnTo>
                  <a:pt x="2605" y="12416"/>
                </a:lnTo>
                <a:cubicBezTo>
                  <a:pt x="2597" y="12416"/>
                  <a:pt x="2611" y="12454"/>
                  <a:pt x="2691" y="12609"/>
                </a:cubicBezTo>
                <a:cubicBezTo>
                  <a:pt x="3787" y="14657"/>
                  <a:pt x="4763" y="16503"/>
                  <a:pt x="5966" y="18753"/>
                </a:cubicBezTo>
                <a:cubicBezTo>
                  <a:pt x="5942" y="18741"/>
                  <a:pt x="5882" y="18622"/>
                  <a:pt x="5847" y="18574"/>
                </a:cubicBezTo>
                <a:lnTo>
                  <a:pt x="5847" y="18574"/>
                </a:lnTo>
                <a:cubicBezTo>
                  <a:pt x="5942" y="18741"/>
                  <a:pt x="6037" y="18920"/>
                  <a:pt x="6120" y="19086"/>
                </a:cubicBezTo>
                <a:cubicBezTo>
                  <a:pt x="6204" y="19229"/>
                  <a:pt x="6323" y="19455"/>
                  <a:pt x="6323" y="19467"/>
                </a:cubicBezTo>
                <a:cubicBezTo>
                  <a:pt x="6073" y="19979"/>
                  <a:pt x="5811" y="20479"/>
                  <a:pt x="5573" y="20956"/>
                </a:cubicBezTo>
                <a:cubicBezTo>
                  <a:pt x="5299" y="21479"/>
                  <a:pt x="5049" y="21979"/>
                  <a:pt x="4799" y="22444"/>
                </a:cubicBezTo>
                <a:cubicBezTo>
                  <a:pt x="4694" y="22643"/>
                  <a:pt x="4413" y="23203"/>
                  <a:pt x="4438" y="23203"/>
                </a:cubicBezTo>
                <a:cubicBezTo>
                  <a:pt x="4441" y="23203"/>
                  <a:pt x="4450" y="23193"/>
                  <a:pt x="4465" y="23170"/>
                </a:cubicBezTo>
                <a:cubicBezTo>
                  <a:pt x="4593" y="22935"/>
                  <a:pt x="4647" y="22877"/>
                  <a:pt x="4663" y="22877"/>
                </a:cubicBezTo>
                <a:cubicBezTo>
                  <a:pt x="4666" y="22877"/>
                  <a:pt x="4668" y="22880"/>
                  <a:pt x="4668" y="22884"/>
                </a:cubicBezTo>
                <a:cubicBezTo>
                  <a:pt x="4132" y="23980"/>
                  <a:pt x="4358" y="23396"/>
                  <a:pt x="3977" y="24123"/>
                </a:cubicBezTo>
                <a:cubicBezTo>
                  <a:pt x="3957" y="24149"/>
                  <a:pt x="3946" y="24161"/>
                  <a:pt x="3941" y="24161"/>
                </a:cubicBezTo>
                <a:cubicBezTo>
                  <a:pt x="3913" y="24161"/>
                  <a:pt x="4187" y="23655"/>
                  <a:pt x="4156" y="23634"/>
                </a:cubicBezTo>
                <a:lnTo>
                  <a:pt x="4156" y="23634"/>
                </a:lnTo>
                <a:lnTo>
                  <a:pt x="3632" y="24694"/>
                </a:lnTo>
                <a:cubicBezTo>
                  <a:pt x="3310" y="25277"/>
                  <a:pt x="3025" y="25873"/>
                  <a:pt x="2739" y="26385"/>
                </a:cubicBezTo>
                <a:cubicBezTo>
                  <a:pt x="2858" y="26159"/>
                  <a:pt x="2739" y="26290"/>
                  <a:pt x="2953" y="25920"/>
                </a:cubicBezTo>
                <a:lnTo>
                  <a:pt x="2953" y="25920"/>
                </a:lnTo>
                <a:cubicBezTo>
                  <a:pt x="2929" y="25980"/>
                  <a:pt x="2953" y="25944"/>
                  <a:pt x="2929" y="25992"/>
                </a:cubicBezTo>
                <a:cubicBezTo>
                  <a:pt x="3358" y="25183"/>
                  <a:pt x="3180" y="25468"/>
                  <a:pt x="3477" y="24873"/>
                </a:cubicBezTo>
                <a:lnTo>
                  <a:pt x="3477" y="24873"/>
                </a:lnTo>
                <a:cubicBezTo>
                  <a:pt x="3143" y="25540"/>
                  <a:pt x="2703" y="26397"/>
                  <a:pt x="2394" y="26956"/>
                </a:cubicBezTo>
                <a:cubicBezTo>
                  <a:pt x="2403" y="26946"/>
                  <a:pt x="2409" y="26941"/>
                  <a:pt x="2412" y="26941"/>
                </a:cubicBezTo>
                <a:lnTo>
                  <a:pt x="2412" y="26941"/>
                </a:lnTo>
                <a:cubicBezTo>
                  <a:pt x="2443" y="26941"/>
                  <a:pt x="2149" y="27472"/>
                  <a:pt x="2084" y="27635"/>
                </a:cubicBezTo>
                <a:lnTo>
                  <a:pt x="2060" y="27671"/>
                </a:lnTo>
                <a:cubicBezTo>
                  <a:pt x="2072" y="27683"/>
                  <a:pt x="1882" y="28064"/>
                  <a:pt x="1822" y="28183"/>
                </a:cubicBezTo>
                <a:lnTo>
                  <a:pt x="1703" y="28314"/>
                </a:lnTo>
                <a:cubicBezTo>
                  <a:pt x="1660" y="28404"/>
                  <a:pt x="1652" y="28427"/>
                  <a:pt x="1655" y="28427"/>
                </a:cubicBezTo>
                <a:cubicBezTo>
                  <a:pt x="1659" y="28427"/>
                  <a:pt x="1676" y="28403"/>
                  <a:pt x="1679" y="28403"/>
                </a:cubicBezTo>
                <a:lnTo>
                  <a:pt x="1679" y="28403"/>
                </a:lnTo>
                <a:cubicBezTo>
                  <a:pt x="1683" y="28403"/>
                  <a:pt x="1675" y="28426"/>
                  <a:pt x="1632" y="28516"/>
                </a:cubicBezTo>
                <a:cubicBezTo>
                  <a:pt x="1536" y="28706"/>
                  <a:pt x="1310" y="29147"/>
                  <a:pt x="1096" y="29540"/>
                </a:cubicBezTo>
                <a:cubicBezTo>
                  <a:pt x="989" y="29730"/>
                  <a:pt x="894" y="29921"/>
                  <a:pt x="810" y="30064"/>
                </a:cubicBezTo>
                <a:cubicBezTo>
                  <a:pt x="763" y="30135"/>
                  <a:pt x="727" y="30195"/>
                  <a:pt x="703" y="30242"/>
                </a:cubicBezTo>
                <a:cubicBezTo>
                  <a:pt x="679" y="30278"/>
                  <a:pt x="667" y="30302"/>
                  <a:pt x="655" y="30326"/>
                </a:cubicBezTo>
                <a:cubicBezTo>
                  <a:pt x="632" y="30350"/>
                  <a:pt x="620" y="30373"/>
                  <a:pt x="620" y="30373"/>
                </a:cubicBezTo>
                <a:cubicBezTo>
                  <a:pt x="382" y="30826"/>
                  <a:pt x="262" y="31076"/>
                  <a:pt x="120" y="31350"/>
                </a:cubicBezTo>
                <a:cubicBezTo>
                  <a:pt x="370" y="31302"/>
                  <a:pt x="632" y="31254"/>
                  <a:pt x="1013" y="31195"/>
                </a:cubicBezTo>
                <a:lnTo>
                  <a:pt x="1013" y="31195"/>
                </a:lnTo>
                <a:cubicBezTo>
                  <a:pt x="941" y="31219"/>
                  <a:pt x="715" y="31266"/>
                  <a:pt x="679" y="31278"/>
                </a:cubicBezTo>
                <a:cubicBezTo>
                  <a:pt x="1322" y="31159"/>
                  <a:pt x="2048" y="31040"/>
                  <a:pt x="2751" y="30921"/>
                </a:cubicBezTo>
                <a:cubicBezTo>
                  <a:pt x="3370" y="30814"/>
                  <a:pt x="3977" y="30719"/>
                  <a:pt x="4513" y="30635"/>
                </a:cubicBezTo>
                <a:cubicBezTo>
                  <a:pt x="5370" y="30481"/>
                  <a:pt x="6120" y="30338"/>
                  <a:pt x="6656" y="30219"/>
                </a:cubicBezTo>
                <a:lnTo>
                  <a:pt x="6656" y="30219"/>
                </a:lnTo>
                <a:cubicBezTo>
                  <a:pt x="6495" y="30252"/>
                  <a:pt x="6106" y="30316"/>
                  <a:pt x="6044" y="30316"/>
                </a:cubicBezTo>
                <a:cubicBezTo>
                  <a:pt x="6018" y="30316"/>
                  <a:pt x="6047" y="30306"/>
                  <a:pt x="6168" y="30278"/>
                </a:cubicBezTo>
                <a:cubicBezTo>
                  <a:pt x="6394" y="30219"/>
                  <a:pt x="6763" y="30159"/>
                  <a:pt x="7120" y="30100"/>
                </a:cubicBezTo>
                <a:lnTo>
                  <a:pt x="7120" y="30100"/>
                </a:lnTo>
                <a:cubicBezTo>
                  <a:pt x="7113" y="30103"/>
                  <a:pt x="7114" y="30104"/>
                  <a:pt x="7124" y="30104"/>
                </a:cubicBezTo>
                <a:cubicBezTo>
                  <a:pt x="7182" y="30104"/>
                  <a:pt x="7547" y="30043"/>
                  <a:pt x="7575" y="30043"/>
                </a:cubicBezTo>
                <a:cubicBezTo>
                  <a:pt x="7589" y="30043"/>
                  <a:pt x="7525" y="30057"/>
                  <a:pt x="7311" y="30100"/>
                </a:cubicBezTo>
                <a:cubicBezTo>
                  <a:pt x="7315" y="30100"/>
                  <a:pt x="7319" y="30100"/>
                  <a:pt x="7324" y="30100"/>
                </a:cubicBezTo>
                <a:cubicBezTo>
                  <a:pt x="7538" y="30100"/>
                  <a:pt x="8661" y="29868"/>
                  <a:pt x="8836" y="29868"/>
                </a:cubicBezTo>
                <a:cubicBezTo>
                  <a:pt x="8851" y="29868"/>
                  <a:pt x="8859" y="29870"/>
                  <a:pt x="8859" y="29873"/>
                </a:cubicBezTo>
                <a:cubicBezTo>
                  <a:pt x="9025" y="29826"/>
                  <a:pt x="10049" y="29659"/>
                  <a:pt x="10430" y="29564"/>
                </a:cubicBezTo>
                <a:lnTo>
                  <a:pt x="10430" y="29564"/>
                </a:lnTo>
                <a:cubicBezTo>
                  <a:pt x="10514" y="29576"/>
                  <a:pt x="9883" y="29671"/>
                  <a:pt x="9883" y="29695"/>
                </a:cubicBezTo>
                <a:lnTo>
                  <a:pt x="10347" y="29599"/>
                </a:lnTo>
                <a:lnTo>
                  <a:pt x="10347" y="29611"/>
                </a:lnTo>
                <a:cubicBezTo>
                  <a:pt x="11240" y="29480"/>
                  <a:pt x="11395" y="29385"/>
                  <a:pt x="11931" y="29290"/>
                </a:cubicBezTo>
                <a:lnTo>
                  <a:pt x="11931" y="29290"/>
                </a:lnTo>
                <a:lnTo>
                  <a:pt x="11907" y="29302"/>
                </a:lnTo>
                <a:lnTo>
                  <a:pt x="11907" y="29302"/>
                </a:lnTo>
                <a:lnTo>
                  <a:pt x="12264" y="29230"/>
                </a:lnTo>
                <a:lnTo>
                  <a:pt x="12264" y="29230"/>
                </a:lnTo>
                <a:lnTo>
                  <a:pt x="11847" y="29338"/>
                </a:lnTo>
                <a:cubicBezTo>
                  <a:pt x="12133" y="29290"/>
                  <a:pt x="12347" y="29242"/>
                  <a:pt x="12574" y="29195"/>
                </a:cubicBezTo>
                <a:cubicBezTo>
                  <a:pt x="12681" y="29171"/>
                  <a:pt x="12800" y="29147"/>
                  <a:pt x="12919" y="29123"/>
                </a:cubicBezTo>
                <a:cubicBezTo>
                  <a:pt x="12990" y="29111"/>
                  <a:pt x="13050" y="29099"/>
                  <a:pt x="13121" y="29076"/>
                </a:cubicBezTo>
                <a:cubicBezTo>
                  <a:pt x="13181" y="29064"/>
                  <a:pt x="13252" y="29052"/>
                  <a:pt x="13312" y="29040"/>
                </a:cubicBezTo>
                <a:lnTo>
                  <a:pt x="13347" y="29052"/>
                </a:lnTo>
                <a:lnTo>
                  <a:pt x="13371" y="29040"/>
                </a:lnTo>
                <a:lnTo>
                  <a:pt x="13431" y="29087"/>
                </a:lnTo>
                <a:lnTo>
                  <a:pt x="13443" y="29099"/>
                </a:lnTo>
                <a:lnTo>
                  <a:pt x="13467" y="29135"/>
                </a:lnTo>
                <a:lnTo>
                  <a:pt x="13475" y="29142"/>
                </a:lnTo>
                <a:lnTo>
                  <a:pt x="13475" y="29142"/>
                </a:lnTo>
                <a:cubicBezTo>
                  <a:pt x="13477" y="29145"/>
                  <a:pt x="13482" y="29151"/>
                  <a:pt x="13490" y="29159"/>
                </a:cubicBezTo>
                <a:cubicBezTo>
                  <a:pt x="13764" y="29397"/>
                  <a:pt x="14348" y="30004"/>
                  <a:pt x="14610" y="30230"/>
                </a:cubicBezTo>
                <a:cubicBezTo>
                  <a:pt x="14776" y="30421"/>
                  <a:pt x="14895" y="30600"/>
                  <a:pt x="15157" y="30826"/>
                </a:cubicBezTo>
                <a:lnTo>
                  <a:pt x="15086" y="30814"/>
                </a:lnTo>
                <a:cubicBezTo>
                  <a:pt x="14479" y="30207"/>
                  <a:pt x="14883" y="30564"/>
                  <a:pt x="14240" y="29933"/>
                </a:cubicBezTo>
                <a:lnTo>
                  <a:pt x="14240" y="29933"/>
                </a:lnTo>
                <a:cubicBezTo>
                  <a:pt x="14669" y="30445"/>
                  <a:pt x="15979" y="31778"/>
                  <a:pt x="16848" y="32671"/>
                </a:cubicBezTo>
                <a:cubicBezTo>
                  <a:pt x="17574" y="33374"/>
                  <a:pt x="18693" y="34588"/>
                  <a:pt x="19039" y="34850"/>
                </a:cubicBezTo>
                <a:lnTo>
                  <a:pt x="18943" y="34791"/>
                </a:lnTo>
                <a:lnTo>
                  <a:pt x="20110" y="36017"/>
                </a:lnTo>
                <a:cubicBezTo>
                  <a:pt x="21027" y="36946"/>
                  <a:pt x="21956" y="37898"/>
                  <a:pt x="22730" y="38696"/>
                </a:cubicBezTo>
                <a:cubicBezTo>
                  <a:pt x="22765" y="38470"/>
                  <a:pt x="22789" y="38255"/>
                  <a:pt x="22825" y="38053"/>
                </a:cubicBezTo>
                <a:lnTo>
                  <a:pt x="22825" y="38041"/>
                </a:lnTo>
                <a:cubicBezTo>
                  <a:pt x="22849" y="37839"/>
                  <a:pt x="22884" y="37648"/>
                  <a:pt x="22908" y="37458"/>
                </a:cubicBezTo>
                <a:lnTo>
                  <a:pt x="22968" y="37160"/>
                </a:lnTo>
                <a:cubicBezTo>
                  <a:pt x="23063" y="36029"/>
                  <a:pt x="23492" y="33338"/>
                  <a:pt x="23515" y="32576"/>
                </a:cubicBezTo>
                <a:cubicBezTo>
                  <a:pt x="23545" y="32404"/>
                  <a:pt x="23558" y="32341"/>
                  <a:pt x="23562" y="32341"/>
                </a:cubicBezTo>
                <a:lnTo>
                  <a:pt x="23562" y="32341"/>
                </a:lnTo>
                <a:cubicBezTo>
                  <a:pt x="23573" y="32341"/>
                  <a:pt x="23519" y="32795"/>
                  <a:pt x="23527" y="32838"/>
                </a:cubicBezTo>
                <a:cubicBezTo>
                  <a:pt x="23599" y="32374"/>
                  <a:pt x="23658" y="31576"/>
                  <a:pt x="23765" y="31135"/>
                </a:cubicBezTo>
                <a:lnTo>
                  <a:pt x="23765" y="31135"/>
                </a:lnTo>
                <a:cubicBezTo>
                  <a:pt x="23775" y="31135"/>
                  <a:pt x="23713" y="31581"/>
                  <a:pt x="23716" y="31581"/>
                </a:cubicBezTo>
                <a:cubicBezTo>
                  <a:pt x="23717" y="31581"/>
                  <a:pt x="23721" y="31559"/>
                  <a:pt x="23730" y="31504"/>
                </a:cubicBezTo>
                <a:cubicBezTo>
                  <a:pt x="23801" y="31171"/>
                  <a:pt x="23777" y="31016"/>
                  <a:pt x="23861" y="30635"/>
                </a:cubicBezTo>
                <a:lnTo>
                  <a:pt x="23861" y="30635"/>
                </a:lnTo>
                <a:cubicBezTo>
                  <a:pt x="23856" y="30651"/>
                  <a:pt x="23853" y="30658"/>
                  <a:pt x="23850" y="30658"/>
                </a:cubicBezTo>
                <a:cubicBezTo>
                  <a:pt x="23826" y="30658"/>
                  <a:pt x="23892" y="29952"/>
                  <a:pt x="23968" y="29433"/>
                </a:cubicBezTo>
                <a:lnTo>
                  <a:pt x="23968" y="29433"/>
                </a:lnTo>
                <a:cubicBezTo>
                  <a:pt x="23956" y="29504"/>
                  <a:pt x="23944" y="29552"/>
                  <a:pt x="23944" y="29588"/>
                </a:cubicBezTo>
                <a:cubicBezTo>
                  <a:pt x="23941" y="29595"/>
                  <a:pt x="23939" y="29598"/>
                  <a:pt x="23937" y="29598"/>
                </a:cubicBezTo>
                <a:cubicBezTo>
                  <a:pt x="23920" y="29598"/>
                  <a:pt x="23982" y="29222"/>
                  <a:pt x="24004" y="29004"/>
                </a:cubicBezTo>
                <a:cubicBezTo>
                  <a:pt x="24004" y="29004"/>
                  <a:pt x="24004" y="29028"/>
                  <a:pt x="24004" y="29087"/>
                </a:cubicBezTo>
                <a:cubicBezTo>
                  <a:pt x="24087" y="28480"/>
                  <a:pt x="24170" y="27849"/>
                  <a:pt x="24254" y="27206"/>
                </a:cubicBezTo>
                <a:cubicBezTo>
                  <a:pt x="24337" y="26587"/>
                  <a:pt x="24432" y="25944"/>
                  <a:pt x="24516" y="25289"/>
                </a:cubicBezTo>
                <a:cubicBezTo>
                  <a:pt x="25349" y="24885"/>
                  <a:pt x="26194" y="24468"/>
                  <a:pt x="27040" y="24051"/>
                </a:cubicBezTo>
                <a:cubicBezTo>
                  <a:pt x="27885" y="23623"/>
                  <a:pt x="28730" y="23218"/>
                  <a:pt x="29564" y="22813"/>
                </a:cubicBezTo>
                <a:lnTo>
                  <a:pt x="29564" y="22813"/>
                </a:lnTo>
                <a:lnTo>
                  <a:pt x="29052" y="23087"/>
                </a:lnTo>
                <a:cubicBezTo>
                  <a:pt x="29457" y="22872"/>
                  <a:pt x="30171" y="22527"/>
                  <a:pt x="30397" y="22420"/>
                </a:cubicBezTo>
                <a:lnTo>
                  <a:pt x="30397" y="22420"/>
                </a:lnTo>
                <a:lnTo>
                  <a:pt x="30338" y="22456"/>
                </a:lnTo>
                <a:cubicBezTo>
                  <a:pt x="31112" y="22122"/>
                  <a:pt x="31171" y="22003"/>
                  <a:pt x="31766" y="21753"/>
                </a:cubicBezTo>
                <a:lnTo>
                  <a:pt x="31766" y="21753"/>
                </a:lnTo>
                <a:lnTo>
                  <a:pt x="31659" y="21813"/>
                </a:lnTo>
                <a:cubicBezTo>
                  <a:pt x="32564" y="21372"/>
                  <a:pt x="33124" y="21146"/>
                  <a:pt x="33993" y="20682"/>
                </a:cubicBezTo>
                <a:cubicBezTo>
                  <a:pt x="34695" y="20360"/>
                  <a:pt x="34636" y="20408"/>
                  <a:pt x="35124" y="20194"/>
                </a:cubicBezTo>
                <a:cubicBezTo>
                  <a:pt x="35529" y="19991"/>
                  <a:pt x="35707" y="19872"/>
                  <a:pt x="35719" y="19860"/>
                </a:cubicBezTo>
                <a:lnTo>
                  <a:pt x="35719" y="19860"/>
                </a:lnTo>
                <a:lnTo>
                  <a:pt x="35529" y="19955"/>
                </a:lnTo>
                <a:cubicBezTo>
                  <a:pt x="35503" y="19965"/>
                  <a:pt x="35488" y="19969"/>
                  <a:pt x="35483" y="19969"/>
                </a:cubicBezTo>
                <a:cubicBezTo>
                  <a:pt x="35446" y="19969"/>
                  <a:pt x="35978" y="19711"/>
                  <a:pt x="36231" y="19574"/>
                </a:cubicBezTo>
                <a:lnTo>
                  <a:pt x="36231" y="19574"/>
                </a:lnTo>
                <a:cubicBezTo>
                  <a:pt x="36017" y="19646"/>
                  <a:pt x="36076" y="19551"/>
                  <a:pt x="35422" y="19824"/>
                </a:cubicBezTo>
                <a:lnTo>
                  <a:pt x="36172" y="19455"/>
                </a:lnTo>
                <a:lnTo>
                  <a:pt x="35541" y="19146"/>
                </a:lnTo>
                <a:lnTo>
                  <a:pt x="35541" y="19146"/>
                </a:lnTo>
                <a:cubicBezTo>
                  <a:pt x="35576" y="19158"/>
                  <a:pt x="35612" y="19182"/>
                  <a:pt x="35636" y="19182"/>
                </a:cubicBezTo>
                <a:cubicBezTo>
                  <a:pt x="35576" y="19158"/>
                  <a:pt x="35398" y="19074"/>
                  <a:pt x="35326" y="19039"/>
                </a:cubicBezTo>
                <a:lnTo>
                  <a:pt x="35326" y="19039"/>
                </a:lnTo>
                <a:cubicBezTo>
                  <a:pt x="35624" y="19170"/>
                  <a:pt x="36148" y="19408"/>
                  <a:pt x="36196" y="19420"/>
                </a:cubicBezTo>
                <a:cubicBezTo>
                  <a:pt x="35755" y="19229"/>
                  <a:pt x="35743" y="19170"/>
                  <a:pt x="35291" y="18967"/>
                </a:cubicBezTo>
                <a:lnTo>
                  <a:pt x="35291" y="18967"/>
                </a:lnTo>
                <a:cubicBezTo>
                  <a:pt x="35326" y="18979"/>
                  <a:pt x="35410" y="19003"/>
                  <a:pt x="35648" y="19122"/>
                </a:cubicBezTo>
                <a:cubicBezTo>
                  <a:pt x="35291" y="18920"/>
                  <a:pt x="34922" y="18741"/>
                  <a:pt x="34779" y="18646"/>
                </a:cubicBezTo>
                <a:lnTo>
                  <a:pt x="34779" y="18646"/>
                </a:lnTo>
                <a:cubicBezTo>
                  <a:pt x="35076" y="18812"/>
                  <a:pt x="35291" y="18884"/>
                  <a:pt x="35362" y="18908"/>
                </a:cubicBezTo>
                <a:cubicBezTo>
                  <a:pt x="35088" y="18765"/>
                  <a:pt x="34529" y="18503"/>
                  <a:pt x="34338" y="18420"/>
                </a:cubicBezTo>
                <a:cubicBezTo>
                  <a:pt x="34316" y="18365"/>
                  <a:pt x="33513" y="18004"/>
                  <a:pt x="33561" y="18004"/>
                </a:cubicBezTo>
                <a:cubicBezTo>
                  <a:pt x="33565" y="18004"/>
                  <a:pt x="33578" y="18007"/>
                  <a:pt x="33600" y="18015"/>
                </a:cubicBezTo>
                <a:cubicBezTo>
                  <a:pt x="33469" y="17967"/>
                  <a:pt x="33148" y="17800"/>
                  <a:pt x="32957" y="17705"/>
                </a:cubicBezTo>
                <a:cubicBezTo>
                  <a:pt x="32958" y="17705"/>
                  <a:pt x="32959" y="17705"/>
                  <a:pt x="32960" y="17705"/>
                </a:cubicBezTo>
                <a:cubicBezTo>
                  <a:pt x="33016" y="17705"/>
                  <a:pt x="33534" y="17957"/>
                  <a:pt x="33779" y="18050"/>
                </a:cubicBezTo>
                <a:cubicBezTo>
                  <a:pt x="34171" y="18236"/>
                  <a:pt x="34274" y="18290"/>
                  <a:pt x="34258" y="18290"/>
                </a:cubicBezTo>
                <a:cubicBezTo>
                  <a:pt x="34235" y="18290"/>
                  <a:pt x="33974" y="18182"/>
                  <a:pt x="33949" y="18182"/>
                </a:cubicBezTo>
                <a:cubicBezTo>
                  <a:pt x="33942" y="18182"/>
                  <a:pt x="33951" y="18189"/>
                  <a:pt x="33981" y="18205"/>
                </a:cubicBezTo>
                <a:lnTo>
                  <a:pt x="34814" y="18610"/>
                </a:lnTo>
                <a:cubicBezTo>
                  <a:pt x="34804" y="18604"/>
                  <a:pt x="34801" y="18601"/>
                  <a:pt x="34804" y="18601"/>
                </a:cubicBezTo>
                <a:lnTo>
                  <a:pt x="34804" y="18601"/>
                </a:lnTo>
                <a:cubicBezTo>
                  <a:pt x="34813" y="18601"/>
                  <a:pt x="34877" y="18626"/>
                  <a:pt x="34889" y="18626"/>
                </a:cubicBezTo>
                <a:cubicBezTo>
                  <a:pt x="34902" y="18626"/>
                  <a:pt x="34854" y="18597"/>
                  <a:pt x="34612" y="18479"/>
                </a:cubicBezTo>
                <a:lnTo>
                  <a:pt x="34612" y="18479"/>
                </a:lnTo>
                <a:cubicBezTo>
                  <a:pt x="34874" y="18574"/>
                  <a:pt x="35410" y="18812"/>
                  <a:pt x="35815" y="19051"/>
                </a:cubicBezTo>
                <a:cubicBezTo>
                  <a:pt x="35825" y="19054"/>
                  <a:pt x="35832" y="19056"/>
                  <a:pt x="35835" y="19056"/>
                </a:cubicBezTo>
                <a:cubicBezTo>
                  <a:pt x="35861" y="19056"/>
                  <a:pt x="35602" y="18927"/>
                  <a:pt x="35517" y="18884"/>
                </a:cubicBezTo>
                <a:lnTo>
                  <a:pt x="35517" y="18884"/>
                </a:lnTo>
                <a:cubicBezTo>
                  <a:pt x="35571" y="18904"/>
                  <a:pt x="35772" y="18982"/>
                  <a:pt x="35810" y="18982"/>
                </a:cubicBezTo>
                <a:cubicBezTo>
                  <a:pt x="35838" y="18982"/>
                  <a:pt x="35774" y="18937"/>
                  <a:pt x="35481" y="18789"/>
                </a:cubicBezTo>
                <a:lnTo>
                  <a:pt x="35481" y="18789"/>
                </a:lnTo>
                <a:cubicBezTo>
                  <a:pt x="35520" y="18809"/>
                  <a:pt x="35532" y="18816"/>
                  <a:pt x="35528" y="18816"/>
                </a:cubicBezTo>
                <a:cubicBezTo>
                  <a:pt x="35517" y="18816"/>
                  <a:pt x="35393" y="18762"/>
                  <a:pt x="35376" y="18762"/>
                </a:cubicBezTo>
                <a:cubicBezTo>
                  <a:pt x="35366" y="18762"/>
                  <a:pt x="35391" y="18780"/>
                  <a:pt x="35493" y="18836"/>
                </a:cubicBezTo>
                <a:cubicBezTo>
                  <a:pt x="35258" y="18724"/>
                  <a:pt x="34692" y="18428"/>
                  <a:pt x="34721" y="18428"/>
                </a:cubicBezTo>
                <a:lnTo>
                  <a:pt x="34721" y="18428"/>
                </a:lnTo>
                <a:cubicBezTo>
                  <a:pt x="34726" y="18428"/>
                  <a:pt x="34748" y="18436"/>
                  <a:pt x="34791" y="18455"/>
                </a:cubicBezTo>
                <a:cubicBezTo>
                  <a:pt x="34457" y="18300"/>
                  <a:pt x="33838" y="18003"/>
                  <a:pt x="33564" y="17884"/>
                </a:cubicBezTo>
                <a:cubicBezTo>
                  <a:pt x="33553" y="17874"/>
                  <a:pt x="33551" y="17870"/>
                  <a:pt x="33557" y="17870"/>
                </a:cubicBezTo>
                <a:cubicBezTo>
                  <a:pt x="33586" y="17870"/>
                  <a:pt x="33825" y="17988"/>
                  <a:pt x="33945" y="18039"/>
                </a:cubicBezTo>
                <a:lnTo>
                  <a:pt x="32993" y="17586"/>
                </a:lnTo>
                <a:lnTo>
                  <a:pt x="33255" y="17741"/>
                </a:lnTo>
                <a:cubicBezTo>
                  <a:pt x="32564" y="17384"/>
                  <a:pt x="32100" y="17217"/>
                  <a:pt x="31528" y="16955"/>
                </a:cubicBezTo>
                <a:cubicBezTo>
                  <a:pt x="31624" y="16955"/>
                  <a:pt x="32088" y="17181"/>
                  <a:pt x="32457" y="17348"/>
                </a:cubicBezTo>
                <a:cubicBezTo>
                  <a:pt x="32136" y="17134"/>
                  <a:pt x="32219" y="17253"/>
                  <a:pt x="31647" y="16967"/>
                </a:cubicBezTo>
                <a:cubicBezTo>
                  <a:pt x="31576" y="16919"/>
                  <a:pt x="31552" y="16907"/>
                  <a:pt x="31600" y="16907"/>
                </a:cubicBezTo>
                <a:lnTo>
                  <a:pt x="31123" y="16717"/>
                </a:lnTo>
                <a:cubicBezTo>
                  <a:pt x="31060" y="16682"/>
                  <a:pt x="31047" y="16671"/>
                  <a:pt x="31056" y="16671"/>
                </a:cubicBezTo>
                <a:cubicBezTo>
                  <a:pt x="31063" y="16671"/>
                  <a:pt x="31080" y="16676"/>
                  <a:pt x="31100" y="16681"/>
                </a:cubicBezTo>
                <a:cubicBezTo>
                  <a:pt x="30350" y="16360"/>
                  <a:pt x="31112" y="16741"/>
                  <a:pt x="30064" y="16241"/>
                </a:cubicBezTo>
                <a:lnTo>
                  <a:pt x="30064" y="16241"/>
                </a:lnTo>
                <a:cubicBezTo>
                  <a:pt x="30695" y="16574"/>
                  <a:pt x="30612" y="16491"/>
                  <a:pt x="31147" y="16753"/>
                </a:cubicBezTo>
                <a:cubicBezTo>
                  <a:pt x="31197" y="16782"/>
                  <a:pt x="31212" y="16795"/>
                  <a:pt x="31203" y="16795"/>
                </a:cubicBezTo>
                <a:cubicBezTo>
                  <a:pt x="31157" y="16795"/>
                  <a:pt x="30488" y="16481"/>
                  <a:pt x="30350" y="16431"/>
                </a:cubicBezTo>
                <a:cubicBezTo>
                  <a:pt x="29838" y="16169"/>
                  <a:pt x="29802" y="16098"/>
                  <a:pt x="29135" y="15800"/>
                </a:cubicBezTo>
                <a:lnTo>
                  <a:pt x="29135" y="15800"/>
                </a:lnTo>
                <a:cubicBezTo>
                  <a:pt x="29599" y="16003"/>
                  <a:pt x="29171" y="15776"/>
                  <a:pt x="29826" y="16098"/>
                </a:cubicBezTo>
                <a:cubicBezTo>
                  <a:pt x="29910" y="16136"/>
                  <a:pt x="29946" y="16151"/>
                  <a:pt x="29950" y="16151"/>
                </a:cubicBezTo>
                <a:cubicBezTo>
                  <a:pt x="29966" y="16151"/>
                  <a:pt x="29622" y="15977"/>
                  <a:pt x="29576" y="15931"/>
                </a:cubicBezTo>
                <a:cubicBezTo>
                  <a:pt x="29535" y="15912"/>
                  <a:pt x="29518" y="15907"/>
                  <a:pt x="29510" y="15907"/>
                </a:cubicBezTo>
                <a:cubicBezTo>
                  <a:pt x="29499" y="15907"/>
                  <a:pt x="29505" y="15917"/>
                  <a:pt x="29494" y="15917"/>
                </a:cubicBezTo>
                <a:cubicBezTo>
                  <a:pt x="29476" y="15917"/>
                  <a:pt x="29418" y="15893"/>
                  <a:pt x="29195" y="15776"/>
                </a:cubicBezTo>
                <a:lnTo>
                  <a:pt x="29195" y="15776"/>
                </a:lnTo>
                <a:lnTo>
                  <a:pt x="29207" y="15788"/>
                </a:lnTo>
                <a:lnTo>
                  <a:pt x="29207" y="15788"/>
                </a:lnTo>
                <a:lnTo>
                  <a:pt x="28409" y="15431"/>
                </a:lnTo>
                <a:cubicBezTo>
                  <a:pt x="27683" y="15050"/>
                  <a:pt x="26730" y="14657"/>
                  <a:pt x="26254" y="14371"/>
                </a:cubicBezTo>
                <a:lnTo>
                  <a:pt x="26254" y="14371"/>
                </a:lnTo>
                <a:lnTo>
                  <a:pt x="26349" y="14455"/>
                </a:lnTo>
                <a:cubicBezTo>
                  <a:pt x="25885" y="14229"/>
                  <a:pt x="25230" y="13907"/>
                  <a:pt x="24897" y="13752"/>
                </a:cubicBezTo>
                <a:lnTo>
                  <a:pt x="24897" y="13752"/>
                </a:lnTo>
                <a:cubicBezTo>
                  <a:pt x="24980" y="13776"/>
                  <a:pt x="25289" y="13919"/>
                  <a:pt x="25623" y="14074"/>
                </a:cubicBezTo>
                <a:cubicBezTo>
                  <a:pt x="25432" y="13978"/>
                  <a:pt x="25242" y="13883"/>
                  <a:pt x="25051" y="13800"/>
                </a:cubicBezTo>
                <a:cubicBezTo>
                  <a:pt x="24873" y="13705"/>
                  <a:pt x="24658" y="13609"/>
                  <a:pt x="24587" y="13574"/>
                </a:cubicBezTo>
                <a:cubicBezTo>
                  <a:pt x="24551" y="13395"/>
                  <a:pt x="24527" y="13216"/>
                  <a:pt x="24492" y="13062"/>
                </a:cubicBezTo>
                <a:cubicBezTo>
                  <a:pt x="24456" y="12871"/>
                  <a:pt x="24432" y="12705"/>
                  <a:pt x="24396" y="12538"/>
                </a:cubicBezTo>
                <a:lnTo>
                  <a:pt x="24396" y="12538"/>
                </a:lnTo>
                <a:cubicBezTo>
                  <a:pt x="24432" y="12990"/>
                  <a:pt x="24444" y="13062"/>
                  <a:pt x="24492" y="13478"/>
                </a:cubicBezTo>
                <a:cubicBezTo>
                  <a:pt x="24361" y="12895"/>
                  <a:pt x="24420" y="12776"/>
                  <a:pt x="24289" y="12014"/>
                </a:cubicBezTo>
                <a:cubicBezTo>
                  <a:pt x="24290" y="12013"/>
                  <a:pt x="24292" y="12012"/>
                  <a:pt x="24293" y="12012"/>
                </a:cubicBezTo>
                <a:cubicBezTo>
                  <a:pt x="24309" y="12012"/>
                  <a:pt x="24331" y="12122"/>
                  <a:pt x="24346" y="12122"/>
                </a:cubicBezTo>
                <a:cubicBezTo>
                  <a:pt x="24352" y="12122"/>
                  <a:pt x="24357" y="12103"/>
                  <a:pt x="24361" y="12050"/>
                </a:cubicBezTo>
                <a:cubicBezTo>
                  <a:pt x="24289" y="11728"/>
                  <a:pt x="24218" y="11192"/>
                  <a:pt x="24146" y="10835"/>
                </a:cubicBezTo>
                <a:cubicBezTo>
                  <a:pt x="24146" y="10800"/>
                  <a:pt x="24149" y="10783"/>
                  <a:pt x="24155" y="10783"/>
                </a:cubicBezTo>
                <a:cubicBezTo>
                  <a:pt x="24178" y="10783"/>
                  <a:pt x="24252" y="11123"/>
                  <a:pt x="24349" y="11764"/>
                </a:cubicBezTo>
                <a:cubicBezTo>
                  <a:pt x="24373" y="12062"/>
                  <a:pt x="24420" y="12371"/>
                  <a:pt x="24468" y="12681"/>
                </a:cubicBezTo>
                <a:cubicBezTo>
                  <a:pt x="24504" y="12824"/>
                  <a:pt x="24527" y="12966"/>
                  <a:pt x="24539" y="13109"/>
                </a:cubicBezTo>
                <a:cubicBezTo>
                  <a:pt x="24551" y="13181"/>
                  <a:pt x="24563" y="13252"/>
                  <a:pt x="24575" y="13312"/>
                </a:cubicBezTo>
                <a:lnTo>
                  <a:pt x="24587" y="13419"/>
                </a:lnTo>
                <a:cubicBezTo>
                  <a:pt x="24587" y="13399"/>
                  <a:pt x="24587" y="13378"/>
                  <a:pt x="24587" y="13359"/>
                </a:cubicBezTo>
                <a:lnTo>
                  <a:pt x="24575" y="13205"/>
                </a:lnTo>
                <a:lnTo>
                  <a:pt x="24575" y="13205"/>
                </a:lnTo>
                <a:cubicBezTo>
                  <a:pt x="24587" y="13336"/>
                  <a:pt x="24611" y="13443"/>
                  <a:pt x="24623" y="13550"/>
                </a:cubicBezTo>
                <a:cubicBezTo>
                  <a:pt x="24766" y="13609"/>
                  <a:pt x="24885" y="13669"/>
                  <a:pt x="25004" y="13728"/>
                </a:cubicBezTo>
                <a:cubicBezTo>
                  <a:pt x="25147" y="13800"/>
                  <a:pt x="25301" y="13871"/>
                  <a:pt x="25480" y="13943"/>
                </a:cubicBezTo>
                <a:lnTo>
                  <a:pt x="25456" y="13943"/>
                </a:lnTo>
                <a:lnTo>
                  <a:pt x="25706" y="14026"/>
                </a:lnTo>
                <a:lnTo>
                  <a:pt x="25456" y="13907"/>
                </a:lnTo>
                <a:lnTo>
                  <a:pt x="25456" y="13907"/>
                </a:lnTo>
                <a:cubicBezTo>
                  <a:pt x="25599" y="13955"/>
                  <a:pt x="25968" y="14108"/>
                  <a:pt x="26191" y="14211"/>
                </a:cubicBezTo>
                <a:lnTo>
                  <a:pt x="26191" y="14211"/>
                </a:lnTo>
                <a:cubicBezTo>
                  <a:pt x="25540" y="13897"/>
                  <a:pt x="25445" y="13909"/>
                  <a:pt x="25087" y="13764"/>
                </a:cubicBezTo>
                <a:cubicBezTo>
                  <a:pt x="24980" y="13717"/>
                  <a:pt x="24885" y="13669"/>
                  <a:pt x="24789" y="13621"/>
                </a:cubicBezTo>
                <a:lnTo>
                  <a:pt x="24730" y="13586"/>
                </a:lnTo>
                <a:cubicBezTo>
                  <a:pt x="24718" y="13574"/>
                  <a:pt x="24718" y="13574"/>
                  <a:pt x="24706" y="13574"/>
                </a:cubicBezTo>
                <a:lnTo>
                  <a:pt x="24694" y="13562"/>
                </a:lnTo>
                <a:lnTo>
                  <a:pt x="24646" y="13538"/>
                </a:lnTo>
                <a:lnTo>
                  <a:pt x="24646" y="13455"/>
                </a:lnTo>
                <a:cubicBezTo>
                  <a:pt x="24646" y="13455"/>
                  <a:pt x="24646" y="13455"/>
                  <a:pt x="24646" y="13443"/>
                </a:cubicBezTo>
                <a:lnTo>
                  <a:pt x="24635" y="13383"/>
                </a:lnTo>
                <a:cubicBezTo>
                  <a:pt x="24635" y="13300"/>
                  <a:pt x="24623" y="13228"/>
                  <a:pt x="24611" y="13145"/>
                </a:cubicBezTo>
                <a:cubicBezTo>
                  <a:pt x="24599" y="12990"/>
                  <a:pt x="24575" y="12847"/>
                  <a:pt x="24539" y="12669"/>
                </a:cubicBezTo>
                <a:cubicBezTo>
                  <a:pt x="24548" y="12635"/>
                  <a:pt x="24526" y="12404"/>
                  <a:pt x="24539" y="12404"/>
                </a:cubicBezTo>
                <a:lnTo>
                  <a:pt x="24539" y="12404"/>
                </a:lnTo>
                <a:cubicBezTo>
                  <a:pt x="24544" y="12404"/>
                  <a:pt x="24555" y="12440"/>
                  <a:pt x="24575" y="12538"/>
                </a:cubicBezTo>
                <a:cubicBezTo>
                  <a:pt x="24646" y="12955"/>
                  <a:pt x="24670" y="13264"/>
                  <a:pt x="24694" y="13300"/>
                </a:cubicBezTo>
                <a:cubicBezTo>
                  <a:pt x="24635" y="12847"/>
                  <a:pt x="24670" y="13014"/>
                  <a:pt x="24563" y="12335"/>
                </a:cubicBezTo>
                <a:cubicBezTo>
                  <a:pt x="24516" y="12216"/>
                  <a:pt x="24408" y="11716"/>
                  <a:pt x="24313" y="11228"/>
                </a:cubicBezTo>
                <a:cubicBezTo>
                  <a:pt x="24230" y="10716"/>
                  <a:pt x="24135" y="10061"/>
                  <a:pt x="24075" y="9657"/>
                </a:cubicBezTo>
                <a:lnTo>
                  <a:pt x="24075" y="9657"/>
                </a:lnTo>
                <a:cubicBezTo>
                  <a:pt x="24149" y="10112"/>
                  <a:pt x="24242" y="10559"/>
                  <a:pt x="24262" y="10559"/>
                </a:cubicBezTo>
                <a:cubicBezTo>
                  <a:pt x="24264" y="10559"/>
                  <a:pt x="24265" y="10552"/>
                  <a:pt x="24265" y="10538"/>
                </a:cubicBezTo>
                <a:cubicBezTo>
                  <a:pt x="24201" y="10269"/>
                  <a:pt x="24156" y="9670"/>
                  <a:pt x="24130" y="9670"/>
                </a:cubicBezTo>
                <a:cubicBezTo>
                  <a:pt x="24127" y="9670"/>
                  <a:pt x="24125" y="9677"/>
                  <a:pt x="24123" y="9692"/>
                </a:cubicBezTo>
                <a:cubicBezTo>
                  <a:pt x="24039" y="9097"/>
                  <a:pt x="23896" y="8097"/>
                  <a:pt x="23920" y="8025"/>
                </a:cubicBezTo>
                <a:lnTo>
                  <a:pt x="23920" y="8025"/>
                </a:lnTo>
                <a:cubicBezTo>
                  <a:pt x="24013" y="8569"/>
                  <a:pt x="24072" y="9102"/>
                  <a:pt x="24151" y="9569"/>
                </a:cubicBezTo>
                <a:lnTo>
                  <a:pt x="24151" y="9569"/>
                </a:lnTo>
                <a:cubicBezTo>
                  <a:pt x="24137" y="9482"/>
                  <a:pt x="24129" y="9404"/>
                  <a:pt x="24136" y="9404"/>
                </a:cubicBezTo>
                <a:lnTo>
                  <a:pt x="24136" y="9404"/>
                </a:lnTo>
                <a:cubicBezTo>
                  <a:pt x="24138" y="9404"/>
                  <a:pt x="24141" y="9412"/>
                  <a:pt x="24146" y="9430"/>
                </a:cubicBezTo>
                <a:lnTo>
                  <a:pt x="24242" y="10133"/>
                </a:lnTo>
                <a:cubicBezTo>
                  <a:pt x="24182" y="9597"/>
                  <a:pt x="24218" y="9692"/>
                  <a:pt x="24111" y="9014"/>
                </a:cubicBezTo>
                <a:lnTo>
                  <a:pt x="24111" y="9014"/>
                </a:lnTo>
                <a:cubicBezTo>
                  <a:pt x="24111" y="9049"/>
                  <a:pt x="24117" y="9106"/>
                  <a:pt x="24116" y="9106"/>
                </a:cubicBezTo>
                <a:cubicBezTo>
                  <a:pt x="24115" y="9106"/>
                  <a:pt x="24114" y="9100"/>
                  <a:pt x="24111" y="9085"/>
                </a:cubicBezTo>
                <a:cubicBezTo>
                  <a:pt x="24087" y="8918"/>
                  <a:pt x="24051" y="8704"/>
                  <a:pt x="24027" y="8525"/>
                </a:cubicBezTo>
                <a:lnTo>
                  <a:pt x="24063" y="8502"/>
                </a:lnTo>
                <a:cubicBezTo>
                  <a:pt x="23969" y="7995"/>
                  <a:pt x="23875" y="7035"/>
                  <a:pt x="23723" y="6115"/>
                </a:cubicBezTo>
                <a:lnTo>
                  <a:pt x="23723" y="6115"/>
                </a:lnTo>
                <a:cubicBezTo>
                  <a:pt x="23630" y="5415"/>
                  <a:pt x="23548" y="5351"/>
                  <a:pt x="23432" y="4561"/>
                </a:cubicBezTo>
                <a:lnTo>
                  <a:pt x="23432" y="4561"/>
                </a:lnTo>
                <a:cubicBezTo>
                  <a:pt x="23454" y="4667"/>
                  <a:pt x="23466" y="4699"/>
                  <a:pt x="23474" y="4699"/>
                </a:cubicBezTo>
                <a:cubicBezTo>
                  <a:pt x="23482" y="4699"/>
                  <a:pt x="23485" y="4657"/>
                  <a:pt x="23492" y="4632"/>
                </a:cubicBezTo>
                <a:cubicBezTo>
                  <a:pt x="23408" y="4239"/>
                  <a:pt x="23408" y="4013"/>
                  <a:pt x="23361" y="3608"/>
                </a:cubicBezTo>
                <a:lnTo>
                  <a:pt x="23361" y="3608"/>
                </a:lnTo>
                <a:cubicBezTo>
                  <a:pt x="23372" y="3725"/>
                  <a:pt x="23373" y="3766"/>
                  <a:pt x="23368" y="3766"/>
                </a:cubicBezTo>
                <a:cubicBezTo>
                  <a:pt x="23358" y="3766"/>
                  <a:pt x="23317" y="3553"/>
                  <a:pt x="23308" y="3553"/>
                </a:cubicBezTo>
                <a:lnTo>
                  <a:pt x="23308" y="3553"/>
                </a:lnTo>
                <a:cubicBezTo>
                  <a:pt x="23305" y="3553"/>
                  <a:pt x="23306" y="3578"/>
                  <a:pt x="23313" y="3644"/>
                </a:cubicBezTo>
                <a:cubicBezTo>
                  <a:pt x="23312" y="3644"/>
                  <a:pt x="23312" y="3644"/>
                  <a:pt x="23311" y="3644"/>
                </a:cubicBezTo>
                <a:cubicBezTo>
                  <a:pt x="23274" y="3644"/>
                  <a:pt x="23157" y="2840"/>
                  <a:pt x="23099" y="2418"/>
                </a:cubicBezTo>
                <a:cubicBezTo>
                  <a:pt x="23100" y="2397"/>
                  <a:pt x="23102" y="2388"/>
                  <a:pt x="23105" y="2388"/>
                </a:cubicBezTo>
                <a:cubicBezTo>
                  <a:pt x="23135" y="2388"/>
                  <a:pt x="23259" y="3240"/>
                  <a:pt x="23281" y="3240"/>
                </a:cubicBezTo>
                <a:cubicBezTo>
                  <a:pt x="23286" y="3240"/>
                  <a:pt x="23285" y="3195"/>
                  <a:pt x="23277" y="3084"/>
                </a:cubicBezTo>
                <a:cubicBezTo>
                  <a:pt x="23241" y="2823"/>
                  <a:pt x="23209" y="2686"/>
                  <a:pt x="23198" y="2686"/>
                </a:cubicBezTo>
                <a:lnTo>
                  <a:pt x="23198" y="2686"/>
                </a:lnTo>
                <a:cubicBezTo>
                  <a:pt x="23191" y="2686"/>
                  <a:pt x="23192" y="2742"/>
                  <a:pt x="23206" y="2858"/>
                </a:cubicBezTo>
                <a:cubicBezTo>
                  <a:pt x="23170" y="2596"/>
                  <a:pt x="23134" y="2251"/>
                  <a:pt x="23087" y="1941"/>
                </a:cubicBezTo>
                <a:cubicBezTo>
                  <a:pt x="23063" y="1775"/>
                  <a:pt x="23051" y="1632"/>
                  <a:pt x="23027" y="1489"/>
                </a:cubicBezTo>
                <a:lnTo>
                  <a:pt x="23015" y="1346"/>
                </a:lnTo>
                <a:lnTo>
                  <a:pt x="22992" y="1167"/>
                </a:lnTo>
                <a:cubicBezTo>
                  <a:pt x="22980" y="1048"/>
                  <a:pt x="22968" y="929"/>
                  <a:pt x="22956" y="834"/>
                </a:cubicBezTo>
                <a:cubicBezTo>
                  <a:pt x="22896" y="501"/>
                  <a:pt x="22849" y="239"/>
                  <a:pt x="22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9"/>
          <p:cNvGrpSpPr/>
          <p:nvPr/>
        </p:nvGrpSpPr>
        <p:grpSpPr>
          <a:xfrm>
            <a:off x="0" y="0"/>
            <a:ext cx="9150600" cy="5145300"/>
            <a:chOff x="0" y="0"/>
            <a:chExt cx="9150600" cy="5145300"/>
          </a:xfrm>
        </p:grpSpPr>
        <p:sp>
          <p:nvSpPr>
            <p:cNvPr id="80" name="Google Shape;80;p9"/>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9"/>
          <p:cNvSpPr txBox="1"/>
          <p:nvPr>
            <p:ph type="title"/>
          </p:nvPr>
        </p:nvSpPr>
        <p:spPr>
          <a:xfrm>
            <a:off x="713100" y="1358250"/>
            <a:ext cx="3957600" cy="7749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SzPts val="4200"/>
              <a:buNone/>
              <a:defRPr sz="32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9"/>
          <p:cNvSpPr txBox="1"/>
          <p:nvPr>
            <p:ph idx="1" type="subTitle"/>
          </p:nvPr>
        </p:nvSpPr>
        <p:spPr>
          <a:xfrm>
            <a:off x="713100" y="2221050"/>
            <a:ext cx="3957600" cy="13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grpSp>
        <p:nvGrpSpPr>
          <p:cNvPr id="87" name="Google Shape;87;p10"/>
          <p:cNvGrpSpPr/>
          <p:nvPr/>
        </p:nvGrpSpPr>
        <p:grpSpPr>
          <a:xfrm>
            <a:off x="0" y="0"/>
            <a:ext cx="9150600" cy="5145300"/>
            <a:chOff x="0" y="0"/>
            <a:chExt cx="9150600" cy="5145300"/>
          </a:xfrm>
        </p:grpSpPr>
        <p:sp>
          <p:nvSpPr>
            <p:cNvPr id="88" name="Google Shape;88;p10"/>
            <p:cNvSpPr/>
            <p:nvPr/>
          </p:nvSpPr>
          <p:spPr>
            <a:xfrm>
              <a:off x="0" y="0"/>
              <a:ext cx="91440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4992600"/>
              <a:ext cx="91506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rot="5400000">
              <a:off x="-2496300" y="2496300"/>
              <a:ext cx="51453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rot="5400000">
              <a:off x="6499200" y="2492100"/>
              <a:ext cx="5136900" cy="15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0"/>
          <p:cNvSpPr txBox="1"/>
          <p:nvPr>
            <p:ph type="title"/>
          </p:nvPr>
        </p:nvSpPr>
        <p:spPr>
          <a:xfrm>
            <a:off x="1252200" y="3591375"/>
            <a:ext cx="6639600" cy="1010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1pPr>
            <a:lvl2pPr lvl="1">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2pPr>
            <a:lvl3pPr lvl="2">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3pPr>
            <a:lvl4pPr lvl="3">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4pPr>
            <a:lvl5pPr lvl="4">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5pPr>
            <a:lvl6pPr lvl="5">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6pPr>
            <a:lvl7pPr lvl="6">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7pPr>
            <a:lvl8pPr lvl="7">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8pPr>
            <a:lvl9pPr lvl="8">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orient="horz" pos="340">
          <p15:clr>
            <a:srgbClr val="EA4335"/>
          </p15:clr>
        </p15:guide>
        <p15:guide id="3" orient="horz" pos="2899">
          <p15:clr>
            <a:srgbClr val="EA4335"/>
          </p15:clr>
        </p15:guide>
        <p15:guide id="4" pos="5311">
          <p15:clr>
            <a:srgbClr val="EA4335"/>
          </p15:clr>
        </p15:guide>
        <p15:guide id="5" pos="2880">
          <p15:clr>
            <a:srgbClr val="EA4335"/>
          </p15:clr>
        </p15:guide>
        <p15:guide id="6" orient="horz" pos="1620">
          <p15:clr>
            <a:srgbClr val="EA4335"/>
          </p15:clr>
        </p15:guide>
        <p15:guide id="7" orient="horz" pos="189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tDUO7OWrqQYKhCLUGz7P19j8c-c4WjSf/view" TargetMode="External"/><Relationship Id="rId4" Type="http://schemas.openxmlformats.org/officeDocument/2006/relationships/image" Target="../media/image2.jpg"/><Relationship Id="rId5" Type="http://schemas.openxmlformats.org/officeDocument/2006/relationships/hyperlink" Target="http://drive.google.com/file/d/1FNkBTrowtPlR7OhIb2-2vNGY7lPOu1m1/view" TargetMode="External"/><Relationship Id="rId6"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jectf.io/posts/hardware-sprites/" TargetMode="External"/><Relationship Id="rId4" Type="http://schemas.openxmlformats.org/officeDocument/2006/relationships/hyperlink" Target="http://ca.olin.edu/2005/fpga_sprites/results.htm" TargetMode="External"/><Relationship Id="rId9" Type="http://schemas.openxmlformats.org/officeDocument/2006/relationships/hyperlink" Target="https://github.com/vinamarora8/FPGA-PS2-Interface/blob/master/keyboard.v" TargetMode="External"/><Relationship Id="rId5" Type="http://schemas.openxmlformats.org/officeDocument/2006/relationships/hyperlink" Target="https://web.mit.edu/6.111/volume2/www/f2019/handouts/labs/lab3_19/index.html" TargetMode="External"/><Relationship Id="rId6" Type="http://schemas.openxmlformats.org/officeDocument/2006/relationships/hyperlink" Target="https://www.fpgakey.com/tutorial/section570" TargetMode="External"/><Relationship Id="rId7" Type="http://schemas.openxmlformats.org/officeDocument/2006/relationships/hyperlink" Target="https://www.fpga4fun.com/" TargetMode="External"/><Relationship Id="rId8" Type="http://schemas.openxmlformats.org/officeDocument/2006/relationships/hyperlink" Target="https://github.com/buraksibirlioglu/FPGA-Guitar-Her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a3YJsOAN0uAMhwVIP_Qn9Cf7UVfRv6iN/view" TargetMode="External"/><Relationship Id="rId4" Type="http://schemas.openxmlformats.org/officeDocument/2006/relationships/image" Target="../media/image10.jpg"/><Relationship Id="rId5" Type="http://schemas.openxmlformats.org/officeDocument/2006/relationships/hyperlink" Target="http://drive.google.com/file/d/1FIJq5RnX80xhY1My9gy3CbdhTxlt79xK/view" TargetMode="External"/><Relationship Id="rId6" Type="http://schemas.openxmlformats.org/officeDocument/2006/relationships/image" Target="../media/image6.jpg"/><Relationship Id="rId7" Type="http://schemas.openxmlformats.org/officeDocument/2006/relationships/hyperlink" Target="http://drive.google.com/file/d/1jFOG5NW2yd7f6zmuoN8SqsJiJh_kRdt0/view" TargetMode="External"/><Relationship Id="rId8"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ctrTitle"/>
          </p:nvPr>
        </p:nvSpPr>
        <p:spPr>
          <a:xfrm>
            <a:off x="3642275" y="498375"/>
            <a:ext cx="6736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solidFill>
                  <a:schemeClr val="accent1"/>
                </a:solidFill>
              </a:rPr>
              <a:t>FPGA Hero</a:t>
            </a:r>
            <a:endParaRPr sz="5600">
              <a:solidFill>
                <a:schemeClr val="accent1"/>
              </a:solidFill>
            </a:endParaRPr>
          </a:p>
        </p:txBody>
      </p:sp>
      <p:sp>
        <p:nvSpPr>
          <p:cNvPr id="329" name="Google Shape;329;p30"/>
          <p:cNvSpPr txBox="1"/>
          <p:nvPr>
            <p:ph idx="4294967295" type="subTitle"/>
          </p:nvPr>
        </p:nvSpPr>
        <p:spPr>
          <a:xfrm>
            <a:off x="4031325" y="3601950"/>
            <a:ext cx="2704200" cy="792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2900"/>
              <a:t>Team Axx</a:t>
            </a:r>
            <a:endParaRPr b="1" sz="2900"/>
          </a:p>
          <a:p>
            <a:pPr indent="0" lvl="0" marL="0" rtl="0" algn="l">
              <a:spcBef>
                <a:spcPts val="1200"/>
              </a:spcBef>
              <a:spcAft>
                <a:spcPts val="1200"/>
              </a:spcAft>
              <a:buNone/>
            </a:pPr>
            <a:r>
              <a:t/>
            </a:r>
            <a:endParaRPr/>
          </a:p>
        </p:txBody>
      </p:sp>
      <p:grpSp>
        <p:nvGrpSpPr>
          <p:cNvPr id="330" name="Google Shape;330;p30"/>
          <p:cNvGrpSpPr/>
          <p:nvPr/>
        </p:nvGrpSpPr>
        <p:grpSpPr>
          <a:xfrm flipH="1">
            <a:off x="428087" y="353852"/>
            <a:ext cx="3660593" cy="4088227"/>
            <a:chOff x="2719075" y="940150"/>
            <a:chExt cx="884650" cy="994775"/>
          </a:xfrm>
        </p:grpSpPr>
        <p:sp>
          <p:nvSpPr>
            <p:cNvPr id="331" name="Google Shape;331;p30"/>
            <p:cNvSpPr/>
            <p:nvPr/>
          </p:nvSpPr>
          <p:spPr>
            <a:xfrm>
              <a:off x="3172700" y="1296275"/>
              <a:ext cx="157500" cy="96325"/>
            </a:xfrm>
            <a:custGeom>
              <a:rect b="b" l="l" r="r" t="t"/>
              <a:pathLst>
                <a:path extrusionOk="0" h="3853" w="6300">
                  <a:moveTo>
                    <a:pt x="2450" y="978"/>
                  </a:moveTo>
                  <a:cubicBezTo>
                    <a:pt x="2460" y="978"/>
                    <a:pt x="2469" y="980"/>
                    <a:pt x="2477" y="983"/>
                  </a:cubicBezTo>
                  <a:cubicBezTo>
                    <a:pt x="2549" y="1006"/>
                    <a:pt x="2608" y="1054"/>
                    <a:pt x="2644" y="1114"/>
                  </a:cubicBezTo>
                  <a:cubicBezTo>
                    <a:pt x="2668" y="1161"/>
                    <a:pt x="2656" y="1209"/>
                    <a:pt x="2632" y="1233"/>
                  </a:cubicBezTo>
                  <a:cubicBezTo>
                    <a:pt x="2620" y="1256"/>
                    <a:pt x="2596" y="1280"/>
                    <a:pt x="2572" y="1292"/>
                  </a:cubicBezTo>
                  <a:cubicBezTo>
                    <a:pt x="2501" y="1352"/>
                    <a:pt x="2442" y="1435"/>
                    <a:pt x="2406" y="1518"/>
                  </a:cubicBezTo>
                  <a:cubicBezTo>
                    <a:pt x="2489" y="1485"/>
                    <a:pt x="2573" y="1446"/>
                    <a:pt x="2656" y="1446"/>
                  </a:cubicBezTo>
                  <a:cubicBezTo>
                    <a:pt x="2692" y="1446"/>
                    <a:pt x="2727" y="1453"/>
                    <a:pt x="2763" y="1471"/>
                  </a:cubicBezTo>
                  <a:cubicBezTo>
                    <a:pt x="2823" y="1506"/>
                    <a:pt x="2834" y="1590"/>
                    <a:pt x="2763" y="1637"/>
                  </a:cubicBezTo>
                  <a:cubicBezTo>
                    <a:pt x="2680" y="1673"/>
                    <a:pt x="2596" y="1709"/>
                    <a:pt x="2513" y="1733"/>
                  </a:cubicBezTo>
                  <a:cubicBezTo>
                    <a:pt x="2549" y="1935"/>
                    <a:pt x="2692" y="2138"/>
                    <a:pt x="2644" y="2352"/>
                  </a:cubicBezTo>
                  <a:cubicBezTo>
                    <a:pt x="2634" y="2391"/>
                    <a:pt x="2601" y="2430"/>
                    <a:pt x="2556" y="2430"/>
                  </a:cubicBezTo>
                  <a:cubicBezTo>
                    <a:pt x="2546" y="2430"/>
                    <a:pt x="2536" y="2428"/>
                    <a:pt x="2525" y="2423"/>
                  </a:cubicBezTo>
                  <a:cubicBezTo>
                    <a:pt x="2525" y="2423"/>
                    <a:pt x="2513" y="2423"/>
                    <a:pt x="2513" y="2411"/>
                  </a:cubicBezTo>
                  <a:cubicBezTo>
                    <a:pt x="2493" y="2441"/>
                    <a:pt x="2458" y="2462"/>
                    <a:pt x="2419" y="2462"/>
                  </a:cubicBezTo>
                  <a:cubicBezTo>
                    <a:pt x="2411" y="2462"/>
                    <a:pt x="2402" y="2461"/>
                    <a:pt x="2394" y="2459"/>
                  </a:cubicBezTo>
                  <a:cubicBezTo>
                    <a:pt x="2334" y="2435"/>
                    <a:pt x="2287" y="2399"/>
                    <a:pt x="2239" y="2352"/>
                  </a:cubicBezTo>
                  <a:cubicBezTo>
                    <a:pt x="2168" y="2399"/>
                    <a:pt x="2096" y="2435"/>
                    <a:pt x="2025" y="2483"/>
                  </a:cubicBezTo>
                  <a:cubicBezTo>
                    <a:pt x="2096" y="2542"/>
                    <a:pt x="2144" y="2626"/>
                    <a:pt x="2132" y="2709"/>
                  </a:cubicBezTo>
                  <a:cubicBezTo>
                    <a:pt x="2132" y="2745"/>
                    <a:pt x="2096" y="2780"/>
                    <a:pt x="2061" y="2780"/>
                  </a:cubicBezTo>
                  <a:cubicBezTo>
                    <a:pt x="2072" y="2804"/>
                    <a:pt x="2084" y="2840"/>
                    <a:pt x="2084" y="2864"/>
                  </a:cubicBezTo>
                  <a:cubicBezTo>
                    <a:pt x="2095" y="2926"/>
                    <a:pt x="2051" y="2961"/>
                    <a:pt x="1992" y="2961"/>
                  </a:cubicBezTo>
                  <a:cubicBezTo>
                    <a:pt x="1983" y="2961"/>
                    <a:pt x="1974" y="2961"/>
                    <a:pt x="1965" y="2959"/>
                  </a:cubicBezTo>
                  <a:cubicBezTo>
                    <a:pt x="1763" y="2900"/>
                    <a:pt x="1644" y="2673"/>
                    <a:pt x="1525" y="2507"/>
                  </a:cubicBezTo>
                  <a:cubicBezTo>
                    <a:pt x="1489" y="2459"/>
                    <a:pt x="1453" y="2423"/>
                    <a:pt x="1418" y="2388"/>
                  </a:cubicBezTo>
                  <a:lnTo>
                    <a:pt x="1429" y="2388"/>
                  </a:lnTo>
                  <a:cubicBezTo>
                    <a:pt x="1310" y="2316"/>
                    <a:pt x="1179" y="2245"/>
                    <a:pt x="1144" y="2102"/>
                  </a:cubicBezTo>
                  <a:cubicBezTo>
                    <a:pt x="1120" y="2042"/>
                    <a:pt x="1156" y="1983"/>
                    <a:pt x="1227" y="1983"/>
                  </a:cubicBezTo>
                  <a:cubicBezTo>
                    <a:pt x="1322" y="1995"/>
                    <a:pt x="1382" y="2078"/>
                    <a:pt x="1441" y="2138"/>
                  </a:cubicBezTo>
                  <a:cubicBezTo>
                    <a:pt x="1465" y="2161"/>
                    <a:pt x="1477" y="2185"/>
                    <a:pt x="1501" y="2209"/>
                  </a:cubicBezTo>
                  <a:cubicBezTo>
                    <a:pt x="1537" y="2149"/>
                    <a:pt x="1584" y="2102"/>
                    <a:pt x="1632" y="2066"/>
                  </a:cubicBezTo>
                  <a:cubicBezTo>
                    <a:pt x="1656" y="2042"/>
                    <a:pt x="1680" y="2030"/>
                    <a:pt x="1715" y="2007"/>
                  </a:cubicBezTo>
                  <a:cubicBezTo>
                    <a:pt x="1810" y="1935"/>
                    <a:pt x="1918" y="1876"/>
                    <a:pt x="2037" y="1816"/>
                  </a:cubicBezTo>
                  <a:lnTo>
                    <a:pt x="2049" y="1816"/>
                  </a:lnTo>
                  <a:cubicBezTo>
                    <a:pt x="2025" y="1780"/>
                    <a:pt x="2013" y="1745"/>
                    <a:pt x="2037" y="1709"/>
                  </a:cubicBezTo>
                  <a:cubicBezTo>
                    <a:pt x="1989" y="1602"/>
                    <a:pt x="1930" y="1506"/>
                    <a:pt x="1846" y="1423"/>
                  </a:cubicBezTo>
                  <a:cubicBezTo>
                    <a:pt x="1791" y="1367"/>
                    <a:pt x="1849" y="1291"/>
                    <a:pt x="1906" y="1291"/>
                  </a:cubicBezTo>
                  <a:cubicBezTo>
                    <a:pt x="1910" y="1291"/>
                    <a:pt x="1914" y="1291"/>
                    <a:pt x="1918" y="1292"/>
                  </a:cubicBezTo>
                  <a:cubicBezTo>
                    <a:pt x="1926" y="1293"/>
                    <a:pt x="1934" y="1293"/>
                    <a:pt x="1943" y="1293"/>
                  </a:cubicBezTo>
                  <a:cubicBezTo>
                    <a:pt x="2062" y="1293"/>
                    <a:pt x="2163" y="1215"/>
                    <a:pt x="2263" y="1125"/>
                  </a:cubicBezTo>
                  <a:cubicBezTo>
                    <a:pt x="2299" y="1102"/>
                    <a:pt x="2334" y="1066"/>
                    <a:pt x="2370" y="1030"/>
                  </a:cubicBezTo>
                  <a:cubicBezTo>
                    <a:pt x="2388" y="994"/>
                    <a:pt x="2420" y="978"/>
                    <a:pt x="2450" y="978"/>
                  </a:cubicBezTo>
                  <a:close/>
                  <a:moveTo>
                    <a:pt x="4034" y="1"/>
                  </a:moveTo>
                  <a:cubicBezTo>
                    <a:pt x="3833" y="1"/>
                    <a:pt x="3607" y="49"/>
                    <a:pt x="3406" y="90"/>
                  </a:cubicBezTo>
                  <a:lnTo>
                    <a:pt x="3394" y="90"/>
                  </a:lnTo>
                  <a:cubicBezTo>
                    <a:pt x="3144" y="137"/>
                    <a:pt x="2894" y="209"/>
                    <a:pt x="2644" y="292"/>
                  </a:cubicBezTo>
                  <a:cubicBezTo>
                    <a:pt x="2132" y="483"/>
                    <a:pt x="1656" y="733"/>
                    <a:pt x="1203" y="1042"/>
                  </a:cubicBezTo>
                  <a:cubicBezTo>
                    <a:pt x="1108" y="1114"/>
                    <a:pt x="989" y="1197"/>
                    <a:pt x="870" y="1292"/>
                  </a:cubicBezTo>
                  <a:cubicBezTo>
                    <a:pt x="477" y="1602"/>
                    <a:pt x="251" y="1876"/>
                    <a:pt x="144" y="2149"/>
                  </a:cubicBezTo>
                  <a:cubicBezTo>
                    <a:pt x="1" y="2542"/>
                    <a:pt x="96" y="2971"/>
                    <a:pt x="406" y="3292"/>
                  </a:cubicBezTo>
                  <a:lnTo>
                    <a:pt x="406" y="3281"/>
                  </a:lnTo>
                  <a:cubicBezTo>
                    <a:pt x="548" y="3423"/>
                    <a:pt x="727" y="3542"/>
                    <a:pt x="953" y="3662"/>
                  </a:cubicBezTo>
                  <a:lnTo>
                    <a:pt x="977" y="3662"/>
                  </a:lnTo>
                  <a:cubicBezTo>
                    <a:pt x="1146" y="3752"/>
                    <a:pt x="1359" y="3853"/>
                    <a:pt x="1573" y="3853"/>
                  </a:cubicBezTo>
                  <a:cubicBezTo>
                    <a:pt x="1585" y="3853"/>
                    <a:pt x="1596" y="3853"/>
                    <a:pt x="1608" y="3852"/>
                  </a:cubicBezTo>
                  <a:lnTo>
                    <a:pt x="1668" y="3852"/>
                  </a:lnTo>
                  <a:cubicBezTo>
                    <a:pt x="1751" y="3816"/>
                    <a:pt x="1846" y="3757"/>
                    <a:pt x="1930" y="3697"/>
                  </a:cubicBezTo>
                  <a:cubicBezTo>
                    <a:pt x="2263" y="3459"/>
                    <a:pt x="2477" y="3102"/>
                    <a:pt x="2775" y="2828"/>
                  </a:cubicBezTo>
                  <a:cubicBezTo>
                    <a:pt x="3108" y="2495"/>
                    <a:pt x="3513" y="2221"/>
                    <a:pt x="3942" y="2030"/>
                  </a:cubicBezTo>
                  <a:cubicBezTo>
                    <a:pt x="4156" y="1935"/>
                    <a:pt x="4370" y="1852"/>
                    <a:pt x="4597" y="1816"/>
                  </a:cubicBezTo>
                  <a:cubicBezTo>
                    <a:pt x="4778" y="1780"/>
                    <a:pt x="4953" y="1764"/>
                    <a:pt x="5132" y="1764"/>
                  </a:cubicBezTo>
                  <a:cubicBezTo>
                    <a:pt x="5187" y="1764"/>
                    <a:pt x="5243" y="1766"/>
                    <a:pt x="5299" y="1768"/>
                  </a:cubicBezTo>
                  <a:cubicBezTo>
                    <a:pt x="5418" y="1780"/>
                    <a:pt x="5537" y="1792"/>
                    <a:pt x="5644" y="1816"/>
                  </a:cubicBezTo>
                  <a:cubicBezTo>
                    <a:pt x="5751" y="1840"/>
                    <a:pt x="5847" y="1876"/>
                    <a:pt x="5942" y="1899"/>
                  </a:cubicBezTo>
                  <a:cubicBezTo>
                    <a:pt x="6049" y="1923"/>
                    <a:pt x="6156" y="1959"/>
                    <a:pt x="6263" y="1959"/>
                  </a:cubicBezTo>
                  <a:cubicBezTo>
                    <a:pt x="6299" y="1745"/>
                    <a:pt x="6287" y="1590"/>
                    <a:pt x="6156" y="1447"/>
                  </a:cubicBezTo>
                  <a:cubicBezTo>
                    <a:pt x="6073" y="1340"/>
                    <a:pt x="6061" y="1280"/>
                    <a:pt x="6144" y="1137"/>
                  </a:cubicBezTo>
                  <a:cubicBezTo>
                    <a:pt x="6156" y="1125"/>
                    <a:pt x="6168" y="1114"/>
                    <a:pt x="6180" y="1102"/>
                  </a:cubicBezTo>
                  <a:cubicBezTo>
                    <a:pt x="6192" y="1078"/>
                    <a:pt x="6204" y="1066"/>
                    <a:pt x="6216" y="1042"/>
                  </a:cubicBezTo>
                  <a:cubicBezTo>
                    <a:pt x="6252" y="983"/>
                    <a:pt x="6252" y="899"/>
                    <a:pt x="6216" y="816"/>
                  </a:cubicBezTo>
                  <a:cubicBezTo>
                    <a:pt x="6144" y="625"/>
                    <a:pt x="5942" y="494"/>
                    <a:pt x="5763" y="399"/>
                  </a:cubicBezTo>
                  <a:cubicBezTo>
                    <a:pt x="5549" y="280"/>
                    <a:pt x="5311" y="209"/>
                    <a:pt x="5049" y="161"/>
                  </a:cubicBezTo>
                  <a:cubicBezTo>
                    <a:pt x="4931" y="148"/>
                    <a:pt x="4810" y="139"/>
                    <a:pt x="4684" y="139"/>
                  </a:cubicBezTo>
                  <a:cubicBezTo>
                    <a:pt x="4579" y="139"/>
                    <a:pt x="4471" y="145"/>
                    <a:pt x="4358" y="161"/>
                  </a:cubicBezTo>
                  <a:lnTo>
                    <a:pt x="4347" y="161"/>
                  </a:lnTo>
                  <a:lnTo>
                    <a:pt x="4335" y="137"/>
                  </a:lnTo>
                  <a:cubicBezTo>
                    <a:pt x="4323" y="54"/>
                    <a:pt x="4251" y="18"/>
                    <a:pt x="4144" y="6"/>
                  </a:cubicBezTo>
                  <a:cubicBezTo>
                    <a:pt x="4109" y="3"/>
                    <a:pt x="4072" y="1"/>
                    <a:pt x="4034"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3277475" y="1300750"/>
              <a:ext cx="53025" cy="46475"/>
            </a:xfrm>
            <a:custGeom>
              <a:rect b="b" l="l" r="r" t="t"/>
              <a:pathLst>
                <a:path extrusionOk="0" h="1859" w="2121">
                  <a:moveTo>
                    <a:pt x="533" y="1"/>
                  </a:moveTo>
                  <a:cubicBezTo>
                    <a:pt x="439" y="1"/>
                    <a:pt x="345" y="6"/>
                    <a:pt x="251" y="18"/>
                  </a:cubicBezTo>
                  <a:cubicBezTo>
                    <a:pt x="215" y="18"/>
                    <a:pt x="167" y="30"/>
                    <a:pt x="144" y="54"/>
                  </a:cubicBezTo>
                  <a:cubicBezTo>
                    <a:pt x="108" y="77"/>
                    <a:pt x="96" y="125"/>
                    <a:pt x="96" y="173"/>
                  </a:cubicBezTo>
                  <a:cubicBezTo>
                    <a:pt x="36" y="530"/>
                    <a:pt x="1" y="935"/>
                    <a:pt x="227" y="1208"/>
                  </a:cubicBezTo>
                  <a:cubicBezTo>
                    <a:pt x="406" y="1447"/>
                    <a:pt x="703" y="1530"/>
                    <a:pt x="977" y="1613"/>
                  </a:cubicBezTo>
                  <a:cubicBezTo>
                    <a:pt x="1156" y="1661"/>
                    <a:pt x="1334" y="1708"/>
                    <a:pt x="1513" y="1768"/>
                  </a:cubicBezTo>
                  <a:cubicBezTo>
                    <a:pt x="1616" y="1790"/>
                    <a:pt x="1784" y="1858"/>
                    <a:pt x="1908" y="1858"/>
                  </a:cubicBezTo>
                  <a:cubicBezTo>
                    <a:pt x="1983" y="1858"/>
                    <a:pt x="2042" y="1833"/>
                    <a:pt x="2061" y="1756"/>
                  </a:cubicBezTo>
                  <a:cubicBezTo>
                    <a:pt x="2072" y="1697"/>
                    <a:pt x="2096" y="1351"/>
                    <a:pt x="1858" y="1149"/>
                  </a:cubicBezTo>
                  <a:cubicBezTo>
                    <a:pt x="1846" y="1125"/>
                    <a:pt x="1846" y="1101"/>
                    <a:pt x="1870" y="1077"/>
                  </a:cubicBezTo>
                  <a:cubicBezTo>
                    <a:pt x="2001" y="935"/>
                    <a:pt x="2120" y="696"/>
                    <a:pt x="1906" y="506"/>
                  </a:cubicBezTo>
                  <a:cubicBezTo>
                    <a:pt x="1834" y="435"/>
                    <a:pt x="1763" y="363"/>
                    <a:pt x="1668" y="304"/>
                  </a:cubicBezTo>
                  <a:cubicBezTo>
                    <a:pt x="1321" y="102"/>
                    <a:pt x="929" y="1"/>
                    <a:pt x="533" y="1"/>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3312600" y="1367250"/>
              <a:ext cx="24725" cy="7675"/>
            </a:xfrm>
            <a:custGeom>
              <a:rect b="b" l="l" r="r" t="t"/>
              <a:pathLst>
                <a:path extrusionOk="0" h="307" w="989">
                  <a:moveTo>
                    <a:pt x="1" y="1"/>
                  </a:moveTo>
                  <a:lnTo>
                    <a:pt x="1" y="1"/>
                  </a:lnTo>
                  <a:cubicBezTo>
                    <a:pt x="214" y="185"/>
                    <a:pt x="498" y="306"/>
                    <a:pt x="790" y="306"/>
                  </a:cubicBezTo>
                  <a:cubicBezTo>
                    <a:pt x="856" y="306"/>
                    <a:pt x="923" y="300"/>
                    <a:pt x="989" y="287"/>
                  </a:cubicBezTo>
                  <a:cubicBezTo>
                    <a:pt x="620" y="275"/>
                    <a:pt x="298" y="215"/>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3325100" y="1375900"/>
              <a:ext cx="15200" cy="975"/>
            </a:xfrm>
            <a:custGeom>
              <a:rect b="b" l="l" r="r" t="t"/>
              <a:pathLst>
                <a:path extrusionOk="0" h="39" w="608">
                  <a:moveTo>
                    <a:pt x="1" y="0"/>
                  </a:moveTo>
                  <a:cubicBezTo>
                    <a:pt x="1" y="0"/>
                    <a:pt x="1" y="12"/>
                    <a:pt x="1" y="12"/>
                  </a:cubicBezTo>
                  <a:cubicBezTo>
                    <a:pt x="102" y="30"/>
                    <a:pt x="206" y="39"/>
                    <a:pt x="309" y="39"/>
                  </a:cubicBezTo>
                  <a:cubicBezTo>
                    <a:pt x="411" y="39"/>
                    <a:pt x="513" y="30"/>
                    <a:pt x="608" y="12"/>
                  </a:cubicBezTo>
                  <a:lnTo>
                    <a:pt x="608" y="0"/>
                  </a:lnTo>
                  <a:cubicBezTo>
                    <a:pt x="507" y="18"/>
                    <a:pt x="406" y="27"/>
                    <a:pt x="304" y="27"/>
                  </a:cubicBezTo>
                  <a:cubicBezTo>
                    <a:pt x="203" y="27"/>
                    <a:pt x="102" y="18"/>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3334025" y="1377800"/>
              <a:ext cx="12250" cy="1400"/>
            </a:xfrm>
            <a:custGeom>
              <a:rect b="b" l="l" r="r" t="t"/>
              <a:pathLst>
                <a:path extrusionOk="0" h="56" w="490">
                  <a:moveTo>
                    <a:pt x="234" y="0"/>
                  </a:moveTo>
                  <a:cubicBezTo>
                    <a:pt x="154" y="0"/>
                    <a:pt x="75" y="15"/>
                    <a:pt x="1" y="43"/>
                  </a:cubicBezTo>
                  <a:lnTo>
                    <a:pt x="1" y="55"/>
                  </a:lnTo>
                  <a:cubicBezTo>
                    <a:pt x="80" y="27"/>
                    <a:pt x="158" y="15"/>
                    <a:pt x="236" y="15"/>
                  </a:cubicBezTo>
                  <a:cubicBezTo>
                    <a:pt x="322" y="15"/>
                    <a:pt x="407" y="30"/>
                    <a:pt x="489" y="55"/>
                  </a:cubicBezTo>
                  <a:cubicBezTo>
                    <a:pt x="408" y="18"/>
                    <a:pt x="321" y="0"/>
                    <a:pt x="23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3342075" y="1380550"/>
              <a:ext cx="5675" cy="1325"/>
            </a:xfrm>
            <a:custGeom>
              <a:rect b="b" l="l" r="r" t="t"/>
              <a:pathLst>
                <a:path extrusionOk="0" h="53" w="227">
                  <a:moveTo>
                    <a:pt x="56" y="0"/>
                  </a:moveTo>
                  <a:cubicBezTo>
                    <a:pt x="37" y="0"/>
                    <a:pt x="18" y="2"/>
                    <a:pt x="0" y="5"/>
                  </a:cubicBezTo>
                  <a:cubicBezTo>
                    <a:pt x="72" y="17"/>
                    <a:pt x="143" y="17"/>
                    <a:pt x="215" y="52"/>
                  </a:cubicBezTo>
                  <a:cubicBezTo>
                    <a:pt x="215" y="52"/>
                    <a:pt x="227" y="40"/>
                    <a:pt x="215" y="40"/>
                  </a:cubicBezTo>
                  <a:cubicBezTo>
                    <a:pt x="170" y="14"/>
                    <a:pt x="112" y="0"/>
                    <a:pt x="5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3342675" y="1382450"/>
              <a:ext cx="1800" cy="900"/>
            </a:xfrm>
            <a:custGeom>
              <a:rect b="b" l="l" r="r" t="t"/>
              <a:pathLst>
                <a:path extrusionOk="0" h="36" w="72">
                  <a:moveTo>
                    <a:pt x="36" y="0"/>
                  </a:moveTo>
                  <a:cubicBezTo>
                    <a:pt x="24" y="0"/>
                    <a:pt x="12" y="0"/>
                    <a:pt x="12" y="12"/>
                  </a:cubicBezTo>
                  <a:cubicBezTo>
                    <a:pt x="0" y="12"/>
                    <a:pt x="0" y="24"/>
                    <a:pt x="12" y="24"/>
                  </a:cubicBezTo>
                  <a:lnTo>
                    <a:pt x="36" y="24"/>
                  </a:lnTo>
                  <a:cubicBezTo>
                    <a:pt x="36" y="24"/>
                    <a:pt x="48" y="36"/>
                    <a:pt x="48" y="36"/>
                  </a:cubicBezTo>
                  <a:cubicBezTo>
                    <a:pt x="60" y="36"/>
                    <a:pt x="72" y="24"/>
                    <a:pt x="60" y="12"/>
                  </a:cubicBezTo>
                  <a:cubicBezTo>
                    <a:pt x="60" y="12"/>
                    <a:pt x="48" y="0"/>
                    <a:pt x="3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3318850" y="1396425"/>
              <a:ext cx="4800" cy="625"/>
            </a:xfrm>
            <a:custGeom>
              <a:rect b="b" l="l" r="r" t="t"/>
              <a:pathLst>
                <a:path extrusionOk="0" h="25" w="192">
                  <a:moveTo>
                    <a:pt x="1" y="1"/>
                  </a:moveTo>
                  <a:lnTo>
                    <a:pt x="1" y="13"/>
                  </a:lnTo>
                  <a:cubicBezTo>
                    <a:pt x="60" y="13"/>
                    <a:pt x="120" y="25"/>
                    <a:pt x="191" y="25"/>
                  </a:cubicBezTo>
                  <a:cubicBezTo>
                    <a:pt x="191" y="25"/>
                    <a:pt x="191" y="13"/>
                    <a:pt x="191" y="13"/>
                  </a:cubicBezTo>
                  <a:cubicBezTo>
                    <a:pt x="132" y="13"/>
                    <a:pt x="60" y="1"/>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3316475" y="1397925"/>
              <a:ext cx="2400" cy="625"/>
            </a:xfrm>
            <a:custGeom>
              <a:rect b="b" l="l" r="r" t="t"/>
              <a:pathLst>
                <a:path extrusionOk="0" h="25" w="96">
                  <a:moveTo>
                    <a:pt x="12" y="0"/>
                  </a:moveTo>
                  <a:cubicBezTo>
                    <a:pt x="0" y="0"/>
                    <a:pt x="0" y="12"/>
                    <a:pt x="12" y="12"/>
                  </a:cubicBezTo>
                  <a:cubicBezTo>
                    <a:pt x="36" y="12"/>
                    <a:pt x="60" y="24"/>
                    <a:pt x="96" y="24"/>
                  </a:cubicBezTo>
                  <a:cubicBezTo>
                    <a:pt x="96" y="24"/>
                    <a:pt x="96" y="12"/>
                    <a:pt x="96" y="12"/>
                  </a:cubicBezTo>
                  <a:cubicBezTo>
                    <a:pt x="60" y="12"/>
                    <a:pt x="36" y="0"/>
                    <a:pt x="1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3308725" y="1451200"/>
              <a:ext cx="42600" cy="23800"/>
            </a:xfrm>
            <a:custGeom>
              <a:rect b="b" l="l" r="r" t="t"/>
              <a:pathLst>
                <a:path extrusionOk="0" h="952" w="1704">
                  <a:moveTo>
                    <a:pt x="1692" y="1"/>
                  </a:moveTo>
                  <a:cubicBezTo>
                    <a:pt x="1310" y="481"/>
                    <a:pt x="818" y="941"/>
                    <a:pt x="179" y="941"/>
                  </a:cubicBezTo>
                  <a:cubicBezTo>
                    <a:pt x="121" y="941"/>
                    <a:pt x="61" y="937"/>
                    <a:pt x="1" y="929"/>
                  </a:cubicBezTo>
                  <a:lnTo>
                    <a:pt x="1" y="941"/>
                  </a:lnTo>
                  <a:cubicBezTo>
                    <a:pt x="61" y="948"/>
                    <a:pt x="120" y="952"/>
                    <a:pt x="179" y="952"/>
                  </a:cubicBezTo>
                  <a:cubicBezTo>
                    <a:pt x="819" y="952"/>
                    <a:pt x="1376" y="547"/>
                    <a:pt x="1703" y="12"/>
                  </a:cubicBezTo>
                  <a:cubicBezTo>
                    <a:pt x="1703" y="1"/>
                    <a:pt x="1703" y="1"/>
                    <a:pt x="169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3314700" y="1467275"/>
              <a:ext cx="15800" cy="4600"/>
            </a:xfrm>
            <a:custGeom>
              <a:rect b="b" l="l" r="r" t="t"/>
              <a:pathLst>
                <a:path extrusionOk="0" h="184" w="632">
                  <a:moveTo>
                    <a:pt x="619" y="0"/>
                  </a:moveTo>
                  <a:cubicBezTo>
                    <a:pt x="524" y="48"/>
                    <a:pt x="429" y="96"/>
                    <a:pt x="321" y="131"/>
                  </a:cubicBezTo>
                  <a:cubicBezTo>
                    <a:pt x="259" y="145"/>
                    <a:pt x="196" y="151"/>
                    <a:pt x="133" y="151"/>
                  </a:cubicBezTo>
                  <a:cubicBezTo>
                    <a:pt x="89" y="151"/>
                    <a:pt x="44" y="148"/>
                    <a:pt x="0" y="143"/>
                  </a:cubicBezTo>
                  <a:lnTo>
                    <a:pt x="0" y="155"/>
                  </a:lnTo>
                  <a:cubicBezTo>
                    <a:pt x="48" y="175"/>
                    <a:pt x="98" y="183"/>
                    <a:pt x="149" y="183"/>
                  </a:cubicBezTo>
                  <a:cubicBezTo>
                    <a:pt x="316" y="183"/>
                    <a:pt x="494" y="94"/>
                    <a:pt x="631" y="12"/>
                  </a:cubicBezTo>
                  <a:lnTo>
                    <a:pt x="619"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3320050" y="1467875"/>
              <a:ext cx="3600" cy="725"/>
            </a:xfrm>
            <a:custGeom>
              <a:rect b="b" l="l" r="r" t="t"/>
              <a:pathLst>
                <a:path extrusionOk="0" h="29" w="144">
                  <a:moveTo>
                    <a:pt x="143" y="0"/>
                  </a:moveTo>
                  <a:lnTo>
                    <a:pt x="143" y="0"/>
                  </a:lnTo>
                  <a:cubicBezTo>
                    <a:pt x="96" y="24"/>
                    <a:pt x="48" y="24"/>
                    <a:pt x="0" y="24"/>
                  </a:cubicBezTo>
                  <a:cubicBezTo>
                    <a:pt x="13" y="27"/>
                    <a:pt x="26" y="29"/>
                    <a:pt x="39" y="29"/>
                  </a:cubicBezTo>
                  <a:cubicBezTo>
                    <a:pt x="73" y="29"/>
                    <a:pt x="108" y="18"/>
                    <a:pt x="14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3317950" y="1466375"/>
              <a:ext cx="2425" cy="475"/>
            </a:xfrm>
            <a:custGeom>
              <a:rect b="b" l="l" r="r" t="t"/>
              <a:pathLst>
                <a:path extrusionOk="0" h="19" w="97">
                  <a:moveTo>
                    <a:pt x="84" y="1"/>
                  </a:moveTo>
                  <a:cubicBezTo>
                    <a:pt x="72" y="7"/>
                    <a:pt x="61" y="10"/>
                    <a:pt x="47" y="10"/>
                  </a:cubicBezTo>
                  <a:cubicBezTo>
                    <a:pt x="34" y="10"/>
                    <a:pt x="19" y="7"/>
                    <a:pt x="1" y="1"/>
                  </a:cubicBezTo>
                  <a:lnTo>
                    <a:pt x="1" y="1"/>
                  </a:lnTo>
                  <a:cubicBezTo>
                    <a:pt x="13" y="13"/>
                    <a:pt x="28" y="19"/>
                    <a:pt x="44" y="19"/>
                  </a:cubicBezTo>
                  <a:cubicBezTo>
                    <a:pt x="61" y="19"/>
                    <a:pt x="78" y="13"/>
                    <a:pt x="9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3300100" y="1444275"/>
              <a:ext cx="4200" cy="1900"/>
            </a:xfrm>
            <a:custGeom>
              <a:rect b="b" l="l" r="r" t="t"/>
              <a:pathLst>
                <a:path extrusionOk="0" h="76" w="168">
                  <a:moveTo>
                    <a:pt x="120" y="1"/>
                  </a:moveTo>
                  <a:cubicBezTo>
                    <a:pt x="102" y="1"/>
                    <a:pt x="84" y="4"/>
                    <a:pt x="72" y="4"/>
                  </a:cubicBezTo>
                  <a:cubicBezTo>
                    <a:pt x="36" y="16"/>
                    <a:pt x="1" y="39"/>
                    <a:pt x="1" y="75"/>
                  </a:cubicBezTo>
                  <a:cubicBezTo>
                    <a:pt x="36" y="63"/>
                    <a:pt x="48" y="39"/>
                    <a:pt x="84" y="28"/>
                  </a:cubicBezTo>
                  <a:lnTo>
                    <a:pt x="143" y="28"/>
                  </a:lnTo>
                  <a:cubicBezTo>
                    <a:pt x="143" y="28"/>
                    <a:pt x="155" y="28"/>
                    <a:pt x="155" y="16"/>
                  </a:cubicBezTo>
                  <a:lnTo>
                    <a:pt x="167" y="16"/>
                  </a:lnTo>
                  <a:cubicBezTo>
                    <a:pt x="155" y="4"/>
                    <a:pt x="138" y="1"/>
                    <a:pt x="12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3301300" y="1446125"/>
              <a:ext cx="3600" cy="1525"/>
            </a:xfrm>
            <a:custGeom>
              <a:rect b="b" l="l" r="r" t="t"/>
              <a:pathLst>
                <a:path extrusionOk="0" h="61" w="144">
                  <a:moveTo>
                    <a:pt x="94" y="0"/>
                  </a:moveTo>
                  <a:cubicBezTo>
                    <a:pt x="49" y="0"/>
                    <a:pt x="0" y="6"/>
                    <a:pt x="0" y="49"/>
                  </a:cubicBezTo>
                  <a:cubicBezTo>
                    <a:pt x="0" y="61"/>
                    <a:pt x="0" y="61"/>
                    <a:pt x="12" y="61"/>
                  </a:cubicBezTo>
                  <a:cubicBezTo>
                    <a:pt x="24" y="49"/>
                    <a:pt x="36" y="37"/>
                    <a:pt x="60" y="25"/>
                  </a:cubicBezTo>
                  <a:cubicBezTo>
                    <a:pt x="84" y="13"/>
                    <a:pt x="119" y="13"/>
                    <a:pt x="143" y="13"/>
                  </a:cubicBezTo>
                  <a:cubicBezTo>
                    <a:pt x="143" y="13"/>
                    <a:pt x="143" y="1"/>
                    <a:pt x="143" y="1"/>
                  </a:cubicBezTo>
                  <a:cubicBezTo>
                    <a:pt x="129" y="1"/>
                    <a:pt x="112" y="0"/>
                    <a:pt x="9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3302175" y="1448225"/>
              <a:ext cx="3000" cy="1225"/>
            </a:xfrm>
            <a:custGeom>
              <a:rect b="b" l="l" r="r" t="t"/>
              <a:pathLst>
                <a:path extrusionOk="0" h="49" w="120">
                  <a:moveTo>
                    <a:pt x="108" y="0"/>
                  </a:moveTo>
                  <a:cubicBezTo>
                    <a:pt x="72" y="0"/>
                    <a:pt x="25" y="12"/>
                    <a:pt x="1" y="36"/>
                  </a:cubicBezTo>
                  <a:cubicBezTo>
                    <a:pt x="1" y="48"/>
                    <a:pt x="13" y="48"/>
                    <a:pt x="13" y="48"/>
                  </a:cubicBezTo>
                  <a:cubicBezTo>
                    <a:pt x="37" y="24"/>
                    <a:pt x="72" y="12"/>
                    <a:pt x="108" y="12"/>
                  </a:cubicBezTo>
                  <a:cubicBezTo>
                    <a:pt x="108" y="12"/>
                    <a:pt x="120" y="0"/>
                    <a:pt x="10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3303975" y="1450175"/>
              <a:ext cx="1500" cy="750"/>
            </a:xfrm>
            <a:custGeom>
              <a:rect b="b" l="l" r="r" t="t"/>
              <a:pathLst>
                <a:path extrusionOk="0" h="30" w="60">
                  <a:moveTo>
                    <a:pt x="50" y="1"/>
                  </a:moveTo>
                  <a:lnTo>
                    <a:pt x="50" y="1"/>
                  </a:lnTo>
                  <a:cubicBezTo>
                    <a:pt x="49" y="1"/>
                    <a:pt x="48" y="2"/>
                    <a:pt x="48" y="6"/>
                  </a:cubicBezTo>
                  <a:cubicBezTo>
                    <a:pt x="36" y="6"/>
                    <a:pt x="36" y="6"/>
                    <a:pt x="24" y="18"/>
                  </a:cubicBezTo>
                  <a:lnTo>
                    <a:pt x="0" y="18"/>
                  </a:lnTo>
                  <a:cubicBezTo>
                    <a:pt x="0" y="18"/>
                    <a:pt x="0" y="30"/>
                    <a:pt x="0" y="30"/>
                  </a:cubicBezTo>
                  <a:cubicBezTo>
                    <a:pt x="24" y="30"/>
                    <a:pt x="48" y="18"/>
                    <a:pt x="60" y="18"/>
                  </a:cubicBezTo>
                  <a:lnTo>
                    <a:pt x="48" y="18"/>
                  </a:lnTo>
                  <a:cubicBezTo>
                    <a:pt x="56" y="9"/>
                    <a:pt x="53" y="1"/>
                    <a:pt x="5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3317075" y="1185100"/>
              <a:ext cx="21150" cy="11625"/>
            </a:xfrm>
            <a:custGeom>
              <a:rect b="b" l="l" r="r" t="t"/>
              <a:pathLst>
                <a:path extrusionOk="0" h="465" w="846">
                  <a:moveTo>
                    <a:pt x="346" y="96"/>
                  </a:moveTo>
                  <a:cubicBezTo>
                    <a:pt x="393" y="119"/>
                    <a:pt x="441" y="131"/>
                    <a:pt x="477" y="155"/>
                  </a:cubicBezTo>
                  <a:cubicBezTo>
                    <a:pt x="520" y="173"/>
                    <a:pt x="564" y="184"/>
                    <a:pt x="607" y="184"/>
                  </a:cubicBezTo>
                  <a:cubicBezTo>
                    <a:pt x="623" y="184"/>
                    <a:pt x="639" y="182"/>
                    <a:pt x="655" y="179"/>
                  </a:cubicBezTo>
                  <a:cubicBezTo>
                    <a:pt x="667" y="179"/>
                    <a:pt x="667" y="191"/>
                    <a:pt x="667" y="191"/>
                  </a:cubicBezTo>
                  <a:cubicBezTo>
                    <a:pt x="646" y="207"/>
                    <a:pt x="622" y="213"/>
                    <a:pt x="597" y="213"/>
                  </a:cubicBezTo>
                  <a:cubicBezTo>
                    <a:pt x="511" y="213"/>
                    <a:pt x="410" y="135"/>
                    <a:pt x="346" y="108"/>
                  </a:cubicBezTo>
                  <a:cubicBezTo>
                    <a:pt x="346" y="108"/>
                    <a:pt x="346" y="96"/>
                    <a:pt x="346" y="96"/>
                  </a:cubicBezTo>
                  <a:close/>
                  <a:moveTo>
                    <a:pt x="369" y="191"/>
                  </a:moveTo>
                  <a:cubicBezTo>
                    <a:pt x="393" y="215"/>
                    <a:pt x="429" y="227"/>
                    <a:pt x="453" y="239"/>
                  </a:cubicBezTo>
                  <a:cubicBezTo>
                    <a:pt x="477" y="239"/>
                    <a:pt x="512" y="239"/>
                    <a:pt x="536" y="250"/>
                  </a:cubicBezTo>
                  <a:cubicBezTo>
                    <a:pt x="536" y="250"/>
                    <a:pt x="536" y="262"/>
                    <a:pt x="536" y="262"/>
                  </a:cubicBezTo>
                  <a:cubicBezTo>
                    <a:pt x="525" y="267"/>
                    <a:pt x="513" y="269"/>
                    <a:pt x="502" y="269"/>
                  </a:cubicBezTo>
                  <a:cubicBezTo>
                    <a:pt x="451" y="269"/>
                    <a:pt x="396" y="232"/>
                    <a:pt x="357" y="203"/>
                  </a:cubicBezTo>
                  <a:cubicBezTo>
                    <a:pt x="357" y="203"/>
                    <a:pt x="357" y="191"/>
                    <a:pt x="369" y="191"/>
                  </a:cubicBezTo>
                  <a:close/>
                  <a:moveTo>
                    <a:pt x="369" y="250"/>
                  </a:moveTo>
                  <a:lnTo>
                    <a:pt x="393" y="274"/>
                  </a:lnTo>
                  <a:cubicBezTo>
                    <a:pt x="405" y="286"/>
                    <a:pt x="417" y="286"/>
                    <a:pt x="417" y="298"/>
                  </a:cubicBezTo>
                  <a:cubicBezTo>
                    <a:pt x="417" y="298"/>
                    <a:pt x="417" y="310"/>
                    <a:pt x="417" y="310"/>
                  </a:cubicBezTo>
                  <a:cubicBezTo>
                    <a:pt x="405" y="310"/>
                    <a:pt x="393" y="298"/>
                    <a:pt x="393" y="286"/>
                  </a:cubicBezTo>
                  <a:lnTo>
                    <a:pt x="357" y="262"/>
                  </a:lnTo>
                  <a:cubicBezTo>
                    <a:pt x="357" y="262"/>
                    <a:pt x="357" y="250"/>
                    <a:pt x="369" y="250"/>
                  </a:cubicBezTo>
                  <a:close/>
                  <a:moveTo>
                    <a:pt x="310" y="298"/>
                  </a:moveTo>
                  <a:cubicBezTo>
                    <a:pt x="322" y="310"/>
                    <a:pt x="322" y="322"/>
                    <a:pt x="334" y="334"/>
                  </a:cubicBezTo>
                  <a:lnTo>
                    <a:pt x="322" y="334"/>
                  </a:lnTo>
                  <a:cubicBezTo>
                    <a:pt x="322" y="322"/>
                    <a:pt x="310" y="310"/>
                    <a:pt x="298" y="310"/>
                  </a:cubicBezTo>
                  <a:cubicBezTo>
                    <a:pt x="298" y="310"/>
                    <a:pt x="298" y="298"/>
                    <a:pt x="310" y="298"/>
                  </a:cubicBezTo>
                  <a:close/>
                  <a:moveTo>
                    <a:pt x="357" y="0"/>
                  </a:moveTo>
                  <a:cubicBezTo>
                    <a:pt x="357" y="12"/>
                    <a:pt x="346" y="12"/>
                    <a:pt x="346" y="12"/>
                  </a:cubicBezTo>
                  <a:cubicBezTo>
                    <a:pt x="422" y="97"/>
                    <a:pt x="529" y="140"/>
                    <a:pt x="636" y="140"/>
                  </a:cubicBezTo>
                  <a:cubicBezTo>
                    <a:pt x="679" y="140"/>
                    <a:pt x="721" y="133"/>
                    <a:pt x="762" y="119"/>
                  </a:cubicBezTo>
                  <a:cubicBezTo>
                    <a:pt x="774" y="119"/>
                    <a:pt x="786" y="131"/>
                    <a:pt x="774" y="143"/>
                  </a:cubicBezTo>
                  <a:cubicBezTo>
                    <a:pt x="734" y="156"/>
                    <a:pt x="693" y="162"/>
                    <a:pt x="651" y="162"/>
                  </a:cubicBezTo>
                  <a:cubicBezTo>
                    <a:pt x="532" y="162"/>
                    <a:pt x="413" y="112"/>
                    <a:pt x="334" y="24"/>
                  </a:cubicBezTo>
                  <a:cubicBezTo>
                    <a:pt x="298" y="48"/>
                    <a:pt x="238" y="72"/>
                    <a:pt x="191" y="72"/>
                  </a:cubicBezTo>
                  <a:cubicBezTo>
                    <a:pt x="191" y="108"/>
                    <a:pt x="179" y="155"/>
                    <a:pt x="155" y="203"/>
                  </a:cubicBezTo>
                  <a:cubicBezTo>
                    <a:pt x="155" y="227"/>
                    <a:pt x="143" y="239"/>
                    <a:pt x="131" y="262"/>
                  </a:cubicBezTo>
                  <a:cubicBezTo>
                    <a:pt x="131" y="262"/>
                    <a:pt x="131" y="262"/>
                    <a:pt x="131" y="274"/>
                  </a:cubicBezTo>
                  <a:cubicBezTo>
                    <a:pt x="107" y="310"/>
                    <a:pt x="72" y="358"/>
                    <a:pt x="24" y="393"/>
                  </a:cubicBezTo>
                  <a:lnTo>
                    <a:pt x="12" y="405"/>
                  </a:lnTo>
                  <a:cubicBezTo>
                    <a:pt x="36" y="393"/>
                    <a:pt x="48" y="381"/>
                    <a:pt x="60" y="369"/>
                  </a:cubicBezTo>
                  <a:cubicBezTo>
                    <a:pt x="84" y="358"/>
                    <a:pt x="107" y="346"/>
                    <a:pt x="131" y="322"/>
                  </a:cubicBezTo>
                  <a:cubicBezTo>
                    <a:pt x="131" y="318"/>
                    <a:pt x="132" y="317"/>
                    <a:pt x="134" y="317"/>
                  </a:cubicBezTo>
                  <a:cubicBezTo>
                    <a:pt x="137" y="317"/>
                    <a:pt x="143" y="325"/>
                    <a:pt x="143" y="334"/>
                  </a:cubicBezTo>
                  <a:cubicBezTo>
                    <a:pt x="107" y="369"/>
                    <a:pt x="48" y="417"/>
                    <a:pt x="0" y="429"/>
                  </a:cubicBezTo>
                  <a:lnTo>
                    <a:pt x="84" y="429"/>
                  </a:lnTo>
                  <a:cubicBezTo>
                    <a:pt x="96" y="417"/>
                    <a:pt x="107" y="405"/>
                    <a:pt x="119" y="405"/>
                  </a:cubicBezTo>
                  <a:cubicBezTo>
                    <a:pt x="131" y="393"/>
                    <a:pt x="143" y="381"/>
                    <a:pt x="155" y="369"/>
                  </a:cubicBezTo>
                  <a:cubicBezTo>
                    <a:pt x="159" y="366"/>
                    <a:pt x="162" y="364"/>
                    <a:pt x="163" y="364"/>
                  </a:cubicBezTo>
                  <a:cubicBezTo>
                    <a:pt x="167" y="364"/>
                    <a:pt x="167" y="369"/>
                    <a:pt x="167" y="369"/>
                  </a:cubicBezTo>
                  <a:cubicBezTo>
                    <a:pt x="155" y="393"/>
                    <a:pt x="131" y="429"/>
                    <a:pt x="96" y="429"/>
                  </a:cubicBezTo>
                  <a:lnTo>
                    <a:pt x="131" y="429"/>
                  </a:lnTo>
                  <a:cubicBezTo>
                    <a:pt x="155" y="429"/>
                    <a:pt x="155" y="453"/>
                    <a:pt x="155" y="465"/>
                  </a:cubicBezTo>
                  <a:cubicBezTo>
                    <a:pt x="274" y="453"/>
                    <a:pt x="381" y="441"/>
                    <a:pt x="512" y="369"/>
                  </a:cubicBezTo>
                  <a:cubicBezTo>
                    <a:pt x="584" y="322"/>
                    <a:pt x="667" y="274"/>
                    <a:pt x="738" y="203"/>
                  </a:cubicBezTo>
                  <a:cubicBezTo>
                    <a:pt x="774" y="167"/>
                    <a:pt x="810" y="119"/>
                    <a:pt x="846" y="72"/>
                  </a:cubicBezTo>
                  <a:lnTo>
                    <a:pt x="846" y="72"/>
                  </a:lnTo>
                  <a:cubicBezTo>
                    <a:pt x="775" y="104"/>
                    <a:pt x="700" y="126"/>
                    <a:pt x="628" y="126"/>
                  </a:cubicBezTo>
                  <a:cubicBezTo>
                    <a:pt x="567" y="126"/>
                    <a:pt x="507" y="110"/>
                    <a:pt x="453" y="72"/>
                  </a:cubicBezTo>
                  <a:cubicBezTo>
                    <a:pt x="417" y="60"/>
                    <a:pt x="381" y="36"/>
                    <a:pt x="35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3335825" y="1166650"/>
              <a:ext cx="5075" cy="7150"/>
            </a:xfrm>
            <a:custGeom>
              <a:rect b="b" l="l" r="r" t="t"/>
              <a:pathLst>
                <a:path extrusionOk="0" h="286" w="203">
                  <a:moveTo>
                    <a:pt x="203" y="0"/>
                  </a:moveTo>
                  <a:cubicBezTo>
                    <a:pt x="201" y="7"/>
                    <a:pt x="198" y="13"/>
                    <a:pt x="196" y="20"/>
                  </a:cubicBezTo>
                  <a:lnTo>
                    <a:pt x="196" y="20"/>
                  </a:lnTo>
                  <a:cubicBezTo>
                    <a:pt x="198" y="17"/>
                    <a:pt x="201" y="15"/>
                    <a:pt x="203" y="12"/>
                  </a:cubicBezTo>
                  <a:lnTo>
                    <a:pt x="203" y="0"/>
                  </a:lnTo>
                  <a:close/>
                  <a:moveTo>
                    <a:pt x="196" y="20"/>
                  </a:moveTo>
                  <a:cubicBezTo>
                    <a:pt x="138" y="86"/>
                    <a:pt x="69" y="119"/>
                    <a:pt x="0" y="119"/>
                  </a:cubicBezTo>
                  <a:cubicBezTo>
                    <a:pt x="24" y="155"/>
                    <a:pt x="36" y="191"/>
                    <a:pt x="48" y="226"/>
                  </a:cubicBezTo>
                  <a:cubicBezTo>
                    <a:pt x="48" y="250"/>
                    <a:pt x="48" y="262"/>
                    <a:pt x="48" y="286"/>
                  </a:cubicBezTo>
                  <a:cubicBezTo>
                    <a:pt x="72" y="262"/>
                    <a:pt x="96" y="226"/>
                    <a:pt x="108" y="203"/>
                  </a:cubicBezTo>
                  <a:cubicBezTo>
                    <a:pt x="151" y="138"/>
                    <a:pt x="174" y="83"/>
                    <a:pt x="196" y="2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3349225" y="1151450"/>
              <a:ext cx="2400" cy="1225"/>
            </a:xfrm>
            <a:custGeom>
              <a:rect b="b" l="l" r="r" t="t"/>
              <a:pathLst>
                <a:path extrusionOk="0" h="49" w="96">
                  <a:moveTo>
                    <a:pt x="95" y="1"/>
                  </a:moveTo>
                  <a:cubicBezTo>
                    <a:pt x="83" y="1"/>
                    <a:pt x="72" y="1"/>
                    <a:pt x="72" y="13"/>
                  </a:cubicBezTo>
                  <a:lnTo>
                    <a:pt x="60" y="13"/>
                  </a:lnTo>
                  <a:cubicBezTo>
                    <a:pt x="48" y="13"/>
                    <a:pt x="48" y="13"/>
                    <a:pt x="48" y="25"/>
                  </a:cubicBezTo>
                  <a:cubicBezTo>
                    <a:pt x="32" y="25"/>
                    <a:pt x="22" y="30"/>
                    <a:pt x="13" y="37"/>
                  </a:cubicBezTo>
                  <a:lnTo>
                    <a:pt x="95" y="37"/>
                  </a:lnTo>
                  <a:cubicBezTo>
                    <a:pt x="95" y="25"/>
                    <a:pt x="95" y="13"/>
                    <a:pt x="95" y="1"/>
                  </a:cubicBezTo>
                  <a:close/>
                  <a:moveTo>
                    <a:pt x="0" y="37"/>
                  </a:moveTo>
                  <a:lnTo>
                    <a:pt x="0" y="49"/>
                  </a:lnTo>
                  <a:cubicBezTo>
                    <a:pt x="4" y="44"/>
                    <a:pt x="8" y="40"/>
                    <a:pt x="13" y="37"/>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3323025" y="1154725"/>
              <a:ext cx="28900" cy="31600"/>
            </a:xfrm>
            <a:custGeom>
              <a:rect b="b" l="l" r="r" t="t"/>
              <a:pathLst>
                <a:path extrusionOk="0" h="1264" w="1156">
                  <a:moveTo>
                    <a:pt x="929" y="13"/>
                  </a:moveTo>
                  <a:cubicBezTo>
                    <a:pt x="925" y="17"/>
                    <a:pt x="921" y="21"/>
                    <a:pt x="918" y="25"/>
                  </a:cubicBezTo>
                  <a:lnTo>
                    <a:pt x="918" y="25"/>
                  </a:lnTo>
                  <a:cubicBezTo>
                    <a:pt x="929" y="24"/>
                    <a:pt x="929" y="13"/>
                    <a:pt x="929" y="13"/>
                  </a:cubicBezTo>
                  <a:close/>
                  <a:moveTo>
                    <a:pt x="918" y="25"/>
                  </a:moveTo>
                  <a:cubicBezTo>
                    <a:pt x="918" y="25"/>
                    <a:pt x="917" y="25"/>
                    <a:pt x="917" y="25"/>
                  </a:cubicBezTo>
                  <a:cubicBezTo>
                    <a:pt x="916" y="26"/>
                    <a:pt x="915" y="27"/>
                    <a:pt x="915" y="28"/>
                  </a:cubicBezTo>
                  <a:lnTo>
                    <a:pt x="915" y="28"/>
                  </a:lnTo>
                  <a:cubicBezTo>
                    <a:pt x="916" y="27"/>
                    <a:pt x="917" y="26"/>
                    <a:pt x="918" y="25"/>
                  </a:cubicBezTo>
                  <a:close/>
                  <a:moveTo>
                    <a:pt x="1048" y="49"/>
                  </a:moveTo>
                  <a:cubicBezTo>
                    <a:pt x="1072" y="49"/>
                    <a:pt x="1108" y="60"/>
                    <a:pt x="1131" y="72"/>
                  </a:cubicBezTo>
                  <a:cubicBezTo>
                    <a:pt x="1153" y="105"/>
                    <a:pt x="1145" y="157"/>
                    <a:pt x="1108" y="157"/>
                  </a:cubicBezTo>
                  <a:cubicBezTo>
                    <a:pt x="1104" y="157"/>
                    <a:pt x="1100" y="157"/>
                    <a:pt x="1096" y="156"/>
                  </a:cubicBezTo>
                  <a:lnTo>
                    <a:pt x="1096" y="156"/>
                  </a:lnTo>
                  <a:cubicBezTo>
                    <a:pt x="1120" y="180"/>
                    <a:pt x="1143" y="203"/>
                    <a:pt x="1131" y="239"/>
                  </a:cubicBezTo>
                  <a:lnTo>
                    <a:pt x="1108" y="239"/>
                  </a:lnTo>
                  <a:cubicBezTo>
                    <a:pt x="1096" y="203"/>
                    <a:pt x="1084" y="180"/>
                    <a:pt x="1060" y="168"/>
                  </a:cubicBezTo>
                  <a:cubicBezTo>
                    <a:pt x="1042" y="162"/>
                    <a:pt x="1021" y="159"/>
                    <a:pt x="1001" y="159"/>
                  </a:cubicBezTo>
                  <a:cubicBezTo>
                    <a:pt x="980" y="159"/>
                    <a:pt x="959" y="162"/>
                    <a:pt x="941" y="168"/>
                  </a:cubicBezTo>
                  <a:cubicBezTo>
                    <a:pt x="929" y="168"/>
                    <a:pt x="929" y="144"/>
                    <a:pt x="941" y="144"/>
                  </a:cubicBezTo>
                  <a:cubicBezTo>
                    <a:pt x="965" y="138"/>
                    <a:pt x="989" y="132"/>
                    <a:pt x="1012" y="132"/>
                  </a:cubicBezTo>
                  <a:cubicBezTo>
                    <a:pt x="1036" y="132"/>
                    <a:pt x="1060" y="138"/>
                    <a:pt x="1084" y="156"/>
                  </a:cubicBezTo>
                  <a:cubicBezTo>
                    <a:pt x="1084" y="156"/>
                    <a:pt x="1084" y="144"/>
                    <a:pt x="1096" y="144"/>
                  </a:cubicBezTo>
                  <a:cubicBezTo>
                    <a:pt x="1120" y="120"/>
                    <a:pt x="1120" y="108"/>
                    <a:pt x="1096" y="96"/>
                  </a:cubicBezTo>
                  <a:cubicBezTo>
                    <a:pt x="1084" y="84"/>
                    <a:pt x="1072" y="84"/>
                    <a:pt x="1060" y="84"/>
                  </a:cubicBezTo>
                  <a:lnTo>
                    <a:pt x="905" y="84"/>
                  </a:lnTo>
                  <a:cubicBezTo>
                    <a:pt x="893" y="84"/>
                    <a:pt x="893" y="72"/>
                    <a:pt x="893" y="72"/>
                  </a:cubicBezTo>
                  <a:cubicBezTo>
                    <a:pt x="953" y="60"/>
                    <a:pt x="1001" y="49"/>
                    <a:pt x="1048" y="49"/>
                  </a:cubicBezTo>
                  <a:close/>
                  <a:moveTo>
                    <a:pt x="937" y="236"/>
                  </a:moveTo>
                  <a:cubicBezTo>
                    <a:pt x="986" y="236"/>
                    <a:pt x="1033" y="257"/>
                    <a:pt x="1072" y="287"/>
                  </a:cubicBezTo>
                  <a:cubicBezTo>
                    <a:pt x="1096" y="299"/>
                    <a:pt x="1108" y="311"/>
                    <a:pt x="1108" y="334"/>
                  </a:cubicBezTo>
                  <a:cubicBezTo>
                    <a:pt x="1099" y="343"/>
                    <a:pt x="1097" y="351"/>
                    <a:pt x="1092" y="351"/>
                  </a:cubicBezTo>
                  <a:cubicBezTo>
                    <a:pt x="1090" y="351"/>
                    <a:pt x="1087" y="350"/>
                    <a:pt x="1084" y="346"/>
                  </a:cubicBezTo>
                  <a:lnTo>
                    <a:pt x="1084" y="334"/>
                  </a:lnTo>
                  <a:cubicBezTo>
                    <a:pt x="1096" y="334"/>
                    <a:pt x="1024" y="275"/>
                    <a:pt x="1012" y="275"/>
                  </a:cubicBezTo>
                  <a:cubicBezTo>
                    <a:pt x="977" y="251"/>
                    <a:pt x="941" y="251"/>
                    <a:pt x="905" y="251"/>
                  </a:cubicBezTo>
                  <a:cubicBezTo>
                    <a:pt x="893" y="251"/>
                    <a:pt x="893" y="239"/>
                    <a:pt x="905" y="239"/>
                  </a:cubicBezTo>
                  <a:cubicBezTo>
                    <a:pt x="916" y="237"/>
                    <a:pt x="926" y="236"/>
                    <a:pt x="937" y="236"/>
                  </a:cubicBezTo>
                  <a:close/>
                  <a:moveTo>
                    <a:pt x="941" y="346"/>
                  </a:moveTo>
                  <a:cubicBezTo>
                    <a:pt x="977" y="358"/>
                    <a:pt x="1024" y="358"/>
                    <a:pt x="1048" y="394"/>
                  </a:cubicBezTo>
                  <a:cubicBezTo>
                    <a:pt x="1072" y="418"/>
                    <a:pt x="1084" y="453"/>
                    <a:pt x="1060" y="477"/>
                  </a:cubicBezTo>
                  <a:cubicBezTo>
                    <a:pt x="1048" y="477"/>
                    <a:pt x="1048" y="477"/>
                    <a:pt x="1048" y="465"/>
                  </a:cubicBezTo>
                  <a:cubicBezTo>
                    <a:pt x="1060" y="394"/>
                    <a:pt x="1001" y="370"/>
                    <a:pt x="941" y="370"/>
                  </a:cubicBezTo>
                  <a:cubicBezTo>
                    <a:pt x="929" y="370"/>
                    <a:pt x="929" y="346"/>
                    <a:pt x="941" y="346"/>
                  </a:cubicBezTo>
                  <a:close/>
                  <a:moveTo>
                    <a:pt x="953" y="477"/>
                  </a:moveTo>
                  <a:cubicBezTo>
                    <a:pt x="977" y="477"/>
                    <a:pt x="1001" y="501"/>
                    <a:pt x="1001" y="525"/>
                  </a:cubicBezTo>
                  <a:cubicBezTo>
                    <a:pt x="1012" y="537"/>
                    <a:pt x="1012" y="572"/>
                    <a:pt x="989" y="584"/>
                  </a:cubicBezTo>
                  <a:cubicBezTo>
                    <a:pt x="989" y="584"/>
                    <a:pt x="977" y="584"/>
                    <a:pt x="977" y="572"/>
                  </a:cubicBezTo>
                  <a:cubicBezTo>
                    <a:pt x="977" y="572"/>
                    <a:pt x="989" y="561"/>
                    <a:pt x="989" y="561"/>
                  </a:cubicBezTo>
                  <a:cubicBezTo>
                    <a:pt x="989" y="549"/>
                    <a:pt x="989" y="537"/>
                    <a:pt x="989" y="537"/>
                  </a:cubicBezTo>
                  <a:cubicBezTo>
                    <a:pt x="977" y="513"/>
                    <a:pt x="965" y="501"/>
                    <a:pt x="953" y="501"/>
                  </a:cubicBezTo>
                  <a:cubicBezTo>
                    <a:pt x="941" y="489"/>
                    <a:pt x="941" y="477"/>
                    <a:pt x="953" y="477"/>
                  </a:cubicBezTo>
                  <a:close/>
                  <a:moveTo>
                    <a:pt x="947" y="623"/>
                  </a:moveTo>
                  <a:cubicBezTo>
                    <a:pt x="950" y="623"/>
                    <a:pt x="953" y="626"/>
                    <a:pt x="953" y="632"/>
                  </a:cubicBezTo>
                  <a:cubicBezTo>
                    <a:pt x="929" y="751"/>
                    <a:pt x="858" y="870"/>
                    <a:pt x="739" y="906"/>
                  </a:cubicBezTo>
                  <a:cubicBezTo>
                    <a:pt x="727" y="906"/>
                    <a:pt x="727" y="894"/>
                    <a:pt x="727" y="894"/>
                  </a:cubicBezTo>
                  <a:cubicBezTo>
                    <a:pt x="834" y="834"/>
                    <a:pt x="917" y="751"/>
                    <a:pt x="941" y="632"/>
                  </a:cubicBezTo>
                  <a:cubicBezTo>
                    <a:pt x="941" y="626"/>
                    <a:pt x="944" y="623"/>
                    <a:pt x="947" y="623"/>
                  </a:cubicBezTo>
                  <a:close/>
                  <a:moveTo>
                    <a:pt x="417" y="1037"/>
                  </a:moveTo>
                  <a:cubicBezTo>
                    <a:pt x="417" y="1037"/>
                    <a:pt x="417" y="1049"/>
                    <a:pt x="417" y="1049"/>
                  </a:cubicBezTo>
                  <a:cubicBezTo>
                    <a:pt x="405" y="1049"/>
                    <a:pt x="405" y="1037"/>
                    <a:pt x="417" y="1037"/>
                  </a:cubicBezTo>
                  <a:close/>
                  <a:moveTo>
                    <a:pt x="203" y="1073"/>
                  </a:moveTo>
                  <a:cubicBezTo>
                    <a:pt x="227" y="1073"/>
                    <a:pt x="227" y="1108"/>
                    <a:pt x="203" y="1108"/>
                  </a:cubicBezTo>
                  <a:cubicBezTo>
                    <a:pt x="191" y="1108"/>
                    <a:pt x="191" y="1073"/>
                    <a:pt x="203" y="1073"/>
                  </a:cubicBezTo>
                  <a:close/>
                  <a:moveTo>
                    <a:pt x="1024" y="1"/>
                  </a:moveTo>
                  <a:cubicBezTo>
                    <a:pt x="989" y="1"/>
                    <a:pt x="965" y="25"/>
                    <a:pt x="929" y="37"/>
                  </a:cubicBezTo>
                  <a:cubicBezTo>
                    <a:pt x="929" y="40"/>
                    <a:pt x="927" y="42"/>
                    <a:pt x="924" y="42"/>
                  </a:cubicBezTo>
                  <a:cubicBezTo>
                    <a:pt x="919" y="42"/>
                    <a:pt x="911" y="35"/>
                    <a:pt x="915" y="28"/>
                  </a:cubicBezTo>
                  <a:lnTo>
                    <a:pt x="915" y="28"/>
                  </a:lnTo>
                  <a:cubicBezTo>
                    <a:pt x="865" y="85"/>
                    <a:pt x="844" y="151"/>
                    <a:pt x="822" y="227"/>
                  </a:cubicBezTo>
                  <a:cubicBezTo>
                    <a:pt x="834" y="465"/>
                    <a:pt x="727" y="715"/>
                    <a:pt x="560" y="894"/>
                  </a:cubicBezTo>
                  <a:cubicBezTo>
                    <a:pt x="536" y="918"/>
                    <a:pt x="512" y="942"/>
                    <a:pt x="489" y="953"/>
                  </a:cubicBezTo>
                  <a:cubicBezTo>
                    <a:pt x="477" y="965"/>
                    <a:pt x="453" y="977"/>
                    <a:pt x="441" y="989"/>
                  </a:cubicBezTo>
                  <a:cubicBezTo>
                    <a:pt x="418" y="1012"/>
                    <a:pt x="390" y="1025"/>
                    <a:pt x="360" y="1025"/>
                  </a:cubicBezTo>
                  <a:cubicBezTo>
                    <a:pt x="344" y="1025"/>
                    <a:pt x="327" y="1021"/>
                    <a:pt x="310" y="1013"/>
                  </a:cubicBezTo>
                  <a:cubicBezTo>
                    <a:pt x="298" y="1013"/>
                    <a:pt x="274" y="1001"/>
                    <a:pt x="262" y="989"/>
                  </a:cubicBezTo>
                  <a:cubicBezTo>
                    <a:pt x="203" y="965"/>
                    <a:pt x="131" y="894"/>
                    <a:pt x="96" y="799"/>
                  </a:cubicBezTo>
                  <a:cubicBezTo>
                    <a:pt x="72" y="775"/>
                    <a:pt x="48" y="763"/>
                    <a:pt x="36" y="751"/>
                  </a:cubicBezTo>
                  <a:cubicBezTo>
                    <a:pt x="36" y="751"/>
                    <a:pt x="24" y="763"/>
                    <a:pt x="24" y="763"/>
                  </a:cubicBezTo>
                  <a:cubicBezTo>
                    <a:pt x="24" y="763"/>
                    <a:pt x="24" y="775"/>
                    <a:pt x="24" y="775"/>
                  </a:cubicBezTo>
                  <a:cubicBezTo>
                    <a:pt x="0" y="906"/>
                    <a:pt x="48" y="1049"/>
                    <a:pt x="131" y="1144"/>
                  </a:cubicBezTo>
                  <a:cubicBezTo>
                    <a:pt x="143" y="1144"/>
                    <a:pt x="155" y="1144"/>
                    <a:pt x="155" y="1156"/>
                  </a:cubicBezTo>
                  <a:cubicBezTo>
                    <a:pt x="167" y="1168"/>
                    <a:pt x="179" y="1180"/>
                    <a:pt x="179" y="1180"/>
                  </a:cubicBezTo>
                  <a:cubicBezTo>
                    <a:pt x="239" y="1239"/>
                    <a:pt x="307" y="1263"/>
                    <a:pt x="380" y="1263"/>
                  </a:cubicBezTo>
                  <a:cubicBezTo>
                    <a:pt x="453" y="1263"/>
                    <a:pt x="530" y="1239"/>
                    <a:pt x="608" y="1203"/>
                  </a:cubicBezTo>
                  <a:cubicBezTo>
                    <a:pt x="774" y="1108"/>
                    <a:pt x="929" y="930"/>
                    <a:pt x="1001" y="811"/>
                  </a:cubicBezTo>
                  <a:lnTo>
                    <a:pt x="1012" y="811"/>
                  </a:lnTo>
                  <a:cubicBezTo>
                    <a:pt x="1143" y="584"/>
                    <a:pt x="1143" y="311"/>
                    <a:pt x="1155" y="49"/>
                  </a:cubicBezTo>
                  <a:lnTo>
                    <a:pt x="1155" y="49"/>
                  </a:lnTo>
                  <a:cubicBezTo>
                    <a:pt x="1143" y="60"/>
                    <a:pt x="1143" y="60"/>
                    <a:pt x="1131" y="60"/>
                  </a:cubicBezTo>
                  <a:cubicBezTo>
                    <a:pt x="1120" y="60"/>
                    <a:pt x="1120" y="60"/>
                    <a:pt x="1120" y="49"/>
                  </a:cubicBezTo>
                  <a:cubicBezTo>
                    <a:pt x="1155" y="25"/>
                    <a:pt x="1036" y="1"/>
                    <a:pt x="102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3301600" y="1412200"/>
              <a:ext cx="8050" cy="5975"/>
            </a:xfrm>
            <a:custGeom>
              <a:rect b="b" l="l" r="r" t="t"/>
              <a:pathLst>
                <a:path extrusionOk="0" h="239" w="322">
                  <a:moveTo>
                    <a:pt x="274" y="1"/>
                  </a:moveTo>
                  <a:cubicBezTo>
                    <a:pt x="179" y="37"/>
                    <a:pt x="83" y="72"/>
                    <a:pt x="0" y="120"/>
                  </a:cubicBezTo>
                  <a:cubicBezTo>
                    <a:pt x="36" y="168"/>
                    <a:pt x="72" y="239"/>
                    <a:pt x="143" y="239"/>
                  </a:cubicBezTo>
                  <a:cubicBezTo>
                    <a:pt x="214" y="239"/>
                    <a:pt x="322" y="144"/>
                    <a:pt x="322" y="72"/>
                  </a:cubicBezTo>
                  <a:cubicBezTo>
                    <a:pt x="322" y="60"/>
                    <a:pt x="310" y="48"/>
                    <a:pt x="310" y="37"/>
                  </a:cubicBezTo>
                  <a:cubicBezTo>
                    <a:pt x="298" y="25"/>
                    <a:pt x="286" y="13"/>
                    <a:pt x="274" y="13"/>
                  </a:cubicBezTo>
                  <a:lnTo>
                    <a:pt x="274"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3311425" y="1346850"/>
              <a:ext cx="19650" cy="22825"/>
            </a:xfrm>
            <a:custGeom>
              <a:rect b="b" l="l" r="r" t="t"/>
              <a:pathLst>
                <a:path extrusionOk="0" h="913" w="786">
                  <a:moveTo>
                    <a:pt x="437" y="160"/>
                  </a:moveTo>
                  <a:cubicBezTo>
                    <a:pt x="509" y="160"/>
                    <a:pt x="578" y="194"/>
                    <a:pt x="619" y="245"/>
                  </a:cubicBezTo>
                  <a:cubicBezTo>
                    <a:pt x="667" y="293"/>
                    <a:pt x="703" y="388"/>
                    <a:pt x="655" y="460"/>
                  </a:cubicBezTo>
                  <a:cubicBezTo>
                    <a:pt x="649" y="472"/>
                    <a:pt x="637" y="478"/>
                    <a:pt x="627" y="478"/>
                  </a:cubicBezTo>
                  <a:cubicBezTo>
                    <a:pt x="616" y="478"/>
                    <a:pt x="607" y="472"/>
                    <a:pt x="607" y="460"/>
                  </a:cubicBezTo>
                  <a:lnTo>
                    <a:pt x="595" y="436"/>
                  </a:lnTo>
                  <a:cubicBezTo>
                    <a:pt x="583" y="400"/>
                    <a:pt x="595" y="353"/>
                    <a:pt x="572" y="317"/>
                  </a:cubicBezTo>
                  <a:cubicBezTo>
                    <a:pt x="536" y="281"/>
                    <a:pt x="488" y="245"/>
                    <a:pt x="417" y="234"/>
                  </a:cubicBezTo>
                  <a:cubicBezTo>
                    <a:pt x="414" y="233"/>
                    <a:pt x="411" y="233"/>
                    <a:pt x="408" y="233"/>
                  </a:cubicBezTo>
                  <a:cubicBezTo>
                    <a:pt x="265" y="233"/>
                    <a:pt x="346" y="533"/>
                    <a:pt x="369" y="603"/>
                  </a:cubicBezTo>
                  <a:cubicBezTo>
                    <a:pt x="369" y="611"/>
                    <a:pt x="357" y="620"/>
                    <a:pt x="346" y="620"/>
                  </a:cubicBezTo>
                  <a:cubicBezTo>
                    <a:pt x="341" y="620"/>
                    <a:pt x="337" y="618"/>
                    <a:pt x="333" y="615"/>
                  </a:cubicBezTo>
                  <a:cubicBezTo>
                    <a:pt x="274" y="531"/>
                    <a:pt x="179" y="186"/>
                    <a:pt x="405" y="162"/>
                  </a:cubicBezTo>
                  <a:cubicBezTo>
                    <a:pt x="416" y="161"/>
                    <a:pt x="426" y="160"/>
                    <a:pt x="437" y="160"/>
                  </a:cubicBezTo>
                  <a:close/>
                  <a:moveTo>
                    <a:pt x="448" y="1"/>
                  </a:moveTo>
                  <a:cubicBezTo>
                    <a:pt x="311" y="1"/>
                    <a:pt x="179" y="90"/>
                    <a:pt x="107" y="234"/>
                  </a:cubicBezTo>
                  <a:cubicBezTo>
                    <a:pt x="36" y="388"/>
                    <a:pt x="95" y="519"/>
                    <a:pt x="143" y="650"/>
                  </a:cubicBezTo>
                  <a:lnTo>
                    <a:pt x="131" y="650"/>
                  </a:lnTo>
                  <a:cubicBezTo>
                    <a:pt x="24" y="567"/>
                    <a:pt x="0" y="448"/>
                    <a:pt x="24" y="329"/>
                  </a:cubicBezTo>
                  <a:lnTo>
                    <a:pt x="24" y="329"/>
                  </a:lnTo>
                  <a:cubicBezTo>
                    <a:pt x="12" y="341"/>
                    <a:pt x="0" y="365"/>
                    <a:pt x="0" y="388"/>
                  </a:cubicBezTo>
                  <a:cubicBezTo>
                    <a:pt x="0" y="400"/>
                    <a:pt x="0" y="412"/>
                    <a:pt x="0" y="424"/>
                  </a:cubicBezTo>
                  <a:cubicBezTo>
                    <a:pt x="48" y="710"/>
                    <a:pt x="286" y="841"/>
                    <a:pt x="536" y="912"/>
                  </a:cubicBezTo>
                  <a:lnTo>
                    <a:pt x="560" y="912"/>
                  </a:lnTo>
                  <a:cubicBezTo>
                    <a:pt x="548" y="912"/>
                    <a:pt x="548" y="900"/>
                    <a:pt x="548" y="900"/>
                  </a:cubicBezTo>
                  <a:cubicBezTo>
                    <a:pt x="512" y="900"/>
                    <a:pt x="476" y="900"/>
                    <a:pt x="441" y="877"/>
                  </a:cubicBezTo>
                  <a:cubicBezTo>
                    <a:pt x="421" y="857"/>
                    <a:pt x="451" y="811"/>
                    <a:pt x="475" y="811"/>
                  </a:cubicBezTo>
                  <a:cubicBezTo>
                    <a:pt x="480" y="811"/>
                    <a:pt x="484" y="813"/>
                    <a:pt x="488" y="817"/>
                  </a:cubicBezTo>
                  <a:cubicBezTo>
                    <a:pt x="512" y="829"/>
                    <a:pt x="536" y="829"/>
                    <a:pt x="560" y="829"/>
                  </a:cubicBezTo>
                  <a:cubicBezTo>
                    <a:pt x="560" y="817"/>
                    <a:pt x="572" y="817"/>
                    <a:pt x="572" y="817"/>
                  </a:cubicBezTo>
                  <a:cubicBezTo>
                    <a:pt x="631" y="769"/>
                    <a:pt x="691" y="722"/>
                    <a:pt x="726" y="662"/>
                  </a:cubicBezTo>
                  <a:cubicBezTo>
                    <a:pt x="738" y="638"/>
                    <a:pt x="750" y="615"/>
                    <a:pt x="762" y="591"/>
                  </a:cubicBezTo>
                  <a:cubicBezTo>
                    <a:pt x="774" y="531"/>
                    <a:pt x="786" y="460"/>
                    <a:pt x="786" y="400"/>
                  </a:cubicBezTo>
                  <a:cubicBezTo>
                    <a:pt x="786" y="245"/>
                    <a:pt x="714" y="103"/>
                    <a:pt x="583" y="31"/>
                  </a:cubicBezTo>
                  <a:cubicBezTo>
                    <a:pt x="539" y="11"/>
                    <a:pt x="494" y="1"/>
                    <a:pt x="44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3292650" y="1178150"/>
              <a:ext cx="27125" cy="21025"/>
            </a:xfrm>
            <a:custGeom>
              <a:rect b="b" l="l" r="r" t="t"/>
              <a:pathLst>
                <a:path extrusionOk="0" h="841" w="1085">
                  <a:moveTo>
                    <a:pt x="787" y="64"/>
                  </a:moveTo>
                  <a:cubicBezTo>
                    <a:pt x="918" y="76"/>
                    <a:pt x="1001" y="195"/>
                    <a:pt x="989" y="326"/>
                  </a:cubicBezTo>
                  <a:cubicBezTo>
                    <a:pt x="977" y="493"/>
                    <a:pt x="811" y="612"/>
                    <a:pt x="656" y="647"/>
                  </a:cubicBezTo>
                  <a:cubicBezTo>
                    <a:pt x="656" y="651"/>
                    <a:pt x="655" y="652"/>
                    <a:pt x="654" y="652"/>
                  </a:cubicBezTo>
                  <a:cubicBezTo>
                    <a:pt x="651" y="652"/>
                    <a:pt x="647" y="644"/>
                    <a:pt x="656" y="636"/>
                  </a:cubicBezTo>
                  <a:cubicBezTo>
                    <a:pt x="751" y="576"/>
                    <a:pt x="846" y="528"/>
                    <a:pt x="918" y="433"/>
                  </a:cubicBezTo>
                  <a:cubicBezTo>
                    <a:pt x="1001" y="302"/>
                    <a:pt x="965" y="112"/>
                    <a:pt x="787" y="76"/>
                  </a:cubicBezTo>
                  <a:cubicBezTo>
                    <a:pt x="775" y="76"/>
                    <a:pt x="787" y="64"/>
                    <a:pt x="787" y="64"/>
                  </a:cubicBezTo>
                  <a:close/>
                  <a:moveTo>
                    <a:pt x="263" y="636"/>
                  </a:moveTo>
                  <a:cubicBezTo>
                    <a:pt x="275" y="636"/>
                    <a:pt x="287" y="647"/>
                    <a:pt x="287" y="659"/>
                  </a:cubicBezTo>
                  <a:cubicBezTo>
                    <a:pt x="287" y="659"/>
                    <a:pt x="275" y="671"/>
                    <a:pt x="263" y="671"/>
                  </a:cubicBezTo>
                  <a:cubicBezTo>
                    <a:pt x="251" y="671"/>
                    <a:pt x="239" y="671"/>
                    <a:pt x="227" y="659"/>
                  </a:cubicBezTo>
                  <a:cubicBezTo>
                    <a:pt x="215" y="659"/>
                    <a:pt x="227" y="647"/>
                    <a:pt x="227" y="647"/>
                  </a:cubicBezTo>
                  <a:cubicBezTo>
                    <a:pt x="233" y="642"/>
                    <a:pt x="239" y="642"/>
                    <a:pt x="245" y="642"/>
                  </a:cubicBezTo>
                  <a:cubicBezTo>
                    <a:pt x="251" y="642"/>
                    <a:pt x="257" y="642"/>
                    <a:pt x="263" y="636"/>
                  </a:cubicBezTo>
                  <a:close/>
                  <a:moveTo>
                    <a:pt x="533" y="643"/>
                  </a:moveTo>
                  <a:cubicBezTo>
                    <a:pt x="537" y="643"/>
                    <a:pt x="537" y="651"/>
                    <a:pt x="537" y="659"/>
                  </a:cubicBezTo>
                  <a:cubicBezTo>
                    <a:pt x="512" y="668"/>
                    <a:pt x="482" y="681"/>
                    <a:pt x="454" y="681"/>
                  </a:cubicBezTo>
                  <a:cubicBezTo>
                    <a:pt x="441" y="681"/>
                    <a:pt x="429" y="679"/>
                    <a:pt x="418" y="671"/>
                  </a:cubicBezTo>
                  <a:cubicBezTo>
                    <a:pt x="418" y="671"/>
                    <a:pt x="418" y="659"/>
                    <a:pt x="418" y="659"/>
                  </a:cubicBezTo>
                  <a:cubicBezTo>
                    <a:pt x="436" y="653"/>
                    <a:pt x="453" y="653"/>
                    <a:pt x="471" y="653"/>
                  </a:cubicBezTo>
                  <a:cubicBezTo>
                    <a:pt x="489" y="653"/>
                    <a:pt x="507" y="653"/>
                    <a:pt x="525" y="647"/>
                  </a:cubicBezTo>
                  <a:cubicBezTo>
                    <a:pt x="528" y="644"/>
                    <a:pt x="531" y="643"/>
                    <a:pt x="533" y="643"/>
                  </a:cubicBezTo>
                  <a:close/>
                  <a:moveTo>
                    <a:pt x="753" y="0"/>
                  </a:moveTo>
                  <a:cubicBezTo>
                    <a:pt x="733" y="0"/>
                    <a:pt x="712" y="2"/>
                    <a:pt x="692" y="5"/>
                  </a:cubicBezTo>
                  <a:cubicBezTo>
                    <a:pt x="692" y="40"/>
                    <a:pt x="703" y="88"/>
                    <a:pt x="715" y="124"/>
                  </a:cubicBezTo>
                  <a:cubicBezTo>
                    <a:pt x="775" y="195"/>
                    <a:pt x="775" y="278"/>
                    <a:pt x="727" y="350"/>
                  </a:cubicBezTo>
                  <a:cubicBezTo>
                    <a:pt x="715" y="386"/>
                    <a:pt x="703" y="409"/>
                    <a:pt x="680" y="445"/>
                  </a:cubicBezTo>
                  <a:cubicBezTo>
                    <a:pt x="644" y="472"/>
                    <a:pt x="615" y="485"/>
                    <a:pt x="582" y="485"/>
                  </a:cubicBezTo>
                  <a:cubicBezTo>
                    <a:pt x="572" y="485"/>
                    <a:pt x="561" y="484"/>
                    <a:pt x="549" y="481"/>
                  </a:cubicBezTo>
                  <a:cubicBezTo>
                    <a:pt x="461" y="519"/>
                    <a:pt x="363" y="533"/>
                    <a:pt x="263" y="533"/>
                  </a:cubicBezTo>
                  <a:cubicBezTo>
                    <a:pt x="175" y="533"/>
                    <a:pt x="85" y="521"/>
                    <a:pt x="1" y="505"/>
                  </a:cubicBezTo>
                  <a:lnTo>
                    <a:pt x="1" y="505"/>
                  </a:lnTo>
                  <a:cubicBezTo>
                    <a:pt x="84" y="612"/>
                    <a:pt x="156" y="731"/>
                    <a:pt x="239" y="838"/>
                  </a:cubicBezTo>
                  <a:cubicBezTo>
                    <a:pt x="267" y="839"/>
                    <a:pt x="295" y="840"/>
                    <a:pt x="323" y="840"/>
                  </a:cubicBezTo>
                  <a:cubicBezTo>
                    <a:pt x="538" y="840"/>
                    <a:pt x="726" y="795"/>
                    <a:pt x="906" y="647"/>
                  </a:cubicBezTo>
                  <a:cubicBezTo>
                    <a:pt x="1013" y="564"/>
                    <a:pt x="1084" y="457"/>
                    <a:pt x="1084" y="326"/>
                  </a:cubicBezTo>
                  <a:cubicBezTo>
                    <a:pt x="1049" y="314"/>
                    <a:pt x="1061" y="278"/>
                    <a:pt x="1084" y="266"/>
                  </a:cubicBezTo>
                  <a:cubicBezTo>
                    <a:pt x="1084" y="255"/>
                    <a:pt x="1084" y="243"/>
                    <a:pt x="1073" y="243"/>
                  </a:cubicBezTo>
                  <a:cubicBezTo>
                    <a:pt x="1041" y="76"/>
                    <a:pt x="900" y="0"/>
                    <a:pt x="75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3364400" y="1249700"/>
              <a:ext cx="8350" cy="9550"/>
            </a:xfrm>
            <a:custGeom>
              <a:rect b="b" l="l" r="r" t="t"/>
              <a:pathLst>
                <a:path extrusionOk="0" h="382" w="334">
                  <a:moveTo>
                    <a:pt x="131" y="0"/>
                  </a:moveTo>
                  <a:cubicBezTo>
                    <a:pt x="96" y="24"/>
                    <a:pt x="48" y="48"/>
                    <a:pt x="0" y="71"/>
                  </a:cubicBezTo>
                  <a:cubicBezTo>
                    <a:pt x="72" y="179"/>
                    <a:pt x="143" y="274"/>
                    <a:pt x="227" y="381"/>
                  </a:cubicBezTo>
                  <a:lnTo>
                    <a:pt x="274" y="369"/>
                  </a:lnTo>
                  <a:cubicBezTo>
                    <a:pt x="298" y="369"/>
                    <a:pt x="322" y="369"/>
                    <a:pt x="334" y="357"/>
                  </a:cubicBezTo>
                  <a:cubicBezTo>
                    <a:pt x="298" y="321"/>
                    <a:pt x="262" y="250"/>
                    <a:pt x="238" y="191"/>
                  </a:cubicBezTo>
                  <a:cubicBezTo>
                    <a:pt x="191" y="131"/>
                    <a:pt x="167" y="60"/>
                    <a:pt x="13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3360225" y="1251775"/>
              <a:ext cx="7775" cy="8650"/>
            </a:xfrm>
            <a:custGeom>
              <a:rect b="b" l="l" r="r" t="t"/>
              <a:pathLst>
                <a:path extrusionOk="0" h="346" w="311">
                  <a:moveTo>
                    <a:pt x="132" y="0"/>
                  </a:moveTo>
                  <a:lnTo>
                    <a:pt x="1" y="84"/>
                  </a:lnTo>
                  <a:cubicBezTo>
                    <a:pt x="36" y="119"/>
                    <a:pt x="72" y="179"/>
                    <a:pt x="108" y="215"/>
                  </a:cubicBezTo>
                  <a:cubicBezTo>
                    <a:pt x="144" y="262"/>
                    <a:pt x="179" y="298"/>
                    <a:pt x="203" y="346"/>
                  </a:cubicBezTo>
                  <a:cubicBezTo>
                    <a:pt x="239" y="334"/>
                    <a:pt x="275" y="322"/>
                    <a:pt x="310" y="310"/>
                  </a:cubicBezTo>
                  <a:cubicBezTo>
                    <a:pt x="239" y="227"/>
                    <a:pt x="179" y="119"/>
                    <a:pt x="13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3348625" y="1262725"/>
              <a:ext cx="55375" cy="85250"/>
            </a:xfrm>
            <a:custGeom>
              <a:rect b="b" l="l" r="r" t="t"/>
              <a:pathLst>
                <a:path extrusionOk="0" h="3410" w="2215">
                  <a:moveTo>
                    <a:pt x="1037" y="0"/>
                  </a:moveTo>
                  <a:cubicBezTo>
                    <a:pt x="981" y="0"/>
                    <a:pt x="925" y="5"/>
                    <a:pt x="869" y="15"/>
                  </a:cubicBezTo>
                  <a:cubicBezTo>
                    <a:pt x="274" y="134"/>
                    <a:pt x="0" y="693"/>
                    <a:pt x="96" y="1253"/>
                  </a:cubicBezTo>
                  <a:cubicBezTo>
                    <a:pt x="96" y="1265"/>
                    <a:pt x="84" y="1277"/>
                    <a:pt x="72" y="1289"/>
                  </a:cubicBezTo>
                  <a:cubicBezTo>
                    <a:pt x="84" y="1324"/>
                    <a:pt x="107" y="1372"/>
                    <a:pt x="119" y="1420"/>
                  </a:cubicBezTo>
                  <a:cubicBezTo>
                    <a:pt x="346" y="1979"/>
                    <a:pt x="548" y="2551"/>
                    <a:pt x="739" y="3134"/>
                  </a:cubicBezTo>
                  <a:cubicBezTo>
                    <a:pt x="762" y="3229"/>
                    <a:pt x="786" y="3325"/>
                    <a:pt x="822" y="3408"/>
                  </a:cubicBezTo>
                  <a:lnTo>
                    <a:pt x="858" y="3408"/>
                  </a:lnTo>
                  <a:cubicBezTo>
                    <a:pt x="864" y="3409"/>
                    <a:pt x="870" y="3410"/>
                    <a:pt x="877" y="3410"/>
                  </a:cubicBezTo>
                  <a:cubicBezTo>
                    <a:pt x="947" y="3410"/>
                    <a:pt x="1039" y="3355"/>
                    <a:pt x="1072" y="3301"/>
                  </a:cubicBezTo>
                  <a:cubicBezTo>
                    <a:pt x="1108" y="3218"/>
                    <a:pt x="1096" y="3099"/>
                    <a:pt x="1072" y="3015"/>
                  </a:cubicBezTo>
                  <a:cubicBezTo>
                    <a:pt x="1048" y="2932"/>
                    <a:pt x="1012" y="2848"/>
                    <a:pt x="977" y="2765"/>
                  </a:cubicBezTo>
                  <a:cubicBezTo>
                    <a:pt x="941" y="2634"/>
                    <a:pt x="905" y="2503"/>
                    <a:pt x="941" y="2372"/>
                  </a:cubicBezTo>
                  <a:cubicBezTo>
                    <a:pt x="1012" y="2146"/>
                    <a:pt x="1227" y="1967"/>
                    <a:pt x="1465" y="1944"/>
                  </a:cubicBezTo>
                  <a:cubicBezTo>
                    <a:pt x="1474" y="1943"/>
                    <a:pt x="1483" y="1943"/>
                    <a:pt x="1493" y="1943"/>
                  </a:cubicBezTo>
                  <a:cubicBezTo>
                    <a:pt x="1689" y="1943"/>
                    <a:pt x="1907" y="2061"/>
                    <a:pt x="1953" y="2265"/>
                  </a:cubicBezTo>
                  <a:cubicBezTo>
                    <a:pt x="1985" y="2449"/>
                    <a:pt x="1841" y="2603"/>
                    <a:pt x="1663" y="2603"/>
                  </a:cubicBezTo>
                  <a:cubicBezTo>
                    <a:pt x="1645" y="2603"/>
                    <a:pt x="1626" y="2602"/>
                    <a:pt x="1608" y="2598"/>
                  </a:cubicBezTo>
                  <a:cubicBezTo>
                    <a:pt x="1572" y="2598"/>
                    <a:pt x="1572" y="2539"/>
                    <a:pt x="1596" y="2515"/>
                  </a:cubicBezTo>
                  <a:cubicBezTo>
                    <a:pt x="1631" y="2479"/>
                    <a:pt x="1631" y="2396"/>
                    <a:pt x="1608" y="2348"/>
                  </a:cubicBezTo>
                  <a:cubicBezTo>
                    <a:pt x="1589" y="2323"/>
                    <a:pt x="1542" y="2311"/>
                    <a:pt x="1494" y="2311"/>
                  </a:cubicBezTo>
                  <a:cubicBezTo>
                    <a:pt x="1452" y="2311"/>
                    <a:pt x="1409" y="2320"/>
                    <a:pt x="1381" y="2337"/>
                  </a:cubicBezTo>
                  <a:cubicBezTo>
                    <a:pt x="1274" y="2396"/>
                    <a:pt x="1322" y="2575"/>
                    <a:pt x="1381" y="2646"/>
                  </a:cubicBezTo>
                  <a:cubicBezTo>
                    <a:pt x="1455" y="2737"/>
                    <a:pt x="1569" y="2776"/>
                    <a:pt x="1680" y="2776"/>
                  </a:cubicBezTo>
                  <a:cubicBezTo>
                    <a:pt x="1729" y="2776"/>
                    <a:pt x="1778" y="2768"/>
                    <a:pt x="1822" y="2753"/>
                  </a:cubicBezTo>
                  <a:cubicBezTo>
                    <a:pt x="2132" y="2634"/>
                    <a:pt x="2215" y="2265"/>
                    <a:pt x="2001" y="2027"/>
                  </a:cubicBezTo>
                  <a:cubicBezTo>
                    <a:pt x="1886" y="1900"/>
                    <a:pt x="1744" y="1878"/>
                    <a:pt x="1597" y="1878"/>
                  </a:cubicBezTo>
                  <a:cubicBezTo>
                    <a:pt x="1520" y="1878"/>
                    <a:pt x="1442" y="1884"/>
                    <a:pt x="1366" y="1884"/>
                  </a:cubicBezTo>
                  <a:cubicBezTo>
                    <a:pt x="1314" y="1884"/>
                    <a:pt x="1264" y="1881"/>
                    <a:pt x="1215" y="1872"/>
                  </a:cubicBezTo>
                  <a:cubicBezTo>
                    <a:pt x="1000" y="1825"/>
                    <a:pt x="810" y="1717"/>
                    <a:pt x="679" y="1551"/>
                  </a:cubicBezTo>
                  <a:cubicBezTo>
                    <a:pt x="453" y="1265"/>
                    <a:pt x="453" y="801"/>
                    <a:pt x="739" y="551"/>
                  </a:cubicBezTo>
                  <a:cubicBezTo>
                    <a:pt x="855" y="445"/>
                    <a:pt x="1014" y="390"/>
                    <a:pt x="1173" y="390"/>
                  </a:cubicBezTo>
                  <a:cubicBezTo>
                    <a:pt x="1370" y="390"/>
                    <a:pt x="1567" y="474"/>
                    <a:pt x="1679" y="646"/>
                  </a:cubicBezTo>
                  <a:cubicBezTo>
                    <a:pt x="1786" y="801"/>
                    <a:pt x="1786" y="1027"/>
                    <a:pt x="1667" y="1170"/>
                  </a:cubicBezTo>
                  <a:cubicBezTo>
                    <a:pt x="1603" y="1249"/>
                    <a:pt x="1512" y="1297"/>
                    <a:pt x="1424" y="1297"/>
                  </a:cubicBezTo>
                  <a:cubicBezTo>
                    <a:pt x="1366" y="1297"/>
                    <a:pt x="1310" y="1276"/>
                    <a:pt x="1262" y="1229"/>
                  </a:cubicBezTo>
                  <a:cubicBezTo>
                    <a:pt x="1227" y="1194"/>
                    <a:pt x="1250" y="1146"/>
                    <a:pt x="1286" y="1146"/>
                  </a:cubicBezTo>
                  <a:cubicBezTo>
                    <a:pt x="1596" y="1122"/>
                    <a:pt x="1405" y="836"/>
                    <a:pt x="1274" y="801"/>
                  </a:cubicBezTo>
                  <a:cubicBezTo>
                    <a:pt x="1262" y="797"/>
                    <a:pt x="1249" y="796"/>
                    <a:pt x="1235" y="796"/>
                  </a:cubicBezTo>
                  <a:cubicBezTo>
                    <a:pt x="1149" y="796"/>
                    <a:pt x="1054" y="859"/>
                    <a:pt x="1012" y="932"/>
                  </a:cubicBezTo>
                  <a:cubicBezTo>
                    <a:pt x="917" y="1063"/>
                    <a:pt x="953" y="1229"/>
                    <a:pt x="1060" y="1348"/>
                  </a:cubicBezTo>
                  <a:cubicBezTo>
                    <a:pt x="1154" y="1437"/>
                    <a:pt x="1270" y="1477"/>
                    <a:pt x="1386" y="1477"/>
                  </a:cubicBezTo>
                  <a:cubicBezTo>
                    <a:pt x="1520" y="1477"/>
                    <a:pt x="1655" y="1425"/>
                    <a:pt x="1762" y="1336"/>
                  </a:cubicBezTo>
                  <a:cubicBezTo>
                    <a:pt x="1882" y="1241"/>
                    <a:pt x="1965" y="1098"/>
                    <a:pt x="2001" y="955"/>
                  </a:cubicBezTo>
                  <a:cubicBezTo>
                    <a:pt x="2001" y="943"/>
                    <a:pt x="1989" y="943"/>
                    <a:pt x="1989" y="943"/>
                  </a:cubicBezTo>
                  <a:cubicBezTo>
                    <a:pt x="1941" y="658"/>
                    <a:pt x="1882" y="396"/>
                    <a:pt x="1655" y="217"/>
                  </a:cubicBezTo>
                  <a:cubicBezTo>
                    <a:pt x="1484" y="75"/>
                    <a:pt x="1260" y="0"/>
                    <a:pt x="103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3301600" y="1187775"/>
              <a:ext cx="1500" cy="1525"/>
            </a:xfrm>
            <a:custGeom>
              <a:rect b="b" l="l" r="r" t="t"/>
              <a:pathLst>
                <a:path extrusionOk="0" h="61" w="60">
                  <a:moveTo>
                    <a:pt x="0" y="1"/>
                  </a:moveTo>
                  <a:lnTo>
                    <a:pt x="0" y="1"/>
                  </a:lnTo>
                  <a:cubicBezTo>
                    <a:pt x="12" y="24"/>
                    <a:pt x="12" y="36"/>
                    <a:pt x="12" y="60"/>
                  </a:cubicBezTo>
                  <a:cubicBezTo>
                    <a:pt x="24" y="60"/>
                    <a:pt x="48" y="48"/>
                    <a:pt x="60" y="48"/>
                  </a:cubicBezTo>
                  <a:cubicBezTo>
                    <a:pt x="36" y="36"/>
                    <a:pt x="24" y="24"/>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3286700" y="1181250"/>
              <a:ext cx="14925" cy="8050"/>
            </a:xfrm>
            <a:custGeom>
              <a:rect b="b" l="l" r="r" t="t"/>
              <a:pathLst>
                <a:path extrusionOk="0" h="322" w="597">
                  <a:moveTo>
                    <a:pt x="310" y="71"/>
                  </a:moveTo>
                  <a:cubicBezTo>
                    <a:pt x="322" y="71"/>
                    <a:pt x="322" y="95"/>
                    <a:pt x="310" y="95"/>
                  </a:cubicBezTo>
                  <a:cubicBezTo>
                    <a:pt x="300" y="91"/>
                    <a:pt x="292" y="90"/>
                    <a:pt x="284" y="90"/>
                  </a:cubicBezTo>
                  <a:cubicBezTo>
                    <a:pt x="267" y="90"/>
                    <a:pt x="256" y="98"/>
                    <a:pt x="239" y="107"/>
                  </a:cubicBezTo>
                  <a:cubicBezTo>
                    <a:pt x="227" y="107"/>
                    <a:pt x="227" y="107"/>
                    <a:pt x="227" y="95"/>
                  </a:cubicBezTo>
                  <a:cubicBezTo>
                    <a:pt x="251" y="71"/>
                    <a:pt x="287" y="71"/>
                    <a:pt x="310" y="71"/>
                  </a:cubicBezTo>
                  <a:close/>
                  <a:moveTo>
                    <a:pt x="394" y="154"/>
                  </a:moveTo>
                  <a:cubicBezTo>
                    <a:pt x="406" y="154"/>
                    <a:pt x="406" y="166"/>
                    <a:pt x="394" y="166"/>
                  </a:cubicBezTo>
                  <a:cubicBezTo>
                    <a:pt x="370" y="166"/>
                    <a:pt x="358" y="166"/>
                    <a:pt x="334" y="178"/>
                  </a:cubicBezTo>
                  <a:cubicBezTo>
                    <a:pt x="322" y="178"/>
                    <a:pt x="310" y="190"/>
                    <a:pt x="287" y="202"/>
                  </a:cubicBezTo>
                  <a:cubicBezTo>
                    <a:pt x="287" y="202"/>
                    <a:pt x="275" y="190"/>
                    <a:pt x="287" y="190"/>
                  </a:cubicBezTo>
                  <a:cubicBezTo>
                    <a:pt x="310" y="154"/>
                    <a:pt x="358" y="154"/>
                    <a:pt x="394" y="154"/>
                  </a:cubicBezTo>
                  <a:close/>
                  <a:moveTo>
                    <a:pt x="413" y="199"/>
                  </a:moveTo>
                  <a:cubicBezTo>
                    <a:pt x="439" y="199"/>
                    <a:pt x="466" y="205"/>
                    <a:pt x="489" y="214"/>
                  </a:cubicBezTo>
                  <a:cubicBezTo>
                    <a:pt x="489" y="214"/>
                    <a:pt x="489" y="226"/>
                    <a:pt x="477" y="226"/>
                  </a:cubicBezTo>
                  <a:cubicBezTo>
                    <a:pt x="465" y="220"/>
                    <a:pt x="450" y="217"/>
                    <a:pt x="435" y="217"/>
                  </a:cubicBezTo>
                  <a:cubicBezTo>
                    <a:pt x="421" y="217"/>
                    <a:pt x="406" y="220"/>
                    <a:pt x="394" y="226"/>
                  </a:cubicBezTo>
                  <a:cubicBezTo>
                    <a:pt x="370" y="226"/>
                    <a:pt x="346" y="250"/>
                    <a:pt x="322" y="262"/>
                  </a:cubicBezTo>
                  <a:cubicBezTo>
                    <a:pt x="310" y="262"/>
                    <a:pt x="298" y="262"/>
                    <a:pt x="310" y="250"/>
                  </a:cubicBezTo>
                  <a:cubicBezTo>
                    <a:pt x="332" y="213"/>
                    <a:pt x="372" y="199"/>
                    <a:pt x="413" y="199"/>
                  </a:cubicBezTo>
                  <a:close/>
                  <a:moveTo>
                    <a:pt x="161" y="1"/>
                  </a:moveTo>
                  <a:cubicBezTo>
                    <a:pt x="110" y="1"/>
                    <a:pt x="56" y="12"/>
                    <a:pt x="1" y="35"/>
                  </a:cubicBezTo>
                  <a:cubicBezTo>
                    <a:pt x="60" y="119"/>
                    <a:pt x="120" y="202"/>
                    <a:pt x="179" y="285"/>
                  </a:cubicBezTo>
                  <a:cubicBezTo>
                    <a:pt x="215" y="297"/>
                    <a:pt x="251" y="297"/>
                    <a:pt x="287" y="309"/>
                  </a:cubicBezTo>
                  <a:cubicBezTo>
                    <a:pt x="340" y="286"/>
                    <a:pt x="394" y="273"/>
                    <a:pt x="451" y="273"/>
                  </a:cubicBezTo>
                  <a:cubicBezTo>
                    <a:pt x="483" y="273"/>
                    <a:pt x="515" y="277"/>
                    <a:pt x="549" y="285"/>
                  </a:cubicBezTo>
                  <a:cubicBezTo>
                    <a:pt x="549" y="285"/>
                    <a:pt x="549" y="297"/>
                    <a:pt x="549" y="297"/>
                  </a:cubicBezTo>
                  <a:cubicBezTo>
                    <a:pt x="528" y="294"/>
                    <a:pt x="507" y="292"/>
                    <a:pt x="486" y="292"/>
                  </a:cubicBezTo>
                  <a:cubicBezTo>
                    <a:pt x="436" y="292"/>
                    <a:pt x="388" y="301"/>
                    <a:pt x="346" y="309"/>
                  </a:cubicBezTo>
                  <a:cubicBezTo>
                    <a:pt x="418" y="321"/>
                    <a:pt x="477" y="321"/>
                    <a:pt x="549" y="321"/>
                  </a:cubicBezTo>
                  <a:lnTo>
                    <a:pt x="596" y="321"/>
                  </a:lnTo>
                  <a:cubicBezTo>
                    <a:pt x="494" y="136"/>
                    <a:pt x="342" y="1"/>
                    <a:pt x="16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3298900" y="1182425"/>
              <a:ext cx="325" cy="625"/>
            </a:xfrm>
            <a:custGeom>
              <a:rect b="b" l="l" r="r" t="t"/>
              <a:pathLst>
                <a:path extrusionOk="0" h="25" w="13">
                  <a:moveTo>
                    <a:pt x="13" y="0"/>
                  </a:moveTo>
                  <a:cubicBezTo>
                    <a:pt x="1" y="0"/>
                    <a:pt x="1" y="0"/>
                    <a:pt x="1" y="12"/>
                  </a:cubicBezTo>
                  <a:cubicBezTo>
                    <a:pt x="1" y="12"/>
                    <a:pt x="13" y="24"/>
                    <a:pt x="13" y="24"/>
                  </a:cubicBezTo>
                  <a:cubicBezTo>
                    <a:pt x="13" y="12"/>
                    <a:pt x="13" y="12"/>
                    <a:pt x="1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3309925" y="1171100"/>
              <a:ext cx="7775" cy="6275"/>
            </a:xfrm>
            <a:custGeom>
              <a:rect b="b" l="l" r="r" t="t"/>
              <a:pathLst>
                <a:path extrusionOk="0" h="251" w="311">
                  <a:moveTo>
                    <a:pt x="48" y="179"/>
                  </a:moveTo>
                  <a:lnTo>
                    <a:pt x="72" y="203"/>
                  </a:lnTo>
                  <a:cubicBezTo>
                    <a:pt x="72" y="203"/>
                    <a:pt x="72" y="215"/>
                    <a:pt x="72" y="215"/>
                  </a:cubicBezTo>
                  <a:lnTo>
                    <a:pt x="48" y="191"/>
                  </a:lnTo>
                  <a:cubicBezTo>
                    <a:pt x="48" y="191"/>
                    <a:pt x="48" y="179"/>
                    <a:pt x="48" y="179"/>
                  </a:cubicBezTo>
                  <a:close/>
                  <a:moveTo>
                    <a:pt x="274" y="1"/>
                  </a:moveTo>
                  <a:cubicBezTo>
                    <a:pt x="239" y="1"/>
                    <a:pt x="203" y="13"/>
                    <a:pt x="167" y="25"/>
                  </a:cubicBezTo>
                  <a:cubicBezTo>
                    <a:pt x="120" y="37"/>
                    <a:pt x="84" y="72"/>
                    <a:pt x="48" y="120"/>
                  </a:cubicBezTo>
                  <a:cubicBezTo>
                    <a:pt x="12" y="156"/>
                    <a:pt x="1" y="203"/>
                    <a:pt x="1" y="251"/>
                  </a:cubicBezTo>
                  <a:cubicBezTo>
                    <a:pt x="28" y="237"/>
                    <a:pt x="60" y="231"/>
                    <a:pt x="92" y="231"/>
                  </a:cubicBezTo>
                  <a:cubicBezTo>
                    <a:pt x="114" y="231"/>
                    <a:pt x="136" y="234"/>
                    <a:pt x="155" y="239"/>
                  </a:cubicBezTo>
                  <a:cubicBezTo>
                    <a:pt x="155" y="227"/>
                    <a:pt x="155" y="227"/>
                    <a:pt x="167" y="215"/>
                  </a:cubicBezTo>
                  <a:cubicBezTo>
                    <a:pt x="155" y="203"/>
                    <a:pt x="143" y="179"/>
                    <a:pt x="131" y="167"/>
                  </a:cubicBezTo>
                  <a:cubicBezTo>
                    <a:pt x="120" y="156"/>
                    <a:pt x="108" y="144"/>
                    <a:pt x="84" y="132"/>
                  </a:cubicBezTo>
                  <a:cubicBezTo>
                    <a:pt x="84" y="132"/>
                    <a:pt x="84" y="120"/>
                    <a:pt x="96" y="120"/>
                  </a:cubicBezTo>
                  <a:cubicBezTo>
                    <a:pt x="131" y="132"/>
                    <a:pt x="167" y="167"/>
                    <a:pt x="179" y="203"/>
                  </a:cubicBezTo>
                  <a:lnTo>
                    <a:pt x="215" y="179"/>
                  </a:lnTo>
                  <a:cubicBezTo>
                    <a:pt x="203" y="167"/>
                    <a:pt x="191" y="156"/>
                    <a:pt x="179" y="144"/>
                  </a:cubicBezTo>
                  <a:cubicBezTo>
                    <a:pt x="167" y="120"/>
                    <a:pt x="155" y="108"/>
                    <a:pt x="131" y="84"/>
                  </a:cubicBezTo>
                  <a:cubicBezTo>
                    <a:pt x="131" y="76"/>
                    <a:pt x="137" y="67"/>
                    <a:pt x="145" y="67"/>
                  </a:cubicBezTo>
                  <a:cubicBezTo>
                    <a:pt x="148" y="67"/>
                    <a:pt x="152" y="69"/>
                    <a:pt x="155" y="72"/>
                  </a:cubicBezTo>
                  <a:cubicBezTo>
                    <a:pt x="167" y="84"/>
                    <a:pt x="203" y="108"/>
                    <a:pt x="215" y="132"/>
                  </a:cubicBezTo>
                  <a:lnTo>
                    <a:pt x="227" y="132"/>
                  </a:lnTo>
                  <a:lnTo>
                    <a:pt x="239" y="144"/>
                  </a:lnTo>
                  <a:cubicBezTo>
                    <a:pt x="215" y="108"/>
                    <a:pt x="191" y="72"/>
                    <a:pt x="167" y="37"/>
                  </a:cubicBezTo>
                  <a:cubicBezTo>
                    <a:pt x="167" y="37"/>
                    <a:pt x="167" y="25"/>
                    <a:pt x="179" y="25"/>
                  </a:cubicBezTo>
                  <a:cubicBezTo>
                    <a:pt x="203" y="48"/>
                    <a:pt x="239" y="72"/>
                    <a:pt x="274" y="96"/>
                  </a:cubicBezTo>
                  <a:cubicBezTo>
                    <a:pt x="262" y="72"/>
                    <a:pt x="239" y="48"/>
                    <a:pt x="227" y="25"/>
                  </a:cubicBezTo>
                  <a:cubicBezTo>
                    <a:pt x="227" y="16"/>
                    <a:pt x="233" y="8"/>
                    <a:pt x="240" y="8"/>
                  </a:cubicBezTo>
                  <a:cubicBezTo>
                    <a:pt x="244" y="8"/>
                    <a:pt x="247" y="9"/>
                    <a:pt x="251" y="13"/>
                  </a:cubicBezTo>
                  <a:cubicBezTo>
                    <a:pt x="262" y="37"/>
                    <a:pt x="286" y="48"/>
                    <a:pt x="310" y="72"/>
                  </a:cubicBezTo>
                  <a:cubicBezTo>
                    <a:pt x="298" y="48"/>
                    <a:pt x="286" y="25"/>
                    <a:pt x="274" y="13"/>
                  </a:cubicBezTo>
                  <a:lnTo>
                    <a:pt x="274"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3324800" y="1152950"/>
              <a:ext cx="5700" cy="9850"/>
            </a:xfrm>
            <a:custGeom>
              <a:rect b="b" l="l" r="r" t="t"/>
              <a:pathLst>
                <a:path extrusionOk="0" h="394" w="228">
                  <a:moveTo>
                    <a:pt x="120" y="182"/>
                  </a:moveTo>
                  <a:cubicBezTo>
                    <a:pt x="126" y="182"/>
                    <a:pt x="132" y="185"/>
                    <a:pt x="132" y="191"/>
                  </a:cubicBezTo>
                  <a:lnTo>
                    <a:pt x="132" y="239"/>
                  </a:lnTo>
                  <a:cubicBezTo>
                    <a:pt x="132" y="251"/>
                    <a:pt x="132" y="262"/>
                    <a:pt x="120" y="262"/>
                  </a:cubicBezTo>
                  <a:cubicBezTo>
                    <a:pt x="120" y="268"/>
                    <a:pt x="117" y="271"/>
                    <a:pt x="114" y="271"/>
                  </a:cubicBezTo>
                  <a:cubicBezTo>
                    <a:pt x="111" y="271"/>
                    <a:pt x="108" y="268"/>
                    <a:pt x="108" y="262"/>
                  </a:cubicBezTo>
                  <a:cubicBezTo>
                    <a:pt x="96" y="262"/>
                    <a:pt x="96" y="251"/>
                    <a:pt x="96" y="239"/>
                  </a:cubicBezTo>
                  <a:cubicBezTo>
                    <a:pt x="96" y="215"/>
                    <a:pt x="108" y="203"/>
                    <a:pt x="108" y="191"/>
                  </a:cubicBezTo>
                  <a:cubicBezTo>
                    <a:pt x="108" y="185"/>
                    <a:pt x="114" y="182"/>
                    <a:pt x="120" y="182"/>
                  </a:cubicBezTo>
                  <a:close/>
                  <a:moveTo>
                    <a:pt x="227" y="1"/>
                  </a:moveTo>
                  <a:lnTo>
                    <a:pt x="227" y="1"/>
                  </a:lnTo>
                  <a:cubicBezTo>
                    <a:pt x="168" y="36"/>
                    <a:pt x="120" y="84"/>
                    <a:pt x="84" y="131"/>
                  </a:cubicBezTo>
                  <a:cubicBezTo>
                    <a:pt x="72" y="167"/>
                    <a:pt x="48" y="203"/>
                    <a:pt x="37" y="227"/>
                  </a:cubicBezTo>
                  <a:cubicBezTo>
                    <a:pt x="25" y="251"/>
                    <a:pt x="13" y="274"/>
                    <a:pt x="1" y="286"/>
                  </a:cubicBezTo>
                  <a:cubicBezTo>
                    <a:pt x="25" y="298"/>
                    <a:pt x="48" y="310"/>
                    <a:pt x="72" y="322"/>
                  </a:cubicBezTo>
                  <a:cubicBezTo>
                    <a:pt x="96" y="346"/>
                    <a:pt x="132" y="370"/>
                    <a:pt x="179" y="393"/>
                  </a:cubicBezTo>
                  <a:lnTo>
                    <a:pt x="191" y="370"/>
                  </a:lnTo>
                  <a:cubicBezTo>
                    <a:pt x="191" y="358"/>
                    <a:pt x="179" y="346"/>
                    <a:pt x="179" y="334"/>
                  </a:cubicBezTo>
                  <a:lnTo>
                    <a:pt x="179" y="322"/>
                  </a:lnTo>
                  <a:cubicBezTo>
                    <a:pt x="168" y="215"/>
                    <a:pt x="179" y="108"/>
                    <a:pt x="22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3296825" y="1179450"/>
              <a:ext cx="2100" cy="1200"/>
            </a:xfrm>
            <a:custGeom>
              <a:rect b="b" l="l" r="r" t="t"/>
              <a:pathLst>
                <a:path extrusionOk="0" h="48" w="84">
                  <a:moveTo>
                    <a:pt x="84" y="0"/>
                  </a:moveTo>
                  <a:cubicBezTo>
                    <a:pt x="60" y="12"/>
                    <a:pt x="24" y="12"/>
                    <a:pt x="1" y="24"/>
                  </a:cubicBezTo>
                  <a:cubicBezTo>
                    <a:pt x="24" y="36"/>
                    <a:pt x="48" y="36"/>
                    <a:pt x="72" y="36"/>
                  </a:cubicBezTo>
                  <a:cubicBezTo>
                    <a:pt x="72" y="36"/>
                    <a:pt x="84" y="48"/>
                    <a:pt x="84" y="48"/>
                  </a:cubicBezTo>
                  <a:cubicBezTo>
                    <a:pt x="84" y="36"/>
                    <a:pt x="84" y="12"/>
                    <a:pt x="8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3297725" y="1180925"/>
              <a:ext cx="1200" cy="1225"/>
            </a:xfrm>
            <a:custGeom>
              <a:rect b="b" l="l" r="r" t="t"/>
              <a:pathLst>
                <a:path extrusionOk="0" h="49" w="48">
                  <a:moveTo>
                    <a:pt x="48" y="1"/>
                  </a:moveTo>
                  <a:cubicBezTo>
                    <a:pt x="48" y="1"/>
                    <a:pt x="48" y="1"/>
                    <a:pt x="36" y="13"/>
                  </a:cubicBezTo>
                  <a:cubicBezTo>
                    <a:pt x="24" y="13"/>
                    <a:pt x="12" y="25"/>
                    <a:pt x="0" y="25"/>
                  </a:cubicBezTo>
                  <a:cubicBezTo>
                    <a:pt x="0" y="36"/>
                    <a:pt x="12" y="36"/>
                    <a:pt x="24" y="48"/>
                  </a:cubicBezTo>
                  <a:cubicBezTo>
                    <a:pt x="36" y="48"/>
                    <a:pt x="36" y="36"/>
                    <a:pt x="48" y="36"/>
                  </a:cubicBezTo>
                  <a:cubicBezTo>
                    <a:pt x="48" y="25"/>
                    <a:pt x="48" y="13"/>
                    <a:pt x="4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3300700" y="1161150"/>
              <a:ext cx="34250" cy="26350"/>
            </a:xfrm>
            <a:custGeom>
              <a:rect b="b" l="l" r="r" t="t"/>
              <a:pathLst>
                <a:path extrusionOk="0" h="1054" w="1370">
                  <a:moveTo>
                    <a:pt x="560" y="137"/>
                  </a:moveTo>
                  <a:cubicBezTo>
                    <a:pt x="584" y="137"/>
                    <a:pt x="584" y="161"/>
                    <a:pt x="560" y="161"/>
                  </a:cubicBezTo>
                  <a:cubicBezTo>
                    <a:pt x="548" y="161"/>
                    <a:pt x="548" y="137"/>
                    <a:pt x="560" y="137"/>
                  </a:cubicBezTo>
                  <a:close/>
                  <a:moveTo>
                    <a:pt x="679" y="161"/>
                  </a:moveTo>
                  <a:cubicBezTo>
                    <a:pt x="679" y="161"/>
                    <a:pt x="691" y="173"/>
                    <a:pt x="679" y="173"/>
                  </a:cubicBezTo>
                  <a:cubicBezTo>
                    <a:pt x="643" y="184"/>
                    <a:pt x="620" y="196"/>
                    <a:pt x="584" y="196"/>
                  </a:cubicBezTo>
                  <a:cubicBezTo>
                    <a:pt x="608" y="184"/>
                    <a:pt x="643" y="173"/>
                    <a:pt x="679" y="161"/>
                  </a:cubicBezTo>
                  <a:close/>
                  <a:moveTo>
                    <a:pt x="953" y="280"/>
                  </a:moveTo>
                  <a:cubicBezTo>
                    <a:pt x="953" y="280"/>
                    <a:pt x="953" y="292"/>
                    <a:pt x="953" y="292"/>
                  </a:cubicBezTo>
                  <a:cubicBezTo>
                    <a:pt x="953" y="292"/>
                    <a:pt x="941" y="280"/>
                    <a:pt x="953" y="280"/>
                  </a:cubicBezTo>
                  <a:close/>
                  <a:moveTo>
                    <a:pt x="745" y="249"/>
                  </a:moveTo>
                  <a:cubicBezTo>
                    <a:pt x="782" y="249"/>
                    <a:pt x="821" y="255"/>
                    <a:pt x="858" y="268"/>
                  </a:cubicBezTo>
                  <a:cubicBezTo>
                    <a:pt x="858" y="268"/>
                    <a:pt x="858" y="280"/>
                    <a:pt x="858" y="280"/>
                  </a:cubicBezTo>
                  <a:cubicBezTo>
                    <a:pt x="823" y="268"/>
                    <a:pt x="789" y="263"/>
                    <a:pt x="755" y="263"/>
                  </a:cubicBezTo>
                  <a:cubicBezTo>
                    <a:pt x="684" y="263"/>
                    <a:pt x="617" y="287"/>
                    <a:pt x="560" y="327"/>
                  </a:cubicBezTo>
                  <a:cubicBezTo>
                    <a:pt x="607" y="273"/>
                    <a:pt x="674" y="249"/>
                    <a:pt x="745" y="249"/>
                  </a:cubicBezTo>
                  <a:close/>
                  <a:moveTo>
                    <a:pt x="1048" y="339"/>
                  </a:moveTo>
                  <a:cubicBezTo>
                    <a:pt x="1048" y="339"/>
                    <a:pt x="1060" y="339"/>
                    <a:pt x="1060" y="351"/>
                  </a:cubicBezTo>
                  <a:cubicBezTo>
                    <a:pt x="1048" y="363"/>
                    <a:pt x="1024" y="387"/>
                    <a:pt x="1001" y="387"/>
                  </a:cubicBezTo>
                  <a:cubicBezTo>
                    <a:pt x="1024" y="375"/>
                    <a:pt x="1036" y="363"/>
                    <a:pt x="1048" y="339"/>
                  </a:cubicBezTo>
                  <a:close/>
                  <a:moveTo>
                    <a:pt x="1137" y="390"/>
                  </a:moveTo>
                  <a:cubicBezTo>
                    <a:pt x="1140" y="390"/>
                    <a:pt x="1143" y="393"/>
                    <a:pt x="1143" y="399"/>
                  </a:cubicBezTo>
                  <a:cubicBezTo>
                    <a:pt x="1143" y="411"/>
                    <a:pt x="1132" y="435"/>
                    <a:pt x="1120" y="435"/>
                  </a:cubicBezTo>
                  <a:cubicBezTo>
                    <a:pt x="1114" y="440"/>
                    <a:pt x="1105" y="443"/>
                    <a:pt x="1096" y="443"/>
                  </a:cubicBezTo>
                  <a:cubicBezTo>
                    <a:pt x="1087" y="443"/>
                    <a:pt x="1078" y="440"/>
                    <a:pt x="1072" y="435"/>
                  </a:cubicBezTo>
                  <a:lnTo>
                    <a:pt x="1072" y="423"/>
                  </a:lnTo>
                  <a:lnTo>
                    <a:pt x="1108" y="423"/>
                  </a:lnTo>
                  <a:cubicBezTo>
                    <a:pt x="1120" y="411"/>
                    <a:pt x="1120" y="411"/>
                    <a:pt x="1132" y="399"/>
                  </a:cubicBezTo>
                  <a:cubicBezTo>
                    <a:pt x="1132" y="393"/>
                    <a:pt x="1134" y="390"/>
                    <a:pt x="1137" y="390"/>
                  </a:cubicBezTo>
                  <a:close/>
                  <a:moveTo>
                    <a:pt x="1225" y="418"/>
                  </a:moveTo>
                  <a:cubicBezTo>
                    <a:pt x="1232" y="418"/>
                    <a:pt x="1235" y="426"/>
                    <a:pt x="1227" y="435"/>
                  </a:cubicBezTo>
                  <a:cubicBezTo>
                    <a:pt x="1215" y="458"/>
                    <a:pt x="1179" y="494"/>
                    <a:pt x="1132" y="494"/>
                  </a:cubicBezTo>
                  <a:cubicBezTo>
                    <a:pt x="1132" y="494"/>
                    <a:pt x="1132" y="482"/>
                    <a:pt x="1132" y="482"/>
                  </a:cubicBezTo>
                  <a:cubicBezTo>
                    <a:pt x="1143" y="470"/>
                    <a:pt x="1167" y="470"/>
                    <a:pt x="1179" y="458"/>
                  </a:cubicBezTo>
                  <a:cubicBezTo>
                    <a:pt x="1191" y="446"/>
                    <a:pt x="1203" y="435"/>
                    <a:pt x="1215" y="423"/>
                  </a:cubicBezTo>
                  <a:cubicBezTo>
                    <a:pt x="1218" y="419"/>
                    <a:pt x="1222" y="418"/>
                    <a:pt x="1225" y="418"/>
                  </a:cubicBezTo>
                  <a:close/>
                  <a:moveTo>
                    <a:pt x="1274" y="458"/>
                  </a:moveTo>
                  <a:cubicBezTo>
                    <a:pt x="1274" y="458"/>
                    <a:pt x="1286" y="458"/>
                    <a:pt x="1286" y="470"/>
                  </a:cubicBezTo>
                  <a:lnTo>
                    <a:pt x="1239" y="506"/>
                  </a:lnTo>
                  <a:cubicBezTo>
                    <a:pt x="1227" y="518"/>
                    <a:pt x="1203" y="530"/>
                    <a:pt x="1191" y="542"/>
                  </a:cubicBezTo>
                  <a:cubicBezTo>
                    <a:pt x="1191" y="542"/>
                    <a:pt x="1179" y="530"/>
                    <a:pt x="1179" y="530"/>
                  </a:cubicBezTo>
                  <a:cubicBezTo>
                    <a:pt x="1191" y="518"/>
                    <a:pt x="1215" y="506"/>
                    <a:pt x="1227" y="494"/>
                  </a:cubicBezTo>
                  <a:lnTo>
                    <a:pt x="1274" y="458"/>
                  </a:lnTo>
                  <a:close/>
                  <a:moveTo>
                    <a:pt x="1346" y="482"/>
                  </a:moveTo>
                  <a:cubicBezTo>
                    <a:pt x="1334" y="518"/>
                    <a:pt x="1310" y="542"/>
                    <a:pt x="1286" y="554"/>
                  </a:cubicBezTo>
                  <a:cubicBezTo>
                    <a:pt x="1267" y="573"/>
                    <a:pt x="1247" y="592"/>
                    <a:pt x="1228" y="592"/>
                  </a:cubicBezTo>
                  <a:cubicBezTo>
                    <a:pt x="1224" y="592"/>
                    <a:pt x="1219" y="591"/>
                    <a:pt x="1215" y="589"/>
                  </a:cubicBezTo>
                  <a:cubicBezTo>
                    <a:pt x="1203" y="589"/>
                    <a:pt x="1203" y="577"/>
                    <a:pt x="1203" y="577"/>
                  </a:cubicBezTo>
                  <a:cubicBezTo>
                    <a:pt x="1227" y="565"/>
                    <a:pt x="1251" y="554"/>
                    <a:pt x="1274" y="542"/>
                  </a:cubicBezTo>
                  <a:cubicBezTo>
                    <a:pt x="1298" y="530"/>
                    <a:pt x="1322" y="506"/>
                    <a:pt x="1334" y="482"/>
                  </a:cubicBezTo>
                  <a:close/>
                  <a:moveTo>
                    <a:pt x="179" y="489"/>
                  </a:moveTo>
                  <a:cubicBezTo>
                    <a:pt x="190" y="489"/>
                    <a:pt x="199" y="498"/>
                    <a:pt x="191" y="506"/>
                  </a:cubicBezTo>
                  <a:cubicBezTo>
                    <a:pt x="167" y="530"/>
                    <a:pt x="155" y="565"/>
                    <a:pt x="155" y="589"/>
                  </a:cubicBezTo>
                  <a:cubicBezTo>
                    <a:pt x="143" y="613"/>
                    <a:pt x="143" y="649"/>
                    <a:pt x="131" y="661"/>
                  </a:cubicBezTo>
                  <a:cubicBezTo>
                    <a:pt x="131" y="667"/>
                    <a:pt x="128" y="670"/>
                    <a:pt x="125" y="670"/>
                  </a:cubicBezTo>
                  <a:cubicBezTo>
                    <a:pt x="122" y="670"/>
                    <a:pt x="119" y="667"/>
                    <a:pt x="119" y="661"/>
                  </a:cubicBezTo>
                  <a:cubicBezTo>
                    <a:pt x="108" y="613"/>
                    <a:pt x="143" y="542"/>
                    <a:pt x="167" y="494"/>
                  </a:cubicBezTo>
                  <a:cubicBezTo>
                    <a:pt x="171" y="491"/>
                    <a:pt x="175" y="489"/>
                    <a:pt x="179" y="489"/>
                  </a:cubicBezTo>
                  <a:close/>
                  <a:moveTo>
                    <a:pt x="250" y="720"/>
                  </a:moveTo>
                  <a:cubicBezTo>
                    <a:pt x="262" y="720"/>
                    <a:pt x="262" y="732"/>
                    <a:pt x="250" y="732"/>
                  </a:cubicBezTo>
                  <a:cubicBezTo>
                    <a:pt x="215" y="744"/>
                    <a:pt x="167" y="756"/>
                    <a:pt x="131" y="756"/>
                  </a:cubicBezTo>
                  <a:cubicBezTo>
                    <a:pt x="119" y="756"/>
                    <a:pt x="119" y="744"/>
                    <a:pt x="119" y="744"/>
                  </a:cubicBezTo>
                  <a:cubicBezTo>
                    <a:pt x="167" y="720"/>
                    <a:pt x="215" y="720"/>
                    <a:pt x="250" y="720"/>
                  </a:cubicBezTo>
                  <a:close/>
                  <a:moveTo>
                    <a:pt x="262" y="839"/>
                  </a:moveTo>
                  <a:cubicBezTo>
                    <a:pt x="274" y="839"/>
                    <a:pt x="274" y="851"/>
                    <a:pt x="262" y="851"/>
                  </a:cubicBezTo>
                  <a:cubicBezTo>
                    <a:pt x="239" y="851"/>
                    <a:pt x="215" y="851"/>
                    <a:pt x="191" y="863"/>
                  </a:cubicBezTo>
                  <a:cubicBezTo>
                    <a:pt x="179" y="863"/>
                    <a:pt x="167" y="875"/>
                    <a:pt x="155" y="875"/>
                  </a:cubicBezTo>
                  <a:cubicBezTo>
                    <a:pt x="143" y="875"/>
                    <a:pt x="143" y="863"/>
                    <a:pt x="143" y="863"/>
                  </a:cubicBezTo>
                  <a:cubicBezTo>
                    <a:pt x="155" y="851"/>
                    <a:pt x="179" y="839"/>
                    <a:pt x="191" y="839"/>
                  </a:cubicBezTo>
                  <a:close/>
                  <a:moveTo>
                    <a:pt x="304" y="907"/>
                  </a:moveTo>
                  <a:cubicBezTo>
                    <a:pt x="310" y="907"/>
                    <a:pt x="308" y="923"/>
                    <a:pt x="298" y="923"/>
                  </a:cubicBezTo>
                  <a:cubicBezTo>
                    <a:pt x="274" y="935"/>
                    <a:pt x="250" y="946"/>
                    <a:pt x="215" y="958"/>
                  </a:cubicBezTo>
                  <a:cubicBezTo>
                    <a:pt x="203" y="958"/>
                    <a:pt x="179" y="970"/>
                    <a:pt x="155" y="970"/>
                  </a:cubicBezTo>
                  <a:cubicBezTo>
                    <a:pt x="143" y="970"/>
                    <a:pt x="143" y="958"/>
                    <a:pt x="143" y="946"/>
                  </a:cubicBezTo>
                  <a:cubicBezTo>
                    <a:pt x="167" y="935"/>
                    <a:pt x="203" y="935"/>
                    <a:pt x="215" y="935"/>
                  </a:cubicBezTo>
                  <a:cubicBezTo>
                    <a:pt x="250" y="923"/>
                    <a:pt x="274" y="923"/>
                    <a:pt x="298" y="911"/>
                  </a:cubicBezTo>
                  <a:cubicBezTo>
                    <a:pt x="300" y="908"/>
                    <a:pt x="302" y="907"/>
                    <a:pt x="304" y="907"/>
                  </a:cubicBezTo>
                  <a:close/>
                  <a:moveTo>
                    <a:pt x="334" y="958"/>
                  </a:moveTo>
                  <a:cubicBezTo>
                    <a:pt x="346" y="958"/>
                    <a:pt x="346" y="970"/>
                    <a:pt x="346" y="970"/>
                  </a:cubicBezTo>
                  <a:cubicBezTo>
                    <a:pt x="310" y="982"/>
                    <a:pt x="274" y="994"/>
                    <a:pt x="250" y="1006"/>
                  </a:cubicBezTo>
                  <a:cubicBezTo>
                    <a:pt x="215" y="1018"/>
                    <a:pt x="179" y="1042"/>
                    <a:pt x="143" y="1042"/>
                  </a:cubicBezTo>
                  <a:cubicBezTo>
                    <a:pt x="143" y="1042"/>
                    <a:pt x="143" y="1030"/>
                    <a:pt x="143" y="1030"/>
                  </a:cubicBezTo>
                  <a:cubicBezTo>
                    <a:pt x="167" y="1006"/>
                    <a:pt x="203" y="994"/>
                    <a:pt x="239" y="994"/>
                  </a:cubicBezTo>
                  <a:cubicBezTo>
                    <a:pt x="262" y="982"/>
                    <a:pt x="298" y="970"/>
                    <a:pt x="334" y="958"/>
                  </a:cubicBezTo>
                  <a:close/>
                  <a:moveTo>
                    <a:pt x="722" y="1"/>
                  </a:moveTo>
                  <a:cubicBezTo>
                    <a:pt x="641" y="1"/>
                    <a:pt x="555" y="20"/>
                    <a:pt x="465" y="65"/>
                  </a:cubicBezTo>
                  <a:cubicBezTo>
                    <a:pt x="215" y="184"/>
                    <a:pt x="24" y="423"/>
                    <a:pt x="0" y="708"/>
                  </a:cubicBezTo>
                  <a:cubicBezTo>
                    <a:pt x="0" y="768"/>
                    <a:pt x="0" y="839"/>
                    <a:pt x="24" y="899"/>
                  </a:cubicBezTo>
                  <a:cubicBezTo>
                    <a:pt x="36" y="958"/>
                    <a:pt x="60" y="1006"/>
                    <a:pt x="108" y="1054"/>
                  </a:cubicBezTo>
                  <a:lnTo>
                    <a:pt x="346" y="1018"/>
                  </a:lnTo>
                  <a:cubicBezTo>
                    <a:pt x="405" y="958"/>
                    <a:pt x="310" y="768"/>
                    <a:pt x="298" y="696"/>
                  </a:cubicBezTo>
                  <a:cubicBezTo>
                    <a:pt x="298" y="577"/>
                    <a:pt x="346" y="482"/>
                    <a:pt x="441" y="423"/>
                  </a:cubicBezTo>
                  <a:cubicBezTo>
                    <a:pt x="453" y="411"/>
                    <a:pt x="465" y="399"/>
                    <a:pt x="489" y="387"/>
                  </a:cubicBezTo>
                  <a:lnTo>
                    <a:pt x="500" y="387"/>
                  </a:lnTo>
                  <a:cubicBezTo>
                    <a:pt x="554" y="353"/>
                    <a:pt x="619" y="339"/>
                    <a:pt x="685" y="339"/>
                  </a:cubicBezTo>
                  <a:cubicBezTo>
                    <a:pt x="736" y="339"/>
                    <a:pt x="787" y="347"/>
                    <a:pt x="834" y="363"/>
                  </a:cubicBezTo>
                  <a:cubicBezTo>
                    <a:pt x="905" y="399"/>
                    <a:pt x="977" y="435"/>
                    <a:pt x="1036" y="482"/>
                  </a:cubicBezTo>
                  <a:cubicBezTo>
                    <a:pt x="1084" y="518"/>
                    <a:pt x="1155" y="625"/>
                    <a:pt x="1215" y="661"/>
                  </a:cubicBezTo>
                  <a:cubicBezTo>
                    <a:pt x="1274" y="649"/>
                    <a:pt x="1322" y="589"/>
                    <a:pt x="1370" y="470"/>
                  </a:cubicBezTo>
                  <a:cubicBezTo>
                    <a:pt x="1370" y="399"/>
                    <a:pt x="1298" y="327"/>
                    <a:pt x="1251" y="280"/>
                  </a:cubicBezTo>
                  <a:cubicBezTo>
                    <a:pt x="1098" y="119"/>
                    <a:pt x="922" y="1"/>
                    <a:pt x="72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3295650" y="1180625"/>
              <a:ext cx="1500" cy="325"/>
            </a:xfrm>
            <a:custGeom>
              <a:rect b="b" l="l" r="r" t="t"/>
              <a:pathLst>
                <a:path extrusionOk="0" h="13" w="60">
                  <a:moveTo>
                    <a:pt x="0" y="1"/>
                  </a:moveTo>
                  <a:lnTo>
                    <a:pt x="36" y="13"/>
                  </a:lnTo>
                  <a:lnTo>
                    <a:pt x="60" y="13"/>
                  </a:lnTo>
                  <a:cubicBezTo>
                    <a:pt x="48" y="13"/>
                    <a:pt x="24" y="1"/>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3346525" y="1152950"/>
              <a:ext cx="5400" cy="2100"/>
            </a:xfrm>
            <a:custGeom>
              <a:rect b="b" l="l" r="r" t="t"/>
              <a:pathLst>
                <a:path extrusionOk="0" h="84" w="216">
                  <a:moveTo>
                    <a:pt x="156" y="1"/>
                  </a:moveTo>
                  <a:cubicBezTo>
                    <a:pt x="132" y="1"/>
                    <a:pt x="120" y="1"/>
                    <a:pt x="96" y="12"/>
                  </a:cubicBezTo>
                  <a:cubicBezTo>
                    <a:pt x="61" y="24"/>
                    <a:pt x="25" y="48"/>
                    <a:pt x="1" y="72"/>
                  </a:cubicBezTo>
                  <a:cubicBezTo>
                    <a:pt x="30" y="57"/>
                    <a:pt x="64" y="47"/>
                    <a:pt x="97" y="47"/>
                  </a:cubicBezTo>
                  <a:cubicBezTo>
                    <a:pt x="118" y="47"/>
                    <a:pt x="138" y="51"/>
                    <a:pt x="156" y="60"/>
                  </a:cubicBezTo>
                  <a:cubicBezTo>
                    <a:pt x="180" y="60"/>
                    <a:pt x="203" y="72"/>
                    <a:pt x="215" y="84"/>
                  </a:cubicBezTo>
                  <a:cubicBezTo>
                    <a:pt x="215" y="60"/>
                    <a:pt x="215" y="36"/>
                    <a:pt x="215" y="12"/>
                  </a:cubicBezTo>
                  <a:cubicBezTo>
                    <a:pt x="191" y="1"/>
                    <a:pt x="156" y="1"/>
                    <a:pt x="15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3237600" y="1328275"/>
              <a:ext cx="1500" cy="1800"/>
            </a:xfrm>
            <a:custGeom>
              <a:rect b="b" l="l" r="r" t="t"/>
              <a:pathLst>
                <a:path extrusionOk="0" h="72" w="60">
                  <a:moveTo>
                    <a:pt x="48" y="0"/>
                  </a:moveTo>
                  <a:cubicBezTo>
                    <a:pt x="36" y="12"/>
                    <a:pt x="12" y="36"/>
                    <a:pt x="0" y="48"/>
                  </a:cubicBezTo>
                  <a:cubicBezTo>
                    <a:pt x="24" y="60"/>
                    <a:pt x="36" y="60"/>
                    <a:pt x="60" y="72"/>
                  </a:cubicBezTo>
                  <a:cubicBezTo>
                    <a:pt x="60" y="48"/>
                    <a:pt x="60" y="24"/>
                    <a:pt x="4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3333150" y="1355350"/>
              <a:ext cx="325" cy="3000"/>
            </a:xfrm>
            <a:custGeom>
              <a:rect b="b" l="l" r="r" t="t"/>
              <a:pathLst>
                <a:path extrusionOk="0" h="120" w="13">
                  <a:moveTo>
                    <a:pt x="0" y="1"/>
                  </a:moveTo>
                  <a:lnTo>
                    <a:pt x="0" y="25"/>
                  </a:lnTo>
                  <a:cubicBezTo>
                    <a:pt x="0" y="60"/>
                    <a:pt x="12" y="84"/>
                    <a:pt x="12" y="120"/>
                  </a:cubicBezTo>
                  <a:cubicBezTo>
                    <a:pt x="12" y="72"/>
                    <a:pt x="0" y="36"/>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3230750" y="1354525"/>
              <a:ext cx="4775" cy="3375"/>
            </a:xfrm>
            <a:custGeom>
              <a:rect b="b" l="l" r="r" t="t"/>
              <a:pathLst>
                <a:path extrusionOk="0" h="135" w="191">
                  <a:moveTo>
                    <a:pt x="80" y="0"/>
                  </a:moveTo>
                  <a:cubicBezTo>
                    <a:pt x="51" y="0"/>
                    <a:pt x="26" y="17"/>
                    <a:pt x="0" y="34"/>
                  </a:cubicBezTo>
                  <a:cubicBezTo>
                    <a:pt x="0" y="34"/>
                    <a:pt x="0" y="46"/>
                    <a:pt x="12" y="58"/>
                  </a:cubicBezTo>
                  <a:cubicBezTo>
                    <a:pt x="24" y="81"/>
                    <a:pt x="36" y="105"/>
                    <a:pt x="60" y="117"/>
                  </a:cubicBezTo>
                  <a:cubicBezTo>
                    <a:pt x="77" y="130"/>
                    <a:pt x="93" y="135"/>
                    <a:pt x="109" y="135"/>
                  </a:cubicBezTo>
                  <a:cubicBezTo>
                    <a:pt x="139" y="135"/>
                    <a:pt x="168" y="117"/>
                    <a:pt x="191" y="93"/>
                  </a:cubicBezTo>
                  <a:cubicBezTo>
                    <a:pt x="167" y="69"/>
                    <a:pt x="143" y="10"/>
                    <a:pt x="120" y="10"/>
                  </a:cubicBezTo>
                  <a:cubicBezTo>
                    <a:pt x="106" y="3"/>
                    <a:pt x="93" y="0"/>
                    <a:pt x="80"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3296225" y="1415775"/>
              <a:ext cx="4800" cy="3000"/>
            </a:xfrm>
            <a:custGeom>
              <a:rect b="b" l="l" r="r" t="t"/>
              <a:pathLst>
                <a:path extrusionOk="0" h="120" w="192">
                  <a:moveTo>
                    <a:pt x="168" y="1"/>
                  </a:moveTo>
                  <a:cubicBezTo>
                    <a:pt x="108" y="36"/>
                    <a:pt x="60" y="72"/>
                    <a:pt x="1" y="108"/>
                  </a:cubicBezTo>
                  <a:cubicBezTo>
                    <a:pt x="17" y="116"/>
                    <a:pt x="39" y="120"/>
                    <a:pt x="63" y="120"/>
                  </a:cubicBezTo>
                  <a:cubicBezTo>
                    <a:pt x="111" y="120"/>
                    <a:pt x="164" y="104"/>
                    <a:pt x="179" y="72"/>
                  </a:cubicBezTo>
                  <a:cubicBezTo>
                    <a:pt x="191" y="48"/>
                    <a:pt x="179" y="25"/>
                    <a:pt x="16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3294750" y="1419350"/>
              <a:ext cx="625" cy="25"/>
            </a:xfrm>
            <a:custGeom>
              <a:rect b="b" l="l" r="r" t="t"/>
              <a:pathLst>
                <a:path extrusionOk="0" h="1" w="25">
                  <a:moveTo>
                    <a:pt x="24" y="1"/>
                  </a:moveTo>
                  <a:cubicBezTo>
                    <a:pt x="24" y="1"/>
                    <a:pt x="12" y="1"/>
                    <a:pt x="0" y="1"/>
                  </a:cubicBezTo>
                  <a:cubicBezTo>
                    <a:pt x="12" y="1"/>
                    <a:pt x="12" y="1"/>
                    <a:pt x="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222125" y="1359825"/>
              <a:ext cx="5075" cy="6575"/>
            </a:xfrm>
            <a:custGeom>
              <a:rect b="b" l="l" r="r" t="t"/>
              <a:pathLst>
                <a:path extrusionOk="0" h="263" w="203">
                  <a:moveTo>
                    <a:pt x="60" y="0"/>
                  </a:moveTo>
                  <a:cubicBezTo>
                    <a:pt x="60" y="12"/>
                    <a:pt x="48" y="24"/>
                    <a:pt x="48" y="24"/>
                  </a:cubicBezTo>
                  <a:cubicBezTo>
                    <a:pt x="0" y="96"/>
                    <a:pt x="36" y="179"/>
                    <a:pt x="84" y="262"/>
                  </a:cubicBezTo>
                  <a:cubicBezTo>
                    <a:pt x="143" y="227"/>
                    <a:pt x="203" y="191"/>
                    <a:pt x="155" y="131"/>
                  </a:cubicBezTo>
                  <a:cubicBezTo>
                    <a:pt x="131" y="84"/>
                    <a:pt x="95" y="48"/>
                    <a:pt x="60"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3289375" y="1428575"/>
              <a:ext cx="4800" cy="2400"/>
            </a:xfrm>
            <a:custGeom>
              <a:rect b="b" l="l" r="r" t="t"/>
              <a:pathLst>
                <a:path extrusionOk="0" h="96" w="192">
                  <a:moveTo>
                    <a:pt x="191" y="1"/>
                  </a:moveTo>
                  <a:cubicBezTo>
                    <a:pt x="120" y="24"/>
                    <a:pt x="60" y="60"/>
                    <a:pt x="1" y="96"/>
                  </a:cubicBezTo>
                  <a:cubicBezTo>
                    <a:pt x="37" y="84"/>
                    <a:pt x="72" y="60"/>
                    <a:pt x="108" y="48"/>
                  </a:cubicBezTo>
                  <a:cubicBezTo>
                    <a:pt x="132" y="36"/>
                    <a:pt x="156" y="13"/>
                    <a:pt x="19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3270325" y="1399700"/>
              <a:ext cx="65525" cy="55200"/>
            </a:xfrm>
            <a:custGeom>
              <a:rect b="b" l="l" r="r" t="t"/>
              <a:pathLst>
                <a:path extrusionOk="0" h="2208" w="2621">
                  <a:moveTo>
                    <a:pt x="2043" y="176"/>
                  </a:moveTo>
                  <a:cubicBezTo>
                    <a:pt x="2049" y="176"/>
                    <a:pt x="2049" y="191"/>
                    <a:pt x="2049" y="191"/>
                  </a:cubicBezTo>
                  <a:cubicBezTo>
                    <a:pt x="1989" y="203"/>
                    <a:pt x="1942" y="215"/>
                    <a:pt x="1882" y="215"/>
                  </a:cubicBezTo>
                  <a:cubicBezTo>
                    <a:pt x="1882" y="215"/>
                    <a:pt x="1882" y="203"/>
                    <a:pt x="1882" y="203"/>
                  </a:cubicBezTo>
                  <a:cubicBezTo>
                    <a:pt x="1930" y="179"/>
                    <a:pt x="1989" y="179"/>
                    <a:pt x="2037" y="179"/>
                  </a:cubicBezTo>
                  <a:cubicBezTo>
                    <a:pt x="2039" y="177"/>
                    <a:pt x="2041" y="176"/>
                    <a:pt x="2043" y="176"/>
                  </a:cubicBezTo>
                  <a:close/>
                  <a:moveTo>
                    <a:pt x="1958" y="250"/>
                  </a:moveTo>
                  <a:cubicBezTo>
                    <a:pt x="2063" y="250"/>
                    <a:pt x="2172" y="280"/>
                    <a:pt x="2263" y="322"/>
                  </a:cubicBezTo>
                  <a:cubicBezTo>
                    <a:pt x="2180" y="298"/>
                    <a:pt x="2096" y="275"/>
                    <a:pt x="2013" y="275"/>
                  </a:cubicBezTo>
                  <a:cubicBezTo>
                    <a:pt x="1918" y="275"/>
                    <a:pt x="1846" y="298"/>
                    <a:pt x="1751" y="310"/>
                  </a:cubicBezTo>
                  <a:cubicBezTo>
                    <a:pt x="1751" y="307"/>
                    <a:pt x="1751" y="303"/>
                    <a:pt x="1751" y="298"/>
                  </a:cubicBezTo>
                  <a:cubicBezTo>
                    <a:pt x="1814" y="264"/>
                    <a:pt x="1886" y="250"/>
                    <a:pt x="1958" y="250"/>
                  </a:cubicBezTo>
                  <a:close/>
                  <a:moveTo>
                    <a:pt x="2430" y="763"/>
                  </a:moveTo>
                  <a:lnTo>
                    <a:pt x="2430" y="763"/>
                  </a:lnTo>
                  <a:cubicBezTo>
                    <a:pt x="2525" y="929"/>
                    <a:pt x="2442" y="1108"/>
                    <a:pt x="2287" y="1203"/>
                  </a:cubicBezTo>
                  <a:cubicBezTo>
                    <a:pt x="2177" y="1265"/>
                    <a:pt x="2044" y="1291"/>
                    <a:pt x="1912" y="1291"/>
                  </a:cubicBezTo>
                  <a:cubicBezTo>
                    <a:pt x="1788" y="1291"/>
                    <a:pt x="1665" y="1268"/>
                    <a:pt x="1561" y="1227"/>
                  </a:cubicBezTo>
                  <a:cubicBezTo>
                    <a:pt x="1549" y="1227"/>
                    <a:pt x="1549" y="1215"/>
                    <a:pt x="1561" y="1215"/>
                  </a:cubicBezTo>
                  <a:cubicBezTo>
                    <a:pt x="1670" y="1232"/>
                    <a:pt x="1780" y="1249"/>
                    <a:pt x="1889" y="1249"/>
                  </a:cubicBezTo>
                  <a:cubicBezTo>
                    <a:pt x="1934" y="1249"/>
                    <a:pt x="1980" y="1246"/>
                    <a:pt x="2025" y="1239"/>
                  </a:cubicBezTo>
                  <a:cubicBezTo>
                    <a:pt x="2251" y="1203"/>
                    <a:pt x="2513" y="1049"/>
                    <a:pt x="2418" y="775"/>
                  </a:cubicBezTo>
                  <a:cubicBezTo>
                    <a:pt x="2406" y="763"/>
                    <a:pt x="2430" y="763"/>
                    <a:pt x="2430" y="763"/>
                  </a:cubicBezTo>
                  <a:close/>
                  <a:moveTo>
                    <a:pt x="2180" y="1334"/>
                  </a:moveTo>
                  <a:cubicBezTo>
                    <a:pt x="2180" y="1334"/>
                    <a:pt x="2192" y="1346"/>
                    <a:pt x="2180" y="1346"/>
                  </a:cubicBezTo>
                  <a:cubicBezTo>
                    <a:pt x="2118" y="1374"/>
                    <a:pt x="2044" y="1393"/>
                    <a:pt x="1971" y="1393"/>
                  </a:cubicBezTo>
                  <a:cubicBezTo>
                    <a:pt x="1919" y="1393"/>
                    <a:pt x="1868" y="1383"/>
                    <a:pt x="1823" y="1358"/>
                  </a:cubicBezTo>
                  <a:cubicBezTo>
                    <a:pt x="1823" y="1358"/>
                    <a:pt x="1823" y="1346"/>
                    <a:pt x="1823" y="1346"/>
                  </a:cubicBezTo>
                  <a:cubicBezTo>
                    <a:pt x="1882" y="1358"/>
                    <a:pt x="1942" y="1370"/>
                    <a:pt x="2001" y="1370"/>
                  </a:cubicBezTo>
                  <a:cubicBezTo>
                    <a:pt x="2061" y="1370"/>
                    <a:pt x="2120" y="1358"/>
                    <a:pt x="2180" y="1334"/>
                  </a:cubicBezTo>
                  <a:close/>
                  <a:moveTo>
                    <a:pt x="1942" y="1430"/>
                  </a:moveTo>
                  <a:cubicBezTo>
                    <a:pt x="1966" y="1430"/>
                    <a:pt x="1977" y="1430"/>
                    <a:pt x="2001" y="1441"/>
                  </a:cubicBezTo>
                  <a:lnTo>
                    <a:pt x="1942" y="1441"/>
                  </a:lnTo>
                  <a:lnTo>
                    <a:pt x="1942" y="1430"/>
                  </a:lnTo>
                  <a:close/>
                  <a:moveTo>
                    <a:pt x="1885" y="377"/>
                  </a:moveTo>
                  <a:cubicBezTo>
                    <a:pt x="1988" y="377"/>
                    <a:pt x="2084" y="396"/>
                    <a:pt x="2168" y="441"/>
                  </a:cubicBezTo>
                  <a:cubicBezTo>
                    <a:pt x="2394" y="560"/>
                    <a:pt x="2466" y="1049"/>
                    <a:pt x="2061" y="1084"/>
                  </a:cubicBezTo>
                  <a:cubicBezTo>
                    <a:pt x="2028" y="1090"/>
                    <a:pt x="1995" y="1092"/>
                    <a:pt x="1963" y="1092"/>
                  </a:cubicBezTo>
                  <a:cubicBezTo>
                    <a:pt x="1865" y="1092"/>
                    <a:pt x="1769" y="1072"/>
                    <a:pt x="1680" y="1072"/>
                  </a:cubicBezTo>
                  <a:cubicBezTo>
                    <a:pt x="1513" y="1084"/>
                    <a:pt x="1334" y="1108"/>
                    <a:pt x="1168" y="1156"/>
                  </a:cubicBezTo>
                  <a:cubicBezTo>
                    <a:pt x="858" y="1251"/>
                    <a:pt x="525" y="1406"/>
                    <a:pt x="322" y="1691"/>
                  </a:cubicBezTo>
                  <a:cubicBezTo>
                    <a:pt x="315" y="1703"/>
                    <a:pt x="303" y="1709"/>
                    <a:pt x="291" y="1709"/>
                  </a:cubicBezTo>
                  <a:cubicBezTo>
                    <a:pt x="268" y="1709"/>
                    <a:pt x="247" y="1687"/>
                    <a:pt x="263" y="1656"/>
                  </a:cubicBezTo>
                  <a:cubicBezTo>
                    <a:pt x="275" y="1644"/>
                    <a:pt x="275" y="1644"/>
                    <a:pt x="287" y="1632"/>
                  </a:cubicBezTo>
                  <a:cubicBezTo>
                    <a:pt x="287" y="1620"/>
                    <a:pt x="299" y="1596"/>
                    <a:pt x="299" y="1584"/>
                  </a:cubicBezTo>
                  <a:cubicBezTo>
                    <a:pt x="394" y="1275"/>
                    <a:pt x="703" y="929"/>
                    <a:pt x="977" y="727"/>
                  </a:cubicBezTo>
                  <a:cubicBezTo>
                    <a:pt x="1218" y="549"/>
                    <a:pt x="1579" y="377"/>
                    <a:pt x="1885" y="377"/>
                  </a:cubicBezTo>
                  <a:close/>
                  <a:moveTo>
                    <a:pt x="2180" y="1"/>
                  </a:moveTo>
                  <a:cubicBezTo>
                    <a:pt x="1715" y="108"/>
                    <a:pt x="1263" y="322"/>
                    <a:pt x="882" y="620"/>
                  </a:cubicBezTo>
                  <a:cubicBezTo>
                    <a:pt x="477" y="941"/>
                    <a:pt x="156" y="1370"/>
                    <a:pt x="1" y="1822"/>
                  </a:cubicBezTo>
                  <a:cubicBezTo>
                    <a:pt x="84" y="1930"/>
                    <a:pt x="168" y="2025"/>
                    <a:pt x="263" y="2096"/>
                  </a:cubicBezTo>
                  <a:cubicBezTo>
                    <a:pt x="322" y="2132"/>
                    <a:pt x="370" y="2168"/>
                    <a:pt x="442" y="2192"/>
                  </a:cubicBezTo>
                  <a:cubicBezTo>
                    <a:pt x="477" y="2203"/>
                    <a:pt x="513" y="2203"/>
                    <a:pt x="549" y="2203"/>
                  </a:cubicBezTo>
                  <a:cubicBezTo>
                    <a:pt x="575" y="2206"/>
                    <a:pt x="603" y="2208"/>
                    <a:pt x="630" y="2208"/>
                  </a:cubicBezTo>
                  <a:cubicBezTo>
                    <a:pt x="726" y="2208"/>
                    <a:pt x="825" y="2190"/>
                    <a:pt x="918" y="2144"/>
                  </a:cubicBezTo>
                  <a:cubicBezTo>
                    <a:pt x="1037" y="2084"/>
                    <a:pt x="1144" y="1953"/>
                    <a:pt x="1120" y="1846"/>
                  </a:cubicBezTo>
                  <a:cubicBezTo>
                    <a:pt x="1120" y="1811"/>
                    <a:pt x="1096" y="1775"/>
                    <a:pt x="1108" y="1727"/>
                  </a:cubicBezTo>
                  <a:cubicBezTo>
                    <a:pt x="1125" y="1660"/>
                    <a:pt x="1196" y="1628"/>
                    <a:pt x="1265" y="1628"/>
                  </a:cubicBezTo>
                  <a:cubicBezTo>
                    <a:pt x="1294" y="1628"/>
                    <a:pt x="1322" y="1633"/>
                    <a:pt x="1346" y="1644"/>
                  </a:cubicBezTo>
                  <a:cubicBezTo>
                    <a:pt x="1418" y="1680"/>
                    <a:pt x="1465" y="1763"/>
                    <a:pt x="1525" y="1811"/>
                  </a:cubicBezTo>
                  <a:cubicBezTo>
                    <a:pt x="1573" y="1846"/>
                    <a:pt x="1632" y="1870"/>
                    <a:pt x="1704" y="1882"/>
                  </a:cubicBezTo>
                  <a:cubicBezTo>
                    <a:pt x="1715" y="1870"/>
                    <a:pt x="1739" y="1846"/>
                    <a:pt x="1763" y="1834"/>
                  </a:cubicBezTo>
                  <a:cubicBezTo>
                    <a:pt x="1767" y="1827"/>
                    <a:pt x="1772" y="1824"/>
                    <a:pt x="1778" y="1824"/>
                  </a:cubicBezTo>
                  <a:cubicBezTo>
                    <a:pt x="1792" y="1824"/>
                    <a:pt x="1807" y="1841"/>
                    <a:pt x="1799" y="1858"/>
                  </a:cubicBezTo>
                  <a:cubicBezTo>
                    <a:pt x="1787" y="1870"/>
                    <a:pt x="1787" y="1882"/>
                    <a:pt x="1775" y="1894"/>
                  </a:cubicBezTo>
                  <a:cubicBezTo>
                    <a:pt x="1870" y="1894"/>
                    <a:pt x="1966" y="1882"/>
                    <a:pt x="2049" y="1834"/>
                  </a:cubicBezTo>
                  <a:cubicBezTo>
                    <a:pt x="2168" y="1787"/>
                    <a:pt x="2287" y="1691"/>
                    <a:pt x="2370" y="1584"/>
                  </a:cubicBezTo>
                  <a:cubicBezTo>
                    <a:pt x="2513" y="1370"/>
                    <a:pt x="2597" y="1132"/>
                    <a:pt x="2608" y="894"/>
                  </a:cubicBezTo>
                  <a:cubicBezTo>
                    <a:pt x="2620" y="775"/>
                    <a:pt x="2597" y="644"/>
                    <a:pt x="2561" y="537"/>
                  </a:cubicBezTo>
                  <a:cubicBezTo>
                    <a:pt x="2489" y="334"/>
                    <a:pt x="2382" y="156"/>
                    <a:pt x="2204" y="25"/>
                  </a:cubicBezTo>
                  <a:cubicBezTo>
                    <a:pt x="2204" y="25"/>
                    <a:pt x="2192" y="13"/>
                    <a:pt x="218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3316775" y="1394350"/>
              <a:ext cx="1800" cy="325"/>
            </a:xfrm>
            <a:custGeom>
              <a:rect b="b" l="l" r="r" t="t"/>
              <a:pathLst>
                <a:path extrusionOk="0" h="13" w="72">
                  <a:moveTo>
                    <a:pt x="72" y="0"/>
                  </a:moveTo>
                  <a:cubicBezTo>
                    <a:pt x="48" y="0"/>
                    <a:pt x="24" y="12"/>
                    <a:pt x="0" y="12"/>
                  </a:cubicBezTo>
                  <a:lnTo>
                    <a:pt x="72" y="12"/>
                  </a:lnTo>
                  <a:lnTo>
                    <a:pt x="72"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3295350" y="1339875"/>
              <a:ext cx="3300" cy="325"/>
            </a:xfrm>
            <a:custGeom>
              <a:rect b="b" l="l" r="r" t="t"/>
              <a:pathLst>
                <a:path extrusionOk="0" h="13" w="132">
                  <a:moveTo>
                    <a:pt x="0" y="1"/>
                  </a:moveTo>
                  <a:lnTo>
                    <a:pt x="0" y="13"/>
                  </a:lnTo>
                  <a:cubicBezTo>
                    <a:pt x="48" y="1"/>
                    <a:pt x="95" y="1"/>
                    <a:pt x="13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3277475" y="1343150"/>
              <a:ext cx="2700" cy="925"/>
            </a:xfrm>
            <a:custGeom>
              <a:rect b="b" l="l" r="r" t="t"/>
              <a:pathLst>
                <a:path extrusionOk="0" h="37" w="108">
                  <a:moveTo>
                    <a:pt x="108" y="1"/>
                  </a:moveTo>
                  <a:cubicBezTo>
                    <a:pt x="108" y="1"/>
                    <a:pt x="108" y="1"/>
                    <a:pt x="108" y="1"/>
                  </a:cubicBezTo>
                  <a:cubicBezTo>
                    <a:pt x="72" y="12"/>
                    <a:pt x="36" y="24"/>
                    <a:pt x="1" y="36"/>
                  </a:cubicBezTo>
                  <a:cubicBezTo>
                    <a:pt x="36" y="24"/>
                    <a:pt x="72" y="12"/>
                    <a:pt x="10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3203650" y="1321575"/>
              <a:ext cx="38825" cy="47500"/>
            </a:xfrm>
            <a:custGeom>
              <a:rect b="b" l="l" r="r" t="t"/>
              <a:pathLst>
                <a:path extrusionOk="0" h="1900" w="1553">
                  <a:moveTo>
                    <a:pt x="984" y="240"/>
                  </a:moveTo>
                  <a:cubicBezTo>
                    <a:pt x="988" y="240"/>
                    <a:pt x="994" y="241"/>
                    <a:pt x="1001" y="244"/>
                  </a:cubicBezTo>
                  <a:cubicBezTo>
                    <a:pt x="1025" y="280"/>
                    <a:pt x="1037" y="304"/>
                    <a:pt x="1061" y="352"/>
                  </a:cubicBezTo>
                  <a:cubicBezTo>
                    <a:pt x="1061" y="364"/>
                    <a:pt x="1049" y="375"/>
                    <a:pt x="1037" y="375"/>
                  </a:cubicBezTo>
                  <a:cubicBezTo>
                    <a:pt x="989" y="364"/>
                    <a:pt x="953" y="364"/>
                    <a:pt x="906" y="352"/>
                  </a:cubicBezTo>
                  <a:cubicBezTo>
                    <a:pt x="882" y="352"/>
                    <a:pt x="882" y="304"/>
                    <a:pt x="918" y="304"/>
                  </a:cubicBezTo>
                  <a:cubicBezTo>
                    <a:pt x="942" y="316"/>
                    <a:pt x="977" y="316"/>
                    <a:pt x="1001" y="328"/>
                  </a:cubicBezTo>
                  <a:cubicBezTo>
                    <a:pt x="989" y="304"/>
                    <a:pt x="989" y="280"/>
                    <a:pt x="977" y="256"/>
                  </a:cubicBezTo>
                  <a:cubicBezTo>
                    <a:pt x="969" y="248"/>
                    <a:pt x="972" y="240"/>
                    <a:pt x="984" y="240"/>
                  </a:cubicBezTo>
                  <a:close/>
                  <a:moveTo>
                    <a:pt x="743" y="859"/>
                  </a:moveTo>
                  <a:cubicBezTo>
                    <a:pt x="745" y="859"/>
                    <a:pt x="748" y="860"/>
                    <a:pt x="751" y="864"/>
                  </a:cubicBezTo>
                  <a:cubicBezTo>
                    <a:pt x="775" y="887"/>
                    <a:pt x="823" y="923"/>
                    <a:pt x="834" y="971"/>
                  </a:cubicBezTo>
                  <a:cubicBezTo>
                    <a:pt x="834" y="971"/>
                    <a:pt x="834" y="976"/>
                    <a:pt x="831" y="976"/>
                  </a:cubicBezTo>
                  <a:cubicBezTo>
                    <a:pt x="829" y="976"/>
                    <a:pt x="826" y="975"/>
                    <a:pt x="823" y="971"/>
                  </a:cubicBezTo>
                  <a:cubicBezTo>
                    <a:pt x="811" y="959"/>
                    <a:pt x="799" y="947"/>
                    <a:pt x="787" y="923"/>
                  </a:cubicBezTo>
                  <a:cubicBezTo>
                    <a:pt x="775" y="911"/>
                    <a:pt x="763" y="887"/>
                    <a:pt x="739" y="875"/>
                  </a:cubicBezTo>
                  <a:cubicBezTo>
                    <a:pt x="739" y="867"/>
                    <a:pt x="739" y="859"/>
                    <a:pt x="743" y="859"/>
                  </a:cubicBezTo>
                  <a:close/>
                  <a:moveTo>
                    <a:pt x="717" y="918"/>
                  </a:moveTo>
                  <a:cubicBezTo>
                    <a:pt x="720" y="918"/>
                    <a:pt x="724" y="920"/>
                    <a:pt x="727" y="923"/>
                  </a:cubicBezTo>
                  <a:lnTo>
                    <a:pt x="751" y="959"/>
                  </a:lnTo>
                  <a:cubicBezTo>
                    <a:pt x="751" y="959"/>
                    <a:pt x="751" y="971"/>
                    <a:pt x="751" y="983"/>
                  </a:cubicBezTo>
                  <a:cubicBezTo>
                    <a:pt x="739" y="983"/>
                    <a:pt x="727" y="971"/>
                    <a:pt x="727" y="959"/>
                  </a:cubicBezTo>
                  <a:lnTo>
                    <a:pt x="703" y="935"/>
                  </a:lnTo>
                  <a:cubicBezTo>
                    <a:pt x="703" y="927"/>
                    <a:pt x="709" y="918"/>
                    <a:pt x="717" y="918"/>
                  </a:cubicBezTo>
                  <a:close/>
                  <a:moveTo>
                    <a:pt x="647" y="989"/>
                  </a:moveTo>
                  <a:cubicBezTo>
                    <a:pt x="649" y="989"/>
                    <a:pt x="652" y="991"/>
                    <a:pt x="656" y="995"/>
                  </a:cubicBezTo>
                  <a:lnTo>
                    <a:pt x="668" y="1018"/>
                  </a:lnTo>
                  <a:cubicBezTo>
                    <a:pt x="668" y="1018"/>
                    <a:pt x="680" y="1030"/>
                    <a:pt x="680" y="1030"/>
                  </a:cubicBezTo>
                  <a:lnTo>
                    <a:pt x="656" y="1018"/>
                  </a:lnTo>
                  <a:lnTo>
                    <a:pt x="644" y="995"/>
                  </a:lnTo>
                  <a:cubicBezTo>
                    <a:pt x="644" y="995"/>
                    <a:pt x="644" y="989"/>
                    <a:pt x="647" y="989"/>
                  </a:cubicBezTo>
                  <a:close/>
                  <a:moveTo>
                    <a:pt x="581" y="1033"/>
                  </a:moveTo>
                  <a:cubicBezTo>
                    <a:pt x="584" y="1033"/>
                    <a:pt x="590" y="1036"/>
                    <a:pt x="596" y="1042"/>
                  </a:cubicBezTo>
                  <a:lnTo>
                    <a:pt x="608" y="1066"/>
                  </a:lnTo>
                  <a:cubicBezTo>
                    <a:pt x="608" y="1066"/>
                    <a:pt x="603" y="1071"/>
                    <a:pt x="599" y="1071"/>
                  </a:cubicBezTo>
                  <a:cubicBezTo>
                    <a:pt x="598" y="1071"/>
                    <a:pt x="596" y="1070"/>
                    <a:pt x="596" y="1066"/>
                  </a:cubicBezTo>
                  <a:lnTo>
                    <a:pt x="584" y="1042"/>
                  </a:lnTo>
                  <a:cubicBezTo>
                    <a:pt x="578" y="1036"/>
                    <a:pt x="578" y="1033"/>
                    <a:pt x="581" y="1033"/>
                  </a:cubicBezTo>
                  <a:close/>
                  <a:moveTo>
                    <a:pt x="1212" y="1"/>
                  </a:moveTo>
                  <a:cubicBezTo>
                    <a:pt x="1168" y="1"/>
                    <a:pt x="1125" y="35"/>
                    <a:pt x="1061" y="78"/>
                  </a:cubicBezTo>
                  <a:cubicBezTo>
                    <a:pt x="953" y="149"/>
                    <a:pt x="846" y="233"/>
                    <a:pt x="739" y="304"/>
                  </a:cubicBezTo>
                  <a:cubicBezTo>
                    <a:pt x="739" y="308"/>
                    <a:pt x="738" y="309"/>
                    <a:pt x="736" y="309"/>
                  </a:cubicBezTo>
                  <a:cubicBezTo>
                    <a:pt x="731" y="309"/>
                    <a:pt x="723" y="304"/>
                    <a:pt x="715" y="304"/>
                  </a:cubicBezTo>
                  <a:cubicBezTo>
                    <a:pt x="620" y="316"/>
                    <a:pt x="584" y="352"/>
                    <a:pt x="620" y="411"/>
                  </a:cubicBezTo>
                  <a:cubicBezTo>
                    <a:pt x="632" y="447"/>
                    <a:pt x="656" y="483"/>
                    <a:pt x="668" y="506"/>
                  </a:cubicBezTo>
                  <a:cubicBezTo>
                    <a:pt x="715" y="590"/>
                    <a:pt x="751" y="673"/>
                    <a:pt x="811" y="756"/>
                  </a:cubicBezTo>
                  <a:cubicBezTo>
                    <a:pt x="811" y="756"/>
                    <a:pt x="811" y="768"/>
                    <a:pt x="811" y="768"/>
                  </a:cubicBezTo>
                  <a:cubicBezTo>
                    <a:pt x="823" y="780"/>
                    <a:pt x="834" y="804"/>
                    <a:pt x="846" y="816"/>
                  </a:cubicBezTo>
                  <a:cubicBezTo>
                    <a:pt x="870" y="840"/>
                    <a:pt x="894" y="864"/>
                    <a:pt x="894" y="899"/>
                  </a:cubicBezTo>
                  <a:cubicBezTo>
                    <a:pt x="894" y="899"/>
                    <a:pt x="894" y="911"/>
                    <a:pt x="882" y="911"/>
                  </a:cubicBezTo>
                  <a:cubicBezTo>
                    <a:pt x="858" y="899"/>
                    <a:pt x="834" y="864"/>
                    <a:pt x="823" y="840"/>
                  </a:cubicBezTo>
                  <a:lnTo>
                    <a:pt x="787" y="780"/>
                  </a:lnTo>
                  <a:cubicBezTo>
                    <a:pt x="608" y="911"/>
                    <a:pt x="442" y="1030"/>
                    <a:pt x="263" y="1149"/>
                  </a:cubicBezTo>
                  <a:lnTo>
                    <a:pt x="239" y="1149"/>
                  </a:lnTo>
                  <a:cubicBezTo>
                    <a:pt x="215" y="1137"/>
                    <a:pt x="203" y="1126"/>
                    <a:pt x="180" y="1114"/>
                  </a:cubicBezTo>
                  <a:cubicBezTo>
                    <a:pt x="161" y="1076"/>
                    <a:pt x="140" y="1056"/>
                    <a:pt x="117" y="1056"/>
                  </a:cubicBezTo>
                  <a:cubicBezTo>
                    <a:pt x="82" y="1056"/>
                    <a:pt x="44" y="1099"/>
                    <a:pt x="1" y="1185"/>
                  </a:cubicBezTo>
                  <a:cubicBezTo>
                    <a:pt x="1" y="1197"/>
                    <a:pt x="25" y="1233"/>
                    <a:pt x="49" y="1256"/>
                  </a:cubicBezTo>
                  <a:cubicBezTo>
                    <a:pt x="57" y="1256"/>
                    <a:pt x="64" y="1251"/>
                    <a:pt x="72" y="1251"/>
                  </a:cubicBezTo>
                  <a:cubicBezTo>
                    <a:pt x="76" y="1251"/>
                    <a:pt x="80" y="1253"/>
                    <a:pt x="84" y="1256"/>
                  </a:cubicBezTo>
                  <a:cubicBezTo>
                    <a:pt x="239" y="1423"/>
                    <a:pt x="382" y="1590"/>
                    <a:pt x="537" y="1745"/>
                  </a:cubicBezTo>
                  <a:cubicBezTo>
                    <a:pt x="572" y="1780"/>
                    <a:pt x="608" y="1840"/>
                    <a:pt x="644" y="1864"/>
                  </a:cubicBezTo>
                  <a:cubicBezTo>
                    <a:pt x="659" y="1887"/>
                    <a:pt x="680" y="1900"/>
                    <a:pt x="705" y="1900"/>
                  </a:cubicBezTo>
                  <a:cubicBezTo>
                    <a:pt x="719" y="1900"/>
                    <a:pt x="734" y="1896"/>
                    <a:pt x="751" y="1888"/>
                  </a:cubicBezTo>
                  <a:cubicBezTo>
                    <a:pt x="771" y="1890"/>
                    <a:pt x="787" y="1892"/>
                    <a:pt x="800" y="1892"/>
                  </a:cubicBezTo>
                  <a:cubicBezTo>
                    <a:pt x="842" y="1892"/>
                    <a:pt x="847" y="1876"/>
                    <a:pt x="811" y="1840"/>
                  </a:cubicBezTo>
                  <a:cubicBezTo>
                    <a:pt x="799" y="1768"/>
                    <a:pt x="715" y="1661"/>
                    <a:pt x="692" y="1590"/>
                  </a:cubicBezTo>
                  <a:cubicBezTo>
                    <a:pt x="692" y="1578"/>
                    <a:pt x="692" y="1566"/>
                    <a:pt x="692" y="1566"/>
                  </a:cubicBezTo>
                  <a:cubicBezTo>
                    <a:pt x="811" y="1483"/>
                    <a:pt x="918" y="1411"/>
                    <a:pt x="1025" y="1340"/>
                  </a:cubicBezTo>
                  <a:cubicBezTo>
                    <a:pt x="1025" y="1328"/>
                    <a:pt x="1049" y="1316"/>
                    <a:pt x="1061" y="1316"/>
                  </a:cubicBezTo>
                  <a:cubicBezTo>
                    <a:pt x="1096" y="1292"/>
                    <a:pt x="1144" y="1256"/>
                    <a:pt x="1180" y="1233"/>
                  </a:cubicBezTo>
                  <a:cubicBezTo>
                    <a:pt x="1183" y="1229"/>
                    <a:pt x="1187" y="1228"/>
                    <a:pt x="1190" y="1228"/>
                  </a:cubicBezTo>
                  <a:cubicBezTo>
                    <a:pt x="1199" y="1228"/>
                    <a:pt x="1207" y="1236"/>
                    <a:pt x="1215" y="1245"/>
                  </a:cubicBezTo>
                  <a:cubicBezTo>
                    <a:pt x="1244" y="1341"/>
                    <a:pt x="1296" y="1383"/>
                    <a:pt x="1384" y="1383"/>
                  </a:cubicBezTo>
                  <a:cubicBezTo>
                    <a:pt x="1405" y="1383"/>
                    <a:pt x="1428" y="1380"/>
                    <a:pt x="1454" y="1376"/>
                  </a:cubicBezTo>
                  <a:cubicBezTo>
                    <a:pt x="1442" y="1376"/>
                    <a:pt x="1430" y="1364"/>
                    <a:pt x="1430" y="1352"/>
                  </a:cubicBezTo>
                  <a:cubicBezTo>
                    <a:pt x="1394" y="1137"/>
                    <a:pt x="1334" y="947"/>
                    <a:pt x="1239" y="756"/>
                  </a:cubicBezTo>
                  <a:cubicBezTo>
                    <a:pt x="1227" y="745"/>
                    <a:pt x="1239" y="733"/>
                    <a:pt x="1251" y="733"/>
                  </a:cubicBezTo>
                  <a:cubicBezTo>
                    <a:pt x="1287" y="709"/>
                    <a:pt x="1477" y="661"/>
                    <a:pt x="1501" y="625"/>
                  </a:cubicBezTo>
                  <a:cubicBezTo>
                    <a:pt x="1553" y="517"/>
                    <a:pt x="1508" y="485"/>
                    <a:pt x="1437" y="485"/>
                  </a:cubicBezTo>
                  <a:cubicBezTo>
                    <a:pt x="1343" y="485"/>
                    <a:pt x="1202" y="541"/>
                    <a:pt x="1168" y="554"/>
                  </a:cubicBezTo>
                  <a:lnTo>
                    <a:pt x="1156" y="554"/>
                  </a:lnTo>
                  <a:cubicBezTo>
                    <a:pt x="1144" y="554"/>
                    <a:pt x="1120" y="542"/>
                    <a:pt x="1132" y="518"/>
                  </a:cubicBezTo>
                  <a:cubicBezTo>
                    <a:pt x="1204" y="447"/>
                    <a:pt x="1275" y="375"/>
                    <a:pt x="1334" y="292"/>
                  </a:cubicBezTo>
                  <a:cubicBezTo>
                    <a:pt x="1406" y="197"/>
                    <a:pt x="1418" y="149"/>
                    <a:pt x="1311" y="54"/>
                  </a:cubicBezTo>
                  <a:cubicBezTo>
                    <a:pt x="1273" y="16"/>
                    <a:pt x="1242" y="1"/>
                    <a:pt x="1212"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3225400" y="1343575"/>
              <a:ext cx="92875" cy="94850"/>
            </a:xfrm>
            <a:custGeom>
              <a:rect b="b" l="l" r="r" t="t"/>
              <a:pathLst>
                <a:path extrusionOk="0" h="3794" w="3715">
                  <a:moveTo>
                    <a:pt x="2631" y="217"/>
                  </a:moveTo>
                  <a:cubicBezTo>
                    <a:pt x="2649" y="217"/>
                    <a:pt x="2666" y="226"/>
                    <a:pt x="2679" y="246"/>
                  </a:cubicBezTo>
                  <a:cubicBezTo>
                    <a:pt x="2691" y="269"/>
                    <a:pt x="2679" y="317"/>
                    <a:pt x="2643" y="329"/>
                  </a:cubicBezTo>
                  <a:cubicBezTo>
                    <a:pt x="2631" y="329"/>
                    <a:pt x="2620" y="317"/>
                    <a:pt x="2631" y="305"/>
                  </a:cubicBezTo>
                  <a:cubicBezTo>
                    <a:pt x="2631" y="293"/>
                    <a:pt x="2631" y="293"/>
                    <a:pt x="2643" y="281"/>
                  </a:cubicBezTo>
                  <a:cubicBezTo>
                    <a:pt x="2643" y="281"/>
                    <a:pt x="2643" y="269"/>
                    <a:pt x="2643" y="269"/>
                  </a:cubicBezTo>
                  <a:cubicBezTo>
                    <a:pt x="2631" y="257"/>
                    <a:pt x="2620" y="257"/>
                    <a:pt x="2596" y="257"/>
                  </a:cubicBezTo>
                  <a:cubicBezTo>
                    <a:pt x="2594" y="259"/>
                    <a:pt x="2592" y="260"/>
                    <a:pt x="2591" y="260"/>
                  </a:cubicBezTo>
                  <a:cubicBezTo>
                    <a:pt x="2581" y="260"/>
                    <a:pt x="2574" y="234"/>
                    <a:pt x="2584" y="234"/>
                  </a:cubicBezTo>
                  <a:cubicBezTo>
                    <a:pt x="2600" y="223"/>
                    <a:pt x="2616" y="217"/>
                    <a:pt x="2631" y="217"/>
                  </a:cubicBezTo>
                  <a:close/>
                  <a:moveTo>
                    <a:pt x="2422" y="1458"/>
                  </a:moveTo>
                  <a:cubicBezTo>
                    <a:pt x="2432" y="1458"/>
                    <a:pt x="2439" y="1484"/>
                    <a:pt x="2429" y="1484"/>
                  </a:cubicBezTo>
                  <a:lnTo>
                    <a:pt x="2393" y="1508"/>
                  </a:lnTo>
                  <a:cubicBezTo>
                    <a:pt x="2381" y="1508"/>
                    <a:pt x="2369" y="1519"/>
                    <a:pt x="2358" y="1519"/>
                  </a:cubicBezTo>
                  <a:cubicBezTo>
                    <a:pt x="2358" y="1519"/>
                    <a:pt x="2346" y="1519"/>
                    <a:pt x="2346" y="1508"/>
                  </a:cubicBezTo>
                  <a:cubicBezTo>
                    <a:pt x="2358" y="1496"/>
                    <a:pt x="2369" y="1496"/>
                    <a:pt x="2381" y="1484"/>
                  </a:cubicBezTo>
                  <a:lnTo>
                    <a:pt x="2417" y="1460"/>
                  </a:lnTo>
                  <a:cubicBezTo>
                    <a:pt x="2419" y="1458"/>
                    <a:pt x="2421" y="1458"/>
                    <a:pt x="2422" y="1458"/>
                  </a:cubicBezTo>
                  <a:close/>
                  <a:moveTo>
                    <a:pt x="2430" y="1491"/>
                  </a:moveTo>
                  <a:cubicBezTo>
                    <a:pt x="2434" y="1491"/>
                    <a:pt x="2437" y="1492"/>
                    <a:pt x="2441" y="1496"/>
                  </a:cubicBezTo>
                  <a:cubicBezTo>
                    <a:pt x="2453" y="1496"/>
                    <a:pt x="2453" y="1519"/>
                    <a:pt x="2441" y="1531"/>
                  </a:cubicBezTo>
                  <a:lnTo>
                    <a:pt x="2417" y="1543"/>
                  </a:lnTo>
                  <a:cubicBezTo>
                    <a:pt x="2417" y="1543"/>
                    <a:pt x="2412" y="1549"/>
                    <a:pt x="2408" y="1549"/>
                  </a:cubicBezTo>
                  <a:cubicBezTo>
                    <a:pt x="2407" y="1549"/>
                    <a:pt x="2405" y="1547"/>
                    <a:pt x="2405" y="1543"/>
                  </a:cubicBezTo>
                  <a:cubicBezTo>
                    <a:pt x="2405" y="1543"/>
                    <a:pt x="2393" y="1543"/>
                    <a:pt x="2405" y="1531"/>
                  </a:cubicBezTo>
                  <a:lnTo>
                    <a:pt x="2405" y="1508"/>
                  </a:lnTo>
                  <a:cubicBezTo>
                    <a:pt x="2414" y="1499"/>
                    <a:pt x="2422" y="1491"/>
                    <a:pt x="2430" y="1491"/>
                  </a:cubicBezTo>
                  <a:close/>
                  <a:moveTo>
                    <a:pt x="1363" y="1568"/>
                  </a:moveTo>
                  <a:cubicBezTo>
                    <a:pt x="1364" y="1569"/>
                    <a:pt x="1365" y="1569"/>
                    <a:pt x="1366" y="1570"/>
                  </a:cubicBezTo>
                  <a:lnTo>
                    <a:pt x="1366" y="1570"/>
                  </a:lnTo>
                  <a:cubicBezTo>
                    <a:pt x="1365" y="1569"/>
                    <a:pt x="1364" y="1569"/>
                    <a:pt x="1363" y="1568"/>
                  </a:cubicBezTo>
                  <a:close/>
                  <a:moveTo>
                    <a:pt x="1366" y="1570"/>
                  </a:moveTo>
                  <a:cubicBezTo>
                    <a:pt x="1370" y="1573"/>
                    <a:pt x="1373" y="1579"/>
                    <a:pt x="1381" y="1579"/>
                  </a:cubicBezTo>
                  <a:cubicBezTo>
                    <a:pt x="1376" y="1576"/>
                    <a:pt x="1371" y="1573"/>
                    <a:pt x="1366" y="1570"/>
                  </a:cubicBezTo>
                  <a:close/>
                  <a:moveTo>
                    <a:pt x="643" y="1531"/>
                  </a:moveTo>
                  <a:lnTo>
                    <a:pt x="643" y="1531"/>
                  </a:lnTo>
                  <a:cubicBezTo>
                    <a:pt x="691" y="1555"/>
                    <a:pt x="726" y="1579"/>
                    <a:pt x="762" y="1615"/>
                  </a:cubicBezTo>
                  <a:cubicBezTo>
                    <a:pt x="715" y="1591"/>
                    <a:pt x="679" y="1567"/>
                    <a:pt x="643" y="1531"/>
                  </a:cubicBezTo>
                  <a:close/>
                  <a:moveTo>
                    <a:pt x="2483" y="287"/>
                  </a:moveTo>
                  <a:cubicBezTo>
                    <a:pt x="2493" y="287"/>
                    <a:pt x="2500" y="293"/>
                    <a:pt x="2500" y="305"/>
                  </a:cubicBezTo>
                  <a:lnTo>
                    <a:pt x="2512" y="341"/>
                  </a:lnTo>
                  <a:cubicBezTo>
                    <a:pt x="2518" y="335"/>
                    <a:pt x="2524" y="332"/>
                    <a:pt x="2529" y="332"/>
                  </a:cubicBezTo>
                  <a:cubicBezTo>
                    <a:pt x="2533" y="332"/>
                    <a:pt x="2536" y="335"/>
                    <a:pt x="2536" y="341"/>
                  </a:cubicBezTo>
                  <a:cubicBezTo>
                    <a:pt x="2536" y="376"/>
                    <a:pt x="2548" y="424"/>
                    <a:pt x="2560" y="460"/>
                  </a:cubicBezTo>
                  <a:cubicBezTo>
                    <a:pt x="2560" y="495"/>
                    <a:pt x="2528" y="517"/>
                    <a:pt x="2502" y="517"/>
                  </a:cubicBezTo>
                  <a:cubicBezTo>
                    <a:pt x="2492" y="517"/>
                    <a:pt x="2483" y="514"/>
                    <a:pt x="2477" y="507"/>
                  </a:cubicBezTo>
                  <a:cubicBezTo>
                    <a:pt x="2465" y="531"/>
                    <a:pt x="2441" y="555"/>
                    <a:pt x="2417" y="555"/>
                  </a:cubicBezTo>
                  <a:cubicBezTo>
                    <a:pt x="2408" y="557"/>
                    <a:pt x="2400" y="558"/>
                    <a:pt x="2393" y="558"/>
                  </a:cubicBezTo>
                  <a:cubicBezTo>
                    <a:pt x="2361" y="558"/>
                    <a:pt x="2343" y="539"/>
                    <a:pt x="2334" y="519"/>
                  </a:cubicBezTo>
                  <a:cubicBezTo>
                    <a:pt x="2334" y="531"/>
                    <a:pt x="2322" y="543"/>
                    <a:pt x="2310" y="555"/>
                  </a:cubicBezTo>
                  <a:cubicBezTo>
                    <a:pt x="2302" y="578"/>
                    <a:pt x="2285" y="586"/>
                    <a:pt x="2268" y="586"/>
                  </a:cubicBezTo>
                  <a:cubicBezTo>
                    <a:pt x="2258" y="586"/>
                    <a:pt x="2247" y="583"/>
                    <a:pt x="2239" y="579"/>
                  </a:cubicBezTo>
                  <a:cubicBezTo>
                    <a:pt x="2231" y="608"/>
                    <a:pt x="2207" y="623"/>
                    <a:pt x="2186" y="623"/>
                  </a:cubicBezTo>
                  <a:cubicBezTo>
                    <a:pt x="2172" y="623"/>
                    <a:pt x="2160" y="617"/>
                    <a:pt x="2155" y="603"/>
                  </a:cubicBezTo>
                  <a:lnTo>
                    <a:pt x="2143" y="579"/>
                  </a:lnTo>
                  <a:cubicBezTo>
                    <a:pt x="2131" y="579"/>
                    <a:pt x="2119" y="579"/>
                    <a:pt x="2119" y="567"/>
                  </a:cubicBezTo>
                  <a:lnTo>
                    <a:pt x="2119" y="555"/>
                  </a:lnTo>
                  <a:cubicBezTo>
                    <a:pt x="2036" y="591"/>
                    <a:pt x="1965" y="638"/>
                    <a:pt x="1905" y="698"/>
                  </a:cubicBezTo>
                  <a:cubicBezTo>
                    <a:pt x="1822" y="793"/>
                    <a:pt x="1774" y="912"/>
                    <a:pt x="1727" y="1019"/>
                  </a:cubicBezTo>
                  <a:lnTo>
                    <a:pt x="1738" y="1019"/>
                  </a:lnTo>
                  <a:cubicBezTo>
                    <a:pt x="1691" y="1162"/>
                    <a:pt x="1703" y="1281"/>
                    <a:pt x="1703" y="1412"/>
                  </a:cubicBezTo>
                  <a:cubicBezTo>
                    <a:pt x="1703" y="1448"/>
                    <a:pt x="1703" y="1508"/>
                    <a:pt x="1691" y="1543"/>
                  </a:cubicBezTo>
                  <a:cubicBezTo>
                    <a:pt x="1657" y="1602"/>
                    <a:pt x="1605" y="1626"/>
                    <a:pt x="1548" y="1626"/>
                  </a:cubicBezTo>
                  <a:cubicBezTo>
                    <a:pt x="1525" y="1626"/>
                    <a:pt x="1501" y="1622"/>
                    <a:pt x="1477" y="1615"/>
                  </a:cubicBezTo>
                  <a:cubicBezTo>
                    <a:pt x="1441" y="1615"/>
                    <a:pt x="1405" y="1615"/>
                    <a:pt x="1381" y="1603"/>
                  </a:cubicBezTo>
                  <a:cubicBezTo>
                    <a:pt x="1286" y="1591"/>
                    <a:pt x="1179" y="1567"/>
                    <a:pt x="1096" y="1519"/>
                  </a:cubicBezTo>
                  <a:cubicBezTo>
                    <a:pt x="1084" y="1519"/>
                    <a:pt x="1096" y="1508"/>
                    <a:pt x="1096" y="1508"/>
                  </a:cubicBezTo>
                  <a:cubicBezTo>
                    <a:pt x="1179" y="1531"/>
                    <a:pt x="1262" y="1555"/>
                    <a:pt x="1346" y="1567"/>
                  </a:cubicBezTo>
                  <a:lnTo>
                    <a:pt x="1357" y="1567"/>
                  </a:lnTo>
                  <a:cubicBezTo>
                    <a:pt x="1360" y="1567"/>
                    <a:pt x="1361" y="1568"/>
                    <a:pt x="1363" y="1568"/>
                  </a:cubicBezTo>
                  <a:lnTo>
                    <a:pt x="1363" y="1568"/>
                  </a:lnTo>
                  <a:cubicBezTo>
                    <a:pt x="1312" y="1538"/>
                    <a:pt x="1270" y="1516"/>
                    <a:pt x="1238" y="1484"/>
                  </a:cubicBezTo>
                  <a:cubicBezTo>
                    <a:pt x="1226" y="1484"/>
                    <a:pt x="1238" y="1472"/>
                    <a:pt x="1238" y="1472"/>
                  </a:cubicBezTo>
                  <a:cubicBezTo>
                    <a:pt x="1274" y="1484"/>
                    <a:pt x="1310" y="1496"/>
                    <a:pt x="1346" y="1508"/>
                  </a:cubicBezTo>
                  <a:cubicBezTo>
                    <a:pt x="1298" y="1484"/>
                    <a:pt x="1238" y="1448"/>
                    <a:pt x="1226" y="1400"/>
                  </a:cubicBezTo>
                  <a:cubicBezTo>
                    <a:pt x="1226" y="1389"/>
                    <a:pt x="1238" y="1377"/>
                    <a:pt x="1250" y="1377"/>
                  </a:cubicBezTo>
                  <a:cubicBezTo>
                    <a:pt x="1310" y="1377"/>
                    <a:pt x="1346" y="1424"/>
                    <a:pt x="1381" y="1448"/>
                  </a:cubicBezTo>
                  <a:cubicBezTo>
                    <a:pt x="1417" y="1472"/>
                    <a:pt x="1441" y="1484"/>
                    <a:pt x="1477" y="1508"/>
                  </a:cubicBezTo>
                  <a:cubicBezTo>
                    <a:pt x="1488" y="1508"/>
                    <a:pt x="1500" y="1519"/>
                    <a:pt x="1512" y="1531"/>
                  </a:cubicBezTo>
                  <a:lnTo>
                    <a:pt x="1524" y="1531"/>
                  </a:lnTo>
                  <a:cubicBezTo>
                    <a:pt x="1560" y="1531"/>
                    <a:pt x="1584" y="1519"/>
                    <a:pt x="1596" y="1508"/>
                  </a:cubicBezTo>
                  <a:cubicBezTo>
                    <a:pt x="1524" y="1198"/>
                    <a:pt x="1667" y="686"/>
                    <a:pt x="2036" y="543"/>
                  </a:cubicBezTo>
                  <a:cubicBezTo>
                    <a:pt x="2060" y="531"/>
                    <a:pt x="2084" y="519"/>
                    <a:pt x="2119" y="507"/>
                  </a:cubicBezTo>
                  <a:cubicBezTo>
                    <a:pt x="2119" y="507"/>
                    <a:pt x="2119" y="496"/>
                    <a:pt x="2131" y="484"/>
                  </a:cubicBezTo>
                  <a:cubicBezTo>
                    <a:pt x="2131" y="472"/>
                    <a:pt x="2155" y="460"/>
                    <a:pt x="2167" y="460"/>
                  </a:cubicBezTo>
                  <a:cubicBezTo>
                    <a:pt x="2179" y="436"/>
                    <a:pt x="2179" y="400"/>
                    <a:pt x="2191" y="376"/>
                  </a:cubicBezTo>
                  <a:cubicBezTo>
                    <a:pt x="2198" y="356"/>
                    <a:pt x="2221" y="343"/>
                    <a:pt x="2241" y="343"/>
                  </a:cubicBezTo>
                  <a:cubicBezTo>
                    <a:pt x="2256" y="343"/>
                    <a:pt x="2269" y="350"/>
                    <a:pt x="2274" y="365"/>
                  </a:cubicBezTo>
                  <a:cubicBezTo>
                    <a:pt x="2286" y="388"/>
                    <a:pt x="2286" y="424"/>
                    <a:pt x="2298" y="448"/>
                  </a:cubicBezTo>
                  <a:cubicBezTo>
                    <a:pt x="2310" y="412"/>
                    <a:pt x="2322" y="388"/>
                    <a:pt x="2322" y="353"/>
                  </a:cubicBezTo>
                  <a:cubicBezTo>
                    <a:pt x="2329" y="332"/>
                    <a:pt x="2356" y="319"/>
                    <a:pt x="2377" y="319"/>
                  </a:cubicBezTo>
                  <a:cubicBezTo>
                    <a:pt x="2393" y="319"/>
                    <a:pt x="2405" y="326"/>
                    <a:pt x="2405" y="341"/>
                  </a:cubicBezTo>
                  <a:cubicBezTo>
                    <a:pt x="2405" y="365"/>
                    <a:pt x="2417" y="388"/>
                    <a:pt x="2417" y="412"/>
                  </a:cubicBezTo>
                  <a:lnTo>
                    <a:pt x="2417" y="400"/>
                  </a:lnTo>
                  <a:cubicBezTo>
                    <a:pt x="2429" y="376"/>
                    <a:pt x="2429" y="353"/>
                    <a:pt x="2429" y="329"/>
                  </a:cubicBezTo>
                  <a:cubicBezTo>
                    <a:pt x="2437" y="306"/>
                    <a:pt x="2465" y="287"/>
                    <a:pt x="2483" y="287"/>
                  </a:cubicBezTo>
                  <a:close/>
                  <a:moveTo>
                    <a:pt x="643" y="1365"/>
                  </a:moveTo>
                  <a:lnTo>
                    <a:pt x="643" y="1365"/>
                  </a:lnTo>
                  <a:cubicBezTo>
                    <a:pt x="726" y="1484"/>
                    <a:pt x="834" y="1567"/>
                    <a:pt x="953" y="1639"/>
                  </a:cubicBezTo>
                  <a:cubicBezTo>
                    <a:pt x="822" y="1591"/>
                    <a:pt x="715" y="1496"/>
                    <a:pt x="643" y="1365"/>
                  </a:cubicBezTo>
                  <a:close/>
                  <a:moveTo>
                    <a:pt x="1226" y="1615"/>
                  </a:moveTo>
                  <a:cubicBezTo>
                    <a:pt x="1262" y="1627"/>
                    <a:pt x="1298" y="1627"/>
                    <a:pt x="1334" y="1627"/>
                  </a:cubicBezTo>
                  <a:cubicBezTo>
                    <a:pt x="1346" y="1627"/>
                    <a:pt x="1346" y="1639"/>
                    <a:pt x="1334" y="1639"/>
                  </a:cubicBezTo>
                  <a:cubicBezTo>
                    <a:pt x="1323" y="1642"/>
                    <a:pt x="1313" y="1643"/>
                    <a:pt x="1302" y="1643"/>
                  </a:cubicBezTo>
                  <a:cubicBezTo>
                    <a:pt x="1277" y="1643"/>
                    <a:pt x="1252" y="1635"/>
                    <a:pt x="1226" y="1627"/>
                  </a:cubicBezTo>
                  <a:cubicBezTo>
                    <a:pt x="1226" y="1615"/>
                    <a:pt x="1226" y="1615"/>
                    <a:pt x="1226" y="1615"/>
                  </a:cubicBezTo>
                  <a:close/>
                  <a:moveTo>
                    <a:pt x="691" y="1305"/>
                  </a:moveTo>
                  <a:cubicBezTo>
                    <a:pt x="857" y="1448"/>
                    <a:pt x="976" y="1591"/>
                    <a:pt x="1191" y="1662"/>
                  </a:cubicBezTo>
                  <a:lnTo>
                    <a:pt x="1191" y="1674"/>
                  </a:lnTo>
                  <a:cubicBezTo>
                    <a:pt x="976" y="1650"/>
                    <a:pt x="798" y="1484"/>
                    <a:pt x="691" y="1317"/>
                  </a:cubicBezTo>
                  <a:cubicBezTo>
                    <a:pt x="691" y="1305"/>
                    <a:pt x="691" y="1305"/>
                    <a:pt x="691" y="1305"/>
                  </a:cubicBezTo>
                  <a:close/>
                  <a:moveTo>
                    <a:pt x="2691" y="1662"/>
                  </a:moveTo>
                  <a:cubicBezTo>
                    <a:pt x="2691" y="1662"/>
                    <a:pt x="2691" y="1674"/>
                    <a:pt x="2691" y="1674"/>
                  </a:cubicBezTo>
                  <a:cubicBezTo>
                    <a:pt x="2631" y="1686"/>
                    <a:pt x="2584" y="1698"/>
                    <a:pt x="2536" y="1722"/>
                  </a:cubicBezTo>
                  <a:cubicBezTo>
                    <a:pt x="2536" y="1722"/>
                    <a:pt x="2536" y="1722"/>
                    <a:pt x="2536" y="1710"/>
                  </a:cubicBezTo>
                  <a:cubicBezTo>
                    <a:pt x="2572" y="1686"/>
                    <a:pt x="2631" y="1674"/>
                    <a:pt x="2691" y="1662"/>
                  </a:cubicBezTo>
                  <a:close/>
                  <a:moveTo>
                    <a:pt x="2383" y="982"/>
                  </a:moveTo>
                  <a:cubicBezTo>
                    <a:pt x="2440" y="982"/>
                    <a:pt x="2496" y="994"/>
                    <a:pt x="2548" y="1019"/>
                  </a:cubicBezTo>
                  <a:cubicBezTo>
                    <a:pt x="2560" y="1031"/>
                    <a:pt x="2560" y="1043"/>
                    <a:pt x="2548" y="1043"/>
                  </a:cubicBezTo>
                  <a:cubicBezTo>
                    <a:pt x="2515" y="1037"/>
                    <a:pt x="2480" y="1033"/>
                    <a:pt x="2446" y="1033"/>
                  </a:cubicBezTo>
                  <a:cubicBezTo>
                    <a:pt x="2297" y="1033"/>
                    <a:pt x="2149" y="1096"/>
                    <a:pt x="2072" y="1222"/>
                  </a:cubicBezTo>
                  <a:cubicBezTo>
                    <a:pt x="2024" y="1281"/>
                    <a:pt x="2012" y="1341"/>
                    <a:pt x="2000" y="1412"/>
                  </a:cubicBezTo>
                  <a:cubicBezTo>
                    <a:pt x="2036" y="1365"/>
                    <a:pt x="2084" y="1329"/>
                    <a:pt x="2119" y="1305"/>
                  </a:cubicBezTo>
                  <a:cubicBezTo>
                    <a:pt x="2310" y="1174"/>
                    <a:pt x="2512" y="1079"/>
                    <a:pt x="2727" y="1079"/>
                  </a:cubicBezTo>
                  <a:cubicBezTo>
                    <a:pt x="2750" y="1079"/>
                    <a:pt x="2750" y="1115"/>
                    <a:pt x="2739" y="1115"/>
                  </a:cubicBezTo>
                  <a:cubicBezTo>
                    <a:pt x="2548" y="1150"/>
                    <a:pt x="2393" y="1234"/>
                    <a:pt x="2239" y="1341"/>
                  </a:cubicBezTo>
                  <a:cubicBezTo>
                    <a:pt x="2167" y="1389"/>
                    <a:pt x="2096" y="1436"/>
                    <a:pt x="2036" y="1508"/>
                  </a:cubicBezTo>
                  <a:cubicBezTo>
                    <a:pt x="1977" y="1579"/>
                    <a:pt x="1965" y="1662"/>
                    <a:pt x="1905" y="1722"/>
                  </a:cubicBezTo>
                  <a:cubicBezTo>
                    <a:pt x="1899" y="1728"/>
                    <a:pt x="1893" y="1731"/>
                    <a:pt x="1889" y="1731"/>
                  </a:cubicBezTo>
                  <a:cubicBezTo>
                    <a:pt x="1884" y="1731"/>
                    <a:pt x="1881" y="1728"/>
                    <a:pt x="1881" y="1722"/>
                  </a:cubicBezTo>
                  <a:cubicBezTo>
                    <a:pt x="1869" y="1686"/>
                    <a:pt x="1869" y="1662"/>
                    <a:pt x="1869" y="1639"/>
                  </a:cubicBezTo>
                  <a:lnTo>
                    <a:pt x="1869" y="1627"/>
                  </a:lnTo>
                  <a:cubicBezTo>
                    <a:pt x="1858" y="1627"/>
                    <a:pt x="1858" y="1615"/>
                    <a:pt x="1858" y="1591"/>
                  </a:cubicBezTo>
                  <a:cubicBezTo>
                    <a:pt x="1858" y="1496"/>
                    <a:pt x="1917" y="1389"/>
                    <a:pt x="1953" y="1293"/>
                  </a:cubicBezTo>
                  <a:cubicBezTo>
                    <a:pt x="1988" y="1210"/>
                    <a:pt x="2024" y="1138"/>
                    <a:pt x="2096" y="1079"/>
                  </a:cubicBezTo>
                  <a:cubicBezTo>
                    <a:pt x="2179" y="1018"/>
                    <a:pt x="2282" y="982"/>
                    <a:pt x="2383" y="982"/>
                  </a:cubicBezTo>
                  <a:close/>
                  <a:moveTo>
                    <a:pt x="2786" y="1567"/>
                  </a:moveTo>
                  <a:cubicBezTo>
                    <a:pt x="2798" y="1567"/>
                    <a:pt x="2798" y="1579"/>
                    <a:pt x="2786" y="1579"/>
                  </a:cubicBezTo>
                  <a:cubicBezTo>
                    <a:pt x="2715" y="1603"/>
                    <a:pt x="2643" y="1615"/>
                    <a:pt x="2572" y="1650"/>
                  </a:cubicBezTo>
                  <a:cubicBezTo>
                    <a:pt x="2512" y="1674"/>
                    <a:pt x="2465" y="1722"/>
                    <a:pt x="2393" y="1746"/>
                  </a:cubicBezTo>
                  <a:cubicBezTo>
                    <a:pt x="2393" y="1746"/>
                    <a:pt x="2381" y="1734"/>
                    <a:pt x="2381" y="1722"/>
                  </a:cubicBezTo>
                  <a:cubicBezTo>
                    <a:pt x="2477" y="1627"/>
                    <a:pt x="2655" y="1567"/>
                    <a:pt x="2786" y="1567"/>
                  </a:cubicBezTo>
                  <a:close/>
                  <a:moveTo>
                    <a:pt x="1619" y="1793"/>
                  </a:moveTo>
                  <a:lnTo>
                    <a:pt x="1619" y="1805"/>
                  </a:lnTo>
                  <a:cubicBezTo>
                    <a:pt x="1584" y="1817"/>
                    <a:pt x="1536" y="1829"/>
                    <a:pt x="1488" y="1841"/>
                  </a:cubicBezTo>
                  <a:cubicBezTo>
                    <a:pt x="1463" y="1849"/>
                    <a:pt x="1432" y="1858"/>
                    <a:pt x="1399" y="1858"/>
                  </a:cubicBezTo>
                  <a:cubicBezTo>
                    <a:pt x="1385" y="1858"/>
                    <a:pt x="1371" y="1856"/>
                    <a:pt x="1357" y="1853"/>
                  </a:cubicBezTo>
                  <a:cubicBezTo>
                    <a:pt x="1357" y="1853"/>
                    <a:pt x="1346" y="1841"/>
                    <a:pt x="1357" y="1841"/>
                  </a:cubicBezTo>
                  <a:cubicBezTo>
                    <a:pt x="1393" y="1817"/>
                    <a:pt x="1441" y="1829"/>
                    <a:pt x="1477" y="1817"/>
                  </a:cubicBezTo>
                  <a:cubicBezTo>
                    <a:pt x="1524" y="1817"/>
                    <a:pt x="1572" y="1805"/>
                    <a:pt x="1619" y="1793"/>
                  </a:cubicBezTo>
                  <a:close/>
                  <a:moveTo>
                    <a:pt x="1655" y="1865"/>
                  </a:moveTo>
                  <a:cubicBezTo>
                    <a:pt x="1667" y="1865"/>
                    <a:pt x="1667" y="1877"/>
                    <a:pt x="1655" y="1877"/>
                  </a:cubicBezTo>
                  <a:cubicBezTo>
                    <a:pt x="1619" y="1889"/>
                    <a:pt x="1584" y="1889"/>
                    <a:pt x="1536" y="1889"/>
                  </a:cubicBezTo>
                  <a:cubicBezTo>
                    <a:pt x="1572" y="1877"/>
                    <a:pt x="1619" y="1877"/>
                    <a:pt x="1655" y="1865"/>
                  </a:cubicBezTo>
                  <a:close/>
                  <a:moveTo>
                    <a:pt x="381" y="1993"/>
                  </a:moveTo>
                  <a:cubicBezTo>
                    <a:pt x="377" y="1994"/>
                    <a:pt x="373" y="1995"/>
                    <a:pt x="369" y="1996"/>
                  </a:cubicBezTo>
                  <a:cubicBezTo>
                    <a:pt x="373" y="1996"/>
                    <a:pt x="377" y="1995"/>
                    <a:pt x="381" y="1993"/>
                  </a:cubicBezTo>
                  <a:close/>
                  <a:moveTo>
                    <a:pt x="1086" y="1787"/>
                  </a:moveTo>
                  <a:cubicBezTo>
                    <a:pt x="1150" y="1787"/>
                    <a:pt x="1213" y="1792"/>
                    <a:pt x="1274" y="1805"/>
                  </a:cubicBezTo>
                  <a:cubicBezTo>
                    <a:pt x="1286" y="1805"/>
                    <a:pt x="1286" y="1829"/>
                    <a:pt x="1262" y="1829"/>
                  </a:cubicBezTo>
                  <a:cubicBezTo>
                    <a:pt x="1096" y="1829"/>
                    <a:pt x="917" y="1853"/>
                    <a:pt x="738" y="1889"/>
                  </a:cubicBezTo>
                  <a:cubicBezTo>
                    <a:pt x="726" y="1889"/>
                    <a:pt x="703" y="1889"/>
                    <a:pt x="679" y="1900"/>
                  </a:cubicBezTo>
                  <a:cubicBezTo>
                    <a:pt x="679" y="1900"/>
                    <a:pt x="679" y="1912"/>
                    <a:pt x="667" y="1912"/>
                  </a:cubicBezTo>
                  <a:cubicBezTo>
                    <a:pt x="584" y="1936"/>
                    <a:pt x="500" y="1960"/>
                    <a:pt x="417" y="1984"/>
                  </a:cubicBezTo>
                  <a:cubicBezTo>
                    <a:pt x="408" y="1984"/>
                    <a:pt x="393" y="1990"/>
                    <a:pt x="381" y="1993"/>
                  </a:cubicBezTo>
                  <a:lnTo>
                    <a:pt x="381" y="1993"/>
                  </a:lnTo>
                  <a:cubicBezTo>
                    <a:pt x="438" y="1984"/>
                    <a:pt x="504" y="1984"/>
                    <a:pt x="560" y="1984"/>
                  </a:cubicBezTo>
                  <a:cubicBezTo>
                    <a:pt x="584" y="1984"/>
                    <a:pt x="584" y="2008"/>
                    <a:pt x="560" y="2008"/>
                  </a:cubicBezTo>
                  <a:cubicBezTo>
                    <a:pt x="464" y="2031"/>
                    <a:pt x="369" y="2055"/>
                    <a:pt x="286" y="2091"/>
                  </a:cubicBezTo>
                  <a:cubicBezTo>
                    <a:pt x="278" y="2094"/>
                    <a:pt x="270" y="2096"/>
                    <a:pt x="264" y="2096"/>
                  </a:cubicBezTo>
                  <a:cubicBezTo>
                    <a:pt x="224" y="2096"/>
                    <a:pt x="221" y="2040"/>
                    <a:pt x="262" y="2020"/>
                  </a:cubicBezTo>
                  <a:cubicBezTo>
                    <a:pt x="286" y="2020"/>
                    <a:pt x="298" y="2008"/>
                    <a:pt x="322" y="2008"/>
                  </a:cubicBezTo>
                  <a:cubicBezTo>
                    <a:pt x="298" y="2008"/>
                    <a:pt x="286" y="2008"/>
                    <a:pt x="262" y="1996"/>
                  </a:cubicBezTo>
                  <a:cubicBezTo>
                    <a:pt x="262" y="1996"/>
                    <a:pt x="262" y="1984"/>
                    <a:pt x="262" y="1972"/>
                  </a:cubicBezTo>
                  <a:cubicBezTo>
                    <a:pt x="274" y="1960"/>
                    <a:pt x="286" y="1948"/>
                    <a:pt x="298" y="1948"/>
                  </a:cubicBezTo>
                  <a:lnTo>
                    <a:pt x="286" y="1948"/>
                  </a:lnTo>
                  <a:cubicBezTo>
                    <a:pt x="286" y="1948"/>
                    <a:pt x="274" y="1936"/>
                    <a:pt x="274" y="1924"/>
                  </a:cubicBezTo>
                  <a:cubicBezTo>
                    <a:pt x="262" y="1912"/>
                    <a:pt x="274" y="1889"/>
                    <a:pt x="298" y="1889"/>
                  </a:cubicBezTo>
                  <a:lnTo>
                    <a:pt x="322" y="1889"/>
                  </a:lnTo>
                  <a:lnTo>
                    <a:pt x="345" y="1900"/>
                  </a:lnTo>
                  <a:cubicBezTo>
                    <a:pt x="464" y="1841"/>
                    <a:pt x="619" y="1841"/>
                    <a:pt x="738" y="1817"/>
                  </a:cubicBezTo>
                  <a:lnTo>
                    <a:pt x="750" y="1817"/>
                  </a:lnTo>
                  <a:cubicBezTo>
                    <a:pt x="863" y="1802"/>
                    <a:pt x="976" y="1787"/>
                    <a:pt x="1086" y="1787"/>
                  </a:cubicBezTo>
                  <a:close/>
                  <a:moveTo>
                    <a:pt x="429" y="2079"/>
                  </a:moveTo>
                  <a:cubicBezTo>
                    <a:pt x="441" y="2079"/>
                    <a:pt x="453" y="2103"/>
                    <a:pt x="429" y="2115"/>
                  </a:cubicBezTo>
                  <a:cubicBezTo>
                    <a:pt x="369" y="2139"/>
                    <a:pt x="298" y="2162"/>
                    <a:pt x="238" y="2174"/>
                  </a:cubicBezTo>
                  <a:cubicBezTo>
                    <a:pt x="234" y="2176"/>
                    <a:pt x="231" y="2176"/>
                    <a:pt x="228" y="2176"/>
                  </a:cubicBezTo>
                  <a:cubicBezTo>
                    <a:pt x="201" y="2176"/>
                    <a:pt x="194" y="2136"/>
                    <a:pt x="226" y="2115"/>
                  </a:cubicBezTo>
                  <a:cubicBezTo>
                    <a:pt x="286" y="2091"/>
                    <a:pt x="357" y="2091"/>
                    <a:pt x="429" y="2079"/>
                  </a:cubicBezTo>
                  <a:close/>
                  <a:moveTo>
                    <a:pt x="379" y="2172"/>
                  </a:moveTo>
                  <a:cubicBezTo>
                    <a:pt x="395" y="2172"/>
                    <a:pt x="400" y="2198"/>
                    <a:pt x="369" y="2198"/>
                  </a:cubicBezTo>
                  <a:cubicBezTo>
                    <a:pt x="334" y="2210"/>
                    <a:pt x="310" y="2222"/>
                    <a:pt x="274" y="2222"/>
                  </a:cubicBezTo>
                  <a:cubicBezTo>
                    <a:pt x="262" y="2222"/>
                    <a:pt x="262" y="2210"/>
                    <a:pt x="274" y="2198"/>
                  </a:cubicBezTo>
                  <a:cubicBezTo>
                    <a:pt x="298" y="2186"/>
                    <a:pt x="334" y="2174"/>
                    <a:pt x="369" y="2174"/>
                  </a:cubicBezTo>
                  <a:cubicBezTo>
                    <a:pt x="373" y="2173"/>
                    <a:pt x="376" y="2172"/>
                    <a:pt x="379" y="2172"/>
                  </a:cubicBezTo>
                  <a:close/>
                  <a:moveTo>
                    <a:pt x="1691" y="2198"/>
                  </a:moveTo>
                  <a:lnTo>
                    <a:pt x="1703" y="2246"/>
                  </a:lnTo>
                  <a:cubicBezTo>
                    <a:pt x="1703" y="2246"/>
                    <a:pt x="1697" y="2251"/>
                    <a:pt x="1694" y="2251"/>
                  </a:cubicBezTo>
                  <a:cubicBezTo>
                    <a:pt x="1692" y="2251"/>
                    <a:pt x="1691" y="2250"/>
                    <a:pt x="1691" y="2246"/>
                  </a:cubicBezTo>
                  <a:lnTo>
                    <a:pt x="1679" y="2210"/>
                  </a:lnTo>
                  <a:cubicBezTo>
                    <a:pt x="1679" y="2210"/>
                    <a:pt x="1679" y="2198"/>
                    <a:pt x="1691" y="2198"/>
                  </a:cubicBezTo>
                  <a:close/>
                  <a:moveTo>
                    <a:pt x="1357" y="2008"/>
                  </a:moveTo>
                  <a:cubicBezTo>
                    <a:pt x="1441" y="2031"/>
                    <a:pt x="1536" y="2079"/>
                    <a:pt x="1584" y="2162"/>
                  </a:cubicBezTo>
                  <a:cubicBezTo>
                    <a:pt x="1619" y="2210"/>
                    <a:pt x="1643" y="2293"/>
                    <a:pt x="1607" y="2341"/>
                  </a:cubicBezTo>
                  <a:cubicBezTo>
                    <a:pt x="1607" y="2347"/>
                    <a:pt x="1604" y="2350"/>
                    <a:pt x="1602" y="2350"/>
                  </a:cubicBezTo>
                  <a:cubicBezTo>
                    <a:pt x="1599" y="2350"/>
                    <a:pt x="1596" y="2347"/>
                    <a:pt x="1596" y="2341"/>
                  </a:cubicBezTo>
                  <a:cubicBezTo>
                    <a:pt x="1596" y="2270"/>
                    <a:pt x="1596" y="2210"/>
                    <a:pt x="1548" y="2139"/>
                  </a:cubicBezTo>
                  <a:cubicBezTo>
                    <a:pt x="1500" y="2079"/>
                    <a:pt x="1429" y="2043"/>
                    <a:pt x="1357" y="2020"/>
                  </a:cubicBezTo>
                  <a:lnTo>
                    <a:pt x="1357" y="2008"/>
                  </a:lnTo>
                  <a:close/>
                  <a:moveTo>
                    <a:pt x="2203" y="2281"/>
                  </a:moveTo>
                  <a:cubicBezTo>
                    <a:pt x="2203" y="2281"/>
                    <a:pt x="2215" y="2293"/>
                    <a:pt x="2203" y="2293"/>
                  </a:cubicBezTo>
                  <a:cubicBezTo>
                    <a:pt x="2143" y="2329"/>
                    <a:pt x="2096" y="2365"/>
                    <a:pt x="2036" y="2401"/>
                  </a:cubicBezTo>
                  <a:cubicBezTo>
                    <a:pt x="2033" y="2404"/>
                    <a:pt x="2030" y="2405"/>
                    <a:pt x="2028" y="2405"/>
                  </a:cubicBezTo>
                  <a:cubicBezTo>
                    <a:pt x="2024" y="2405"/>
                    <a:pt x="2024" y="2397"/>
                    <a:pt x="2024" y="2389"/>
                  </a:cubicBezTo>
                  <a:cubicBezTo>
                    <a:pt x="2084" y="2353"/>
                    <a:pt x="2143" y="2317"/>
                    <a:pt x="2203" y="2281"/>
                  </a:cubicBezTo>
                  <a:close/>
                  <a:moveTo>
                    <a:pt x="2286" y="2317"/>
                  </a:moveTo>
                  <a:lnTo>
                    <a:pt x="2286" y="2329"/>
                  </a:lnTo>
                  <a:cubicBezTo>
                    <a:pt x="2239" y="2353"/>
                    <a:pt x="2191" y="2377"/>
                    <a:pt x="2143" y="2412"/>
                  </a:cubicBezTo>
                  <a:cubicBezTo>
                    <a:pt x="2108" y="2436"/>
                    <a:pt x="2072" y="2472"/>
                    <a:pt x="2024" y="2484"/>
                  </a:cubicBezTo>
                  <a:cubicBezTo>
                    <a:pt x="2048" y="2448"/>
                    <a:pt x="2096" y="2412"/>
                    <a:pt x="2131" y="2389"/>
                  </a:cubicBezTo>
                  <a:cubicBezTo>
                    <a:pt x="2179" y="2365"/>
                    <a:pt x="2227" y="2341"/>
                    <a:pt x="2286" y="2317"/>
                  </a:cubicBezTo>
                  <a:close/>
                  <a:moveTo>
                    <a:pt x="1328" y="2314"/>
                  </a:moveTo>
                  <a:cubicBezTo>
                    <a:pt x="1337" y="2314"/>
                    <a:pt x="1343" y="2331"/>
                    <a:pt x="1334" y="2341"/>
                  </a:cubicBezTo>
                  <a:cubicBezTo>
                    <a:pt x="1298" y="2365"/>
                    <a:pt x="1250" y="2401"/>
                    <a:pt x="1226" y="2436"/>
                  </a:cubicBezTo>
                  <a:cubicBezTo>
                    <a:pt x="1191" y="2460"/>
                    <a:pt x="1167" y="2508"/>
                    <a:pt x="1131" y="2508"/>
                  </a:cubicBezTo>
                  <a:lnTo>
                    <a:pt x="1119" y="2508"/>
                  </a:lnTo>
                  <a:cubicBezTo>
                    <a:pt x="1119" y="2460"/>
                    <a:pt x="1155" y="2424"/>
                    <a:pt x="1191" y="2401"/>
                  </a:cubicBezTo>
                  <a:cubicBezTo>
                    <a:pt x="1226" y="2365"/>
                    <a:pt x="1274" y="2341"/>
                    <a:pt x="1322" y="2317"/>
                  </a:cubicBezTo>
                  <a:cubicBezTo>
                    <a:pt x="1324" y="2315"/>
                    <a:pt x="1326" y="2314"/>
                    <a:pt x="1328" y="2314"/>
                  </a:cubicBezTo>
                  <a:close/>
                  <a:moveTo>
                    <a:pt x="1320" y="2403"/>
                  </a:moveTo>
                  <a:cubicBezTo>
                    <a:pt x="1338" y="2403"/>
                    <a:pt x="1350" y="2419"/>
                    <a:pt x="1334" y="2436"/>
                  </a:cubicBezTo>
                  <a:cubicBezTo>
                    <a:pt x="1322" y="2448"/>
                    <a:pt x="1310" y="2472"/>
                    <a:pt x="1286" y="2484"/>
                  </a:cubicBezTo>
                  <a:cubicBezTo>
                    <a:pt x="1274" y="2496"/>
                    <a:pt x="1262" y="2508"/>
                    <a:pt x="1238" y="2508"/>
                  </a:cubicBezTo>
                  <a:cubicBezTo>
                    <a:pt x="1226" y="2508"/>
                    <a:pt x="1226" y="2508"/>
                    <a:pt x="1226" y="2496"/>
                  </a:cubicBezTo>
                  <a:cubicBezTo>
                    <a:pt x="1238" y="2484"/>
                    <a:pt x="1238" y="2472"/>
                    <a:pt x="1238" y="2472"/>
                  </a:cubicBezTo>
                  <a:cubicBezTo>
                    <a:pt x="1250" y="2460"/>
                    <a:pt x="1262" y="2460"/>
                    <a:pt x="1262" y="2448"/>
                  </a:cubicBezTo>
                  <a:cubicBezTo>
                    <a:pt x="1274" y="2436"/>
                    <a:pt x="1286" y="2424"/>
                    <a:pt x="1298" y="2412"/>
                  </a:cubicBezTo>
                  <a:cubicBezTo>
                    <a:pt x="1305" y="2405"/>
                    <a:pt x="1313" y="2403"/>
                    <a:pt x="1320" y="2403"/>
                  </a:cubicBezTo>
                  <a:close/>
                  <a:moveTo>
                    <a:pt x="1152" y="2076"/>
                  </a:moveTo>
                  <a:cubicBezTo>
                    <a:pt x="1223" y="2076"/>
                    <a:pt x="1292" y="2094"/>
                    <a:pt x="1357" y="2127"/>
                  </a:cubicBezTo>
                  <a:cubicBezTo>
                    <a:pt x="1381" y="2127"/>
                    <a:pt x="1417" y="2139"/>
                    <a:pt x="1453" y="2151"/>
                  </a:cubicBezTo>
                  <a:cubicBezTo>
                    <a:pt x="1474" y="2172"/>
                    <a:pt x="1457" y="2212"/>
                    <a:pt x="1437" y="2212"/>
                  </a:cubicBezTo>
                  <a:cubicBezTo>
                    <a:pt x="1434" y="2212"/>
                    <a:pt x="1431" y="2211"/>
                    <a:pt x="1429" y="2210"/>
                  </a:cubicBezTo>
                  <a:cubicBezTo>
                    <a:pt x="1414" y="2206"/>
                    <a:pt x="1399" y="2205"/>
                    <a:pt x="1382" y="2205"/>
                  </a:cubicBezTo>
                  <a:cubicBezTo>
                    <a:pt x="1294" y="2205"/>
                    <a:pt x="1190" y="2255"/>
                    <a:pt x="1119" y="2305"/>
                  </a:cubicBezTo>
                  <a:cubicBezTo>
                    <a:pt x="1036" y="2389"/>
                    <a:pt x="1012" y="2484"/>
                    <a:pt x="1012" y="2591"/>
                  </a:cubicBezTo>
                  <a:cubicBezTo>
                    <a:pt x="1012" y="2615"/>
                    <a:pt x="988" y="2639"/>
                    <a:pt x="965" y="2639"/>
                  </a:cubicBezTo>
                  <a:lnTo>
                    <a:pt x="941" y="2639"/>
                  </a:lnTo>
                  <a:cubicBezTo>
                    <a:pt x="929" y="2639"/>
                    <a:pt x="917" y="2627"/>
                    <a:pt x="917" y="2603"/>
                  </a:cubicBezTo>
                  <a:cubicBezTo>
                    <a:pt x="881" y="2377"/>
                    <a:pt x="1072" y="2151"/>
                    <a:pt x="1286" y="2127"/>
                  </a:cubicBezTo>
                  <a:cubicBezTo>
                    <a:pt x="1244" y="2117"/>
                    <a:pt x="1203" y="2112"/>
                    <a:pt x="1162" y="2112"/>
                  </a:cubicBezTo>
                  <a:cubicBezTo>
                    <a:pt x="1098" y="2112"/>
                    <a:pt x="1035" y="2126"/>
                    <a:pt x="976" y="2162"/>
                  </a:cubicBezTo>
                  <a:cubicBezTo>
                    <a:pt x="881" y="2210"/>
                    <a:pt x="834" y="2305"/>
                    <a:pt x="786" y="2401"/>
                  </a:cubicBezTo>
                  <a:cubicBezTo>
                    <a:pt x="780" y="2407"/>
                    <a:pt x="774" y="2409"/>
                    <a:pt x="770" y="2409"/>
                  </a:cubicBezTo>
                  <a:cubicBezTo>
                    <a:pt x="765" y="2409"/>
                    <a:pt x="762" y="2407"/>
                    <a:pt x="762" y="2401"/>
                  </a:cubicBezTo>
                  <a:lnTo>
                    <a:pt x="774" y="2401"/>
                  </a:lnTo>
                  <a:cubicBezTo>
                    <a:pt x="762" y="2270"/>
                    <a:pt x="869" y="2162"/>
                    <a:pt x="976" y="2115"/>
                  </a:cubicBezTo>
                  <a:cubicBezTo>
                    <a:pt x="1035" y="2088"/>
                    <a:pt x="1094" y="2076"/>
                    <a:pt x="1152" y="2076"/>
                  </a:cubicBezTo>
                  <a:close/>
                  <a:moveTo>
                    <a:pt x="2549" y="1"/>
                  </a:moveTo>
                  <a:cubicBezTo>
                    <a:pt x="2437" y="1"/>
                    <a:pt x="2332" y="34"/>
                    <a:pt x="2227" y="43"/>
                  </a:cubicBezTo>
                  <a:lnTo>
                    <a:pt x="2191" y="43"/>
                  </a:lnTo>
                  <a:cubicBezTo>
                    <a:pt x="1798" y="174"/>
                    <a:pt x="1417" y="400"/>
                    <a:pt x="1072" y="662"/>
                  </a:cubicBezTo>
                  <a:cubicBezTo>
                    <a:pt x="834" y="829"/>
                    <a:pt x="619" y="1031"/>
                    <a:pt x="405" y="1234"/>
                  </a:cubicBezTo>
                  <a:lnTo>
                    <a:pt x="381" y="1258"/>
                  </a:lnTo>
                  <a:cubicBezTo>
                    <a:pt x="203" y="1472"/>
                    <a:pt x="0" y="1710"/>
                    <a:pt x="48" y="1984"/>
                  </a:cubicBezTo>
                  <a:cubicBezTo>
                    <a:pt x="60" y="2008"/>
                    <a:pt x="72" y="2020"/>
                    <a:pt x="83" y="2043"/>
                  </a:cubicBezTo>
                  <a:cubicBezTo>
                    <a:pt x="203" y="2210"/>
                    <a:pt x="417" y="2341"/>
                    <a:pt x="572" y="2484"/>
                  </a:cubicBezTo>
                  <a:cubicBezTo>
                    <a:pt x="715" y="2615"/>
                    <a:pt x="869" y="2758"/>
                    <a:pt x="1024" y="2889"/>
                  </a:cubicBezTo>
                  <a:cubicBezTo>
                    <a:pt x="1155" y="3008"/>
                    <a:pt x="1310" y="3127"/>
                    <a:pt x="1417" y="3270"/>
                  </a:cubicBezTo>
                  <a:cubicBezTo>
                    <a:pt x="1500" y="3377"/>
                    <a:pt x="1548" y="3496"/>
                    <a:pt x="1584" y="3615"/>
                  </a:cubicBezTo>
                  <a:cubicBezTo>
                    <a:pt x="1607" y="3675"/>
                    <a:pt x="1643" y="3734"/>
                    <a:pt x="1667" y="3794"/>
                  </a:cubicBezTo>
                  <a:cubicBezTo>
                    <a:pt x="1667" y="3758"/>
                    <a:pt x="1667" y="3722"/>
                    <a:pt x="1679" y="3686"/>
                  </a:cubicBezTo>
                  <a:cubicBezTo>
                    <a:pt x="1715" y="3508"/>
                    <a:pt x="1822" y="3329"/>
                    <a:pt x="1941" y="3163"/>
                  </a:cubicBezTo>
                  <a:cubicBezTo>
                    <a:pt x="1965" y="3115"/>
                    <a:pt x="2000" y="3067"/>
                    <a:pt x="2048" y="3043"/>
                  </a:cubicBezTo>
                  <a:cubicBezTo>
                    <a:pt x="2060" y="3032"/>
                    <a:pt x="2072" y="3032"/>
                    <a:pt x="2072" y="3020"/>
                  </a:cubicBezTo>
                  <a:lnTo>
                    <a:pt x="2072" y="3020"/>
                  </a:lnTo>
                  <a:cubicBezTo>
                    <a:pt x="2059" y="3021"/>
                    <a:pt x="2046" y="3021"/>
                    <a:pt x="2033" y="3021"/>
                  </a:cubicBezTo>
                  <a:cubicBezTo>
                    <a:pt x="1914" y="3021"/>
                    <a:pt x="1798" y="2970"/>
                    <a:pt x="1798" y="2841"/>
                  </a:cubicBezTo>
                  <a:cubicBezTo>
                    <a:pt x="1798" y="2651"/>
                    <a:pt x="2072" y="2472"/>
                    <a:pt x="2239" y="2389"/>
                  </a:cubicBezTo>
                  <a:cubicBezTo>
                    <a:pt x="2250" y="2389"/>
                    <a:pt x="2250" y="2401"/>
                    <a:pt x="2239" y="2401"/>
                  </a:cubicBezTo>
                  <a:cubicBezTo>
                    <a:pt x="2131" y="2472"/>
                    <a:pt x="2000" y="2567"/>
                    <a:pt x="1929" y="2674"/>
                  </a:cubicBezTo>
                  <a:cubicBezTo>
                    <a:pt x="1822" y="2817"/>
                    <a:pt x="1834" y="2936"/>
                    <a:pt x="1988" y="2972"/>
                  </a:cubicBezTo>
                  <a:cubicBezTo>
                    <a:pt x="2002" y="2976"/>
                    <a:pt x="2016" y="2977"/>
                    <a:pt x="2031" y="2977"/>
                  </a:cubicBezTo>
                  <a:cubicBezTo>
                    <a:pt x="2112" y="2977"/>
                    <a:pt x="2216" y="2929"/>
                    <a:pt x="2286" y="2889"/>
                  </a:cubicBezTo>
                  <a:cubicBezTo>
                    <a:pt x="2346" y="2853"/>
                    <a:pt x="2524" y="2734"/>
                    <a:pt x="2667" y="2603"/>
                  </a:cubicBezTo>
                  <a:cubicBezTo>
                    <a:pt x="2727" y="2543"/>
                    <a:pt x="2774" y="2472"/>
                    <a:pt x="2834" y="2401"/>
                  </a:cubicBezTo>
                  <a:cubicBezTo>
                    <a:pt x="2834" y="2401"/>
                    <a:pt x="2846" y="2389"/>
                    <a:pt x="2846" y="2389"/>
                  </a:cubicBezTo>
                  <a:cubicBezTo>
                    <a:pt x="2870" y="2317"/>
                    <a:pt x="2858" y="2258"/>
                    <a:pt x="2762" y="2222"/>
                  </a:cubicBezTo>
                  <a:cubicBezTo>
                    <a:pt x="2750" y="2222"/>
                    <a:pt x="2750" y="2210"/>
                    <a:pt x="2762" y="2210"/>
                  </a:cubicBezTo>
                  <a:cubicBezTo>
                    <a:pt x="2858" y="2222"/>
                    <a:pt x="2893" y="2270"/>
                    <a:pt x="2893" y="2329"/>
                  </a:cubicBezTo>
                  <a:cubicBezTo>
                    <a:pt x="2905" y="2329"/>
                    <a:pt x="2917" y="2317"/>
                    <a:pt x="2929" y="2305"/>
                  </a:cubicBezTo>
                  <a:cubicBezTo>
                    <a:pt x="3120" y="2115"/>
                    <a:pt x="3441" y="2020"/>
                    <a:pt x="3715" y="1996"/>
                  </a:cubicBezTo>
                  <a:cubicBezTo>
                    <a:pt x="3703" y="1829"/>
                    <a:pt x="3632" y="1662"/>
                    <a:pt x="3512" y="1543"/>
                  </a:cubicBezTo>
                  <a:cubicBezTo>
                    <a:pt x="3489" y="1603"/>
                    <a:pt x="3465" y="1662"/>
                    <a:pt x="3441" y="1722"/>
                  </a:cubicBezTo>
                  <a:lnTo>
                    <a:pt x="3441" y="1746"/>
                  </a:lnTo>
                  <a:lnTo>
                    <a:pt x="3429" y="1734"/>
                  </a:lnTo>
                  <a:cubicBezTo>
                    <a:pt x="3358" y="1531"/>
                    <a:pt x="3334" y="1329"/>
                    <a:pt x="3334" y="1115"/>
                  </a:cubicBezTo>
                  <a:cubicBezTo>
                    <a:pt x="3346" y="1055"/>
                    <a:pt x="3346" y="996"/>
                    <a:pt x="3358" y="936"/>
                  </a:cubicBezTo>
                  <a:lnTo>
                    <a:pt x="3358" y="936"/>
                  </a:lnTo>
                  <a:lnTo>
                    <a:pt x="3251" y="1103"/>
                  </a:lnTo>
                  <a:lnTo>
                    <a:pt x="3215" y="1138"/>
                  </a:lnTo>
                  <a:lnTo>
                    <a:pt x="3227" y="1103"/>
                  </a:lnTo>
                  <a:cubicBezTo>
                    <a:pt x="3239" y="1031"/>
                    <a:pt x="3251" y="972"/>
                    <a:pt x="3251" y="912"/>
                  </a:cubicBezTo>
                  <a:cubicBezTo>
                    <a:pt x="3262" y="579"/>
                    <a:pt x="3120" y="257"/>
                    <a:pt x="2858" y="55"/>
                  </a:cubicBezTo>
                  <a:cubicBezTo>
                    <a:pt x="2786" y="31"/>
                    <a:pt x="2703" y="7"/>
                    <a:pt x="2631" y="7"/>
                  </a:cubicBezTo>
                  <a:cubicBezTo>
                    <a:pt x="2604" y="3"/>
                    <a:pt x="2576" y="1"/>
                    <a:pt x="254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3261100" y="1383625"/>
              <a:ext cx="325" cy="25"/>
            </a:xfrm>
            <a:custGeom>
              <a:rect b="b" l="l" r="r" t="t"/>
              <a:pathLst>
                <a:path extrusionOk="0" h="1" w="13">
                  <a:moveTo>
                    <a:pt x="13" y="1"/>
                  </a:moveTo>
                  <a:cubicBezTo>
                    <a:pt x="13" y="1"/>
                    <a:pt x="13" y="1"/>
                    <a:pt x="13" y="1"/>
                  </a:cubicBezTo>
                  <a:cubicBezTo>
                    <a:pt x="13" y="1"/>
                    <a:pt x="13" y="1"/>
                    <a:pt x="1" y="1"/>
                  </a:cubicBezTo>
                  <a:lnTo>
                    <a:pt x="1"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3314975" y="1177050"/>
              <a:ext cx="325" cy="325"/>
            </a:xfrm>
            <a:custGeom>
              <a:rect b="b" l="l" r="r" t="t"/>
              <a:pathLst>
                <a:path extrusionOk="0" h="13" w="13">
                  <a:moveTo>
                    <a:pt x="13" y="1"/>
                  </a:moveTo>
                  <a:cubicBezTo>
                    <a:pt x="13" y="13"/>
                    <a:pt x="13" y="13"/>
                    <a:pt x="1" y="13"/>
                  </a:cubicBezTo>
                  <a:lnTo>
                    <a:pt x="13" y="13"/>
                  </a:lnTo>
                  <a:lnTo>
                    <a:pt x="13"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3374225" y="1225575"/>
              <a:ext cx="1800" cy="1225"/>
            </a:xfrm>
            <a:custGeom>
              <a:rect b="b" l="l" r="r" t="t"/>
              <a:pathLst>
                <a:path extrusionOk="0" h="49" w="72">
                  <a:moveTo>
                    <a:pt x="48" y="1"/>
                  </a:moveTo>
                  <a:cubicBezTo>
                    <a:pt x="24" y="24"/>
                    <a:pt x="12" y="36"/>
                    <a:pt x="0" y="48"/>
                  </a:cubicBezTo>
                  <a:lnTo>
                    <a:pt x="72" y="48"/>
                  </a:lnTo>
                  <a:cubicBezTo>
                    <a:pt x="60" y="36"/>
                    <a:pt x="48" y="24"/>
                    <a:pt x="4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3377200" y="1210700"/>
              <a:ext cx="5075" cy="5675"/>
            </a:xfrm>
            <a:custGeom>
              <a:rect b="b" l="l" r="r" t="t"/>
              <a:pathLst>
                <a:path extrusionOk="0" h="227" w="203">
                  <a:moveTo>
                    <a:pt x="203" y="0"/>
                  </a:moveTo>
                  <a:cubicBezTo>
                    <a:pt x="191" y="12"/>
                    <a:pt x="167" y="12"/>
                    <a:pt x="155" y="12"/>
                  </a:cubicBezTo>
                  <a:cubicBezTo>
                    <a:pt x="107" y="72"/>
                    <a:pt x="60" y="143"/>
                    <a:pt x="0" y="203"/>
                  </a:cubicBezTo>
                  <a:cubicBezTo>
                    <a:pt x="0" y="215"/>
                    <a:pt x="12" y="215"/>
                    <a:pt x="12" y="227"/>
                  </a:cubicBezTo>
                  <a:cubicBezTo>
                    <a:pt x="48" y="167"/>
                    <a:pt x="96" y="119"/>
                    <a:pt x="131" y="60"/>
                  </a:cubicBezTo>
                  <a:cubicBezTo>
                    <a:pt x="131" y="56"/>
                    <a:pt x="133" y="55"/>
                    <a:pt x="136" y="55"/>
                  </a:cubicBezTo>
                  <a:cubicBezTo>
                    <a:pt x="143" y="55"/>
                    <a:pt x="155" y="63"/>
                    <a:pt x="155" y="72"/>
                  </a:cubicBezTo>
                  <a:cubicBezTo>
                    <a:pt x="167" y="48"/>
                    <a:pt x="191" y="24"/>
                    <a:pt x="20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3378100" y="1213375"/>
              <a:ext cx="2400" cy="5075"/>
            </a:xfrm>
            <a:custGeom>
              <a:rect b="b" l="l" r="r" t="t"/>
              <a:pathLst>
                <a:path extrusionOk="0" h="203" w="96">
                  <a:moveTo>
                    <a:pt x="95" y="0"/>
                  </a:moveTo>
                  <a:cubicBezTo>
                    <a:pt x="89" y="10"/>
                    <a:pt x="84" y="20"/>
                    <a:pt x="79" y="30"/>
                  </a:cubicBezTo>
                  <a:lnTo>
                    <a:pt x="79" y="30"/>
                  </a:lnTo>
                  <a:cubicBezTo>
                    <a:pt x="85" y="20"/>
                    <a:pt x="90" y="10"/>
                    <a:pt x="95" y="0"/>
                  </a:cubicBezTo>
                  <a:close/>
                  <a:moveTo>
                    <a:pt x="79" y="30"/>
                  </a:moveTo>
                  <a:cubicBezTo>
                    <a:pt x="56" y="68"/>
                    <a:pt x="28" y="106"/>
                    <a:pt x="0" y="143"/>
                  </a:cubicBezTo>
                  <a:cubicBezTo>
                    <a:pt x="12" y="167"/>
                    <a:pt x="24" y="179"/>
                    <a:pt x="36" y="203"/>
                  </a:cubicBezTo>
                  <a:cubicBezTo>
                    <a:pt x="36" y="143"/>
                    <a:pt x="52" y="83"/>
                    <a:pt x="79" y="3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3321225" y="1172000"/>
              <a:ext cx="925" cy="1225"/>
            </a:xfrm>
            <a:custGeom>
              <a:rect b="b" l="l" r="r" t="t"/>
              <a:pathLst>
                <a:path extrusionOk="0" h="49" w="37">
                  <a:moveTo>
                    <a:pt x="1" y="1"/>
                  </a:moveTo>
                  <a:cubicBezTo>
                    <a:pt x="13" y="12"/>
                    <a:pt x="13" y="36"/>
                    <a:pt x="1" y="48"/>
                  </a:cubicBezTo>
                  <a:lnTo>
                    <a:pt x="25" y="48"/>
                  </a:lnTo>
                  <a:cubicBezTo>
                    <a:pt x="37" y="36"/>
                    <a:pt x="37" y="24"/>
                    <a:pt x="37" y="24"/>
                  </a:cubicBezTo>
                  <a:cubicBezTo>
                    <a:pt x="25" y="12"/>
                    <a:pt x="13" y="12"/>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3377200" y="1223200"/>
              <a:ext cx="925" cy="1800"/>
            </a:xfrm>
            <a:custGeom>
              <a:rect b="b" l="l" r="r" t="t"/>
              <a:pathLst>
                <a:path extrusionOk="0" h="72" w="37">
                  <a:moveTo>
                    <a:pt x="12" y="0"/>
                  </a:moveTo>
                  <a:cubicBezTo>
                    <a:pt x="12" y="12"/>
                    <a:pt x="0" y="24"/>
                    <a:pt x="0" y="24"/>
                  </a:cubicBezTo>
                  <a:cubicBezTo>
                    <a:pt x="12" y="36"/>
                    <a:pt x="24" y="48"/>
                    <a:pt x="36" y="72"/>
                  </a:cubicBezTo>
                  <a:cubicBezTo>
                    <a:pt x="24" y="48"/>
                    <a:pt x="24" y="24"/>
                    <a:pt x="2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3374825" y="1211000"/>
              <a:ext cx="2400" cy="3000"/>
            </a:xfrm>
            <a:custGeom>
              <a:rect b="b" l="l" r="r" t="t"/>
              <a:pathLst>
                <a:path extrusionOk="0" h="120" w="96">
                  <a:moveTo>
                    <a:pt x="95" y="0"/>
                  </a:moveTo>
                  <a:cubicBezTo>
                    <a:pt x="93" y="4"/>
                    <a:pt x="91" y="8"/>
                    <a:pt x="89" y="12"/>
                  </a:cubicBezTo>
                  <a:lnTo>
                    <a:pt x="95" y="12"/>
                  </a:lnTo>
                  <a:lnTo>
                    <a:pt x="95" y="0"/>
                  </a:lnTo>
                  <a:close/>
                  <a:moveTo>
                    <a:pt x="83" y="12"/>
                  </a:moveTo>
                  <a:lnTo>
                    <a:pt x="12" y="84"/>
                  </a:lnTo>
                  <a:cubicBezTo>
                    <a:pt x="12" y="84"/>
                    <a:pt x="0" y="95"/>
                    <a:pt x="0" y="95"/>
                  </a:cubicBezTo>
                  <a:cubicBezTo>
                    <a:pt x="12" y="107"/>
                    <a:pt x="12" y="107"/>
                    <a:pt x="24" y="119"/>
                  </a:cubicBezTo>
                  <a:cubicBezTo>
                    <a:pt x="36" y="107"/>
                    <a:pt x="48" y="84"/>
                    <a:pt x="60" y="72"/>
                  </a:cubicBezTo>
                  <a:cubicBezTo>
                    <a:pt x="70" y="52"/>
                    <a:pt x="79" y="32"/>
                    <a:pt x="89" y="12"/>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3372725" y="1211300"/>
              <a:ext cx="3000" cy="1500"/>
            </a:xfrm>
            <a:custGeom>
              <a:rect b="b" l="l" r="r" t="t"/>
              <a:pathLst>
                <a:path extrusionOk="0" h="60" w="120">
                  <a:moveTo>
                    <a:pt x="120" y="0"/>
                  </a:moveTo>
                  <a:lnTo>
                    <a:pt x="120" y="0"/>
                  </a:lnTo>
                  <a:cubicBezTo>
                    <a:pt x="84" y="12"/>
                    <a:pt x="36" y="12"/>
                    <a:pt x="1" y="24"/>
                  </a:cubicBezTo>
                  <a:cubicBezTo>
                    <a:pt x="13" y="36"/>
                    <a:pt x="36" y="48"/>
                    <a:pt x="48" y="60"/>
                  </a:cubicBezTo>
                  <a:cubicBezTo>
                    <a:pt x="48" y="48"/>
                    <a:pt x="60" y="48"/>
                    <a:pt x="72" y="48"/>
                  </a:cubicBezTo>
                  <a:cubicBezTo>
                    <a:pt x="84" y="24"/>
                    <a:pt x="108" y="12"/>
                    <a:pt x="12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3375700" y="1224400"/>
              <a:ext cx="2125" cy="2400"/>
            </a:xfrm>
            <a:custGeom>
              <a:rect b="b" l="l" r="r" t="t"/>
              <a:pathLst>
                <a:path extrusionOk="0" h="96" w="85">
                  <a:moveTo>
                    <a:pt x="37" y="0"/>
                  </a:moveTo>
                  <a:cubicBezTo>
                    <a:pt x="25" y="12"/>
                    <a:pt x="13" y="24"/>
                    <a:pt x="1" y="36"/>
                  </a:cubicBezTo>
                  <a:cubicBezTo>
                    <a:pt x="25" y="48"/>
                    <a:pt x="25" y="71"/>
                    <a:pt x="37" y="83"/>
                  </a:cubicBezTo>
                  <a:lnTo>
                    <a:pt x="37" y="95"/>
                  </a:lnTo>
                  <a:lnTo>
                    <a:pt x="84" y="95"/>
                  </a:lnTo>
                  <a:cubicBezTo>
                    <a:pt x="84" y="83"/>
                    <a:pt x="72" y="48"/>
                    <a:pt x="72" y="48"/>
                  </a:cubicBezTo>
                  <a:cubicBezTo>
                    <a:pt x="60" y="36"/>
                    <a:pt x="48" y="12"/>
                    <a:pt x="3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3376300" y="1211000"/>
              <a:ext cx="4200" cy="4175"/>
            </a:xfrm>
            <a:custGeom>
              <a:rect b="b" l="l" r="r" t="t"/>
              <a:pathLst>
                <a:path extrusionOk="0" h="167" w="168">
                  <a:moveTo>
                    <a:pt x="72" y="0"/>
                  </a:moveTo>
                  <a:cubicBezTo>
                    <a:pt x="48" y="48"/>
                    <a:pt x="24" y="107"/>
                    <a:pt x="1" y="143"/>
                  </a:cubicBezTo>
                  <a:lnTo>
                    <a:pt x="13" y="167"/>
                  </a:lnTo>
                  <a:cubicBezTo>
                    <a:pt x="60" y="107"/>
                    <a:pt x="108" y="48"/>
                    <a:pt x="16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3383150" y="1221700"/>
              <a:ext cx="3600" cy="925"/>
            </a:xfrm>
            <a:custGeom>
              <a:rect b="b" l="l" r="r" t="t"/>
              <a:pathLst>
                <a:path extrusionOk="0" h="37" w="144">
                  <a:moveTo>
                    <a:pt x="143" y="1"/>
                  </a:moveTo>
                  <a:lnTo>
                    <a:pt x="108" y="13"/>
                  </a:lnTo>
                  <a:cubicBezTo>
                    <a:pt x="96" y="13"/>
                    <a:pt x="0" y="37"/>
                    <a:pt x="36" y="37"/>
                  </a:cubicBezTo>
                  <a:cubicBezTo>
                    <a:pt x="72" y="37"/>
                    <a:pt x="108" y="25"/>
                    <a:pt x="143" y="13"/>
                  </a:cubicBezTo>
                  <a:cubicBezTo>
                    <a:pt x="143" y="13"/>
                    <a:pt x="143" y="1"/>
                    <a:pt x="14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3382850" y="1222900"/>
              <a:ext cx="3300" cy="1800"/>
            </a:xfrm>
            <a:custGeom>
              <a:rect b="b" l="l" r="r" t="t"/>
              <a:pathLst>
                <a:path extrusionOk="0" h="72" w="132">
                  <a:moveTo>
                    <a:pt x="132" y="0"/>
                  </a:moveTo>
                  <a:lnTo>
                    <a:pt x="132" y="0"/>
                  </a:lnTo>
                  <a:cubicBezTo>
                    <a:pt x="98" y="9"/>
                    <a:pt x="64" y="17"/>
                    <a:pt x="35" y="17"/>
                  </a:cubicBezTo>
                  <a:cubicBezTo>
                    <a:pt x="22" y="17"/>
                    <a:pt x="11" y="16"/>
                    <a:pt x="1" y="12"/>
                  </a:cubicBezTo>
                  <a:lnTo>
                    <a:pt x="1" y="12"/>
                  </a:lnTo>
                  <a:cubicBezTo>
                    <a:pt x="1" y="36"/>
                    <a:pt x="12" y="60"/>
                    <a:pt x="24" y="72"/>
                  </a:cubicBezTo>
                  <a:cubicBezTo>
                    <a:pt x="60" y="48"/>
                    <a:pt x="96" y="24"/>
                    <a:pt x="13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3392675" y="1229150"/>
              <a:ext cx="10750" cy="5375"/>
            </a:xfrm>
            <a:custGeom>
              <a:rect b="b" l="l" r="r" t="t"/>
              <a:pathLst>
                <a:path extrusionOk="0" h="215" w="430">
                  <a:moveTo>
                    <a:pt x="346" y="1"/>
                  </a:moveTo>
                  <a:cubicBezTo>
                    <a:pt x="274" y="48"/>
                    <a:pt x="191" y="96"/>
                    <a:pt x="96" y="131"/>
                  </a:cubicBezTo>
                  <a:cubicBezTo>
                    <a:pt x="191" y="120"/>
                    <a:pt x="298" y="96"/>
                    <a:pt x="393" y="84"/>
                  </a:cubicBezTo>
                  <a:cubicBezTo>
                    <a:pt x="405" y="84"/>
                    <a:pt x="405" y="96"/>
                    <a:pt x="405" y="96"/>
                  </a:cubicBezTo>
                  <a:cubicBezTo>
                    <a:pt x="310" y="120"/>
                    <a:pt x="227" y="143"/>
                    <a:pt x="143" y="167"/>
                  </a:cubicBezTo>
                  <a:cubicBezTo>
                    <a:pt x="108" y="179"/>
                    <a:pt x="60" y="191"/>
                    <a:pt x="24" y="191"/>
                  </a:cubicBezTo>
                  <a:cubicBezTo>
                    <a:pt x="24" y="191"/>
                    <a:pt x="24" y="191"/>
                    <a:pt x="0" y="203"/>
                  </a:cubicBezTo>
                  <a:lnTo>
                    <a:pt x="12" y="203"/>
                  </a:lnTo>
                  <a:lnTo>
                    <a:pt x="24" y="215"/>
                  </a:lnTo>
                  <a:cubicBezTo>
                    <a:pt x="143" y="191"/>
                    <a:pt x="262" y="167"/>
                    <a:pt x="381" y="155"/>
                  </a:cubicBezTo>
                  <a:lnTo>
                    <a:pt x="393" y="143"/>
                  </a:lnTo>
                  <a:cubicBezTo>
                    <a:pt x="393" y="143"/>
                    <a:pt x="405" y="131"/>
                    <a:pt x="405" y="131"/>
                  </a:cubicBezTo>
                  <a:cubicBezTo>
                    <a:pt x="417" y="120"/>
                    <a:pt x="417" y="120"/>
                    <a:pt x="429" y="120"/>
                  </a:cubicBezTo>
                  <a:lnTo>
                    <a:pt x="346"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3383750" y="1224400"/>
              <a:ext cx="16675" cy="5725"/>
            </a:xfrm>
            <a:custGeom>
              <a:rect b="b" l="l" r="r" t="t"/>
              <a:pathLst>
                <a:path extrusionOk="0" h="229" w="667">
                  <a:moveTo>
                    <a:pt x="203" y="0"/>
                  </a:moveTo>
                  <a:lnTo>
                    <a:pt x="203" y="0"/>
                  </a:lnTo>
                  <a:cubicBezTo>
                    <a:pt x="131" y="12"/>
                    <a:pt x="72" y="36"/>
                    <a:pt x="0" y="48"/>
                  </a:cubicBezTo>
                  <a:lnTo>
                    <a:pt x="12" y="71"/>
                  </a:lnTo>
                  <a:cubicBezTo>
                    <a:pt x="85" y="190"/>
                    <a:pt x="185" y="228"/>
                    <a:pt x="294" y="228"/>
                  </a:cubicBezTo>
                  <a:cubicBezTo>
                    <a:pt x="415" y="228"/>
                    <a:pt x="548" y="181"/>
                    <a:pt x="667" y="143"/>
                  </a:cubicBezTo>
                  <a:lnTo>
                    <a:pt x="596" y="36"/>
                  </a:lnTo>
                  <a:lnTo>
                    <a:pt x="596" y="36"/>
                  </a:lnTo>
                  <a:cubicBezTo>
                    <a:pt x="607" y="60"/>
                    <a:pt x="619" y="83"/>
                    <a:pt x="619" y="107"/>
                  </a:cubicBezTo>
                  <a:cubicBezTo>
                    <a:pt x="628" y="116"/>
                    <a:pt x="618" y="124"/>
                    <a:pt x="608" y="124"/>
                  </a:cubicBezTo>
                  <a:cubicBezTo>
                    <a:pt x="604" y="124"/>
                    <a:pt x="599" y="123"/>
                    <a:pt x="596" y="119"/>
                  </a:cubicBezTo>
                  <a:lnTo>
                    <a:pt x="548" y="71"/>
                  </a:lnTo>
                  <a:lnTo>
                    <a:pt x="548" y="71"/>
                  </a:lnTo>
                  <a:cubicBezTo>
                    <a:pt x="560" y="107"/>
                    <a:pt x="572" y="131"/>
                    <a:pt x="572" y="155"/>
                  </a:cubicBezTo>
                  <a:cubicBezTo>
                    <a:pt x="580" y="163"/>
                    <a:pt x="571" y="172"/>
                    <a:pt x="560" y="172"/>
                  </a:cubicBezTo>
                  <a:cubicBezTo>
                    <a:pt x="556" y="172"/>
                    <a:pt x="551" y="170"/>
                    <a:pt x="548" y="167"/>
                  </a:cubicBezTo>
                  <a:cubicBezTo>
                    <a:pt x="524" y="143"/>
                    <a:pt x="500" y="119"/>
                    <a:pt x="477" y="95"/>
                  </a:cubicBezTo>
                  <a:cubicBezTo>
                    <a:pt x="477" y="107"/>
                    <a:pt x="477" y="119"/>
                    <a:pt x="477" y="131"/>
                  </a:cubicBezTo>
                  <a:cubicBezTo>
                    <a:pt x="477" y="139"/>
                    <a:pt x="471" y="148"/>
                    <a:pt x="463" y="148"/>
                  </a:cubicBezTo>
                  <a:cubicBezTo>
                    <a:pt x="460" y="148"/>
                    <a:pt x="456" y="146"/>
                    <a:pt x="453" y="143"/>
                  </a:cubicBezTo>
                  <a:cubicBezTo>
                    <a:pt x="441" y="131"/>
                    <a:pt x="417" y="119"/>
                    <a:pt x="405" y="107"/>
                  </a:cubicBezTo>
                  <a:lnTo>
                    <a:pt x="405" y="107"/>
                  </a:lnTo>
                  <a:cubicBezTo>
                    <a:pt x="417" y="119"/>
                    <a:pt x="417" y="131"/>
                    <a:pt x="417" y="143"/>
                  </a:cubicBezTo>
                  <a:cubicBezTo>
                    <a:pt x="417" y="167"/>
                    <a:pt x="405" y="191"/>
                    <a:pt x="381" y="191"/>
                  </a:cubicBezTo>
                  <a:cubicBezTo>
                    <a:pt x="369" y="179"/>
                    <a:pt x="357" y="167"/>
                    <a:pt x="369" y="167"/>
                  </a:cubicBezTo>
                  <a:cubicBezTo>
                    <a:pt x="405" y="143"/>
                    <a:pt x="369" y="95"/>
                    <a:pt x="357" y="60"/>
                  </a:cubicBezTo>
                  <a:lnTo>
                    <a:pt x="286" y="95"/>
                  </a:lnTo>
                  <a:cubicBezTo>
                    <a:pt x="298" y="119"/>
                    <a:pt x="298" y="155"/>
                    <a:pt x="298" y="179"/>
                  </a:cubicBezTo>
                  <a:cubicBezTo>
                    <a:pt x="298" y="185"/>
                    <a:pt x="295" y="188"/>
                    <a:pt x="292" y="188"/>
                  </a:cubicBezTo>
                  <a:cubicBezTo>
                    <a:pt x="289" y="188"/>
                    <a:pt x="286" y="185"/>
                    <a:pt x="286" y="179"/>
                  </a:cubicBezTo>
                  <a:cubicBezTo>
                    <a:pt x="286" y="167"/>
                    <a:pt x="286" y="167"/>
                    <a:pt x="286" y="155"/>
                  </a:cubicBezTo>
                  <a:cubicBezTo>
                    <a:pt x="250" y="167"/>
                    <a:pt x="215" y="179"/>
                    <a:pt x="191" y="179"/>
                  </a:cubicBezTo>
                  <a:cubicBezTo>
                    <a:pt x="203" y="179"/>
                    <a:pt x="226" y="167"/>
                    <a:pt x="274" y="143"/>
                  </a:cubicBezTo>
                  <a:cubicBezTo>
                    <a:pt x="274" y="131"/>
                    <a:pt x="274" y="119"/>
                    <a:pt x="274" y="107"/>
                  </a:cubicBezTo>
                  <a:lnTo>
                    <a:pt x="250" y="107"/>
                  </a:lnTo>
                  <a:cubicBezTo>
                    <a:pt x="226" y="131"/>
                    <a:pt x="167" y="167"/>
                    <a:pt x="179" y="179"/>
                  </a:cubicBezTo>
                  <a:lnTo>
                    <a:pt x="143" y="179"/>
                  </a:lnTo>
                  <a:cubicBezTo>
                    <a:pt x="143" y="179"/>
                    <a:pt x="143" y="167"/>
                    <a:pt x="143" y="167"/>
                  </a:cubicBezTo>
                  <a:cubicBezTo>
                    <a:pt x="203" y="131"/>
                    <a:pt x="250" y="83"/>
                    <a:pt x="310" y="60"/>
                  </a:cubicBezTo>
                  <a:cubicBezTo>
                    <a:pt x="322" y="48"/>
                    <a:pt x="334" y="48"/>
                    <a:pt x="346" y="36"/>
                  </a:cubicBezTo>
                  <a:lnTo>
                    <a:pt x="286" y="36"/>
                  </a:lnTo>
                  <a:cubicBezTo>
                    <a:pt x="215" y="60"/>
                    <a:pt x="155" y="95"/>
                    <a:pt x="72" y="107"/>
                  </a:cubicBezTo>
                  <a:cubicBezTo>
                    <a:pt x="60" y="107"/>
                    <a:pt x="48" y="83"/>
                    <a:pt x="60" y="83"/>
                  </a:cubicBezTo>
                  <a:cubicBezTo>
                    <a:pt x="107" y="48"/>
                    <a:pt x="155" y="24"/>
                    <a:pt x="20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3372275" y="1183025"/>
              <a:ext cx="16250" cy="13700"/>
            </a:xfrm>
            <a:custGeom>
              <a:rect b="b" l="l" r="r" t="t"/>
              <a:pathLst>
                <a:path extrusionOk="0" h="548" w="650">
                  <a:moveTo>
                    <a:pt x="543" y="0"/>
                  </a:moveTo>
                  <a:cubicBezTo>
                    <a:pt x="459" y="60"/>
                    <a:pt x="376" y="131"/>
                    <a:pt x="293" y="191"/>
                  </a:cubicBezTo>
                  <a:cubicBezTo>
                    <a:pt x="269" y="202"/>
                    <a:pt x="257" y="214"/>
                    <a:pt x="233" y="226"/>
                  </a:cubicBezTo>
                  <a:cubicBezTo>
                    <a:pt x="233" y="238"/>
                    <a:pt x="221" y="250"/>
                    <a:pt x="209" y="250"/>
                  </a:cubicBezTo>
                  <a:cubicBezTo>
                    <a:pt x="174" y="274"/>
                    <a:pt x="150" y="298"/>
                    <a:pt x="114" y="322"/>
                  </a:cubicBezTo>
                  <a:lnTo>
                    <a:pt x="19" y="393"/>
                  </a:lnTo>
                  <a:cubicBezTo>
                    <a:pt x="0" y="496"/>
                    <a:pt x="3" y="547"/>
                    <a:pt x="40" y="547"/>
                  </a:cubicBezTo>
                  <a:cubicBezTo>
                    <a:pt x="50" y="547"/>
                    <a:pt x="63" y="543"/>
                    <a:pt x="78" y="536"/>
                  </a:cubicBezTo>
                  <a:cubicBezTo>
                    <a:pt x="138" y="536"/>
                    <a:pt x="221" y="476"/>
                    <a:pt x="281" y="429"/>
                  </a:cubicBezTo>
                  <a:cubicBezTo>
                    <a:pt x="388" y="322"/>
                    <a:pt x="519" y="214"/>
                    <a:pt x="650" y="119"/>
                  </a:cubicBezTo>
                  <a:cubicBezTo>
                    <a:pt x="614" y="83"/>
                    <a:pt x="578" y="36"/>
                    <a:pt x="54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3382550" y="1231825"/>
              <a:ext cx="4800" cy="3600"/>
            </a:xfrm>
            <a:custGeom>
              <a:rect b="b" l="l" r="r" t="t"/>
              <a:pathLst>
                <a:path extrusionOk="0" h="144" w="192">
                  <a:moveTo>
                    <a:pt x="1" y="1"/>
                  </a:moveTo>
                  <a:cubicBezTo>
                    <a:pt x="1" y="24"/>
                    <a:pt x="13" y="36"/>
                    <a:pt x="13" y="60"/>
                  </a:cubicBezTo>
                  <a:lnTo>
                    <a:pt x="84" y="108"/>
                  </a:lnTo>
                  <a:cubicBezTo>
                    <a:pt x="96" y="120"/>
                    <a:pt x="120" y="132"/>
                    <a:pt x="132" y="144"/>
                  </a:cubicBezTo>
                  <a:cubicBezTo>
                    <a:pt x="155" y="120"/>
                    <a:pt x="167" y="96"/>
                    <a:pt x="191" y="72"/>
                  </a:cubicBezTo>
                  <a:cubicBezTo>
                    <a:pt x="167" y="60"/>
                    <a:pt x="144" y="60"/>
                    <a:pt x="120" y="48"/>
                  </a:cubicBezTo>
                  <a:lnTo>
                    <a:pt x="120" y="48"/>
                  </a:lnTo>
                  <a:cubicBezTo>
                    <a:pt x="144" y="60"/>
                    <a:pt x="155" y="60"/>
                    <a:pt x="167" y="72"/>
                  </a:cubicBezTo>
                  <a:cubicBezTo>
                    <a:pt x="167" y="72"/>
                    <a:pt x="167" y="84"/>
                    <a:pt x="155" y="84"/>
                  </a:cubicBezTo>
                  <a:cubicBezTo>
                    <a:pt x="108" y="72"/>
                    <a:pt x="48" y="36"/>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3383750" y="1236300"/>
              <a:ext cx="900" cy="1500"/>
            </a:xfrm>
            <a:custGeom>
              <a:rect b="b" l="l" r="r" t="t"/>
              <a:pathLst>
                <a:path extrusionOk="0" h="60" w="36">
                  <a:moveTo>
                    <a:pt x="0" y="0"/>
                  </a:moveTo>
                  <a:cubicBezTo>
                    <a:pt x="0" y="12"/>
                    <a:pt x="12" y="36"/>
                    <a:pt x="12" y="60"/>
                  </a:cubicBezTo>
                  <a:lnTo>
                    <a:pt x="36" y="36"/>
                  </a:lnTo>
                  <a:lnTo>
                    <a:pt x="24" y="36"/>
                  </a:lnTo>
                  <a:cubicBezTo>
                    <a:pt x="24" y="36"/>
                    <a:pt x="12" y="24"/>
                    <a:pt x="12" y="24"/>
                  </a:cubicBezTo>
                  <a:cubicBezTo>
                    <a:pt x="12" y="12"/>
                    <a:pt x="0" y="12"/>
                    <a:pt x="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3394150" y="1233925"/>
              <a:ext cx="7775" cy="5375"/>
            </a:xfrm>
            <a:custGeom>
              <a:rect b="b" l="l" r="r" t="t"/>
              <a:pathLst>
                <a:path extrusionOk="0" h="215" w="311">
                  <a:moveTo>
                    <a:pt x="311" y="0"/>
                  </a:moveTo>
                  <a:cubicBezTo>
                    <a:pt x="203" y="12"/>
                    <a:pt x="96" y="36"/>
                    <a:pt x="1" y="60"/>
                  </a:cubicBezTo>
                  <a:lnTo>
                    <a:pt x="25" y="95"/>
                  </a:lnTo>
                  <a:cubicBezTo>
                    <a:pt x="61" y="95"/>
                    <a:pt x="84" y="95"/>
                    <a:pt x="108" y="83"/>
                  </a:cubicBezTo>
                  <a:cubicBezTo>
                    <a:pt x="144" y="83"/>
                    <a:pt x="191" y="71"/>
                    <a:pt x="227" y="60"/>
                  </a:cubicBezTo>
                  <a:cubicBezTo>
                    <a:pt x="239" y="60"/>
                    <a:pt x="251" y="71"/>
                    <a:pt x="239" y="83"/>
                  </a:cubicBezTo>
                  <a:cubicBezTo>
                    <a:pt x="191" y="95"/>
                    <a:pt x="156" y="119"/>
                    <a:pt x="108" y="119"/>
                  </a:cubicBezTo>
                  <a:cubicBezTo>
                    <a:pt x="96" y="119"/>
                    <a:pt x="72" y="131"/>
                    <a:pt x="61" y="131"/>
                  </a:cubicBezTo>
                  <a:cubicBezTo>
                    <a:pt x="84" y="167"/>
                    <a:pt x="108" y="190"/>
                    <a:pt x="132" y="214"/>
                  </a:cubicBezTo>
                  <a:cubicBezTo>
                    <a:pt x="156" y="214"/>
                    <a:pt x="180" y="190"/>
                    <a:pt x="203" y="155"/>
                  </a:cubicBezTo>
                  <a:cubicBezTo>
                    <a:pt x="239" y="95"/>
                    <a:pt x="275" y="48"/>
                    <a:pt x="31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3383150" y="1233925"/>
              <a:ext cx="2400" cy="3275"/>
            </a:xfrm>
            <a:custGeom>
              <a:rect b="b" l="l" r="r" t="t"/>
              <a:pathLst>
                <a:path extrusionOk="0" h="131" w="96">
                  <a:moveTo>
                    <a:pt x="0" y="0"/>
                  </a:moveTo>
                  <a:lnTo>
                    <a:pt x="12" y="60"/>
                  </a:lnTo>
                  <a:cubicBezTo>
                    <a:pt x="24" y="60"/>
                    <a:pt x="36" y="71"/>
                    <a:pt x="36" y="71"/>
                  </a:cubicBezTo>
                  <a:cubicBezTo>
                    <a:pt x="48" y="83"/>
                    <a:pt x="72" y="107"/>
                    <a:pt x="72" y="131"/>
                  </a:cubicBezTo>
                  <a:cubicBezTo>
                    <a:pt x="72" y="119"/>
                    <a:pt x="84" y="95"/>
                    <a:pt x="96" y="83"/>
                  </a:cubicBezTo>
                  <a:cubicBezTo>
                    <a:pt x="84" y="83"/>
                    <a:pt x="84" y="83"/>
                    <a:pt x="84" y="71"/>
                  </a:cubicBezTo>
                  <a:cubicBezTo>
                    <a:pt x="72" y="60"/>
                    <a:pt x="36" y="24"/>
                    <a:pt x="36" y="24"/>
                  </a:cubicBezTo>
                  <a:lnTo>
                    <a:pt x="0"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3378100" y="1221400"/>
              <a:ext cx="2400" cy="6000"/>
            </a:xfrm>
            <a:custGeom>
              <a:rect b="b" l="l" r="r" t="t"/>
              <a:pathLst>
                <a:path extrusionOk="0" h="240" w="96">
                  <a:moveTo>
                    <a:pt x="24" y="1"/>
                  </a:moveTo>
                  <a:cubicBezTo>
                    <a:pt x="24" y="13"/>
                    <a:pt x="12" y="37"/>
                    <a:pt x="0" y="49"/>
                  </a:cubicBezTo>
                  <a:cubicBezTo>
                    <a:pt x="0" y="49"/>
                    <a:pt x="0" y="60"/>
                    <a:pt x="0" y="60"/>
                  </a:cubicBezTo>
                  <a:cubicBezTo>
                    <a:pt x="12" y="84"/>
                    <a:pt x="12" y="120"/>
                    <a:pt x="24" y="144"/>
                  </a:cubicBezTo>
                  <a:cubicBezTo>
                    <a:pt x="36" y="168"/>
                    <a:pt x="48" y="191"/>
                    <a:pt x="48" y="227"/>
                  </a:cubicBezTo>
                  <a:cubicBezTo>
                    <a:pt x="71" y="227"/>
                    <a:pt x="83" y="227"/>
                    <a:pt x="95" y="239"/>
                  </a:cubicBezTo>
                  <a:cubicBezTo>
                    <a:pt x="95" y="227"/>
                    <a:pt x="83" y="215"/>
                    <a:pt x="83" y="215"/>
                  </a:cubicBezTo>
                  <a:cubicBezTo>
                    <a:pt x="48" y="144"/>
                    <a:pt x="36" y="72"/>
                    <a:pt x="2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3318250" y="1172900"/>
              <a:ext cx="625" cy="900"/>
            </a:xfrm>
            <a:custGeom>
              <a:rect b="b" l="l" r="r" t="t"/>
              <a:pathLst>
                <a:path extrusionOk="0" h="36" w="25">
                  <a:moveTo>
                    <a:pt x="1" y="0"/>
                  </a:moveTo>
                  <a:cubicBezTo>
                    <a:pt x="1" y="12"/>
                    <a:pt x="13" y="24"/>
                    <a:pt x="13" y="36"/>
                  </a:cubicBezTo>
                  <a:lnTo>
                    <a:pt x="25" y="36"/>
                  </a:lnTo>
                  <a:lnTo>
                    <a:pt x="1"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3318850" y="1171400"/>
              <a:ext cx="325" cy="625"/>
            </a:xfrm>
            <a:custGeom>
              <a:rect b="b" l="l" r="r" t="t"/>
              <a:pathLst>
                <a:path extrusionOk="0" h="25" w="13">
                  <a:moveTo>
                    <a:pt x="1" y="1"/>
                  </a:moveTo>
                  <a:cubicBezTo>
                    <a:pt x="1" y="13"/>
                    <a:pt x="13" y="25"/>
                    <a:pt x="13" y="25"/>
                  </a:cubicBezTo>
                  <a:lnTo>
                    <a:pt x="13" y="13"/>
                  </a:lnTo>
                  <a:cubicBezTo>
                    <a:pt x="13" y="13"/>
                    <a:pt x="13" y="1"/>
                    <a:pt x="1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3379875" y="1177350"/>
              <a:ext cx="4200" cy="5975"/>
            </a:xfrm>
            <a:custGeom>
              <a:rect b="b" l="l" r="r" t="t"/>
              <a:pathLst>
                <a:path extrusionOk="0" h="239" w="168">
                  <a:moveTo>
                    <a:pt x="60" y="1"/>
                  </a:moveTo>
                  <a:cubicBezTo>
                    <a:pt x="63" y="4"/>
                    <a:pt x="66" y="7"/>
                    <a:pt x="69" y="10"/>
                  </a:cubicBezTo>
                  <a:lnTo>
                    <a:pt x="69" y="10"/>
                  </a:lnTo>
                  <a:cubicBezTo>
                    <a:pt x="70" y="7"/>
                    <a:pt x="71" y="4"/>
                    <a:pt x="72" y="1"/>
                  </a:cubicBezTo>
                  <a:close/>
                  <a:moveTo>
                    <a:pt x="69" y="10"/>
                  </a:moveTo>
                  <a:cubicBezTo>
                    <a:pt x="46" y="80"/>
                    <a:pt x="23" y="171"/>
                    <a:pt x="0" y="239"/>
                  </a:cubicBezTo>
                  <a:cubicBezTo>
                    <a:pt x="60" y="203"/>
                    <a:pt x="120" y="156"/>
                    <a:pt x="167" y="120"/>
                  </a:cubicBezTo>
                  <a:cubicBezTo>
                    <a:pt x="134" y="87"/>
                    <a:pt x="102" y="44"/>
                    <a:pt x="69" y="1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3067625" y="1127650"/>
              <a:ext cx="95875" cy="135450"/>
            </a:xfrm>
            <a:custGeom>
              <a:rect b="b" l="l" r="r" t="t"/>
              <a:pathLst>
                <a:path extrusionOk="0" h="5418" w="3835">
                  <a:moveTo>
                    <a:pt x="2828" y="2390"/>
                  </a:moveTo>
                  <a:cubicBezTo>
                    <a:pt x="2830" y="2390"/>
                    <a:pt x="2832" y="2391"/>
                    <a:pt x="2835" y="2394"/>
                  </a:cubicBezTo>
                  <a:cubicBezTo>
                    <a:pt x="2918" y="2441"/>
                    <a:pt x="2954" y="2537"/>
                    <a:pt x="2965" y="2632"/>
                  </a:cubicBezTo>
                  <a:cubicBezTo>
                    <a:pt x="2965" y="2644"/>
                    <a:pt x="2957" y="2650"/>
                    <a:pt x="2948" y="2650"/>
                  </a:cubicBezTo>
                  <a:cubicBezTo>
                    <a:pt x="2939" y="2650"/>
                    <a:pt x="2930" y="2644"/>
                    <a:pt x="2930" y="2632"/>
                  </a:cubicBezTo>
                  <a:cubicBezTo>
                    <a:pt x="2918" y="2548"/>
                    <a:pt x="2870" y="2489"/>
                    <a:pt x="2811" y="2417"/>
                  </a:cubicBezTo>
                  <a:cubicBezTo>
                    <a:pt x="2811" y="2408"/>
                    <a:pt x="2818" y="2390"/>
                    <a:pt x="2828" y="2390"/>
                  </a:cubicBezTo>
                  <a:close/>
                  <a:moveTo>
                    <a:pt x="2578" y="2319"/>
                  </a:moveTo>
                  <a:cubicBezTo>
                    <a:pt x="2580" y="2319"/>
                    <a:pt x="2582" y="2320"/>
                    <a:pt x="2584" y="2322"/>
                  </a:cubicBezTo>
                  <a:lnTo>
                    <a:pt x="2596" y="2334"/>
                  </a:lnTo>
                  <a:cubicBezTo>
                    <a:pt x="2823" y="2584"/>
                    <a:pt x="2870" y="2941"/>
                    <a:pt x="2799" y="3263"/>
                  </a:cubicBezTo>
                  <a:cubicBezTo>
                    <a:pt x="2799" y="3269"/>
                    <a:pt x="2796" y="3272"/>
                    <a:pt x="2793" y="3272"/>
                  </a:cubicBezTo>
                  <a:cubicBezTo>
                    <a:pt x="2790" y="3272"/>
                    <a:pt x="2787" y="3269"/>
                    <a:pt x="2787" y="3263"/>
                  </a:cubicBezTo>
                  <a:cubicBezTo>
                    <a:pt x="2835" y="2929"/>
                    <a:pt x="2727" y="2644"/>
                    <a:pt x="2561" y="2346"/>
                  </a:cubicBezTo>
                  <a:cubicBezTo>
                    <a:pt x="2561" y="2336"/>
                    <a:pt x="2568" y="2319"/>
                    <a:pt x="2578" y="2319"/>
                  </a:cubicBezTo>
                  <a:close/>
                  <a:moveTo>
                    <a:pt x="3025" y="0"/>
                  </a:moveTo>
                  <a:cubicBezTo>
                    <a:pt x="3013" y="12"/>
                    <a:pt x="3013" y="12"/>
                    <a:pt x="3013" y="12"/>
                  </a:cubicBezTo>
                  <a:cubicBezTo>
                    <a:pt x="3001" y="18"/>
                    <a:pt x="2992" y="21"/>
                    <a:pt x="2986" y="21"/>
                  </a:cubicBezTo>
                  <a:cubicBezTo>
                    <a:pt x="2980" y="21"/>
                    <a:pt x="2977" y="18"/>
                    <a:pt x="2977" y="12"/>
                  </a:cubicBezTo>
                  <a:cubicBezTo>
                    <a:pt x="2501" y="215"/>
                    <a:pt x="2037" y="453"/>
                    <a:pt x="1584" y="691"/>
                  </a:cubicBezTo>
                  <a:cubicBezTo>
                    <a:pt x="1727" y="786"/>
                    <a:pt x="1870" y="917"/>
                    <a:pt x="1965" y="1036"/>
                  </a:cubicBezTo>
                  <a:cubicBezTo>
                    <a:pt x="2168" y="1274"/>
                    <a:pt x="2275" y="1655"/>
                    <a:pt x="2096" y="1917"/>
                  </a:cubicBezTo>
                  <a:cubicBezTo>
                    <a:pt x="2084" y="2001"/>
                    <a:pt x="2049" y="2096"/>
                    <a:pt x="2013" y="2191"/>
                  </a:cubicBezTo>
                  <a:cubicBezTo>
                    <a:pt x="1846" y="2620"/>
                    <a:pt x="1608" y="3013"/>
                    <a:pt x="1299" y="3358"/>
                  </a:cubicBezTo>
                  <a:cubicBezTo>
                    <a:pt x="1083" y="3608"/>
                    <a:pt x="769" y="3956"/>
                    <a:pt x="410" y="3956"/>
                  </a:cubicBezTo>
                  <a:cubicBezTo>
                    <a:pt x="393" y="3956"/>
                    <a:pt x="375" y="3955"/>
                    <a:pt x="358" y="3953"/>
                  </a:cubicBezTo>
                  <a:lnTo>
                    <a:pt x="358" y="3953"/>
                  </a:lnTo>
                  <a:cubicBezTo>
                    <a:pt x="382" y="3977"/>
                    <a:pt x="394" y="3989"/>
                    <a:pt x="406" y="4001"/>
                  </a:cubicBezTo>
                  <a:cubicBezTo>
                    <a:pt x="525" y="4096"/>
                    <a:pt x="656" y="4180"/>
                    <a:pt x="799" y="4227"/>
                  </a:cubicBezTo>
                  <a:cubicBezTo>
                    <a:pt x="943" y="4280"/>
                    <a:pt x="1094" y="4307"/>
                    <a:pt x="1246" y="4307"/>
                  </a:cubicBezTo>
                  <a:cubicBezTo>
                    <a:pt x="1371" y="4307"/>
                    <a:pt x="1497" y="4289"/>
                    <a:pt x="1620" y="4251"/>
                  </a:cubicBezTo>
                  <a:cubicBezTo>
                    <a:pt x="1623" y="4250"/>
                    <a:pt x="1625" y="4250"/>
                    <a:pt x="1628" y="4250"/>
                  </a:cubicBezTo>
                  <a:cubicBezTo>
                    <a:pt x="1659" y="4250"/>
                    <a:pt x="1676" y="4311"/>
                    <a:pt x="1632" y="4322"/>
                  </a:cubicBezTo>
                  <a:cubicBezTo>
                    <a:pt x="1477" y="4381"/>
                    <a:pt x="1314" y="4411"/>
                    <a:pt x="1150" y="4411"/>
                  </a:cubicBezTo>
                  <a:cubicBezTo>
                    <a:pt x="1013" y="4411"/>
                    <a:pt x="875" y="4390"/>
                    <a:pt x="739" y="4346"/>
                  </a:cubicBezTo>
                  <a:cubicBezTo>
                    <a:pt x="608" y="4299"/>
                    <a:pt x="346" y="4180"/>
                    <a:pt x="215" y="4037"/>
                  </a:cubicBezTo>
                  <a:lnTo>
                    <a:pt x="215" y="4037"/>
                  </a:lnTo>
                  <a:cubicBezTo>
                    <a:pt x="239" y="4072"/>
                    <a:pt x="251" y="4120"/>
                    <a:pt x="275" y="4156"/>
                  </a:cubicBezTo>
                  <a:cubicBezTo>
                    <a:pt x="370" y="4311"/>
                    <a:pt x="489" y="4441"/>
                    <a:pt x="644" y="4537"/>
                  </a:cubicBezTo>
                  <a:cubicBezTo>
                    <a:pt x="653" y="4546"/>
                    <a:pt x="647" y="4564"/>
                    <a:pt x="632" y="4564"/>
                  </a:cubicBezTo>
                  <a:cubicBezTo>
                    <a:pt x="629" y="4564"/>
                    <a:pt x="624" y="4563"/>
                    <a:pt x="620" y="4561"/>
                  </a:cubicBezTo>
                  <a:cubicBezTo>
                    <a:pt x="465" y="4489"/>
                    <a:pt x="310" y="4370"/>
                    <a:pt x="203" y="4227"/>
                  </a:cubicBezTo>
                  <a:cubicBezTo>
                    <a:pt x="132" y="4132"/>
                    <a:pt x="13" y="3953"/>
                    <a:pt x="37" y="3822"/>
                  </a:cubicBezTo>
                  <a:cubicBezTo>
                    <a:pt x="25" y="3810"/>
                    <a:pt x="25" y="3810"/>
                    <a:pt x="13" y="3799"/>
                  </a:cubicBezTo>
                  <a:cubicBezTo>
                    <a:pt x="13" y="3858"/>
                    <a:pt x="13" y="3906"/>
                    <a:pt x="13" y="3941"/>
                  </a:cubicBezTo>
                  <a:cubicBezTo>
                    <a:pt x="1" y="4430"/>
                    <a:pt x="1" y="4930"/>
                    <a:pt x="1" y="5418"/>
                  </a:cubicBezTo>
                  <a:cubicBezTo>
                    <a:pt x="441" y="5156"/>
                    <a:pt x="906" y="4942"/>
                    <a:pt x="1370" y="4715"/>
                  </a:cubicBezTo>
                  <a:cubicBezTo>
                    <a:pt x="1977" y="4430"/>
                    <a:pt x="2596" y="4025"/>
                    <a:pt x="2632" y="3275"/>
                  </a:cubicBezTo>
                  <a:cubicBezTo>
                    <a:pt x="2632" y="3275"/>
                    <a:pt x="2632" y="3263"/>
                    <a:pt x="2644" y="3263"/>
                  </a:cubicBezTo>
                  <a:cubicBezTo>
                    <a:pt x="2632" y="3120"/>
                    <a:pt x="2596" y="2989"/>
                    <a:pt x="2537" y="2858"/>
                  </a:cubicBezTo>
                  <a:cubicBezTo>
                    <a:pt x="2501" y="2751"/>
                    <a:pt x="2454" y="2656"/>
                    <a:pt x="2382" y="2572"/>
                  </a:cubicBezTo>
                  <a:cubicBezTo>
                    <a:pt x="2323" y="2489"/>
                    <a:pt x="2251" y="2429"/>
                    <a:pt x="2215" y="2346"/>
                  </a:cubicBezTo>
                  <a:cubicBezTo>
                    <a:pt x="2206" y="2327"/>
                    <a:pt x="2220" y="2307"/>
                    <a:pt x="2232" y="2307"/>
                  </a:cubicBezTo>
                  <a:cubicBezTo>
                    <a:pt x="2234" y="2307"/>
                    <a:pt x="2237" y="2308"/>
                    <a:pt x="2239" y="2310"/>
                  </a:cubicBezTo>
                  <a:cubicBezTo>
                    <a:pt x="2430" y="2358"/>
                    <a:pt x="2573" y="2656"/>
                    <a:pt x="2632" y="2822"/>
                  </a:cubicBezTo>
                  <a:cubicBezTo>
                    <a:pt x="2692" y="2989"/>
                    <a:pt x="2715" y="3156"/>
                    <a:pt x="2704" y="3322"/>
                  </a:cubicBezTo>
                  <a:cubicBezTo>
                    <a:pt x="2751" y="3310"/>
                    <a:pt x="2835" y="3310"/>
                    <a:pt x="2870" y="3299"/>
                  </a:cubicBezTo>
                  <a:lnTo>
                    <a:pt x="3156" y="3263"/>
                  </a:lnTo>
                  <a:cubicBezTo>
                    <a:pt x="3251" y="3251"/>
                    <a:pt x="3358" y="3239"/>
                    <a:pt x="3454" y="3215"/>
                  </a:cubicBezTo>
                  <a:cubicBezTo>
                    <a:pt x="3716" y="2703"/>
                    <a:pt x="3835" y="2132"/>
                    <a:pt x="3763" y="1560"/>
                  </a:cubicBezTo>
                  <a:cubicBezTo>
                    <a:pt x="3692" y="953"/>
                    <a:pt x="3406" y="477"/>
                    <a:pt x="3025"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3316175" y="1174375"/>
              <a:ext cx="8950" cy="10450"/>
            </a:xfrm>
            <a:custGeom>
              <a:rect b="b" l="l" r="r" t="t"/>
              <a:pathLst>
                <a:path extrusionOk="0" h="418" w="358">
                  <a:moveTo>
                    <a:pt x="227" y="1"/>
                  </a:moveTo>
                  <a:lnTo>
                    <a:pt x="227" y="1"/>
                  </a:lnTo>
                  <a:cubicBezTo>
                    <a:pt x="191" y="13"/>
                    <a:pt x="155" y="25"/>
                    <a:pt x="132" y="36"/>
                  </a:cubicBezTo>
                  <a:cubicBezTo>
                    <a:pt x="96" y="60"/>
                    <a:pt x="12" y="96"/>
                    <a:pt x="12" y="132"/>
                  </a:cubicBezTo>
                  <a:cubicBezTo>
                    <a:pt x="12" y="132"/>
                    <a:pt x="12" y="144"/>
                    <a:pt x="1" y="144"/>
                  </a:cubicBezTo>
                  <a:cubicBezTo>
                    <a:pt x="108" y="191"/>
                    <a:pt x="191" y="298"/>
                    <a:pt x="215" y="417"/>
                  </a:cubicBezTo>
                  <a:lnTo>
                    <a:pt x="286" y="417"/>
                  </a:lnTo>
                  <a:cubicBezTo>
                    <a:pt x="294" y="417"/>
                    <a:pt x="307" y="412"/>
                    <a:pt x="319" y="412"/>
                  </a:cubicBezTo>
                  <a:cubicBezTo>
                    <a:pt x="325" y="412"/>
                    <a:pt x="330" y="414"/>
                    <a:pt x="334" y="417"/>
                  </a:cubicBezTo>
                  <a:cubicBezTo>
                    <a:pt x="344" y="407"/>
                    <a:pt x="346" y="406"/>
                    <a:pt x="354" y="398"/>
                  </a:cubicBezTo>
                  <a:lnTo>
                    <a:pt x="354" y="398"/>
                  </a:lnTo>
                  <a:cubicBezTo>
                    <a:pt x="355" y="400"/>
                    <a:pt x="356" y="403"/>
                    <a:pt x="358" y="406"/>
                  </a:cubicBezTo>
                  <a:lnTo>
                    <a:pt x="358" y="394"/>
                  </a:lnTo>
                  <a:cubicBezTo>
                    <a:pt x="356" y="395"/>
                    <a:pt x="355" y="397"/>
                    <a:pt x="354" y="398"/>
                  </a:cubicBezTo>
                  <a:lnTo>
                    <a:pt x="354" y="398"/>
                  </a:lnTo>
                  <a:cubicBezTo>
                    <a:pt x="343" y="379"/>
                    <a:pt x="333" y="367"/>
                    <a:pt x="322" y="346"/>
                  </a:cubicBezTo>
                  <a:cubicBezTo>
                    <a:pt x="239" y="239"/>
                    <a:pt x="203" y="132"/>
                    <a:pt x="22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3319450" y="1171400"/>
              <a:ext cx="1525" cy="1525"/>
            </a:xfrm>
            <a:custGeom>
              <a:rect b="b" l="l" r="r" t="t"/>
              <a:pathLst>
                <a:path extrusionOk="0" h="61" w="61">
                  <a:moveTo>
                    <a:pt x="1" y="1"/>
                  </a:moveTo>
                  <a:lnTo>
                    <a:pt x="1" y="1"/>
                  </a:lnTo>
                  <a:cubicBezTo>
                    <a:pt x="12" y="25"/>
                    <a:pt x="12" y="36"/>
                    <a:pt x="24" y="48"/>
                  </a:cubicBezTo>
                  <a:cubicBezTo>
                    <a:pt x="36" y="48"/>
                    <a:pt x="48" y="60"/>
                    <a:pt x="60" y="60"/>
                  </a:cubicBezTo>
                  <a:cubicBezTo>
                    <a:pt x="60" y="48"/>
                    <a:pt x="48" y="25"/>
                    <a:pt x="36" y="13"/>
                  </a:cubicBezTo>
                  <a:cubicBezTo>
                    <a:pt x="24" y="13"/>
                    <a:pt x="12" y="13"/>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3146225" y="1109500"/>
              <a:ext cx="70550" cy="98550"/>
            </a:xfrm>
            <a:custGeom>
              <a:rect b="b" l="l" r="r" t="t"/>
              <a:pathLst>
                <a:path extrusionOk="0" h="3942" w="2822">
                  <a:moveTo>
                    <a:pt x="1822" y="0"/>
                  </a:moveTo>
                  <a:cubicBezTo>
                    <a:pt x="1203" y="191"/>
                    <a:pt x="595" y="417"/>
                    <a:pt x="0" y="667"/>
                  </a:cubicBezTo>
                  <a:cubicBezTo>
                    <a:pt x="405" y="1072"/>
                    <a:pt x="643" y="1679"/>
                    <a:pt x="714" y="2227"/>
                  </a:cubicBezTo>
                  <a:cubicBezTo>
                    <a:pt x="786" y="2822"/>
                    <a:pt x="667" y="3417"/>
                    <a:pt x="381" y="3941"/>
                  </a:cubicBezTo>
                  <a:cubicBezTo>
                    <a:pt x="560" y="3905"/>
                    <a:pt x="726" y="3882"/>
                    <a:pt x="905" y="3846"/>
                  </a:cubicBezTo>
                  <a:cubicBezTo>
                    <a:pt x="1453" y="3739"/>
                    <a:pt x="2000" y="3608"/>
                    <a:pt x="2536" y="3465"/>
                  </a:cubicBezTo>
                  <a:cubicBezTo>
                    <a:pt x="2596" y="3334"/>
                    <a:pt x="2667" y="3215"/>
                    <a:pt x="2715" y="3084"/>
                  </a:cubicBezTo>
                  <a:cubicBezTo>
                    <a:pt x="2762" y="2917"/>
                    <a:pt x="2786" y="2739"/>
                    <a:pt x="2798" y="2560"/>
                  </a:cubicBezTo>
                  <a:cubicBezTo>
                    <a:pt x="2822" y="2227"/>
                    <a:pt x="2786" y="1881"/>
                    <a:pt x="2715" y="1560"/>
                  </a:cubicBezTo>
                  <a:cubicBezTo>
                    <a:pt x="2631" y="1238"/>
                    <a:pt x="2500" y="929"/>
                    <a:pt x="2322" y="643"/>
                  </a:cubicBezTo>
                  <a:cubicBezTo>
                    <a:pt x="2238" y="500"/>
                    <a:pt x="2131" y="357"/>
                    <a:pt x="2024" y="238"/>
                  </a:cubicBezTo>
                  <a:cubicBezTo>
                    <a:pt x="1977" y="179"/>
                    <a:pt x="1905" y="131"/>
                    <a:pt x="1857" y="72"/>
                  </a:cubicBezTo>
                  <a:cubicBezTo>
                    <a:pt x="1846" y="72"/>
                    <a:pt x="1846" y="60"/>
                    <a:pt x="1857" y="60"/>
                  </a:cubicBezTo>
                  <a:cubicBezTo>
                    <a:pt x="1846" y="36"/>
                    <a:pt x="1834" y="24"/>
                    <a:pt x="1822" y="0"/>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3382550" y="1221700"/>
              <a:ext cx="2400" cy="925"/>
            </a:xfrm>
            <a:custGeom>
              <a:rect b="b" l="l" r="r" t="t"/>
              <a:pathLst>
                <a:path extrusionOk="0" h="37" w="96">
                  <a:moveTo>
                    <a:pt x="96" y="1"/>
                  </a:moveTo>
                  <a:cubicBezTo>
                    <a:pt x="60" y="1"/>
                    <a:pt x="24" y="1"/>
                    <a:pt x="1" y="13"/>
                  </a:cubicBezTo>
                  <a:cubicBezTo>
                    <a:pt x="1" y="13"/>
                    <a:pt x="1" y="25"/>
                    <a:pt x="1" y="37"/>
                  </a:cubicBezTo>
                  <a:cubicBezTo>
                    <a:pt x="36" y="25"/>
                    <a:pt x="60" y="13"/>
                    <a:pt x="9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3317375" y="1171400"/>
              <a:ext cx="1200" cy="1225"/>
            </a:xfrm>
            <a:custGeom>
              <a:rect b="b" l="l" r="r" t="t"/>
              <a:pathLst>
                <a:path extrusionOk="0" h="49" w="48">
                  <a:moveTo>
                    <a:pt x="0" y="1"/>
                  </a:moveTo>
                  <a:cubicBezTo>
                    <a:pt x="12" y="13"/>
                    <a:pt x="36" y="36"/>
                    <a:pt x="48" y="48"/>
                  </a:cubicBezTo>
                  <a:lnTo>
                    <a:pt x="36"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3315875" y="1173775"/>
              <a:ext cx="1225" cy="925"/>
            </a:xfrm>
            <a:custGeom>
              <a:rect b="b" l="l" r="r" t="t"/>
              <a:pathLst>
                <a:path extrusionOk="0" h="37" w="49">
                  <a:moveTo>
                    <a:pt x="1" y="1"/>
                  </a:moveTo>
                  <a:cubicBezTo>
                    <a:pt x="13" y="13"/>
                    <a:pt x="24" y="25"/>
                    <a:pt x="36" y="37"/>
                  </a:cubicBezTo>
                  <a:lnTo>
                    <a:pt x="48" y="37"/>
                  </a:lnTo>
                  <a:cubicBezTo>
                    <a:pt x="36" y="25"/>
                    <a:pt x="24" y="13"/>
                    <a:pt x="1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3369450" y="1168725"/>
              <a:ext cx="5975" cy="11325"/>
            </a:xfrm>
            <a:custGeom>
              <a:rect b="b" l="l" r="r" t="t"/>
              <a:pathLst>
                <a:path extrusionOk="0" h="453" w="239">
                  <a:moveTo>
                    <a:pt x="203" y="1"/>
                  </a:moveTo>
                  <a:cubicBezTo>
                    <a:pt x="167" y="36"/>
                    <a:pt x="144" y="60"/>
                    <a:pt x="108" y="84"/>
                  </a:cubicBezTo>
                  <a:cubicBezTo>
                    <a:pt x="13" y="167"/>
                    <a:pt x="1" y="203"/>
                    <a:pt x="36" y="322"/>
                  </a:cubicBezTo>
                  <a:cubicBezTo>
                    <a:pt x="60" y="370"/>
                    <a:pt x="84" y="417"/>
                    <a:pt x="108" y="453"/>
                  </a:cubicBezTo>
                  <a:cubicBezTo>
                    <a:pt x="108" y="453"/>
                    <a:pt x="120" y="429"/>
                    <a:pt x="120" y="429"/>
                  </a:cubicBezTo>
                  <a:cubicBezTo>
                    <a:pt x="132" y="370"/>
                    <a:pt x="144" y="310"/>
                    <a:pt x="156" y="251"/>
                  </a:cubicBezTo>
                  <a:cubicBezTo>
                    <a:pt x="179" y="179"/>
                    <a:pt x="215" y="120"/>
                    <a:pt x="239" y="48"/>
                  </a:cubicBezTo>
                  <a:cubicBezTo>
                    <a:pt x="227" y="36"/>
                    <a:pt x="215" y="12"/>
                    <a:pt x="20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370950" y="1165750"/>
              <a:ext cx="1500" cy="1800"/>
            </a:xfrm>
            <a:custGeom>
              <a:rect b="b" l="l" r="r" t="t"/>
              <a:pathLst>
                <a:path extrusionOk="0" h="72" w="60">
                  <a:moveTo>
                    <a:pt x="36" y="0"/>
                  </a:moveTo>
                  <a:cubicBezTo>
                    <a:pt x="24" y="24"/>
                    <a:pt x="12" y="48"/>
                    <a:pt x="0" y="72"/>
                  </a:cubicBezTo>
                  <a:cubicBezTo>
                    <a:pt x="24" y="60"/>
                    <a:pt x="36" y="48"/>
                    <a:pt x="60" y="36"/>
                  </a:cubicBezTo>
                  <a:cubicBezTo>
                    <a:pt x="48" y="24"/>
                    <a:pt x="48" y="12"/>
                    <a:pt x="3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195325" y="1107700"/>
              <a:ext cx="36050" cy="87250"/>
            </a:xfrm>
            <a:custGeom>
              <a:rect b="b" l="l" r="r" t="t"/>
              <a:pathLst>
                <a:path extrusionOk="0" h="3490" w="1442">
                  <a:moveTo>
                    <a:pt x="132" y="1"/>
                  </a:moveTo>
                  <a:cubicBezTo>
                    <a:pt x="84" y="13"/>
                    <a:pt x="48" y="25"/>
                    <a:pt x="1" y="36"/>
                  </a:cubicBezTo>
                  <a:cubicBezTo>
                    <a:pt x="72" y="84"/>
                    <a:pt x="143" y="179"/>
                    <a:pt x="191" y="251"/>
                  </a:cubicBezTo>
                  <a:cubicBezTo>
                    <a:pt x="310" y="382"/>
                    <a:pt x="405" y="525"/>
                    <a:pt x="501" y="679"/>
                  </a:cubicBezTo>
                  <a:cubicBezTo>
                    <a:pt x="691" y="989"/>
                    <a:pt x="822" y="1322"/>
                    <a:pt x="905" y="1680"/>
                  </a:cubicBezTo>
                  <a:cubicBezTo>
                    <a:pt x="989" y="2025"/>
                    <a:pt x="1013" y="2382"/>
                    <a:pt x="977" y="2727"/>
                  </a:cubicBezTo>
                  <a:cubicBezTo>
                    <a:pt x="953" y="2954"/>
                    <a:pt x="894" y="3287"/>
                    <a:pt x="739" y="3489"/>
                  </a:cubicBezTo>
                  <a:lnTo>
                    <a:pt x="751" y="3489"/>
                  </a:lnTo>
                  <a:cubicBezTo>
                    <a:pt x="834" y="3454"/>
                    <a:pt x="929" y="3430"/>
                    <a:pt x="1025" y="3406"/>
                  </a:cubicBezTo>
                  <a:cubicBezTo>
                    <a:pt x="1441" y="2168"/>
                    <a:pt x="1132" y="846"/>
                    <a:pt x="132" y="1"/>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373925" y="1171400"/>
              <a:ext cx="5675" cy="14925"/>
            </a:xfrm>
            <a:custGeom>
              <a:rect b="b" l="l" r="r" t="t"/>
              <a:pathLst>
                <a:path extrusionOk="0" h="597" w="227">
                  <a:moveTo>
                    <a:pt x="119" y="1"/>
                  </a:moveTo>
                  <a:cubicBezTo>
                    <a:pt x="84" y="155"/>
                    <a:pt x="60" y="310"/>
                    <a:pt x="24" y="453"/>
                  </a:cubicBezTo>
                  <a:cubicBezTo>
                    <a:pt x="12" y="465"/>
                    <a:pt x="12" y="465"/>
                    <a:pt x="0" y="477"/>
                  </a:cubicBezTo>
                  <a:cubicBezTo>
                    <a:pt x="24" y="513"/>
                    <a:pt x="60" y="548"/>
                    <a:pt x="84" y="596"/>
                  </a:cubicBezTo>
                  <a:cubicBezTo>
                    <a:pt x="84" y="584"/>
                    <a:pt x="96" y="572"/>
                    <a:pt x="108" y="572"/>
                  </a:cubicBezTo>
                  <a:cubicBezTo>
                    <a:pt x="96" y="489"/>
                    <a:pt x="155" y="382"/>
                    <a:pt x="167" y="322"/>
                  </a:cubicBezTo>
                  <a:cubicBezTo>
                    <a:pt x="179" y="263"/>
                    <a:pt x="203" y="191"/>
                    <a:pt x="227" y="132"/>
                  </a:cubicBezTo>
                  <a:cubicBezTo>
                    <a:pt x="191" y="96"/>
                    <a:pt x="155" y="48"/>
                    <a:pt x="11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365100" y="1162475"/>
              <a:ext cx="5575" cy="6025"/>
            </a:xfrm>
            <a:custGeom>
              <a:rect b="b" l="l" r="r" t="t"/>
              <a:pathLst>
                <a:path extrusionOk="0" h="241" w="223">
                  <a:moveTo>
                    <a:pt x="151" y="1"/>
                  </a:moveTo>
                  <a:cubicBezTo>
                    <a:pt x="139" y="12"/>
                    <a:pt x="115" y="24"/>
                    <a:pt x="103" y="48"/>
                  </a:cubicBezTo>
                  <a:cubicBezTo>
                    <a:pt x="68" y="72"/>
                    <a:pt x="20" y="120"/>
                    <a:pt x="8" y="179"/>
                  </a:cubicBezTo>
                  <a:cubicBezTo>
                    <a:pt x="1" y="224"/>
                    <a:pt x="31" y="241"/>
                    <a:pt x="67" y="241"/>
                  </a:cubicBezTo>
                  <a:cubicBezTo>
                    <a:pt x="87" y="241"/>
                    <a:pt x="110" y="235"/>
                    <a:pt x="127" y="227"/>
                  </a:cubicBezTo>
                  <a:cubicBezTo>
                    <a:pt x="175" y="191"/>
                    <a:pt x="199" y="131"/>
                    <a:pt x="222" y="84"/>
                  </a:cubicBezTo>
                  <a:cubicBezTo>
                    <a:pt x="199" y="60"/>
                    <a:pt x="175" y="36"/>
                    <a:pt x="15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202175" y="1096275"/>
              <a:ext cx="144675" cy="95700"/>
            </a:xfrm>
            <a:custGeom>
              <a:rect b="b" l="l" r="r" t="t"/>
              <a:pathLst>
                <a:path extrusionOk="0" h="3828" w="5787">
                  <a:moveTo>
                    <a:pt x="2414" y="0"/>
                  </a:moveTo>
                  <a:cubicBezTo>
                    <a:pt x="1960" y="0"/>
                    <a:pt x="1504" y="67"/>
                    <a:pt x="1060" y="160"/>
                  </a:cubicBezTo>
                  <a:cubicBezTo>
                    <a:pt x="703" y="232"/>
                    <a:pt x="346" y="315"/>
                    <a:pt x="0" y="410"/>
                  </a:cubicBezTo>
                  <a:cubicBezTo>
                    <a:pt x="953" y="1244"/>
                    <a:pt x="1310" y="2637"/>
                    <a:pt x="858" y="3827"/>
                  </a:cubicBezTo>
                  <a:cubicBezTo>
                    <a:pt x="1322" y="3684"/>
                    <a:pt x="1774" y="3518"/>
                    <a:pt x="2227" y="3339"/>
                  </a:cubicBezTo>
                  <a:cubicBezTo>
                    <a:pt x="2394" y="3280"/>
                    <a:pt x="2560" y="3208"/>
                    <a:pt x="2727" y="3137"/>
                  </a:cubicBezTo>
                  <a:cubicBezTo>
                    <a:pt x="2798" y="3101"/>
                    <a:pt x="2870" y="3065"/>
                    <a:pt x="2953" y="3065"/>
                  </a:cubicBezTo>
                  <a:cubicBezTo>
                    <a:pt x="2977" y="3065"/>
                    <a:pt x="3025" y="3065"/>
                    <a:pt x="3060" y="3077"/>
                  </a:cubicBezTo>
                  <a:cubicBezTo>
                    <a:pt x="3227" y="2970"/>
                    <a:pt x="3310" y="2696"/>
                    <a:pt x="3334" y="2518"/>
                  </a:cubicBezTo>
                  <a:cubicBezTo>
                    <a:pt x="3382" y="2279"/>
                    <a:pt x="3334" y="2041"/>
                    <a:pt x="3298" y="1815"/>
                  </a:cubicBezTo>
                  <a:cubicBezTo>
                    <a:pt x="3298" y="1792"/>
                    <a:pt x="3314" y="1774"/>
                    <a:pt x="3331" y="1774"/>
                  </a:cubicBezTo>
                  <a:cubicBezTo>
                    <a:pt x="3340" y="1774"/>
                    <a:pt x="3350" y="1779"/>
                    <a:pt x="3358" y="1791"/>
                  </a:cubicBezTo>
                  <a:cubicBezTo>
                    <a:pt x="3525" y="2053"/>
                    <a:pt x="3513" y="2410"/>
                    <a:pt x="3418" y="2696"/>
                  </a:cubicBezTo>
                  <a:cubicBezTo>
                    <a:pt x="3370" y="2851"/>
                    <a:pt x="3287" y="3030"/>
                    <a:pt x="3144" y="3125"/>
                  </a:cubicBezTo>
                  <a:cubicBezTo>
                    <a:pt x="3513" y="3018"/>
                    <a:pt x="3799" y="2720"/>
                    <a:pt x="3894" y="2339"/>
                  </a:cubicBezTo>
                  <a:cubicBezTo>
                    <a:pt x="3894" y="2334"/>
                    <a:pt x="3898" y="2331"/>
                    <a:pt x="3903" y="2331"/>
                  </a:cubicBezTo>
                  <a:cubicBezTo>
                    <a:pt x="3909" y="2331"/>
                    <a:pt x="3918" y="2337"/>
                    <a:pt x="3918" y="2351"/>
                  </a:cubicBezTo>
                  <a:cubicBezTo>
                    <a:pt x="3858" y="2756"/>
                    <a:pt x="3584" y="3077"/>
                    <a:pt x="3215" y="3208"/>
                  </a:cubicBezTo>
                  <a:cubicBezTo>
                    <a:pt x="3251" y="3268"/>
                    <a:pt x="3298" y="3327"/>
                    <a:pt x="3334" y="3387"/>
                  </a:cubicBezTo>
                  <a:cubicBezTo>
                    <a:pt x="3398" y="3355"/>
                    <a:pt x="3472" y="3339"/>
                    <a:pt x="3546" y="3339"/>
                  </a:cubicBezTo>
                  <a:cubicBezTo>
                    <a:pt x="3583" y="3339"/>
                    <a:pt x="3620" y="3343"/>
                    <a:pt x="3656" y="3351"/>
                  </a:cubicBezTo>
                  <a:cubicBezTo>
                    <a:pt x="3703" y="3315"/>
                    <a:pt x="3751" y="3303"/>
                    <a:pt x="3810" y="3291"/>
                  </a:cubicBezTo>
                  <a:cubicBezTo>
                    <a:pt x="3834" y="3291"/>
                    <a:pt x="3846" y="3280"/>
                    <a:pt x="3870" y="3280"/>
                  </a:cubicBezTo>
                  <a:cubicBezTo>
                    <a:pt x="3894" y="2994"/>
                    <a:pt x="4120" y="2708"/>
                    <a:pt x="4358" y="2589"/>
                  </a:cubicBezTo>
                  <a:cubicBezTo>
                    <a:pt x="4468" y="2534"/>
                    <a:pt x="4577" y="2505"/>
                    <a:pt x="4683" y="2505"/>
                  </a:cubicBezTo>
                  <a:cubicBezTo>
                    <a:pt x="4739" y="2505"/>
                    <a:pt x="4793" y="2513"/>
                    <a:pt x="4846" y="2529"/>
                  </a:cubicBezTo>
                  <a:cubicBezTo>
                    <a:pt x="4858" y="2470"/>
                    <a:pt x="4918" y="2387"/>
                    <a:pt x="4953" y="2351"/>
                  </a:cubicBezTo>
                  <a:cubicBezTo>
                    <a:pt x="5013" y="2291"/>
                    <a:pt x="5084" y="2244"/>
                    <a:pt x="5156" y="2208"/>
                  </a:cubicBezTo>
                  <a:cubicBezTo>
                    <a:pt x="5156" y="2208"/>
                    <a:pt x="5168" y="2196"/>
                    <a:pt x="5168" y="2196"/>
                  </a:cubicBezTo>
                  <a:cubicBezTo>
                    <a:pt x="5299" y="1970"/>
                    <a:pt x="5549" y="1851"/>
                    <a:pt x="5787" y="1756"/>
                  </a:cubicBezTo>
                  <a:cubicBezTo>
                    <a:pt x="5668" y="1648"/>
                    <a:pt x="5549" y="1541"/>
                    <a:pt x="5430" y="1434"/>
                  </a:cubicBezTo>
                  <a:cubicBezTo>
                    <a:pt x="4858" y="922"/>
                    <a:pt x="4239" y="386"/>
                    <a:pt x="3489" y="148"/>
                  </a:cubicBezTo>
                  <a:cubicBezTo>
                    <a:pt x="3136" y="43"/>
                    <a:pt x="2775" y="0"/>
                    <a:pt x="241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3330750" y="1141350"/>
              <a:ext cx="25325" cy="25625"/>
            </a:xfrm>
            <a:custGeom>
              <a:rect b="b" l="l" r="r" t="t"/>
              <a:pathLst>
                <a:path extrusionOk="0" h="1025" w="1013">
                  <a:moveTo>
                    <a:pt x="763" y="60"/>
                  </a:moveTo>
                  <a:cubicBezTo>
                    <a:pt x="759" y="60"/>
                    <a:pt x="755" y="60"/>
                    <a:pt x="751" y="60"/>
                  </a:cubicBezTo>
                  <a:lnTo>
                    <a:pt x="751" y="60"/>
                  </a:lnTo>
                  <a:cubicBezTo>
                    <a:pt x="755" y="64"/>
                    <a:pt x="759" y="68"/>
                    <a:pt x="763" y="72"/>
                  </a:cubicBezTo>
                  <a:cubicBezTo>
                    <a:pt x="763" y="72"/>
                    <a:pt x="763" y="60"/>
                    <a:pt x="763" y="60"/>
                  </a:cubicBezTo>
                  <a:close/>
                  <a:moveTo>
                    <a:pt x="763" y="72"/>
                  </a:moveTo>
                  <a:cubicBezTo>
                    <a:pt x="765" y="73"/>
                    <a:pt x="766" y="75"/>
                    <a:pt x="768" y="76"/>
                  </a:cubicBezTo>
                  <a:lnTo>
                    <a:pt x="768" y="76"/>
                  </a:lnTo>
                  <a:cubicBezTo>
                    <a:pt x="769" y="74"/>
                    <a:pt x="768" y="72"/>
                    <a:pt x="763" y="72"/>
                  </a:cubicBezTo>
                  <a:close/>
                  <a:moveTo>
                    <a:pt x="477" y="191"/>
                  </a:moveTo>
                  <a:cubicBezTo>
                    <a:pt x="489" y="191"/>
                    <a:pt x="489" y="214"/>
                    <a:pt x="477" y="214"/>
                  </a:cubicBezTo>
                  <a:cubicBezTo>
                    <a:pt x="465" y="214"/>
                    <a:pt x="465" y="191"/>
                    <a:pt x="477" y="191"/>
                  </a:cubicBezTo>
                  <a:close/>
                  <a:moveTo>
                    <a:pt x="703" y="155"/>
                  </a:moveTo>
                  <a:cubicBezTo>
                    <a:pt x="703" y="155"/>
                    <a:pt x="703" y="167"/>
                    <a:pt x="703" y="167"/>
                  </a:cubicBezTo>
                  <a:lnTo>
                    <a:pt x="692" y="167"/>
                  </a:lnTo>
                  <a:cubicBezTo>
                    <a:pt x="644" y="167"/>
                    <a:pt x="596" y="191"/>
                    <a:pt x="549" y="214"/>
                  </a:cubicBezTo>
                  <a:cubicBezTo>
                    <a:pt x="537" y="214"/>
                    <a:pt x="537" y="203"/>
                    <a:pt x="549" y="203"/>
                  </a:cubicBezTo>
                  <a:cubicBezTo>
                    <a:pt x="584" y="167"/>
                    <a:pt x="644" y="155"/>
                    <a:pt x="703" y="155"/>
                  </a:cubicBezTo>
                  <a:close/>
                  <a:moveTo>
                    <a:pt x="834" y="262"/>
                  </a:moveTo>
                  <a:cubicBezTo>
                    <a:pt x="846" y="262"/>
                    <a:pt x="846" y="274"/>
                    <a:pt x="834" y="274"/>
                  </a:cubicBezTo>
                  <a:cubicBezTo>
                    <a:pt x="739" y="286"/>
                    <a:pt x="680" y="322"/>
                    <a:pt x="608" y="381"/>
                  </a:cubicBezTo>
                  <a:cubicBezTo>
                    <a:pt x="608" y="385"/>
                    <a:pt x="607" y="386"/>
                    <a:pt x="605" y="386"/>
                  </a:cubicBezTo>
                  <a:cubicBezTo>
                    <a:pt x="602" y="386"/>
                    <a:pt x="596" y="381"/>
                    <a:pt x="596" y="381"/>
                  </a:cubicBezTo>
                  <a:cubicBezTo>
                    <a:pt x="656" y="298"/>
                    <a:pt x="751" y="274"/>
                    <a:pt x="834" y="262"/>
                  </a:cubicBezTo>
                  <a:close/>
                  <a:moveTo>
                    <a:pt x="411" y="545"/>
                  </a:moveTo>
                  <a:lnTo>
                    <a:pt x="411" y="545"/>
                  </a:lnTo>
                  <a:cubicBezTo>
                    <a:pt x="417" y="545"/>
                    <a:pt x="415" y="562"/>
                    <a:pt x="406" y="572"/>
                  </a:cubicBezTo>
                  <a:lnTo>
                    <a:pt x="358" y="572"/>
                  </a:lnTo>
                  <a:cubicBezTo>
                    <a:pt x="346" y="572"/>
                    <a:pt x="358" y="560"/>
                    <a:pt x="358" y="548"/>
                  </a:cubicBezTo>
                  <a:lnTo>
                    <a:pt x="406" y="548"/>
                  </a:lnTo>
                  <a:cubicBezTo>
                    <a:pt x="408" y="546"/>
                    <a:pt x="410" y="545"/>
                    <a:pt x="411" y="545"/>
                  </a:cubicBezTo>
                  <a:close/>
                  <a:moveTo>
                    <a:pt x="275" y="631"/>
                  </a:moveTo>
                  <a:cubicBezTo>
                    <a:pt x="299" y="643"/>
                    <a:pt x="322" y="643"/>
                    <a:pt x="346" y="643"/>
                  </a:cubicBezTo>
                  <a:cubicBezTo>
                    <a:pt x="354" y="647"/>
                    <a:pt x="362" y="648"/>
                    <a:pt x="370" y="648"/>
                  </a:cubicBezTo>
                  <a:cubicBezTo>
                    <a:pt x="386" y="648"/>
                    <a:pt x="402" y="643"/>
                    <a:pt x="418" y="643"/>
                  </a:cubicBezTo>
                  <a:cubicBezTo>
                    <a:pt x="430" y="643"/>
                    <a:pt x="430" y="655"/>
                    <a:pt x="418" y="655"/>
                  </a:cubicBezTo>
                  <a:cubicBezTo>
                    <a:pt x="397" y="662"/>
                    <a:pt x="365" y="669"/>
                    <a:pt x="334" y="669"/>
                  </a:cubicBezTo>
                  <a:cubicBezTo>
                    <a:pt x="311" y="669"/>
                    <a:pt x="290" y="665"/>
                    <a:pt x="275" y="655"/>
                  </a:cubicBezTo>
                  <a:cubicBezTo>
                    <a:pt x="263" y="643"/>
                    <a:pt x="263" y="631"/>
                    <a:pt x="275" y="631"/>
                  </a:cubicBezTo>
                  <a:close/>
                  <a:moveTo>
                    <a:pt x="227" y="750"/>
                  </a:moveTo>
                  <a:cubicBezTo>
                    <a:pt x="261" y="759"/>
                    <a:pt x="295" y="767"/>
                    <a:pt x="332" y="767"/>
                  </a:cubicBezTo>
                  <a:cubicBezTo>
                    <a:pt x="348" y="767"/>
                    <a:pt x="365" y="766"/>
                    <a:pt x="382" y="762"/>
                  </a:cubicBezTo>
                  <a:cubicBezTo>
                    <a:pt x="384" y="760"/>
                    <a:pt x="386" y="759"/>
                    <a:pt x="388" y="759"/>
                  </a:cubicBezTo>
                  <a:cubicBezTo>
                    <a:pt x="393" y="759"/>
                    <a:pt x="391" y="774"/>
                    <a:pt x="382" y="774"/>
                  </a:cubicBezTo>
                  <a:cubicBezTo>
                    <a:pt x="358" y="786"/>
                    <a:pt x="328" y="795"/>
                    <a:pt x="299" y="795"/>
                  </a:cubicBezTo>
                  <a:cubicBezTo>
                    <a:pt x="269" y="795"/>
                    <a:pt x="239" y="786"/>
                    <a:pt x="215" y="762"/>
                  </a:cubicBezTo>
                  <a:cubicBezTo>
                    <a:pt x="215" y="762"/>
                    <a:pt x="215" y="750"/>
                    <a:pt x="227" y="750"/>
                  </a:cubicBezTo>
                  <a:close/>
                  <a:moveTo>
                    <a:pt x="394" y="846"/>
                  </a:moveTo>
                  <a:cubicBezTo>
                    <a:pt x="406" y="846"/>
                    <a:pt x="406" y="857"/>
                    <a:pt x="406" y="857"/>
                  </a:cubicBezTo>
                  <a:cubicBezTo>
                    <a:pt x="367" y="881"/>
                    <a:pt x="313" y="899"/>
                    <a:pt x="267" y="899"/>
                  </a:cubicBezTo>
                  <a:cubicBezTo>
                    <a:pt x="242" y="899"/>
                    <a:pt x="220" y="894"/>
                    <a:pt x="203" y="881"/>
                  </a:cubicBezTo>
                  <a:cubicBezTo>
                    <a:pt x="191" y="869"/>
                    <a:pt x="191" y="857"/>
                    <a:pt x="203" y="857"/>
                  </a:cubicBezTo>
                  <a:lnTo>
                    <a:pt x="203" y="869"/>
                  </a:lnTo>
                  <a:cubicBezTo>
                    <a:pt x="211" y="865"/>
                    <a:pt x="221" y="864"/>
                    <a:pt x="230" y="864"/>
                  </a:cubicBezTo>
                  <a:cubicBezTo>
                    <a:pt x="250" y="864"/>
                    <a:pt x="271" y="869"/>
                    <a:pt x="287" y="869"/>
                  </a:cubicBezTo>
                  <a:cubicBezTo>
                    <a:pt x="322" y="869"/>
                    <a:pt x="358" y="869"/>
                    <a:pt x="394" y="846"/>
                  </a:cubicBezTo>
                  <a:close/>
                  <a:moveTo>
                    <a:pt x="692" y="0"/>
                  </a:moveTo>
                  <a:cubicBezTo>
                    <a:pt x="608" y="24"/>
                    <a:pt x="525" y="48"/>
                    <a:pt x="441" y="95"/>
                  </a:cubicBezTo>
                  <a:cubicBezTo>
                    <a:pt x="299" y="167"/>
                    <a:pt x="156" y="274"/>
                    <a:pt x="72" y="417"/>
                  </a:cubicBezTo>
                  <a:cubicBezTo>
                    <a:pt x="60" y="429"/>
                    <a:pt x="60" y="441"/>
                    <a:pt x="49" y="453"/>
                  </a:cubicBezTo>
                  <a:cubicBezTo>
                    <a:pt x="13" y="548"/>
                    <a:pt x="1" y="643"/>
                    <a:pt x="13" y="750"/>
                  </a:cubicBezTo>
                  <a:cubicBezTo>
                    <a:pt x="13" y="786"/>
                    <a:pt x="13" y="810"/>
                    <a:pt x="25" y="846"/>
                  </a:cubicBezTo>
                  <a:cubicBezTo>
                    <a:pt x="49" y="893"/>
                    <a:pt x="84" y="953"/>
                    <a:pt x="144" y="988"/>
                  </a:cubicBezTo>
                  <a:lnTo>
                    <a:pt x="191" y="988"/>
                  </a:lnTo>
                  <a:cubicBezTo>
                    <a:pt x="215" y="1012"/>
                    <a:pt x="239" y="1024"/>
                    <a:pt x="251" y="1024"/>
                  </a:cubicBezTo>
                  <a:cubicBezTo>
                    <a:pt x="287" y="1024"/>
                    <a:pt x="322" y="1012"/>
                    <a:pt x="346" y="976"/>
                  </a:cubicBezTo>
                  <a:lnTo>
                    <a:pt x="358" y="976"/>
                  </a:lnTo>
                  <a:cubicBezTo>
                    <a:pt x="370" y="965"/>
                    <a:pt x="382" y="953"/>
                    <a:pt x="382" y="929"/>
                  </a:cubicBezTo>
                  <a:lnTo>
                    <a:pt x="382" y="929"/>
                  </a:lnTo>
                  <a:cubicBezTo>
                    <a:pt x="337" y="959"/>
                    <a:pt x="274" y="984"/>
                    <a:pt x="215" y="984"/>
                  </a:cubicBezTo>
                  <a:cubicBezTo>
                    <a:pt x="180" y="984"/>
                    <a:pt x="147" y="975"/>
                    <a:pt x="120" y="953"/>
                  </a:cubicBezTo>
                  <a:cubicBezTo>
                    <a:pt x="120" y="953"/>
                    <a:pt x="120" y="941"/>
                    <a:pt x="132" y="941"/>
                  </a:cubicBezTo>
                  <a:cubicBezTo>
                    <a:pt x="168" y="953"/>
                    <a:pt x="203" y="965"/>
                    <a:pt x="251" y="965"/>
                  </a:cubicBezTo>
                  <a:cubicBezTo>
                    <a:pt x="299" y="965"/>
                    <a:pt x="346" y="941"/>
                    <a:pt x="394" y="917"/>
                  </a:cubicBezTo>
                  <a:cubicBezTo>
                    <a:pt x="406" y="893"/>
                    <a:pt x="418" y="869"/>
                    <a:pt x="418" y="834"/>
                  </a:cubicBezTo>
                  <a:cubicBezTo>
                    <a:pt x="465" y="691"/>
                    <a:pt x="489" y="560"/>
                    <a:pt x="620" y="453"/>
                  </a:cubicBezTo>
                  <a:cubicBezTo>
                    <a:pt x="680" y="405"/>
                    <a:pt x="751" y="381"/>
                    <a:pt x="822" y="357"/>
                  </a:cubicBezTo>
                  <a:cubicBezTo>
                    <a:pt x="831" y="340"/>
                    <a:pt x="846" y="329"/>
                    <a:pt x="858" y="329"/>
                  </a:cubicBezTo>
                  <a:cubicBezTo>
                    <a:pt x="863" y="329"/>
                    <a:pt x="867" y="330"/>
                    <a:pt x="870" y="334"/>
                  </a:cubicBezTo>
                  <a:lnTo>
                    <a:pt x="870" y="345"/>
                  </a:lnTo>
                  <a:cubicBezTo>
                    <a:pt x="906" y="322"/>
                    <a:pt x="953" y="310"/>
                    <a:pt x="1013" y="310"/>
                  </a:cubicBezTo>
                  <a:cubicBezTo>
                    <a:pt x="931" y="228"/>
                    <a:pt x="850" y="146"/>
                    <a:pt x="768" y="76"/>
                  </a:cubicBezTo>
                  <a:lnTo>
                    <a:pt x="768" y="76"/>
                  </a:lnTo>
                  <a:cubicBezTo>
                    <a:pt x="767" y="79"/>
                    <a:pt x="763" y="84"/>
                    <a:pt x="763" y="84"/>
                  </a:cubicBezTo>
                  <a:cubicBezTo>
                    <a:pt x="668" y="84"/>
                    <a:pt x="584" y="107"/>
                    <a:pt x="501" y="143"/>
                  </a:cubicBezTo>
                  <a:cubicBezTo>
                    <a:pt x="489" y="143"/>
                    <a:pt x="489" y="143"/>
                    <a:pt x="501" y="131"/>
                  </a:cubicBezTo>
                  <a:cubicBezTo>
                    <a:pt x="569" y="85"/>
                    <a:pt x="660" y="62"/>
                    <a:pt x="751" y="60"/>
                  </a:cubicBezTo>
                  <a:lnTo>
                    <a:pt x="751" y="60"/>
                  </a:lnTo>
                  <a:cubicBezTo>
                    <a:pt x="731" y="40"/>
                    <a:pt x="711" y="20"/>
                    <a:pt x="69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3360525" y="1159800"/>
              <a:ext cx="7475" cy="13275"/>
            </a:xfrm>
            <a:custGeom>
              <a:rect b="b" l="l" r="r" t="t"/>
              <a:pathLst>
                <a:path extrusionOk="0" h="531" w="299">
                  <a:moveTo>
                    <a:pt x="227" y="0"/>
                  </a:moveTo>
                  <a:cubicBezTo>
                    <a:pt x="191" y="24"/>
                    <a:pt x="143" y="36"/>
                    <a:pt x="108" y="84"/>
                  </a:cubicBezTo>
                  <a:cubicBezTo>
                    <a:pt x="24" y="143"/>
                    <a:pt x="1" y="238"/>
                    <a:pt x="12" y="346"/>
                  </a:cubicBezTo>
                  <a:cubicBezTo>
                    <a:pt x="12" y="381"/>
                    <a:pt x="36" y="429"/>
                    <a:pt x="60" y="465"/>
                  </a:cubicBezTo>
                  <a:cubicBezTo>
                    <a:pt x="85" y="515"/>
                    <a:pt x="129" y="530"/>
                    <a:pt x="173" y="530"/>
                  </a:cubicBezTo>
                  <a:cubicBezTo>
                    <a:pt x="191" y="530"/>
                    <a:pt x="210" y="528"/>
                    <a:pt x="227" y="524"/>
                  </a:cubicBezTo>
                  <a:cubicBezTo>
                    <a:pt x="239" y="489"/>
                    <a:pt x="263" y="453"/>
                    <a:pt x="298" y="417"/>
                  </a:cubicBezTo>
                  <a:lnTo>
                    <a:pt x="298" y="417"/>
                  </a:lnTo>
                  <a:cubicBezTo>
                    <a:pt x="279" y="425"/>
                    <a:pt x="259" y="429"/>
                    <a:pt x="240" y="429"/>
                  </a:cubicBezTo>
                  <a:cubicBezTo>
                    <a:pt x="197" y="429"/>
                    <a:pt x="156" y="410"/>
                    <a:pt x="132" y="369"/>
                  </a:cubicBezTo>
                  <a:cubicBezTo>
                    <a:pt x="72" y="298"/>
                    <a:pt x="108" y="203"/>
                    <a:pt x="155" y="131"/>
                  </a:cubicBezTo>
                  <a:cubicBezTo>
                    <a:pt x="179" y="108"/>
                    <a:pt x="215" y="60"/>
                    <a:pt x="263" y="36"/>
                  </a:cubicBezTo>
                  <a:cubicBezTo>
                    <a:pt x="251" y="24"/>
                    <a:pt x="239" y="12"/>
                    <a:pt x="22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3319450" y="1172900"/>
              <a:ext cx="1225" cy="625"/>
            </a:xfrm>
            <a:custGeom>
              <a:rect b="b" l="l" r="r" t="t"/>
              <a:pathLst>
                <a:path extrusionOk="0" h="25" w="49">
                  <a:moveTo>
                    <a:pt x="1" y="0"/>
                  </a:moveTo>
                  <a:lnTo>
                    <a:pt x="1" y="24"/>
                  </a:lnTo>
                  <a:lnTo>
                    <a:pt x="48" y="24"/>
                  </a:lnTo>
                  <a:lnTo>
                    <a:pt x="24" y="12"/>
                  </a:lnTo>
                  <a:cubicBezTo>
                    <a:pt x="24" y="12"/>
                    <a:pt x="24" y="17"/>
                    <a:pt x="21" y="17"/>
                  </a:cubicBezTo>
                  <a:cubicBezTo>
                    <a:pt x="19" y="17"/>
                    <a:pt x="16" y="16"/>
                    <a:pt x="12" y="12"/>
                  </a:cubicBezTo>
                  <a:cubicBezTo>
                    <a:pt x="1" y="12"/>
                    <a:pt x="1" y="0"/>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3067625" y="1479475"/>
              <a:ext cx="2125" cy="5100"/>
            </a:xfrm>
            <a:custGeom>
              <a:rect b="b" l="l" r="r" t="t"/>
              <a:pathLst>
                <a:path extrusionOk="0" h="204" w="85">
                  <a:moveTo>
                    <a:pt x="1" y="1"/>
                  </a:moveTo>
                  <a:lnTo>
                    <a:pt x="1" y="13"/>
                  </a:lnTo>
                  <a:lnTo>
                    <a:pt x="1" y="203"/>
                  </a:lnTo>
                  <a:cubicBezTo>
                    <a:pt x="25" y="179"/>
                    <a:pt x="48" y="155"/>
                    <a:pt x="72" y="132"/>
                  </a:cubicBezTo>
                  <a:cubicBezTo>
                    <a:pt x="72" y="132"/>
                    <a:pt x="72" y="120"/>
                    <a:pt x="84" y="120"/>
                  </a:cubicBezTo>
                  <a:cubicBezTo>
                    <a:pt x="48" y="84"/>
                    <a:pt x="25" y="48"/>
                    <a:pt x="1" y="1"/>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3059000" y="1215450"/>
              <a:ext cx="5975" cy="301850"/>
            </a:xfrm>
            <a:custGeom>
              <a:rect b="b" l="l" r="r" t="t"/>
              <a:pathLst>
                <a:path extrusionOk="0" h="12074" w="239">
                  <a:moveTo>
                    <a:pt x="120" y="1"/>
                  </a:moveTo>
                  <a:cubicBezTo>
                    <a:pt x="108" y="4132"/>
                    <a:pt x="48" y="8704"/>
                    <a:pt x="1" y="12074"/>
                  </a:cubicBezTo>
                  <a:lnTo>
                    <a:pt x="167" y="12074"/>
                  </a:lnTo>
                  <a:cubicBezTo>
                    <a:pt x="155" y="10943"/>
                    <a:pt x="155" y="9812"/>
                    <a:pt x="167" y="8669"/>
                  </a:cubicBezTo>
                  <a:cubicBezTo>
                    <a:pt x="167" y="7299"/>
                    <a:pt x="179" y="5918"/>
                    <a:pt x="191" y="4537"/>
                  </a:cubicBezTo>
                  <a:cubicBezTo>
                    <a:pt x="203" y="3239"/>
                    <a:pt x="215" y="1942"/>
                    <a:pt x="227" y="644"/>
                  </a:cubicBezTo>
                  <a:cubicBezTo>
                    <a:pt x="239" y="525"/>
                    <a:pt x="239" y="370"/>
                    <a:pt x="239" y="179"/>
                  </a:cubicBezTo>
                  <a:cubicBezTo>
                    <a:pt x="191" y="120"/>
                    <a:pt x="155" y="60"/>
                    <a:pt x="120"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3057800" y="1555675"/>
              <a:ext cx="10450" cy="35750"/>
            </a:xfrm>
            <a:custGeom>
              <a:rect b="b" l="l" r="r" t="t"/>
              <a:pathLst>
                <a:path extrusionOk="0" h="1430" w="418">
                  <a:moveTo>
                    <a:pt x="181" y="264"/>
                  </a:moveTo>
                  <a:cubicBezTo>
                    <a:pt x="194" y="264"/>
                    <a:pt x="207" y="271"/>
                    <a:pt x="215" y="286"/>
                  </a:cubicBezTo>
                  <a:cubicBezTo>
                    <a:pt x="231" y="318"/>
                    <a:pt x="205" y="345"/>
                    <a:pt x="178" y="345"/>
                  </a:cubicBezTo>
                  <a:cubicBezTo>
                    <a:pt x="165" y="345"/>
                    <a:pt x="152" y="338"/>
                    <a:pt x="144" y="322"/>
                  </a:cubicBezTo>
                  <a:cubicBezTo>
                    <a:pt x="128" y="290"/>
                    <a:pt x="154" y="264"/>
                    <a:pt x="181" y="264"/>
                  </a:cubicBezTo>
                  <a:close/>
                  <a:moveTo>
                    <a:pt x="132" y="1227"/>
                  </a:moveTo>
                  <a:cubicBezTo>
                    <a:pt x="144" y="1227"/>
                    <a:pt x="156" y="1239"/>
                    <a:pt x="168" y="1251"/>
                  </a:cubicBezTo>
                  <a:cubicBezTo>
                    <a:pt x="168" y="1263"/>
                    <a:pt x="168" y="1287"/>
                    <a:pt x="156" y="1287"/>
                  </a:cubicBezTo>
                  <a:cubicBezTo>
                    <a:pt x="147" y="1295"/>
                    <a:pt x="139" y="1303"/>
                    <a:pt x="130" y="1303"/>
                  </a:cubicBezTo>
                  <a:cubicBezTo>
                    <a:pt x="127" y="1303"/>
                    <a:pt x="123" y="1302"/>
                    <a:pt x="120" y="1298"/>
                  </a:cubicBezTo>
                  <a:cubicBezTo>
                    <a:pt x="96" y="1298"/>
                    <a:pt x="84" y="1275"/>
                    <a:pt x="84" y="1263"/>
                  </a:cubicBezTo>
                  <a:lnTo>
                    <a:pt x="84" y="1239"/>
                  </a:lnTo>
                  <a:cubicBezTo>
                    <a:pt x="84" y="1227"/>
                    <a:pt x="96" y="1227"/>
                    <a:pt x="108" y="1227"/>
                  </a:cubicBezTo>
                  <a:close/>
                  <a:moveTo>
                    <a:pt x="418" y="1"/>
                  </a:moveTo>
                  <a:lnTo>
                    <a:pt x="418" y="1"/>
                  </a:lnTo>
                  <a:cubicBezTo>
                    <a:pt x="287" y="24"/>
                    <a:pt x="156" y="36"/>
                    <a:pt x="25" y="36"/>
                  </a:cubicBezTo>
                  <a:cubicBezTo>
                    <a:pt x="13" y="489"/>
                    <a:pt x="13" y="941"/>
                    <a:pt x="1" y="1394"/>
                  </a:cubicBezTo>
                  <a:cubicBezTo>
                    <a:pt x="84" y="1406"/>
                    <a:pt x="156" y="1417"/>
                    <a:pt x="239" y="1429"/>
                  </a:cubicBezTo>
                  <a:cubicBezTo>
                    <a:pt x="299" y="953"/>
                    <a:pt x="346" y="477"/>
                    <a:pt x="418"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3057800" y="1144600"/>
              <a:ext cx="60150" cy="79000"/>
            </a:xfrm>
            <a:custGeom>
              <a:rect b="b" l="l" r="r" t="t"/>
              <a:pathLst>
                <a:path extrusionOk="0" h="3160" w="2406">
                  <a:moveTo>
                    <a:pt x="1549" y="775"/>
                  </a:moveTo>
                  <a:cubicBezTo>
                    <a:pt x="1549" y="775"/>
                    <a:pt x="1549" y="787"/>
                    <a:pt x="1549" y="787"/>
                  </a:cubicBezTo>
                  <a:cubicBezTo>
                    <a:pt x="1549" y="787"/>
                    <a:pt x="1537" y="775"/>
                    <a:pt x="1549" y="775"/>
                  </a:cubicBezTo>
                  <a:close/>
                  <a:moveTo>
                    <a:pt x="1465" y="882"/>
                  </a:moveTo>
                  <a:cubicBezTo>
                    <a:pt x="1608" y="918"/>
                    <a:pt x="1727" y="1049"/>
                    <a:pt x="1787" y="1180"/>
                  </a:cubicBezTo>
                  <a:cubicBezTo>
                    <a:pt x="1795" y="1188"/>
                    <a:pt x="1786" y="1197"/>
                    <a:pt x="1775" y="1197"/>
                  </a:cubicBezTo>
                  <a:cubicBezTo>
                    <a:pt x="1771" y="1197"/>
                    <a:pt x="1767" y="1195"/>
                    <a:pt x="1763" y="1192"/>
                  </a:cubicBezTo>
                  <a:cubicBezTo>
                    <a:pt x="1692" y="1061"/>
                    <a:pt x="1584" y="989"/>
                    <a:pt x="1453" y="906"/>
                  </a:cubicBezTo>
                  <a:cubicBezTo>
                    <a:pt x="1453" y="894"/>
                    <a:pt x="1453" y="882"/>
                    <a:pt x="1465" y="882"/>
                  </a:cubicBezTo>
                  <a:close/>
                  <a:moveTo>
                    <a:pt x="1008" y="917"/>
                  </a:moveTo>
                  <a:cubicBezTo>
                    <a:pt x="1176" y="917"/>
                    <a:pt x="1343" y="1008"/>
                    <a:pt x="1477" y="1120"/>
                  </a:cubicBezTo>
                  <a:cubicBezTo>
                    <a:pt x="1584" y="1204"/>
                    <a:pt x="1751" y="1358"/>
                    <a:pt x="1692" y="1501"/>
                  </a:cubicBezTo>
                  <a:cubicBezTo>
                    <a:pt x="1687" y="1510"/>
                    <a:pt x="1681" y="1514"/>
                    <a:pt x="1675" y="1514"/>
                  </a:cubicBezTo>
                  <a:cubicBezTo>
                    <a:pt x="1665" y="1514"/>
                    <a:pt x="1656" y="1504"/>
                    <a:pt x="1656" y="1489"/>
                  </a:cubicBezTo>
                  <a:cubicBezTo>
                    <a:pt x="1692" y="1335"/>
                    <a:pt x="1465" y="1168"/>
                    <a:pt x="1358" y="1097"/>
                  </a:cubicBezTo>
                  <a:cubicBezTo>
                    <a:pt x="1239" y="1025"/>
                    <a:pt x="1108" y="1001"/>
                    <a:pt x="977" y="954"/>
                  </a:cubicBezTo>
                  <a:cubicBezTo>
                    <a:pt x="953" y="942"/>
                    <a:pt x="965" y="918"/>
                    <a:pt x="977" y="918"/>
                  </a:cubicBezTo>
                  <a:cubicBezTo>
                    <a:pt x="987" y="917"/>
                    <a:pt x="998" y="917"/>
                    <a:pt x="1008" y="917"/>
                  </a:cubicBezTo>
                  <a:close/>
                  <a:moveTo>
                    <a:pt x="516" y="1570"/>
                  </a:moveTo>
                  <a:cubicBezTo>
                    <a:pt x="518" y="1570"/>
                    <a:pt x="521" y="1571"/>
                    <a:pt x="525" y="1573"/>
                  </a:cubicBezTo>
                  <a:cubicBezTo>
                    <a:pt x="811" y="1632"/>
                    <a:pt x="1406" y="1930"/>
                    <a:pt x="1287" y="2299"/>
                  </a:cubicBezTo>
                  <a:cubicBezTo>
                    <a:pt x="1287" y="2311"/>
                    <a:pt x="1287" y="2311"/>
                    <a:pt x="1275" y="2323"/>
                  </a:cubicBezTo>
                  <a:cubicBezTo>
                    <a:pt x="1311" y="2394"/>
                    <a:pt x="1334" y="2478"/>
                    <a:pt x="1311" y="2573"/>
                  </a:cubicBezTo>
                  <a:cubicBezTo>
                    <a:pt x="1283" y="2771"/>
                    <a:pt x="1130" y="2848"/>
                    <a:pt x="962" y="2848"/>
                  </a:cubicBezTo>
                  <a:cubicBezTo>
                    <a:pt x="838" y="2848"/>
                    <a:pt x="704" y="2805"/>
                    <a:pt x="608" y="2740"/>
                  </a:cubicBezTo>
                  <a:cubicBezTo>
                    <a:pt x="382" y="2573"/>
                    <a:pt x="1" y="2073"/>
                    <a:pt x="263" y="1799"/>
                  </a:cubicBezTo>
                  <a:cubicBezTo>
                    <a:pt x="315" y="1747"/>
                    <a:pt x="377" y="1726"/>
                    <a:pt x="440" y="1726"/>
                  </a:cubicBezTo>
                  <a:cubicBezTo>
                    <a:pt x="519" y="1726"/>
                    <a:pt x="601" y="1759"/>
                    <a:pt x="668" y="1799"/>
                  </a:cubicBezTo>
                  <a:cubicBezTo>
                    <a:pt x="715" y="1835"/>
                    <a:pt x="775" y="1859"/>
                    <a:pt x="822" y="1894"/>
                  </a:cubicBezTo>
                  <a:cubicBezTo>
                    <a:pt x="953" y="1966"/>
                    <a:pt x="1084" y="2061"/>
                    <a:pt x="1180" y="2180"/>
                  </a:cubicBezTo>
                  <a:lnTo>
                    <a:pt x="1227" y="2228"/>
                  </a:lnTo>
                  <a:cubicBezTo>
                    <a:pt x="1263" y="1918"/>
                    <a:pt x="727" y="1692"/>
                    <a:pt x="513" y="1608"/>
                  </a:cubicBezTo>
                  <a:cubicBezTo>
                    <a:pt x="492" y="1598"/>
                    <a:pt x="498" y="1570"/>
                    <a:pt x="516" y="1570"/>
                  </a:cubicBezTo>
                  <a:close/>
                  <a:moveTo>
                    <a:pt x="1366" y="1"/>
                  </a:moveTo>
                  <a:cubicBezTo>
                    <a:pt x="1360" y="1"/>
                    <a:pt x="1353" y="1"/>
                    <a:pt x="1346" y="1"/>
                  </a:cubicBezTo>
                  <a:cubicBezTo>
                    <a:pt x="1275" y="13"/>
                    <a:pt x="1203" y="37"/>
                    <a:pt x="1132" y="84"/>
                  </a:cubicBezTo>
                  <a:cubicBezTo>
                    <a:pt x="1025" y="156"/>
                    <a:pt x="930" y="251"/>
                    <a:pt x="834" y="358"/>
                  </a:cubicBezTo>
                  <a:cubicBezTo>
                    <a:pt x="822" y="382"/>
                    <a:pt x="811" y="406"/>
                    <a:pt x="799" y="418"/>
                  </a:cubicBezTo>
                  <a:cubicBezTo>
                    <a:pt x="680" y="620"/>
                    <a:pt x="584" y="823"/>
                    <a:pt x="453" y="1001"/>
                  </a:cubicBezTo>
                  <a:cubicBezTo>
                    <a:pt x="275" y="1323"/>
                    <a:pt x="144" y="1668"/>
                    <a:pt x="120" y="2025"/>
                  </a:cubicBezTo>
                  <a:cubicBezTo>
                    <a:pt x="96" y="2418"/>
                    <a:pt x="191" y="2894"/>
                    <a:pt x="561" y="3097"/>
                  </a:cubicBezTo>
                  <a:cubicBezTo>
                    <a:pt x="641" y="3141"/>
                    <a:pt x="720" y="3160"/>
                    <a:pt x="796" y="3160"/>
                  </a:cubicBezTo>
                  <a:cubicBezTo>
                    <a:pt x="1091" y="3160"/>
                    <a:pt x="1348" y="2876"/>
                    <a:pt x="1537" y="2668"/>
                  </a:cubicBezTo>
                  <a:cubicBezTo>
                    <a:pt x="1775" y="2406"/>
                    <a:pt x="1977" y="2120"/>
                    <a:pt x="2132" y="1799"/>
                  </a:cubicBezTo>
                  <a:cubicBezTo>
                    <a:pt x="2204" y="1668"/>
                    <a:pt x="2275" y="1513"/>
                    <a:pt x="2323" y="1358"/>
                  </a:cubicBezTo>
                  <a:cubicBezTo>
                    <a:pt x="2323" y="1347"/>
                    <a:pt x="2323" y="1335"/>
                    <a:pt x="2323" y="1323"/>
                  </a:cubicBezTo>
                  <a:cubicBezTo>
                    <a:pt x="2335" y="1311"/>
                    <a:pt x="2335" y="1311"/>
                    <a:pt x="2346" y="1299"/>
                  </a:cubicBezTo>
                  <a:cubicBezTo>
                    <a:pt x="2406" y="1085"/>
                    <a:pt x="2406" y="870"/>
                    <a:pt x="2299" y="656"/>
                  </a:cubicBezTo>
                  <a:cubicBezTo>
                    <a:pt x="2135" y="340"/>
                    <a:pt x="1752" y="1"/>
                    <a:pt x="136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3367375" y="1734575"/>
              <a:ext cx="23825" cy="39000"/>
            </a:xfrm>
            <a:custGeom>
              <a:rect b="b" l="l" r="r" t="t"/>
              <a:pathLst>
                <a:path extrusionOk="0" h="1560" w="953">
                  <a:moveTo>
                    <a:pt x="620" y="0"/>
                  </a:moveTo>
                  <a:lnTo>
                    <a:pt x="620" y="0"/>
                  </a:lnTo>
                  <a:cubicBezTo>
                    <a:pt x="441" y="84"/>
                    <a:pt x="239" y="119"/>
                    <a:pt x="48" y="155"/>
                  </a:cubicBezTo>
                  <a:cubicBezTo>
                    <a:pt x="36" y="286"/>
                    <a:pt x="0" y="417"/>
                    <a:pt x="12" y="548"/>
                  </a:cubicBezTo>
                  <a:cubicBezTo>
                    <a:pt x="24" y="738"/>
                    <a:pt x="60" y="917"/>
                    <a:pt x="155" y="1072"/>
                  </a:cubicBezTo>
                  <a:cubicBezTo>
                    <a:pt x="239" y="1227"/>
                    <a:pt x="358" y="1369"/>
                    <a:pt x="512" y="1453"/>
                  </a:cubicBezTo>
                  <a:cubicBezTo>
                    <a:pt x="667" y="1548"/>
                    <a:pt x="798" y="1560"/>
                    <a:pt x="953" y="1560"/>
                  </a:cubicBezTo>
                  <a:cubicBezTo>
                    <a:pt x="941" y="1524"/>
                    <a:pt x="929" y="1489"/>
                    <a:pt x="929" y="1453"/>
                  </a:cubicBezTo>
                  <a:cubicBezTo>
                    <a:pt x="631" y="1024"/>
                    <a:pt x="441" y="477"/>
                    <a:pt x="620"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3055725" y="1667600"/>
              <a:ext cx="12825" cy="16700"/>
            </a:xfrm>
            <a:custGeom>
              <a:rect b="b" l="l" r="r" t="t"/>
              <a:pathLst>
                <a:path extrusionOk="0" h="668" w="513">
                  <a:moveTo>
                    <a:pt x="24" y="0"/>
                  </a:moveTo>
                  <a:cubicBezTo>
                    <a:pt x="12" y="215"/>
                    <a:pt x="12" y="429"/>
                    <a:pt x="1" y="643"/>
                  </a:cubicBezTo>
                  <a:cubicBezTo>
                    <a:pt x="167" y="655"/>
                    <a:pt x="334" y="667"/>
                    <a:pt x="501" y="667"/>
                  </a:cubicBezTo>
                  <a:cubicBezTo>
                    <a:pt x="501" y="560"/>
                    <a:pt x="513" y="453"/>
                    <a:pt x="513" y="346"/>
                  </a:cubicBezTo>
                  <a:cubicBezTo>
                    <a:pt x="513" y="286"/>
                    <a:pt x="513" y="215"/>
                    <a:pt x="501" y="143"/>
                  </a:cubicBezTo>
                  <a:cubicBezTo>
                    <a:pt x="501" y="108"/>
                    <a:pt x="489" y="48"/>
                    <a:pt x="453" y="24"/>
                  </a:cubicBezTo>
                  <a:cubicBezTo>
                    <a:pt x="445" y="20"/>
                    <a:pt x="433" y="19"/>
                    <a:pt x="420" y="19"/>
                  </a:cubicBezTo>
                  <a:cubicBezTo>
                    <a:pt x="393" y="19"/>
                    <a:pt x="362" y="24"/>
                    <a:pt x="346" y="24"/>
                  </a:cubicBezTo>
                  <a:lnTo>
                    <a:pt x="24" y="0"/>
                  </a:ln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2985775" y="1159950"/>
              <a:ext cx="64625" cy="46925"/>
            </a:xfrm>
            <a:custGeom>
              <a:rect b="b" l="l" r="r" t="t"/>
              <a:pathLst>
                <a:path extrusionOk="0" h="1877" w="2585">
                  <a:moveTo>
                    <a:pt x="816" y="679"/>
                  </a:moveTo>
                  <a:cubicBezTo>
                    <a:pt x="825" y="679"/>
                    <a:pt x="834" y="685"/>
                    <a:pt x="834" y="697"/>
                  </a:cubicBezTo>
                  <a:cubicBezTo>
                    <a:pt x="822" y="744"/>
                    <a:pt x="822" y="792"/>
                    <a:pt x="810" y="840"/>
                  </a:cubicBezTo>
                  <a:cubicBezTo>
                    <a:pt x="810" y="846"/>
                    <a:pt x="804" y="849"/>
                    <a:pt x="798" y="849"/>
                  </a:cubicBezTo>
                  <a:cubicBezTo>
                    <a:pt x="792" y="849"/>
                    <a:pt x="786" y="846"/>
                    <a:pt x="786" y="840"/>
                  </a:cubicBezTo>
                  <a:cubicBezTo>
                    <a:pt x="786" y="792"/>
                    <a:pt x="798" y="744"/>
                    <a:pt x="798" y="697"/>
                  </a:cubicBezTo>
                  <a:cubicBezTo>
                    <a:pt x="798" y="685"/>
                    <a:pt x="807" y="679"/>
                    <a:pt x="816" y="679"/>
                  </a:cubicBezTo>
                  <a:close/>
                  <a:moveTo>
                    <a:pt x="1016" y="596"/>
                  </a:moveTo>
                  <a:cubicBezTo>
                    <a:pt x="1019" y="596"/>
                    <a:pt x="1025" y="602"/>
                    <a:pt x="1025" y="602"/>
                  </a:cubicBezTo>
                  <a:cubicBezTo>
                    <a:pt x="1001" y="709"/>
                    <a:pt x="977" y="816"/>
                    <a:pt x="941" y="911"/>
                  </a:cubicBezTo>
                  <a:lnTo>
                    <a:pt x="929" y="911"/>
                  </a:lnTo>
                  <a:cubicBezTo>
                    <a:pt x="941" y="804"/>
                    <a:pt x="977" y="697"/>
                    <a:pt x="1013" y="602"/>
                  </a:cubicBezTo>
                  <a:cubicBezTo>
                    <a:pt x="1013" y="598"/>
                    <a:pt x="1014" y="596"/>
                    <a:pt x="1016" y="596"/>
                  </a:cubicBezTo>
                  <a:close/>
                  <a:moveTo>
                    <a:pt x="1533" y="731"/>
                  </a:moveTo>
                  <a:cubicBezTo>
                    <a:pt x="1545" y="731"/>
                    <a:pt x="1556" y="742"/>
                    <a:pt x="1548" y="756"/>
                  </a:cubicBezTo>
                  <a:cubicBezTo>
                    <a:pt x="1513" y="911"/>
                    <a:pt x="1501" y="1054"/>
                    <a:pt x="1477" y="1209"/>
                  </a:cubicBezTo>
                  <a:cubicBezTo>
                    <a:pt x="1477" y="1215"/>
                    <a:pt x="1471" y="1218"/>
                    <a:pt x="1465" y="1218"/>
                  </a:cubicBezTo>
                  <a:cubicBezTo>
                    <a:pt x="1459" y="1218"/>
                    <a:pt x="1453" y="1215"/>
                    <a:pt x="1453" y="1209"/>
                  </a:cubicBezTo>
                  <a:cubicBezTo>
                    <a:pt x="1441" y="1054"/>
                    <a:pt x="1477" y="887"/>
                    <a:pt x="1513" y="744"/>
                  </a:cubicBezTo>
                  <a:cubicBezTo>
                    <a:pt x="1517" y="735"/>
                    <a:pt x="1525" y="731"/>
                    <a:pt x="1533" y="731"/>
                  </a:cubicBezTo>
                  <a:close/>
                  <a:moveTo>
                    <a:pt x="2584" y="1245"/>
                  </a:moveTo>
                  <a:cubicBezTo>
                    <a:pt x="2584" y="1249"/>
                    <a:pt x="2584" y="1253"/>
                    <a:pt x="2583" y="1257"/>
                  </a:cubicBezTo>
                  <a:lnTo>
                    <a:pt x="2583" y="1257"/>
                  </a:lnTo>
                  <a:cubicBezTo>
                    <a:pt x="2584" y="1257"/>
                    <a:pt x="2584" y="1257"/>
                    <a:pt x="2584" y="1256"/>
                  </a:cubicBezTo>
                  <a:lnTo>
                    <a:pt x="2584" y="1245"/>
                  </a:lnTo>
                  <a:close/>
                  <a:moveTo>
                    <a:pt x="1860" y="694"/>
                  </a:moveTo>
                  <a:cubicBezTo>
                    <a:pt x="1866" y="694"/>
                    <a:pt x="1880" y="711"/>
                    <a:pt x="1870" y="721"/>
                  </a:cubicBezTo>
                  <a:cubicBezTo>
                    <a:pt x="1727" y="935"/>
                    <a:pt x="1691" y="1149"/>
                    <a:pt x="1667" y="1411"/>
                  </a:cubicBezTo>
                  <a:cubicBezTo>
                    <a:pt x="1667" y="1417"/>
                    <a:pt x="1662" y="1420"/>
                    <a:pt x="1656" y="1420"/>
                  </a:cubicBezTo>
                  <a:cubicBezTo>
                    <a:pt x="1650" y="1420"/>
                    <a:pt x="1644" y="1417"/>
                    <a:pt x="1644" y="1411"/>
                  </a:cubicBezTo>
                  <a:cubicBezTo>
                    <a:pt x="1596" y="1161"/>
                    <a:pt x="1703" y="899"/>
                    <a:pt x="1858" y="697"/>
                  </a:cubicBezTo>
                  <a:cubicBezTo>
                    <a:pt x="1858" y="695"/>
                    <a:pt x="1859" y="694"/>
                    <a:pt x="1860" y="694"/>
                  </a:cubicBezTo>
                  <a:close/>
                  <a:moveTo>
                    <a:pt x="2166" y="698"/>
                  </a:moveTo>
                  <a:cubicBezTo>
                    <a:pt x="2293" y="698"/>
                    <a:pt x="2408" y="784"/>
                    <a:pt x="2358" y="935"/>
                  </a:cubicBezTo>
                  <a:cubicBezTo>
                    <a:pt x="2358" y="947"/>
                    <a:pt x="2346" y="947"/>
                    <a:pt x="2334" y="947"/>
                  </a:cubicBezTo>
                  <a:cubicBezTo>
                    <a:pt x="2382" y="1161"/>
                    <a:pt x="2346" y="1387"/>
                    <a:pt x="2215" y="1566"/>
                  </a:cubicBezTo>
                  <a:cubicBezTo>
                    <a:pt x="2162" y="1632"/>
                    <a:pt x="2108" y="1661"/>
                    <a:pt x="2057" y="1661"/>
                  </a:cubicBezTo>
                  <a:cubicBezTo>
                    <a:pt x="1972" y="1661"/>
                    <a:pt x="1900" y="1579"/>
                    <a:pt x="1870" y="1459"/>
                  </a:cubicBezTo>
                  <a:cubicBezTo>
                    <a:pt x="1810" y="1245"/>
                    <a:pt x="1798" y="887"/>
                    <a:pt x="2013" y="744"/>
                  </a:cubicBezTo>
                  <a:cubicBezTo>
                    <a:pt x="2058" y="713"/>
                    <a:pt x="2113" y="698"/>
                    <a:pt x="2166" y="698"/>
                  </a:cubicBezTo>
                  <a:close/>
                  <a:moveTo>
                    <a:pt x="657" y="0"/>
                  </a:moveTo>
                  <a:cubicBezTo>
                    <a:pt x="565" y="0"/>
                    <a:pt x="480" y="15"/>
                    <a:pt x="405" y="54"/>
                  </a:cubicBezTo>
                  <a:cubicBezTo>
                    <a:pt x="167" y="173"/>
                    <a:pt x="72" y="506"/>
                    <a:pt x="48" y="744"/>
                  </a:cubicBezTo>
                  <a:cubicBezTo>
                    <a:pt x="1" y="1042"/>
                    <a:pt x="60" y="1364"/>
                    <a:pt x="358" y="1518"/>
                  </a:cubicBezTo>
                  <a:cubicBezTo>
                    <a:pt x="644" y="1661"/>
                    <a:pt x="1001" y="1721"/>
                    <a:pt x="1322" y="1780"/>
                  </a:cubicBezTo>
                  <a:cubicBezTo>
                    <a:pt x="1497" y="1821"/>
                    <a:pt x="1706" y="1876"/>
                    <a:pt x="1906" y="1876"/>
                  </a:cubicBezTo>
                  <a:cubicBezTo>
                    <a:pt x="2060" y="1876"/>
                    <a:pt x="2210" y="1843"/>
                    <a:pt x="2334" y="1745"/>
                  </a:cubicBezTo>
                  <a:cubicBezTo>
                    <a:pt x="2486" y="1628"/>
                    <a:pt x="2569" y="1454"/>
                    <a:pt x="2583" y="1257"/>
                  </a:cubicBezTo>
                  <a:lnTo>
                    <a:pt x="2583" y="1257"/>
                  </a:lnTo>
                  <a:cubicBezTo>
                    <a:pt x="2580" y="1260"/>
                    <a:pt x="2576" y="1261"/>
                    <a:pt x="2572" y="1261"/>
                  </a:cubicBezTo>
                  <a:cubicBezTo>
                    <a:pt x="2561" y="1261"/>
                    <a:pt x="2552" y="1253"/>
                    <a:pt x="2560" y="1245"/>
                  </a:cubicBezTo>
                  <a:cubicBezTo>
                    <a:pt x="2584" y="852"/>
                    <a:pt x="2418" y="602"/>
                    <a:pt x="2144" y="435"/>
                  </a:cubicBezTo>
                  <a:cubicBezTo>
                    <a:pt x="2072" y="387"/>
                    <a:pt x="1977" y="340"/>
                    <a:pt x="1882" y="304"/>
                  </a:cubicBezTo>
                  <a:cubicBezTo>
                    <a:pt x="1727" y="244"/>
                    <a:pt x="1560" y="197"/>
                    <a:pt x="1394" y="161"/>
                  </a:cubicBezTo>
                  <a:cubicBezTo>
                    <a:pt x="1185" y="109"/>
                    <a:pt x="901" y="0"/>
                    <a:pt x="65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2985775" y="1210100"/>
              <a:ext cx="57475" cy="30675"/>
            </a:xfrm>
            <a:custGeom>
              <a:rect b="b" l="l" r="r" t="t"/>
              <a:pathLst>
                <a:path extrusionOk="0" h="1227" w="2299">
                  <a:moveTo>
                    <a:pt x="1775" y="89"/>
                  </a:moveTo>
                  <a:cubicBezTo>
                    <a:pt x="1921" y="89"/>
                    <a:pt x="2082" y="265"/>
                    <a:pt x="2060" y="393"/>
                  </a:cubicBezTo>
                  <a:cubicBezTo>
                    <a:pt x="2060" y="407"/>
                    <a:pt x="2052" y="413"/>
                    <a:pt x="2043" y="413"/>
                  </a:cubicBezTo>
                  <a:cubicBezTo>
                    <a:pt x="2037" y="413"/>
                    <a:pt x="2030" y="410"/>
                    <a:pt x="2025" y="405"/>
                  </a:cubicBezTo>
                  <a:lnTo>
                    <a:pt x="2013" y="393"/>
                  </a:lnTo>
                  <a:cubicBezTo>
                    <a:pt x="2013" y="465"/>
                    <a:pt x="2001" y="548"/>
                    <a:pt x="1965" y="608"/>
                  </a:cubicBezTo>
                  <a:cubicBezTo>
                    <a:pt x="1939" y="671"/>
                    <a:pt x="1903" y="696"/>
                    <a:pt x="1865" y="696"/>
                  </a:cubicBezTo>
                  <a:cubicBezTo>
                    <a:pt x="1782" y="696"/>
                    <a:pt x="1688" y="578"/>
                    <a:pt x="1656" y="489"/>
                  </a:cubicBezTo>
                  <a:cubicBezTo>
                    <a:pt x="1596" y="382"/>
                    <a:pt x="1572" y="155"/>
                    <a:pt x="1727" y="96"/>
                  </a:cubicBezTo>
                  <a:cubicBezTo>
                    <a:pt x="1743" y="91"/>
                    <a:pt x="1759" y="89"/>
                    <a:pt x="1775" y="89"/>
                  </a:cubicBezTo>
                  <a:close/>
                  <a:moveTo>
                    <a:pt x="917" y="492"/>
                  </a:moveTo>
                  <a:cubicBezTo>
                    <a:pt x="923" y="492"/>
                    <a:pt x="929" y="495"/>
                    <a:pt x="929" y="501"/>
                  </a:cubicBezTo>
                  <a:cubicBezTo>
                    <a:pt x="929" y="632"/>
                    <a:pt x="941" y="763"/>
                    <a:pt x="965" y="882"/>
                  </a:cubicBezTo>
                  <a:cubicBezTo>
                    <a:pt x="972" y="896"/>
                    <a:pt x="962" y="906"/>
                    <a:pt x="952" y="906"/>
                  </a:cubicBezTo>
                  <a:cubicBezTo>
                    <a:pt x="946" y="906"/>
                    <a:pt x="941" y="903"/>
                    <a:pt x="941" y="893"/>
                  </a:cubicBezTo>
                  <a:cubicBezTo>
                    <a:pt x="905" y="763"/>
                    <a:pt x="894" y="643"/>
                    <a:pt x="905" y="501"/>
                  </a:cubicBezTo>
                  <a:cubicBezTo>
                    <a:pt x="905" y="495"/>
                    <a:pt x="911" y="492"/>
                    <a:pt x="917" y="492"/>
                  </a:cubicBezTo>
                  <a:close/>
                  <a:moveTo>
                    <a:pt x="1047" y="337"/>
                  </a:moveTo>
                  <a:cubicBezTo>
                    <a:pt x="1054" y="337"/>
                    <a:pt x="1060" y="340"/>
                    <a:pt x="1060" y="346"/>
                  </a:cubicBezTo>
                  <a:cubicBezTo>
                    <a:pt x="1072" y="477"/>
                    <a:pt x="1060" y="596"/>
                    <a:pt x="1072" y="727"/>
                  </a:cubicBezTo>
                  <a:cubicBezTo>
                    <a:pt x="1096" y="834"/>
                    <a:pt x="1132" y="941"/>
                    <a:pt x="1167" y="1036"/>
                  </a:cubicBezTo>
                  <a:cubicBezTo>
                    <a:pt x="1176" y="1045"/>
                    <a:pt x="1166" y="1053"/>
                    <a:pt x="1156" y="1053"/>
                  </a:cubicBezTo>
                  <a:cubicBezTo>
                    <a:pt x="1152" y="1053"/>
                    <a:pt x="1147" y="1052"/>
                    <a:pt x="1144" y="1048"/>
                  </a:cubicBezTo>
                  <a:cubicBezTo>
                    <a:pt x="1036" y="858"/>
                    <a:pt x="941" y="560"/>
                    <a:pt x="1025" y="346"/>
                  </a:cubicBezTo>
                  <a:cubicBezTo>
                    <a:pt x="1030" y="340"/>
                    <a:pt x="1039" y="337"/>
                    <a:pt x="1047" y="337"/>
                  </a:cubicBezTo>
                  <a:close/>
                  <a:moveTo>
                    <a:pt x="1667" y="1"/>
                  </a:moveTo>
                  <a:cubicBezTo>
                    <a:pt x="1429" y="1"/>
                    <a:pt x="1203" y="24"/>
                    <a:pt x="965" y="24"/>
                  </a:cubicBezTo>
                  <a:cubicBezTo>
                    <a:pt x="810" y="48"/>
                    <a:pt x="667" y="72"/>
                    <a:pt x="524" y="120"/>
                  </a:cubicBezTo>
                  <a:cubicBezTo>
                    <a:pt x="227" y="227"/>
                    <a:pt x="1" y="501"/>
                    <a:pt x="108" y="834"/>
                  </a:cubicBezTo>
                  <a:cubicBezTo>
                    <a:pt x="215" y="1155"/>
                    <a:pt x="548" y="1227"/>
                    <a:pt x="846" y="1227"/>
                  </a:cubicBezTo>
                  <a:cubicBezTo>
                    <a:pt x="1013" y="1227"/>
                    <a:pt x="1156" y="1203"/>
                    <a:pt x="1310" y="1155"/>
                  </a:cubicBezTo>
                  <a:cubicBezTo>
                    <a:pt x="1394" y="1120"/>
                    <a:pt x="1465" y="1096"/>
                    <a:pt x="1548" y="1060"/>
                  </a:cubicBezTo>
                  <a:cubicBezTo>
                    <a:pt x="1596" y="1048"/>
                    <a:pt x="1644" y="1024"/>
                    <a:pt x="1703" y="1001"/>
                  </a:cubicBezTo>
                  <a:cubicBezTo>
                    <a:pt x="1929" y="882"/>
                    <a:pt x="2275" y="739"/>
                    <a:pt x="2287" y="441"/>
                  </a:cubicBezTo>
                  <a:cubicBezTo>
                    <a:pt x="2299" y="96"/>
                    <a:pt x="1953" y="1"/>
                    <a:pt x="166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2995900" y="941900"/>
              <a:ext cx="101825" cy="575100"/>
            </a:xfrm>
            <a:custGeom>
              <a:rect b="b" l="l" r="r" t="t"/>
              <a:pathLst>
                <a:path extrusionOk="0" h="23004" w="4073">
                  <a:moveTo>
                    <a:pt x="748" y="818"/>
                  </a:moveTo>
                  <a:cubicBezTo>
                    <a:pt x="765" y="818"/>
                    <a:pt x="782" y="819"/>
                    <a:pt x="798" y="823"/>
                  </a:cubicBezTo>
                  <a:cubicBezTo>
                    <a:pt x="870" y="846"/>
                    <a:pt x="917" y="882"/>
                    <a:pt x="953" y="942"/>
                  </a:cubicBezTo>
                  <a:cubicBezTo>
                    <a:pt x="977" y="1001"/>
                    <a:pt x="989" y="1073"/>
                    <a:pt x="965" y="1132"/>
                  </a:cubicBezTo>
                  <a:cubicBezTo>
                    <a:pt x="953" y="1168"/>
                    <a:pt x="941" y="1192"/>
                    <a:pt x="917" y="1215"/>
                  </a:cubicBezTo>
                  <a:cubicBezTo>
                    <a:pt x="905" y="1239"/>
                    <a:pt x="881" y="1263"/>
                    <a:pt x="846" y="1275"/>
                  </a:cubicBezTo>
                  <a:cubicBezTo>
                    <a:pt x="807" y="1298"/>
                    <a:pt x="769" y="1311"/>
                    <a:pt x="727" y="1311"/>
                  </a:cubicBezTo>
                  <a:cubicBezTo>
                    <a:pt x="704" y="1311"/>
                    <a:pt x="681" y="1307"/>
                    <a:pt x="655" y="1299"/>
                  </a:cubicBezTo>
                  <a:cubicBezTo>
                    <a:pt x="596" y="1275"/>
                    <a:pt x="548" y="1239"/>
                    <a:pt x="512" y="1180"/>
                  </a:cubicBezTo>
                  <a:cubicBezTo>
                    <a:pt x="489" y="1120"/>
                    <a:pt x="477" y="1049"/>
                    <a:pt x="500" y="989"/>
                  </a:cubicBezTo>
                  <a:cubicBezTo>
                    <a:pt x="500" y="965"/>
                    <a:pt x="524" y="930"/>
                    <a:pt x="536" y="906"/>
                  </a:cubicBezTo>
                  <a:cubicBezTo>
                    <a:pt x="560" y="882"/>
                    <a:pt x="584" y="858"/>
                    <a:pt x="620" y="846"/>
                  </a:cubicBezTo>
                  <a:cubicBezTo>
                    <a:pt x="654" y="829"/>
                    <a:pt x="702" y="818"/>
                    <a:pt x="748" y="818"/>
                  </a:cubicBezTo>
                  <a:close/>
                  <a:moveTo>
                    <a:pt x="1318" y="1572"/>
                  </a:moveTo>
                  <a:cubicBezTo>
                    <a:pt x="1339" y="1572"/>
                    <a:pt x="1360" y="1576"/>
                    <a:pt x="1382" y="1585"/>
                  </a:cubicBezTo>
                  <a:cubicBezTo>
                    <a:pt x="1453" y="1608"/>
                    <a:pt x="1501" y="1644"/>
                    <a:pt x="1536" y="1704"/>
                  </a:cubicBezTo>
                  <a:cubicBezTo>
                    <a:pt x="1560" y="1763"/>
                    <a:pt x="1572" y="1835"/>
                    <a:pt x="1548" y="1894"/>
                  </a:cubicBezTo>
                  <a:cubicBezTo>
                    <a:pt x="1548" y="1918"/>
                    <a:pt x="1524" y="1954"/>
                    <a:pt x="1501" y="1977"/>
                  </a:cubicBezTo>
                  <a:cubicBezTo>
                    <a:pt x="1489" y="2001"/>
                    <a:pt x="1465" y="2025"/>
                    <a:pt x="1429" y="2037"/>
                  </a:cubicBezTo>
                  <a:cubicBezTo>
                    <a:pt x="1386" y="2054"/>
                    <a:pt x="1342" y="2065"/>
                    <a:pt x="1298" y="2065"/>
                  </a:cubicBezTo>
                  <a:cubicBezTo>
                    <a:pt x="1282" y="2065"/>
                    <a:pt x="1267" y="2064"/>
                    <a:pt x="1251" y="2061"/>
                  </a:cubicBezTo>
                  <a:cubicBezTo>
                    <a:pt x="1179" y="2037"/>
                    <a:pt x="1132" y="2001"/>
                    <a:pt x="1096" y="1942"/>
                  </a:cubicBezTo>
                  <a:cubicBezTo>
                    <a:pt x="1072" y="1882"/>
                    <a:pt x="1060" y="1811"/>
                    <a:pt x="1084" y="1751"/>
                  </a:cubicBezTo>
                  <a:cubicBezTo>
                    <a:pt x="1084" y="1715"/>
                    <a:pt x="1108" y="1692"/>
                    <a:pt x="1132" y="1668"/>
                  </a:cubicBezTo>
                  <a:cubicBezTo>
                    <a:pt x="1143" y="1644"/>
                    <a:pt x="1167" y="1620"/>
                    <a:pt x="1203" y="1608"/>
                  </a:cubicBezTo>
                  <a:cubicBezTo>
                    <a:pt x="1241" y="1585"/>
                    <a:pt x="1280" y="1572"/>
                    <a:pt x="1318" y="1572"/>
                  </a:cubicBezTo>
                  <a:close/>
                  <a:moveTo>
                    <a:pt x="1900" y="2334"/>
                  </a:moveTo>
                  <a:cubicBezTo>
                    <a:pt x="1924" y="2334"/>
                    <a:pt x="1950" y="2337"/>
                    <a:pt x="1977" y="2347"/>
                  </a:cubicBezTo>
                  <a:cubicBezTo>
                    <a:pt x="2036" y="2370"/>
                    <a:pt x="2084" y="2406"/>
                    <a:pt x="2120" y="2466"/>
                  </a:cubicBezTo>
                  <a:cubicBezTo>
                    <a:pt x="2144" y="2513"/>
                    <a:pt x="2155" y="2585"/>
                    <a:pt x="2132" y="2656"/>
                  </a:cubicBezTo>
                  <a:cubicBezTo>
                    <a:pt x="2132" y="2680"/>
                    <a:pt x="2108" y="2716"/>
                    <a:pt x="2096" y="2728"/>
                  </a:cubicBezTo>
                  <a:cubicBezTo>
                    <a:pt x="2072" y="2763"/>
                    <a:pt x="2048" y="2787"/>
                    <a:pt x="2013" y="2799"/>
                  </a:cubicBezTo>
                  <a:cubicBezTo>
                    <a:pt x="1983" y="2814"/>
                    <a:pt x="1945" y="2824"/>
                    <a:pt x="1905" y="2824"/>
                  </a:cubicBezTo>
                  <a:cubicBezTo>
                    <a:pt x="1881" y="2824"/>
                    <a:pt x="1857" y="2820"/>
                    <a:pt x="1834" y="2811"/>
                  </a:cubicBezTo>
                  <a:cubicBezTo>
                    <a:pt x="1763" y="2799"/>
                    <a:pt x="1715" y="2751"/>
                    <a:pt x="1679" y="2692"/>
                  </a:cubicBezTo>
                  <a:cubicBezTo>
                    <a:pt x="1655" y="2644"/>
                    <a:pt x="1643" y="2573"/>
                    <a:pt x="1667" y="2513"/>
                  </a:cubicBezTo>
                  <a:cubicBezTo>
                    <a:pt x="1679" y="2477"/>
                    <a:pt x="1691" y="2454"/>
                    <a:pt x="1715" y="2430"/>
                  </a:cubicBezTo>
                  <a:cubicBezTo>
                    <a:pt x="1727" y="2406"/>
                    <a:pt x="1751" y="2382"/>
                    <a:pt x="1786" y="2358"/>
                  </a:cubicBezTo>
                  <a:cubicBezTo>
                    <a:pt x="1823" y="2344"/>
                    <a:pt x="1860" y="2334"/>
                    <a:pt x="1900" y="2334"/>
                  </a:cubicBezTo>
                  <a:close/>
                  <a:moveTo>
                    <a:pt x="2483" y="3096"/>
                  </a:moveTo>
                  <a:cubicBezTo>
                    <a:pt x="2507" y="3096"/>
                    <a:pt x="2533" y="3099"/>
                    <a:pt x="2560" y="3109"/>
                  </a:cubicBezTo>
                  <a:cubicBezTo>
                    <a:pt x="2620" y="3120"/>
                    <a:pt x="2667" y="3168"/>
                    <a:pt x="2703" y="3228"/>
                  </a:cubicBezTo>
                  <a:cubicBezTo>
                    <a:pt x="2727" y="3275"/>
                    <a:pt x="2739" y="3347"/>
                    <a:pt x="2727" y="3406"/>
                  </a:cubicBezTo>
                  <a:cubicBezTo>
                    <a:pt x="2715" y="3442"/>
                    <a:pt x="2703" y="3466"/>
                    <a:pt x="2679" y="3490"/>
                  </a:cubicBezTo>
                  <a:cubicBezTo>
                    <a:pt x="2656" y="3513"/>
                    <a:pt x="2632" y="3537"/>
                    <a:pt x="2608" y="3561"/>
                  </a:cubicBezTo>
                  <a:cubicBezTo>
                    <a:pt x="2571" y="3576"/>
                    <a:pt x="2530" y="3586"/>
                    <a:pt x="2489" y="3586"/>
                  </a:cubicBezTo>
                  <a:cubicBezTo>
                    <a:pt x="2465" y="3586"/>
                    <a:pt x="2440" y="3582"/>
                    <a:pt x="2417" y="3573"/>
                  </a:cubicBezTo>
                  <a:cubicBezTo>
                    <a:pt x="2358" y="3549"/>
                    <a:pt x="2298" y="3513"/>
                    <a:pt x="2275" y="3454"/>
                  </a:cubicBezTo>
                  <a:cubicBezTo>
                    <a:pt x="2239" y="3406"/>
                    <a:pt x="2227" y="3335"/>
                    <a:pt x="2251" y="3263"/>
                  </a:cubicBezTo>
                  <a:cubicBezTo>
                    <a:pt x="2263" y="3239"/>
                    <a:pt x="2275" y="3204"/>
                    <a:pt x="2298" y="3192"/>
                  </a:cubicBezTo>
                  <a:cubicBezTo>
                    <a:pt x="2310" y="3156"/>
                    <a:pt x="2334" y="3132"/>
                    <a:pt x="2370" y="3120"/>
                  </a:cubicBezTo>
                  <a:cubicBezTo>
                    <a:pt x="2407" y="3106"/>
                    <a:pt x="2443" y="3096"/>
                    <a:pt x="2483" y="3096"/>
                  </a:cubicBezTo>
                  <a:close/>
                  <a:moveTo>
                    <a:pt x="1550" y="3380"/>
                  </a:moveTo>
                  <a:cubicBezTo>
                    <a:pt x="1553" y="3380"/>
                    <a:pt x="1557" y="3381"/>
                    <a:pt x="1560" y="3382"/>
                  </a:cubicBezTo>
                  <a:cubicBezTo>
                    <a:pt x="1703" y="3430"/>
                    <a:pt x="1751" y="3597"/>
                    <a:pt x="1727" y="3728"/>
                  </a:cubicBezTo>
                  <a:cubicBezTo>
                    <a:pt x="1727" y="3751"/>
                    <a:pt x="1712" y="3763"/>
                    <a:pt x="1697" y="3763"/>
                  </a:cubicBezTo>
                  <a:cubicBezTo>
                    <a:pt x="1682" y="3763"/>
                    <a:pt x="1667" y="3751"/>
                    <a:pt x="1667" y="3728"/>
                  </a:cubicBezTo>
                  <a:cubicBezTo>
                    <a:pt x="1655" y="3609"/>
                    <a:pt x="1584" y="3525"/>
                    <a:pt x="1524" y="3430"/>
                  </a:cubicBezTo>
                  <a:cubicBezTo>
                    <a:pt x="1504" y="3409"/>
                    <a:pt x="1528" y="3380"/>
                    <a:pt x="1550" y="3380"/>
                  </a:cubicBezTo>
                  <a:close/>
                  <a:moveTo>
                    <a:pt x="1254" y="3187"/>
                  </a:moveTo>
                  <a:cubicBezTo>
                    <a:pt x="1261" y="3187"/>
                    <a:pt x="1268" y="3189"/>
                    <a:pt x="1274" y="3192"/>
                  </a:cubicBezTo>
                  <a:cubicBezTo>
                    <a:pt x="1477" y="3359"/>
                    <a:pt x="1560" y="3680"/>
                    <a:pt x="1560" y="3930"/>
                  </a:cubicBezTo>
                  <a:cubicBezTo>
                    <a:pt x="1560" y="3946"/>
                    <a:pt x="1550" y="3953"/>
                    <a:pt x="1540" y="3953"/>
                  </a:cubicBezTo>
                  <a:cubicBezTo>
                    <a:pt x="1527" y="3953"/>
                    <a:pt x="1513" y="3943"/>
                    <a:pt x="1513" y="3930"/>
                  </a:cubicBezTo>
                  <a:cubicBezTo>
                    <a:pt x="1501" y="3644"/>
                    <a:pt x="1382" y="3454"/>
                    <a:pt x="1239" y="3216"/>
                  </a:cubicBezTo>
                  <a:cubicBezTo>
                    <a:pt x="1221" y="3198"/>
                    <a:pt x="1236" y="3187"/>
                    <a:pt x="1254" y="3187"/>
                  </a:cubicBezTo>
                  <a:close/>
                  <a:moveTo>
                    <a:pt x="3094" y="3854"/>
                  </a:moveTo>
                  <a:cubicBezTo>
                    <a:pt x="3111" y="3854"/>
                    <a:pt x="3128" y="3855"/>
                    <a:pt x="3144" y="3859"/>
                  </a:cubicBezTo>
                  <a:cubicBezTo>
                    <a:pt x="3203" y="3882"/>
                    <a:pt x="3251" y="3918"/>
                    <a:pt x="3287" y="3978"/>
                  </a:cubicBezTo>
                  <a:cubicBezTo>
                    <a:pt x="3322" y="4037"/>
                    <a:pt x="3322" y="4109"/>
                    <a:pt x="3310" y="4168"/>
                  </a:cubicBezTo>
                  <a:cubicBezTo>
                    <a:pt x="3298" y="4204"/>
                    <a:pt x="3287" y="4228"/>
                    <a:pt x="3263" y="4252"/>
                  </a:cubicBezTo>
                  <a:cubicBezTo>
                    <a:pt x="3239" y="4275"/>
                    <a:pt x="3215" y="4299"/>
                    <a:pt x="3191" y="4311"/>
                  </a:cubicBezTo>
                  <a:cubicBezTo>
                    <a:pt x="3153" y="4334"/>
                    <a:pt x="3109" y="4347"/>
                    <a:pt x="3067" y="4347"/>
                  </a:cubicBezTo>
                  <a:cubicBezTo>
                    <a:pt x="3044" y="4347"/>
                    <a:pt x="3022" y="4343"/>
                    <a:pt x="3001" y="4335"/>
                  </a:cubicBezTo>
                  <a:cubicBezTo>
                    <a:pt x="2941" y="4311"/>
                    <a:pt x="2882" y="4275"/>
                    <a:pt x="2858" y="4216"/>
                  </a:cubicBezTo>
                  <a:cubicBezTo>
                    <a:pt x="2822" y="4156"/>
                    <a:pt x="2822" y="4085"/>
                    <a:pt x="2834" y="4025"/>
                  </a:cubicBezTo>
                  <a:cubicBezTo>
                    <a:pt x="2846" y="4001"/>
                    <a:pt x="2858" y="3966"/>
                    <a:pt x="2882" y="3942"/>
                  </a:cubicBezTo>
                  <a:cubicBezTo>
                    <a:pt x="2894" y="3918"/>
                    <a:pt x="2917" y="3894"/>
                    <a:pt x="2953" y="3882"/>
                  </a:cubicBezTo>
                  <a:cubicBezTo>
                    <a:pt x="2997" y="3865"/>
                    <a:pt x="3047" y="3854"/>
                    <a:pt x="3094" y="3854"/>
                  </a:cubicBezTo>
                  <a:close/>
                  <a:moveTo>
                    <a:pt x="500" y="1"/>
                  </a:moveTo>
                  <a:cubicBezTo>
                    <a:pt x="500" y="37"/>
                    <a:pt x="500" y="61"/>
                    <a:pt x="465" y="84"/>
                  </a:cubicBezTo>
                  <a:cubicBezTo>
                    <a:pt x="203" y="287"/>
                    <a:pt x="0" y="501"/>
                    <a:pt x="72" y="870"/>
                  </a:cubicBezTo>
                  <a:cubicBezTo>
                    <a:pt x="96" y="1013"/>
                    <a:pt x="167" y="1132"/>
                    <a:pt x="239" y="1251"/>
                  </a:cubicBezTo>
                  <a:cubicBezTo>
                    <a:pt x="334" y="1406"/>
                    <a:pt x="429" y="1561"/>
                    <a:pt x="512" y="1727"/>
                  </a:cubicBezTo>
                  <a:cubicBezTo>
                    <a:pt x="846" y="2370"/>
                    <a:pt x="1072" y="3073"/>
                    <a:pt x="1227" y="3787"/>
                  </a:cubicBezTo>
                  <a:cubicBezTo>
                    <a:pt x="1382" y="4573"/>
                    <a:pt x="1477" y="5395"/>
                    <a:pt x="1465" y="6204"/>
                  </a:cubicBezTo>
                  <a:cubicBezTo>
                    <a:pt x="1453" y="6704"/>
                    <a:pt x="1429" y="7752"/>
                    <a:pt x="1393" y="8835"/>
                  </a:cubicBezTo>
                  <a:cubicBezTo>
                    <a:pt x="1429" y="8847"/>
                    <a:pt x="1465" y="8859"/>
                    <a:pt x="1513" y="8883"/>
                  </a:cubicBezTo>
                  <a:cubicBezTo>
                    <a:pt x="1536" y="7573"/>
                    <a:pt x="1560" y="6347"/>
                    <a:pt x="1584" y="5252"/>
                  </a:cubicBezTo>
                  <a:lnTo>
                    <a:pt x="1608" y="4525"/>
                  </a:lnTo>
                  <a:lnTo>
                    <a:pt x="1620" y="5252"/>
                  </a:lnTo>
                  <a:cubicBezTo>
                    <a:pt x="1620" y="6359"/>
                    <a:pt x="1620" y="7609"/>
                    <a:pt x="1620" y="8931"/>
                  </a:cubicBezTo>
                  <a:cubicBezTo>
                    <a:pt x="1727" y="8978"/>
                    <a:pt x="1834" y="9038"/>
                    <a:pt x="1917" y="9109"/>
                  </a:cubicBezTo>
                  <a:cubicBezTo>
                    <a:pt x="1953" y="9145"/>
                    <a:pt x="1989" y="9169"/>
                    <a:pt x="2013" y="9205"/>
                  </a:cubicBezTo>
                  <a:cubicBezTo>
                    <a:pt x="2048" y="7835"/>
                    <a:pt x="2072" y="6549"/>
                    <a:pt x="2096" y="5406"/>
                  </a:cubicBezTo>
                  <a:lnTo>
                    <a:pt x="2120" y="4680"/>
                  </a:lnTo>
                  <a:lnTo>
                    <a:pt x="2132" y="5406"/>
                  </a:lnTo>
                  <a:cubicBezTo>
                    <a:pt x="2144" y="6597"/>
                    <a:pt x="2144" y="7942"/>
                    <a:pt x="2132" y="9359"/>
                  </a:cubicBezTo>
                  <a:cubicBezTo>
                    <a:pt x="2179" y="9443"/>
                    <a:pt x="2215" y="9538"/>
                    <a:pt x="2239" y="9621"/>
                  </a:cubicBezTo>
                  <a:cubicBezTo>
                    <a:pt x="2239" y="9621"/>
                    <a:pt x="2239" y="9633"/>
                    <a:pt x="2239" y="9633"/>
                  </a:cubicBezTo>
                  <a:cubicBezTo>
                    <a:pt x="2322" y="9883"/>
                    <a:pt x="2286" y="10169"/>
                    <a:pt x="2132" y="10383"/>
                  </a:cubicBezTo>
                  <a:cubicBezTo>
                    <a:pt x="2120" y="14658"/>
                    <a:pt x="2060" y="19468"/>
                    <a:pt x="2001" y="22980"/>
                  </a:cubicBezTo>
                  <a:cubicBezTo>
                    <a:pt x="2120" y="22992"/>
                    <a:pt x="2239" y="22992"/>
                    <a:pt x="2346" y="23004"/>
                  </a:cubicBezTo>
                  <a:cubicBezTo>
                    <a:pt x="2358" y="19527"/>
                    <a:pt x="2429" y="14765"/>
                    <a:pt x="2513" y="10538"/>
                  </a:cubicBezTo>
                  <a:cubicBezTo>
                    <a:pt x="2501" y="10514"/>
                    <a:pt x="2501" y="10490"/>
                    <a:pt x="2501" y="10467"/>
                  </a:cubicBezTo>
                  <a:cubicBezTo>
                    <a:pt x="2465" y="10252"/>
                    <a:pt x="2477" y="10050"/>
                    <a:pt x="2525" y="9836"/>
                  </a:cubicBezTo>
                  <a:cubicBezTo>
                    <a:pt x="2548" y="8300"/>
                    <a:pt x="2584" y="6835"/>
                    <a:pt x="2608" y="5561"/>
                  </a:cubicBezTo>
                  <a:lnTo>
                    <a:pt x="2632" y="4835"/>
                  </a:lnTo>
                  <a:lnTo>
                    <a:pt x="2644" y="5561"/>
                  </a:lnTo>
                  <a:cubicBezTo>
                    <a:pt x="2656" y="6716"/>
                    <a:pt x="2656" y="8014"/>
                    <a:pt x="2644" y="9395"/>
                  </a:cubicBezTo>
                  <a:cubicBezTo>
                    <a:pt x="2691" y="9276"/>
                    <a:pt x="2751" y="9157"/>
                    <a:pt x="2810" y="9038"/>
                  </a:cubicBezTo>
                  <a:cubicBezTo>
                    <a:pt x="2834" y="7883"/>
                    <a:pt x="2858" y="6704"/>
                    <a:pt x="2882" y="6228"/>
                  </a:cubicBezTo>
                  <a:cubicBezTo>
                    <a:pt x="2894" y="5561"/>
                    <a:pt x="2870" y="4692"/>
                    <a:pt x="3691" y="4513"/>
                  </a:cubicBezTo>
                  <a:lnTo>
                    <a:pt x="3703" y="4513"/>
                  </a:lnTo>
                  <a:cubicBezTo>
                    <a:pt x="3822" y="4490"/>
                    <a:pt x="3941" y="4478"/>
                    <a:pt x="4072" y="4478"/>
                  </a:cubicBezTo>
                  <a:cubicBezTo>
                    <a:pt x="3179" y="3323"/>
                    <a:pt x="2251" y="2192"/>
                    <a:pt x="1346" y="1049"/>
                  </a:cubicBezTo>
                  <a:cubicBezTo>
                    <a:pt x="1203" y="858"/>
                    <a:pt x="1048" y="656"/>
                    <a:pt x="905" y="465"/>
                  </a:cubicBezTo>
                  <a:cubicBezTo>
                    <a:pt x="822" y="358"/>
                    <a:pt x="739" y="251"/>
                    <a:pt x="655" y="144"/>
                  </a:cubicBezTo>
                  <a:cubicBezTo>
                    <a:pt x="608" y="84"/>
                    <a:pt x="572" y="1"/>
                    <a:pt x="500"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3033475" y="1180725"/>
              <a:ext cx="10075" cy="18500"/>
            </a:xfrm>
            <a:custGeom>
              <a:rect b="b" l="l" r="r" t="t"/>
              <a:pathLst>
                <a:path extrusionOk="0" h="740" w="403">
                  <a:moveTo>
                    <a:pt x="165" y="0"/>
                  </a:moveTo>
                  <a:cubicBezTo>
                    <a:pt x="104" y="0"/>
                    <a:pt x="62" y="43"/>
                    <a:pt x="45" y="128"/>
                  </a:cubicBezTo>
                  <a:cubicBezTo>
                    <a:pt x="21" y="187"/>
                    <a:pt x="21" y="247"/>
                    <a:pt x="10" y="318"/>
                  </a:cubicBezTo>
                  <a:cubicBezTo>
                    <a:pt x="10" y="400"/>
                    <a:pt x="1" y="739"/>
                    <a:pt x="151" y="739"/>
                  </a:cubicBezTo>
                  <a:cubicBezTo>
                    <a:pt x="175" y="739"/>
                    <a:pt x="203" y="731"/>
                    <a:pt x="236" y="711"/>
                  </a:cubicBezTo>
                  <a:cubicBezTo>
                    <a:pt x="307" y="664"/>
                    <a:pt x="355" y="497"/>
                    <a:pt x="379" y="414"/>
                  </a:cubicBezTo>
                  <a:cubicBezTo>
                    <a:pt x="402" y="283"/>
                    <a:pt x="391" y="152"/>
                    <a:pt x="343" y="21"/>
                  </a:cubicBezTo>
                  <a:cubicBezTo>
                    <a:pt x="331" y="15"/>
                    <a:pt x="319" y="12"/>
                    <a:pt x="304" y="12"/>
                  </a:cubicBezTo>
                  <a:cubicBezTo>
                    <a:pt x="289" y="12"/>
                    <a:pt x="271" y="15"/>
                    <a:pt x="248" y="21"/>
                  </a:cubicBezTo>
                  <a:cubicBezTo>
                    <a:pt x="217" y="7"/>
                    <a:pt x="189" y="0"/>
                    <a:pt x="165"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3448925" y="1800950"/>
              <a:ext cx="59850" cy="28900"/>
            </a:xfrm>
            <a:custGeom>
              <a:rect b="b" l="l" r="r" t="t"/>
              <a:pathLst>
                <a:path extrusionOk="0" h="1156" w="2394">
                  <a:moveTo>
                    <a:pt x="263" y="0"/>
                  </a:moveTo>
                  <a:cubicBezTo>
                    <a:pt x="298" y="96"/>
                    <a:pt x="298" y="203"/>
                    <a:pt x="263" y="298"/>
                  </a:cubicBezTo>
                  <a:cubicBezTo>
                    <a:pt x="227" y="405"/>
                    <a:pt x="120" y="500"/>
                    <a:pt x="1" y="524"/>
                  </a:cubicBezTo>
                  <a:cubicBezTo>
                    <a:pt x="679" y="858"/>
                    <a:pt x="1418" y="1096"/>
                    <a:pt x="2156" y="1155"/>
                  </a:cubicBezTo>
                  <a:cubicBezTo>
                    <a:pt x="2203" y="1084"/>
                    <a:pt x="2251" y="1024"/>
                    <a:pt x="2287" y="953"/>
                  </a:cubicBezTo>
                  <a:cubicBezTo>
                    <a:pt x="2358" y="834"/>
                    <a:pt x="2382" y="703"/>
                    <a:pt x="2394" y="572"/>
                  </a:cubicBezTo>
                  <a:cubicBezTo>
                    <a:pt x="2191" y="560"/>
                    <a:pt x="2001" y="536"/>
                    <a:pt x="1799" y="500"/>
                  </a:cubicBezTo>
                  <a:cubicBezTo>
                    <a:pt x="1275" y="405"/>
                    <a:pt x="751" y="227"/>
                    <a:pt x="263"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3506975" y="1814925"/>
              <a:ext cx="14900" cy="15225"/>
            </a:xfrm>
            <a:custGeom>
              <a:rect b="b" l="l" r="r" t="t"/>
              <a:pathLst>
                <a:path extrusionOk="0" h="609" w="596">
                  <a:moveTo>
                    <a:pt x="584" y="1"/>
                  </a:moveTo>
                  <a:cubicBezTo>
                    <a:pt x="453" y="13"/>
                    <a:pt x="310" y="13"/>
                    <a:pt x="179" y="13"/>
                  </a:cubicBezTo>
                  <a:cubicBezTo>
                    <a:pt x="167" y="191"/>
                    <a:pt x="120" y="441"/>
                    <a:pt x="0" y="608"/>
                  </a:cubicBezTo>
                  <a:lnTo>
                    <a:pt x="358" y="608"/>
                  </a:lnTo>
                  <a:cubicBezTo>
                    <a:pt x="366" y="591"/>
                    <a:pt x="381" y="580"/>
                    <a:pt x="398" y="580"/>
                  </a:cubicBezTo>
                  <a:cubicBezTo>
                    <a:pt x="404" y="580"/>
                    <a:pt x="411" y="581"/>
                    <a:pt x="417" y="584"/>
                  </a:cubicBezTo>
                  <a:cubicBezTo>
                    <a:pt x="465" y="584"/>
                    <a:pt x="560" y="287"/>
                    <a:pt x="572" y="239"/>
                  </a:cubicBezTo>
                  <a:cubicBezTo>
                    <a:pt x="596" y="156"/>
                    <a:pt x="596" y="84"/>
                    <a:pt x="584"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3392075" y="1757200"/>
              <a:ext cx="14025" cy="18475"/>
            </a:xfrm>
            <a:custGeom>
              <a:rect b="b" l="l" r="r" t="t"/>
              <a:pathLst>
                <a:path extrusionOk="0" h="739" w="561">
                  <a:moveTo>
                    <a:pt x="298" y="0"/>
                  </a:moveTo>
                  <a:cubicBezTo>
                    <a:pt x="132" y="83"/>
                    <a:pt x="1" y="203"/>
                    <a:pt x="13" y="417"/>
                  </a:cubicBezTo>
                  <a:cubicBezTo>
                    <a:pt x="60" y="488"/>
                    <a:pt x="120" y="560"/>
                    <a:pt x="167" y="631"/>
                  </a:cubicBezTo>
                  <a:cubicBezTo>
                    <a:pt x="203" y="667"/>
                    <a:pt x="239" y="703"/>
                    <a:pt x="274" y="738"/>
                  </a:cubicBezTo>
                  <a:cubicBezTo>
                    <a:pt x="334" y="572"/>
                    <a:pt x="429" y="429"/>
                    <a:pt x="560" y="310"/>
                  </a:cubicBezTo>
                  <a:cubicBezTo>
                    <a:pt x="477" y="203"/>
                    <a:pt x="382" y="107"/>
                    <a:pt x="298"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3067625" y="1483350"/>
              <a:ext cx="3600" cy="4775"/>
            </a:xfrm>
            <a:custGeom>
              <a:rect b="b" l="l" r="r" t="t"/>
              <a:pathLst>
                <a:path extrusionOk="0" h="191" w="144">
                  <a:moveTo>
                    <a:pt x="96" y="0"/>
                  </a:moveTo>
                  <a:cubicBezTo>
                    <a:pt x="60" y="36"/>
                    <a:pt x="37" y="84"/>
                    <a:pt x="1" y="119"/>
                  </a:cubicBezTo>
                  <a:lnTo>
                    <a:pt x="1" y="191"/>
                  </a:lnTo>
                  <a:cubicBezTo>
                    <a:pt x="13" y="179"/>
                    <a:pt x="37" y="167"/>
                    <a:pt x="48" y="143"/>
                  </a:cubicBezTo>
                  <a:cubicBezTo>
                    <a:pt x="84" y="119"/>
                    <a:pt x="108" y="84"/>
                    <a:pt x="144" y="48"/>
                  </a:cubicBezTo>
                  <a:cubicBezTo>
                    <a:pt x="132" y="36"/>
                    <a:pt x="108" y="12"/>
                    <a:pt x="96" y="0"/>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3380175" y="1731000"/>
              <a:ext cx="17875" cy="33950"/>
            </a:xfrm>
            <a:custGeom>
              <a:rect b="b" l="l" r="r" t="t"/>
              <a:pathLst>
                <a:path extrusionOk="0" h="1358" w="715">
                  <a:moveTo>
                    <a:pt x="274" y="0"/>
                  </a:moveTo>
                  <a:cubicBezTo>
                    <a:pt x="0" y="429"/>
                    <a:pt x="155" y="941"/>
                    <a:pt x="417" y="1358"/>
                  </a:cubicBezTo>
                  <a:cubicBezTo>
                    <a:pt x="453" y="1191"/>
                    <a:pt x="572" y="1060"/>
                    <a:pt x="715" y="965"/>
                  </a:cubicBezTo>
                  <a:cubicBezTo>
                    <a:pt x="703" y="953"/>
                    <a:pt x="679" y="929"/>
                    <a:pt x="667" y="917"/>
                  </a:cubicBezTo>
                  <a:cubicBezTo>
                    <a:pt x="548" y="750"/>
                    <a:pt x="405" y="572"/>
                    <a:pt x="322" y="381"/>
                  </a:cubicBezTo>
                  <a:cubicBezTo>
                    <a:pt x="262" y="250"/>
                    <a:pt x="262" y="131"/>
                    <a:pt x="274"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3307550" y="1424700"/>
              <a:ext cx="900" cy="325"/>
            </a:xfrm>
            <a:custGeom>
              <a:rect b="b" l="l" r="r" t="t"/>
              <a:pathLst>
                <a:path extrusionOk="0" h="13" w="36">
                  <a:moveTo>
                    <a:pt x="24" y="1"/>
                  </a:moveTo>
                  <a:cubicBezTo>
                    <a:pt x="24" y="13"/>
                    <a:pt x="12" y="13"/>
                    <a:pt x="0" y="13"/>
                  </a:cubicBezTo>
                  <a:lnTo>
                    <a:pt x="12" y="13"/>
                  </a:lnTo>
                  <a:cubicBezTo>
                    <a:pt x="24" y="13"/>
                    <a:pt x="36" y="1"/>
                    <a:pt x="3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3401300" y="1767025"/>
              <a:ext cx="51225" cy="44375"/>
            </a:xfrm>
            <a:custGeom>
              <a:rect b="b" l="l" r="r" t="t"/>
              <a:pathLst>
                <a:path extrusionOk="0" h="1775" w="2049">
                  <a:moveTo>
                    <a:pt x="1703" y="1177"/>
                  </a:moveTo>
                  <a:cubicBezTo>
                    <a:pt x="1724" y="1177"/>
                    <a:pt x="1745" y="1185"/>
                    <a:pt x="1763" y="1203"/>
                  </a:cubicBezTo>
                  <a:cubicBezTo>
                    <a:pt x="1775" y="1226"/>
                    <a:pt x="1775" y="1250"/>
                    <a:pt x="1763" y="1262"/>
                  </a:cubicBezTo>
                  <a:cubicBezTo>
                    <a:pt x="1739" y="1286"/>
                    <a:pt x="1727" y="1286"/>
                    <a:pt x="1691" y="1286"/>
                  </a:cubicBezTo>
                  <a:cubicBezTo>
                    <a:pt x="1668" y="1298"/>
                    <a:pt x="1644" y="1310"/>
                    <a:pt x="1632" y="1334"/>
                  </a:cubicBezTo>
                  <a:cubicBezTo>
                    <a:pt x="1596" y="1381"/>
                    <a:pt x="1596" y="1429"/>
                    <a:pt x="1644" y="1465"/>
                  </a:cubicBezTo>
                  <a:cubicBezTo>
                    <a:pt x="1662" y="1482"/>
                    <a:pt x="1685" y="1491"/>
                    <a:pt x="1708" y="1491"/>
                  </a:cubicBezTo>
                  <a:cubicBezTo>
                    <a:pt x="1730" y="1491"/>
                    <a:pt x="1751" y="1482"/>
                    <a:pt x="1763" y="1465"/>
                  </a:cubicBezTo>
                  <a:cubicBezTo>
                    <a:pt x="1799" y="1429"/>
                    <a:pt x="1787" y="1357"/>
                    <a:pt x="1739" y="1334"/>
                  </a:cubicBezTo>
                  <a:cubicBezTo>
                    <a:pt x="1718" y="1312"/>
                    <a:pt x="1734" y="1272"/>
                    <a:pt x="1764" y="1272"/>
                  </a:cubicBezTo>
                  <a:cubicBezTo>
                    <a:pt x="1767" y="1272"/>
                    <a:pt x="1771" y="1273"/>
                    <a:pt x="1775" y="1274"/>
                  </a:cubicBezTo>
                  <a:cubicBezTo>
                    <a:pt x="1846" y="1322"/>
                    <a:pt x="1870" y="1417"/>
                    <a:pt x="1846" y="1488"/>
                  </a:cubicBezTo>
                  <a:cubicBezTo>
                    <a:pt x="1820" y="1550"/>
                    <a:pt x="1754" y="1585"/>
                    <a:pt x="1689" y="1585"/>
                  </a:cubicBezTo>
                  <a:cubicBezTo>
                    <a:pt x="1665" y="1585"/>
                    <a:pt x="1642" y="1581"/>
                    <a:pt x="1620" y="1572"/>
                  </a:cubicBezTo>
                  <a:cubicBezTo>
                    <a:pt x="1525" y="1524"/>
                    <a:pt x="1477" y="1417"/>
                    <a:pt x="1513" y="1322"/>
                  </a:cubicBezTo>
                  <a:lnTo>
                    <a:pt x="1513" y="1322"/>
                  </a:lnTo>
                  <a:lnTo>
                    <a:pt x="1513" y="1334"/>
                  </a:lnTo>
                  <a:cubicBezTo>
                    <a:pt x="1532" y="1277"/>
                    <a:pt x="1624" y="1177"/>
                    <a:pt x="1703" y="1177"/>
                  </a:cubicBezTo>
                  <a:close/>
                  <a:moveTo>
                    <a:pt x="286" y="0"/>
                  </a:moveTo>
                  <a:cubicBezTo>
                    <a:pt x="144" y="131"/>
                    <a:pt x="60" y="286"/>
                    <a:pt x="1" y="464"/>
                  </a:cubicBezTo>
                  <a:cubicBezTo>
                    <a:pt x="346" y="833"/>
                    <a:pt x="739" y="1167"/>
                    <a:pt x="1156" y="1453"/>
                  </a:cubicBezTo>
                  <a:cubicBezTo>
                    <a:pt x="1251" y="1512"/>
                    <a:pt x="1346" y="1572"/>
                    <a:pt x="1441" y="1631"/>
                  </a:cubicBezTo>
                  <a:cubicBezTo>
                    <a:pt x="1441" y="1607"/>
                    <a:pt x="1465" y="1595"/>
                    <a:pt x="1477" y="1595"/>
                  </a:cubicBezTo>
                  <a:cubicBezTo>
                    <a:pt x="1584" y="1655"/>
                    <a:pt x="1668" y="1762"/>
                    <a:pt x="1787" y="1774"/>
                  </a:cubicBezTo>
                  <a:cubicBezTo>
                    <a:pt x="1941" y="1774"/>
                    <a:pt x="2049" y="1643"/>
                    <a:pt x="2049" y="1500"/>
                  </a:cubicBezTo>
                  <a:cubicBezTo>
                    <a:pt x="2049" y="1393"/>
                    <a:pt x="2013" y="1310"/>
                    <a:pt x="1953" y="1250"/>
                  </a:cubicBezTo>
                  <a:cubicBezTo>
                    <a:pt x="1334" y="929"/>
                    <a:pt x="763" y="500"/>
                    <a:pt x="286"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3063975" y="1190725"/>
              <a:ext cx="25125" cy="22475"/>
            </a:xfrm>
            <a:custGeom>
              <a:rect b="b" l="l" r="r" t="t"/>
              <a:pathLst>
                <a:path extrusionOk="0" h="899" w="1005">
                  <a:moveTo>
                    <a:pt x="204" y="0"/>
                  </a:moveTo>
                  <a:cubicBezTo>
                    <a:pt x="0" y="0"/>
                    <a:pt x="37" y="282"/>
                    <a:pt x="111" y="430"/>
                  </a:cubicBezTo>
                  <a:cubicBezTo>
                    <a:pt x="171" y="537"/>
                    <a:pt x="254" y="645"/>
                    <a:pt x="349" y="740"/>
                  </a:cubicBezTo>
                  <a:cubicBezTo>
                    <a:pt x="444" y="824"/>
                    <a:pt x="557" y="899"/>
                    <a:pt x="689" y="899"/>
                  </a:cubicBezTo>
                  <a:cubicBezTo>
                    <a:pt x="706" y="899"/>
                    <a:pt x="724" y="897"/>
                    <a:pt x="742" y="895"/>
                  </a:cubicBezTo>
                  <a:cubicBezTo>
                    <a:pt x="945" y="859"/>
                    <a:pt x="1004" y="668"/>
                    <a:pt x="909" y="490"/>
                  </a:cubicBezTo>
                  <a:cubicBezTo>
                    <a:pt x="885" y="430"/>
                    <a:pt x="837" y="383"/>
                    <a:pt x="802" y="323"/>
                  </a:cubicBezTo>
                  <a:cubicBezTo>
                    <a:pt x="742" y="287"/>
                    <a:pt x="683" y="240"/>
                    <a:pt x="623" y="204"/>
                  </a:cubicBezTo>
                  <a:cubicBezTo>
                    <a:pt x="528" y="133"/>
                    <a:pt x="409" y="37"/>
                    <a:pt x="290" y="14"/>
                  </a:cubicBezTo>
                  <a:cubicBezTo>
                    <a:pt x="257" y="4"/>
                    <a:pt x="229" y="0"/>
                    <a:pt x="20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3045600" y="1521450"/>
              <a:ext cx="8950" cy="33650"/>
            </a:xfrm>
            <a:custGeom>
              <a:rect b="b" l="l" r="r" t="t"/>
              <a:pathLst>
                <a:path extrusionOk="0" h="1346" w="358">
                  <a:moveTo>
                    <a:pt x="13" y="0"/>
                  </a:moveTo>
                  <a:cubicBezTo>
                    <a:pt x="13" y="441"/>
                    <a:pt x="1" y="893"/>
                    <a:pt x="1" y="1346"/>
                  </a:cubicBezTo>
                  <a:cubicBezTo>
                    <a:pt x="120" y="1334"/>
                    <a:pt x="239" y="1322"/>
                    <a:pt x="358" y="1310"/>
                  </a:cubicBezTo>
                  <a:lnTo>
                    <a:pt x="358" y="12"/>
                  </a:lnTo>
                  <a:lnTo>
                    <a:pt x="13" y="0"/>
                  </a:ln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3042925" y="1667000"/>
              <a:ext cx="12225" cy="16700"/>
            </a:xfrm>
            <a:custGeom>
              <a:rect b="b" l="l" r="r" t="t"/>
              <a:pathLst>
                <a:path extrusionOk="0" h="668" w="489">
                  <a:moveTo>
                    <a:pt x="13" y="1"/>
                  </a:moveTo>
                  <a:cubicBezTo>
                    <a:pt x="13" y="203"/>
                    <a:pt x="1" y="417"/>
                    <a:pt x="1" y="620"/>
                  </a:cubicBezTo>
                  <a:cubicBezTo>
                    <a:pt x="155" y="643"/>
                    <a:pt x="322" y="655"/>
                    <a:pt x="489" y="667"/>
                  </a:cubicBezTo>
                  <a:cubicBezTo>
                    <a:pt x="489" y="453"/>
                    <a:pt x="477" y="239"/>
                    <a:pt x="477" y="24"/>
                  </a:cubicBezTo>
                  <a:lnTo>
                    <a:pt x="13" y="1"/>
                  </a:ln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3043225" y="1592875"/>
              <a:ext cx="11625" cy="71175"/>
            </a:xfrm>
            <a:custGeom>
              <a:rect b="b" l="l" r="r" t="t"/>
              <a:pathLst>
                <a:path extrusionOk="0" h="2847" w="465">
                  <a:moveTo>
                    <a:pt x="60" y="1"/>
                  </a:moveTo>
                  <a:cubicBezTo>
                    <a:pt x="48" y="941"/>
                    <a:pt x="24" y="1882"/>
                    <a:pt x="1" y="2823"/>
                  </a:cubicBezTo>
                  <a:lnTo>
                    <a:pt x="12" y="2823"/>
                  </a:lnTo>
                  <a:lnTo>
                    <a:pt x="465" y="2846"/>
                  </a:lnTo>
                  <a:cubicBezTo>
                    <a:pt x="465" y="1906"/>
                    <a:pt x="465" y="965"/>
                    <a:pt x="453" y="13"/>
                  </a:cubicBezTo>
                  <a:lnTo>
                    <a:pt x="429" y="13"/>
                  </a:lnTo>
                  <a:cubicBezTo>
                    <a:pt x="310" y="13"/>
                    <a:pt x="179" y="13"/>
                    <a:pt x="60" y="1"/>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3037575" y="1205350"/>
              <a:ext cx="8050" cy="12525"/>
            </a:xfrm>
            <a:custGeom>
              <a:rect b="b" l="l" r="r" t="t"/>
              <a:pathLst>
                <a:path extrusionOk="0" h="501" w="322">
                  <a:moveTo>
                    <a:pt x="322" y="0"/>
                  </a:moveTo>
                  <a:lnTo>
                    <a:pt x="322" y="0"/>
                  </a:lnTo>
                  <a:cubicBezTo>
                    <a:pt x="227" y="83"/>
                    <a:pt x="119" y="119"/>
                    <a:pt x="0" y="143"/>
                  </a:cubicBezTo>
                  <a:cubicBezTo>
                    <a:pt x="84" y="167"/>
                    <a:pt x="167" y="226"/>
                    <a:pt x="227" y="310"/>
                  </a:cubicBezTo>
                  <a:cubicBezTo>
                    <a:pt x="274" y="357"/>
                    <a:pt x="298" y="429"/>
                    <a:pt x="310" y="500"/>
                  </a:cubicBezTo>
                  <a:cubicBezTo>
                    <a:pt x="322" y="333"/>
                    <a:pt x="322" y="167"/>
                    <a:pt x="32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3045000" y="1556875"/>
              <a:ext cx="9550" cy="33350"/>
            </a:xfrm>
            <a:custGeom>
              <a:rect b="b" l="l" r="r" t="t"/>
              <a:pathLst>
                <a:path extrusionOk="0" h="1334" w="382">
                  <a:moveTo>
                    <a:pt x="299" y="0"/>
                  </a:moveTo>
                  <a:cubicBezTo>
                    <a:pt x="203" y="12"/>
                    <a:pt x="108" y="24"/>
                    <a:pt x="13" y="36"/>
                  </a:cubicBezTo>
                  <a:lnTo>
                    <a:pt x="1" y="1286"/>
                  </a:lnTo>
                  <a:cubicBezTo>
                    <a:pt x="120" y="1298"/>
                    <a:pt x="251" y="1310"/>
                    <a:pt x="382" y="1334"/>
                  </a:cubicBezTo>
                  <a:cubicBezTo>
                    <a:pt x="382" y="881"/>
                    <a:pt x="382" y="441"/>
                    <a:pt x="382"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3018225" y="1267250"/>
              <a:ext cx="13425" cy="248575"/>
            </a:xfrm>
            <a:custGeom>
              <a:rect b="b" l="l" r="r" t="t"/>
              <a:pathLst>
                <a:path extrusionOk="0" h="9943" w="537">
                  <a:moveTo>
                    <a:pt x="536" y="0"/>
                  </a:moveTo>
                  <a:cubicBezTo>
                    <a:pt x="477" y="48"/>
                    <a:pt x="417" y="84"/>
                    <a:pt x="346" y="120"/>
                  </a:cubicBezTo>
                  <a:cubicBezTo>
                    <a:pt x="298" y="1405"/>
                    <a:pt x="250" y="2691"/>
                    <a:pt x="203" y="3977"/>
                  </a:cubicBezTo>
                  <a:cubicBezTo>
                    <a:pt x="143" y="5418"/>
                    <a:pt x="84" y="6882"/>
                    <a:pt x="36" y="8335"/>
                  </a:cubicBezTo>
                  <a:cubicBezTo>
                    <a:pt x="24" y="8752"/>
                    <a:pt x="12" y="9180"/>
                    <a:pt x="12" y="9609"/>
                  </a:cubicBezTo>
                  <a:cubicBezTo>
                    <a:pt x="12" y="9704"/>
                    <a:pt x="0" y="9811"/>
                    <a:pt x="12" y="9906"/>
                  </a:cubicBezTo>
                  <a:lnTo>
                    <a:pt x="12" y="9918"/>
                  </a:lnTo>
                  <a:lnTo>
                    <a:pt x="60" y="9918"/>
                  </a:lnTo>
                  <a:cubicBezTo>
                    <a:pt x="72" y="9916"/>
                    <a:pt x="85" y="9915"/>
                    <a:pt x="98" y="9915"/>
                  </a:cubicBezTo>
                  <a:cubicBezTo>
                    <a:pt x="152" y="9915"/>
                    <a:pt x="215" y="9930"/>
                    <a:pt x="262" y="9930"/>
                  </a:cubicBezTo>
                  <a:cubicBezTo>
                    <a:pt x="322" y="9930"/>
                    <a:pt x="369" y="9942"/>
                    <a:pt x="429" y="9942"/>
                  </a:cubicBezTo>
                  <a:cubicBezTo>
                    <a:pt x="429" y="7132"/>
                    <a:pt x="477" y="3513"/>
                    <a:pt x="536"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3011375" y="1665325"/>
              <a:ext cx="17875" cy="15700"/>
            </a:xfrm>
            <a:custGeom>
              <a:rect b="b" l="l" r="r" t="t"/>
              <a:pathLst>
                <a:path extrusionOk="0" h="628" w="715">
                  <a:moveTo>
                    <a:pt x="187" y="0"/>
                  </a:moveTo>
                  <a:cubicBezTo>
                    <a:pt x="154" y="0"/>
                    <a:pt x="123" y="5"/>
                    <a:pt x="108" y="20"/>
                  </a:cubicBezTo>
                  <a:cubicBezTo>
                    <a:pt x="60" y="56"/>
                    <a:pt x="60" y="163"/>
                    <a:pt x="48" y="222"/>
                  </a:cubicBezTo>
                  <a:cubicBezTo>
                    <a:pt x="36" y="329"/>
                    <a:pt x="12" y="425"/>
                    <a:pt x="1" y="532"/>
                  </a:cubicBezTo>
                  <a:cubicBezTo>
                    <a:pt x="239" y="568"/>
                    <a:pt x="477" y="603"/>
                    <a:pt x="715" y="627"/>
                  </a:cubicBezTo>
                  <a:cubicBezTo>
                    <a:pt x="715" y="437"/>
                    <a:pt x="715" y="234"/>
                    <a:pt x="715" y="32"/>
                  </a:cubicBezTo>
                  <a:cubicBezTo>
                    <a:pt x="584" y="32"/>
                    <a:pt x="453" y="20"/>
                    <a:pt x="310" y="8"/>
                  </a:cubicBezTo>
                  <a:cubicBezTo>
                    <a:pt x="283" y="8"/>
                    <a:pt x="232" y="0"/>
                    <a:pt x="187"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3017025" y="1559250"/>
              <a:ext cx="11925" cy="27400"/>
            </a:xfrm>
            <a:custGeom>
              <a:rect b="b" l="l" r="r" t="t"/>
              <a:pathLst>
                <a:path extrusionOk="0" h="1096" w="477">
                  <a:moveTo>
                    <a:pt x="263" y="108"/>
                  </a:moveTo>
                  <a:cubicBezTo>
                    <a:pt x="275" y="108"/>
                    <a:pt x="287" y="120"/>
                    <a:pt x="287" y="131"/>
                  </a:cubicBezTo>
                  <a:cubicBezTo>
                    <a:pt x="298" y="131"/>
                    <a:pt x="298" y="155"/>
                    <a:pt x="298" y="155"/>
                  </a:cubicBezTo>
                  <a:cubicBezTo>
                    <a:pt x="298" y="179"/>
                    <a:pt x="298" y="191"/>
                    <a:pt x="287" y="191"/>
                  </a:cubicBezTo>
                  <a:cubicBezTo>
                    <a:pt x="275" y="203"/>
                    <a:pt x="263" y="203"/>
                    <a:pt x="251" y="203"/>
                  </a:cubicBezTo>
                  <a:cubicBezTo>
                    <a:pt x="239" y="203"/>
                    <a:pt x="227" y="191"/>
                    <a:pt x="227" y="179"/>
                  </a:cubicBezTo>
                  <a:lnTo>
                    <a:pt x="215" y="167"/>
                  </a:lnTo>
                  <a:cubicBezTo>
                    <a:pt x="215" y="167"/>
                    <a:pt x="203" y="155"/>
                    <a:pt x="203" y="143"/>
                  </a:cubicBezTo>
                  <a:cubicBezTo>
                    <a:pt x="203" y="131"/>
                    <a:pt x="215" y="120"/>
                    <a:pt x="227" y="120"/>
                  </a:cubicBezTo>
                  <a:cubicBezTo>
                    <a:pt x="227" y="108"/>
                    <a:pt x="239" y="108"/>
                    <a:pt x="239" y="108"/>
                  </a:cubicBezTo>
                  <a:close/>
                  <a:moveTo>
                    <a:pt x="144" y="798"/>
                  </a:moveTo>
                  <a:cubicBezTo>
                    <a:pt x="167" y="798"/>
                    <a:pt x="191" y="810"/>
                    <a:pt x="203" y="822"/>
                  </a:cubicBezTo>
                  <a:cubicBezTo>
                    <a:pt x="227" y="846"/>
                    <a:pt x="239" y="870"/>
                    <a:pt x="239" y="893"/>
                  </a:cubicBezTo>
                  <a:cubicBezTo>
                    <a:pt x="227" y="917"/>
                    <a:pt x="227" y="941"/>
                    <a:pt x="203" y="953"/>
                  </a:cubicBezTo>
                  <a:cubicBezTo>
                    <a:pt x="191" y="965"/>
                    <a:pt x="167" y="977"/>
                    <a:pt x="144" y="977"/>
                  </a:cubicBezTo>
                  <a:lnTo>
                    <a:pt x="108" y="977"/>
                  </a:lnTo>
                  <a:cubicBezTo>
                    <a:pt x="96" y="977"/>
                    <a:pt x="96" y="965"/>
                    <a:pt x="84" y="965"/>
                  </a:cubicBezTo>
                  <a:cubicBezTo>
                    <a:pt x="84" y="953"/>
                    <a:pt x="72" y="953"/>
                    <a:pt x="72" y="953"/>
                  </a:cubicBezTo>
                  <a:cubicBezTo>
                    <a:pt x="60" y="941"/>
                    <a:pt x="60" y="941"/>
                    <a:pt x="60" y="929"/>
                  </a:cubicBezTo>
                  <a:cubicBezTo>
                    <a:pt x="36" y="893"/>
                    <a:pt x="48" y="846"/>
                    <a:pt x="72" y="822"/>
                  </a:cubicBezTo>
                  <a:cubicBezTo>
                    <a:pt x="96" y="810"/>
                    <a:pt x="120" y="798"/>
                    <a:pt x="144" y="798"/>
                  </a:cubicBezTo>
                  <a:close/>
                  <a:moveTo>
                    <a:pt x="477" y="1"/>
                  </a:moveTo>
                  <a:cubicBezTo>
                    <a:pt x="358" y="12"/>
                    <a:pt x="239" y="24"/>
                    <a:pt x="132" y="36"/>
                  </a:cubicBezTo>
                  <a:cubicBezTo>
                    <a:pt x="96" y="370"/>
                    <a:pt x="60" y="703"/>
                    <a:pt x="1" y="1036"/>
                  </a:cubicBezTo>
                  <a:cubicBezTo>
                    <a:pt x="156" y="1060"/>
                    <a:pt x="310" y="1084"/>
                    <a:pt x="477" y="1096"/>
                  </a:cubicBezTo>
                  <a:cubicBezTo>
                    <a:pt x="477" y="739"/>
                    <a:pt x="477" y="370"/>
                    <a:pt x="477"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3029825" y="1666100"/>
              <a:ext cx="12525" cy="16400"/>
            </a:xfrm>
            <a:custGeom>
              <a:rect b="b" l="l" r="r" t="t"/>
              <a:pathLst>
                <a:path extrusionOk="0" h="656" w="501">
                  <a:moveTo>
                    <a:pt x="25" y="1"/>
                  </a:moveTo>
                  <a:cubicBezTo>
                    <a:pt x="13" y="203"/>
                    <a:pt x="13" y="406"/>
                    <a:pt x="1" y="608"/>
                  </a:cubicBezTo>
                  <a:cubicBezTo>
                    <a:pt x="167" y="620"/>
                    <a:pt x="334" y="644"/>
                    <a:pt x="501" y="656"/>
                  </a:cubicBezTo>
                  <a:cubicBezTo>
                    <a:pt x="501" y="453"/>
                    <a:pt x="489" y="239"/>
                    <a:pt x="489" y="37"/>
                  </a:cubicBezTo>
                  <a:lnTo>
                    <a:pt x="465" y="37"/>
                  </a:lnTo>
                  <a:cubicBezTo>
                    <a:pt x="322" y="25"/>
                    <a:pt x="167" y="13"/>
                    <a:pt x="25"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3026675" y="1214900"/>
              <a:ext cx="8250" cy="10725"/>
            </a:xfrm>
            <a:custGeom>
              <a:rect b="b" l="l" r="r" t="t"/>
              <a:pathLst>
                <a:path extrusionOk="0" h="429" w="330">
                  <a:moveTo>
                    <a:pt x="124" y="0"/>
                  </a:moveTo>
                  <a:cubicBezTo>
                    <a:pt x="1" y="0"/>
                    <a:pt x="72" y="256"/>
                    <a:pt x="115" y="320"/>
                  </a:cubicBezTo>
                  <a:cubicBezTo>
                    <a:pt x="137" y="365"/>
                    <a:pt x="179" y="429"/>
                    <a:pt x="233" y="429"/>
                  </a:cubicBezTo>
                  <a:cubicBezTo>
                    <a:pt x="237" y="429"/>
                    <a:pt x="241" y="429"/>
                    <a:pt x="246" y="428"/>
                  </a:cubicBezTo>
                  <a:cubicBezTo>
                    <a:pt x="305" y="404"/>
                    <a:pt x="317" y="309"/>
                    <a:pt x="317" y="261"/>
                  </a:cubicBezTo>
                  <a:cubicBezTo>
                    <a:pt x="329" y="213"/>
                    <a:pt x="317" y="166"/>
                    <a:pt x="317" y="130"/>
                  </a:cubicBezTo>
                  <a:cubicBezTo>
                    <a:pt x="282" y="82"/>
                    <a:pt x="234" y="35"/>
                    <a:pt x="174" y="11"/>
                  </a:cubicBezTo>
                  <a:cubicBezTo>
                    <a:pt x="155" y="4"/>
                    <a:pt x="138" y="0"/>
                    <a:pt x="12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2987850" y="1272000"/>
              <a:ext cx="34575" cy="38450"/>
            </a:xfrm>
            <a:custGeom>
              <a:rect b="b" l="l" r="r" t="t"/>
              <a:pathLst>
                <a:path extrusionOk="0" h="1538" w="1383">
                  <a:moveTo>
                    <a:pt x="1084" y="370"/>
                  </a:moveTo>
                  <a:cubicBezTo>
                    <a:pt x="1168" y="382"/>
                    <a:pt x="1239" y="442"/>
                    <a:pt x="1287" y="489"/>
                  </a:cubicBezTo>
                  <a:cubicBezTo>
                    <a:pt x="1305" y="507"/>
                    <a:pt x="1288" y="533"/>
                    <a:pt x="1269" y="533"/>
                  </a:cubicBezTo>
                  <a:cubicBezTo>
                    <a:pt x="1263" y="533"/>
                    <a:pt x="1257" y="530"/>
                    <a:pt x="1251" y="525"/>
                  </a:cubicBezTo>
                  <a:cubicBezTo>
                    <a:pt x="1203" y="477"/>
                    <a:pt x="1132" y="442"/>
                    <a:pt x="1073" y="394"/>
                  </a:cubicBezTo>
                  <a:cubicBezTo>
                    <a:pt x="1049" y="382"/>
                    <a:pt x="1061" y="370"/>
                    <a:pt x="1084" y="370"/>
                  </a:cubicBezTo>
                  <a:close/>
                  <a:moveTo>
                    <a:pt x="1013" y="453"/>
                  </a:moveTo>
                  <a:cubicBezTo>
                    <a:pt x="1073" y="465"/>
                    <a:pt x="1132" y="537"/>
                    <a:pt x="1168" y="584"/>
                  </a:cubicBezTo>
                  <a:cubicBezTo>
                    <a:pt x="1203" y="632"/>
                    <a:pt x="1239" y="692"/>
                    <a:pt x="1251" y="763"/>
                  </a:cubicBezTo>
                  <a:cubicBezTo>
                    <a:pt x="1257" y="769"/>
                    <a:pt x="1254" y="772"/>
                    <a:pt x="1250" y="772"/>
                  </a:cubicBezTo>
                  <a:cubicBezTo>
                    <a:pt x="1245" y="772"/>
                    <a:pt x="1239" y="769"/>
                    <a:pt x="1239" y="763"/>
                  </a:cubicBezTo>
                  <a:cubicBezTo>
                    <a:pt x="1203" y="703"/>
                    <a:pt x="1168" y="656"/>
                    <a:pt x="1120" y="596"/>
                  </a:cubicBezTo>
                  <a:cubicBezTo>
                    <a:pt x="1084" y="561"/>
                    <a:pt x="1025" y="525"/>
                    <a:pt x="989" y="477"/>
                  </a:cubicBezTo>
                  <a:cubicBezTo>
                    <a:pt x="989" y="465"/>
                    <a:pt x="1001" y="453"/>
                    <a:pt x="1013" y="453"/>
                  </a:cubicBezTo>
                  <a:close/>
                  <a:moveTo>
                    <a:pt x="1382" y="1"/>
                  </a:moveTo>
                  <a:lnTo>
                    <a:pt x="1382" y="1"/>
                  </a:lnTo>
                  <a:cubicBezTo>
                    <a:pt x="1358" y="13"/>
                    <a:pt x="1323" y="25"/>
                    <a:pt x="1299" y="25"/>
                  </a:cubicBezTo>
                  <a:cubicBezTo>
                    <a:pt x="1251" y="37"/>
                    <a:pt x="1215" y="37"/>
                    <a:pt x="1168" y="49"/>
                  </a:cubicBezTo>
                  <a:cubicBezTo>
                    <a:pt x="953" y="215"/>
                    <a:pt x="751" y="394"/>
                    <a:pt x="561" y="596"/>
                  </a:cubicBezTo>
                  <a:cubicBezTo>
                    <a:pt x="382" y="787"/>
                    <a:pt x="1" y="1120"/>
                    <a:pt x="263" y="1394"/>
                  </a:cubicBezTo>
                  <a:cubicBezTo>
                    <a:pt x="369" y="1496"/>
                    <a:pt x="480" y="1538"/>
                    <a:pt x="593" y="1538"/>
                  </a:cubicBezTo>
                  <a:cubicBezTo>
                    <a:pt x="848" y="1538"/>
                    <a:pt x="1111" y="1323"/>
                    <a:pt x="1334" y="1108"/>
                  </a:cubicBezTo>
                  <a:cubicBezTo>
                    <a:pt x="1358" y="739"/>
                    <a:pt x="1370" y="370"/>
                    <a:pt x="138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3030125" y="1241750"/>
              <a:ext cx="8950" cy="10675"/>
            </a:xfrm>
            <a:custGeom>
              <a:rect b="b" l="l" r="r" t="t"/>
              <a:pathLst>
                <a:path extrusionOk="0" h="427" w="358">
                  <a:moveTo>
                    <a:pt x="60" y="0"/>
                  </a:moveTo>
                  <a:cubicBezTo>
                    <a:pt x="31" y="0"/>
                    <a:pt x="6" y="20"/>
                    <a:pt x="1" y="68"/>
                  </a:cubicBezTo>
                  <a:cubicBezTo>
                    <a:pt x="1" y="175"/>
                    <a:pt x="72" y="282"/>
                    <a:pt x="144" y="342"/>
                  </a:cubicBezTo>
                  <a:cubicBezTo>
                    <a:pt x="177" y="364"/>
                    <a:pt x="240" y="427"/>
                    <a:pt x="287" y="427"/>
                  </a:cubicBezTo>
                  <a:cubicBezTo>
                    <a:pt x="291" y="427"/>
                    <a:pt x="295" y="426"/>
                    <a:pt x="298" y="425"/>
                  </a:cubicBezTo>
                  <a:cubicBezTo>
                    <a:pt x="346" y="401"/>
                    <a:pt x="358" y="342"/>
                    <a:pt x="358" y="294"/>
                  </a:cubicBezTo>
                  <a:cubicBezTo>
                    <a:pt x="346" y="270"/>
                    <a:pt x="346" y="247"/>
                    <a:pt x="334" y="223"/>
                  </a:cubicBezTo>
                  <a:cubicBezTo>
                    <a:pt x="310" y="151"/>
                    <a:pt x="286" y="92"/>
                    <a:pt x="239" y="44"/>
                  </a:cubicBezTo>
                  <a:lnTo>
                    <a:pt x="239" y="44"/>
                  </a:lnTo>
                  <a:cubicBezTo>
                    <a:pt x="263" y="80"/>
                    <a:pt x="263" y="116"/>
                    <a:pt x="263" y="151"/>
                  </a:cubicBezTo>
                  <a:cubicBezTo>
                    <a:pt x="254" y="160"/>
                    <a:pt x="240" y="168"/>
                    <a:pt x="228" y="168"/>
                  </a:cubicBezTo>
                  <a:cubicBezTo>
                    <a:pt x="223" y="168"/>
                    <a:pt x="218" y="167"/>
                    <a:pt x="215" y="163"/>
                  </a:cubicBezTo>
                  <a:cubicBezTo>
                    <a:pt x="191" y="128"/>
                    <a:pt x="179" y="104"/>
                    <a:pt x="155" y="68"/>
                  </a:cubicBezTo>
                  <a:cubicBezTo>
                    <a:pt x="136" y="29"/>
                    <a:pt x="95" y="0"/>
                    <a:pt x="6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3002450" y="1236900"/>
              <a:ext cx="41700" cy="33000"/>
            </a:xfrm>
            <a:custGeom>
              <a:rect b="b" l="l" r="r" t="t"/>
              <a:pathLst>
                <a:path extrusionOk="0" h="1320" w="1668">
                  <a:moveTo>
                    <a:pt x="1270" y="91"/>
                  </a:moveTo>
                  <a:cubicBezTo>
                    <a:pt x="1274" y="91"/>
                    <a:pt x="1280" y="92"/>
                    <a:pt x="1286" y="95"/>
                  </a:cubicBezTo>
                  <a:cubicBezTo>
                    <a:pt x="1370" y="167"/>
                    <a:pt x="1429" y="250"/>
                    <a:pt x="1477" y="345"/>
                  </a:cubicBezTo>
                  <a:cubicBezTo>
                    <a:pt x="1512" y="417"/>
                    <a:pt x="1560" y="536"/>
                    <a:pt x="1524" y="619"/>
                  </a:cubicBezTo>
                  <a:cubicBezTo>
                    <a:pt x="1501" y="673"/>
                    <a:pt x="1462" y="693"/>
                    <a:pt x="1417" y="693"/>
                  </a:cubicBezTo>
                  <a:cubicBezTo>
                    <a:pt x="1323" y="693"/>
                    <a:pt x="1204" y="604"/>
                    <a:pt x="1155" y="548"/>
                  </a:cubicBezTo>
                  <a:cubicBezTo>
                    <a:pt x="1060" y="452"/>
                    <a:pt x="953" y="238"/>
                    <a:pt x="1084" y="131"/>
                  </a:cubicBezTo>
                  <a:cubicBezTo>
                    <a:pt x="1116" y="106"/>
                    <a:pt x="1148" y="94"/>
                    <a:pt x="1178" y="94"/>
                  </a:cubicBezTo>
                  <a:cubicBezTo>
                    <a:pt x="1204" y="94"/>
                    <a:pt x="1228" y="103"/>
                    <a:pt x="1251" y="119"/>
                  </a:cubicBezTo>
                  <a:cubicBezTo>
                    <a:pt x="1251" y="102"/>
                    <a:pt x="1257" y="91"/>
                    <a:pt x="1270" y="91"/>
                  </a:cubicBezTo>
                  <a:close/>
                  <a:moveTo>
                    <a:pt x="596" y="420"/>
                  </a:moveTo>
                  <a:cubicBezTo>
                    <a:pt x="602" y="420"/>
                    <a:pt x="608" y="423"/>
                    <a:pt x="608" y="429"/>
                  </a:cubicBezTo>
                  <a:cubicBezTo>
                    <a:pt x="655" y="500"/>
                    <a:pt x="691" y="583"/>
                    <a:pt x="739" y="655"/>
                  </a:cubicBezTo>
                  <a:cubicBezTo>
                    <a:pt x="757" y="673"/>
                    <a:pt x="740" y="698"/>
                    <a:pt x="720" y="698"/>
                  </a:cubicBezTo>
                  <a:cubicBezTo>
                    <a:pt x="715" y="698"/>
                    <a:pt x="708" y="696"/>
                    <a:pt x="703" y="691"/>
                  </a:cubicBezTo>
                  <a:cubicBezTo>
                    <a:pt x="643" y="607"/>
                    <a:pt x="596" y="524"/>
                    <a:pt x="584" y="429"/>
                  </a:cubicBezTo>
                  <a:cubicBezTo>
                    <a:pt x="584" y="423"/>
                    <a:pt x="590" y="420"/>
                    <a:pt x="596" y="420"/>
                  </a:cubicBezTo>
                  <a:close/>
                  <a:moveTo>
                    <a:pt x="536" y="643"/>
                  </a:moveTo>
                  <a:cubicBezTo>
                    <a:pt x="572" y="691"/>
                    <a:pt x="596" y="738"/>
                    <a:pt x="631" y="786"/>
                  </a:cubicBezTo>
                  <a:cubicBezTo>
                    <a:pt x="631" y="794"/>
                    <a:pt x="625" y="803"/>
                    <a:pt x="618" y="803"/>
                  </a:cubicBezTo>
                  <a:cubicBezTo>
                    <a:pt x="615" y="803"/>
                    <a:pt x="611" y="801"/>
                    <a:pt x="608" y="798"/>
                  </a:cubicBezTo>
                  <a:cubicBezTo>
                    <a:pt x="584" y="750"/>
                    <a:pt x="548" y="703"/>
                    <a:pt x="524" y="655"/>
                  </a:cubicBezTo>
                  <a:cubicBezTo>
                    <a:pt x="512" y="643"/>
                    <a:pt x="524" y="643"/>
                    <a:pt x="536" y="643"/>
                  </a:cubicBezTo>
                  <a:close/>
                  <a:moveTo>
                    <a:pt x="1239" y="0"/>
                  </a:moveTo>
                  <a:cubicBezTo>
                    <a:pt x="917" y="179"/>
                    <a:pt x="524" y="214"/>
                    <a:pt x="238" y="476"/>
                  </a:cubicBezTo>
                  <a:cubicBezTo>
                    <a:pt x="96" y="607"/>
                    <a:pt x="0" y="810"/>
                    <a:pt x="36" y="1012"/>
                  </a:cubicBezTo>
                  <a:cubicBezTo>
                    <a:pt x="86" y="1240"/>
                    <a:pt x="275" y="1319"/>
                    <a:pt x="474" y="1319"/>
                  </a:cubicBezTo>
                  <a:cubicBezTo>
                    <a:pt x="514" y="1319"/>
                    <a:pt x="555" y="1316"/>
                    <a:pt x="596" y="1310"/>
                  </a:cubicBezTo>
                  <a:cubicBezTo>
                    <a:pt x="822" y="1286"/>
                    <a:pt x="989" y="1191"/>
                    <a:pt x="1155" y="1048"/>
                  </a:cubicBezTo>
                  <a:lnTo>
                    <a:pt x="1167" y="1048"/>
                  </a:lnTo>
                  <a:cubicBezTo>
                    <a:pt x="1310" y="929"/>
                    <a:pt x="1477" y="786"/>
                    <a:pt x="1572" y="607"/>
                  </a:cubicBezTo>
                  <a:cubicBezTo>
                    <a:pt x="1667" y="393"/>
                    <a:pt x="1643" y="119"/>
                    <a:pt x="1405" y="36"/>
                  </a:cubicBezTo>
                  <a:cubicBezTo>
                    <a:pt x="1346" y="12"/>
                    <a:pt x="1298" y="0"/>
                    <a:pt x="1239"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3031925" y="1558050"/>
              <a:ext cx="9825" cy="30400"/>
            </a:xfrm>
            <a:custGeom>
              <a:rect b="b" l="l" r="r" t="t"/>
              <a:pathLst>
                <a:path extrusionOk="0" h="1216" w="393">
                  <a:moveTo>
                    <a:pt x="393" y="1"/>
                  </a:moveTo>
                  <a:cubicBezTo>
                    <a:pt x="274" y="13"/>
                    <a:pt x="143" y="25"/>
                    <a:pt x="24" y="37"/>
                  </a:cubicBezTo>
                  <a:cubicBezTo>
                    <a:pt x="12" y="418"/>
                    <a:pt x="12" y="787"/>
                    <a:pt x="0" y="1168"/>
                  </a:cubicBezTo>
                  <a:cubicBezTo>
                    <a:pt x="131" y="1180"/>
                    <a:pt x="262" y="1203"/>
                    <a:pt x="393" y="1215"/>
                  </a:cubicBezTo>
                  <a:cubicBezTo>
                    <a:pt x="393" y="811"/>
                    <a:pt x="393" y="406"/>
                    <a:pt x="393"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3033100" y="1252675"/>
              <a:ext cx="11650" cy="263750"/>
            </a:xfrm>
            <a:custGeom>
              <a:rect b="b" l="l" r="r" t="t"/>
              <a:pathLst>
                <a:path extrusionOk="0" h="10550" w="466">
                  <a:moveTo>
                    <a:pt x="465" y="0"/>
                  </a:moveTo>
                  <a:cubicBezTo>
                    <a:pt x="406" y="143"/>
                    <a:pt x="298" y="262"/>
                    <a:pt x="191" y="369"/>
                  </a:cubicBezTo>
                  <a:cubicBezTo>
                    <a:pt x="167" y="393"/>
                    <a:pt x="144" y="417"/>
                    <a:pt x="120" y="441"/>
                  </a:cubicBezTo>
                  <a:cubicBezTo>
                    <a:pt x="96" y="4001"/>
                    <a:pt x="48" y="7680"/>
                    <a:pt x="1" y="10537"/>
                  </a:cubicBezTo>
                  <a:cubicBezTo>
                    <a:pt x="120" y="10537"/>
                    <a:pt x="227" y="10537"/>
                    <a:pt x="346" y="10549"/>
                  </a:cubicBezTo>
                  <a:cubicBezTo>
                    <a:pt x="346" y="7584"/>
                    <a:pt x="406" y="3703"/>
                    <a:pt x="465"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3032500" y="1520550"/>
              <a:ext cx="9250" cy="35450"/>
            </a:xfrm>
            <a:custGeom>
              <a:rect b="b" l="l" r="r" t="t"/>
              <a:pathLst>
                <a:path extrusionOk="0" h="1418" w="370">
                  <a:moveTo>
                    <a:pt x="25" y="1"/>
                  </a:moveTo>
                  <a:lnTo>
                    <a:pt x="1" y="1418"/>
                  </a:lnTo>
                  <a:lnTo>
                    <a:pt x="1" y="1418"/>
                  </a:lnTo>
                  <a:lnTo>
                    <a:pt x="370" y="1394"/>
                  </a:lnTo>
                  <a:lnTo>
                    <a:pt x="370" y="25"/>
                  </a:lnTo>
                  <a:lnTo>
                    <a:pt x="334" y="25"/>
                  </a:lnTo>
                  <a:cubicBezTo>
                    <a:pt x="227" y="13"/>
                    <a:pt x="120" y="13"/>
                    <a:pt x="25" y="1"/>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3030425" y="1592000"/>
              <a:ext cx="11625" cy="71450"/>
            </a:xfrm>
            <a:custGeom>
              <a:rect b="b" l="l" r="r" t="t"/>
              <a:pathLst>
                <a:path extrusionOk="0" h="2858" w="465">
                  <a:moveTo>
                    <a:pt x="60" y="0"/>
                  </a:moveTo>
                  <a:cubicBezTo>
                    <a:pt x="36" y="941"/>
                    <a:pt x="24" y="1893"/>
                    <a:pt x="1" y="2834"/>
                  </a:cubicBezTo>
                  <a:cubicBezTo>
                    <a:pt x="155" y="2846"/>
                    <a:pt x="310" y="2858"/>
                    <a:pt x="465" y="2858"/>
                  </a:cubicBezTo>
                  <a:cubicBezTo>
                    <a:pt x="465" y="1917"/>
                    <a:pt x="453" y="976"/>
                    <a:pt x="453" y="36"/>
                  </a:cubicBezTo>
                  <a:cubicBezTo>
                    <a:pt x="322" y="24"/>
                    <a:pt x="191" y="12"/>
                    <a:pt x="60" y="0"/>
                  </a:cubicBezTo>
                  <a:close/>
                </a:path>
              </a:pathLst>
            </a:custGeom>
            <a:solidFill>
              <a:srgbClr val="3B0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3406075" y="1797375"/>
              <a:ext cx="25325" cy="42875"/>
            </a:xfrm>
            <a:custGeom>
              <a:rect b="b" l="l" r="r" t="t"/>
              <a:pathLst>
                <a:path extrusionOk="0" h="1715" w="1013">
                  <a:moveTo>
                    <a:pt x="491" y="169"/>
                  </a:moveTo>
                  <a:cubicBezTo>
                    <a:pt x="505" y="169"/>
                    <a:pt x="521" y="186"/>
                    <a:pt x="512" y="203"/>
                  </a:cubicBezTo>
                  <a:cubicBezTo>
                    <a:pt x="393" y="441"/>
                    <a:pt x="310" y="691"/>
                    <a:pt x="226" y="941"/>
                  </a:cubicBezTo>
                  <a:cubicBezTo>
                    <a:pt x="221" y="951"/>
                    <a:pt x="214" y="955"/>
                    <a:pt x="208" y="955"/>
                  </a:cubicBezTo>
                  <a:cubicBezTo>
                    <a:pt x="199" y="955"/>
                    <a:pt x="191" y="948"/>
                    <a:pt x="191" y="941"/>
                  </a:cubicBezTo>
                  <a:cubicBezTo>
                    <a:pt x="238" y="679"/>
                    <a:pt x="357" y="417"/>
                    <a:pt x="476" y="179"/>
                  </a:cubicBezTo>
                  <a:cubicBezTo>
                    <a:pt x="480" y="172"/>
                    <a:pt x="485" y="169"/>
                    <a:pt x="491" y="169"/>
                  </a:cubicBezTo>
                  <a:close/>
                  <a:moveTo>
                    <a:pt x="496" y="753"/>
                  </a:moveTo>
                  <a:cubicBezTo>
                    <a:pt x="514" y="753"/>
                    <a:pt x="531" y="766"/>
                    <a:pt x="524" y="786"/>
                  </a:cubicBezTo>
                  <a:cubicBezTo>
                    <a:pt x="500" y="846"/>
                    <a:pt x="465" y="905"/>
                    <a:pt x="441" y="965"/>
                  </a:cubicBezTo>
                  <a:cubicBezTo>
                    <a:pt x="429" y="1013"/>
                    <a:pt x="405" y="1072"/>
                    <a:pt x="369" y="1108"/>
                  </a:cubicBezTo>
                  <a:cubicBezTo>
                    <a:pt x="369" y="1113"/>
                    <a:pt x="365" y="1116"/>
                    <a:pt x="360" y="1116"/>
                  </a:cubicBezTo>
                  <a:cubicBezTo>
                    <a:pt x="354" y="1116"/>
                    <a:pt x="346" y="1110"/>
                    <a:pt x="346" y="1096"/>
                  </a:cubicBezTo>
                  <a:cubicBezTo>
                    <a:pt x="357" y="1048"/>
                    <a:pt x="381" y="1001"/>
                    <a:pt x="405" y="941"/>
                  </a:cubicBezTo>
                  <a:cubicBezTo>
                    <a:pt x="429" y="882"/>
                    <a:pt x="441" y="822"/>
                    <a:pt x="465" y="774"/>
                  </a:cubicBezTo>
                  <a:cubicBezTo>
                    <a:pt x="470" y="759"/>
                    <a:pt x="483" y="753"/>
                    <a:pt x="496" y="753"/>
                  </a:cubicBezTo>
                  <a:close/>
                  <a:moveTo>
                    <a:pt x="405" y="0"/>
                  </a:moveTo>
                  <a:cubicBezTo>
                    <a:pt x="369" y="108"/>
                    <a:pt x="310" y="227"/>
                    <a:pt x="274" y="334"/>
                  </a:cubicBezTo>
                  <a:cubicBezTo>
                    <a:pt x="203" y="512"/>
                    <a:pt x="143" y="679"/>
                    <a:pt x="84" y="846"/>
                  </a:cubicBezTo>
                  <a:cubicBezTo>
                    <a:pt x="60" y="929"/>
                    <a:pt x="12" y="1013"/>
                    <a:pt x="12" y="1096"/>
                  </a:cubicBezTo>
                  <a:cubicBezTo>
                    <a:pt x="0" y="1251"/>
                    <a:pt x="72" y="1322"/>
                    <a:pt x="155" y="1417"/>
                  </a:cubicBezTo>
                  <a:lnTo>
                    <a:pt x="179" y="1417"/>
                  </a:lnTo>
                  <a:cubicBezTo>
                    <a:pt x="274" y="1513"/>
                    <a:pt x="381" y="1620"/>
                    <a:pt x="476" y="1715"/>
                  </a:cubicBezTo>
                  <a:cubicBezTo>
                    <a:pt x="488" y="1715"/>
                    <a:pt x="488" y="1703"/>
                    <a:pt x="500" y="1703"/>
                  </a:cubicBezTo>
                  <a:cubicBezTo>
                    <a:pt x="667" y="1286"/>
                    <a:pt x="834" y="858"/>
                    <a:pt x="1000" y="441"/>
                  </a:cubicBezTo>
                  <a:cubicBezTo>
                    <a:pt x="1000" y="429"/>
                    <a:pt x="1012" y="429"/>
                    <a:pt x="1012" y="429"/>
                  </a:cubicBezTo>
                  <a:cubicBezTo>
                    <a:pt x="798" y="298"/>
                    <a:pt x="596" y="155"/>
                    <a:pt x="405"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3293550" y="1565200"/>
              <a:ext cx="1225" cy="625"/>
            </a:xfrm>
            <a:custGeom>
              <a:rect b="b" l="l" r="r" t="t"/>
              <a:pathLst>
                <a:path extrusionOk="0" h="25" w="49">
                  <a:moveTo>
                    <a:pt x="13" y="1"/>
                  </a:moveTo>
                  <a:cubicBezTo>
                    <a:pt x="13" y="13"/>
                    <a:pt x="1" y="13"/>
                    <a:pt x="1" y="13"/>
                  </a:cubicBezTo>
                  <a:cubicBezTo>
                    <a:pt x="13" y="13"/>
                    <a:pt x="24" y="24"/>
                    <a:pt x="48" y="24"/>
                  </a:cubicBezTo>
                  <a:cubicBezTo>
                    <a:pt x="36" y="13"/>
                    <a:pt x="24" y="13"/>
                    <a:pt x="1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3302175" y="1575025"/>
              <a:ext cx="1225" cy="1800"/>
            </a:xfrm>
            <a:custGeom>
              <a:rect b="b" l="l" r="r" t="t"/>
              <a:pathLst>
                <a:path extrusionOk="0" h="72" w="49">
                  <a:moveTo>
                    <a:pt x="37" y="1"/>
                  </a:moveTo>
                  <a:cubicBezTo>
                    <a:pt x="37" y="12"/>
                    <a:pt x="37" y="24"/>
                    <a:pt x="37" y="36"/>
                  </a:cubicBezTo>
                  <a:cubicBezTo>
                    <a:pt x="37" y="51"/>
                    <a:pt x="28" y="61"/>
                    <a:pt x="18" y="61"/>
                  </a:cubicBezTo>
                  <a:cubicBezTo>
                    <a:pt x="12" y="61"/>
                    <a:pt x="5" y="57"/>
                    <a:pt x="1" y="48"/>
                  </a:cubicBezTo>
                  <a:cubicBezTo>
                    <a:pt x="1" y="48"/>
                    <a:pt x="1" y="48"/>
                    <a:pt x="1" y="60"/>
                  </a:cubicBezTo>
                  <a:cubicBezTo>
                    <a:pt x="13" y="60"/>
                    <a:pt x="13" y="72"/>
                    <a:pt x="25" y="72"/>
                  </a:cubicBezTo>
                  <a:cubicBezTo>
                    <a:pt x="37" y="60"/>
                    <a:pt x="49" y="36"/>
                    <a:pt x="49" y="24"/>
                  </a:cubicBezTo>
                  <a:cubicBezTo>
                    <a:pt x="49" y="12"/>
                    <a:pt x="37" y="1"/>
                    <a:pt x="3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3287600" y="1572350"/>
              <a:ext cx="625" cy="3300"/>
            </a:xfrm>
            <a:custGeom>
              <a:rect b="b" l="l" r="r" t="t"/>
              <a:pathLst>
                <a:path extrusionOk="0" h="132" w="25">
                  <a:moveTo>
                    <a:pt x="1" y="0"/>
                  </a:moveTo>
                  <a:cubicBezTo>
                    <a:pt x="1" y="36"/>
                    <a:pt x="1" y="72"/>
                    <a:pt x="1" y="108"/>
                  </a:cubicBezTo>
                  <a:cubicBezTo>
                    <a:pt x="12" y="108"/>
                    <a:pt x="12" y="119"/>
                    <a:pt x="24" y="131"/>
                  </a:cubicBezTo>
                  <a:cubicBezTo>
                    <a:pt x="24" y="108"/>
                    <a:pt x="24" y="96"/>
                    <a:pt x="24" y="84"/>
                  </a:cubicBezTo>
                  <a:cubicBezTo>
                    <a:pt x="12" y="48"/>
                    <a:pt x="1" y="24"/>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3303375" y="1567875"/>
              <a:ext cx="325" cy="325"/>
            </a:xfrm>
            <a:custGeom>
              <a:rect b="b" l="l" r="r" t="t"/>
              <a:pathLst>
                <a:path extrusionOk="0" h="13" w="13">
                  <a:moveTo>
                    <a:pt x="12" y="13"/>
                  </a:moveTo>
                  <a:cubicBezTo>
                    <a:pt x="12" y="13"/>
                    <a:pt x="12" y="13"/>
                    <a:pt x="12" y="13"/>
                  </a:cubicBezTo>
                  <a:lnTo>
                    <a:pt x="1" y="1"/>
                  </a:lnTo>
                  <a:lnTo>
                    <a:pt x="12" y="13"/>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3287300" y="1559850"/>
              <a:ext cx="15200" cy="8350"/>
            </a:xfrm>
            <a:custGeom>
              <a:rect b="b" l="l" r="r" t="t"/>
              <a:pathLst>
                <a:path extrusionOk="0" h="334" w="608">
                  <a:moveTo>
                    <a:pt x="1" y="0"/>
                  </a:moveTo>
                  <a:lnTo>
                    <a:pt x="1" y="12"/>
                  </a:lnTo>
                  <a:lnTo>
                    <a:pt x="13" y="12"/>
                  </a:lnTo>
                  <a:cubicBezTo>
                    <a:pt x="215" y="119"/>
                    <a:pt x="405" y="215"/>
                    <a:pt x="596" y="334"/>
                  </a:cubicBezTo>
                  <a:cubicBezTo>
                    <a:pt x="596" y="322"/>
                    <a:pt x="608" y="310"/>
                    <a:pt x="608" y="310"/>
                  </a:cubicBezTo>
                  <a:lnTo>
                    <a:pt x="584" y="298"/>
                  </a:lnTo>
                  <a:cubicBezTo>
                    <a:pt x="513" y="262"/>
                    <a:pt x="453" y="227"/>
                    <a:pt x="394" y="203"/>
                  </a:cubicBezTo>
                  <a:cubicBezTo>
                    <a:pt x="263" y="131"/>
                    <a:pt x="132" y="72"/>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3287300" y="1575925"/>
              <a:ext cx="625" cy="2700"/>
            </a:xfrm>
            <a:custGeom>
              <a:rect b="b" l="l" r="r" t="t"/>
              <a:pathLst>
                <a:path extrusionOk="0" h="108" w="25">
                  <a:moveTo>
                    <a:pt x="13" y="0"/>
                  </a:moveTo>
                  <a:cubicBezTo>
                    <a:pt x="1" y="24"/>
                    <a:pt x="1" y="60"/>
                    <a:pt x="1" y="96"/>
                  </a:cubicBezTo>
                  <a:lnTo>
                    <a:pt x="13" y="96"/>
                  </a:lnTo>
                  <a:cubicBezTo>
                    <a:pt x="13" y="96"/>
                    <a:pt x="24" y="107"/>
                    <a:pt x="24" y="107"/>
                  </a:cubicBezTo>
                  <a:lnTo>
                    <a:pt x="24" y="84"/>
                  </a:lnTo>
                  <a:cubicBezTo>
                    <a:pt x="24" y="72"/>
                    <a:pt x="13" y="60"/>
                    <a:pt x="13" y="48"/>
                  </a:cubicBezTo>
                  <a:cubicBezTo>
                    <a:pt x="13" y="36"/>
                    <a:pt x="24" y="36"/>
                    <a:pt x="24" y="36"/>
                  </a:cubicBezTo>
                  <a:cubicBezTo>
                    <a:pt x="24" y="24"/>
                    <a:pt x="13" y="12"/>
                    <a:pt x="1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3288500" y="1584250"/>
              <a:ext cx="2400" cy="3000"/>
            </a:xfrm>
            <a:custGeom>
              <a:rect b="b" l="l" r="r" t="t"/>
              <a:pathLst>
                <a:path extrusionOk="0" h="120" w="96">
                  <a:moveTo>
                    <a:pt x="12" y="1"/>
                  </a:moveTo>
                  <a:lnTo>
                    <a:pt x="12" y="24"/>
                  </a:lnTo>
                  <a:lnTo>
                    <a:pt x="0" y="24"/>
                  </a:lnTo>
                  <a:cubicBezTo>
                    <a:pt x="36" y="60"/>
                    <a:pt x="60" y="84"/>
                    <a:pt x="96" y="120"/>
                  </a:cubicBezTo>
                  <a:lnTo>
                    <a:pt x="96" y="108"/>
                  </a:lnTo>
                  <a:cubicBezTo>
                    <a:pt x="96" y="96"/>
                    <a:pt x="96" y="84"/>
                    <a:pt x="96" y="72"/>
                  </a:cubicBezTo>
                  <a:cubicBezTo>
                    <a:pt x="72" y="60"/>
                    <a:pt x="48" y="36"/>
                    <a:pt x="24" y="13"/>
                  </a:cubicBezTo>
                  <a:lnTo>
                    <a:pt x="12"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3288800" y="1582175"/>
              <a:ext cx="1800" cy="3300"/>
            </a:xfrm>
            <a:custGeom>
              <a:rect b="b" l="l" r="r" t="t"/>
              <a:pathLst>
                <a:path extrusionOk="0" h="132" w="72">
                  <a:moveTo>
                    <a:pt x="0" y="0"/>
                  </a:moveTo>
                  <a:lnTo>
                    <a:pt x="0" y="48"/>
                  </a:lnTo>
                  <a:cubicBezTo>
                    <a:pt x="12" y="60"/>
                    <a:pt x="12" y="72"/>
                    <a:pt x="24" y="84"/>
                  </a:cubicBezTo>
                  <a:cubicBezTo>
                    <a:pt x="48" y="96"/>
                    <a:pt x="60" y="119"/>
                    <a:pt x="72" y="131"/>
                  </a:cubicBezTo>
                  <a:cubicBezTo>
                    <a:pt x="72" y="107"/>
                    <a:pt x="72" y="84"/>
                    <a:pt x="60" y="60"/>
                  </a:cubicBezTo>
                  <a:cubicBezTo>
                    <a:pt x="48" y="48"/>
                    <a:pt x="24" y="24"/>
                    <a:pt x="12" y="12"/>
                  </a:cubicBezTo>
                  <a:cubicBezTo>
                    <a:pt x="0" y="0"/>
                    <a:pt x="0" y="0"/>
                    <a:pt x="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3287300" y="1578600"/>
              <a:ext cx="1225" cy="6275"/>
            </a:xfrm>
            <a:custGeom>
              <a:rect b="b" l="l" r="r" t="t"/>
              <a:pathLst>
                <a:path extrusionOk="0" h="251" w="49">
                  <a:moveTo>
                    <a:pt x="1" y="0"/>
                  </a:moveTo>
                  <a:cubicBezTo>
                    <a:pt x="1" y="58"/>
                    <a:pt x="1" y="107"/>
                    <a:pt x="1" y="155"/>
                  </a:cubicBezTo>
                  <a:cubicBezTo>
                    <a:pt x="1" y="147"/>
                    <a:pt x="7" y="138"/>
                    <a:pt x="10" y="138"/>
                  </a:cubicBezTo>
                  <a:cubicBezTo>
                    <a:pt x="12" y="138"/>
                    <a:pt x="13" y="140"/>
                    <a:pt x="13" y="143"/>
                  </a:cubicBezTo>
                  <a:cubicBezTo>
                    <a:pt x="24" y="143"/>
                    <a:pt x="24" y="143"/>
                    <a:pt x="36" y="155"/>
                  </a:cubicBezTo>
                  <a:cubicBezTo>
                    <a:pt x="36" y="143"/>
                    <a:pt x="24" y="119"/>
                    <a:pt x="24" y="108"/>
                  </a:cubicBezTo>
                  <a:cubicBezTo>
                    <a:pt x="24" y="96"/>
                    <a:pt x="13" y="84"/>
                    <a:pt x="13" y="72"/>
                  </a:cubicBezTo>
                  <a:lnTo>
                    <a:pt x="24" y="72"/>
                  </a:lnTo>
                  <a:lnTo>
                    <a:pt x="24" y="48"/>
                  </a:lnTo>
                  <a:cubicBezTo>
                    <a:pt x="13" y="36"/>
                    <a:pt x="1" y="12"/>
                    <a:pt x="1" y="0"/>
                  </a:cubicBezTo>
                  <a:close/>
                  <a:moveTo>
                    <a:pt x="1" y="155"/>
                  </a:moveTo>
                  <a:cubicBezTo>
                    <a:pt x="1" y="167"/>
                    <a:pt x="1" y="179"/>
                    <a:pt x="1" y="191"/>
                  </a:cubicBezTo>
                  <a:cubicBezTo>
                    <a:pt x="1" y="203"/>
                    <a:pt x="13" y="203"/>
                    <a:pt x="13" y="215"/>
                  </a:cubicBezTo>
                  <a:cubicBezTo>
                    <a:pt x="24" y="227"/>
                    <a:pt x="36" y="239"/>
                    <a:pt x="48" y="250"/>
                  </a:cubicBezTo>
                  <a:cubicBezTo>
                    <a:pt x="48" y="239"/>
                    <a:pt x="36" y="215"/>
                    <a:pt x="36" y="203"/>
                  </a:cubicBezTo>
                  <a:cubicBezTo>
                    <a:pt x="24" y="191"/>
                    <a:pt x="13" y="167"/>
                    <a:pt x="1" y="155"/>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3310225" y="1410425"/>
              <a:ext cx="8650" cy="5375"/>
            </a:xfrm>
            <a:custGeom>
              <a:rect b="b" l="l" r="r" t="t"/>
              <a:pathLst>
                <a:path extrusionOk="0" h="215" w="346">
                  <a:moveTo>
                    <a:pt x="155" y="72"/>
                  </a:moveTo>
                  <a:lnTo>
                    <a:pt x="119" y="84"/>
                  </a:lnTo>
                  <a:cubicBezTo>
                    <a:pt x="119" y="84"/>
                    <a:pt x="108" y="72"/>
                    <a:pt x="119" y="72"/>
                  </a:cubicBezTo>
                  <a:close/>
                  <a:moveTo>
                    <a:pt x="227" y="96"/>
                  </a:moveTo>
                  <a:cubicBezTo>
                    <a:pt x="239" y="96"/>
                    <a:pt x="239" y="108"/>
                    <a:pt x="227" y="108"/>
                  </a:cubicBezTo>
                  <a:cubicBezTo>
                    <a:pt x="215" y="108"/>
                    <a:pt x="203" y="119"/>
                    <a:pt x="191" y="119"/>
                  </a:cubicBezTo>
                  <a:cubicBezTo>
                    <a:pt x="179" y="131"/>
                    <a:pt x="167" y="131"/>
                    <a:pt x="155" y="131"/>
                  </a:cubicBezTo>
                  <a:cubicBezTo>
                    <a:pt x="143" y="119"/>
                    <a:pt x="143" y="119"/>
                    <a:pt x="155" y="119"/>
                  </a:cubicBezTo>
                  <a:cubicBezTo>
                    <a:pt x="155" y="108"/>
                    <a:pt x="179" y="108"/>
                    <a:pt x="191" y="108"/>
                  </a:cubicBezTo>
                  <a:cubicBezTo>
                    <a:pt x="203" y="96"/>
                    <a:pt x="215" y="96"/>
                    <a:pt x="227" y="96"/>
                  </a:cubicBezTo>
                  <a:close/>
                  <a:moveTo>
                    <a:pt x="310" y="0"/>
                  </a:moveTo>
                  <a:cubicBezTo>
                    <a:pt x="215" y="0"/>
                    <a:pt x="108" y="12"/>
                    <a:pt x="0" y="48"/>
                  </a:cubicBezTo>
                  <a:cubicBezTo>
                    <a:pt x="36" y="119"/>
                    <a:pt x="60" y="215"/>
                    <a:pt x="155" y="215"/>
                  </a:cubicBezTo>
                  <a:cubicBezTo>
                    <a:pt x="203" y="203"/>
                    <a:pt x="262" y="179"/>
                    <a:pt x="298" y="143"/>
                  </a:cubicBezTo>
                  <a:cubicBezTo>
                    <a:pt x="346" y="96"/>
                    <a:pt x="334" y="48"/>
                    <a:pt x="31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3310225" y="1415175"/>
              <a:ext cx="25" cy="25"/>
            </a:xfrm>
            <a:custGeom>
              <a:rect b="b" l="l" r="r" t="t"/>
              <a:pathLst>
                <a:path extrusionOk="0" h="1" w="1">
                  <a:moveTo>
                    <a:pt x="0" y="1"/>
                  </a:moveTo>
                  <a:lnTo>
                    <a:pt x="0" y="1"/>
                  </a:lnTo>
                  <a:lnTo>
                    <a:pt x="0"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3288800" y="1580675"/>
              <a:ext cx="1200" cy="1525"/>
            </a:xfrm>
            <a:custGeom>
              <a:rect b="b" l="l" r="r" t="t"/>
              <a:pathLst>
                <a:path extrusionOk="0" h="61" w="48">
                  <a:moveTo>
                    <a:pt x="0" y="1"/>
                  </a:moveTo>
                  <a:lnTo>
                    <a:pt x="0" y="1"/>
                  </a:lnTo>
                  <a:cubicBezTo>
                    <a:pt x="12" y="13"/>
                    <a:pt x="24" y="36"/>
                    <a:pt x="36" y="48"/>
                  </a:cubicBezTo>
                  <a:cubicBezTo>
                    <a:pt x="36" y="48"/>
                    <a:pt x="48" y="60"/>
                    <a:pt x="48" y="60"/>
                  </a:cubicBezTo>
                  <a:cubicBezTo>
                    <a:pt x="48" y="48"/>
                    <a:pt x="36" y="48"/>
                    <a:pt x="36" y="36"/>
                  </a:cubicBezTo>
                  <a:cubicBezTo>
                    <a:pt x="24" y="25"/>
                    <a:pt x="12" y="13"/>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3295350" y="1409225"/>
              <a:ext cx="91100" cy="100350"/>
            </a:xfrm>
            <a:custGeom>
              <a:rect b="b" l="l" r="r" t="t"/>
              <a:pathLst>
                <a:path extrusionOk="0" h="4014" w="3644">
                  <a:moveTo>
                    <a:pt x="2250" y="2596"/>
                  </a:moveTo>
                  <a:cubicBezTo>
                    <a:pt x="2262" y="2596"/>
                    <a:pt x="2274" y="2620"/>
                    <a:pt x="2262" y="2620"/>
                  </a:cubicBezTo>
                  <a:cubicBezTo>
                    <a:pt x="2227" y="2644"/>
                    <a:pt x="2191" y="2668"/>
                    <a:pt x="2167" y="2703"/>
                  </a:cubicBezTo>
                  <a:cubicBezTo>
                    <a:pt x="2143" y="2727"/>
                    <a:pt x="2108" y="2763"/>
                    <a:pt x="2084" y="2775"/>
                  </a:cubicBezTo>
                  <a:cubicBezTo>
                    <a:pt x="2077" y="2778"/>
                    <a:pt x="2071" y="2780"/>
                    <a:pt x="2065" y="2780"/>
                  </a:cubicBezTo>
                  <a:cubicBezTo>
                    <a:pt x="2050" y="2780"/>
                    <a:pt x="2039" y="2769"/>
                    <a:pt x="2048" y="2751"/>
                  </a:cubicBezTo>
                  <a:cubicBezTo>
                    <a:pt x="2060" y="2668"/>
                    <a:pt x="2179" y="2620"/>
                    <a:pt x="2250" y="2596"/>
                  </a:cubicBezTo>
                  <a:close/>
                  <a:moveTo>
                    <a:pt x="2274" y="2418"/>
                  </a:moveTo>
                  <a:cubicBezTo>
                    <a:pt x="2286" y="2418"/>
                    <a:pt x="2298" y="2430"/>
                    <a:pt x="2286" y="2430"/>
                  </a:cubicBezTo>
                  <a:cubicBezTo>
                    <a:pt x="2179" y="2489"/>
                    <a:pt x="2084" y="2561"/>
                    <a:pt x="1988" y="2644"/>
                  </a:cubicBezTo>
                  <a:cubicBezTo>
                    <a:pt x="1917" y="2703"/>
                    <a:pt x="1846" y="2775"/>
                    <a:pt x="1762" y="2834"/>
                  </a:cubicBezTo>
                  <a:cubicBezTo>
                    <a:pt x="1738" y="2834"/>
                    <a:pt x="1727" y="2823"/>
                    <a:pt x="1738" y="2811"/>
                  </a:cubicBezTo>
                  <a:lnTo>
                    <a:pt x="1738" y="2799"/>
                  </a:lnTo>
                  <a:cubicBezTo>
                    <a:pt x="1857" y="2632"/>
                    <a:pt x="2084" y="2513"/>
                    <a:pt x="2274" y="2418"/>
                  </a:cubicBezTo>
                  <a:close/>
                  <a:moveTo>
                    <a:pt x="2224" y="2826"/>
                  </a:moveTo>
                  <a:cubicBezTo>
                    <a:pt x="2235" y="2826"/>
                    <a:pt x="2245" y="2849"/>
                    <a:pt x="2227" y="2858"/>
                  </a:cubicBezTo>
                  <a:cubicBezTo>
                    <a:pt x="2203" y="2870"/>
                    <a:pt x="2179" y="2882"/>
                    <a:pt x="2167" y="2894"/>
                  </a:cubicBezTo>
                  <a:cubicBezTo>
                    <a:pt x="2155" y="2894"/>
                    <a:pt x="2143" y="2882"/>
                    <a:pt x="2155" y="2882"/>
                  </a:cubicBezTo>
                  <a:lnTo>
                    <a:pt x="2215" y="2834"/>
                  </a:lnTo>
                  <a:cubicBezTo>
                    <a:pt x="2218" y="2829"/>
                    <a:pt x="2221" y="2826"/>
                    <a:pt x="2224" y="2826"/>
                  </a:cubicBezTo>
                  <a:close/>
                  <a:moveTo>
                    <a:pt x="2353" y="2176"/>
                  </a:moveTo>
                  <a:cubicBezTo>
                    <a:pt x="2361" y="2176"/>
                    <a:pt x="2367" y="2192"/>
                    <a:pt x="2358" y="2192"/>
                  </a:cubicBezTo>
                  <a:cubicBezTo>
                    <a:pt x="2072" y="2406"/>
                    <a:pt x="1798" y="2632"/>
                    <a:pt x="1548" y="2894"/>
                  </a:cubicBezTo>
                  <a:cubicBezTo>
                    <a:pt x="1546" y="2896"/>
                    <a:pt x="1543" y="2897"/>
                    <a:pt x="1541" y="2897"/>
                  </a:cubicBezTo>
                  <a:cubicBezTo>
                    <a:pt x="1532" y="2897"/>
                    <a:pt x="1524" y="2880"/>
                    <a:pt x="1524" y="2870"/>
                  </a:cubicBezTo>
                  <a:cubicBezTo>
                    <a:pt x="1762" y="2596"/>
                    <a:pt x="2036" y="2358"/>
                    <a:pt x="2346" y="2180"/>
                  </a:cubicBezTo>
                  <a:cubicBezTo>
                    <a:pt x="2348" y="2177"/>
                    <a:pt x="2350" y="2176"/>
                    <a:pt x="2353" y="2176"/>
                  </a:cubicBezTo>
                  <a:close/>
                  <a:moveTo>
                    <a:pt x="2667" y="1"/>
                  </a:moveTo>
                  <a:lnTo>
                    <a:pt x="2667" y="108"/>
                  </a:lnTo>
                  <a:cubicBezTo>
                    <a:pt x="2655" y="453"/>
                    <a:pt x="2548" y="798"/>
                    <a:pt x="2369" y="1132"/>
                  </a:cubicBezTo>
                  <a:cubicBezTo>
                    <a:pt x="2441" y="1096"/>
                    <a:pt x="2512" y="1037"/>
                    <a:pt x="2560" y="977"/>
                  </a:cubicBezTo>
                  <a:lnTo>
                    <a:pt x="2572" y="953"/>
                  </a:lnTo>
                  <a:lnTo>
                    <a:pt x="2572" y="977"/>
                  </a:lnTo>
                  <a:lnTo>
                    <a:pt x="2572" y="1037"/>
                  </a:lnTo>
                  <a:cubicBezTo>
                    <a:pt x="2560" y="1370"/>
                    <a:pt x="2381" y="1727"/>
                    <a:pt x="2143" y="2025"/>
                  </a:cubicBezTo>
                  <a:cubicBezTo>
                    <a:pt x="1869" y="2358"/>
                    <a:pt x="1512" y="2632"/>
                    <a:pt x="1107" y="2775"/>
                  </a:cubicBezTo>
                  <a:cubicBezTo>
                    <a:pt x="1000" y="2811"/>
                    <a:pt x="905" y="2834"/>
                    <a:pt x="798" y="2846"/>
                  </a:cubicBezTo>
                  <a:cubicBezTo>
                    <a:pt x="735" y="2854"/>
                    <a:pt x="673" y="2858"/>
                    <a:pt x="611" y="2858"/>
                  </a:cubicBezTo>
                  <a:cubicBezTo>
                    <a:pt x="383" y="2858"/>
                    <a:pt x="169" y="2804"/>
                    <a:pt x="0" y="2692"/>
                  </a:cubicBezTo>
                  <a:lnTo>
                    <a:pt x="0" y="2692"/>
                  </a:lnTo>
                  <a:cubicBezTo>
                    <a:pt x="48" y="2775"/>
                    <a:pt x="119" y="2858"/>
                    <a:pt x="191" y="2918"/>
                  </a:cubicBezTo>
                  <a:lnTo>
                    <a:pt x="203" y="2942"/>
                  </a:lnTo>
                  <a:lnTo>
                    <a:pt x="179" y="2942"/>
                  </a:lnTo>
                  <a:cubicBezTo>
                    <a:pt x="119" y="2930"/>
                    <a:pt x="72" y="2930"/>
                    <a:pt x="24" y="2918"/>
                  </a:cubicBezTo>
                  <a:lnTo>
                    <a:pt x="24" y="2918"/>
                  </a:lnTo>
                  <a:cubicBezTo>
                    <a:pt x="107" y="3025"/>
                    <a:pt x="203" y="3120"/>
                    <a:pt x="310" y="3215"/>
                  </a:cubicBezTo>
                  <a:cubicBezTo>
                    <a:pt x="524" y="3406"/>
                    <a:pt x="762" y="3573"/>
                    <a:pt x="1012" y="3704"/>
                  </a:cubicBezTo>
                  <a:cubicBezTo>
                    <a:pt x="1361" y="3882"/>
                    <a:pt x="1770" y="4013"/>
                    <a:pt x="2168" y="4013"/>
                  </a:cubicBezTo>
                  <a:cubicBezTo>
                    <a:pt x="2434" y="4013"/>
                    <a:pt x="2695" y="3954"/>
                    <a:pt x="2929" y="3811"/>
                  </a:cubicBezTo>
                  <a:cubicBezTo>
                    <a:pt x="3489" y="3477"/>
                    <a:pt x="3643" y="2608"/>
                    <a:pt x="3572" y="2001"/>
                  </a:cubicBezTo>
                  <a:cubicBezTo>
                    <a:pt x="3512" y="1394"/>
                    <a:pt x="3143" y="882"/>
                    <a:pt x="2846" y="358"/>
                  </a:cubicBezTo>
                  <a:cubicBezTo>
                    <a:pt x="2786" y="239"/>
                    <a:pt x="2727" y="120"/>
                    <a:pt x="266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3304875" y="1568775"/>
              <a:ext cx="300" cy="925"/>
            </a:xfrm>
            <a:custGeom>
              <a:rect b="b" l="l" r="r" t="t"/>
              <a:pathLst>
                <a:path extrusionOk="0" h="37" w="12">
                  <a:moveTo>
                    <a:pt x="0" y="1"/>
                  </a:moveTo>
                  <a:cubicBezTo>
                    <a:pt x="0" y="12"/>
                    <a:pt x="0" y="24"/>
                    <a:pt x="0" y="36"/>
                  </a:cubicBezTo>
                  <a:lnTo>
                    <a:pt x="12" y="36"/>
                  </a:lnTo>
                  <a:cubicBezTo>
                    <a:pt x="12" y="24"/>
                    <a:pt x="12" y="12"/>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3095900" y="1565800"/>
              <a:ext cx="160175" cy="117225"/>
            </a:xfrm>
            <a:custGeom>
              <a:rect b="b" l="l" r="r" t="t"/>
              <a:pathLst>
                <a:path extrusionOk="0" h="4689" w="6407">
                  <a:moveTo>
                    <a:pt x="96" y="0"/>
                  </a:moveTo>
                  <a:cubicBezTo>
                    <a:pt x="37" y="334"/>
                    <a:pt x="1" y="667"/>
                    <a:pt x="25" y="1012"/>
                  </a:cubicBezTo>
                  <a:cubicBezTo>
                    <a:pt x="60" y="1548"/>
                    <a:pt x="227" y="2084"/>
                    <a:pt x="406" y="2596"/>
                  </a:cubicBezTo>
                  <a:cubicBezTo>
                    <a:pt x="525" y="2929"/>
                    <a:pt x="644" y="3263"/>
                    <a:pt x="775" y="3596"/>
                  </a:cubicBezTo>
                  <a:cubicBezTo>
                    <a:pt x="822" y="3620"/>
                    <a:pt x="870" y="3656"/>
                    <a:pt x="918" y="3679"/>
                  </a:cubicBezTo>
                  <a:cubicBezTo>
                    <a:pt x="1263" y="3882"/>
                    <a:pt x="1608" y="4072"/>
                    <a:pt x="1965" y="4227"/>
                  </a:cubicBezTo>
                  <a:cubicBezTo>
                    <a:pt x="2498" y="4464"/>
                    <a:pt x="3102" y="4688"/>
                    <a:pt x="3701" y="4688"/>
                  </a:cubicBezTo>
                  <a:cubicBezTo>
                    <a:pt x="3947" y="4688"/>
                    <a:pt x="4191" y="4650"/>
                    <a:pt x="4430" y="4561"/>
                  </a:cubicBezTo>
                  <a:cubicBezTo>
                    <a:pt x="5133" y="4299"/>
                    <a:pt x="5752" y="3727"/>
                    <a:pt x="6276" y="3203"/>
                  </a:cubicBezTo>
                  <a:cubicBezTo>
                    <a:pt x="6323" y="3156"/>
                    <a:pt x="6371" y="3120"/>
                    <a:pt x="6406" y="3072"/>
                  </a:cubicBezTo>
                  <a:cubicBezTo>
                    <a:pt x="6335" y="2834"/>
                    <a:pt x="6240" y="2620"/>
                    <a:pt x="6133" y="2405"/>
                  </a:cubicBezTo>
                  <a:cubicBezTo>
                    <a:pt x="6073" y="2477"/>
                    <a:pt x="6014" y="2536"/>
                    <a:pt x="5906" y="2584"/>
                  </a:cubicBezTo>
                  <a:cubicBezTo>
                    <a:pt x="5846" y="2611"/>
                    <a:pt x="5783" y="2624"/>
                    <a:pt x="5721" y="2624"/>
                  </a:cubicBezTo>
                  <a:cubicBezTo>
                    <a:pt x="5588" y="2624"/>
                    <a:pt x="5460" y="2563"/>
                    <a:pt x="5371" y="2441"/>
                  </a:cubicBezTo>
                  <a:cubicBezTo>
                    <a:pt x="5252" y="2286"/>
                    <a:pt x="5240" y="2096"/>
                    <a:pt x="5275" y="1905"/>
                  </a:cubicBezTo>
                  <a:cubicBezTo>
                    <a:pt x="5275" y="1905"/>
                    <a:pt x="5263" y="1905"/>
                    <a:pt x="5263" y="1894"/>
                  </a:cubicBezTo>
                  <a:cubicBezTo>
                    <a:pt x="5252" y="1739"/>
                    <a:pt x="5049" y="1774"/>
                    <a:pt x="4918" y="1727"/>
                  </a:cubicBezTo>
                  <a:cubicBezTo>
                    <a:pt x="4787" y="1691"/>
                    <a:pt x="4668" y="1620"/>
                    <a:pt x="4561" y="1536"/>
                  </a:cubicBezTo>
                  <a:cubicBezTo>
                    <a:pt x="4371" y="1382"/>
                    <a:pt x="4228" y="1155"/>
                    <a:pt x="4192" y="917"/>
                  </a:cubicBezTo>
                  <a:cubicBezTo>
                    <a:pt x="3847" y="1263"/>
                    <a:pt x="3489" y="1596"/>
                    <a:pt x="3097" y="1894"/>
                  </a:cubicBezTo>
                  <a:cubicBezTo>
                    <a:pt x="3144" y="1917"/>
                    <a:pt x="3180" y="1953"/>
                    <a:pt x="3216" y="1977"/>
                  </a:cubicBezTo>
                  <a:cubicBezTo>
                    <a:pt x="3287" y="2024"/>
                    <a:pt x="3358" y="2072"/>
                    <a:pt x="3406" y="2144"/>
                  </a:cubicBezTo>
                  <a:cubicBezTo>
                    <a:pt x="3416" y="2154"/>
                    <a:pt x="3409" y="2182"/>
                    <a:pt x="3392" y="2182"/>
                  </a:cubicBezTo>
                  <a:cubicBezTo>
                    <a:pt x="3389" y="2182"/>
                    <a:pt x="3386" y="2181"/>
                    <a:pt x="3382" y="2179"/>
                  </a:cubicBezTo>
                  <a:cubicBezTo>
                    <a:pt x="3299" y="2155"/>
                    <a:pt x="3228" y="2096"/>
                    <a:pt x="3168" y="2036"/>
                  </a:cubicBezTo>
                  <a:cubicBezTo>
                    <a:pt x="3156" y="2024"/>
                    <a:pt x="3132" y="2013"/>
                    <a:pt x="3120" y="2001"/>
                  </a:cubicBezTo>
                  <a:lnTo>
                    <a:pt x="3120" y="2001"/>
                  </a:lnTo>
                  <a:cubicBezTo>
                    <a:pt x="3180" y="2084"/>
                    <a:pt x="3228" y="2167"/>
                    <a:pt x="3275" y="2251"/>
                  </a:cubicBezTo>
                  <a:cubicBezTo>
                    <a:pt x="3284" y="2268"/>
                    <a:pt x="3267" y="2279"/>
                    <a:pt x="3253" y="2279"/>
                  </a:cubicBezTo>
                  <a:cubicBezTo>
                    <a:pt x="3248" y="2279"/>
                    <a:pt x="3243" y="2278"/>
                    <a:pt x="3239" y="2275"/>
                  </a:cubicBezTo>
                  <a:cubicBezTo>
                    <a:pt x="2966" y="1989"/>
                    <a:pt x="2727" y="1691"/>
                    <a:pt x="2430" y="1429"/>
                  </a:cubicBezTo>
                  <a:cubicBezTo>
                    <a:pt x="2132" y="1167"/>
                    <a:pt x="1799" y="941"/>
                    <a:pt x="1465" y="727"/>
                  </a:cubicBezTo>
                  <a:cubicBezTo>
                    <a:pt x="1132" y="524"/>
                    <a:pt x="799" y="346"/>
                    <a:pt x="441" y="167"/>
                  </a:cubicBezTo>
                  <a:cubicBezTo>
                    <a:pt x="334" y="108"/>
                    <a:pt x="215" y="60"/>
                    <a:pt x="9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3304875" y="1570850"/>
              <a:ext cx="300" cy="1225"/>
            </a:xfrm>
            <a:custGeom>
              <a:rect b="b" l="l" r="r" t="t"/>
              <a:pathLst>
                <a:path extrusionOk="0" h="49" w="12">
                  <a:moveTo>
                    <a:pt x="0" y="1"/>
                  </a:moveTo>
                  <a:cubicBezTo>
                    <a:pt x="0" y="13"/>
                    <a:pt x="0" y="37"/>
                    <a:pt x="0" y="48"/>
                  </a:cubicBezTo>
                  <a:cubicBezTo>
                    <a:pt x="0" y="37"/>
                    <a:pt x="12" y="13"/>
                    <a:pt x="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3309325" y="1421975"/>
              <a:ext cx="15800" cy="3350"/>
            </a:xfrm>
            <a:custGeom>
              <a:rect b="b" l="l" r="r" t="t"/>
              <a:pathLst>
                <a:path extrusionOk="0" h="134" w="632">
                  <a:moveTo>
                    <a:pt x="356" y="0"/>
                  </a:moveTo>
                  <a:cubicBezTo>
                    <a:pt x="236" y="0"/>
                    <a:pt x="113" y="41"/>
                    <a:pt x="1" y="134"/>
                  </a:cubicBezTo>
                  <a:cubicBezTo>
                    <a:pt x="60" y="122"/>
                    <a:pt x="132" y="122"/>
                    <a:pt x="191" y="122"/>
                  </a:cubicBezTo>
                  <a:cubicBezTo>
                    <a:pt x="252" y="122"/>
                    <a:pt x="322" y="129"/>
                    <a:pt x="394" y="129"/>
                  </a:cubicBezTo>
                  <a:cubicBezTo>
                    <a:pt x="477" y="129"/>
                    <a:pt x="561" y="119"/>
                    <a:pt x="632" y="74"/>
                  </a:cubicBezTo>
                  <a:cubicBezTo>
                    <a:pt x="547" y="26"/>
                    <a:pt x="453" y="0"/>
                    <a:pt x="35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266475" y="1545850"/>
              <a:ext cx="1500" cy="6875"/>
            </a:xfrm>
            <a:custGeom>
              <a:rect b="b" l="l" r="r" t="t"/>
              <a:pathLst>
                <a:path extrusionOk="0" h="275" w="60">
                  <a:moveTo>
                    <a:pt x="0" y="1"/>
                  </a:moveTo>
                  <a:cubicBezTo>
                    <a:pt x="0" y="1"/>
                    <a:pt x="0" y="13"/>
                    <a:pt x="0" y="13"/>
                  </a:cubicBezTo>
                  <a:cubicBezTo>
                    <a:pt x="8" y="26"/>
                    <a:pt x="14" y="39"/>
                    <a:pt x="20" y="52"/>
                  </a:cubicBezTo>
                  <a:lnTo>
                    <a:pt x="20" y="52"/>
                  </a:lnTo>
                  <a:cubicBezTo>
                    <a:pt x="14" y="34"/>
                    <a:pt x="7" y="17"/>
                    <a:pt x="0" y="1"/>
                  </a:cubicBezTo>
                  <a:close/>
                  <a:moveTo>
                    <a:pt x="20" y="52"/>
                  </a:moveTo>
                  <a:cubicBezTo>
                    <a:pt x="44" y="122"/>
                    <a:pt x="60" y="198"/>
                    <a:pt x="60" y="275"/>
                  </a:cubicBezTo>
                  <a:cubicBezTo>
                    <a:pt x="60" y="194"/>
                    <a:pt x="51" y="122"/>
                    <a:pt x="20" y="52"/>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3241475" y="1532450"/>
              <a:ext cx="14000" cy="4200"/>
            </a:xfrm>
            <a:custGeom>
              <a:rect b="b" l="l" r="r" t="t"/>
              <a:pathLst>
                <a:path extrusionOk="0" h="168" w="560">
                  <a:moveTo>
                    <a:pt x="119" y="1"/>
                  </a:moveTo>
                  <a:cubicBezTo>
                    <a:pt x="83" y="49"/>
                    <a:pt x="36" y="108"/>
                    <a:pt x="0" y="168"/>
                  </a:cubicBezTo>
                  <a:lnTo>
                    <a:pt x="36" y="156"/>
                  </a:lnTo>
                  <a:cubicBezTo>
                    <a:pt x="83" y="132"/>
                    <a:pt x="131" y="132"/>
                    <a:pt x="191" y="132"/>
                  </a:cubicBezTo>
                  <a:cubicBezTo>
                    <a:pt x="213" y="129"/>
                    <a:pt x="237" y="127"/>
                    <a:pt x="262" y="127"/>
                  </a:cubicBezTo>
                  <a:cubicBezTo>
                    <a:pt x="330" y="127"/>
                    <a:pt x="403" y="138"/>
                    <a:pt x="464" y="156"/>
                  </a:cubicBezTo>
                  <a:lnTo>
                    <a:pt x="476" y="156"/>
                  </a:lnTo>
                  <a:cubicBezTo>
                    <a:pt x="500" y="156"/>
                    <a:pt x="524" y="156"/>
                    <a:pt x="560" y="168"/>
                  </a:cubicBezTo>
                  <a:cubicBezTo>
                    <a:pt x="417" y="96"/>
                    <a:pt x="274" y="37"/>
                    <a:pt x="11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3289375" y="1579500"/>
              <a:ext cx="625" cy="900"/>
            </a:xfrm>
            <a:custGeom>
              <a:rect b="b" l="l" r="r" t="t"/>
              <a:pathLst>
                <a:path extrusionOk="0" h="36" w="25">
                  <a:moveTo>
                    <a:pt x="1" y="0"/>
                  </a:moveTo>
                  <a:cubicBezTo>
                    <a:pt x="13" y="12"/>
                    <a:pt x="13" y="24"/>
                    <a:pt x="25" y="36"/>
                  </a:cubicBezTo>
                  <a:cubicBezTo>
                    <a:pt x="13" y="24"/>
                    <a:pt x="13" y="12"/>
                    <a:pt x="1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3230150" y="1569375"/>
              <a:ext cx="5675" cy="2400"/>
            </a:xfrm>
            <a:custGeom>
              <a:rect b="b" l="l" r="r" t="t"/>
              <a:pathLst>
                <a:path extrusionOk="0" h="96" w="227">
                  <a:moveTo>
                    <a:pt x="1" y="0"/>
                  </a:moveTo>
                  <a:cubicBezTo>
                    <a:pt x="72" y="36"/>
                    <a:pt x="144" y="72"/>
                    <a:pt x="227" y="96"/>
                  </a:cubicBezTo>
                  <a:cubicBezTo>
                    <a:pt x="155" y="72"/>
                    <a:pt x="72" y="36"/>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3243850" y="1598550"/>
              <a:ext cx="32175" cy="43175"/>
            </a:xfrm>
            <a:custGeom>
              <a:rect b="b" l="l" r="r" t="t"/>
              <a:pathLst>
                <a:path extrusionOk="0" h="1727" w="1287">
                  <a:moveTo>
                    <a:pt x="779" y="150"/>
                  </a:moveTo>
                  <a:cubicBezTo>
                    <a:pt x="786" y="150"/>
                    <a:pt x="798" y="158"/>
                    <a:pt x="798" y="167"/>
                  </a:cubicBezTo>
                  <a:lnTo>
                    <a:pt x="774" y="203"/>
                  </a:lnTo>
                  <a:cubicBezTo>
                    <a:pt x="774" y="214"/>
                    <a:pt x="774" y="226"/>
                    <a:pt x="762" y="238"/>
                  </a:cubicBezTo>
                  <a:cubicBezTo>
                    <a:pt x="762" y="238"/>
                    <a:pt x="750" y="238"/>
                    <a:pt x="750" y="226"/>
                  </a:cubicBezTo>
                  <a:cubicBezTo>
                    <a:pt x="750" y="214"/>
                    <a:pt x="750" y="203"/>
                    <a:pt x="762" y="191"/>
                  </a:cubicBezTo>
                  <a:lnTo>
                    <a:pt x="774" y="155"/>
                  </a:lnTo>
                  <a:cubicBezTo>
                    <a:pt x="774" y="151"/>
                    <a:pt x="776" y="150"/>
                    <a:pt x="779" y="150"/>
                  </a:cubicBezTo>
                  <a:close/>
                  <a:moveTo>
                    <a:pt x="643" y="191"/>
                  </a:moveTo>
                  <a:cubicBezTo>
                    <a:pt x="608" y="238"/>
                    <a:pt x="584" y="274"/>
                    <a:pt x="560" y="310"/>
                  </a:cubicBezTo>
                  <a:cubicBezTo>
                    <a:pt x="560" y="314"/>
                    <a:pt x="559" y="315"/>
                    <a:pt x="557" y="315"/>
                  </a:cubicBezTo>
                  <a:cubicBezTo>
                    <a:pt x="553" y="315"/>
                    <a:pt x="548" y="310"/>
                    <a:pt x="548" y="310"/>
                  </a:cubicBezTo>
                  <a:cubicBezTo>
                    <a:pt x="572" y="262"/>
                    <a:pt x="596" y="226"/>
                    <a:pt x="631" y="191"/>
                  </a:cubicBezTo>
                  <a:close/>
                  <a:moveTo>
                    <a:pt x="881" y="0"/>
                  </a:moveTo>
                  <a:cubicBezTo>
                    <a:pt x="858" y="12"/>
                    <a:pt x="834" y="12"/>
                    <a:pt x="822" y="12"/>
                  </a:cubicBezTo>
                  <a:lnTo>
                    <a:pt x="810" y="12"/>
                  </a:lnTo>
                  <a:cubicBezTo>
                    <a:pt x="810" y="12"/>
                    <a:pt x="810" y="24"/>
                    <a:pt x="810" y="24"/>
                  </a:cubicBezTo>
                  <a:cubicBezTo>
                    <a:pt x="786" y="24"/>
                    <a:pt x="762" y="24"/>
                    <a:pt x="739" y="36"/>
                  </a:cubicBezTo>
                  <a:cubicBezTo>
                    <a:pt x="655" y="72"/>
                    <a:pt x="584" y="155"/>
                    <a:pt x="536" y="191"/>
                  </a:cubicBezTo>
                  <a:cubicBezTo>
                    <a:pt x="453" y="274"/>
                    <a:pt x="429" y="345"/>
                    <a:pt x="381" y="441"/>
                  </a:cubicBezTo>
                  <a:cubicBezTo>
                    <a:pt x="381" y="444"/>
                    <a:pt x="380" y="446"/>
                    <a:pt x="379" y="446"/>
                  </a:cubicBezTo>
                  <a:cubicBezTo>
                    <a:pt x="375" y="446"/>
                    <a:pt x="369" y="437"/>
                    <a:pt x="369" y="429"/>
                  </a:cubicBezTo>
                  <a:cubicBezTo>
                    <a:pt x="358" y="322"/>
                    <a:pt x="465" y="214"/>
                    <a:pt x="548" y="143"/>
                  </a:cubicBezTo>
                  <a:cubicBezTo>
                    <a:pt x="572" y="119"/>
                    <a:pt x="608" y="83"/>
                    <a:pt x="643" y="60"/>
                  </a:cubicBezTo>
                  <a:lnTo>
                    <a:pt x="643" y="60"/>
                  </a:lnTo>
                  <a:cubicBezTo>
                    <a:pt x="560" y="95"/>
                    <a:pt x="488" y="143"/>
                    <a:pt x="429" y="214"/>
                  </a:cubicBezTo>
                  <a:cubicBezTo>
                    <a:pt x="346" y="310"/>
                    <a:pt x="310" y="429"/>
                    <a:pt x="238" y="524"/>
                  </a:cubicBezTo>
                  <a:cubicBezTo>
                    <a:pt x="238" y="530"/>
                    <a:pt x="235" y="533"/>
                    <a:pt x="232" y="533"/>
                  </a:cubicBezTo>
                  <a:cubicBezTo>
                    <a:pt x="230" y="533"/>
                    <a:pt x="227" y="530"/>
                    <a:pt x="227" y="524"/>
                  </a:cubicBezTo>
                  <a:cubicBezTo>
                    <a:pt x="238" y="369"/>
                    <a:pt x="334" y="226"/>
                    <a:pt x="465" y="131"/>
                  </a:cubicBezTo>
                  <a:cubicBezTo>
                    <a:pt x="453" y="131"/>
                    <a:pt x="441" y="143"/>
                    <a:pt x="429" y="143"/>
                  </a:cubicBezTo>
                  <a:cubicBezTo>
                    <a:pt x="250" y="262"/>
                    <a:pt x="167" y="453"/>
                    <a:pt x="96" y="643"/>
                  </a:cubicBezTo>
                  <a:cubicBezTo>
                    <a:pt x="96" y="649"/>
                    <a:pt x="93" y="652"/>
                    <a:pt x="90" y="652"/>
                  </a:cubicBezTo>
                  <a:cubicBezTo>
                    <a:pt x="87" y="652"/>
                    <a:pt x="84" y="649"/>
                    <a:pt x="84" y="643"/>
                  </a:cubicBezTo>
                  <a:cubicBezTo>
                    <a:pt x="72" y="548"/>
                    <a:pt x="96" y="476"/>
                    <a:pt x="119" y="393"/>
                  </a:cubicBezTo>
                  <a:lnTo>
                    <a:pt x="119" y="393"/>
                  </a:lnTo>
                  <a:cubicBezTo>
                    <a:pt x="72" y="464"/>
                    <a:pt x="36" y="536"/>
                    <a:pt x="0" y="619"/>
                  </a:cubicBezTo>
                  <a:cubicBezTo>
                    <a:pt x="36" y="667"/>
                    <a:pt x="60" y="703"/>
                    <a:pt x="96" y="762"/>
                  </a:cubicBezTo>
                  <a:cubicBezTo>
                    <a:pt x="96" y="774"/>
                    <a:pt x="96" y="786"/>
                    <a:pt x="96" y="798"/>
                  </a:cubicBezTo>
                  <a:cubicBezTo>
                    <a:pt x="167" y="893"/>
                    <a:pt x="215" y="988"/>
                    <a:pt x="274" y="1084"/>
                  </a:cubicBezTo>
                  <a:cubicBezTo>
                    <a:pt x="310" y="1155"/>
                    <a:pt x="346" y="1226"/>
                    <a:pt x="369" y="1298"/>
                  </a:cubicBezTo>
                  <a:cubicBezTo>
                    <a:pt x="381" y="1346"/>
                    <a:pt x="393" y="1381"/>
                    <a:pt x="405" y="1417"/>
                  </a:cubicBezTo>
                  <a:cubicBezTo>
                    <a:pt x="405" y="1441"/>
                    <a:pt x="417" y="1453"/>
                    <a:pt x="441" y="1465"/>
                  </a:cubicBezTo>
                  <a:cubicBezTo>
                    <a:pt x="477" y="1548"/>
                    <a:pt x="500" y="1643"/>
                    <a:pt x="524" y="1727"/>
                  </a:cubicBezTo>
                  <a:cubicBezTo>
                    <a:pt x="548" y="1703"/>
                    <a:pt x="572" y="1691"/>
                    <a:pt x="584" y="1667"/>
                  </a:cubicBezTo>
                  <a:cubicBezTo>
                    <a:pt x="584" y="1655"/>
                    <a:pt x="584" y="1643"/>
                    <a:pt x="572" y="1631"/>
                  </a:cubicBezTo>
                  <a:cubicBezTo>
                    <a:pt x="596" y="1631"/>
                    <a:pt x="619" y="1619"/>
                    <a:pt x="631" y="1607"/>
                  </a:cubicBezTo>
                  <a:cubicBezTo>
                    <a:pt x="655" y="1584"/>
                    <a:pt x="691" y="1560"/>
                    <a:pt x="703" y="1536"/>
                  </a:cubicBezTo>
                  <a:cubicBezTo>
                    <a:pt x="703" y="1524"/>
                    <a:pt x="691" y="1512"/>
                    <a:pt x="691" y="1488"/>
                  </a:cubicBezTo>
                  <a:cubicBezTo>
                    <a:pt x="691" y="1488"/>
                    <a:pt x="691" y="1488"/>
                    <a:pt x="691" y="1476"/>
                  </a:cubicBezTo>
                  <a:cubicBezTo>
                    <a:pt x="703" y="1476"/>
                    <a:pt x="703" y="1465"/>
                    <a:pt x="703" y="1465"/>
                  </a:cubicBezTo>
                  <a:cubicBezTo>
                    <a:pt x="703" y="1476"/>
                    <a:pt x="715" y="1500"/>
                    <a:pt x="715" y="1524"/>
                  </a:cubicBezTo>
                  <a:cubicBezTo>
                    <a:pt x="750" y="1488"/>
                    <a:pt x="786" y="1453"/>
                    <a:pt x="810" y="1417"/>
                  </a:cubicBezTo>
                  <a:cubicBezTo>
                    <a:pt x="774" y="1334"/>
                    <a:pt x="739" y="1250"/>
                    <a:pt x="691" y="1167"/>
                  </a:cubicBezTo>
                  <a:cubicBezTo>
                    <a:pt x="691" y="1143"/>
                    <a:pt x="691" y="1131"/>
                    <a:pt x="703" y="1107"/>
                  </a:cubicBezTo>
                  <a:cubicBezTo>
                    <a:pt x="750" y="1203"/>
                    <a:pt x="786" y="1298"/>
                    <a:pt x="822" y="1405"/>
                  </a:cubicBezTo>
                  <a:cubicBezTo>
                    <a:pt x="858" y="1369"/>
                    <a:pt x="881" y="1346"/>
                    <a:pt x="905" y="1310"/>
                  </a:cubicBezTo>
                  <a:cubicBezTo>
                    <a:pt x="869" y="1238"/>
                    <a:pt x="846" y="1167"/>
                    <a:pt x="834" y="1095"/>
                  </a:cubicBezTo>
                  <a:lnTo>
                    <a:pt x="846" y="1095"/>
                  </a:lnTo>
                  <a:cubicBezTo>
                    <a:pt x="869" y="1167"/>
                    <a:pt x="881" y="1238"/>
                    <a:pt x="917" y="1310"/>
                  </a:cubicBezTo>
                  <a:cubicBezTo>
                    <a:pt x="1036" y="1155"/>
                    <a:pt x="1167" y="1000"/>
                    <a:pt x="1286" y="845"/>
                  </a:cubicBezTo>
                  <a:cubicBezTo>
                    <a:pt x="1239" y="738"/>
                    <a:pt x="1203" y="631"/>
                    <a:pt x="1155" y="512"/>
                  </a:cubicBezTo>
                  <a:cubicBezTo>
                    <a:pt x="1155" y="500"/>
                    <a:pt x="1155" y="476"/>
                    <a:pt x="1155" y="464"/>
                  </a:cubicBezTo>
                  <a:cubicBezTo>
                    <a:pt x="1131" y="405"/>
                    <a:pt x="1108" y="345"/>
                    <a:pt x="1084" y="286"/>
                  </a:cubicBezTo>
                  <a:cubicBezTo>
                    <a:pt x="1060" y="250"/>
                    <a:pt x="1048" y="226"/>
                    <a:pt x="1024" y="191"/>
                  </a:cubicBezTo>
                  <a:cubicBezTo>
                    <a:pt x="1012" y="179"/>
                    <a:pt x="989" y="155"/>
                    <a:pt x="965" y="143"/>
                  </a:cubicBezTo>
                  <a:cubicBezTo>
                    <a:pt x="929" y="95"/>
                    <a:pt x="905" y="48"/>
                    <a:pt x="88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3246225" y="1545750"/>
              <a:ext cx="8350" cy="7200"/>
            </a:xfrm>
            <a:custGeom>
              <a:rect b="b" l="l" r="r" t="t"/>
              <a:pathLst>
                <a:path extrusionOk="0" h="288" w="334">
                  <a:moveTo>
                    <a:pt x="173" y="0"/>
                  </a:moveTo>
                  <a:cubicBezTo>
                    <a:pt x="82" y="0"/>
                    <a:pt x="1" y="66"/>
                    <a:pt x="1" y="160"/>
                  </a:cubicBezTo>
                  <a:cubicBezTo>
                    <a:pt x="1" y="245"/>
                    <a:pt x="80" y="287"/>
                    <a:pt x="159" y="287"/>
                  </a:cubicBezTo>
                  <a:cubicBezTo>
                    <a:pt x="191" y="287"/>
                    <a:pt x="223" y="280"/>
                    <a:pt x="251" y="267"/>
                  </a:cubicBezTo>
                  <a:cubicBezTo>
                    <a:pt x="263" y="267"/>
                    <a:pt x="274" y="255"/>
                    <a:pt x="286" y="243"/>
                  </a:cubicBezTo>
                  <a:cubicBezTo>
                    <a:pt x="334" y="160"/>
                    <a:pt x="334" y="40"/>
                    <a:pt x="215" y="5"/>
                  </a:cubicBezTo>
                  <a:cubicBezTo>
                    <a:pt x="201" y="2"/>
                    <a:pt x="187" y="0"/>
                    <a:pt x="17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3240275" y="1540400"/>
              <a:ext cx="17875" cy="17175"/>
            </a:xfrm>
            <a:custGeom>
              <a:rect b="b" l="l" r="r" t="t"/>
              <a:pathLst>
                <a:path extrusionOk="0" h="687" w="715">
                  <a:moveTo>
                    <a:pt x="129" y="0"/>
                  </a:moveTo>
                  <a:cubicBezTo>
                    <a:pt x="98" y="0"/>
                    <a:pt x="67" y="2"/>
                    <a:pt x="36" y="4"/>
                  </a:cubicBezTo>
                  <a:cubicBezTo>
                    <a:pt x="0" y="183"/>
                    <a:pt x="24" y="350"/>
                    <a:pt x="131" y="504"/>
                  </a:cubicBezTo>
                  <a:cubicBezTo>
                    <a:pt x="197" y="607"/>
                    <a:pt x="316" y="686"/>
                    <a:pt x="432" y="686"/>
                  </a:cubicBezTo>
                  <a:cubicBezTo>
                    <a:pt x="505" y="686"/>
                    <a:pt x="576" y="654"/>
                    <a:pt x="631" y="576"/>
                  </a:cubicBezTo>
                  <a:cubicBezTo>
                    <a:pt x="715" y="469"/>
                    <a:pt x="703" y="362"/>
                    <a:pt x="655" y="254"/>
                  </a:cubicBezTo>
                  <a:lnTo>
                    <a:pt x="655" y="254"/>
                  </a:lnTo>
                  <a:cubicBezTo>
                    <a:pt x="655" y="266"/>
                    <a:pt x="667" y="278"/>
                    <a:pt x="667" y="290"/>
                  </a:cubicBezTo>
                  <a:cubicBezTo>
                    <a:pt x="679" y="338"/>
                    <a:pt x="679" y="374"/>
                    <a:pt x="667" y="409"/>
                  </a:cubicBezTo>
                  <a:cubicBezTo>
                    <a:pt x="655" y="433"/>
                    <a:pt x="655" y="457"/>
                    <a:pt x="643" y="481"/>
                  </a:cubicBezTo>
                  <a:cubicBezTo>
                    <a:pt x="596" y="588"/>
                    <a:pt x="501" y="647"/>
                    <a:pt x="393" y="647"/>
                  </a:cubicBezTo>
                  <a:cubicBezTo>
                    <a:pt x="167" y="647"/>
                    <a:pt x="48" y="385"/>
                    <a:pt x="179" y="207"/>
                  </a:cubicBezTo>
                  <a:cubicBezTo>
                    <a:pt x="229" y="132"/>
                    <a:pt x="311" y="96"/>
                    <a:pt x="394" y="96"/>
                  </a:cubicBezTo>
                  <a:cubicBezTo>
                    <a:pt x="469" y="96"/>
                    <a:pt x="545" y="126"/>
                    <a:pt x="596" y="183"/>
                  </a:cubicBezTo>
                  <a:cubicBezTo>
                    <a:pt x="548" y="123"/>
                    <a:pt x="489" y="76"/>
                    <a:pt x="417" y="52"/>
                  </a:cubicBezTo>
                  <a:cubicBezTo>
                    <a:pt x="326" y="16"/>
                    <a:pt x="228" y="0"/>
                    <a:pt x="129"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3243550" y="1544450"/>
              <a:ext cx="13125" cy="10125"/>
            </a:xfrm>
            <a:custGeom>
              <a:rect b="b" l="l" r="r" t="t"/>
              <a:pathLst>
                <a:path extrusionOk="0" h="405" w="525">
                  <a:moveTo>
                    <a:pt x="268" y="9"/>
                  </a:moveTo>
                  <a:cubicBezTo>
                    <a:pt x="290" y="9"/>
                    <a:pt x="313" y="13"/>
                    <a:pt x="334" y="21"/>
                  </a:cubicBezTo>
                  <a:cubicBezTo>
                    <a:pt x="441" y="57"/>
                    <a:pt x="524" y="223"/>
                    <a:pt x="429" y="307"/>
                  </a:cubicBezTo>
                  <a:cubicBezTo>
                    <a:pt x="417" y="319"/>
                    <a:pt x="393" y="342"/>
                    <a:pt x="370" y="354"/>
                  </a:cubicBezTo>
                  <a:cubicBezTo>
                    <a:pt x="336" y="371"/>
                    <a:pt x="299" y="379"/>
                    <a:pt x="262" y="379"/>
                  </a:cubicBezTo>
                  <a:cubicBezTo>
                    <a:pt x="169" y="379"/>
                    <a:pt x="80" y="326"/>
                    <a:pt x="72" y="223"/>
                  </a:cubicBezTo>
                  <a:cubicBezTo>
                    <a:pt x="52" y="96"/>
                    <a:pt x="162" y="9"/>
                    <a:pt x="268" y="9"/>
                  </a:cubicBezTo>
                  <a:close/>
                  <a:moveTo>
                    <a:pt x="264" y="1"/>
                  </a:moveTo>
                  <a:cubicBezTo>
                    <a:pt x="198" y="1"/>
                    <a:pt x="133" y="26"/>
                    <a:pt x="96" y="81"/>
                  </a:cubicBezTo>
                  <a:cubicBezTo>
                    <a:pt x="0" y="188"/>
                    <a:pt x="36" y="342"/>
                    <a:pt x="143" y="402"/>
                  </a:cubicBezTo>
                  <a:cubicBezTo>
                    <a:pt x="161" y="404"/>
                    <a:pt x="180" y="405"/>
                    <a:pt x="200" y="405"/>
                  </a:cubicBezTo>
                  <a:cubicBezTo>
                    <a:pt x="321" y="405"/>
                    <a:pt x="458" y="367"/>
                    <a:pt x="489" y="223"/>
                  </a:cubicBezTo>
                  <a:cubicBezTo>
                    <a:pt x="512" y="85"/>
                    <a:pt x="385" y="1"/>
                    <a:pt x="26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3222700" y="1536800"/>
              <a:ext cx="46175" cy="35550"/>
            </a:xfrm>
            <a:custGeom>
              <a:rect b="b" l="l" r="r" t="t"/>
              <a:pathLst>
                <a:path extrusionOk="0" h="1422" w="1847">
                  <a:moveTo>
                    <a:pt x="1477" y="387"/>
                  </a:moveTo>
                  <a:cubicBezTo>
                    <a:pt x="1608" y="613"/>
                    <a:pt x="1561" y="922"/>
                    <a:pt x="1311" y="1029"/>
                  </a:cubicBezTo>
                  <a:cubicBezTo>
                    <a:pt x="1231" y="1067"/>
                    <a:pt x="1149" y="1085"/>
                    <a:pt x="1069" y="1085"/>
                  </a:cubicBezTo>
                  <a:cubicBezTo>
                    <a:pt x="871" y="1085"/>
                    <a:pt x="686" y="977"/>
                    <a:pt x="584" y="791"/>
                  </a:cubicBezTo>
                  <a:cubicBezTo>
                    <a:pt x="584" y="791"/>
                    <a:pt x="584" y="786"/>
                    <a:pt x="588" y="786"/>
                  </a:cubicBezTo>
                  <a:cubicBezTo>
                    <a:pt x="590" y="786"/>
                    <a:pt x="592" y="787"/>
                    <a:pt x="596" y="791"/>
                  </a:cubicBezTo>
                  <a:cubicBezTo>
                    <a:pt x="716" y="931"/>
                    <a:pt x="894" y="1029"/>
                    <a:pt x="1082" y="1029"/>
                  </a:cubicBezTo>
                  <a:cubicBezTo>
                    <a:pt x="1118" y="1029"/>
                    <a:pt x="1155" y="1025"/>
                    <a:pt x="1192" y="1018"/>
                  </a:cubicBezTo>
                  <a:cubicBezTo>
                    <a:pt x="1501" y="946"/>
                    <a:pt x="1561" y="660"/>
                    <a:pt x="1477" y="387"/>
                  </a:cubicBezTo>
                  <a:close/>
                  <a:moveTo>
                    <a:pt x="340" y="1021"/>
                  </a:moveTo>
                  <a:cubicBezTo>
                    <a:pt x="343" y="1021"/>
                    <a:pt x="346" y="1024"/>
                    <a:pt x="346" y="1029"/>
                  </a:cubicBezTo>
                  <a:cubicBezTo>
                    <a:pt x="346" y="1053"/>
                    <a:pt x="358" y="1065"/>
                    <a:pt x="382" y="1089"/>
                  </a:cubicBezTo>
                  <a:cubicBezTo>
                    <a:pt x="394" y="1089"/>
                    <a:pt x="382" y="1101"/>
                    <a:pt x="382" y="1101"/>
                  </a:cubicBezTo>
                  <a:cubicBezTo>
                    <a:pt x="346" y="1077"/>
                    <a:pt x="334" y="1053"/>
                    <a:pt x="334" y="1029"/>
                  </a:cubicBezTo>
                  <a:cubicBezTo>
                    <a:pt x="334" y="1024"/>
                    <a:pt x="337" y="1021"/>
                    <a:pt x="340" y="1021"/>
                  </a:cubicBezTo>
                  <a:close/>
                  <a:moveTo>
                    <a:pt x="419" y="913"/>
                  </a:moveTo>
                  <a:cubicBezTo>
                    <a:pt x="421" y="913"/>
                    <a:pt x="424" y="916"/>
                    <a:pt x="430" y="922"/>
                  </a:cubicBezTo>
                  <a:cubicBezTo>
                    <a:pt x="442" y="970"/>
                    <a:pt x="453" y="1018"/>
                    <a:pt x="489" y="1053"/>
                  </a:cubicBezTo>
                  <a:cubicBezTo>
                    <a:pt x="525" y="1113"/>
                    <a:pt x="561" y="1137"/>
                    <a:pt x="608" y="1172"/>
                  </a:cubicBezTo>
                  <a:cubicBezTo>
                    <a:pt x="608" y="1172"/>
                    <a:pt x="608" y="1184"/>
                    <a:pt x="608" y="1184"/>
                  </a:cubicBezTo>
                  <a:cubicBezTo>
                    <a:pt x="501" y="1149"/>
                    <a:pt x="406" y="1018"/>
                    <a:pt x="418" y="922"/>
                  </a:cubicBezTo>
                  <a:cubicBezTo>
                    <a:pt x="418" y="916"/>
                    <a:pt x="418" y="913"/>
                    <a:pt x="419" y="913"/>
                  </a:cubicBezTo>
                  <a:close/>
                  <a:moveTo>
                    <a:pt x="632" y="1006"/>
                  </a:moveTo>
                  <a:lnTo>
                    <a:pt x="632" y="1006"/>
                  </a:lnTo>
                  <a:cubicBezTo>
                    <a:pt x="732" y="1117"/>
                    <a:pt x="854" y="1197"/>
                    <a:pt x="1005" y="1197"/>
                  </a:cubicBezTo>
                  <a:cubicBezTo>
                    <a:pt x="1016" y="1197"/>
                    <a:pt x="1026" y="1197"/>
                    <a:pt x="1037" y="1196"/>
                  </a:cubicBezTo>
                  <a:cubicBezTo>
                    <a:pt x="1037" y="1196"/>
                    <a:pt x="1037" y="1208"/>
                    <a:pt x="1037" y="1208"/>
                  </a:cubicBezTo>
                  <a:cubicBezTo>
                    <a:pt x="1026" y="1209"/>
                    <a:pt x="1014" y="1209"/>
                    <a:pt x="1003" y="1209"/>
                  </a:cubicBezTo>
                  <a:cubicBezTo>
                    <a:pt x="857" y="1209"/>
                    <a:pt x="698" y="1138"/>
                    <a:pt x="632" y="1006"/>
                  </a:cubicBezTo>
                  <a:close/>
                  <a:moveTo>
                    <a:pt x="1008" y="0"/>
                  </a:moveTo>
                  <a:cubicBezTo>
                    <a:pt x="909" y="0"/>
                    <a:pt x="812" y="17"/>
                    <a:pt x="727" y="53"/>
                  </a:cubicBezTo>
                  <a:lnTo>
                    <a:pt x="715" y="53"/>
                  </a:lnTo>
                  <a:cubicBezTo>
                    <a:pt x="692" y="89"/>
                    <a:pt x="680" y="113"/>
                    <a:pt x="656" y="137"/>
                  </a:cubicBezTo>
                  <a:lnTo>
                    <a:pt x="703" y="125"/>
                  </a:lnTo>
                  <a:lnTo>
                    <a:pt x="715" y="125"/>
                  </a:lnTo>
                  <a:cubicBezTo>
                    <a:pt x="778" y="114"/>
                    <a:pt x="840" y="108"/>
                    <a:pt x="901" y="108"/>
                  </a:cubicBezTo>
                  <a:cubicBezTo>
                    <a:pt x="1050" y="108"/>
                    <a:pt x="1192" y="146"/>
                    <a:pt x="1311" y="256"/>
                  </a:cubicBezTo>
                  <a:cubicBezTo>
                    <a:pt x="1465" y="398"/>
                    <a:pt x="1501" y="660"/>
                    <a:pt x="1334" y="803"/>
                  </a:cubicBezTo>
                  <a:cubicBezTo>
                    <a:pt x="1262" y="866"/>
                    <a:pt x="1189" y="893"/>
                    <a:pt x="1119" y="893"/>
                  </a:cubicBezTo>
                  <a:cubicBezTo>
                    <a:pt x="831" y="893"/>
                    <a:pt x="596" y="438"/>
                    <a:pt x="692" y="160"/>
                  </a:cubicBezTo>
                  <a:lnTo>
                    <a:pt x="644" y="160"/>
                  </a:lnTo>
                  <a:cubicBezTo>
                    <a:pt x="561" y="291"/>
                    <a:pt x="465" y="422"/>
                    <a:pt x="370" y="553"/>
                  </a:cubicBezTo>
                  <a:cubicBezTo>
                    <a:pt x="251" y="732"/>
                    <a:pt x="120" y="899"/>
                    <a:pt x="1" y="1065"/>
                  </a:cubicBezTo>
                  <a:cubicBezTo>
                    <a:pt x="261" y="1262"/>
                    <a:pt x="607" y="1421"/>
                    <a:pt x="941" y="1421"/>
                  </a:cubicBezTo>
                  <a:cubicBezTo>
                    <a:pt x="1173" y="1421"/>
                    <a:pt x="1399" y="1344"/>
                    <a:pt x="1585" y="1149"/>
                  </a:cubicBezTo>
                  <a:cubicBezTo>
                    <a:pt x="1775" y="934"/>
                    <a:pt x="1846" y="589"/>
                    <a:pt x="1680" y="327"/>
                  </a:cubicBezTo>
                  <a:cubicBezTo>
                    <a:pt x="1550" y="120"/>
                    <a:pt x="1270" y="0"/>
                    <a:pt x="100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3201875" y="1548825"/>
              <a:ext cx="81250" cy="81250"/>
            </a:xfrm>
            <a:custGeom>
              <a:rect b="b" l="l" r="r" t="t"/>
              <a:pathLst>
                <a:path extrusionOk="0" h="3250" w="3250">
                  <a:moveTo>
                    <a:pt x="2668" y="334"/>
                  </a:moveTo>
                  <a:cubicBezTo>
                    <a:pt x="2667" y="345"/>
                    <a:pt x="2666" y="356"/>
                    <a:pt x="2664" y="367"/>
                  </a:cubicBezTo>
                  <a:lnTo>
                    <a:pt x="2664" y="367"/>
                  </a:lnTo>
                  <a:cubicBezTo>
                    <a:pt x="2666" y="356"/>
                    <a:pt x="2668" y="345"/>
                    <a:pt x="2668" y="334"/>
                  </a:cubicBezTo>
                  <a:close/>
                  <a:moveTo>
                    <a:pt x="2763" y="739"/>
                  </a:moveTo>
                  <a:cubicBezTo>
                    <a:pt x="2763" y="739"/>
                    <a:pt x="2763" y="751"/>
                    <a:pt x="2763" y="751"/>
                  </a:cubicBezTo>
                  <a:cubicBezTo>
                    <a:pt x="2751" y="751"/>
                    <a:pt x="2751" y="739"/>
                    <a:pt x="2763" y="739"/>
                  </a:cubicBezTo>
                  <a:close/>
                  <a:moveTo>
                    <a:pt x="2763" y="787"/>
                  </a:moveTo>
                  <a:cubicBezTo>
                    <a:pt x="2775" y="787"/>
                    <a:pt x="2775" y="799"/>
                    <a:pt x="2775" y="799"/>
                  </a:cubicBezTo>
                  <a:lnTo>
                    <a:pt x="2799" y="822"/>
                  </a:lnTo>
                  <a:cubicBezTo>
                    <a:pt x="2810" y="822"/>
                    <a:pt x="2799" y="834"/>
                    <a:pt x="2787" y="834"/>
                  </a:cubicBezTo>
                  <a:lnTo>
                    <a:pt x="2787" y="822"/>
                  </a:lnTo>
                  <a:lnTo>
                    <a:pt x="2775" y="810"/>
                  </a:lnTo>
                  <a:cubicBezTo>
                    <a:pt x="2775" y="810"/>
                    <a:pt x="2763" y="810"/>
                    <a:pt x="2751" y="799"/>
                  </a:cubicBezTo>
                  <a:cubicBezTo>
                    <a:pt x="2751" y="799"/>
                    <a:pt x="2751" y="787"/>
                    <a:pt x="2763" y="787"/>
                  </a:cubicBezTo>
                  <a:close/>
                  <a:moveTo>
                    <a:pt x="2751" y="882"/>
                  </a:moveTo>
                  <a:cubicBezTo>
                    <a:pt x="2763" y="882"/>
                    <a:pt x="2787" y="894"/>
                    <a:pt x="2799" y="906"/>
                  </a:cubicBezTo>
                  <a:cubicBezTo>
                    <a:pt x="2807" y="914"/>
                    <a:pt x="2797" y="922"/>
                    <a:pt x="2787" y="922"/>
                  </a:cubicBezTo>
                  <a:cubicBezTo>
                    <a:pt x="2783" y="922"/>
                    <a:pt x="2778" y="921"/>
                    <a:pt x="2775" y="918"/>
                  </a:cubicBezTo>
                  <a:cubicBezTo>
                    <a:pt x="2775" y="918"/>
                    <a:pt x="2775" y="918"/>
                    <a:pt x="2763" y="906"/>
                  </a:cubicBezTo>
                  <a:lnTo>
                    <a:pt x="2751" y="906"/>
                  </a:lnTo>
                  <a:cubicBezTo>
                    <a:pt x="2739" y="906"/>
                    <a:pt x="2739" y="882"/>
                    <a:pt x="2751" y="882"/>
                  </a:cubicBezTo>
                  <a:close/>
                  <a:moveTo>
                    <a:pt x="2739" y="953"/>
                  </a:moveTo>
                  <a:cubicBezTo>
                    <a:pt x="2751" y="953"/>
                    <a:pt x="2763" y="953"/>
                    <a:pt x="2775" y="965"/>
                  </a:cubicBezTo>
                  <a:lnTo>
                    <a:pt x="2810" y="977"/>
                  </a:lnTo>
                  <a:cubicBezTo>
                    <a:pt x="2822" y="977"/>
                    <a:pt x="2810" y="1001"/>
                    <a:pt x="2810" y="1001"/>
                  </a:cubicBezTo>
                  <a:lnTo>
                    <a:pt x="2763" y="977"/>
                  </a:lnTo>
                  <a:cubicBezTo>
                    <a:pt x="2751" y="977"/>
                    <a:pt x="2739" y="977"/>
                    <a:pt x="2739" y="965"/>
                  </a:cubicBezTo>
                  <a:cubicBezTo>
                    <a:pt x="2739" y="965"/>
                    <a:pt x="2739" y="953"/>
                    <a:pt x="2739" y="953"/>
                  </a:cubicBezTo>
                  <a:close/>
                  <a:moveTo>
                    <a:pt x="2720" y="1045"/>
                  </a:moveTo>
                  <a:cubicBezTo>
                    <a:pt x="2722" y="1045"/>
                    <a:pt x="2725" y="1046"/>
                    <a:pt x="2727" y="1049"/>
                  </a:cubicBezTo>
                  <a:cubicBezTo>
                    <a:pt x="2751" y="1049"/>
                    <a:pt x="2799" y="1060"/>
                    <a:pt x="2799" y="1096"/>
                  </a:cubicBezTo>
                  <a:cubicBezTo>
                    <a:pt x="2799" y="1102"/>
                    <a:pt x="2796" y="1105"/>
                    <a:pt x="2793" y="1105"/>
                  </a:cubicBezTo>
                  <a:cubicBezTo>
                    <a:pt x="2790" y="1105"/>
                    <a:pt x="2787" y="1102"/>
                    <a:pt x="2787" y="1096"/>
                  </a:cubicBezTo>
                  <a:cubicBezTo>
                    <a:pt x="2775" y="1072"/>
                    <a:pt x="2739" y="1072"/>
                    <a:pt x="2715" y="1060"/>
                  </a:cubicBezTo>
                  <a:cubicBezTo>
                    <a:pt x="2706" y="1060"/>
                    <a:pt x="2711" y="1045"/>
                    <a:pt x="2720" y="1045"/>
                  </a:cubicBezTo>
                  <a:close/>
                  <a:moveTo>
                    <a:pt x="2354" y="1057"/>
                  </a:moveTo>
                  <a:cubicBezTo>
                    <a:pt x="2366" y="1057"/>
                    <a:pt x="2380" y="1075"/>
                    <a:pt x="2370" y="1084"/>
                  </a:cubicBezTo>
                  <a:cubicBezTo>
                    <a:pt x="2322" y="1144"/>
                    <a:pt x="2251" y="1180"/>
                    <a:pt x="2179" y="1180"/>
                  </a:cubicBezTo>
                  <a:cubicBezTo>
                    <a:pt x="2167" y="1180"/>
                    <a:pt x="2167" y="1168"/>
                    <a:pt x="2167" y="1168"/>
                  </a:cubicBezTo>
                  <a:cubicBezTo>
                    <a:pt x="2239" y="1144"/>
                    <a:pt x="2298" y="1120"/>
                    <a:pt x="2346" y="1060"/>
                  </a:cubicBezTo>
                  <a:cubicBezTo>
                    <a:pt x="2348" y="1058"/>
                    <a:pt x="2351" y="1057"/>
                    <a:pt x="2354" y="1057"/>
                  </a:cubicBezTo>
                  <a:close/>
                  <a:moveTo>
                    <a:pt x="2739" y="1120"/>
                  </a:moveTo>
                  <a:cubicBezTo>
                    <a:pt x="2751" y="1132"/>
                    <a:pt x="2775" y="1144"/>
                    <a:pt x="2799" y="1156"/>
                  </a:cubicBezTo>
                  <a:cubicBezTo>
                    <a:pt x="2810" y="1168"/>
                    <a:pt x="2810" y="1180"/>
                    <a:pt x="2799" y="1180"/>
                  </a:cubicBezTo>
                  <a:cubicBezTo>
                    <a:pt x="2763" y="1168"/>
                    <a:pt x="2739" y="1156"/>
                    <a:pt x="2715" y="1144"/>
                  </a:cubicBezTo>
                  <a:cubicBezTo>
                    <a:pt x="2703" y="1144"/>
                    <a:pt x="2715" y="1120"/>
                    <a:pt x="2739" y="1120"/>
                  </a:cubicBezTo>
                  <a:close/>
                  <a:moveTo>
                    <a:pt x="2700" y="1210"/>
                  </a:moveTo>
                  <a:cubicBezTo>
                    <a:pt x="2716" y="1210"/>
                    <a:pt x="2731" y="1219"/>
                    <a:pt x="2739" y="1227"/>
                  </a:cubicBezTo>
                  <a:cubicBezTo>
                    <a:pt x="2763" y="1227"/>
                    <a:pt x="2775" y="1239"/>
                    <a:pt x="2799" y="1251"/>
                  </a:cubicBezTo>
                  <a:cubicBezTo>
                    <a:pt x="2810" y="1263"/>
                    <a:pt x="2799" y="1275"/>
                    <a:pt x="2787" y="1275"/>
                  </a:cubicBezTo>
                  <a:cubicBezTo>
                    <a:pt x="2763" y="1263"/>
                    <a:pt x="2739" y="1251"/>
                    <a:pt x="2727" y="1251"/>
                  </a:cubicBezTo>
                  <a:cubicBezTo>
                    <a:pt x="2703" y="1239"/>
                    <a:pt x="2691" y="1239"/>
                    <a:pt x="2679" y="1227"/>
                  </a:cubicBezTo>
                  <a:cubicBezTo>
                    <a:pt x="2679" y="1227"/>
                    <a:pt x="2679" y="1215"/>
                    <a:pt x="2679" y="1215"/>
                  </a:cubicBezTo>
                  <a:cubicBezTo>
                    <a:pt x="2686" y="1212"/>
                    <a:pt x="2693" y="1210"/>
                    <a:pt x="2700" y="1210"/>
                  </a:cubicBezTo>
                  <a:close/>
                  <a:moveTo>
                    <a:pt x="2668" y="1299"/>
                  </a:moveTo>
                  <a:cubicBezTo>
                    <a:pt x="2703" y="1310"/>
                    <a:pt x="2739" y="1334"/>
                    <a:pt x="2775" y="1346"/>
                  </a:cubicBezTo>
                  <a:cubicBezTo>
                    <a:pt x="2775" y="1346"/>
                    <a:pt x="2775" y="1358"/>
                    <a:pt x="2763" y="1358"/>
                  </a:cubicBezTo>
                  <a:cubicBezTo>
                    <a:pt x="2727" y="1346"/>
                    <a:pt x="2691" y="1346"/>
                    <a:pt x="2656" y="1322"/>
                  </a:cubicBezTo>
                  <a:cubicBezTo>
                    <a:pt x="2656" y="1322"/>
                    <a:pt x="2656" y="1299"/>
                    <a:pt x="2668" y="1299"/>
                  </a:cubicBezTo>
                  <a:close/>
                  <a:moveTo>
                    <a:pt x="2620" y="1406"/>
                  </a:moveTo>
                  <a:lnTo>
                    <a:pt x="2620" y="1418"/>
                  </a:lnTo>
                  <a:cubicBezTo>
                    <a:pt x="2668" y="1430"/>
                    <a:pt x="2715" y="1441"/>
                    <a:pt x="2775" y="1453"/>
                  </a:cubicBezTo>
                  <a:cubicBezTo>
                    <a:pt x="2784" y="1453"/>
                    <a:pt x="2779" y="1469"/>
                    <a:pt x="2770" y="1469"/>
                  </a:cubicBezTo>
                  <a:cubicBezTo>
                    <a:pt x="2768" y="1469"/>
                    <a:pt x="2765" y="1468"/>
                    <a:pt x="2763" y="1465"/>
                  </a:cubicBezTo>
                  <a:cubicBezTo>
                    <a:pt x="2715" y="1465"/>
                    <a:pt x="2668" y="1453"/>
                    <a:pt x="2620" y="1441"/>
                  </a:cubicBezTo>
                  <a:cubicBezTo>
                    <a:pt x="2596" y="1430"/>
                    <a:pt x="2608" y="1406"/>
                    <a:pt x="2620" y="1406"/>
                  </a:cubicBezTo>
                  <a:close/>
                  <a:moveTo>
                    <a:pt x="822" y="1489"/>
                  </a:moveTo>
                  <a:cubicBezTo>
                    <a:pt x="822" y="1489"/>
                    <a:pt x="822" y="1501"/>
                    <a:pt x="822" y="1501"/>
                  </a:cubicBezTo>
                  <a:cubicBezTo>
                    <a:pt x="810" y="1501"/>
                    <a:pt x="810" y="1489"/>
                    <a:pt x="822" y="1489"/>
                  </a:cubicBezTo>
                  <a:close/>
                  <a:moveTo>
                    <a:pt x="858" y="1346"/>
                  </a:moveTo>
                  <a:cubicBezTo>
                    <a:pt x="953" y="1358"/>
                    <a:pt x="1036" y="1453"/>
                    <a:pt x="1072" y="1537"/>
                  </a:cubicBezTo>
                  <a:lnTo>
                    <a:pt x="1060" y="1537"/>
                  </a:lnTo>
                  <a:cubicBezTo>
                    <a:pt x="1048" y="1489"/>
                    <a:pt x="1013" y="1453"/>
                    <a:pt x="977" y="1418"/>
                  </a:cubicBezTo>
                  <a:cubicBezTo>
                    <a:pt x="941" y="1394"/>
                    <a:pt x="905" y="1382"/>
                    <a:pt x="858" y="1358"/>
                  </a:cubicBezTo>
                  <a:cubicBezTo>
                    <a:pt x="858" y="1358"/>
                    <a:pt x="858" y="1346"/>
                    <a:pt x="858" y="1346"/>
                  </a:cubicBezTo>
                  <a:close/>
                  <a:moveTo>
                    <a:pt x="692" y="1149"/>
                  </a:moveTo>
                  <a:cubicBezTo>
                    <a:pt x="905" y="1149"/>
                    <a:pt x="1127" y="1343"/>
                    <a:pt x="1191" y="1537"/>
                  </a:cubicBezTo>
                  <a:cubicBezTo>
                    <a:pt x="1191" y="1537"/>
                    <a:pt x="1186" y="1542"/>
                    <a:pt x="1182" y="1542"/>
                  </a:cubicBezTo>
                  <a:cubicBezTo>
                    <a:pt x="1181" y="1542"/>
                    <a:pt x="1179" y="1541"/>
                    <a:pt x="1179" y="1537"/>
                  </a:cubicBezTo>
                  <a:cubicBezTo>
                    <a:pt x="1109" y="1365"/>
                    <a:pt x="919" y="1211"/>
                    <a:pt x="725" y="1211"/>
                  </a:cubicBezTo>
                  <a:cubicBezTo>
                    <a:pt x="690" y="1211"/>
                    <a:pt x="654" y="1216"/>
                    <a:pt x="620" y="1227"/>
                  </a:cubicBezTo>
                  <a:lnTo>
                    <a:pt x="620" y="1215"/>
                  </a:lnTo>
                  <a:cubicBezTo>
                    <a:pt x="286" y="1322"/>
                    <a:pt x="405" y="1691"/>
                    <a:pt x="572" y="1882"/>
                  </a:cubicBezTo>
                  <a:cubicBezTo>
                    <a:pt x="572" y="1894"/>
                    <a:pt x="572" y="1894"/>
                    <a:pt x="560" y="1894"/>
                  </a:cubicBezTo>
                  <a:cubicBezTo>
                    <a:pt x="322" y="1739"/>
                    <a:pt x="239" y="1370"/>
                    <a:pt x="513" y="1203"/>
                  </a:cubicBezTo>
                  <a:cubicBezTo>
                    <a:pt x="569" y="1166"/>
                    <a:pt x="630" y="1149"/>
                    <a:pt x="692" y="1149"/>
                  </a:cubicBezTo>
                  <a:close/>
                  <a:moveTo>
                    <a:pt x="694" y="1053"/>
                  </a:moveTo>
                  <a:cubicBezTo>
                    <a:pt x="946" y="1053"/>
                    <a:pt x="1205" y="1239"/>
                    <a:pt x="1251" y="1513"/>
                  </a:cubicBezTo>
                  <a:cubicBezTo>
                    <a:pt x="1251" y="1519"/>
                    <a:pt x="1248" y="1522"/>
                    <a:pt x="1245" y="1522"/>
                  </a:cubicBezTo>
                  <a:cubicBezTo>
                    <a:pt x="1242" y="1522"/>
                    <a:pt x="1239" y="1519"/>
                    <a:pt x="1239" y="1513"/>
                  </a:cubicBezTo>
                  <a:cubicBezTo>
                    <a:pt x="1191" y="1334"/>
                    <a:pt x="1060" y="1180"/>
                    <a:pt x="870" y="1132"/>
                  </a:cubicBezTo>
                  <a:cubicBezTo>
                    <a:pt x="825" y="1119"/>
                    <a:pt x="778" y="1113"/>
                    <a:pt x="730" y="1113"/>
                  </a:cubicBezTo>
                  <a:cubicBezTo>
                    <a:pt x="550" y="1113"/>
                    <a:pt x="364" y="1203"/>
                    <a:pt x="298" y="1382"/>
                  </a:cubicBezTo>
                  <a:cubicBezTo>
                    <a:pt x="167" y="1787"/>
                    <a:pt x="560" y="2144"/>
                    <a:pt x="929" y="2203"/>
                  </a:cubicBezTo>
                  <a:cubicBezTo>
                    <a:pt x="941" y="2203"/>
                    <a:pt x="941" y="2215"/>
                    <a:pt x="929" y="2215"/>
                  </a:cubicBezTo>
                  <a:cubicBezTo>
                    <a:pt x="489" y="2215"/>
                    <a:pt x="1" y="1680"/>
                    <a:pt x="310" y="1251"/>
                  </a:cubicBezTo>
                  <a:cubicBezTo>
                    <a:pt x="409" y="1113"/>
                    <a:pt x="550" y="1053"/>
                    <a:pt x="694" y="1053"/>
                  </a:cubicBezTo>
                  <a:close/>
                  <a:moveTo>
                    <a:pt x="3058" y="2247"/>
                  </a:moveTo>
                  <a:lnTo>
                    <a:pt x="3058" y="2247"/>
                  </a:lnTo>
                  <a:cubicBezTo>
                    <a:pt x="3051" y="2248"/>
                    <a:pt x="3044" y="2250"/>
                    <a:pt x="3037" y="2251"/>
                  </a:cubicBezTo>
                  <a:cubicBezTo>
                    <a:pt x="3045" y="2251"/>
                    <a:pt x="3054" y="2251"/>
                    <a:pt x="3058" y="2247"/>
                  </a:cubicBezTo>
                  <a:close/>
                  <a:moveTo>
                    <a:pt x="2668" y="1"/>
                  </a:moveTo>
                  <a:lnTo>
                    <a:pt x="2668" y="1"/>
                  </a:lnTo>
                  <a:cubicBezTo>
                    <a:pt x="2679" y="60"/>
                    <a:pt x="2679" y="120"/>
                    <a:pt x="2679" y="191"/>
                  </a:cubicBezTo>
                  <a:cubicBezTo>
                    <a:pt x="2799" y="548"/>
                    <a:pt x="2441" y="1072"/>
                    <a:pt x="2072" y="1072"/>
                  </a:cubicBezTo>
                  <a:cubicBezTo>
                    <a:pt x="2060" y="1072"/>
                    <a:pt x="2060" y="1060"/>
                    <a:pt x="2072" y="1060"/>
                  </a:cubicBezTo>
                  <a:cubicBezTo>
                    <a:pt x="2215" y="989"/>
                    <a:pt x="2358" y="918"/>
                    <a:pt x="2465" y="787"/>
                  </a:cubicBezTo>
                  <a:cubicBezTo>
                    <a:pt x="2554" y="687"/>
                    <a:pt x="2643" y="524"/>
                    <a:pt x="2664" y="367"/>
                  </a:cubicBezTo>
                  <a:lnTo>
                    <a:pt x="2664" y="367"/>
                  </a:lnTo>
                  <a:cubicBezTo>
                    <a:pt x="2659" y="392"/>
                    <a:pt x="2648" y="417"/>
                    <a:pt x="2632" y="441"/>
                  </a:cubicBezTo>
                  <a:cubicBezTo>
                    <a:pt x="2478" y="831"/>
                    <a:pt x="2091" y="1015"/>
                    <a:pt x="1694" y="1015"/>
                  </a:cubicBezTo>
                  <a:cubicBezTo>
                    <a:pt x="1351" y="1015"/>
                    <a:pt x="1001" y="879"/>
                    <a:pt x="786" y="620"/>
                  </a:cubicBezTo>
                  <a:cubicBezTo>
                    <a:pt x="786" y="632"/>
                    <a:pt x="786" y="632"/>
                    <a:pt x="774" y="632"/>
                  </a:cubicBezTo>
                  <a:cubicBezTo>
                    <a:pt x="894" y="775"/>
                    <a:pt x="977" y="906"/>
                    <a:pt x="1155" y="989"/>
                  </a:cubicBezTo>
                  <a:cubicBezTo>
                    <a:pt x="1331" y="1081"/>
                    <a:pt x="1513" y="1116"/>
                    <a:pt x="1697" y="1116"/>
                  </a:cubicBezTo>
                  <a:cubicBezTo>
                    <a:pt x="1751" y="1116"/>
                    <a:pt x="1804" y="1113"/>
                    <a:pt x="1858" y="1108"/>
                  </a:cubicBezTo>
                  <a:cubicBezTo>
                    <a:pt x="1870" y="1108"/>
                    <a:pt x="1870" y="1120"/>
                    <a:pt x="1858" y="1132"/>
                  </a:cubicBezTo>
                  <a:cubicBezTo>
                    <a:pt x="1781" y="1147"/>
                    <a:pt x="1701" y="1155"/>
                    <a:pt x="1621" y="1155"/>
                  </a:cubicBezTo>
                  <a:cubicBezTo>
                    <a:pt x="1454" y="1155"/>
                    <a:pt x="1284" y="1121"/>
                    <a:pt x="1132" y="1049"/>
                  </a:cubicBezTo>
                  <a:cubicBezTo>
                    <a:pt x="989" y="977"/>
                    <a:pt x="786" y="834"/>
                    <a:pt x="751" y="668"/>
                  </a:cubicBezTo>
                  <a:lnTo>
                    <a:pt x="739" y="691"/>
                  </a:lnTo>
                  <a:cubicBezTo>
                    <a:pt x="798" y="810"/>
                    <a:pt x="858" y="929"/>
                    <a:pt x="965" y="1025"/>
                  </a:cubicBezTo>
                  <a:cubicBezTo>
                    <a:pt x="1084" y="1120"/>
                    <a:pt x="1239" y="1180"/>
                    <a:pt x="1394" y="1203"/>
                  </a:cubicBezTo>
                  <a:cubicBezTo>
                    <a:pt x="1394" y="1203"/>
                    <a:pt x="1394" y="1215"/>
                    <a:pt x="1394" y="1215"/>
                  </a:cubicBezTo>
                  <a:cubicBezTo>
                    <a:pt x="1108" y="1203"/>
                    <a:pt x="786" y="1013"/>
                    <a:pt x="703" y="727"/>
                  </a:cubicBezTo>
                  <a:cubicBezTo>
                    <a:pt x="513" y="965"/>
                    <a:pt x="322" y="1191"/>
                    <a:pt x="120" y="1406"/>
                  </a:cubicBezTo>
                  <a:cubicBezTo>
                    <a:pt x="155" y="1644"/>
                    <a:pt x="203" y="1858"/>
                    <a:pt x="382" y="2049"/>
                  </a:cubicBezTo>
                  <a:cubicBezTo>
                    <a:pt x="548" y="2227"/>
                    <a:pt x="763" y="2287"/>
                    <a:pt x="1001" y="2334"/>
                  </a:cubicBezTo>
                  <a:cubicBezTo>
                    <a:pt x="1013" y="2334"/>
                    <a:pt x="1013" y="2346"/>
                    <a:pt x="1001" y="2346"/>
                  </a:cubicBezTo>
                  <a:cubicBezTo>
                    <a:pt x="983" y="2348"/>
                    <a:pt x="966" y="2348"/>
                    <a:pt x="949" y="2348"/>
                  </a:cubicBezTo>
                  <a:cubicBezTo>
                    <a:pt x="502" y="2348"/>
                    <a:pt x="61" y="1912"/>
                    <a:pt x="84" y="1453"/>
                  </a:cubicBezTo>
                  <a:lnTo>
                    <a:pt x="84" y="1453"/>
                  </a:lnTo>
                  <a:cubicBezTo>
                    <a:pt x="48" y="1489"/>
                    <a:pt x="24" y="1513"/>
                    <a:pt x="1" y="1537"/>
                  </a:cubicBezTo>
                  <a:cubicBezTo>
                    <a:pt x="143" y="2037"/>
                    <a:pt x="489" y="2394"/>
                    <a:pt x="1036" y="2418"/>
                  </a:cubicBezTo>
                  <a:cubicBezTo>
                    <a:pt x="1048" y="2418"/>
                    <a:pt x="1048" y="2430"/>
                    <a:pt x="1048" y="2442"/>
                  </a:cubicBezTo>
                  <a:cubicBezTo>
                    <a:pt x="1048" y="2465"/>
                    <a:pt x="1048" y="2501"/>
                    <a:pt x="1048" y="2525"/>
                  </a:cubicBezTo>
                  <a:cubicBezTo>
                    <a:pt x="1060" y="2453"/>
                    <a:pt x="1084" y="2382"/>
                    <a:pt x="1108" y="2311"/>
                  </a:cubicBezTo>
                  <a:lnTo>
                    <a:pt x="1120" y="2311"/>
                  </a:lnTo>
                  <a:cubicBezTo>
                    <a:pt x="1060" y="2608"/>
                    <a:pt x="953" y="3132"/>
                    <a:pt x="1370" y="3239"/>
                  </a:cubicBezTo>
                  <a:cubicBezTo>
                    <a:pt x="1406" y="3246"/>
                    <a:pt x="1439" y="3250"/>
                    <a:pt x="1471" y="3250"/>
                  </a:cubicBezTo>
                  <a:cubicBezTo>
                    <a:pt x="1647" y="3250"/>
                    <a:pt x="1757" y="3143"/>
                    <a:pt x="1858" y="3001"/>
                  </a:cubicBezTo>
                  <a:cubicBezTo>
                    <a:pt x="1846" y="2989"/>
                    <a:pt x="1834" y="2965"/>
                    <a:pt x="1822" y="2942"/>
                  </a:cubicBezTo>
                  <a:cubicBezTo>
                    <a:pt x="1751" y="3092"/>
                    <a:pt x="1617" y="3205"/>
                    <a:pt x="1468" y="3205"/>
                  </a:cubicBezTo>
                  <a:cubicBezTo>
                    <a:pt x="1393" y="3205"/>
                    <a:pt x="1315" y="3176"/>
                    <a:pt x="1239" y="3108"/>
                  </a:cubicBezTo>
                  <a:cubicBezTo>
                    <a:pt x="917" y="2823"/>
                    <a:pt x="1167" y="2251"/>
                    <a:pt x="1382" y="1989"/>
                  </a:cubicBezTo>
                  <a:lnTo>
                    <a:pt x="1394" y="1989"/>
                  </a:lnTo>
                  <a:cubicBezTo>
                    <a:pt x="1251" y="2239"/>
                    <a:pt x="1084" y="2561"/>
                    <a:pt x="1155" y="2858"/>
                  </a:cubicBezTo>
                  <a:cubicBezTo>
                    <a:pt x="1187" y="3005"/>
                    <a:pt x="1320" y="3152"/>
                    <a:pt x="1482" y="3152"/>
                  </a:cubicBezTo>
                  <a:cubicBezTo>
                    <a:pt x="1504" y="3152"/>
                    <a:pt x="1526" y="3150"/>
                    <a:pt x="1548" y="3144"/>
                  </a:cubicBezTo>
                  <a:cubicBezTo>
                    <a:pt x="1656" y="3120"/>
                    <a:pt x="1751" y="3013"/>
                    <a:pt x="1798" y="2906"/>
                  </a:cubicBezTo>
                  <a:cubicBezTo>
                    <a:pt x="1763" y="2823"/>
                    <a:pt x="1715" y="2739"/>
                    <a:pt x="1667" y="2656"/>
                  </a:cubicBezTo>
                  <a:cubicBezTo>
                    <a:pt x="1632" y="2727"/>
                    <a:pt x="1620" y="2799"/>
                    <a:pt x="1596" y="2870"/>
                  </a:cubicBezTo>
                  <a:cubicBezTo>
                    <a:pt x="1596" y="2876"/>
                    <a:pt x="1593" y="2879"/>
                    <a:pt x="1590" y="2879"/>
                  </a:cubicBezTo>
                  <a:cubicBezTo>
                    <a:pt x="1587" y="2879"/>
                    <a:pt x="1584" y="2876"/>
                    <a:pt x="1584" y="2870"/>
                  </a:cubicBezTo>
                  <a:cubicBezTo>
                    <a:pt x="1560" y="2763"/>
                    <a:pt x="1572" y="2668"/>
                    <a:pt x="1608" y="2561"/>
                  </a:cubicBezTo>
                  <a:cubicBezTo>
                    <a:pt x="1608" y="2549"/>
                    <a:pt x="1608" y="2549"/>
                    <a:pt x="1620" y="2537"/>
                  </a:cubicBezTo>
                  <a:cubicBezTo>
                    <a:pt x="1703" y="2358"/>
                    <a:pt x="1858" y="2203"/>
                    <a:pt x="2013" y="2108"/>
                  </a:cubicBezTo>
                  <a:cubicBezTo>
                    <a:pt x="2167" y="2025"/>
                    <a:pt x="2358" y="1965"/>
                    <a:pt x="2537" y="1953"/>
                  </a:cubicBezTo>
                  <a:cubicBezTo>
                    <a:pt x="2544" y="1939"/>
                    <a:pt x="2556" y="1929"/>
                    <a:pt x="2567" y="1929"/>
                  </a:cubicBezTo>
                  <a:cubicBezTo>
                    <a:pt x="2573" y="1929"/>
                    <a:pt x="2580" y="1932"/>
                    <a:pt x="2584" y="1942"/>
                  </a:cubicBezTo>
                  <a:cubicBezTo>
                    <a:pt x="2584" y="1942"/>
                    <a:pt x="2584" y="1942"/>
                    <a:pt x="2584" y="1953"/>
                  </a:cubicBezTo>
                  <a:cubicBezTo>
                    <a:pt x="2611" y="1951"/>
                    <a:pt x="2637" y="1950"/>
                    <a:pt x="2663" y="1950"/>
                  </a:cubicBezTo>
                  <a:cubicBezTo>
                    <a:pt x="2788" y="1950"/>
                    <a:pt x="2904" y="1973"/>
                    <a:pt x="3013" y="2013"/>
                  </a:cubicBezTo>
                  <a:cubicBezTo>
                    <a:pt x="3013" y="2025"/>
                    <a:pt x="3013" y="2025"/>
                    <a:pt x="3013" y="2025"/>
                  </a:cubicBezTo>
                  <a:cubicBezTo>
                    <a:pt x="2924" y="1998"/>
                    <a:pt x="2828" y="1985"/>
                    <a:pt x="2730" y="1985"/>
                  </a:cubicBezTo>
                  <a:cubicBezTo>
                    <a:pt x="2697" y="1985"/>
                    <a:pt x="2665" y="1986"/>
                    <a:pt x="2632" y="1989"/>
                  </a:cubicBezTo>
                  <a:lnTo>
                    <a:pt x="2620" y="1989"/>
                  </a:lnTo>
                  <a:cubicBezTo>
                    <a:pt x="2679" y="2084"/>
                    <a:pt x="2751" y="2180"/>
                    <a:pt x="2799" y="2287"/>
                  </a:cubicBezTo>
                  <a:cubicBezTo>
                    <a:pt x="2894" y="2263"/>
                    <a:pt x="2977" y="2251"/>
                    <a:pt x="3060" y="2227"/>
                  </a:cubicBezTo>
                  <a:cubicBezTo>
                    <a:pt x="3072" y="2227"/>
                    <a:pt x="3072" y="2239"/>
                    <a:pt x="3060" y="2239"/>
                  </a:cubicBezTo>
                  <a:cubicBezTo>
                    <a:pt x="3060" y="2242"/>
                    <a:pt x="3060" y="2245"/>
                    <a:pt x="3058" y="2247"/>
                  </a:cubicBezTo>
                  <a:lnTo>
                    <a:pt x="3058" y="2247"/>
                  </a:lnTo>
                  <a:cubicBezTo>
                    <a:pt x="3250" y="2197"/>
                    <a:pt x="3235" y="1937"/>
                    <a:pt x="3108" y="1822"/>
                  </a:cubicBezTo>
                  <a:cubicBezTo>
                    <a:pt x="3013" y="1739"/>
                    <a:pt x="2894" y="1703"/>
                    <a:pt x="2787" y="1680"/>
                  </a:cubicBezTo>
                  <a:cubicBezTo>
                    <a:pt x="2715" y="1666"/>
                    <a:pt x="2642" y="1659"/>
                    <a:pt x="2569" y="1659"/>
                  </a:cubicBezTo>
                  <a:cubicBezTo>
                    <a:pt x="2446" y="1659"/>
                    <a:pt x="2322" y="1678"/>
                    <a:pt x="2203" y="1715"/>
                  </a:cubicBezTo>
                  <a:cubicBezTo>
                    <a:pt x="1846" y="1822"/>
                    <a:pt x="1608" y="2096"/>
                    <a:pt x="1429" y="2418"/>
                  </a:cubicBezTo>
                  <a:cubicBezTo>
                    <a:pt x="1429" y="2421"/>
                    <a:pt x="1428" y="2423"/>
                    <a:pt x="1427" y="2423"/>
                  </a:cubicBezTo>
                  <a:cubicBezTo>
                    <a:pt x="1423" y="2423"/>
                    <a:pt x="1417" y="2414"/>
                    <a:pt x="1417" y="2406"/>
                  </a:cubicBezTo>
                  <a:cubicBezTo>
                    <a:pt x="1570" y="1925"/>
                    <a:pt x="2065" y="1625"/>
                    <a:pt x="2559" y="1625"/>
                  </a:cubicBezTo>
                  <a:cubicBezTo>
                    <a:pt x="2603" y="1625"/>
                    <a:pt x="2647" y="1627"/>
                    <a:pt x="2691" y="1632"/>
                  </a:cubicBezTo>
                  <a:cubicBezTo>
                    <a:pt x="2715" y="1632"/>
                    <a:pt x="2739" y="1632"/>
                    <a:pt x="2763" y="1644"/>
                  </a:cubicBezTo>
                  <a:cubicBezTo>
                    <a:pt x="2751" y="1632"/>
                    <a:pt x="2751" y="1632"/>
                    <a:pt x="2751" y="1620"/>
                  </a:cubicBezTo>
                  <a:cubicBezTo>
                    <a:pt x="2763" y="1608"/>
                    <a:pt x="2763" y="1584"/>
                    <a:pt x="2763" y="1572"/>
                  </a:cubicBezTo>
                  <a:cubicBezTo>
                    <a:pt x="2739" y="1549"/>
                    <a:pt x="2691" y="1549"/>
                    <a:pt x="2668" y="1549"/>
                  </a:cubicBezTo>
                  <a:cubicBezTo>
                    <a:pt x="2632" y="1537"/>
                    <a:pt x="2584" y="1537"/>
                    <a:pt x="2560" y="1501"/>
                  </a:cubicBezTo>
                  <a:cubicBezTo>
                    <a:pt x="2560" y="1501"/>
                    <a:pt x="2560" y="1489"/>
                    <a:pt x="2560" y="1489"/>
                  </a:cubicBezTo>
                  <a:cubicBezTo>
                    <a:pt x="2567" y="1487"/>
                    <a:pt x="2575" y="1486"/>
                    <a:pt x="2583" y="1486"/>
                  </a:cubicBezTo>
                  <a:cubicBezTo>
                    <a:pt x="2618" y="1486"/>
                    <a:pt x="2665" y="1503"/>
                    <a:pt x="2703" y="1513"/>
                  </a:cubicBezTo>
                  <a:cubicBezTo>
                    <a:pt x="2715" y="1525"/>
                    <a:pt x="2739" y="1525"/>
                    <a:pt x="2751" y="1537"/>
                  </a:cubicBezTo>
                  <a:cubicBezTo>
                    <a:pt x="2763" y="1549"/>
                    <a:pt x="2763" y="1549"/>
                    <a:pt x="2763" y="1561"/>
                  </a:cubicBezTo>
                  <a:cubicBezTo>
                    <a:pt x="2882" y="1084"/>
                    <a:pt x="2941" y="572"/>
                    <a:pt x="2727" y="108"/>
                  </a:cubicBezTo>
                  <a:cubicBezTo>
                    <a:pt x="2703" y="72"/>
                    <a:pt x="2679" y="37"/>
                    <a:pt x="266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3287300" y="1584550"/>
              <a:ext cx="3600" cy="5075"/>
            </a:xfrm>
            <a:custGeom>
              <a:rect b="b" l="l" r="r" t="t"/>
              <a:pathLst>
                <a:path extrusionOk="0" h="203" w="144">
                  <a:moveTo>
                    <a:pt x="1" y="1"/>
                  </a:moveTo>
                  <a:lnTo>
                    <a:pt x="1" y="60"/>
                  </a:lnTo>
                  <a:cubicBezTo>
                    <a:pt x="1" y="60"/>
                    <a:pt x="1" y="60"/>
                    <a:pt x="13" y="72"/>
                  </a:cubicBezTo>
                  <a:cubicBezTo>
                    <a:pt x="60" y="108"/>
                    <a:pt x="108" y="155"/>
                    <a:pt x="144" y="203"/>
                  </a:cubicBezTo>
                  <a:cubicBezTo>
                    <a:pt x="144" y="179"/>
                    <a:pt x="144" y="155"/>
                    <a:pt x="144" y="132"/>
                  </a:cubicBezTo>
                  <a:cubicBezTo>
                    <a:pt x="96" y="96"/>
                    <a:pt x="48" y="48"/>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3287300" y="1586925"/>
              <a:ext cx="3600" cy="4800"/>
            </a:xfrm>
            <a:custGeom>
              <a:rect b="b" l="l" r="r" t="t"/>
              <a:pathLst>
                <a:path extrusionOk="0" h="192" w="144">
                  <a:moveTo>
                    <a:pt x="1" y="1"/>
                  </a:moveTo>
                  <a:cubicBezTo>
                    <a:pt x="1" y="13"/>
                    <a:pt x="1" y="25"/>
                    <a:pt x="1" y="48"/>
                  </a:cubicBezTo>
                  <a:cubicBezTo>
                    <a:pt x="24" y="48"/>
                    <a:pt x="48" y="84"/>
                    <a:pt x="72" y="108"/>
                  </a:cubicBezTo>
                  <a:cubicBezTo>
                    <a:pt x="96" y="132"/>
                    <a:pt x="120" y="167"/>
                    <a:pt x="144" y="191"/>
                  </a:cubicBezTo>
                  <a:lnTo>
                    <a:pt x="144" y="167"/>
                  </a:lnTo>
                  <a:lnTo>
                    <a:pt x="144" y="132"/>
                  </a:lnTo>
                  <a:cubicBezTo>
                    <a:pt x="96" y="84"/>
                    <a:pt x="48" y="37"/>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3245025" y="1478575"/>
              <a:ext cx="105400" cy="139625"/>
            </a:xfrm>
            <a:custGeom>
              <a:rect b="b" l="l" r="r" t="t"/>
              <a:pathLst>
                <a:path extrusionOk="0" h="5585" w="4216">
                  <a:moveTo>
                    <a:pt x="549" y="1425"/>
                  </a:moveTo>
                  <a:cubicBezTo>
                    <a:pt x="560" y="1425"/>
                    <a:pt x="569" y="1433"/>
                    <a:pt x="561" y="1442"/>
                  </a:cubicBezTo>
                  <a:lnTo>
                    <a:pt x="549" y="1465"/>
                  </a:lnTo>
                  <a:cubicBezTo>
                    <a:pt x="568" y="1459"/>
                    <a:pt x="587" y="1456"/>
                    <a:pt x="606" y="1456"/>
                  </a:cubicBezTo>
                  <a:cubicBezTo>
                    <a:pt x="657" y="1456"/>
                    <a:pt x="707" y="1478"/>
                    <a:pt x="751" y="1513"/>
                  </a:cubicBezTo>
                  <a:cubicBezTo>
                    <a:pt x="870" y="1620"/>
                    <a:pt x="834" y="1811"/>
                    <a:pt x="751" y="1918"/>
                  </a:cubicBezTo>
                  <a:lnTo>
                    <a:pt x="751" y="1930"/>
                  </a:lnTo>
                  <a:cubicBezTo>
                    <a:pt x="694" y="2006"/>
                    <a:pt x="583" y="2090"/>
                    <a:pt x="481" y="2090"/>
                  </a:cubicBezTo>
                  <a:cubicBezTo>
                    <a:pt x="455" y="2090"/>
                    <a:pt x="430" y="2085"/>
                    <a:pt x="406" y="2073"/>
                  </a:cubicBezTo>
                  <a:cubicBezTo>
                    <a:pt x="358" y="2061"/>
                    <a:pt x="322" y="2025"/>
                    <a:pt x="311" y="1989"/>
                  </a:cubicBezTo>
                  <a:cubicBezTo>
                    <a:pt x="306" y="1991"/>
                    <a:pt x="302" y="1992"/>
                    <a:pt x="297" y="1992"/>
                  </a:cubicBezTo>
                  <a:cubicBezTo>
                    <a:pt x="276" y="1992"/>
                    <a:pt x="253" y="1971"/>
                    <a:pt x="263" y="1942"/>
                  </a:cubicBezTo>
                  <a:cubicBezTo>
                    <a:pt x="275" y="1882"/>
                    <a:pt x="299" y="1834"/>
                    <a:pt x="346" y="1787"/>
                  </a:cubicBezTo>
                  <a:cubicBezTo>
                    <a:pt x="352" y="1781"/>
                    <a:pt x="359" y="1779"/>
                    <a:pt x="366" y="1779"/>
                  </a:cubicBezTo>
                  <a:cubicBezTo>
                    <a:pt x="393" y="1779"/>
                    <a:pt x="424" y="1807"/>
                    <a:pt x="406" y="1834"/>
                  </a:cubicBezTo>
                  <a:cubicBezTo>
                    <a:pt x="335" y="1916"/>
                    <a:pt x="393" y="1997"/>
                    <a:pt x="479" y="1997"/>
                  </a:cubicBezTo>
                  <a:cubicBezTo>
                    <a:pt x="494" y="1997"/>
                    <a:pt x="509" y="1995"/>
                    <a:pt x="525" y="1989"/>
                  </a:cubicBezTo>
                  <a:cubicBezTo>
                    <a:pt x="584" y="1977"/>
                    <a:pt x="632" y="1942"/>
                    <a:pt x="668" y="1894"/>
                  </a:cubicBezTo>
                  <a:cubicBezTo>
                    <a:pt x="703" y="1858"/>
                    <a:pt x="727" y="1811"/>
                    <a:pt x="739" y="1751"/>
                  </a:cubicBezTo>
                  <a:cubicBezTo>
                    <a:pt x="751" y="1715"/>
                    <a:pt x="751" y="1680"/>
                    <a:pt x="739" y="1644"/>
                  </a:cubicBezTo>
                  <a:cubicBezTo>
                    <a:pt x="718" y="1573"/>
                    <a:pt x="684" y="1540"/>
                    <a:pt x="635" y="1540"/>
                  </a:cubicBezTo>
                  <a:cubicBezTo>
                    <a:pt x="602" y="1540"/>
                    <a:pt x="561" y="1556"/>
                    <a:pt x="513" y="1584"/>
                  </a:cubicBezTo>
                  <a:cubicBezTo>
                    <a:pt x="509" y="1591"/>
                    <a:pt x="503" y="1594"/>
                    <a:pt x="496" y="1594"/>
                  </a:cubicBezTo>
                  <a:cubicBezTo>
                    <a:pt x="478" y="1594"/>
                    <a:pt x="457" y="1577"/>
                    <a:pt x="465" y="1561"/>
                  </a:cubicBezTo>
                  <a:cubicBezTo>
                    <a:pt x="465" y="1549"/>
                    <a:pt x="465" y="1537"/>
                    <a:pt x="477" y="1537"/>
                  </a:cubicBezTo>
                  <a:cubicBezTo>
                    <a:pt x="489" y="1489"/>
                    <a:pt x="513" y="1453"/>
                    <a:pt x="537" y="1430"/>
                  </a:cubicBezTo>
                  <a:cubicBezTo>
                    <a:pt x="540" y="1426"/>
                    <a:pt x="545" y="1425"/>
                    <a:pt x="549" y="1425"/>
                  </a:cubicBezTo>
                  <a:close/>
                  <a:moveTo>
                    <a:pt x="942" y="1632"/>
                  </a:moveTo>
                  <a:cubicBezTo>
                    <a:pt x="953" y="1632"/>
                    <a:pt x="977" y="1644"/>
                    <a:pt x="989" y="1656"/>
                  </a:cubicBezTo>
                  <a:cubicBezTo>
                    <a:pt x="1001" y="1656"/>
                    <a:pt x="1013" y="1656"/>
                    <a:pt x="1013" y="1668"/>
                  </a:cubicBezTo>
                  <a:lnTo>
                    <a:pt x="1049" y="1704"/>
                  </a:lnTo>
                  <a:cubicBezTo>
                    <a:pt x="1081" y="1725"/>
                    <a:pt x="1065" y="1765"/>
                    <a:pt x="1028" y="1765"/>
                  </a:cubicBezTo>
                  <a:cubicBezTo>
                    <a:pt x="1023" y="1765"/>
                    <a:pt x="1018" y="1764"/>
                    <a:pt x="1013" y="1763"/>
                  </a:cubicBezTo>
                  <a:cubicBezTo>
                    <a:pt x="1013" y="1763"/>
                    <a:pt x="1013" y="1751"/>
                    <a:pt x="1001" y="1751"/>
                  </a:cubicBezTo>
                  <a:cubicBezTo>
                    <a:pt x="977" y="1870"/>
                    <a:pt x="942" y="1989"/>
                    <a:pt x="894" y="2108"/>
                  </a:cubicBezTo>
                  <a:cubicBezTo>
                    <a:pt x="1013" y="2013"/>
                    <a:pt x="1120" y="1906"/>
                    <a:pt x="1239" y="1811"/>
                  </a:cubicBezTo>
                  <a:lnTo>
                    <a:pt x="1203" y="1787"/>
                  </a:lnTo>
                  <a:cubicBezTo>
                    <a:pt x="1194" y="1777"/>
                    <a:pt x="1208" y="1760"/>
                    <a:pt x="1219" y="1760"/>
                  </a:cubicBezTo>
                  <a:cubicBezTo>
                    <a:pt x="1222" y="1760"/>
                    <a:pt x="1225" y="1761"/>
                    <a:pt x="1227" y="1763"/>
                  </a:cubicBezTo>
                  <a:cubicBezTo>
                    <a:pt x="1251" y="1775"/>
                    <a:pt x="1263" y="1787"/>
                    <a:pt x="1287" y="1799"/>
                  </a:cubicBezTo>
                  <a:cubicBezTo>
                    <a:pt x="1299" y="1811"/>
                    <a:pt x="1311" y="1823"/>
                    <a:pt x="1323" y="1834"/>
                  </a:cubicBezTo>
                  <a:lnTo>
                    <a:pt x="1323" y="1846"/>
                  </a:lnTo>
                  <a:cubicBezTo>
                    <a:pt x="1323" y="1846"/>
                    <a:pt x="1311" y="1858"/>
                    <a:pt x="1311" y="1858"/>
                  </a:cubicBezTo>
                  <a:cubicBezTo>
                    <a:pt x="1287" y="1858"/>
                    <a:pt x="1275" y="1846"/>
                    <a:pt x="1263" y="1834"/>
                  </a:cubicBezTo>
                  <a:cubicBezTo>
                    <a:pt x="1156" y="1989"/>
                    <a:pt x="1013" y="2120"/>
                    <a:pt x="870" y="2227"/>
                  </a:cubicBezTo>
                  <a:lnTo>
                    <a:pt x="882" y="2239"/>
                  </a:lnTo>
                  <a:cubicBezTo>
                    <a:pt x="912" y="2259"/>
                    <a:pt x="892" y="2304"/>
                    <a:pt x="863" y="2304"/>
                  </a:cubicBezTo>
                  <a:cubicBezTo>
                    <a:pt x="858" y="2304"/>
                    <a:pt x="852" y="2303"/>
                    <a:pt x="846" y="2299"/>
                  </a:cubicBezTo>
                  <a:cubicBezTo>
                    <a:pt x="822" y="2287"/>
                    <a:pt x="799" y="2275"/>
                    <a:pt x="787" y="2263"/>
                  </a:cubicBezTo>
                  <a:cubicBezTo>
                    <a:pt x="787" y="2251"/>
                    <a:pt x="775" y="2251"/>
                    <a:pt x="775" y="2251"/>
                  </a:cubicBezTo>
                  <a:cubicBezTo>
                    <a:pt x="775" y="2251"/>
                    <a:pt x="763" y="2239"/>
                    <a:pt x="763" y="2239"/>
                  </a:cubicBezTo>
                  <a:lnTo>
                    <a:pt x="727" y="2215"/>
                  </a:lnTo>
                  <a:cubicBezTo>
                    <a:pt x="706" y="2194"/>
                    <a:pt x="723" y="2154"/>
                    <a:pt x="752" y="2154"/>
                  </a:cubicBezTo>
                  <a:cubicBezTo>
                    <a:pt x="755" y="2154"/>
                    <a:pt x="759" y="2155"/>
                    <a:pt x="763" y="2156"/>
                  </a:cubicBezTo>
                  <a:cubicBezTo>
                    <a:pt x="775" y="2168"/>
                    <a:pt x="775" y="2180"/>
                    <a:pt x="787" y="2180"/>
                  </a:cubicBezTo>
                  <a:cubicBezTo>
                    <a:pt x="858" y="2025"/>
                    <a:pt x="906" y="1858"/>
                    <a:pt x="953" y="1692"/>
                  </a:cubicBezTo>
                  <a:lnTo>
                    <a:pt x="942" y="1692"/>
                  </a:lnTo>
                  <a:cubicBezTo>
                    <a:pt x="938" y="1695"/>
                    <a:pt x="935" y="1697"/>
                    <a:pt x="931" y="1697"/>
                  </a:cubicBezTo>
                  <a:cubicBezTo>
                    <a:pt x="923" y="1697"/>
                    <a:pt x="914" y="1688"/>
                    <a:pt x="906" y="1680"/>
                  </a:cubicBezTo>
                  <a:cubicBezTo>
                    <a:pt x="882" y="1656"/>
                    <a:pt x="918" y="1632"/>
                    <a:pt x="942" y="1632"/>
                  </a:cubicBezTo>
                  <a:close/>
                  <a:moveTo>
                    <a:pt x="1465" y="1894"/>
                  </a:moveTo>
                  <a:cubicBezTo>
                    <a:pt x="1513" y="1918"/>
                    <a:pt x="1561" y="1942"/>
                    <a:pt x="1596" y="1977"/>
                  </a:cubicBezTo>
                  <a:lnTo>
                    <a:pt x="1608" y="1989"/>
                  </a:lnTo>
                  <a:cubicBezTo>
                    <a:pt x="1608" y="1989"/>
                    <a:pt x="1608" y="2001"/>
                    <a:pt x="1596" y="2001"/>
                  </a:cubicBezTo>
                  <a:cubicBezTo>
                    <a:pt x="1596" y="2013"/>
                    <a:pt x="1584" y="2013"/>
                    <a:pt x="1573" y="2013"/>
                  </a:cubicBezTo>
                  <a:cubicBezTo>
                    <a:pt x="1549" y="2013"/>
                    <a:pt x="1537" y="2013"/>
                    <a:pt x="1525" y="2001"/>
                  </a:cubicBezTo>
                  <a:cubicBezTo>
                    <a:pt x="1489" y="2073"/>
                    <a:pt x="1465" y="2144"/>
                    <a:pt x="1430" y="2204"/>
                  </a:cubicBezTo>
                  <a:cubicBezTo>
                    <a:pt x="1394" y="2287"/>
                    <a:pt x="1358" y="2370"/>
                    <a:pt x="1323" y="2442"/>
                  </a:cubicBezTo>
                  <a:lnTo>
                    <a:pt x="1334" y="2454"/>
                  </a:lnTo>
                  <a:cubicBezTo>
                    <a:pt x="1354" y="2483"/>
                    <a:pt x="1334" y="2520"/>
                    <a:pt x="1306" y="2520"/>
                  </a:cubicBezTo>
                  <a:cubicBezTo>
                    <a:pt x="1300" y="2520"/>
                    <a:pt x="1294" y="2518"/>
                    <a:pt x="1287" y="2513"/>
                  </a:cubicBezTo>
                  <a:lnTo>
                    <a:pt x="1263" y="2501"/>
                  </a:lnTo>
                  <a:cubicBezTo>
                    <a:pt x="1251" y="2501"/>
                    <a:pt x="1239" y="2489"/>
                    <a:pt x="1239" y="2477"/>
                  </a:cubicBezTo>
                  <a:cubicBezTo>
                    <a:pt x="1203" y="2466"/>
                    <a:pt x="1180" y="2442"/>
                    <a:pt x="1168" y="2406"/>
                  </a:cubicBezTo>
                  <a:cubicBezTo>
                    <a:pt x="1156" y="2394"/>
                    <a:pt x="1168" y="2382"/>
                    <a:pt x="1180" y="2382"/>
                  </a:cubicBezTo>
                  <a:cubicBezTo>
                    <a:pt x="1203" y="2382"/>
                    <a:pt x="1227" y="2394"/>
                    <a:pt x="1251" y="2406"/>
                  </a:cubicBezTo>
                  <a:cubicBezTo>
                    <a:pt x="1287" y="2335"/>
                    <a:pt x="1323" y="2275"/>
                    <a:pt x="1358" y="2215"/>
                  </a:cubicBezTo>
                  <a:cubicBezTo>
                    <a:pt x="1406" y="2144"/>
                    <a:pt x="1442" y="2061"/>
                    <a:pt x="1501" y="1989"/>
                  </a:cubicBezTo>
                  <a:cubicBezTo>
                    <a:pt x="1489" y="1977"/>
                    <a:pt x="1489" y="1977"/>
                    <a:pt x="1489" y="1965"/>
                  </a:cubicBezTo>
                  <a:cubicBezTo>
                    <a:pt x="1465" y="1954"/>
                    <a:pt x="1454" y="1942"/>
                    <a:pt x="1442" y="1930"/>
                  </a:cubicBezTo>
                  <a:cubicBezTo>
                    <a:pt x="1430" y="1918"/>
                    <a:pt x="1442" y="1894"/>
                    <a:pt x="1465" y="1894"/>
                  </a:cubicBezTo>
                  <a:close/>
                  <a:moveTo>
                    <a:pt x="251" y="2049"/>
                  </a:moveTo>
                  <a:cubicBezTo>
                    <a:pt x="453" y="2132"/>
                    <a:pt x="644" y="2275"/>
                    <a:pt x="834" y="2382"/>
                  </a:cubicBezTo>
                  <a:cubicBezTo>
                    <a:pt x="1025" y="2501"/>
                    <a:pt x="1227" y="2608"/>
                    <a:pt x="1418" y="2739"/>
                  </a:cubicBezTo>
                  <a:cubicBezTo>
                    <a:pt x="1418" y="2739"/>
                    <a:pt x="1418" y="2751"/>
                    <a:pt x="1406" y="2751"/>
                  </a:cubicBezTo>
                  <a:cubicBezTo>
                    <a:pt x="1203" y="2644"/>
                    <a:pt x="1013" y="2525"/>
                    <a:pt x="822" y="2418"/>
                  </a:cubicBezTo>
                  <a:cubicBezTo>
                    <a:pt x="632" y="2311"/>
                    <a:pt x="418" y="2204"/>
                    <a:pt x="239" y="2073"/>
                  </a:cubicBezTo>
                  <a:cubicBezTo>
                    <a:pt x="227" y="2061"/>
                    <a:pt x="239" y="2049"/>
                    <a:pt x="251" y="2049"/>
                  </a:cubicBezTo>
                  <a:close/>
                  <a:moveTo>
                    <a:pt x="1898" y="2154"/>
                  </a:moveTo>
                  <a:cubicBezTo>
                    <a:pt x="1901" y="2154"/>
                    <a:pt x="1903" y="2155"/>
                    <a:pt x="1906" y="2156"/>
                  </a:cubicBezTo>
                  <a:cubicBezTo>
                    <a:pt x="1918" y="2168"/>
                    <a:pt x="1930" y="2180"/>
                    <a:pt x="1942" y="2192"/>
                  </a:cubicBezTo>
                  <a:cubicBezTo>
                    <a:pt x="1954" y="2192"/>
                    <a:pt x="1954" y="2192"/>
                    <a:pt x="1965" y="2204"/>
                  </a:cubicBezTo>
                  <a:cubicBezTo>
                    <a:pt x="1989" y="2215"/>
                    <a:pt x="2013" y="2227"/>
                    <a:pt x="2037" y="2251"/>
                  </a:cubicBezTo>
                  <a:cubicBezTo>
                    <a:pt x="2069" y="2262"/>
                    <a:pt x="2053" y="2301"/>
                    <a:pt x="2024" y="2301"/>
                  </a:cubicBezTo>
                  <a:cubicBezTo>
                    <a:pt x="2021" y="2301"/>
                    <a:pt x="2017" y="2300"/>
                    <a:pt x="2013" y="2299"/>
                  </a:cubicBezTo>
                  <a:cubicBezTo>
                    <a:pt x="2013" y="2311"/>
                    <a:pt x="2013" y="2311"/>
                    <a:pt x="2013" y="2311"/>
                  </a:cubicBezTo>
                  <a:cubicBezTo>
                    <a:pt x="1989" y="2299"/>
                    <a:pt x="1977" y="2287"/>
                    <a:pt x="1954" y="2275"/>
                  </a:cubicBezTo>
                  <a:cubicBezTo>
                    <a:pt x="1918" y="2335"/>
                    <a:pt x="1870" y="2406"/>
                    <a:pt x="1823" y="2466"/>
                  </a:cubicBezTo>
                  <a:cubicBezTo>
                    <a:pt x="1787" y="2537"/>
                    <a:pt x="1751" y="2620"/>
                    <a:pt x="1692" y="2680"/>
                  </a:cubicBezTo>
                  <a:cubicBezTo>
                    <a:pt x="1715" y="2704"/>
                    <a:pt x="1739" y="2727"/>
                    <a:pt x="1751" y="2751"/>
                  </a:cubicBezTo>
                  <a:cubicBezTo>
                    <a:pt x="1761" y="2761"/>
                    <a:pt x="1755" y="2778"/>
                    <a:pt x="1740" y="2778"/>
                  </a:cubicBezTo>
                  <a:cubicBezTo>
                    <a:pt x="1736" y="2778"/>
                    <a:pt x="1732" y="2777"/>
                    <a:pt x="1727" y="2775"/>
                  </a:cubicBezTo>
                  <a:cubicBezTo>
                    <a:pt x="1668" y="2739"/>
                    <a:pt x="1620" y="2680"/>
                    <a:pt x="1549" y="2656"/>
                  </a:cubicBezTo>
                  <a:cubicBezTo>
                    <a:pt x="1510" y="2637"/>
                    <a:pt x="1534" y="2587"/>
                    <a:pt x="1569" y="2587"/>
                  </a:cubicBezTo>
                  <a:cubicBezTo>
                    <a:pt x="1578" y="2587"/>
                    <a:pt x="1587" y="2590"/>
                    <a:pt x="1596" y="2596"/>
                  </a:cubicBezTo>
                  <a:cubicBezTo>
                    <a:pt x="1608" y="2608"/>
                    <a:pt x="1632" y="2620"/>
                    <a:pt x="1644" y="2644"/>
                  </a:cubicBezTo>
                  <a:cubicBezTo>
                    <a:pt x="1680" y="2561"/>
                    <a:pt x="1739" y="2489"/>
                    <a:pt x="1787" y="2418"/>
                  </a:cubicBezTo>
                  <a:cubicBezTo>
                    <a:pt x="1823" y="2358"/>
                    <a:pt x="1870" y="2299"/>
                    <a:pt x="1918" y="2251"/>
                  </a:cubicBezTo>
                  <a:cubicBezTo>
                    <a:pt x="1918" y="2239"/>
                    <a:pt x="1906" y="2239"/>
                    <a:pt x="1906" y="2239"/>
                  </a:cubicBezTo>
                  <a:lnTo>
                    <a:pt x="1882" y="2227"/>
                  </a:lnTo>
                  <a:cubicBezTo>
                    <a:pt x="1882" y="2215"/>
                    <a:pt x="1882" y="2215"/>
                    <a:pt x="1870" y="2215"/>
                  </a:cubicBezTo>
                  <a:lnTo>
                    <a:pt x="1870" y="2204"/>
                  </a:lnTo>
                  <a:cubicBezTo>
                    <a:pt x="1849" y="2193"/>
                    <a:pt x="1875" y="2154"/>
                    <a:pt x="1898" y="2154"/>
                  </a:cubicBezTo>
                  <a:close/>
                  <a:moveTo>
                    <a:pt x="1620" y="2989"/>
                  </a:moveTo>
                  <a:cubicBezTo>
                    <a:pt x="1656" y="2989"/>
                    <a:pt x="1656" y="3037"/>
                    <a:pt x="1620" y="3037"/>
                  </a:cubicBezTo>
                  <a:cubicBezTo>
                    <a:pt x="1584" y="3037"/>
                    <a:pt x="1584" y="2989"/>
                    <a:pt x="1620" y="2989"/>
                  </a:cubicBezTo>
                  <a:close/>
                  <a:moveTo>
                    <a:pt x="1739" y="3085"/>
                  </a:moveTo>
                  <a:cubicBezTo>
                    <a:pt x="1775" y="3085"/>
                    <a:pt x="1799" y="3108"/>
                    <a:pt x="1835" y="3120"/>
                  </a:cubicBezTo>
                  <a:lnTo>
                    <a:pt x="1930" y="3168"/>
                  </a:lnTo>
                  <a:cubicBezTo>
                    <a:pt x="1939" y="3178"/>
                    <a:pt x="1933" y="3195"/>
                    <a:pt x="1925" y="3195"/>
                  </a:cubicBezTo>
                  <a:cubicBezTo>
                    <a:pt x="1922" y="3195"/>
                    <a:pt x="1920" y="3194"/>
                    <a:pt x="1918" y="3192"/>
                  </a:cubicBezTo>
                  <a:cubicBezTo>
                    <a:pt x="1882" y="3180"/>
                    <a:pt x="1858" y="3168"/>
                    <a:pt x="1823" y="3144"/>
                  </a:cubicBezTo>
                  <a:cubicBezTo>
                    <a:pt x="1787" y="3132"/>
                    <a:pt x="1763" y="3120"/>
                    <a:pt x="1739" y="3097"/>
                  </a:cubicBezTo>
                  <a:cubicBezTo>
                    <a:pt x="1739" y="3097"/>
                    <a:pt x="1739" y="3085"/>
                    <a:pt x="1739" y="3085"/>
                  </a:cubicBezTo>
                  <a:close/>
                  <a:moveTo>
                    <a:pt x="1846" y="3049"/>
                  </a:moveTo>
                  <a:cubicBezTo>
                    <a:pt x="1977" y="3073"/>
                    <a:pt x="2120" y="3168"/>
                    <a:pt x="2227" y="3251"/>
                  </a:cubicBezTo>
                  <a:cubicBezTo>
                    <a:pt x="2237" y="3261"/>
                    <a:pt x="2231" y="3278"/>
                    <a:pt x="2216" y="3278"/>
                  </a:cubicBezTo>
                  <a:cubicBezTo>
                    <a:pt x="2212" y="3278"/>
                    <a:pt x="2208" y="3277"/>
                    <a:pt x="2204" y="3275"/>
                  </a:cubicBezTo>
                  <a:cubicBezTo>
                    <a:pt x="2144" y="3239"/>
                    <a:pt x="2085" y="3204"/>
                    <a:pt x="2013" y="3168"/>
                  </a:cubicBezTo>
                  <a:lnTo>
                    <a:pt x="2013" y="3180"/>
                  </a:lnTo>
                  <a:cubicBezTo>
                    <a:pt x="1954" y="3144"/>
                    <a:pt x="1894" y="3120"/>
                    <a:pt x="1835" y="3073"/>
                  </a:cubicBezTo>
                  <a:cubicBezTo>
                    <a:pt x="1823" y="3061"/>
                    <a:pt x="1835" y="3049"/>
                    <a:pt x="1846" y="3049"/>
                  </a:cubicBezTo>
                  <a:close/>
                  <a:moveTo>
                    <a:pt x="2351" y="3274"/>
                  </a:moveTo>
                  <a:cubicBezTo>
                    <a:pt x="2361" y="3274"/>
                    <a:pt x="2370" y="3284"/>
                    <a:pt x="2370" y="3299"/>
                  </a:cubicBezTo>
                  <a:cubicBezTo>
                    <a:pt x="2370" y="3311"/>
                    <a:pt x="2382" y="3323"/>
                    <a:pt x="2382" y="3335"/>
                  </a:cubicBezTo>
                  <a:lnTo>
                    <a:pt x="2406" y="3299"/>
                  </a:lnTo>
                  <a:cubicBezTo>
                    <a:pt x="2411" y="3294"/>
                    <a:pt x="2416" y="3291"/>
                    <a:pt x="2421" y="3291"/>
                  </a:cubicBezTo>
                  <a:cubicBezTo>
                    <a:pt x="2428" y="3291"/>
                    <a:pt x="2435" y="3297"/>
                    <a:pt x="2442" y="3311"/>
                  </a:cubicBezTo>
                  <a:lnTo>
                    <a:pt x="2442" y="3323"/>
                  </a:lnTo>
                  <a:cubicBezTo>
                    <a:pt x="2454" y="3311"/>
                    <a:pt x="2454" y="3299"/>
                    <a:pt x="2466" y="3287"/>
                  </a:cubicBezTo>
                  <a:cubicBezTo>
                    <a:pt x="2469" y="3284"/>
                    <a:pt x="2473" y="3282"/>
                    <a:pt x="2476" y="3282"/>
                  </a:cubicBezTo>
                  <a:cubicBezTo>
                    <a:pt x="2483" y="3282"/>
                    <a:pt x="2489" y="3291"/>
                    <a:pt x="2489" y="3299"/>
                  </a:cubicBezTo>
                  <a:cubicBezTo>
                    <a:pt x="2477" y="3335"/>
                    <a:pt x="2466" y="3358"/>
                    <a:pt x="2442" y="3382"/>
                  </a:cubicBezTo>
                  <a:cubicBezTo>
                    <a:pt x="2442" y="3406"/>
                    <a:pt x="2442" y="3418"/>
                    <a:pt x="2430" y="3430"/>
                  </a:cubicBezTo>
                  <a:cubicBezTo>
                    <a:pt x="2423" y="3437"/>
                    <a:pt x="2416" y="3440"/>
                    <a:pt x="2410" y="3440"/>
                  </a:cubicBezTo>
                  <a:cubicBezTo>
                    <a:pt x="2395" y="3440"/>
                    <a:pt x="2386" y="3423"/>
                    <a:pt x="2394" y="3406"/>
                  </a:cubicBezTo>
                  <a:cubicBezTo>
                    <a:pt x="2394" y="3394"/>
                    <a:pt x="2394" y="3394"/>
                    <a:pt x="2406" y="3383"/>
                  </a:cubicBezTo>
                  <a:lnTo>
                    <a:pt x="2406" y="3383"/>
                  </a:lnTo>
                  <a:lnTo>
                    <a:pt x="2394" y="3394"/>
                  </a:lnTo>
                  <a:cubicBezTo>
                    <a:pt x="2387" y="3401"/>
                    <a:pt x="2376" y="3408"/>
                    <a:pt x="2366" y="3408"/>
                  </a:cubicBezTo>
                  <a:cubicBezTo>
                    <a:pt x="2359" y="3408"/>
                    <a:pt x="2352" y="3404"/>
                    <a:pt x="2346" y="3394"/>
                  </a:cubicBezTo>
                  <a:cubicBezTo>
                    <a:pt x="2346" y="3382"/>
                    <a:pt x="2346" y="3370"/>
                    <a:pt x="2335" y="3370"/>
                  </a:cubicBezTo>
                  <a:cubicBezTo>
                    <a:pt x="2335" y="3376"/>
                    <a:pt x="2326" y="3379"/>
                    <a:pt x="2317" y="3379"/>
                  </a:cubicBezTo>
                  <a:cubicBezTo>
                    <a:pt x="2308" y="3379"/>
                    <a:pt x="2299" y="3376"/>
                    <a:pt x="2299" y="3370"/>
                  </a:cubicBezTo>
                  <a:cubicBezTo>
                    <a:pt x="2287" y="3347"/>
                    <a:pt x="2275" y="3323"/>
                    <a:pt x="2263" y="3299"/>
                  </a:cubicBezTo>
                  <a:lnTo>
                    <a:pt x="2275" y="3299"/>
                  </a:lnTo>
                  <a:cubicBezTo>
                    <a:pt x="2267" y="3291"/>
                    <a:pt x="2270" y="3282"/>
                    <a:pt x="2277" y="3282"/>
                  </a:cubicBezTo>
                  <a:cubicBezTo>
                    <a:pt x="2280" y="3282"/>
                    <a:pt x="2283" y="3284"/>
                    <a:pt x="2287" y="3287"/>
                  </a:cubicBezTo>
                  <a:cubicBezTo>
                    <a:pt x="2299" y="3287"/>
                    <a:pt x="2311" y="3299"/>
                    <a:pt x="2323" y="3311"/>
                  </a:cubicBezTo>
                  <a:cubicBezTo>
                    <a:pt x="2323" y="3299"/>
                    <a:pt x="2323" y="3299"/>
                    <a:pt x="2335" y="3287"/>
                  </a:cubicBezTo>
                  <a:cubicBezTo>
                    <a:pt x="2339" y="3278"/>
                    <a:pt x="2345" y="3274"/>
                    <a:pt x="2351" y="3274"/>
                  </a:cubicBezTo>
                  <a:close/>
                  <a:moveTo>
                    <a:pt x="1275" y="1"/>
                  </a:moveTo>
                  <a:cubicBezTo>
                    <a:pt x="1144" y="191"/>
                    <a:pt x="1001" y="370"/>
                    <a:pt x="894" y="584"/>
                  </a:cubicBezTo>
                  <a:cubicBezTo>
                    <a:pt x="751" y="846"/>
                    <a:pt x="608" y="1108"/>
                    <a:pt x="453" y="1358"/>
                  </a:cubicBezTo>
                  <a:cubicBezTo>
                    <a:pt x="299" y="1608"/>
                    <a:pt x="156" y="1858"/>
                    <a:pt x="1" y="2096"/>
                  </a:cubicBezTo>
                  <a:cubicBezTo>
                    <a:pt x="251" y="2168"/>
                    <a:pt x="477" y="2275"/>
                    <a:pt x="680" y="2430"/>
                  </a:cubicBezTo>
                  <a:cubicBezTo>
                    <a:pt x="727" y="2466"/>
                    <a:pt x="775" y="2513"/>
                    <a:pt x="811" y="2561"/>
                  </a:cubicBezTo>
                  <a:cubicBezTo>
                    <a:pt x="906" y="2656"/>
                    <a:pt x="977" y="2763"/>
                    <a:pt x="1037" y="2894"/>
                  </a:cubicBezTo>
                  <a:cubicBezTo>
                    <a:pt x="1275" y="3382"/>
                    <a:pt x="1215" y="3942"/>
                    <a:pt x="1061" y="4442"/>
                  </a:cubicBezTo>
                  <a:cubicBezTo>
                    <a:pt x="1061" y="4442"/>
                    <a:pt x="1061" y="4442"/>
                    <a:pt x="1049" y="4454"/>
                  </a:cubicBezTo>
                  <a:cubicBezTo>
                    <a:pt x="1227" y="4478"/>
                    <a:pt x="1430" y="4561"/>
                    <a:pt x="1501" y="4740"/>
                  </a:cubicBezTo>
                  <a:cubicBezTo>
                    <a:pt x="1561" y="4906"/>
                    <a:pt x="1465" y="5061"/>
                    <a:pt x="1287" y="5073"/>
                  </a:cubicBezTo>
                  <a:cubicBezTo>
                    <a:pt x="1227" y="5097"/>
                    <a:pt x="1156" y="5121"/>
                    <a:pt x="1096" y="5144"/>
                  </a:cubicBezTo>
                  <a:cubicBezTo>
                    <a:pt x="1120" y="5180"/>
                    <a:pt x="1144" y="5228"/>
                    <a:pt x="1168" y="5275"/>
                  </a:cubicBezTo>
                  <a:cubicBezTo>
                    <a:pt x="1215" y="5371"/>
                    <a:pt x="1275" y="5478"/>
                    <a:pt x="1287" y="5585"/>
                  </a:cubicBezTo>
                  <a:cubicBezTo>
                    <a:pt x="1442" y="5394"/>
                    <a:pt x="1584" y="5180"/>
                    <a:pt x="1715" y="4978"/>
                  </a:cubicBezTo>
                  <a:cubicBezTo>
                    <a:pt x="1930" y="4656"/>
                    <a:pt x="2120" y="4311"/>
                    <a:pt x="2299" y="3966"/>
                  </a:cubicBezTo>
                  <a:cubicBezTo>
                    <a:pt x="2275" y="3954"/>
                    <a:pt x="2239" y="3942"/>
                    <a:pt x="2227" y="3918"/>
                  </a:cubicBezTo>
                  <a:cubicBezTo>
                    <a:pt x="2216" y="3918"/>
                    <a:pt x="2216" y="3918"/>
                    <a:pt x="2216" y="3906"/>
                  </a:cubicBezTo>
                  <a:cubicBezTo>
                    <a:pt x="2204" y="3906"/>
                    <a:pt x="2204" y="3894"/>
                    <a:pt x="2204" y="3894"/>
                  </a:cubicBezTo>
                  <a:cubicBezTo>
                    <a:pt x="2192" y="3859"/>
                    <a:pt x="2204" y="3835"/>
                    <a:pt x="2216" y="3799"/>
                  </a:cubicBezTo>
                  <a:cubicBezTo>
                    <a:pt x="2227" y="3739"/>
                    <a:pt x="2239" y="3680"/>
                    <a:pt x="2239" y="3620"/>
                  </a:cubicBezTo>
                  <a:cubicBezTo>
                    <a:pt x="2192" y="3597"/>
                    <a:pt x="2144" y="3573"/>
                    <a:pt x="2085" y="3549"/>
                  </a:cubicBezTo>
                  <a:cubicBezTo>
                    <a:pt x="2013" y="3537"/>
                    <a:pt x="1930" y="3549"/>
                    <a:pt x="1858" y="3525"/>
                  </a:cubicBezTo>
                  <a:cubicBezTo>
                    <a:pt x="1799" y="3501"/>
                    <a:pt x="1751" y="3454"/>
                    <a:pt x="1715" y="3394"/>
                  </a:cubicBezTo>
                  <a:lnTo>
                    <a:pt x="1715" y="3406"/>
                  </a:lnTo>
                  <a:cubicBezTo>
                    <a:pt x="1704" y="3668"/>
                    <a:pt x="1799" y="3882"/>
                    <a:pt x="1858" y="4132"/>
                  </a:cubicBezTo>
                  <a:cubicBezTo>
                    <a:pt x="1870" y="4204"/>
                    <a:pt x="1870" y="4263"/>
                    <a:pt x="1870" y="4323"/>
                  </a:cubicBezTo>
                  <a:cubicBezTo>
                    <a:pt x="1882" y="4371"/>
                    <a:pt x="1882" y="4418"/>
                    <a:pt x="1894" y="4466"/>
                  </a:cubicBezTo>
                  <a:cubicBezTo>
                    <a:pt x="1894" y="4537"/>
                    <a:pt x="1894" y="4656"/>
                    <a:pt x="1823" y="4704"/>
                  </a:cubicBezTo>
                  <a:lnTo>
                    <a:pt x="1811" y="4704"/>
                  </a:lnTo>
                  <a:cubicBezTo>
                    <a:pt x="1811" y="4716"/>
                    <a:pt x="1811" y="4716"/>
                    <a:pt x="1811" y="4728"/>
                  </a:cubicBezTo>
                  <a:cubicBezTo>
                    <a:pt x="1811" y="4728"/>
                    <a:pt x="1799" y="4740"/>
                    <a:pt x="1787" y="4740"/>
                  </a:cubicBezTo>
                  <a:cubicBezTo>
                    <a:pt x="1787" y="4740"/>
                    <a:pt x="1775" y="4728"/>
                    <a:pt x="1775" y="4728"/>
                  </a:cubicBezTo>
                  <a:cubicBezTo>
                    <a:pt x="1769" y="4729"/>
                    <a:pt x="1762" y="4730"/>
                    <a:pt x="1756" y="4730"/>
                  </a:cubicBezTo>
                  <a:cubicBezTo>
                    <a:pt x="1674" y="4730"/>
                    <a:pt x="1572" y="4601"/>
                    <a:pt x="1561" y="4513"/>
                  </a:cubicBezTo>
                  <a:cubicBezTo>
                    <a:pt x="1525" y="4335"/>
                    <a:pt x="1608" y="4120"/>
                    <a:pt x="1620" y="3942"/>
                  </a:cubicBezTo>
                  <a:cubicBezTo>
                    <a:pt x="1620" y="3894"/>
                    <a:pt x="1620" y="3847"/>
                    <a:pt x="1632" y="3799"/>
                  </a:cubicBezTo>
                  <a:cubicBezTo>
                    <a:pt x="1632" y="3775"/>
                    <a:pt x="1632" y="3751"/>
                    <a:pt x="1632" y="3728"/>
                  </a:cubicBezTo>
                  <a:cubicBezTo>
                    <a:pt x="1632" y="3549"/>
                    <a:pt x="1632" y="3382"/>
                    <a:pt x="1632" y="3204"/>
                  </a:cubicBezTo>
                  <a:cubicBezTo>
                    <a:pt x="1632" y="3186"/>
                    <a:pt x="1645" y="3175"/>
                    <a:pt x="1656" y="3175"/>
                  </a:cubicBezTo>
                  <a:cubicBezTo>
                    <a:pt x="1661" y="3175"/>
                    <a:pt x="1665" y="3177"/>
                    <a:pt x="1668" y="3180"/>
                  </a:cubicBezTo>
                  <a:cubicBezTo>
                    <a:pt x="1811" y="3251"/>
                    <a:pt x="1942" y="3311"/>
                    <a:pt x="2085" y="3382"/>
                  </a:cubicBezTo>
                  <a:cubicBezTo>
                    <a:pt x="2180" y="3430"/>
                    <a:pt x="2382" y="3489"/>
                    <a:pt x="2454" y="3573"/>
                  </a:cubicBezTo>
                  <a:cubicBezTo>
                    <a:pt x="2466" y="3573"/>
                    <a:pt x="2466" y="3585"/>
                    <a:pt x="2466" y="3585"/>
                  </a:cubicBezTo>
                  <a:cubicBezTo>
                    <a:pt x="2597" y="3311"/>
                    <a:pt x="2704" y="3025"/>
                    <a:pt x="2799" y="2739"/>
                  </a:cubicBezTo>
                  <a:cubicBezTo>
                    <a:pt x="2573" y="2739"/>
                    <a:pt x="2299" y="2632"/>
                    <a:pt x="2108" y="2525"/>
                  </a:cubicBezTo>
                  <a:cubicBezTo>
                    <a:pt x="2096" y="2513"/>
                    <a:pt x="2108" y="2513"/>
                    <a:pt x="2108" y="2513"/>
                  </a:cubicBezTo>
                  <a:cubicBezTo>
                    <a:pt x="2239" y="2537"/>
                    <a:pt x="2370" y="2585"/>
                    <a:pt x="2513" y="2608"/>
                  </a:cubicBezTo>
                  <a:cubicBezTo>
                    <a:pt x="2585" y="2632"/>
                    <a:pt x="2680" y="2644"/>
                    <a:pt x="2751" y="2668"/>
                  </a:cubicBezTo>
                  <a:cubicBezTo>
                    <a:pt x="2692" y="2608"/>
                    <a:pt x="2620" y="2549"/>
                    <a:pt x="2573" y="2477"/>
                  </a:cubicBezTo>
                  <a:cubicBezTo>
                    <a:pt x="2543" y="2429"/>
                    <a:pt x="2586" y="2388"/>
                    <a:pt x="2629" y="2388"/>
                  </a:cubicBezTo>
                  <a:cubicBezTo>
                    <a:pt x="2638" y="2388"/>
                    <a:pt x="2647" y="2390"/>
                    <a:pt x="2656" y="2394"/>
                  </a:cubicBezTo>
                  <a:cubicBezTo>
                    <a:pt x="2811" y="2477"/>
                    <a:pt x="2942" y="2620"/>
                    <a:pt x="3085" y="2739"/>
                  </a:cubicBezTo>
                  <a:cubicBezTo>
                    <a:pt x="3239" y="2870"/>
                    <a:pt x="3406" y="3001"/>
                    <a:pt x="3573" y="3132"/>
                  </a:cubicBezTo>
                  <a:cubicBezTo>
                    <a:pt x="3787" y="3311"/>
                    <a:pt x="4001" y="3478"/>
                    <a:pt x="4216" y="3644"/>
                  </a:cubicBezTo>
                  <a:cubicBezTo>
                    <a:pt x="3966" y="3311"/>
                    <a:pt x="3704" y="2977"/>
                    <a:pt x="3442" y="2644"/>
                  </a:cubicBezTo>
                  <a:cubicBezTo>
                    <a:pt x="2751" y="1739"/>
                    <a:pt x="2025" y="870"/>
                    <a:pt x="1275"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3288500" y="1577400"/>
              <a:ext cx="900" cy="1525"/>
            </a:xfrm>
            <a:custGeom>
              <a:rect b="b" l="l" r="r" t="t"/>
              <a:pathLst>
                <a:path extrusionOk="0" h="61" w="36">
                  <a:moveTo>
                    <a:pt x="0" y="1"/>
                  </a:moveTo>
                  <a:lnTo>
                    <a:pt x="0" y="25"/>
                  </a:lnTo>
                  <a:cubicBezTo>
                    <a:pt x="12" y="37"/>
                    <a:pt x="24" y="48"/>
                    <a:pt x="36" y="60"/>
                  </a:cubicBezTo>
                  <a:cubicBezTo>
                    <a:pt x="36" y="48"/>
                    <a:pt x="36" y="37"/>
                    <a:pt x="36" y="37"/>
                  </a:cubicBezTo>
                  <a:cubicBezTo>
                    <a:pt x="24" y="25"/>
                    <a:pt x="12" y="13"/>
                    <a:pt x="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3288800" y="1578900"/>
              <a:ext cx="600" cy="1800"/>
            </a:xfrm>
            <a:custGeom>
              <a:rect b="b" l="l" r="r" t="t"/>
              <a:pathLst>
                <a:path extrusionOk="0" h="72" w="24">
                  <a:moveTo>
                    <a:pt x="0" y="0"/>
                  </a:moveTo>
                  <a:lnTo>
                    <a:pt x="0" y="36"/>
                  </a:lnTo>
                  <a:cubicBezTo>
                    <a:pt x="12" y="48"/>
                    <a:pt x="24" y="60"/>
                    <a:pt x="24" y="72"/>
                  </a:cubicBezTo>
                  <a:lnTo>
                    <a:pt x="24" y="72"/>
                  </a:lnTo>
                  <a:cubicBezTo>
                    <a:pt x="24" y="60"/>
                    <a:pt x="12" y="36"/>
                    <a:pt x="12" y="24"/>
                  </a:cubicBezTo>
                  <a:cubicBezTo>
                    <a:pt x="12" y="24"/>
                    <a:pt x="12" y="12"/>
                    <a:pt x="12" y="12"/>
                  </a:cubicBezTo>
                  <a:cubicBezTo>
                    <a:pt x="12" y="12"/>
                    <a:pt x="0" y="0"/>
                    <a:pt x="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3302475" y="1569675"/>
              <a:ext cx="925" cy="3875"/>
            </a:xfrm>
            <a:custGeom>
              <a:rect b="b" l="l" r="r" t="t"/>
              <a:pathLst>
                <a:path extrusionOk="0" h="155" w="37">
                  <a:moveTo>
                    <a:pt x="1" y="0"/>
                  </a:moveTo>
                  <a:cubicBezTo>
                    <a:pt x="1" y="12"/>
                    <a:pt x="1" y="24"/>
                    <a:pt x="1" y="48"/>
                  </a:cubicBezTo>
                  <a:cubicBezTo>
                    <a:pt x="13" y="72"/>
                    <a:pt x="13" y="95"/>
                    <a:pt x="13" y="119"/>
                  </a:cubicBezTo>
                  <a:cubicBezTo>
                    <a:pt x="25" y="131"/>
                    <a:pt x="25" y="131"/>
                    <a:pt x="37" y="155"/>
                  </a:cubicBezTo>
                  <a:lnTo>
                    <a:pt x="37" y="131"/>
                  </a:lnTo>
                  <a:cubicBezTo>
                    <a:pt x="25" y="84"/>
                    <a:pt x="25" y="48"/>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3287600" y="1591400"/>
              <a:ext cx="2400" cy="2100"/>
            </a:xfrm>
            <a:custGeom>
              <a:rect b="b" l="l" r="r" t="t"/>
              <a:pathLst>
                <a:path extrusionOk="0" h="84" w="96">
                  <a:moveTo>
                    <a:pt x="1" y="0"/>
                  </a:moveTo>
                  <a:lnTo>
                    <a:pt x="1" y="0"/>
                  </a:lnTo>
                  <a:cubicBezTo>
                    <a:pt x="12" y="24"/>
                    <a:pt x="12" y="48"/>
                    <a:pt x="12" y="72"/>
                  </a:cubicBezTo>
                  <a:lnTo>
                    <a:pt x="60" y="72"/>
                  </a:lnTo>
                  <a:cubicBezTo>
                    <a:pt x="72" y="84"/>
                    <a:pt x="84" y="84"/>
                    <a:pt x="96" y="84"/>
                  </a:cubicBezTo>
                  <a:lnTo>
                    <a:pt x="1"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3287300" y="1589325"/>
              <a:ext cx="3600" cy="4175"/>
            </a:xfrm>
            <a:custGeom>
              <a:rect b="b" l="l" r="r" t="t"/>
              <a:pathLst>
                <a:path extrusionOk="0" h="167" w="144">
                  <a:moveTo>
                    <a:pt x="144" y="107"/>
                  </a:moveTo>
                  <a:cubicBezTo>
                    <a:pt x="144" y="110"/>
                    <a:pt x="143" y="113"/>
                    <a:pt x="143" y="115"/>
                  </a:cubicBezTo>
                  <a:lnTo>
                    <a:pt x="143" y="115"/>
                  </a:lnTo>
                  <a:cubicBezTo>
                    <a:pt x="144" y="114"/>
                    <a:pt x="144" y="111"/>
                    <a:pt x="144" y="107"/>
                  </a:cubicBezTo>
                  <a:close/>
                  <a:moveTo>
                    <a:pt x="1" y="0"/>
                  </a:moveTo>
                  <a:cubicBezTo>
                    <a:pt x="1" y="12"/>
                    <a:pt x="1" y="24"/>
                    <a:pt x="13" y="48"/>
                  </a:cubicBezTo>
                  <a:lnTo>
                    <a:pt x="132" y="167"/>
                  </a:lnTo>
                  <a:cubicBezTo>
                    <a:pt x="132" y="146"/>
                    <a:pt x="141" y="134"/>
                    <a:pt x="143" y="115"/>
                  </a:cubicBezTo>
                  <a:lnTo>
                    <a:pt x="143" y="115"/>
                  </a:lnTo>
                  <a:cubicBezTo>
                    <a:pt x="143" y="116"/>
                    <a:pt x="143" y="116"/>
                    <a:pt x="142" y="116"/>
                  </a:cubicBezTo>
                  <a:cubicBezTo>
                    <a:pt x="141" y="116"/>
                    <a:pt x="138" y="113"/>
                    <a:pt x="132" y="107"/>
                  </a:cubicBezTo>
                  <a:cubicBezTo>
                    <a:pt x="108" y="83"/>
                    <a:pt x="72" y="60"/>
                    <a:pt x="48" y="36"/>
                  </a:cubicBezTo>
                  <a:cubicBezTo>
                    <a:pt x="36" y="24"/>
                    <a:pt x="13" y="12"/>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3036075" y="1224100"/>
              <a:ext cx="9250" cy="16675"/>
            </a:xfrm>
            <a:custGeom>
              <a:rect b="b" l="l" r="r" t="t"/>
              <a:pathLst>
                <a:path extrusionOk="0" h="667" w="370">
                  <a:moveTo>
                    <a:pt x="370" y="0"/>
                  </a:moveTo>
                  <a:lnTo>
                    <a:pt x="370" y="0"/>
                  </a:lnTo>
                  <a:cubicBezTo>
                    <a:pt x="358" y="48"/>
                    <a:pt x="346" y="83"/>
                    <a:pt x="322" y="119"/>
                  </a:cubicBezTo>
                  <a:cubicBezTo>
                    <a:pt x="251" y="238"/>
                    <a:pt x="132" y="333"/>
                    <a:pt x="1" y="405"/>
                  </a:cubicBezTo>
                  <a:cubicBezTo>
                    <a:pt x="36" y="417"/>
                    <a:pt x="60" y="417"/>
                    <a:pt x="96" y="429"/>
                  </a:cubicBezTo>
                  <a:cubicBezTo>
                    <a:pt x="215" y="476"/>
                    <a:pt x="310" y="560"/>
                    <a:pt x="358" y="667"/>
                  </a:cubicBezTo>
                  <a:cubicBezTo>
                    <a:pt x="358" y="441"/>
                    <a:pt x="370" y="226"/>
                    <a:pt x="37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3534050" y="1822675"/>
              <a:ext cx="65825" cy="112250"/>
            </a:xfrm>
            <a:custGeom>
              <a:rect b="b" l="l" r="r" t="t"/>
              <a:pathLst>
                <a:path extrusionOk="0" h="4490" w="2633">
                  <a:moveTo>
                    <a:pt x="1181" y="2877"/>
                  </a:moveTo>
                  <a:cubicBezTo>
                    <a:pt x="1185" y="2877"/>
                    <a:pt x="1188" y="2878"/>
                    <a:pt x="1192" y="2882"/>
                  </a:cubicBezTo>
                  <a:cubicBezTo>
                    <a:pt x="1263" y="3001"/>
                    <a:pt x="1323" y="3144"/>
                    <a:pt x="1382" y="3275"/>
                  </a:cubicBezTo>
                  <a:cubicBezTo>
                    <a:pt x="1382" y="3292"/>
                    <a:pt x="1369" y="3303"/>
                    <a:pt x="1358" y="3303"/>
                  </a:cubicBezTo>
                  <a:cubicBezTo>
                    <a:pt x="1354" y="3303"/>
                    <a:pt x="1350" y="3302"/>
                    <a:pt x="1346" y="3299"/>
                  </a:cubicBezTo>
                  <a:cubicBezTo>
                    <a:pt x="1287" y="3168"/>
                    <a:pt x="1215" y="3037"/>
                    <a:pt x="1168" y="2894"/>
                  </a:cubicBezTo>
                  <a:cubicBezTo>
                    <a:pt x="1168" y="2885"/>
                    <a:pt x="1174" y="2877"/>
                    <a:pt x="1181" y="2877"/>
                  </a:cubicBezTo>
                  <a:close/>
                  <a:moveTo>
                    <a:pt x="1075" y="3106"/>
                  </a:moveTo>
                  <a:cubicBezTo>
                    <a:pt x="1080" y="3106"/>
                    <a:pt x="1084" y="3110"/>
                    <a:pt x="1084" y="3120"/>
                  </a:cubicBezTo>
                  <a:cubicBezTo>
                    <a:pt x="1180" y="3394"/>
                    <a:pt x="1299" y="3656"/>
                    <a:pt x="1477" y="3894"/>
                  </a:cubicBezTo>
                  <a:cubicBezTo>
                    <a:pt x="1477" y="3902"/>
                    <a:pt x="1471" y="3911"/>
                    <a:pt x="1468" y="3911"/>
                  </a:cubicBezTo>
                  <a:cubicBezTo>
                    <a:pt x="1466" y="3911"/>
                    <a:pt x="1465" y="3909"/>
                    <a:pt x="1465" y="3906"/>
                  </a:cubicBezTo>
                  <a:cubicBezTo>
                    <a:pt x="1275" y="3668"/>
                    <a:pt x="1144" y="3418"/>
                    <a:pt x="1061" y="3120"/>
                  </a:cubicBezTo>
                  <a:cubicBezTo>
                    <a:pt x="1061" y="3113"/>
                    <a:pt x="1069" y="3106"/>
                    <a:pt x="1075" y="3106"/>
                  </a:cubicBezTo>
                  <a:close/>
                  <a:moveTo>
                    <a:pt x="930" y="1"/>
                  </a:moveTo>
                  <a:cubicBezTo>
                    <a:pt x="751" y="1120"/>
                    <a:pt x="537" y="2263"/>
                    <a:pt x="203" y="3358"/>
                  </a:cubicBezTo>
                  <a:cubicBezTo>
                    <a:pt x="180" y="3453"/>
                    <a:pt x="156" y="3560"/>
                    <a:pt x="132" y="3656"/>
                  </a:cubicBezTo>
                  <a:cubicBezTo>
                    <a:pt x="132" y="3668"/>
                    <a:pt x="132" y="3680"/>
                    <a:pt x="132" y="3691"/>
                  </a:cubicBezTo>
                  <a:lnTo>
                    <a:pt x="144" y="3691"/>
                  </a:lnTo>
                  <a:cubicBezTo>
                    <a:pt x="168" y="3691"/>
                    <a:pt x="180" y="3739"/>
                    <a:pt x="144" y="3751"/>
                  </a:cubicBezTo>
                  <a:lnTo>
                    <a:pt x="120" y="3751"/>
                  </a:lnTo>
                  <a:cubicBezTo>
                    <a:pt x="72" y="3953"/>
                    <a:pt x="1" y="4251"/>
                    <a:pt x="37" y="4477"/>
                  </a:cubicBezTo>
                  <a:lnTo>
                    <a:pt x="1215" y="4477"/>
                  </a:lnTo>
                  <a:cubicBezTo>
                    <a:pt x="882" y="4037"/>
                    <a:pt x="656" y="3501"/>
                    <a:pt x="620" y="2953"/>
                  </a:cubicBezTo>
                  <a:cubicBezTo>
                    <a:pt x="620" y="2941"/>
                    <a:pt x="629" y="2935"/>
                    <a:pt x="639" y="2935"/>
                  </a:cubicBezTo>
                  <a:cubicBezTo>
                    <a:pt x="650" y="2935"/>
                    <a:pt x="662" y="2941"/>
                    <a:pt x="668" y="2953"/>
                  </a:cubicBezTo>
                  <a:cubicBezTo>
                    <a:pt x="834" y="3513"/>
                    <a:pt x="1037" y="4025"/>
                    <a:pt x="1346" y="4477"/>
                  </a:cubicBezTo>
                  <a:lnTo>
                    <a:pt x="1549" y="4477"/>
                  </a:lnTo>
                  <a:cubicBezTo>
                    <a:pt x="1418" y="4322"/>
                    <a:pt x="1299" y="4144"/>
                    <a:pt x="1203" y="3965"/>
                  </a:cubicBezTo>
                  <a:cubicBezTo>
                    <a:pt x="1013" y="3644"/>
                    <a:pt x="811" y="3239"/>
                    <a:pt x="787" y="2858"/>
                  </a:cubicBezTo>
                  <a:cubicBezTo>
                    <a:pt x="787" y="2852"/>
                    <a:pt x="793" y="2849"/>
                    <a:pt x="799" y="2849"/>
                  </a:cubicBezTo>
                  <a:cubicBezTo>
                    <a:pt x="805" y="2849"/>
                    <a:pt x="811" y="2852"/>
                    <a:pt x="811" y="2858"/>
                  </a:cubicBezTo>
                  <a:cubicBezTo>
                    <a:pt x="882" y="3013"/>
                    <a:pt x="918" y="3191"/>
                    <a:pt x="977" y="3358"/>
                  </a:cubicBezTo>
                  <a:cubicBezTo>
                    <a:pt x="1049" y="3560"/>
                    <a:pt x="1132" y="3751"/>
                    <a:pt x="1239" y="3941"/>
                  </a:cubicBezTo>
                  <a:cubicBezTo>
                    <a:pt x="1334" y="4132"/>
                    <a:pt x="1453" y="4311"/>
                    <a:pt x="1584" y="4477"/>
                  </a:cubicBezTo>
                  <a:lnTo>
                    <a:pt x="2625" y="4477"/>
                  </a:lnTo>
                  <a:cubicBezTo>
                    <a:pt x="2544" y="4338"/>
                    <a:pt x="2463" y="4199"/>
                    <a:pt x="2370" y="4061"/>
                  </a:cubicBezTo>
                  <a:cubicBezTo>
                    <a:pt x="2001" y="3465"/>
                    <a:pt x="1608" y="2882"/>
                    <a:pt x="1382" y="2215"/>
                  </a:cubicBezTo>
                  <a:cubicBezTo>
                    <a:pt x="1132" y="1501"/>
                    <a:pt x="1013" y="751"/>
                    <a:pt x="930" y="1"/>
                  </a:cubicBezTo>
                  <a:close/>
                  <a:moveTo>
                    <a:pt x="2625" y="4477"/>
                  </a:moveTo>
                  <a:cubicBezTo>
                    <a:pt x="2628" y="4481"/>
                    <a:pt x="2630" y="4485"/>
                    <a:pt x="2632" y="4489"/>
                  </a:cubicBezTo>
                  <a:lnTo>
                    <a:pt x="2632" y="4477"/>
                  </a:ln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3498650" y="1839900"/>
              <a:ext cx="4175" cy="4275"/>
            </a:xfrm>
            <a:custGeom>
              <a:rect b="b" l="l" r="r" t="t"/>
              <a:pathLst>
                <a:path extrusionOk="0" h="171" w="167">
                  <a:moveTo>
                    <a:pt x="89" y="0"/>
                  </a:moveTo>
                  <a:cubicBezTo>
                    <a:pt x="38" y="0"/>
                    <a:pt x="0" y="43"/>
                    <a:pt x="0" y="85"/>
                  </a:cubicBezTo>
                  <a:cubicBezTo>
                    <a:pt x="0" y="138"/>
                    <a:pt x="32" y="171"/>
                    <a:pt x="72" y="171"/>
                  </a:cubicBezTo>
                  <a:cubicBezTo>
                    <a:pt x="87" y="171"/>
                    <a:pt x="103" y="166"/>
                    <a:pt x="119" y="157"/>
                  </a:cubicBezTo>
                  <a:cubicBezTo>
                    <a:pt x="131" y="157"/>
                    <a:pt x="143" y="145"/>
                    <a:pt x="143" y="145"/>
                  </a:cubicBezTo>
                  <a:cubicBezTo>
                    <a:pt x="107" y="109"/>
                    <a:pt x="119" y="50"/>
                    <a:pt x="167" y="38"/>
                  </a:cubicBezTo>
                  <a:cubicBezTo>
                    <a:pt x="143" y="26"/>
                    <a:pt x="131" y="14"/>
                    <a:pt x="107" y="2"/>
                  </a:cubicBezTo>
                  <a:cubicBezTo>
                    <a:pt x="101" y="1"/>
                    <a:pt x="95" y="0"/>
                    <a:pt x="89"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3334325" y="1230900"/>
              <a:ext cx="4650" cy="5125"/>
            </a:xfrm>
            <a:custGeom>
              <a:rect b="b" l="l" r="r" t="t"/>
              <a:pathLst>
                <a:path extrusionOk="0" h="205" w="186">
                  <a:moveTo>
                    <a:pt x="176" y="0"/>
                  </a:moveTo>
                  <a:cubicBezTo>
                    <a:pt x="168" y="0"/>
                    <a:pt x="154" y="9"/>
                    <a:pt x="132" y="26"/>
                  </a:cubicBezTo>
                  <a:cubicBezTo>
                    <a:pt x="60" y="61"/>
                    <a:pt x="25" y="133"/>
                    <a:pt x="1" y="204"/>
                  </a:cubicBezTo>
                  <a:cubicBezTo>
                    <a:pt x="60" y="192"/>
                    <a:pt x="120" y="192"/>
                    <a:pt x="168" y="181"/>
                  </a:cubicBezTo>
                  <a:cubicBezTo>
                    <a:pt x="179" y="133"/>
                    <a:pt x="179" y="85"/>
                    <a:pt x="179" y="38"/>
                  </a:cubicBezTo>
                  <a:cubicBezTo>
                    <a:pt x="186" y="12"/>
                    <a:pt x="185" y="0"/>
                    <a:pt x="17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3521550" y="1797375"/>
              <a:ext cx="40225" cy="32475"/>
            </a:xfrm>
            <a:custGeom>
              <a:rect b="b" l="l" r="r" t="t"/>
              <a:pathLst>
                <a:path extrusionOk="0" h="1299" w="1609">
                  <a:moveTo>
                    <a:pt x="1525" y="0"/>
                  </a:moveTo>
                  <a:cubicBezTo>
                    <a:pt x="1477" y="120"/>
                    <a:pt x="1394" y="239"/>
                    <a:pt x="1287" y="322"/>
                  </a:cubicBezTo>
                  <a:cubicBezTo>
                    <a:pt x="989" y="560"/>
                    <a:pt x="560" y="643"/>
                    <a:pt x="191" y="691"/>
                  </a:cubicBezTo>
                  <a:cubicBezTo>
                    <a:pt x="168" y="691"/>
                    <a:pt x="132" y="691"/>
                    <a:pt x="108" y="703"/>
                  </a:cubicBezTo>
                  <a:cubicBezTo>
                    <a:pt x="144" y="882"/>
                    <a:pt x="84" y="1155"/>
                    <a:pt x="1" y="1298"/>
                  </a:cubicBezTo>
                  <a:cubicBezTo>
                    <a:pt x="370" y="1274"/>
                    <a:pt x="787" y="1227"/>
                    <a:pt x="1120" y="1036"/>
                  </a:cubicBezTo>
                  <a:cubicBezTo>
                    <a:pt x="1239" y="953"/>
                    <a:pt x="1346" y="858"/>
                    <a:pt x="1418" y="739"/>
                  </a:cubicBezTo>
                  <a:cubicBezTo>
                    <a:pt x="1430" y="727"/>
                    <a:pt x="1430" y="727"/>
                    <a:pt x="1442" y="715"/>
                  </a:cubicBezTo>
                  <a:cubicBezTo>
                    <a:pt x="1561" y="512"/>
                    <a:pt x="1608" y="262"/>
                    <a:pt x="1549" y="12"/>
                  </a:cubicBezTo>
                  <a:cubicBezTo>
                    <a:pt x="1537" y="0"/>
                    <a:pt x="1537" y="0"/>
                    <a:pt x="1525" y="0"/>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3420950" y="1809275"/>
              <a:ext cx="111650" cy="125650"/>
            </a:xfrm>
            <a:custGeom>
              <a:rect b="b" l="l" r="r" t="t"/>
              <a:pathLst>
                <a:path extrusionOk="0" h="5026" w="4466">
                  <a:moveTo>
                    <a:pt x="749" y="962"/>
                  </a:moveTo>
                  <a:cubicBezTo>
                    <a:pt x="753" y="962"/>
                    <a:pt x="758" y="963"/>
                    <a:pt x="763" y="965"/>
                  </a:cubicBezTo>
                  <a:cubicBezTo>
                    <a:pt x="846" y="1013"/>
                    <a:pt x="917" y="1060"/>
                    <a:pt x="989" y="1120"/>
                  </a:cubicBezTo>
                  <a:cubicBezTo>
                    <a:pt x="1009" y="1140"/>
                    <a:pt x="994" y="1170"/>
                    <a:pt x="975" y="1170"/>
                  </a:cubicBezTo>
                  <a:cubicBezTo>
                    <a:pt x="971" y="1170"/>
                    <a:pt x="968" y="1169"/>
                    <a:pt x="965" y="1168"/>
                  </a:cubicBezTo>
                  <a:cubicBezTo>
                    <a:pt x="882" y="1108"/>
                    <a:pt x="810" y="1060"/>
                    <a:pt x="739" y="989"/>
                  </a:cubicBezTo>
                  <a:cubicBezTo>
                    <a:pt x="719" y="979"/>
                    <a:pt x="731" y="962"/>
                    <a:pt x="749" y="962"/>
                  </a:cubicBezTo>
                  <a:close/>
                  <a:moveTo>
                    <a:pt x="265" y="891"/>
                  </a:moveTo>
                  <a:cubicBezTo>
                    <a:pt x="268" y="891"/>
                    <a:pt x="271" y="892"/>
                    <a:pt x="274" y="894"/>
                  </a:cubicBezTo>
                  <a:cubicBezTo>
                    <a:pt x="465" y="1025"/>
                    <a:pt x="632" y="1203"/>
                    <a:pt x="774" y="1382"/>
                  </a:cubicBezTo>
                  <a:cubicBezTo>
                    <a:pt x="929" y="1560"/>
                    <a:pt x="1084" y="1751"/>
                    <a:pt x="1179" y="1965"/>
                  </a:cubicBezTo>
                  <a:cubicBezTo>
                    <a:pt x="1179" y="1974"/>
                    <a:pt x="1173" y="1982"/>
                    <a:pt x="1166" y="1982"/>
                  </a:cubicBezTo>
                  <a:cubicBezTo>
                    <a:pt x="1162" y="1982"/>
                    <a:pt x="1159" y="1981"/>
                    <a:pt x="1155" y="1977"/>
                  </a:cubicBezTo>
                  <a:cubicBezTo>
                    <a:pt x="1001" y="1810"/>
                    <a:pt x="870" y="1608"/>
                    <a:pt x="727" y="1441"/>
                  </a:cubicBezTo>
                  <a:cubicBezTo>
                    <a:pt x="572" y="1263"/>
                    <a:pt x="393" y="1108"/>
                    <a:pt x="251" y="929"/>
                  </a:cubicBezTo>
                  <a:cubicBezTo>
                    <a:pt x="230" y="919"/>
                    <a:pt x="245" y="891"/>
                    <a:pt x="265" y="891"/>
                  </a:cubicBezTo>
                  <a:close/>
                  <a:moveTo>
                    <a:pt x="2015" y="2594"/>
                  </a:moveTo>
                  <a:cubicBezTo>
                    <a:pt x="2025" y="2594"/>
                    <a:pt x="2037" y="2601"/>
                    <a:pt x="2037" y="2608"/>
                  </a:cubicBezTo>
                  <a:cubicBezTo>
                    <a:pt x="2048" y="2727"/>
                    <a:pt x="2060" y="2834"/>
                    <a:pt x="2120" y="2930"/>
                  </a:cubicBezTo>
                  <a:cubicBezTo>
                    <a:pt x="2128" y="2947"/>
                    <a:pt x="2119" y="2963"/>
                    <a:pt x="2108" y="2963"/>
                  </a:cubicBezTo>
                  <a:cubicBezTo>
                    <a:pt x="2104" y="2963"/>
                    <a:pt x="2100" y="2960"/>
                    <a:pt x="2096" y="2953"/>
                  </a:cubicBezTo>
                  <a:cubicBezTo>
                    <a:pt x="2025" y="2858"/>
                    <a:pt x="1977" y="2727"/>
                    <a:pt x="2001" y="2608"/>
                  </a:cubicBezTo>
                  <a:cubicBezTo>
                    <a:pt x="2001" y="2598"/>
                    <a:pt x="2007" y="2594"/>
                    <a:pt x="2015" y="2594"/>
                  </a:cubicBezTo>
                  <a:close/>
                  <a:moveTo>
                    <a:pt x="2187" y="2269"/>
                  </a:moveTo>
                  <a:cubicBezTo>
                    <a:pt x="2197" y="2269"/>
                    <a:pt x="2209" y="2275"/>
                    <a:pt x="2215" y="2287"/>
                  </a:cubicBezTo>
                  <a:cubicBezTo>
                    <a:pt x="2263" y="2406"/>
                    <a:pt x="2263" y="2537"/>
                    <a:pt x="2298" y="2668"/>
                  </a:cubicBezTo>
                  <a:cubicBezTo>
                    <a:pt x="2334" y="2799"/>
                    <a:pt x="2382" y="2930"/>
                    <a:pt x="2441" y="3049"/>
                  </a:cubicBezTo>
                  <a:cubicBezTo>
                    <a:pt x="2560" y="3299"/>
                    <a:pt x="2715" y="3525"/>
                    <a:pt x="2906" y="3715"/>
                  </a:cubicBezTo>
                  <a:cubicBezTo>
                    <a:pt x="3287" y="4096"/>
                    <a:pt x="3799" y="4335"/>
                    <a:pt x="4334" y="4418"/>
                  </a:cubicBezTo>
                  <a:cubicBezTo>
                    <a:pt x="4346" y="4418"/>
                    <a:pt x="4346" y="4430"/>
                    <a:pt x="4334" y="4430"/>
                  </a:cubicBezTo>
                  <a:cubicBezTo>
                    <a:pt x="3763" y="4406"/>
                    <a:pt x="3215" y="4168"/>
                    <a:pt x="2822" y="3763"/>
                  </a:cubicBezTo>
                  <a:cubicBezTo>
                    <a:pt x="2620" y="3549"/>
                    <a:pt x="2453" y="3311"/>
                    <a:pt x="2346" y="3049"/>
                  </a:cubicBezTo>
                  <a:cubicBezTo>
                    <a:pt x="2251" y="2823"/>
                    <a:pt x="2132" y="2525"/>
                    <a:pt x="2167" y="2287"/>
                  </a:cubicBezTo>
                  <a:cubicBezTo>
                    <a:pt x="2167" y="2275"/>
                    <a:pt x="2176" y="2269"/>
                    <a:pt x="2187" y="2269"/>
                  </a:cubicBezTo>
                  <a:close/>
                  <a:moveTo>
                    <a:pt x="489" y="1"/>
                  </a:moveTo>
                  <a:cubicBezTo>
                    <a:pt x="334" y="441"/>
                    <a:pt x="167" y="870"/>
                    <a:pt x="1" y="1310"/>
                  </a:cubicBezTo>
                  <a:cubicBezTo>
                    <a:pt x="48" y="1370"/>
                    <a:pt x="84" y="1429"/>
                    <a:pt x="132" y="1501"/>
                  </a:cubicBezTo>
                  <a:cubicBezTo>
                    <a:pt x="370" y="1751"/>
                    <a:pt x="608" y="2013"/>
                    <a:pt x="846" y="2275"/>
                  </a:cubicBezTo>
                  <a:cubicBezTo>
                    <a:pt x="1036" y="2501"/>
                    <a:pt x="1239" y="2739"/>
                    <a:pt x="1429" y="2965"/>
                  </a:cubicBezTo>
                  <a:cubicBezTo>
                    <a:pt x="1608" y="3192"/>
                    <a:pt x="1822" y="3406"/>
                    <a:pt x="1953" y="3668"/>
                  </a:cubicBezTo>
                  <a:cubicBezTo>
                    <a:pt x="1963" y="3677"/>
                    <a:pt x="1949" y="3695"/>
                    <a:pt x="1931" y="3695"/>
                  </a:cubicBezTo>
                  <a:cubicBezTo>
                    <a:pt x="1927" y="3695"/>
                    <a:pt x="1922" y="3694"/>
                    <a:pt x="1917" y="3692"/>
                  </a:cubicBezTo>
                  <a:cubicBezTo>
                    <a:pt x="1691" y="3501"/>
                    <a:pt x="1513" y="3239"/>
                    <a:pt x="1322" y="3013"/>
                  </a:cubicBezTo>
                  <a:cubicBezTo>
                    <a:pt x="1132" y="2787"/>
                    <a:pt x="929" y="2561"/>
                    <a:pt x="739" y="2334"/>
                  </a:cubicBezTo>
                  <a:cubicBezTo>
                    <a:pt x="632" y="2215"/>
                    <a:pt x="524" y="2096"/>
                    <a:pt x="417" y="1977"/>
                  </a:cubicBezTo>
                  <a:lnTo>
                    <a:pt x="417" y="1977"/>
                  </a:lnTo>
                  <a:cubicBezTo>
                    <a:pt x="548" y="2180"/>
                    <a:pt x="679" y="2370"/>
                    <a:pt x="810" y="2572"/>
                  </a:cubicBezTo>
                  <a:cubicBezTo>
                    <a:pt x="846" y="2644"/>
                    <a:pt x="882" y="2703"/>
                    <a:pt x="929" y="2775"/>
                  </a:cubicBezTo>
                  <a:cubicBezTo>
                    <a:pt x="938" y="2772"/>
                    <a:pt x="946" y="2771"/>
                    <a:pt x="954" y="2771"/>
                  </a:cubicBezTo>
                  <a:cubicBezTo>
                    <a:pt x="980" y="2771"/>
                    <a:pt x="1001" y="2786"/>
                    <a:pt x="1001" y="2823"/>
                  </a:cubicBezTo>
                  <a:cubicBezTo>
                    <a:pt x="1001" y="2834"/>
                    <a:pt x="989" y="2846"/>
                    <a:pt x="989" y="2858"/>
                  </a:cubicBezTo>
                  <a:cubicBezTo>
                    <a:pt x="1072" y="3001"/>
                    <a:pt x="1155" y="3132"/>
                    <a:pt x="1239" y="3263"/>
                  </a:cubicBezTo>
                  <a:cubicBezTo>
                    <a:pt x="1370" y="3465"/>
                    <a:pt x="1525" y="3668"/>
                    <a:pt x="1572" y="3906"/>
                  </a:cubicBezTo>
                  <a:cubicBezTo>
                    <a:pt x="1572" y="3935"/>
                    <a:pt x="1549" y="3956"/>
                    <a:pt x="1529" y="3956"/>
                  </a:cubicBezTo>
                  <a:cubicBezTo>
                    <a:pt x="1517" y="3956"/>
                    <a:pt x="1505" y="3948"/>
                    <a:pt x="1501" y="3930"/>
                  </a:cubicBezTo>
                  <a:cubicBezTo>
                    <a:pt x="1441" y="3668"/>
                    <a:pt x="1239" y="3442"/>
                    <a:pt x="1096" y="3215"/>
                  </a:cubicBezTo>
                  <a:cubicBezTo>
                    <a:pt x="1048" y="3156"/>
                    <a:pt x="1013" y="3084"/>
                    <a:pt x="965" y="3025"/>
                  </a:cubicBezTo>
                  <a:cubicBezTo>
                    <a:pt x="858" y="3656"/>
                    <a:pt x="608" y="4287"/>
                    <a:pt x="370" y="4894"/>
                  </a:cubicBezTo>
                  <a:cubicBezTo>
                    <a:pt x="358" y="4930"/>
                    <a:pt x="334" y="4978"/>
                    <a:pt x="322" y="5025"/>
                  </a:cubicBezTo>
                  <a:lnTo>
                    <a:pt x="1608" y="5025"/>
                  </a:lnTo>
                  <a:cubicBezTo>
                    <a:pt x="1394" y="4847"/>
                    <a:pt x="1179" y="4692"/>
                    <a:pt x="965" y="4525"/>
                  </a:cubicBezTo>
                  <a:cubicBezTo>
                    <a:pt x="944" y="4515"/>
                    <a:pt x="950" y="4487"/>
                    <a:pt x="975" y="4487"/>
                  </a:cubicBezTo>
                  <a:cubicBezTo>
                    <a:pt x="979" y="4487"/>
                    <a:pt x="984" y="4488"/>
                    <a:pt x="989" y="4489"/>
                  </a:cubicBezTo>
                  <a:cubicBezTo>
                    <a:pt x="1263" y="4620"/>
                    <a:pt x="1536" y="4811"/>
                    <a:pt x="1775" y="5025"/>
                  </a:cubicBezTo>
                  <a:lnTo>
                    <a:pt x="2727" y="5025"/>
                  </a:lnTo>
                  <a:cubicBezTo>
                    <a:pt x="2727" y="5025"/>
                    <a:pt x="2715" y="5013"/>
                    <a:pt x="2715" y="5001"/>
                  </a:cubicBezTo>
                  <a:cubicBezTo>
                    <a:pt x="2707" y="4993"/>
                    <a:pt x="2710" y="4985"/>
                    <a:pt x="2721" y="4985"/>
                  </a:cubicBezTo>
                  <a:cubicBezTo>
                    <a:pt x="2726" y="4985"/>
                    <a:pt x="2732" y="4986"/>
                    <a:pt x="2739" y="4989"/>
                  </a:cubicBezTo>
                  <a:cubicBezTo>
                    <a:pt x="2751" y="4989"/>
                    <a:pt x="2775" y="5013"/>
                    <a:pt x="2787" y="5025"/>
                  </a:cubicBezTo>
                  <a:lnTo>
                    <a:pt x="4215" y="5025"/>
                  </a:lnTo>
                  <a:cubicBezTo>
                    <a:pt x="4227" y="4966"/>
                    <a:pt x="4251" y="4918"/>
                    <a:pt x="4263" y="4870"/>
                  </a:cubicBezTo>
                  <a:cubicBezTo>
                    <a:pt x="4334" y="4692"/>
                    <a:pt x="4394" y="4501"/>
                    <a:pt x="4465" y="4311"/>
                  </a:cubicBezTo>
                  <a:lnTo>
                    <a:pt x="4465" y="4311"/>
                  </a:lnTo>
                  <a:cubicBezTo>
                    <a:pt x="4440" y="4312"/>
                    <a:pt x="4415" y="4313"/>
                    <a:pt x="4390" y="4313"/>
                  </a:cubicBezTo>
                  <a:cubicBezTo>
                    <a:pt x="3721" y="4313"/>
                    <a:pt x="3166" y="3709"/>
                    <a:pt x="2799" y="3204"/>
                  </a:cubicBezTo>
                  <a:cubicBezTo>
                    <a:pt x="2572" y="2870"/>
                    <a:pt x="2453" y="2489"/>
                    <a:pt x="2465" y="2096"/>
                  </a:cubicBezTo>
                  <a:cubicBezTo>
                    <a:pt x="2477" y="1870"/>
                    <a:pt x="2525" y="1656"/>
                    <a:pt x="2572" y="1453"/>
                  </a:cubicBezTo>
                  <a:cubicBezTo>
                    <a:pt x="2620" y="1275"/>
                    <a:pt x="2656" y="1048"/>
                    <a:pt x="2751" y="882"/>
                  </a:cubicBezTo>
                  <a:cubicBezTo>
                    <a:pt x="2632" y="858"/>
                    <a:pt x="2501" y="834"/>
                    <a:pt x="2382" y="798"/>
                  </a:cubicBezTo>
                  <a:cubicBezTo>
                    <a:pt x="1715" y="632"/>
                    <a:pt x="1072" y="358"/>
                    <a:pt x="489"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3484950" y="1821175"/>
              <a:ext cx="70875" cy="93800"/>
            </a:xfrm>
            <a:custGeom>
              <a:rect b="b" l="l" r="r" t="t"/>
              <a:pathLst>
                <a:path extrusionOk="0" h="3752" w="2835">
                  <a:moveTo>
                    <a:pt x="2416" y="546"/>
                  </a:moveTo>
                  <a:cubicBezTo>
                    <a:pt x="2438" y="546"/>
                    <a:pt x="2463" y="576"/>
                    <a:pt x="2453" y="596"/>
                  </a:cubicBezTo>
                  <a:cubicBezTo>
                    <a:pt x="2441" y="608"/>
                    <a:pt x="2429" y="620"/>
                    <a:pt x="2417" y="632"/>
                  </a:cubicBezTo>
                  <a:cubicBezTo>
                    <a:pt x="2441" y="680"/>
                    <a:pt x="2441" y="727"/>
                    <a:pt x="2429" y="763"/>
                  </a:cubicBezTo>
                  <a:cubicBezTo>
                    <a:pt x="2417" y="870"/>
                    <a:pt x="2370" y="989"/>
                    <a:pt x="2334" y="1084"/>
                  </a:cubicBezTo>
                  <a:cubicBezTo>
                    <a:pt x="2286" y="1227"/>
                    <a:pt x="2239" y="1370"/>
                    <a:pt x="2191" y="1501"/>
                  </a:cubicBezTo>
                  <a:cubicBezTo>
                    <a:pt x="2132" y="1704"/>
                    <a:pt x="2060" y="1918"/>
                    <a:pt x="1929" y="2085"/>
                  </a:cubicBezTo>
                  <a:cubicBezTo>
                    <a:pt x="1798" y="2263"/>
                    <a:pt x="1596" y="2347"/>
                    <a:pt x="1393" y="2430"/>
                  </a:cubicBezTo>
                  <a:cubicBezTo>
                    <a:pt x="1276" y="2475"/>
                    <a:pt x="1090" y="2589"/>
                    <a:pt x="934" y="2589"/>
                  </a:cubicBezTo>
                  <a:cubicBezTo>
                    <a:pt x="884" y="2589"/>
                    <a:pt x="838" y="2578"/>
                    <a:pt x="798" y="2549"/>
                  </a:cubicBezTo>
                  <a:lnTo>
                    <a:pt x="810" y="2537"/>
                  </a:lnTo>
                  <a:cubicBezTo>
                    <a:pt x="739" y="2489"/>
                    <a:pt x="703" y="2382"/>
                    <a:pt x="655" y="2311"/>
                  </a:cubicBezTo>
                  <a:cubicBezTo>
                    <a:pt x="584" y="2192"/>
                    <a:pt x="524" y="2073"/>
                    <a:pt x="453" y="1942"/>
                  </a:cubicBezTo>
                  <a:cubicBezTo>
                    <a:pt x="381" y="1823"/>
                    <a:pt x="310" y="1704"/>
                    <a:pt x="239" y="1585"/>
                  </a:cubicBezTo>
                  <a:cubicBezTo>
                    <a:pt x="191" y="1501"/>
                    <a:pt x="143" y="1430"/>
                    <a:pt x="143" y="1346"/>
                  </a:cubicBezTo>
                  <a:cubicBezTo>
                    <a:pt x="131" y="1275"/>
                    <a:pt x="167" y="1204"/>
                    <a:pt x="203" y="1144"/>
                  </a:cubicBezTo>
                  <a:cubicBezTo>
                    <a:pt x="262" y="1001"/>
                    <a:pt x="322" y="858"/>
                    <a:pt x="405" y="715"/>
                  </a:cubicBezTo>
                  <a:cubicBezTo>
                    <a:pt x="413" y="703"/>
                    <a:pt x="425" y="698"/>
                    <a:pt x="437" y="698"/>
                  </a:cubicBezTo>
                  <a:cubicBezTo>
                    <a:pt x="461" y="698"/>
                    <a:pt x="485" y="719"/>
                    <a:pt x="477" y="751"/>
                  </a:cubicBezTo>
                  <a:cubicBezTo>
                    <a:pt x="417" y="918"/>
                    <a:pt x="298" y="1084"/>
                    <a:pt x="262" y="1263"/>
                  </a:cubicBezTo>
                  <a:cubicBezTo>
                    <a:pt x="215" y="1430"/>
                    <a:pt x="393" y="1620"/>
                    <a:pt x="477" y="1763"/>
                  </a:cubicBezTo>
                  <a:cubicBezTo>
                    <a:pt x="572" y="1930"/>
                    <a:pt x="679" y="2085"/>
                    <a:pt x="774" y="2239"/>
                  </a:cubicBezTo>
                  <a:cubicBezTo>
                    <a:pt x="841" y="2339"/>
                    <a:pt x="876" y="2407"/>
                    <a:pt x="985" y="2407"/>
                  </a:cubicBezTo>
                  <a:cubicBezTo>
                    <a:pt x="994" y="2407"/>
                    <a:pt x="1003" y="2407"/>
                    <a:pt x="1012" y="2406"/>
                  </a:cubicBezTo>
                  <a:cubicBezTo>
                    <a:pt x="1084" y="2394"/>
                    <a:pt x="1179" y="2347"/>
                    <a:pt x="1251" y="2311"/>
                  </a:cubicBezTo>
                  <a:cubicBezTo>
                    <a:pt x="1429" y="2251"/>
                    <a:pt x="1620" y="2192"/>
                    <a:pt x="1751" y="2061"/>
                  </a:cubicBezTo>
                  <a:cubicBezTo>
                    <a:pt x="1870" y="1942"/>
                    <a:pt x="1941" y="1775"/>
                    <a:pt x="2001" y="1608"/>
                  </a:cubicBezTo>
                  <a:cubicBezTo>
                    <a:pt x="2060" y="1454"/>
                    <a:pt x="2120" y="1287"/>
                    <a:pt x="2179" y="1120"/>
                  </a:cubicBezTo>
                  <a:cubicBezTo>
                    <a:pt x="2215" y="1013"/>
                    <a:pt x="2310" y="858"/>
                    <a:pt x="2322" y="727"/>
                  </a:cubicBezTo>
                  <a:lnTo>
                    <a:pt x="2322" y="727"/>
                  </a:lnTo>
                  <a:cubicBezTo>
                    <a:pt x="2179" y="823"/>
                    <a:pt x="1953" y="846"/>
                    <a:pt x="1798" y="870"/>
                  </a:cubicBezTo>
                  <a:cubicBezTo>
                    <a:pt x="1544" y="907"/>
                    <a:pt x="1289" y="922"/>
                    <a:pt x="1034" y="922"/>
                  </a:cubicBezTo>
                  <a:cubicBezTo>
                    <a:pt x="955" y="922"/>
                    <a:pt x="877" y="921"/>
                    <a:pt x="798" y="918"/>
                  </a:cubicBezTo>
                  <a:lnTo>
                    <a:pt x="762" y="918"/>
                  </a:lnTo>
                  <a:cubicBezTo>
                    <a:pt x="739" y="942"/>
                    <a:pt x="715" y="965"/>
                    <a:pt x="679" y="989"/>
                  </a:cubicBezTo>
                  <a:cubicBezTo>
                    <a:pt x="658" y="996"/>
                    <a:pt x="637" y="999"/>
                    <a:pt x="617" y="999"/>
                  </a:cubicBezTo>
                  <a:cubicBezTo>
                    <a:pt x="534" y="999"/>
                    <a:pt x="465" y="942"/>
                    <a:pt x="465" y="846"/>
                  </a:cubicBezTo>
                  <a:cubicBezTo>
                    <a:pt x="465" y="746"/>
                    <a:pt x="538" y="667"/>
                    <a:pt x="635" y="667"/>
                  </a:cubicBezTo>
                  <a:cubicBezTo>
                    <a:pt x="642" y="667"/>
                    <a:pt x="648" y="667"/>
                    <a:pt x="655" y="668"/>
                  </a:cubicBezTo>
                  <a:cubicBezTo>
                    <a:pt x="679" y="668"/>
                    <a:pt x="691" y="680"/>
                    <a:pt x="715" y="692"/>
                  </a:cubicBezTo>
                  <a:cubicBezTo>
                    <a:pt x="715" y="680"/>
                    <a:pt x="715" y="680"/>
                    <a:pt x="715" y="680"/>
                  </a:cubicBezTo>
                  <a:cubicBezTo>
                    <a:pt x="707" y="665"/>
                    <a:pt x="718" y="655"/>
                    <a:pt x="728" y="655"/>
                  </a:cubicBezTo>
                  <a:cubicBezTo>
                    <a:pt x="733" y="655"/>
                    <a:pt x="739" y="659"/>
                    <a:pt x="739" y="668"/>
                  </a:cubicBezTo>
                  <a:cubicBezTo>
                    <a:pt x="762" y="680"/>
                    <a:pt x="762" y="703"/>
                    <a:pt x="774" y="727"/>
                  </a:cubicBezTo>
                  <a:cubicBezTo>
                    <a:pt x="798" y="751"/>
                    <a:pt x="810" y="775"/>
                    <a:pt x="822" y="799"/>
                  </a:cubicBezTo>
                  <a:cubicBezTo>
                    <a:pt x="985" y="807"/>
                    <a:pt x="1157" y="816"/>
                    <a:pt x="1329" y="816"/>
                  </a:cubicBezTo>
                  <a:cubicBezTo>
                    <a:pt x="1675" y="816"/>
                    <a:pt x="2024" y="779"/>
                    <a:pt x="2310" y="620"/>
                  </a:cubicBezTo>
                  <a:cubicBezTo>
                    <a:pt x="2310" y="620"/>
                    <a:pt x="2310" y="620"/>
                    <a:pt x="2310" y="608"/>
                  </a:cubicBezTo>
                  <a:cubicBezTo>
                    <a:pt x="2298" y="608"/>
                    <a:pt x="2310" y="596"/>
                    <a:pt x="2322" y="584"/>
                  </a:cubicBezTo>
                  <a:lnTo>
                    <a:pt x="2358" y="584"/>
                  </a:lnTo>
                  <a:cubicBezTo>
                    <a:pt x="2382" y="572"/>
                    <a:pt x="2394" y="561"/>
                    <a:pt x="2405" y="549"/>
                  </a:cubicBezTo>
                  <a:cubicBezTo>
                    <a:pt x="2409" y="547"/>
                    <a:pt x="2412" y="546"/>
                    <a:pt x="2416" y="546"/>
                  </a:cubicBezTo>
                  <a:close/>
                  <a:moveTo>
                    <a:pt x="2834" y="1"/>
                  </a:moveTo>
                  <a:lnTo>
                    <a:pt x="2834" y="1"/>
                  </a:lnTo>
                  <a:cubicBezTo>
                    <a:pt x="2655" y="191"/>
                    <a:pt x="2405" y="299"/>
                    <a:pt x="2155" y="370"/>
                  </a:cubicBezTo>
                  <a:cubicBezTo>
                    <a:pt x="1824" y="455"/>
                    <a:pt x="1486" y="498"/>
                    <a:pt x="1142" y="498"/>
                  </a:cubicBezTo>
                  <a:cubicBezTo>
                    <a:pt x="1005" y="498"/>
                    <a:pt x="866" y="491"/>
                    <a:pt x="727" y="477"/>
                  </a:cubicBezTo>
                  <a:lnTo>
                    <a:pt x="715" y="489"/>
                  </a:lnTo>
                  <a:cubicBezTo>
                    <a:pt x="703" y="489"/>
                    <a:pt x="679" y="489"/>
                    <a:pt x="679" y="477"/>
                  </a:cubicBezTo>
                  <a:cubicBezTo>
                    <a:pt x="548" y="465"/>
                    <a:pt x="429" y="442"/>
                    <a:pt x="310" y="430"/>
                  </a:cubicBezTo>
                  <a:cubicBezTo>
                    <a:pt x="286" y="572"/>
                    <a:pt x="215" y="727"/>
                    <a:pt x="179" y="870"/>
                  </a:cubicBezTo>
                  <a:cubicBezTo>
                    <a:pt x="119" y="1061"/>
                    <a:pt x="84" y="1239"/>
                    <a:pt x="60" y="1430"/>
                  </a:cubicBezTo>
                  <a:cubicBezTo>
                    <a:pt x="0" y="1835"/>
                    <a:pt x="72" y="2227"/>
                    <a:pt x="298" y="2585"/>
                  </a:cubicBezTo>
                  <a:cubicBezTo>
                    <a:pt x="667" y="3144"/>
                    <a:pt x="1215" y="3740"/>
                    <a:pt x="1929" y="3751"/>
                  </a:cubicBezTo>
                  <a:cubicBezTo>
                    <a:pt x="1953" y="3680"/>
                    <a:pt x="1977" y="3597"/>
                    <a:pt x="2001" y="3513"/>
                  </a:cubicBezTo>
                  <a:cubicBezTo>
                    <a:pt x="2024" y="3442"/>
                    <a:pt x="2048" y="3370"/>
                    <a:pt x="2072" y="3311"/>
                  </a:cubicBezTo>
                  <a:cubicBezTo>
                    <a:pt x="2120" y="3073"/>
                    <a:pt x="2155" y="2823"/>
                    <a:pt x="2251" y="2597"/>
                  </a:cubicBezTo>
                  <a:cubicBezTo>
                    <a:pt x="2251" y="2597"/>
                    <a:pt x="2263" y="2597"/>
                    <a:pt x="2263" y="2585"/>
                  </a:cubicBezTo>
                  <a:cubicBezTo>
                    <a:pt x="2477" y="1739"/>
                    <a:pt x="2655" y="870"/>
                    <a:pt x="2834"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3344450" y="1228250"/>
              <a:ext cx="10450" cy="20275"/>
            </a:xfrm>
            <a:custGeom>
              <a:rect b="b" l="l" r="r" t="t"/>
              <a:pathLst>
                <a:path extrusionOk="0" h="811" w="418">
                  <a:moveTo>
                    <a:pt x="417" y="1"/>
                  </a:moveTo>
                  <a:lnTo>
                    <a:pt x="417" y="1"/>
                  </a:lnTo>
                  <a:cubicBezTo>
                    <a:pt x="251" y="227"/>
                    <a:pt x="84" y="513"/>
                    <a:pt x="1" y="810"/>
                  </a:cubicBezTo>
                  <a:cubicBezTo>
                    <a:pt x="108" y="739"/>
                    <a:pt x="203" y="608"/>
                    <a:pt x="251" y="513"/>
                  </a:cubicBezTo>
                  <a:cubicBezTo>
                    <a:pt x="346" y="346"/>
                    <a:pt x="394" y="179"/>
                    <a:pt x="417"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3390300" y="1700350"/>
              <a:ext cx="172050" cy="110200"/>
            </a:xfrm>
            <a:custGeom>
              <a:rect b="b" l="l" r="r" t="t"/>
              <a:pathLst>
                <a:path extrusionOk="0" h="4408" w="6882">
                  <a:moveTo>
                    <a:pt x="1885" y="1366"/>
                  </a:moveTo>
                  <a:cubicBezTo>
                    <a:pt x="1888" y="1366"/>
                    <a:pt x="1891" y="1367"/>
                    <a:pt x="1893" y="1369"/>
                  </a:cubicBezTo>
                  <a:cubicBezTo>
                    <a:pt x="2250" y="1655"/>
                    <a:pt x="2572" y="1965"/>
                    <a:pt x="2941" y="2215"/>
                  </a:cubicBezTo>
                  <a:cubicBezTo>
                    <a:pt x="2949" y="2223"/>
                    <a:pt x="2946" y="2231"/>
                    <a:pt x="2943" y="2231"/>
                  </a:cubicBezTo>
                  <a:cubicBezTo>
                    <a:pt x="2942" y="2231"/>
                    <a:pt x="2941" y="2230"/>
                    <a:pt x="2941" y="2227"/>
                  </a:cubicBezTo>
                  <a:cubicBezTo>
                    <a:pt x="2572" y="1976"/>
                    <a:pt x="2191" y="1715"/>
                    <a:pt x="1869" y="1393"/>
                  </a:cubicBezTo>
                  <a:cubicBezTo>
                    <a:pt x="1860" y="1383"/>
                    <a:pt x="1874" y="1366"/>
                    <a:pt x="1885" y="1366"/>
                  </a:cubicBezTo>
                  <a:close/>
                  <a:moveTo>
                    <a:pt x="1882" y="1690"/>
                  </a:moveTo>
                  <a:cubicBezTo>
                    <a:pt x="1893" y="1690"/>
                    <a:pt x="1905" y="1694"/>
                    <a:pt x="1917" y="1703"/>
                  </a:cubicBezTo>
                  <a:cubicBezTo>
                    <a:pt x="2274" y="1988"/>
                    <a:pt x="2596" y="2334"/>
                    <a:pt x="2941" y="2643"/>
                  </a:cubicBezTo>
                  <a:cubicBezTo>
                    <a:pt x="2959" y="2662"/>
                    <a:pt x="2943" y="2687"/>
                    <a:pt x="2923" y="2687"/>
                  </a:cubicBezTo>
                  <a:cubicBezTo>
                    <a:pt x="2917" y="2687"/>
                    <a:pt x="2911" y="2684"/>
                    <a:pt x="2905" y="2679"/>
                  </a:cubicBezTo>
                  <a:cubicBezTo>
                    <a:pt x="2548" y="2405"/>
                    <a:pt x="2167" y="2119"/>
                    <a:pt x="1869" y="1774"/>
                  </a:cubicBezTo>
                  <a:cubicBezTo>
                    <a:pt x="1869" y="1774"/>
                    <a:pt x="1858" y="1762"/>
                    <a:pt x="1846" y="1762"/>
                  </a:cubicBezTo>
                  <a:cubicBezTo>
                    <a:pt x="1819" y="1726"/>
                    <a:pt x="1846" y="1690"/>
                    <a:pt x="1882" y="1690"/>
                  </a:cubicBezTo>
                  <a:close/>
                  <a:moveTo>
                    <a:pt x="2065" y="2263"/>
                  </a:moveTo>
                  <a:cubicBezTo>
                    <a:pt x="2075" y="2263"/>
                    <a:pt x="2086" y="2267"/>
                    <a:pt x="2096" y="2274"/>
                  </a:cubicBezTo>
                  <a:cubicBezTo>
                    <a:pt x="2274" y="2381"/>
                    <a:pt x="2429" y="2524"/>
                    <a:pt x="2572" y="2691"/>
                  </a:cubicBezTo>
                  <a:cubicBezTo>
                    <a:pt x="2590" y="2719"/>
                    <a:pt x="2566" y="2746"/>
                    <a:pt x="2543" y="2746"/>
                  </a:cubicBezTo>
                  <a:cubicBezTo>
                    <a:pt x="2536" y="2746"/>
                    <a:pt x="2530" y="2744"/>
                    <a:pt x="2524" y="2738"/>
                  </a:cubicBezTo>
                  <a:cubicBezTo>
                    <a:pt x="2441" y="2655"/>
                    <a:pt x="2346" y="2584"/>
                    <a:pt x="2262" y="2512"/>
                  </a:cubicBezTo>
                  <a:lnTo>
                    <a:pt x="2262" y="2512"/>
                  </a:lnTo>
                  <a:lnTo>
                    <a:pt x="2393" y="2727"/>
                  </a:lnTo>
                  <a:cubicBezTo>
                    <a:pt x="2413" y="2767"/>
                    <a:pt x="2374" y="2815"/>
                    <a:pt x="2340" y="2815"/>
                  </a:cubicBezTo>
                  <a:cubicBezTo>
                    <a:pt x="2334" y="2815"/>
                    <a:pt x="2328" y="2814"/>
                    <a:pt x="2322" y="2810"/>
                  </a:cubicBezTo>
                  <a:cubicBezTo>
                    <a:pt x="2239" y="2750"/>
                    <a:pt x="2167" y="2703"/>
                    <a:pt x="2084" y="2643"/>
                  </a:cubicBezTo>
                  <a:lnTo>
                    <a:pt x="2084" y="2643"/>
                  </a:lnTo>
                  <a:cubicBezTo>
                    <a:pt x="2131" y="2738"/>
                    <a:pt x="2191" y="2834"/>
                    <a:pt x="2239" y="2929"/>
                  </a:cubicBezTo>
                  <a:cubicBezTo>
                    <a:pt x="2250" y="2953"/>
                    <a:pt x="2239" y="2989"/>
                    <a:pt x="2215" y="2989"/>
                  </a:cubicBezTo>
                  <a:cubicBezTo>
                    <a:pt x="2198" y="2991"/>
                    <a:pt x="2182" y="2992"/>
                    <a:pt x="2166" y="2992"/>
                  </a:cubicBezTo>
                  <a:cubicBezTo>
                    <a:pt x="2088" y="2992"/>
                    <a:pt x="2014" y="2968"/>
                    <a:pt x="1965" y="2929"/>
                  </a:cubicBezTo>
                  <a:cubicBezTo>
                    <a:pt x="1965" y="2941"/>
                    <a:pt x="1953" y="2965"/>
                    <a:pt x="1953" y="2977"/>
                  </a:cubicBezTo>
                  <a:cubicBezTo>
                    <a:pt x="1947" y="2987"/>
                    <a:pt x="1935" y="2993"/>
                    <a:pt x="1923" y="2993"/>
                  </a:cubicBezTo>
                  <a:cubicBezTo>
                    <a:pt x="1908" y="2993"/>
                    <a:pt x="1893" y="2984"/>
                    <a:pt x="1893" y="2965"/>
                  </a:cubicBezTo>
                  <a:cubicBezTo>
                    <a:pt x="1893" y="2917"/>
                    <a:pt x="1893" y="2869"/>
                    <a:pt x="1869" y="2822"/>
                  </a:cubicBezTo>
                  <a:cubicBezTo>
                    <a:pt x="1869" y="2822"/>
                    <a:pt x="1858" y="2810"/>
                    <a:pt x="1858" y="2798"/>
                  </a:cubicBezTo>
                  <a:cubicBezTo>
                    <a:pt x="1858" y="2798"/>
                    <a:pt x="1858" y="2786"/>
                    <a:pt x="1858" y="2786"/>
                  </a:cubicBezTo>
                  <a:cubicBezTo>
                    <a:pt x="1841" y="2761"/>
                    <a:pt x="1872" y="2736"/>
                    <a:pt x="1895" y="2736"/>
                  </a:cubicBezTo>
                  <a:cubicBezTo>
                    <a:pt x="1905" y="2736"/>
                    <a:pt x="1914" y="2740"/>
                    <a:pt x="1917" y="2750"/>
                  </a:cubicBezTo>
                  <a:cubicBezTo>
                    <a:pt x="1929" y="2774"/>
                    <a:pt x="1929" y="2786"/>
                    <a:pt x="1941" y="2798"/>
                  </a:cubicBezTo>
                  <a:cubicBezTo>
                    <a:pt x="1977" y="2869"/>
                    <a:pt x="2060" y="2917"/>
                    <a:pt x="2143" y="2917"/>
                  </a:cubicBezTo>
                  <a:cubicBezTo>
                    <a:pt x="2072" y="2774"/>
                    <a:pt x="2000" y="2643"/>
                    <a:pt x="1917" y="2512"/>
                  </a:cubicBezTo>
                  <a:cubicBezTo>
                    <a:pt x="1888" y="2483"/>
                    <a:pt x="1922" y="2431"/>
                    <a:pt x="1961" y="2431"/>
                  </a:cubicBezTo>
                  <a:cubicBezTo>
                    <a:pt x="1970" y="2431"/>
                    <a:pt x="1979" y="2434"/>
                    <a:pt x="1989" y="2441"/>
                  </a:cubicBezTo>
                  <a:cubicBezTo>
                    <a:pt x="2048" y="2488"/>
                    <a:pt x="2096" y="2524"/>
                    <a:pt x="2155" y="2560"/>
                  </a:cubicBezTo>
                  <a:cubicBezTo>
                    <a:pt x="2108" y="2488"/>
                    <a:pt x="2072" y="2417"/>
                    <a:pt x="2024" y="2346"/>
                  </a:cubicBezTo>
                  <a:cubicBezTo>
                    <a:pt x="1996" y="2308"/>
                    <a:pt x="2027" y="2263"/>
                    <a:pt x="2065" y="2263"/>
                  </a:cubicBezTo>
                  <a:close/>
                  <a:moveTo>
                    <a:pt x="1879" y="3115"/>
                  </a:moveTo>
                  <a:cubicBezTo>
                    <a:pt x="1886" y="3115"/>
                    <a:pt x="1890" y="3123"/>
                    <a:pt x="1881" y="3131"/>
                  </a:cubicBezTo>
                  <a:lnTo>
                    <a:pt x="1846" y="3167"/>
                  </a:lnTo>
                  <a:cubicBezTo>
                    <a:pt x="1846" y="3169"/>
                    <a:pt x="1845" y="3170"/>
                    <a:pt x="1843" y="3170"/>
                  </a:cubicBezTo>
                  <a:cubicBezTo>
                    <a:pt x="1838" y="3170"/>
                    <a:pt x="1824" y="3155"/>
                    <a:pt x="1834" y="3155"/>
                  </a:cubicBezTo>
                  <a:lnTo>
                    <a:pt x="1869" y="3119"/>
                  </a:lnTo>
                  <a:cubicBezTo>
                    <a:pt x="1873" y="3116"/>
                    <a:pt x="1876" y="3115"/>
                    <a:pt x="1879" y="3115"/>
                  </a:cubicBezTo>
                  <a:close/>
                  <a:moveTo>
                    <a:pt x="6078" y="3661"/>
                  </a:moveTo>
                  <a:cubicBezTo>
                    <a:pt x="6087" y="3661"/>
                    <a:pt x="6096" y="3667"/>
                    <a:pt x="6096" y="3679"/>
                  </a:cubicBezTo>
                  <a:cubicBezTo>
                    <a:pt x="6108" y="3881"/>
                    <a:pt x="6084" y="4108"/>
                    <a:pt x="5953" y="4274"/>
                  </a:cubicBezTo>
                  <a:cubicBezTo>
                    <a:pt x="5953" y="4278"/>
                    <a:pt x="5951" y="4279"/>
                    <a:pt x="5949" y="4279"/>
                  </a:cubicBezTo>
                  <a:cubicBezTo>
                    <a:pt x="5942" y="4279"/>
                    <a:pt x="5933" y="4271"/>
                    <a:pt x="5941" y="4262"/>
                  </a:cubicBezTo>
                  <a:cubicBezTo>
                    <a:pt x="6001" y="4072"/>
                    <a:pt x="6060" y="3893"/>
                    <a:pt x="6060" y="3679"/>
                  </a:cubicBezTo>
                  <a:cubicBezTo>
                    <a:pt x="6060" y="3667"/>
                    <a:pt x="6069" y="3661"/>
                    <a:pt x="6078" y="3661"/>
                  </a:cubicBezTo>
                  <a:close/>
                  <a:moveTo>
                    <a:pt x="250" y="0"/>
                  </a:moveTo>
                  <a:cubicBezTo>
                    <a:pt x="203" y="250"/>
                    <a:pt x="143" y="488"/>
                    <a:pt x="95" y="738"/>
                  </a:cubicBezTo>
                  <a:cubicBezTo>
                    <a:pt x="60" y="941"/>
                    <a:pt x="0" y="1167"/>
                    <a:pt x="24" y="1381"/>
                  </a:cubicBezTo>
                  <a:cubicBezTo>
                    <a:pt x="48" y="1572"/>
                    <a:pt x="167" y="1715"/>
                    <a:pt x="274" y="1857"/>
                  </a:cubicBezTo>
                  <a:cubicBezTo>
                    <a:pt x="334" y="1941"/>
                    <a:pt x="393" y="2024"/>
                    <a:pt x="465" y="2096"/>
                  </a:cubicBezTo>
                  <a:cubicBezTo>
                    <a:pt x="470" y="2094"/>
                    <a:pt x="474" y="2094"/>
                    <a:pt x="479" y="2094"/>
                  </a:cubicBezTo>
                  <a:cubicBezTo>
                    <a:pt x="519" y="2094"/>
                    <a:pt x="545" y="2136"/>
                    <a:pt x="524" y="2179"/>
                  </a:cubicBezTo>
                  <a:cubicBezTo>
                    <a:pt x="893" y="2608"/>
                    <a:pt x="1322" y="2977"/>
                    <a:pt x="1786" y="3298"/>
                  </a:cubicBezTo>
                  <a:cubicBezTo>
                    <a:pt x="1786" y="3286"/>
                    <a:pt x="1810" y="3274"/>
                    <a:pt x="1822" y="3262"/>
                  </a:cubicBezTo>
                  <a:cubicBezTo>
                    <a:pt x="1828" y="3256"/>
                    <a:pt x="1837" y="3253"/>
                    <a:pt x="1846" y="3253"/>
                  </a:cubicBezTo>
                  <a:cubicBezTo>
                    <a:pt x="1855" y="3253"/>
                    <a:pt x="1864" y="3256"/>
                    <a:pt x="1869" y="3262"/>
                  </a:cubicBezTo>
                  <a:cubicBezTo>
                    <a:pt x="1881" y="3274"/>
                    <a:pt x="1893" y="3298"/>
                    <a:pt x="1869" y="3310"/>
                  </a:cubicBezTo>
                  <a:cubicBezTo>
                    <a:pt x="1858" y="3322"/>
                    <a:pt x="1858" y="3334"/>
                    <a:pt x="1846" y="3346"/>
                  </a:cubicBezTo>
                  <a:cubicBezTo>
                    <a:pt x="2758" y="3957"/>
                    <a:pt x="3909" y="4408"/>
                    <a:pt x="5035" y="4408"/>
                  </a:cubicBezTo>
                  <a:cubicBezTo>
                    <a:pt x="5378" y="4408"/>
                    <a:pt x="5718" y="4366"/>
                    <a:pt x="6049" y="4274"/>
                  </a:cubicBezTo>
                  <a:cubicBezTo>
                    <a:pt x="6108" y="4262"/>
                    <a:pt x="6156" y="4251"/>
                    <a:pt x="6203" y="4227"/>
                  </a:cubicBezTo>
                  <a:cubicBezTo>
                    <a:pt x="6191" y="4227"/>
                    <a:pt x="6180" y="4215"/>
                    <a:pt x="6191" y="4191"/>
                  </a:cubicBezTo>
                  <a:cubicBezTo>
                    <a:pt x="6299" y="3917"/>
                    <a:pt x="6358" y="3620"/>
                    <a:pt x="6358" y="3322"/>
                  </a:cubicBezTo>
                  <a:cubicBezTo>
                    <a:pt x="6358" y="3310"/>
                    <a:pt x="6364" y="3304"/>
                    <a:pt x="6370" y="3304"/>
                  </a:cubicBezTo>
                  <a:cubicBezTo>
                    <a:pt x="6376" y="3304"/>
                    <a:pt x="6382" y="3310"/>
                    <a:pt x="6382" y="3322"/>
                  </a:cubicBezTo>
                  <a:cubicBezTo>
                    <a:pt x="6394" y="3631"/>
                    <a:pt x="6358" y="3917"/>
                    <a:pt x="6251" y="4215"/>
                  </a:cubicBezTo>
                  <a:cubicBezTo>
                    <a:pt x="6322" y="4191"/>
                    <a:pt x="6382" y="4155"/>
                    <a:pt x="6453" y="4108"/>
                  </a:cubicBezTo>
                  <a:cubicBezTo>
                    <a:pt x="6501" y="3786"/>
                    <a:pt x="6596" y="3489"/>
                    <a:pt x="6632" y="3155"/>
                  </a:cubicBezTo>
                  <a:cubicBezTo>
                    <a:pt x="6632" y="3149"/>
                    <a:pt x="6635" y="3146"/>
                    <a:pt x="6638" y="3146"/>
                  </a:cubicBezTo>
                  <a:cubicBezTo>
                    <a:pt x="6641" y="3146"/>
                    <a:pt x="6644" y="3149"/>
                    <a:pt x="6644" y="3155"/>
                  </a:cubicBezTo>
                  <a:cubicBezTo>
                    <a:pt x="6632" y="3453"/>
                    <a:pt x="6608" y="3786"/>
                    <a:pt x="6501" y="4060"/>
                  </a:cubicBezTo>
                  <a:cubicBezTo>
                    <a:pt x="6549" y="4024"/>
                    <a:pt x="6596" y="3977"/>
                    <a:pt x="6632" y="3917"/>
                  </a:cubicBezTo>
                  <a:cubicBezTo>
                    <a:pt x="6644" y="3893"/>
                    <a:pt x="6656" y="3881"/>
                    <a:pt x="6668" y="3858"/>
                  </a:cubicBezTo>
                  <a:cubicBezTo>
                    <a:pt x="6644" y="3858"/>
                    <a:pt x="6644" y="3834"/>
                    <a:pt x="6656" y="3834"/>
                  </a:cubicBezTo>
                  <a:cubicBezTo>
                    <a:pt x="6668" y="3822"/>
                    <a:pt x="6680" y="3822"/>
                    <a:pt x="6680" y="3822"/>
                  </a:cubicBezTo>
                  <a:cubicBezTo>
                    <a:pt x="6751" y="3655"/>
                    <a:pt x="6787" y="3489"/>
                    <a:pt x="6799" y="3310"/>
                  </a:cubicBezTo>
                  <a:cubicBezTo>
                    <a:pt x="6834" y="3060"/>
                    <a:pt x="6858" y="2798"/>
                    <a:pt x="6882" y="2536"/>
                  </a:cubicBezTo>
                  <a:lnTo>
                    <a:pt x="6882" y="2536"/>
                  </a:lnTo>
                  <a:cubicBezTo>
                    <a:pt x="6751" y="2560"/>
                    <a:pt x="6632" y="2584"/>
                    <a:pt x="6537" y="2596"/>
                  </a:cubicBezTo>
                  <a:cubicBezTo>
                    <a:pt x="6375" y="2617"/>
                    <a:pt x="6212" y="2627"/>
                    <a:pt x="6048" y="2627"/>
                  </a:cubicBezTo>
                  <a:cubicBezTo>
                    <a:pt x="5307" y="2627"/>
                    <a:pt x="4550" y="2425"/>
                    <a:pt x="3858" y="2191"/>
                  </a:cubicBezTo>
                  <a:cubicBezTo>
                    <a:pt x="3048" y="1917"/>
                    <a:pt x="2262" y="1536"/>
                    <a:pt x="1560" y="1060"/>
                  </a:cubicBezTo>
                  <a:cubicBezTo>
                    <a:pt x="1167" y="798"/>
                    <a:pt x="798" y="500"/>
                    <a:pt x="441" y="191"/>
                  </a:cubicBezTo>
                  <a:cubicBezTo>
                    <a:pt x="381" y="131"/>
                    <a:pt x="322" y="71"/>
                    <a:pt x="25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3402500" y="1260600"/>
              <a:ext cx="49425" cy="89425"/>
            </a:xfrm>
            <a:custGeom>
              <a:rect b="b" l="l" r="r" t="t"/>
              <a:pathLst>
                <a:path extrusionOk="0" h="3577" w="1977">
                  <a:moveTo>
                    <a:pt x="506" y="0"/>
                  </a:moveTo>
                  <a:cubicBezTo>
                    <a:pt x="269" y="0"/>
                    <a:pt x="84" y="220"/>
                    <a:pt x="48" y="481"/>
                  </a:cubicBezTo>
                  <a:cubicBezTo>
                    <a:pt x="0" y="767"/>
                    <a:pt x="108" y="1052"/>
                    <a:pt x="310" y="1255"/>
                  </a:cubicBezTo>
                  <a:cubicBezTo>
                    <a:pt x="512" y="1469"/>
                    <a:pt x="762" y="1540"/>
                    <a:pt x="1024" y="1636"/>
                  </a:cubicBezTo>
                  <a:cubicBezTo>
                    <a:pt x="1381" y="1767"/>
                    <a:pt x="1417" y="2171"/>
                    <a:pt x="1131" y="2410"/>
                  </a:cubicBezTo>
                  <a:cubicBezTo>
                    <a:pt x="1043" y="2485"/>
                    <a:pt x="922" y="2524"/>
                    <a:pt x="805" y="2524"/>
                  </a:cubicBezTo>
                  <a:cubicBezTo>
                    <a:pt x="606" y="2524"/>
                    <a:pt x="417" y="2411"/>
                    <a:pt x="417" y="2171"/>
                  </a:cubicBezTo>
                  <a:cubicBezTo>
                    <a:pt x="417" y="2001"/>
                    <a:pt x="537" y="1923"/>
                    <a:pt x="660" y="1923"/>
                  </a:cubicBezTo>
                  <a:cubicBezTo>
                    <a:pt x="734" y="1923"/>
                    <a:pt x="808" y="1951"/>
                    <a:pt x="858" y="2005"/>
                  </a:cubicBezTo>
                  <a:cubicBezTo>
                    <a:pt x="838" y="1885"/>
                    <a:pt x="726" y="1791"/>
                    <a:pt x="593" y="1791"/>
                  </a:cubicBezTo>
                  <a:cubicBezTo>
                    <a:pt x="567" y="1791"/>
                    <a:pt x="540" y="1795"/>
                    <a:pt x="512" y="1802"/>
                  </a:cubicBezTo>
                  <a:cubicBezTo>
                    <a:pt x="346" y="1862"/>
                    <a:pt x="250" y="2041"/>
                    <a:pt x="262" y="2219"/>
                  </a:cubicBezTo>
                  <a:cubicBezTo>
                    <a:pt x="274" y="2410"/>
                    <a:pt x="393" y="2600"/>
                    <a:pt x="560" y="2695"/>
                  </a:cubicBezTo>
                  <a:cubicBezTo>
                    <a:pt x="691" y="2779"/>
                    <a:pt x="846" y="2791"/>
                    <a:pt x="1000" y="2814"/>
                  </a:cubicBezTo>
                  <a:cubicBezTo>
                    <a:pt x="1227" y="2850"/>
                    <a:pt x="1429" y="2945"/>
                    <a:pt x="1584" y="3100"/>
                  </a:cubicBezTo>
                  <a:cubicBezTo>
                    <a:pt x="1715" y="3231"/>
                    <a:pt x="1798" y="3481"/>
                    <a:pt x="1977" y="3576"/>
                  </a:cubicBezTo>
                  <a:cubicBezTo>
                    <a:pt x="1858" y="2779"/>
                    <a:pt x="1691" y="1993"/>
                    <a:pt x="1477" y="1219"/>
                  </a:cubicBezTo>
                  <a:cubicBezTo>
                    <a:pt x="1344" y="1271"/>
                    <a:pt x="1205" y="1299"/>
                    <a:pt x="1069" y="1299"/>
                  </a:cubicBezTo>
                  <a:cubicBezTo>
                    <a:pt x="862" y="1299"/>
                    <a:pt x="660" y="1236"/>
                    <a:pt x="489" y="1100"/>
                  </a:cubicBezTo>
                  <a:cubicBezTo>
                    <a:pt x="262" y="921"/>
                    <a:pt x="131" y="576"/>
                    <a:pt x="322" y="326"/>
                  </a:cubicBezTo>
                  <a:cubicBezTo>
                    <a:pt x="394" y="229"/>
                    <a:pt x="507" y="179"/>
                    <a:pt x="619" y="179"/>
                  </a:cubicBezTo>
                  <a:cubicBezTo>
                    <a:pt x="727" y="179"/>
                    <a:pt x="835" y="226"/>
                    <a:pt x="905" y="326"/>
                  </a:cubicBezTo>
                  <a:cubicBezTo>
                    <a:pt x="1036" y="505"/>
                    <a:pt x="881" y="743"/>
                    <a:pt x="691" y="767"/>
                  </a:cubicBezTo>
                  <a:cubicBezTo>
                    <a:pt x="722" y="792"/>
                    <a:pt x="758" y="803"/>
                    <a:pt x="796" y="803"/>
                  </a:cubicBezTo>
                  <a:cubicBezTo>
                    <a:pt x="916" y="803"/>
                    <a:pt x="1048" y="686"/>
                    <a:pt x="1048" y="540"/>
                  </a:cubicBezTo>
                  <a:cubicBezTo>
                    <a:pt x="1060" y="350"/>
                    <a:pt x="905" y="159"/>
                    <a:pt x="750" y="76"/>
                  </a:cubicBezTo>
                  <a:cubicBezTo>
                    <a:pt x="666" y="23"/>
                    <a:pt x="583" y="0"/>
                    <a:pt x="50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3278675" y="1392275"/>
              <a:ext cx="302150" cy="369475"/>
            </a:xfrm>
            <a:custGeom>
              <a:rect b="b" l="l" r="r" t="t"/>
              <a:pathLst>
                <a:path extrusionOk="0" h="14779" w="12086">
                  <a:moveTo>
                    <a:pt x="3691" y="0"/>
                  </a:moveTo>
                  <a:cubicBezTo>
                    <a:pt x="3667" y="36"/>
                    <a:pt x="3644" y="60"/>
                    <a:pt x="3620" y="95"/>
                  </a:cubicBezTo>
                  <a:cubicBezTo>
                    <a:pt x="3560" y="167"/>
                    <a:pt x="3441" y="262"/>
                    <a:pt x="3406" y="357"/>
                  </a:cubicBezTo>
                  <a:cubicBezTo>
                    <a:pt x="3346" y="512"/>
                    <a:pt x="3394" y="619"/>
                    <a:pt x="3465" y="750"/>
                  </a:cubicBezTo>
                  <a:cubicBezTo>
                    <a:pt x="3644" y="1060"/>
                    <a:pt x="3846" y="1346"/>
                    <a:pt x="4013" y="1655"/>
                  </a:cubicBezTo>
                  <a:cubicBezTo>
                    <a:pt x="4168" y="1941"/>
                    <a:pt x="4310" y="2238"/>
                    <a:pt x="4358" y="2560"/>
                  </a:cubicBezTo>
                  <a:cubicBezTo>
                    <a:pt x="4418" y="2929"/>
                    <a:pt x="4370" y="3310"/>
                    <a:pt x="4275" y="3667"/>
                  </a:cubicBezTo>
                  <a:cubicBezTo>
                    <a:pt x="4191" y="3989"/>
                    <a:pt x="4060" y="4298"/>
                    <a:pt x="3787" y="4513"/>
                  </a:cubicBezTo>
                  <a:cubicBezTo>
                    <a:pt x="3560" y="4691"/>
                    <a:pt x="3263" y="4786"/>
                    <a:pt x="2977" y="4798"/>
                  </a:cubicBezTo>
                  <a:cubicBezTo>
                    <a:pt x="2941" y="4800"/>
                    <a:pt x="2905" y="4801"/>
                    <a:pt x="2870" y="4801"/>
                  </a:cubicBezTo>
                  <a:cubicBezTo>
                    <a:pt x="2226" y="4801"/>
                    <a:pt x="1581" y="4503"/>
                    <a:pt x="1096" y="4108"/>
                  </a:cubicBezTo>
                  <a:cubicBezTo>
                    <a:pt x="905" y="3965"/>
                    <a:pt x="703" y="3774"/>
                    <a:pt x="536" y="3584"/>
                  </a:cubicBezTo>
                  <a:cubicBezTo>
                    <a:pt x="346" y="3536"/>
                    <a:pt x="167" y="3453"/>
                    <a:pt x="12" y="3346"/>
                  </a:cubicBezTo>
                  <a:lnTo>
                    <a:pt x="0" y="3358"/>
                  </a:lnTo>
                  <a:lnTo>
                    <a:pt x="12" y="3370"/>
                  </a:lnTo>
                  <a:cubicBezTo>
                    <a:pt x="774" y="4251"/>
                    <a:pt x="1512" y="5156"/>
                    <a:pt x="2227" y="6072"/>
                  </a:cubicBezTo>
                  <a:cubicBezTo>
                    <a:pt x="2548" y="6489"/>
                    <a:pt x="2870" y="6918"/>
                    <a:pt x="3179" y="7346"/>
                  </a:cubicBezTo>
                  <a:cubicBezTo>
                    <a:pt x="3203" y="7358"/>
                    <a:pt x="3227" y="7382"/>
                    <a:pt x="3251" y="7394"/>
                  </a:cubicBezTo>
                  <a:cubicBezTo>
                    <a:pt x="3263" y="7406"/>
                    <a:pt x="3263" y="7430"/>
                    <a:pt x="3263" y="7453"/>
                  </a:cubicBezTo>
                  <a:cubicBezTo>
                    <a:pt x="3417" y="7668"/>
                    <a:pt x="3572" y="7870"/>
                    <a:pt x="3715" y="8084"/>
                  </a:cubicBezTo>
                  <a:cubicBezTo>
                    <a:pt x="3810" y="8215"/>
                    <a:pt x="3894" y="8346"/>
                    <a:pt x="3977" y="8477"/>
                  </a:cubicBezTo>
                  <a:cubicBezTo>
                    <a:pt x="4013" y="8525"/>
                    <a:pt x="4060" y="8584"/>
                    <a:pt x="4096" y="8644"/>
                  </a:cubicBezTo>
                  <a:cubicBezTo>
                    <a:pt x="4120" y="8454"/>
                    <a:pt x="4156" y="8275"/>
                    <a:pt x="4203" y="8084"/>
                  </a:cubicBezTo>
                  <a:cubicBezTo>
                    <a:pt x="4208" y="8065"/>
                    <a:pt x="4226" y="8055"/>
                    <a:pt x="4244" y="8055"/>
                  </a:cubicBezTo>
                  <a:cubicBezTo>
                    <a:pt x="4270" y="8055"/>
                    <a:pt x="4299" y="8074"/>
                    <a:pt x="4299" y="8108"/>
                  </a:cubicBezTo>
                  <a:cubicBezTo>
                    <a:pt x="4239" y="9073"/>
                    <a:pt x="4025" y="10049"/>
                    <a:pt x="4048" y="11037"/>
                  </a:cubicBezTo>
                  <a:cubicBezTo>
                    <a:pt x="4060" y="11394"/>
                    <a:pt x="4275" y="11692"/>
                    <a:pt x="4525" y="11930"/>
                  </a:cubicBezTo>
                  <a:cubicBezTo>
                    <a:pt x="4894" y="12299"/>
                    <a:pt x="5299" y="12645"/>
                    <a:pt x="5715" y="12954"/>
                  </a:cubicBezTo>
                  <a:cubicBezTo>
                    <a:pt x="6370" y="13442"/>
                    <a:pt x="7085" y="13847"/>
                    <a:pt x="7847" y="14157"/>
                  </a:cubicBezTo>
                  <a:cubicBezTo>
                    <a:pt x="8632" y="14466"/>
                    <a:pt x="9478" y="14716"/>
                    <a:pt x="10323" y="14764"/>
                  </a:cubicBezTo>
                  <a:cubicBezTo>
                    <a:pt x="10449" y="14773"/>
                    <a:pt x="10577" y="14778"/>
                    <a:pt x="10705" y="14778"/>
                  </a:cubicBezTo>
                  <a:cubicBezTo>
                    <a:pt x="10927" y="14778"/>
                    <a:pt x="11148" y="14761"/>
                    <a:pt x="11359" y="14716"/>
                  </a:cubicBezTo>
                  <a:cubicBezTo>
                    <a:pt x="11371" y="14561"/>
                    <a:pt x="11383" y="14407"/>
                    <a:pt x="11407" y="14240"/>
                  </a:cubicBezTo>
                  <a:cubicBezTo>
                    <a:pt x="11407" y="14228"/>
                    <a:pt x="11418" y="14222"/>
                    <a:pt x="11430" y="14222"/>
                  </a:cubicBezTo>
                  <a:cubicBezTo>
                    <a:pt x="11442" y="14222"/>
                    <a:pt x="11454" y="14228"/>
                    <a:pt x="11454" y="14240"/>
                  </a:cubicBezTo>
                  <a:cubicBezTo>
                    <a:pt x="11442" y="14395"/>
                    <a:pt x="11442" y="14550"/>
                    <a:pt x="11430" y="14692"/>
                  </a:cubicBezTo>
                  <a:cubicBezTo>
                    <a:pt x="11526" y="14669"/>
                    <a:pt x="11609" y="14645"/>
                    <a:pt x="11692" y="14621"/>
                  </a:cubicBezTo>
                  <a:cubicBezTo>
                    <a:pt x="11966" y="14514"/>
                    <a:pt x="12049" y="14323"/>
                    <a:pt x="12061" y="14049"/>
                  </a:cubicBezTo>
                  <a:cubicBezTo>
                    <a:pt x="12073" y="13823"/>
                    <a:pt x="12073" y="13585"/>
                    <a:pt x="12073" y="13359"/>
                  </a:cubicBezTo>
                  <a:cubicBezTo>
                    <a:pt x="12085" y="12418"/>
                    <a:pt x="12038" y="11478"/>
                    <a:pt x="11942" y="10549"/>
                  </a:cubicBezTo>
                  <a:cubicBezTo>
                    <a:pt x="11740" y="8751"/>
                    <a:pt x="11287" y="6965"/>
                    <a:pt x="10478" y="5346"/>
                  </a:cubicBezTo>
                  <a:cubicBezTo>
                    <a:pt x="10073" y="4536"/>
                    <a:pt x="9573" y="3762"/>
                    <a:pt x="8990" y="3060"/>
                  </a:cubicBezTo>
                  <a:cubicBezTo>
                    <a:pt x="8490" y="2453"/>
                    <a:pt x="7918" y="1929"/>
                    <a:pt x="7311" y="1441"/>
                  </a:cubicBezTo>
                  <a:cubicBezTo>
                    <a:pt x="7311" y="1488"/>
                    <a:pt x="7311" y="1536"/>
                    <a:pt x="7311" y="1584"/>
                  </a:cubicBezTo>
                  <a:cubicBezTo>
                    <a:pt x="8192" y="2238"/>
                    <a:pt x="8954" y="3060"/>
                    <a:pt x="9549" y="3989"/>
                  </a:cubicBezTo>
                  <a:cubicBezTo>
                    <a:pt x="9859" y="4477"/>
                    <a:pt x="10121" y="4989"/>
                    <a:pt x="10347" y="5525"/>
                  </a:cubicBezTo>
                  <a:cubicBezTo>
                    <a:pt x="10549" y="6001"/>
                    <a:pt x="10847" y="6632"/>
                    <a:pt x="10645" y="7156"/>
                  </a:cubicBezTo>
                  <a:cubicBezTo>
                    <a:pt x="10508" y="7492"/>
                    <a:pt x="10235" y="7605"/>
                    <a:pt x="9937" y="7605"/>
                  </a:cubicBezTo>
                  <a:cubicBezTo>
                    <a:pt x="9739" y="7605"/>
                    <a:pt x="9532" y="7556"/>
                    <a:pt x="9347" y="7489"/>
                  </a:cubicBezTo>
                  <a:cubicBezTo>
                    <a:pt x="8811" y="7299"/>
                    <a:pt x="8359" y="6941"/>
                    <a:pt x="7954" y="6549"/>
                  </a:cubicBezTo>
                  <a:cubicBezTo>
                    <a:pt x="7073" y="5691"/>
                    <a:pt x="6299" y="4691"/>
                    <a:pt x="5608" y="3679"/>
                  </a:cubicBezTo>
                  <a:cubicBezTo>
                    <a:pt x="4846" y="2524"/>
                    <a:pt x="4179" y="1298"/>
                    <a:pt x="369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3362900" y="1274950"/>
              <a:ext cx="188150" cy="304650"/>
            </a:xfrm>
            <a:custGeom>
              <a:rect b="b" l="l" r="r" t="t"/>
              <a:pathLst>
                <a:path extrusionOk="0" h="12186" w="7526">
                  <a:moveTo>
                    <a:pt x="2936" y="5803"/>
                  </a:moveTo>
                  <a:cubicBezTo>
                    <a:pt x="2939" y="5803"/>
                    <a:pt x="2942" y="5806"/>
                    <a:pt x="2942" y="5812"/>
                  </a:cubicBezTo>
                  <a:cubicBezTo>
                    <a:pt x="2954" y="5919"/>
                    <a:pt x="2954" y="6015"/>
                    <a:pt x="2965" y="6122"/>
                  </a:cubicBezTo>
                  <a:cubicBezTo>
                    <a:pt x="2965" y="6134"/>
                    <a:pt x="2960" y="6140"/>
                    <a:pt x="2954" y="6140"/>
                  </a:cubicBezTo>
                  <a:cubicBezTo>
                    <a:pt x="2948" y="6140"/>
                    <a:pt x="2942" y="6134"/>
                    <a:pt x="2942" y="6122"/>
                  </a:cubicBezTo>
                  <a:cubicBezTo>
                    <a:pt x="2930" y="6027"/>
                    <a:pt x="2930" y="5919"/>
                    <a:pt x="2930" y="5812"/>
                  </a:cubicBezTo>
                  <a:cubicBezTo>
                    <a:pt x="2930" y="5806"/>
                    <a:pt x="2933" y="5803"/>
                    <a:pt x="2936" y="5803"/>
                  </a:cubicBezTo>
                  <a:close/>
                  <a:moveTo>
                    <a:pt x="3062" y="4827"/>
                  </a:moveTo>
                  <a:cubicBezTo>
                    <a:pt x="3070" y="4827"/>
                    <a:pt x="3079" y="4830"/>
                    <a:pt x="3085" y="4836"/>
                  </a:cubicBezTo>
                  <a:cubicBezTo>
                    <a:pt x="3216" y="5431"/>
                    <a:pt x="3227" y="6074"/>
                    <a:pt x="3216" y="6693"/>
                  </a:cubicBezTo>
                  <a:cubicBezTo>
                    <a:pt x="3216" y="6705"/>
                    <a:pt x="3207" y="6711"/>
                    <a:pt x="3198" y="6711"/>
                  </a:cubicBezTo>
                  <a:cubicBezTo>
                    <a:pt x="3189" y="6711"/>
                    <a:pt x="3180" y="6705"/>
                    <a:pt x="3180" y="6693"/>
                  </a:cubicBezTo>
                  <a:cubicBezTo>
                    <a:pt x="3180" y="6074"/>
                    <a:pt x="3096" y="5455"/>
                    <a:pt x="3049" y="4836"/>
                  </a:cubicBezTo>
                  <a:cubicBezTo>
                    <a:pt x="3049" y="4830"/>
                    <a:pt x="3055" y="4827"/>
                    <a:pt x="3062" y="4827"/>
                  </a:cubicBezTo>
                  <a:close/>
                  <a:moveTo>
                    <a:pt x="4170" y="8296"/>
                  </a:moveTo>
                  <a:cubicBezTo>
                    <a:pt x="4173" y="8296"/>
                    <a:pt x="4176" y="8297"/>
                    <a:pt x="4180" y="8301"/>
                  </a:cubicBezTo>
                  <a:cubicBezTo>
                    <a:pt x="4335" y="8408"/>
                    <a:pt x="4454" y="8551"/>
                    <a:pt x="4597" y="8670"/>
                  </a:cubicBezTo>
                  <a:cubicBezTo>
                    <a:pt x="4751" y="8813"/>
                    <a:pt x="4918" y="8944"/>
                    <a:pt x="5073" y="9075"/>
                  </a:cubicBezTo>
                  <a:cubicBezTo>
                    <a:pt x="4751" y="8872"/>
                    <a:pt x="4394" y="8622"/>
                    <a:pt x="4168" y="8313"/>
                  </a:cubicBezTo>
                  <a:cubicBezTo>
                    <a:pt x="4160" y="8304"/>
                    <a:pt x="4163" y="8296"/>
                    <a:pt x="4170" y="8296"/>
                  </a:cubicBezTo>
                  <a:close/>
                  <a:moveTo>
                    <a:pt x="4530" y="8988"/>
                  </a:moveTo>
                  <a:cubicBezTo>
                    <a:pt x="4533" y="8988"/>
                    <a:pt x="4535" y="8989"/>
                    <a:pt x="4537" y="8991"/>
                  </a:cubicBezTo>
                  <a:cubicBezTo>
                    <a:pt x="4644" y="9015"/>
                    <a:pt x="4751" y="9110"/>
                    <a:pt x="4823" y="9182"/>
                  </a:cubicBezTo>
                  <a:cubicBezTo>
                    <a:pt x="4842" y="9191"/>
                    <a:pt x="4830" y="9209"/>
                    <a:pt x="4812" y="9209"/>
                  </a:cubicBezTo>
                  <a:cubicBezTo>
                    <a:pt x="4808" y="9209"/>
                    <a:pt x="4804" y="9208"/>
                    <a:pt x="4799" y="9206"/>
                  </a:cubicBezTo>
                  <a:cubicBezTo>
                    <a:pt x="4763" y="9170"/>
                    <a:pt x="4716" y="9134"/>
                    <a:pt x="4668" y="9098"/>
                  </a:cubicBezTo>
                  <a:cubicBezTo>
                    <a:pt x="4620" y="9075"/>
                    <a:pt x="4573" y="9051"/>
                    <a:pt x="4525" y="9015"/>
                  </a:cubicBezTo>
                  <a:cubicBezTo>
                    <a:pt x="4516" y="9005"/>
                    <a:pt x="4522" y="8988"/>
                    <a:pt x="4530" y="8988"/>
                  </a:cubicBezTo>
                  <a:close/>
                  <a:moveTo>
                    <a:pt x="630" y="1"/>
                  </a:moveTo>
                  <a:cubicBezTo>
                    <a:pt x="619" y="1"/>
                    <a:pt x="607" y="1"/>
                    <a:pt x="596" y="2"/>
                  </a:cubicBezTo>
                  <a:cubicBezTo>
                    <a:pt x="227" y="14"/>
                    <a:pt x="1" y="359"/>
                    <a:pt x="60" y="705"/>
                  </a:cubicBezTo>
                  <a:cubicBezTo>
                    <a:pt x="120" y="1026"/>
                    <a:pt x="429" y="1252"/>
                    <a:pt x="739" y="1288"/>
                  </a:cubicBezTo>
                  <a:cubicBezTo>
                    <a:pt x="776" y="1291"/>
                    <a:pt x="812" y="1293"/>
                    <a:pt x="849" y="1293"/>
                  </a:cubicBezTo>
                  <a:cubicBezTo>
                    <a:pt x="924" y="1293"/>
                    <a:pt x="998" y="1288"/>
                    <a:pt x="1070" y="1288"/>
                  </a:cubicBezTo>
                  <a:cubicBezTo>
                    <a:pt x="1200" y="1288"/>
                    <a:pt x="1324" y="1304"/>
                    <a:pt x="1441" y="1395"/>
                  </a:cubicBezTo>
                  <a:cubicBezTo>
                    <a:pt x="1763" y="1645"/>
                    <a:pt x="1751" y="2121"/>
                    <a:pt x="1394" y="2336"/>
                  </a:cubicBezTo>
                  <a:cubicBezTo>
                    <a:pt x="1315" y="2380"/>
                    <a:pt x="1216" y="2401"/>
                    <a:pt x="1116" y="2401"/>
                  </a:cubicBezTo>
                  <a:cubicBezTo>
                    <a:pt x="837" y="2401"/>
                    <a:pt x="544" y="2234"/>
                    <a:pt x="632" y="1919"/>
                  </a:cubicBezTo>
                  <a:cubicBezTo>
                    <a:pt x="667" y="1786"/>
                    <a:pt x="789" y="1673"/>
                    <a:pt x="917" y="1673"/>
                  </a:cubicBezTo>
                  <a:cubicBezTo>
                    <a:pt x="961" y="1673"/>
                    <a:pt x="1006" y="1686"/>
                    <a:pt x="1049" y="1717"/>
                  </a:cubicBezTo>
                  <a:cubicBezTo>
                    <a:pt x="1156" y="1776"/>
                    <a:pt x="1191" y="1919"/>
                    <a:pt x="1156" y="2026"/>
                  </a:cubicBezTo>
                  <a:cubicBezTo>
                    <a:pt x="1311" y="2002"/>
                    <a:pt x="1311" y="1776"/>
                    <a:pt x="1227" y="1681"/>
                  </a:cubicBezTo>
                  <a:cubicBezTo>
                    <a:pt x="1180" y="1621"/>
                    <a:pt x="1108" y="1586"/>
                    <a:pt x="1037" y="1574"/>
                  </a:cubicBezTo>
                  <a:cubicBezTo>
                    <a:pt x="1007" y="1564"/>
                    <a:pt x="976" y="1559"/>
                    <a:pt x="944" y="1559"/>
                  </a:cubicBezTo>
                  <a:cubicBezTo>
                    <a:pt x="860" y="1559"/>
                    <a:pt x="772" y="1590"/>
                    <a:pt x="703" y="1633"/>
                  </a:cubicBezTo>
                  <a:cubicBezTo>
                    <a:pt x="418" y="1824"/>
                    <a:pt x="477" y="2098"/>
                    <a:pt x="572" y="2371"/>
                  </a:cubicBezTo>
                  <a:cubicBezTo>
                    <a:pt x="632" y="2538"/>
                    <a:pt x="691" y="2729"/>
                    <a:pt x="584" y="2895"/>
                  </a:cubicBezTo>
                  <a:cubicBezTo>
                    <a:pt x="531" y="2992"/>
                    <a:pt x="429" y="3040"/>
                    <a:pt x="322" y="3040"/>
                  </a:cubicBezTo>
                  <a:cubicBezTo>
                    <a:pt x="310" y="3040"/>
                    <a:pt x="298" y="3039"/>
                    <a:pt x="287" y="3038"/>
                  </a:cubicBezTo>
                  <a:lnTo>
                    <a:pt x="287" y="3038"/>
                  </a:lnTo>
                  <a:cubicBezTo>
                    <a:pt x="406" y="3443"/>
                    <a:pt x="501" y="3848"/>
                    <a:pt x="596" y="4253"/>
                  </a:cubicBezTo>
                  <a:lnTo>
                    <a:pt x="608" y="4241"/>
                  </a:lnTo>
                  <a:cubicBezTo>
                    <a:pt x="613" y="4235"/>
                    <a:pt x="619" y="4233"/>
                    <a:pt x="625" y="4233"/>
                  </a:cubicBezTo>
                  <a:cubicBezTo>
                    <a:pt x="645" y="4233"/>
                    <a:pt x="662" y="4261"/>
                    <a:pt x="644" y="4288"/>
                  </a:cubicBezTo>
                  <a:cubicBezTo>
                    <a:pt x="632" y="4300"/>
                    <a:pt x="620" y="4312"/>
                    <a:pt x="608" y="4336"/>
                  </a:cubicBezTo>
                  <a:cubicBezTo>
                    <a:pt x="644" y="4467"/>
                    <a:pt x="668" y="4598"/>
                    <a:pt x="691" y="4729"/>
                  </a:cubicBezTo>
                  <a:cubicBezTo>
                    <a:pt x="699" y="4744"/>
                    <a:pt x="688" y="4754"/>
                    <a:pt x="676" y="4754"/>
                  </a:cubicBezTo>
                  <a:cubicBezTo>
                    <a:pt x="668" y="4754"/>
                    <a:pt x="660" y="4750"/>
                    <a:pt x="656" y="4741"/>
                  </a:cubicBezTo>
                  <a:cubicBezTo>
                    <a:pt x="632" y="4622"/>
                    <a:pt x="596" y="4503"/>
                    <a:pt x="572" y="4384"/>
                  </a:cubicBezTo>
                  <a:cubicBezTo>
                    <a:pt x="513" y="4455"/>
                    <a:pt x="441" y="4538"/>
                    <a:pt x="382" y="4622"/>
                  </a:cubicBezTo>
                  <a:cubicBezTo>
                    <a:pt x="1287" y="6741"/>
                    <a:pt x="2465" y="8717"/>
                    <a:pt x="4001" y="10444"/>
                  </a:cubicBezTo>
                  <a:cubicBezTo>
                    <a:pt x="4382" y="10861"/>
                    <a:pt x="4763" y="11277"/>
                    <a:pt x="5216" y="11623"/>
                  </a:cubicBezTo>
                  <a:cubicBezTo>
                    <a:pt x="5442" y="11789"/>
                    <a:pt x="5692" y="11932"/>
                    <a:pt x="5954" y="12039"/>
                  </a:cubicBezTo>
                  <a:cubicBezTo>
                    <a:pt x="6140" y="12115"/>
                    <a:pt x="6362" y="12186"/>
                    <a:pt x="6574" y="12186"/>
                  </a:cubicBezTo>
                  <a:cubicBezTo>
                    <a:pt x="6660" y="12186"/>
                    <a:pt x="6744" y="12174"/>
                    <a:pt x="6823" y="12146"/>
                  </a:cubicBezTo>
                  <a:cubicBezTo>
                    <a:pt x="7526" y="11908"/>
                    <a:pt x="7121" y="10908"/>
                    <a:pt x="6942" y="10444"/>
                  </a:cubicBezTo>
                  <a:cubicBezTo>
                    <a:pt x="6740" y="9932"/>
                    <a:pt x="6502" y="9444"/>
                    <a:pt x="6216" y="8979"/>
                  </a:cubicBezTo>
                  <a:cubicBezTo>
                    <a:pt x="5621" y="7991"/>
                    <a:pt x="4847" y="7134"/>
                    <a:pt x="3954" y="6408"/>
                  </a:cubicBezTo>
                  <a:cubicBezTo>
                    <a:pt x="3954" y="6693"/>
                    <a:pt x="3954" y="6991"/>
                    <a:pt x="3954" y="7277"/>
                  </a:cubicBezTo>
                  <a:lnTo>
                    <a:pt x="3942" y="7277"/>
                  </a:lnTo>
                  <a:cubicBezTo>
                    <a:pt x="3942" y="7318"/>
                    <a:pt x="3912" y="7339"/>
                    <a:pt x="3882" y="7339"/>
                  </a:cubicBezTo>
                  <a:cubicBezTo>
                    <a:pt x="3852" y="7339"/>
                    <a:pt x="3823" y="7318"/>
                    <a:pt x="3823" y="7277"/>
                  </a:cubicBezTo>
                  <a:cubicBezTo>
                    <a:pt x="3835" y="6955"/>
                    <a:pt x="3823" y="6634"/>
                    <a:pt x="3823" y="6312"/>
                  </a:cubicBezTo>
                  <a:cubicBezTo>
                    <a:pt x="3811" y="6300"/>
                    <a:pt x="3799" y="6289"/>
                    <a:pt x="3787" y="6277"/>
                  </a:cubicBezTo>
                  <a:cubicBezTo>
                    <a:pt x="3751" y="6253"/>
                    <a:pt x="3787" y="6193"/>
                    <a:pt x="3823" y="6193"/>
                  </a:cubicBezTo>
                  <a:cubicBezTo>
                    <a:pt x="3823" y="6134"/>
                    <a:pt x="3823" y="6086"/>
                    <a:pt x="3823" y="6039"/>
                  </a:cubicBezTo>
                  <a:cubicBezTo>
                    <a:pt x="3775" y="6003"/>
                    <a:pt x="3727" y="5967"/>
                    <a:pt x="3680" y="5931"/>
                  </a:cubicBezTo>
                  <a:cubicBezTo>
                    <a:pt x="3670" y="5922"/>
                    <a:pt x="3676" y="5904"/>
                    <a:pt x="3685" y="5904"/>
                  </a:cubicBezTo>
                  <a:cubicBezTo>
                    <a:pt x="3687" y="5904"/>
                    <a:pt x="3689" y="5905"/>
                    <a:pt x="3692" y="5908"/>
                  </a:cubicBezTo>
                  <a:cubicBezTo>
                    <a:pt x="3739" y="5931"/>
                    <a:pt x="3775" y="5955"/>
                    <a:pt x="3811" y="5979"/>
                  </a:cubicBezTo>
                  <a:cubicBezTo>
                    <a:pt x="3787" y="5026"/>
                    <a:pt x="3716" y="4074"/>
                    <a:pt x="3585" y="3133"/>
                  </a:cubicBezTo>
                  <a:cubicBezTo>
                    <a:pt x="3454" y="3098"/>
                    <a:pt x="3370" y="2991"/>
                    <a:pt x="3287" y="2871"/>
                  </a:cubicBezTo>
                  <a:cubicBezTo>
                    <a:pt x="3156" y="2669"/>
                    <a:pt x="3013" y="2502"/>
                    <a:pt x="2787" y="2407"/>
                  </a:cubicBezTo>
                  <a:cubicBezTo>
                    <a:pt x="2573" y="2324"/>
                    <a:pt x="2323" y="2348"/>
                    <a:pt x="2108" y="2240"/>
                  </a:cubicBezTo>
                  <a:cubicBezTo>
                    <a:pt x="1953" y="2157"/>
                    <a:pt x="1846" y="2002"/>
                    <a:pt x="1787" y="1836"/>
                  </a:cubicBezTo>
                  <a:cubicBezTo>
                    <a:pt x="1692" y="1550"/>
                    <a:pt x="1799" y="1181"/>
                    <a:pt x="2144" y="1121"/>
                  </a:cubicBezTo>
                  <a:cubicBezTo>
                    <a:pt x="2159" y="1119"/>
                    <a:pt x="2173" y="1118"/>
                    <a:pt x="2187" y="1118"/>
                  </a:cubicBezTo>
                  <a:cubicBezTo>
                    <a:pt x="2440" y="1118"/>
                    <a:pt x="2624" y="1408"/>
                    <a:pt x="2489" y="1633"/>
                  </a:cubicBezTo>
                  <a:cubicBezTo>
                    <a:pt x="2481" y="1649"/>
                    <a:pt x="2468" y="1656"/>
                    <a:pt x="2454" y="1656"/>
                  </a:cubicBezTo>
                  <a:cubicBezTo>
                    <a:pt x="2427" y="1656"/>
                    <a:pt x="2398" y="1629"/>
                    <a:pt x="2406" y="1597"/>
                  </a:cubicBezTo>
                  <a:cubicBezTo>
                    <a:pt x="2424" y="1496"/>
                    <a:pt x="2352" y="1446"/>
                    <a:pt x="2275" y="1446"/>
                  </a:cubicBezTo>
                  <a:cubicBezTo>
                    <a:pt x="2198" y="1446"/>
                    <a:pt x="2114" y="1496"/>
                    <a:pt x="2108" y="1597"/>
                  </a:cubicBezTo>
                  <a:cubicBezTo>
                    <a:pt x="2108" y="1752"/>
                    <a:pt x="2227" y="1836"/>
                    <a:pt x="2358" y="1848"/>
                  </a:cubicBezTo>
                  <a:cubicBezTo>
                    <a:pt x="2366" y="1848"/>
                    <a:pt x="2374" y="1848"/>
                    <a:pt x="2382" y="1848"/>
                  </a:cubicBezTo>
                  <a:cubicBezTo>
                    <a:pt x="2575" y="1848"/>
                    <a:pt x="2753" y="1709"/>
                    <a:pt x="2799" y="1526"/>
                  </a:cubicBezTo>
                  <a:cubicBezTo>
                    <a:pt x="2858" y="1264"/>
                    <a:pt x="2620" y="1181"/>
                    <a:pt x="2418" y="1109"/>
                  </a:cubicBezTo>
                  <a:cubicBezTo>
                    <a:pt x="2287" y="1074"/>
                    <a:pt x="2168" y="1014"/>
                    <a:pt x="2049" y="943"/>
                  </a:cubicBezTo>
                  <a:cubicBezTo>
                    <a:pt x="1822" y="788"/>
                    <a:pt x="1632" y="550"/>
                    <a:pt x="1549" y="288"/>
                  </a:cubicBezTo>
                  <a:lnTo>
                    <a:pt x="1549" y="288"/>
                  </a:lnTo>
                  <a:cubicBezTo>
                    <a:pt x="1561" y="395"/>
                    <a:pt x="1549" y="490"/>
                    <a:pt x="1525" y="585"/>
                  </a:cubicBezTo>
                  <a:cubicBezTo>
                    <a:pt x="1433" y="897"/>
                    <a:pt x="1130" y="1145"/>
                    <a:pt x="810" y="1145"/>
                  </a:cubicBezTo>
                  <a:cubicBezTo>
                    <a:pt x="715" y="1145"/>
                    <a:pt x="618" y="1123"/>
                    <a:pt x="525" y="1074"/>
                  </a:cubicBezTo>
                  <a:cubicBezTo>
                    <a:pt x="358" y="978"/>
                    <a:pt x="227" y="800"/>
                    <a:pt x="239" y="597"/>
                  </a:cubicBezTo>
                  <a:cubicBezTo>
                    <a:pt x="251" y="407"/>
                    <a:pt x="418" y="216"/>
                    <a:pt x="620" y="193"/>
                  </a:cubicBezTo>
                  <a:cubicBezTo>
                    <a:pt x="629" y="192"/>
                    <a:pt x="638" y="191"/>
                    <a:pt x="647" y="191"/>
                  </a:cubicBezTo>
                  <a:cubicBezTo>
                    <a:pt x="926" y="191"/>
                    <a:pt x="1055" y="543"/>
                    <a:pt x="894" y="693"/>
                  </a:cubicBezTo>
                  <a:cubicBezTo>
                    <a:pt x="903" y="694"/>
                    <a:pt x="912" y="695"/>
                    <a:pt x="920" y="695"/>
                  </a:cubicBezTo>
                  <a:cubicBezTo>
                    <a:pt x="977" y="695"/>
                    <a:pt x="1017" y="660"/>
                    <a:pt x="1049" y="597"/>
                  </a:cubicBezTo>
                  <a:cubicBezTo>
                    <a:pt x="1072" y="574"/>
                    <a:pt x="1084" y="538"/>
                    <a:pt x="1096" y="502"/>
                  </a:cubicBezTo>
                  <a:cubicBezTo>
                    <a:pt x="1120" y="407"/>
                    <a:pt x="1096" y="312"/>
                    <a:pt x="1049" y="228"/>
                  </a:cubicBezTo>
                  <a:cubicBezTo>
                    <a:pt x="959" y="83"/>
                    <a:pt x="797" y="1"/>
                    <a:pt x="630"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3559950" y="1825050"/>
              <a:ext cx="39925" cy="94000"/>
            </a:xfrm>
            <a:custGeom>
              <a:rect b="b" l="l" r="r" t="t"/>
              <a:pathLst>
                <a:path extrusionOk="0" h="3760" w="1597">
                  <a:moveTo>
                    <a:pt x="657" y="1841"/>
                  </a:moveTo>
                  <a:cubicBezTo>
                    <a:pt x="661" y="1841"/>
                    <a:pt x="664" y="1843"/>
                    <a:pt x="668" y="1846"/>
                  </a:cubicBezTo>
                  <a:cubicBezTo>
                    <a:pt x="798" y="2013"/>
                    <a:pt x="894" y="2215"/>
                    <a:pt x="989" y="2406"/>
                  </a:cubicBezTo>
                  <a:cubicBezTo>
                    <a:pt x="870" y="2227"/>
                    <a:pt x="739" y="2049"/>
                    <a:pt x="644" y="1858"/>
                  </a:cubicBezTo>
                  <a:cubicBezTo>
                    <a:pt x="644" y="1850"/>
                    <a:pt x="650" y="1841"/>
                    <a:pt x="657" y="1841"/>
                  </a:cubicBezTo>
                  <a:close/>
                  <a:moveTo>
                    <a:pt x="496" y="1841"/>
                  </a:moveTo>
                  <a:cubicBezTo>
                    <a:pt x="499" y="1841"/>
                    <a:pt x="501" y="1843"/>
                    <a:pt x="501" y="1846"/>
                  </a:cubicBezTo>
                  <a:cubicBezTo>
                    <a:pt x="691" y="2227"/>
                    <a:pt x="846" y="2596"/>
                    <a:pt x="1120" y="2930"/>
                  </a:cubicBezTo>
                  <a:cubicBezTo>
                    <a:pt x="846" y="2632"/>
                    <a:pt x="584" y="2263"/>
                    <a:pt x="489" y="1858"/>
                  </a:cubicBezTo>
                  <a:cubicBezTo>
                    <a:pt x="480" y="1850"/>
                    <a:pt x="490" y="1841"/>
                    <a:pt x="496" y="1841"/>
                  </a:cubicBezTo>
                  <a:close/>
                  <a:moveTo>
                    <a:pt x="1" y="1"/>
                  </a:moveTo>
                  <a:lnTo>
                    <a:pt x="1" y="1"/>
                  </a:lnTo>
                  <a:cubicBezTo>
                    <a:pt x="120" y="715"/>
                    <a:pt x="227" y="1418"/>
                    <a:pt x="465" y="2096"/>
                  </a:cubicBezTo>
                  <a:cubicBezTo>
                    <a:pt x="465" y="2096"/>
                    <a:pt x="477" y="2096"/>
                    <a:pt x="489" y="2108"/>
                  </a:cubicBezTo>
                  <a:cubicBezTo>
                    <a:pt x="703" y="2632"/>
                    <a:pt x="953" y="3132"/>
                    <a:pt x="1334" y="3561"/>
                  </a:cubicBezTo>
                  <a:cubicBezTo>
                    <a:pt x="1370" y="3608"/>
                    <a:pt x="1430" y="3692"/>
                    <a:pt x="1477" y="3727"/>
                  </a:cubicBezTo>
                  <a:cubicBezTo>
                    <a:pt x="1495" y="3749"/>
                    <a:pt x="1510" y="3759"/>
                    <a:pt x="1524" y="3759"/>
                  </a:cubicBezTo>
                  <a:cubicBezTo>
                    <a:pt x="1557" y="3759"/>
                    <a:pt x="1579" y="3698"/>
                    <a:pt x="1596" y="3573"/>
                  </a:cubicBezTo>
                  <a:cubicBezTo>
                    <a:pt x="1584" y="3549"/>
                    <a:pt x="1572" y="3525"/>
                    <a:pt x="1549" y="3501"/>
                  </a:cubicBezTo>
                  <a:cubicBezTo>
                    <a:pt x="1501" y="3406"/>
                    <a:pt x="1477" y="3311"/>
                    <a:pt x="1465" y="3215"/>
                  </a:cubicBezTo>
                  <a:cubicBezTo>
                    <a:pt x="1441" y="2918"/>
                    <a:pt x="1525" y="2656"/>
                    <a:pt x="1370" y="2394"/>
                  </a:cubicBezTo>
                  <a:cubicBezTo>
                    <a:pt x="1239" y="2168"/>
                    <a:pt x="1037" y="1989"/>
                    <a:pt x="882" y="1787"/>
                  </a:cubicBezTo>
                  <a:cubicBezTo>
                    <a:pt x="727" y="1584"/>
                    <a:pt x="596" y="1382"/>
                    <a:pt x="489" y="1168"/>
                  </a:cubicBezTo>
                  <a:cubicBezTo>
                    <a:pt x="310" y="798"/>
                    <a:pt x="120" y="406"/>
                    <a:pt x="1"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2979225" y="1497050"/>
              <a:ext cx="13425" cy="15675"/>
            </a:xfrm>
            <a:custGeom>
              <a:rect b="b" l="l" r="r" t="t"/>
              <a:pathLst>
                <a:path extrusionOk="0" h="627" w="537">
                  <a:moveTo>
                    <a:pt x="96" y="0"/>
                  </a:moveTo>
                  <a:cubicBezTo>
                    <a:pt x="108" y="12"/>
                    <a:pt x="132" y="24"/>
                    <a:pt x="120" y="48"/>
                  </a:cubicBezTo>
                  <a:cubicBezTo>
                    <a:pt x="60" y="155"/>
                    <a:pt x="1" y="262"/>
                    <a:pt x="1" y="381"/>
                  </a:cubicBezTo>
                  <a:cubicBezTo>
                    <a:pt x="1" y="512"/>
                    <a:pt x="97" y="627"/>
                    <a:pt x="203" y="627"/>
                  </a:cubicBezTo>
                  <a:cubicBezTo>
                    <a:pt x="251" y="627"/>
                    <a:pt x="302" y="603"/>
                    <a:pt x="346" y="548"/>
                  </a:cubicBezTo>
                  <a:cubicBezTo>
                    <a:pt x="536" y="333"/>
                    <a:pt x="370" y="0"/>
                    <a:pt x="9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902425" y="1506575"/>
              <a:ext cx="99750" cy="58550"/>
            </a:xfrm>
            <a:custGeom>
              <a:rect b="b" l="l" r="r" t="t"/>
              <a:pathLst>
                <a:path extrusionOk="0" h="2342" w="3990">
                  <a:moveTo>
                    <a:pt x="429" y="602"/>
                  </a:moveTo>
                  <a:cubicBezTo>
                    <a:pt x="433" y="602"/>
                    <a:pt x="438" y="604"/>
                    <a:pt x="441" y="607"/>
                  </a:cubicBezTo>
                  <a:cubicBezTo>
                    <a:pt x="453" y="619"/>
                    <a:pt x="453" y="643"/>
                    <a:pt x="465" y="655"/>
                  </a:cubicBezTo>
                  <a:cubicBezTo>
                    <a:pt x="477" y="667"/>
                    <a:pt x="489" y="691"/>
                    <a:pt x="501" y="703"/>
                  </a:cubicBezTo>
                  <a:cubicBezTo>
                    <a:pt x="501" y="720"/>
                    <a:pt x="495" y="731"/>
                    <a:pt x="486" y="731"/>
                  </a:cubicBezTo>
                  <a:cubicBezTo>
                    <a:pt x="483" y="731"/>
                    <a:pt x="480" y="730"/>
                    <a:pt x="477" y="726"/>
                  </a:cubicBezTo>
                  <a:lnTo>
                    <a:pt x="477" y="714"/>
                  </a:lnTo>
                  <a:lnTo>
                    <a:pt x="441" y="667"/>
                  </a:lnTo>
                  <a:cubicBezTo>
                    <a:pt x="429" y="655"/>
                    <a:pt x="418" y="643"/>
                    <a:pt x="418" y="619"/>
                  </a:cubicBezTo>
                  <a:cubicBezTo>
                    <a:pt x="409" y="611"/>
                    <a:pt x="419" y="602"/>
                    <a:pt x="429" y="602"/>
                  </a:cubicBezTo>
                  <a:close/>
                  <a:moveTo>
                    <a:pt x="1137" y="769"/>
                  </a:moveTo>
                  <a:cubicBezTo>
                    <a:pt x="1143" y="769"/>
                    <a:pt x="1152" y="777"/>
                    <a:pt x="1144" y="786"/>
                  </a:cubicBezTo>
                  <a:cubicBezTo>
                    <a:pt x="1132" y="834"/>
                    <a:pt x="1120" y="881"/>
                    <a:pt x="1108" y="929"/>
                  </a:cubicBezTo>
                  <a:cubicBezTo>
                    <a:pt x="1102" y="935"/>
                    <a:pt x="1096" y="938"/>
                    <a:pt x="1092" y="938"/>
                  </a:cubicBezTo>
                  <a:cubicBezTo>
                    <a:pt x="1087" y="938"/>
                    <a:pt x="1084" y="935"/>
                    <a:pt x="1084" y="929"/>
                  </a:cubicBezTo>
                  <a:cubicBezTo>
                    <a:pt x="1084" y="869"/>
                    <a:pt x="1108" y="822"/>
                    <a:pt x="1132" y="774"/>
                  </a:cubicBezTo>
                  <a:cubicBezTo>
                    <a:pt x="1132" y="771"/>
                    <a:pt x="1134" y="769"/>
                    <a:pt x="1137" y="769"/>
                  </a:cubicBezTo>
                  <a:close/>
                  <a:moveTo>
                    <a:pt x="275" y="646"/>
                  </a:moveTo>
                  <a:cubicBezTo>
                    <a:pt x="281" y="646"/>
                    <a:pt x="287" y="649"/>
                    <a:pt x="287" y="655"/>
                  </a:cubicBezTo>
                  <a:cubicBezTo>
                    <a:pt x="299" y="798"/>
                    <a:pt x="334" y="905"/>
                    <a:pt x="441" y="1012"/>
                  </a:cubicBezTo>
                  <a:cubicBezTo>
                    <a:pt x="441" y="1012"/>
                    <a:pt x="429" y="1024"/>
                    <a:pt x="429" y="1024"/>
                  </a:cubicBezTo>
                  <a:cubicBezTo>
                    <a:pt x="322" y="929"/>
                    <a:pt x="251" y="786"/>
                    <a:pt x="263" y="655"/>
                  </a:cubicBezTo>
                  <a:cubicBezTo>
                    <a:pt x="263" y="649"/>
                    <a:pt x="269" y="646"/>
                    <a:pt x="275" y="646"/>
                  </a:cubicBezTo>
                  <a:close/>
                  <a:moveTo>
                    <a:pt x="1392" y="674"/>
                  </a:moveTo>
                  <a:cubicBezTo>
                    <a:pt x="1399" y="674"/>
                    <a:pt x="1402" y="682"/>
                    <a:pt x="1394" y="691"/>
                  </a:cubicBezTo>
                  <a:cubicBezTo>
                    <a:pt x="1322" y="810"/>
                    <a:pt x="1311" y="929"/>
                    <a:pt x="1299" y="1072"/>
                  </a:cubicBezTo>
                  <a:cubicBezTo>
                    <a:pt x="1299" y="1078"/>
                    <a:pt x="1296" y="1081"/>
                    <a:pt x="1291" y="1081"/>
                  </a:cubicBezTo>
                  <a:cubicBezTo>
                    <a:pt x="1287" y="1081"/>
                    <a:pt x="1281" y="1078"/>
                    <a:pt x="1275" y="1072"/>
                  </a:cubicBezTo>
                  <a:cubicBezTo>
                    <a:pt x="1251" y="929"/>
                    <a:pt x="1311" y="786"/>
                    <a:pt x="1382" y="679"/>
                  </a:cubicBezTo>
                  <a:cubicBezTo>
                    <a:pt x="1385" y="675"/>
                    <a:pt x="1389" y="674"/>
                    <a:pt x="1392" y="674"/>
                  </a:cubicBezTo>
                  <a:close/>
                  <a:moveTo>
                    <a:pt x="1608" y="679"/>
                  </a:moveTo>
                  <a:cubicBezTo>
                    <a:pt x="1620" y="679"/>
                    <a:pt x="1632" y="703"/>
                    <a:pt x="1620" y="714"/>
                  </a:cubicBezTo>
                  <a:lnTo>
                    <a:pt x="1620" y="703"/>
                  </a:lnTo>
                  <a:cubicBezTo>
                    <a:pt x="1513" y="810"/>
                    <a:pt x="1430" y="881"/>
                    <a:pt x="1430" y="1036"/>
                  </a:cubicBezTo>
                  <a:lnTo>
                    <a:pt x="1430" y="1048"/>
                  </a:lnTo>
                  <a:cubicBezTo>
                    <a:pt x="1442" y="1072"/>
                    <a:pt x="1453" y="1095"/>
                    <a:pt x="1453" y="1119"/>
                  </a:cubicBezTo>
                  <a:cubicBezTo>
                    <a:pt x="1453" y="1131"/>
                    <a:pt x="1453" y="1143"/>
                    <a:pt x="1442" y="1143"/>
                  </a:cubicBezTo>
                  <a:cubicBezTo>
                    <a:pt x="1465" y="1226"/>
                    <a:pt x="1489" y="1298"/>
                    <a:pt x="1489" y="1381"/>
                  </a:cubicBezTo>
                  <a:cubicBezTo>
                    <a:pt x="1489" y="1388"/>
                    <a:pt x="1481" y="1395"/>
                    <a:pt x="1472" y="1395"/>
                  </a:cubicBezTo>
                  <a:cubicBezTo>
                    <a:pt x="1466" y="1395"/>
                    <a:pt x="1458" y="1391"/>
                    <a:pt x="1453" y="1381"/>
                  </a:cubicBezTo>
                  <a:cubicBezTo>
                    <a:pt x="1382" y="1286"/>
                    <a:pt x="1346" y="1131"/>
                    <a:pt x="1370" y="1000"/>
                  </a:cubicBezTo>
                  <a:cubicBezTo>
                    <a:pt x="1370" y="988"/>
                    <a:pt x="1370" y="988"/>
                    <a:pt x="1370" y="976"/>
                  </a:cubicBezTo>
                  <a:cubicBezTo>
                    <a:pt x="1370" y="976"/>
                    <a:pt x="1370" y="965"/>
                    <a:pt x="1370" y="965"/>
                  </a:cubicBezTo>
                  <a:cubicBezTo>
                    <a:pt x="1394" y="834"/>
                    <a:pt x="1465" y="714"/>
                    <a:pt x="1608" y="679"/>
                  </a:cubicBezTo>
                  <a:close/>
                  <a:moveTo>
                    <a:pt x="2557" y="1350"/>
                  </a:moveTo>
                  <a:cubicBezTo>
                    <a:pt x="2562" y="1350"/>
                    <a:pt x="2568" y="1355"/>
                    <a:pt x="2561" y="1369"/>
                  </a:cubicBezTo>
                  <a:cubicBezTo>
                    <a:pt x="2549" y="1429"/>
                    <a:pt x="2549" y="1512"/>
                    <a:pt x="2513" y="1572"/>
                  </a:cubicBezTo>
                  <a:cubicBezTo>
                    <a:pt x="2513" y="1578"/>
                    <a:pt x="2507" y="1581"/>
                    <a:pt x="2501" y="1581"/>
                  </a:cubicBezTo>
                  <a:cubicBezTo>
                    <a:pt x="2495" y="1581"/>
                    <a:pt x="2489" y="1578"/>
                    <a:pt x="2489" y="1572"/>
                  </a:cubicBezTo>
                  <a:cubicBezTo>
                    <a:pt x="2501" y="1500"/>
                    <a:pt x="2525" y="1429"/>
                    <a:pt x="2549" y="1357"/>
                  </a:cubicBezTo>
                  <a:cubicBezTo>
                    <a:pt x="2549" y="1352"/>
                    <a:pt x="2553" y="1350"/>
                    <a:pt x="2557" y="1350"/>
                  </a:cubicBezTo>
                  <a:close/>
                  <a:moveTo>
                    <a:pt x="2975" y="1163"/>
                  </a:moveTo>
                  <a:cubicBezTo>
                    <a:pt x="3017" y="1163"/>
                    <a:pt x="3062" y="1172"/>
                    <a:pt x="3108" y="1191"/>
                  </a:cubicBezTo>
                  <a:cubicBezTo>
                    <a:pt x="3169" y="1174"/>
                    <a:pt x="3238" y="1165"/>
                    <a:pt x="3308" y="1165"/>
                  </a:cubicBezTo>
                  <a:cubicBezTo>
                    <a:pt x="3389" y="1165"/>
                    <a:pt x="3472" y="1177"/>
                    <a:pt x="3549" y="1203"/>
                  </a:cubicBezTo>
                  <a:cubicBezTo>
                    <a:pt x="3620" y="1226"/>
                    <a:pt x="3728" y="1274"/>
                    <a:pt x="3692" y="1381"/>
                  </a:cubicBezTo>
                  <a:cubicBezTo>
                    <a:pt x="3668" y="1453"/>
                    <a:pt x="3585" y="1512"/>
                    <a:pt x="3549" y="1572"/>
                  </a:cubicBezTo>
                  <a:cubicBezTo>
                    <a:pt x="3489" y="1703"/>
                    <a:pt x="3477" y="1834"/>
                    <a:pt x="3501" y="1977"/>
                  </a:cubicBezTo>
                  <a:cubicBezTo>
                    <a:pt x="3511" y="2006"/>
                    <a:pt x="3481" y="2027"/>
                    <a:pt x="3456" y="2027"/>
                  </a:cubicBezTo>
                  <a:cubicBezTo>
                    <a:pt x="3451" y="2027"/>
                    <a:pt x="3446" y="2026"/>
                    <a:pt x="3442" y="2024"/>
                  </a:cubicBezTo>
                  <a:cubicBezTo>
                    <a:pt x="3399" y="2075"/>
                    <a:pt x="3321" y="2090"/>
                    <a:pt x="3250" y="2090"/>
                  </a:cubicBezTo>
                  <a:cubicBezTo>
                    <a:pt x="3220" y="2090"/>
                    <a:pt x="3192" y="2087"/>
                    <a:pt x="3168" y="2084"/>
                  </a:cubicBezTo>
                  <a:cubicBezTo>
                    <a:pt x="2870" y="2036"/>
                    <a:pt x="2656" y="1750"/>
                    <a:pt x="2787" y="1465"/>
                  </a:cubicBezTo>
                  <a:cubicBezTo>
                    <a:pt x="2846" y="1346"/>
                    <a:pt x="2930" y="1262"/>
                    <a:pt x="3049" y="1215"/>
                  </a:cubicBezTo>
                  <a:cubicBezTo>
                    <a:pt x="3044" y="1214"/>
                    <a:pt x="3040" y="1214"/>
                    <a:pt x="3035" y="1214"/>
                  </a:cubicBezTo>
                  <a:cubicBezTo>
                    <a:pt x="2690" y="1214"/>
                    <a:pt x="2634" y="1658"/>
                    <a:pt x="2775" y="1905"/>
                  </a:cubicBezTo>
                  <a:cubicBezTo>
                    <a:pt x="2775" y="1917"/>
                    <a:pt x="2763" y="1917"/>
                    <a:pt x="2751" y="1917"/>
                  </a:cubicBezTo>
                  <a:cubicBezTo>
                    <a:pt x="2476" y="1695"/>
                    <a:pt x="2643" y="1163"/>
                    <a:pt x="2975" y="1163"/>
                  </a:cubicBezTo>
                  <a:close/>
                  <a:moveTo>
                    <a:pt x="453" y="0"/>
                  </a:moveTo>
                  <a:cubicBezTo>
                    <a:pt x="191" y="95"/>
                    <a:pt x="1" y="345"/>
                    <a:pt x="13" y="631"/>
                  </a:cubicBezTo>
                  <a:cubicBezTo>
                    <a:pt x="25" y="953"/>
                    <a:pt x="251" y="1155"/>
                    <a:pt x="513" y="1286"/>
                  </a:cubicBezTo>
                  <a:cubicBezTo>
                    <a:pt x="1049" y="1572"/>
                    <a:pt x="1644" y="1786"/>
                    <a:pt x="2215" y="2024"/>
                  </a:cubicBezTo>
                  <a:cubicBezTo>
                    <a:pt x="2521" y="2141"/>
                    <a:pt x="2916" y="2342"/>
                    <a:pt x="3263" y="2342"/>
                  </a:cubicBezTo>
                  <a:cubicBezTo>
                    <a:pt x="3484" y="2342"/>
                    <a:pt x="3687" y="2260"/>
                    <a:pt x="3835" y="2024"/>
                  </a:cubicBezTo>
                  <a:cubicBezTo>
                    <a:pt x="3989" y="1786"/>
                    <a:pt x="3966" y="1476"/>
                    <a:pt x="3811" y="1250"/>
                  </a:cubicBezTo>
                  <a:cubicBezTo>
                    <a:pt x="3620" y="976"/>
                    <a:pt x="3275" y="929"/>
                    <a:pt x="2977" y="857"/>
                  </a:cubicBezTo>
                  <a:cubicBezTo>
                    <a:pt x="2454" y="738"/>
                    <a:pt x="1942" y="548"/>
                    <a:pt x="1465" y="310"/>
                  </a:cubicBezTo>
                  <a:cubicBezTo>
                    <a:pt x="1299" y="274"/>
                    <a:pt x="1144" y="226"/>
                    <a:pt x="989" y="179"/>
                  </a:cubicBezTo>
                  <a:cubicBezTo>
                    <a:pt x="810" y="131"/>
                    <a:pt x="632" y="83"/>
                    <a:pt x="45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904525" y="1476575"/>
              <a:ext cx="92600" cy="42300"/>
            </a:xfrm>
            <a:custGeom>
              <a:rect b="b" l="l" r="r" t="t"/>
              <a:pathLst>
                <a:path extrusionOk="0" h="1692" w="3704">
                  <a:moveTo>
                    <a:pt x="488" y="635"/>
                  </a:moveTo>
                  <a:cubicBezTo>
                    <a:pt x="494" y="635"/>
                    <a:pt x="500" y="641"/>
                    <a:pt x="500" y="652"/>
                  </a:cubicBezTo>
                  <a:lnTo>
                    <a:pt x="512" y="688"/>
                  </a:lnTo>
                  <a:cubicBezTo>
                    <a:pt x="512" y="700"/>
                    <a:pt x="506" y="706"/>
                    <a:pt x="500" y="706"/>
                  </a:cubicBezTo>
                  <a:cubicBezTo>
                    <a:pt x="494" y="706"/>
                    <a:pt x="488" y="700"/>
                    <a:pt x="488" y="688"/>
                  </a:cubicBezTo>
                  <a:lnTo>
                    <a:pt x="476" y="652"/>
                  </a:lnTo>
                  <a:cubicBezTo>
                    <a:pt x="476" y="641"/>
                    <a:pt x="482" y="635"/>
                    <a:pt x="488" y="635"/>
                  </a:cubicBezTo>
                  <a:close/>
                  <a:moveTo>
                    <a:pt x="274" y="593"/>
                  </a:moveTo>
                  <a:cubicBezTo>
                    <a:pt x="286" y="712"/>
                    <a:pt x="310" y="831"/>
                    <a:pt x="405" y="914"/>
                  </a:cubicBezTo>
                  <a:lnTo>
                    <a:pt x="393" y="914"/>
                  </a:lnTo>
                  <a:cubicBezTo>
                    <a:pt x="322" y="831"/>
                    <a:pt x="262" y="724"/>
                    <a:pt x="250" y="593"/>
                  </a:cubicBezTo>
                  <a:close/>
                  <a:moveTo>
                    <a:pt x="1675" y="502"/>
                  </a:moveTo>
                  <a:cubicBezTo>
                    <a:pt x="1681" y="502"/>
                    <a:pt x="1686" y="507"/>
                    <a:pt x="1679" y="521"/>
                  </a:cubicBezTo>
                  <a:cubicBezTo>
                    <a:pt x="1631" y="652"/>
                    <a:pt x="1608" y="783"/>
                    <a:pt x="1596" y="926"/>
                  </a:cubicBezTo>
                  <a:cubicBezTo>
                    <a:pt x="1590" y="932"/>
                    <a:pt x="1581" y="935"/>
                    <a:pt x="1573" y="935"/>
                  </a:cubicBezTo>
                  <a:cubicBezTo>
                    <a:pt x="1566" y="935"/>
                    <a:pt x="1560" y="932"/>
                    <a:pt x="1560" y="926"/>
                  </a:cubicBezTo>
                  <a:cubicBezTo>
                    <a:pt x="1572" y="783"/>
                    <a:pt x="1608" y="641"/>
                    <a:pt x="1667" y="510"/>
                  </a:cubicBezTo>
                  <a:cubicBezTo>
                    <a:pt x="1667" y="505"/>
                    <a:pt x="1671" y="502"/>
                    <a:pt x="1675" y="502"/>
                  </a:cubicBezTo>
                  <a:close/>
                  <a:moveTo>
                    <a:pt x="1929" y="493"/>
                  </a:moveTo>
                  <a:cubicBezTo>
                    <a:pt x="1940" y="493"/>
                    <a:pt x="1949" y="501"/>
                    <a:pt x="1941" y="510"/>
                  </a:cubicBezTo>
                  <a:cubicBezTo>
                    <a:pt x="1893" y="593"/>
                    <a:pt x="1846" y="676"/>
                    <a:pt x="1834" y="771"/>
                  </a:cubicBezTo>
                  <a:cubicBezTo>
                    <a:pt x="1810" y="879"/>
                    <a:pt x="1834" y="974"/>
                    <a:pt x="1810" y="1069"/>
                  </a:cubicBezTo>
                  <a:cubicBezTo>
                    <a:pt x="1810" y="1075"/>
                    <a:pt x="1807" y="1078"/>
                    <a:pt x="1803" y="1078"/>
                  </a:cubicBezTo>
                  <a:cubicBezTo>
                    <a:pt x="1798" y="1078"/>
                    <a:pt x="1792" y="1075"/>
                    <a:pt x="1786" y="1069"/>
                  </a:cubicBezTo>
                  <a:cubicBezTo>
                    <a:pt x="1691" y="891"/>
                    <a:pt x="1810" y="641"/>
                    <a:pt x="1917" y="498"/>
                  </a:cubicBezTo>
                  <a:cubicBezTo>
                    <a:pt x="1921" y="494"/>
                    <a:pt x="1925" y="493"/>
                    <a:pt x="1929" y="493"/>
                  </a:cubicBezTo>
                  <a:close/>
                  <a:moveTo>
                    <a:pt x="2768" y="763"/>
                  </a:moveTo>
                  <a:cubicBezTo>
                    <a:pt x="2771" y="763"/>
                    <a:pt x="2774" y="766"/>
                    <a:pt x="2774" y="771"/>
                  </a:cubicBezTo>
                  <a:lnTo>
                    <a:pt x="2691" y="1129"/>
                  </a:lnTo>
                  <a:cubicBezTo>
                    <a:pt x="2691" y="1135"/>
                    <a:pt x="2685" y="1138"/>
                    <a:pt x="2679" y="1138"/>
                  </a:cubicBezTo>
                  <a:cubicBezTo>
                    <a:pt x="2673" y="1138"/>
                    <a:pt x="2667" y="1135"/>
                    <a:pt x="2667" y="1129"/>
                  </a:cubicBezTo>
                  <a:cubicBezTo>
                    <a:pt x="2703" y="1010"/>
                    <a:pt x="2727" y="891"/>
                    <a:pt x="2762" y="771"/>
                  </a:cubicBezTo>
                  <a:cubicBezTo>
                    <a:pt x="2762" y="766"/>
                    <a:pt x="2765" y="763"/>
                    <a:pt x="2768" y="763"/>
                  </a:cubicBezTo>
                  <a:close/>
                  <a:moveTo>
                    <a:pt x="2969" y="731"/>
                  </a:moveTo>
                  <a:cubicBezTo>
                    <a:pt x="2976" y="731"/>
                    <a:pt x="2985" y="739"/>
                    <a:pt x="2977" y="748"/>
                  </a:cubicBezTo>
                  <a:cubicBezTo>
                    <a:pt x="2858" y="926"/>
                    <a:pt x="2882" y="1081"/>
                    <a:pt x="2893" y="1283"/>
                  </a:cubicBezTo>
                  <a:cubicBezTo>
                    <a:pt x="2893" y="1289"/>
                    <a:pt x="2890" y="1292"/>
                    <a:pt x="2887" y="1292"/>
                  </a:cubicBezTo>
                  <a:cubicBezTo>
                    <a:pt x="2884" y="1292"/>
                    <a:pt x="2882" y="1289"/>
                    <a:pt x="2882" y="1283"/>
                  </a:cubicBezTo>
                  <a:cubicBezTo>
                    <a:pt x="2774" y="1117"/>
                    <a:pt x="2846" y="879"/>
                    <a:pt x="2965" y="736"/>
                  </a:cubicBezTo>
                  <a:cubicBezTo>
                    <a:pt x="2965" y="732"/>
                    <a:pt x="2967" y="731"/>
                    <a:pt x="2969" y="731"/>
                  </a:cubicBezTo>
                  <a:close/>
                  <a:moveTo>
                    <a:pt x="3142" y="814"/>
                  </a:moveTo>
                  <a:cubicBezTo>
                    <a:pt x="3459" y="814"/>
                    <a:pt x="3603" y="1272"/>
                    <a:pt x="3322" y="1474"/>
                  </a:cubicBezTo>
                  <a:cubicBezTo>
                    <a:pt x="3281" y="1507"/>
                    <a:pt x="3236" y="1521"/>
                    <a:pt x="3191" y="1521"/>
                  </a:cubicBezTo>
                  <a:cubicBezTo>
                    <a:pt x="3106" y="1521"/>
                    <a:pt x="3024" y="1469"/>
                    <a:pt x="2977" y="1391"/>
                  </a:cubicBezTo>
                  <a:cubicBezTo>
                    <a:pt x="2858" y="1212"/>
                    <a:pt x="2953" y="998"/>
                    <a:pt x="3048" y="831"/>
                  </a:cubicBezTo>
                  <a:cubicBezTo>
                    <a:pt x="3048" y="819"/>
                    <a:pt x="3060" y="819"/>
                    <a:pt x="3072" y="819"/>
                  </a:cubicBezTo>
                  <a:lnTo>
                    <a:pt x="3084" y="819"/>
                  </a:lnTo>
                  <a:cubicBezTo>
                    <a:pt x="3104" y="816"/>
                    <a:pt x="3123" y="814"/>
                    <a:pt x="3142" y="814"/>
                  </a:cubicBezTo>
                  <a:close/>
                  <a:moveTo>
                    <a:pt x="686" y="1"/>
                  </a:moveTo>
                  <a:cubicBezTo>
                    <a:pt x="531" y="1"/>
                    <a:pt x="384" y="32"/>
                    <a:pt x="262" y="129"/>
                  </a:cubicBezTo>
                  <a:cubicBezTo>
                    <a:pt x="250" y="140"/>
                    <a:pt x="238" y="152"/>
                    <a:pt x="238" y="152"/>
                  </a:cubicBezTo>
                  <a:lnTo>
                    <a:pt x="238" y="164"/>
                  </a:lnTo>
                  <a:cubicBezTo>
                    <a:pt x="238" y="164"/>
                    <a:pt x="238" y="176"/>
                    <a:pt x="226" y="188"/>
                  </a:cubicBezTo>
                  <a:cubicBezTo>
                    <a:pt x="0" y="486"/>
                    <a:pt x="143" y="867"/>
                    <a:pt x="441" y="1057"/>
                  </a:cubicBezTo>
                  <a:cubicBezTo>
                    <a:pt x="453" y="1057"/>
                    <a:pt x="453" y="1057"/>
                    <a:pt x="465" y="1069"/>
                  </a:cubicBezTo>
                  <a:cubicBezTo>
                    <a:pt x="488" y="1081"/>
                    <a:pt x="512" y="1093"/>
                    <a:pt x="536" y="1105"/>
                  </a:cubicBezTo>
                  <a:cubicBezTo>
                    <a:pt x="512" y="1105"/>
                    <a:pt x="500" y="1093"/>
                    <a:pt x="476" y="1081"/>
                  </a:cubicBezTo>
                  <a:cubicBezTo>
                    <a:pt x="476" y="1093"/>
                    <a:pt x="476" y="1093"/>
                    <a:pt x="476" y="1093"/>
                  </a:cubicBezTo>
                  <a:cubicBezTo>
                    <a:pt x="548" y="1129"/>
                    <a:pt x="607" y="1152"/>
                    <a:pt x="667" y="1164"/>
                  </a:cubicBezTo>
                  <a:cubicBezTo>
                    <a:pt x="965" y="1260"/>
                    <a:pt x="1262" y="1343"/>
                    <a:pt x="1560" y="1414"/>
                  </a:cubicBezTo>
                  <a:cubicBezTo>
                    <a:pt x="1858" y="1486"/>
                    <a:pt x="2143" y="1545"/>
                    <a:pt x="2441" y="1593"/>
                  </a:cubicBezTo>
                  <a:cubicBezTo>
                    <a:pt x="2608" y="1617"/>
                    <a:pt x="2762" y="1641"/>
                    <a:pt x="2917" y="1664"/>
                  </a:cubicBezTo>
                  <a:cubicBezTo>
                    <a:pt x="3023" y="1673"/>
                    <a:pt x="3134" y="1692"/>
                    <a:pt x="3240" y="1692"/>
                  </a:cubicBezTo>
                  <a:cubicBezTo>
                    <a:pt x="3289" y="1692"/>
                    <a:pt x="3336" y="1688"/>
                    <a:pt x="3382" y="1676"/>
                  </a:cubicBezTo>
                  <a:cubicBezTo>
                    <a:pt x="3632" y="1629"/>
                    <a:pt x="3703" y="1319"/>
                    <a:pt x="3620" y="1093"/>
                  </a:cubicBezTo>
                  <a:cubicBezTo>
                    <a:pt x="3524" y="843"/>
                    <a:pt x="3251" y="700"/>
                    <a:pt x="3024" y="593"/>
                  </a:cubicBezTo>
                  <a:cubicBezTo>
                    <a:pt x="2477" y="355"/>
                    <a:pt x="1881" y="212"/>
                    <a:pt x="1310" y="93"/>
                  </a:cubicBezTo>
                  <a:cubicBezTo>
                    <a:pt x="1118" y="59"/>
                    <a:pt x="895" y="1"/>
                    <a:pt x="68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906300" y="1492875"/>
              <a:ext cx="8350" cy="10150"/>
            </a:xfrm>
            <a:custGeom>
              <a:rect b="b" l="l" r="r" t="t"/>
              <a:pathLst>
                <a:path extrusionOk="0" h="406" w="334">
                  <a:moveTo>
                    <a:pt x="1" y="0"/>
                  </a:moveTo>
                  <a:cubicBezTo>
                    <a:pt x="1" y="179"/>
                    <a:pt x="144" y="310"/>
                    <a:pt x="322" y="405"/>
                  </a:cubicBezTo>
                  <a:lnTo>
                    <a:pt x="334" y="405"/>
                  </a:lnTo>
                  <a:cubicBezTo>
                    <a:pt x="191" y="322"/>
                    <a:pt x="84" y="203"/>
                    <a:pt x="24" y="48"/>
                  </a:cubicBezTo>
                  <a:cubicBezTo>
                    <a:pt x="13" y="24"/>
                    <a:pt x="13" y="12"/>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934275" y="1606775"/>
              <a:ext cx="14925" cy="12525"/>
            </a:xfrm>
            <a:custGeom>
              <a:rect b="b" l="l" r="r" t="t"/>
              <a:pathLst>
                <a:path extrusionOk="0" h="501" w="597">
                  <a:moveTo>
                    <a:pt x="298" y="28"/>
                  </a:moveTo>
                  <a:cubicBezTo>
                    <a:pt x="322" y="28"/>
                    <a:pt x="322" y="52"/>
                    <a:pt x="310" y="64"/>
                  </a:cubicBezTo>
                  <a:cubicBezTo>
                    <a:pt x="263" y="76"/>
                    <a:pt x="215" y="100"/>
                    <a:pt x="203" y="147"/>
                  </a:cubicBezTo>
                  <a:cubicBezTo>
                    <a:pt x="179" y="183"/>
                    <a:pt x="179" y="231"/>
                    <a:pt x="168" y="266"/>
                  </a:cubicBezTo>
                  <a:cubicBezTo>
                    <a:pt x="168" y="275"/>
                    <a:pt x="162" y="283"/>
                    <a:pt x="154" y="283"/>
                  </a:cubicBezTo>
                  <a:cubicBezTo>
                    <a:pt x="151" y="283"/>
                    <a:pt x="147" y="282"/>
                    <a:pt x="144" y="278"/>
                  </a:cubicBezTo>
                  <a:cubicBezTo>
                    <a:pt x="120" y="231"/>
                    <a:pt x="144" y="159"/>
                    <a:pt x="168" y="124"/>
                  </a:cubicBezTo>
                  <a:cubicBezTo>
                    <a:pt x="203" y="76"/>
                    <a:pt x="251" y="40"/>
                    <a:pt x="298" y="28"/>
                  </a:cubicBezTo>
                  <a:close/>
                  <a:moveTo>
                    <a:pt x="332" y="131"/>
                  </a:moveTo>
                  <a:cubicBezTo>
                    <a:pt x="339" y="131"/>
                    <a:pt x="343" y="139"/>
                    <a:pt x="334" y="147"/>
                  </a:cubicBezTo>
                  <a:cubicBezTo>
                    <a:pt x="322" y="171"/>
                    <a:pt x="310" y="195"/>
                    <a:pt x="298" y="219"/>
                  </a:cubicBezTo>
                  <a:cubicBezTo>
                    <a:pt x="287" y="243"/>
                    <a:pt x="275" y="266"/>
                    <a:pt x="263" y="290"/>
                  </a:cubicBezTo>
                  <a:cubicBezTo>
                    <a:pt x="263" y="294"/>
                    <a:pt x="261" y="296"/>
                    <a:pt x="260" y="296"/>
                  </a:cubicBezTo>
                  <a:cubicBezTo>
                    <a:pt x="256" y="296"/>
                    <a:pt x="251" y="290"/>
                    <a:pt x="251" y="290"/>
                  </a:cubicBezTo>
                  <a:cubicBezTo>
                    <a:pt x="239" y="255"/>
                    <a:pt x="263" y="231"/>
                    <a:pt x="275" y="207"/>
                  </a:cubicBezTo>
                  <a:cubicBezTo>
                    <a:pt x="287" y="183"/>
                    <a:pt x="298" y="159"/>
                    <a:pt x="322" y="135"/>
                  </a:cubicBezTo>
                  <a:cubicBezTo>
                    <a:pt x="326" y="132"/>
                    <a:pt x="329" y="131"/>
                    <a:pt x="332" y="131"/>
                  </a:cubicBezTo>
                  <a:close/>
                  <a:moveTo>
                    <a:pt x="367" y="0"/>
                  </a:moveTo>
                  <a:cubicBezTo>
                    <a:pt x="305" y="0"/>
                    <a:pt x="245" y="13"/>
                    <a:pt x="191" y="40"/>
                  </a:cubicBezTo>
                  <a:cubicBezTo>
                    <a:pt x="60" y="112"/>
                    <a:pt x="1" y="314"/>
                    <a:pt x="120" y="421"/>
                  </a:cubicBezTo>
                  <a:cubicBezTo>
                    <a:pt x="162" y="463"/>
                    <a:pt x="241" y="501"/>
                    <a:pt x="311" y="501"/>
                  </a:cubicBezTo>
                  <a:cubicBezTo>
                    <a:pt x="360" y="501"/>
                    <a:pt x="405" y="482"/>
                    <a:pt x="429" y="433"/>
                  </a:cubicBezTo>
                  <a:cubicBezTo>
                    <a:pt x="453" y="385"/>
                    <a:pt x="441" y="314"/>
                    <a:pt x="453" y="266"/>
                  </a:cubicBezTo>
                  <a:cubicBezTo>
                    <a:pt x="477" y="195"/>
                    <a:pt x="525" y="135"/>
                    <a:pt x="596" y="112"/>
                  </a:cubicBezTo>
                  <a:cubicBezTo>
                    <a:pt x="549" y="52"/>
                    <a:pt x="513" y="16"/>
                    <a:pt x="429" y="4"/>
                  </a:cubicBezTo>
                  <a:cubicBezTo>
                    <a:pt x="409" y="2"/>
                    <a:pt x="388" y="0"/>
                    <a:pt x="36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898275" y="1412850"/>
              <a:ext cx="302725" cy="422700"/>
            </a:xfrm>
            <a:custGeom>
              <a:rect b="b" l="l" r="r" t="t"/>
              <a:pathLst>
                <a:path extrusionOk="0" h="16908" w="12109">
                  <a:moveTo>
                    <a:pt x="361" y="221"/>
                  </a:moveTo>
                  <a:cubicBezTo>
                    <a:pt x="383" y="221"/>
                    <a:pt x="406" y="226"/>
                    <a:pt x="429" y="237"/>
                  </a:cubicBezTo>
                  <a:cubicBezTo>
                    <a:pt x="453" y="261"/>
                    <a:pt x="441" y="296"/>
                    <a:pt x="405" y="296"/>
                  </a:cubicBezTo>
                  <a:cubicBezTo>
                    <a:pt x="369" y="296"/>
                    <a:pt x="322" y="308"/>
                    <a:pt x="298" y="344"/>
                  </a:cubicBezTo>
                  <a:cubicBezTo>
                    <a:pt x="262" y="380"/>
                    <a:pt x="262" y="415"/>
                    <a:pt x="262" y="463"/>
                  </a:cubicBezTo>
                  <a:cubicBezTo>
                    <a:pt x="262" y="492"/>
                    <a:pt x="240" y="508"/>
                    <a:pt x="218" y="508"/>
                  </a:cubicBezTo>
                  <a:cubicBezTo>
                    <a:pt x="203" y="508"/>
                    <a:pt x="188" y="501"/>
                    <a:pt x="179" y="487"/>
                  </a:cubicBezTo>
                  <a:cubicBezTo>
                    <a:pt x="129" y="366"/>
                    <a:pt x="239" y="221"/>
                    <a:pt x="361" y="221"/>
                  </a:cubicBezTo>
                  <a:close/>
                  <a:moveTo>
                    <a:pt x="4114" y="3029"/>
                  </a:moveTo>
                  <a:cubicBezTo>
                    <a:pt x="4123" y="3029"/>
                    <a:pt x="4132" y="3035"/>
                    <a:pt x="4132" y="3047"/>
                  </a:cubicBezTo>
                  <a:lnTo>
                    <a:pt x="4120" y="3106"/>
                  </a:lnTo>
                  <a:cubicBezTo>
                    <a:pt x="4120" y="3118"/>
                    <a:pt x="4111" y="3124"/>
                    <a:pt x="4102" y="3124"/>
                  </a:cubicBezTo>
                  <a:cubicBezTo>
                    <a:pt x="4093" y="3124"/>
                    <a:pt x="4084" y="3118"/>
                    <a:pt x="4084" y="3106"/>
                  </a:cubicBezTo>
                  <a:cubicBezTo>
                    <a:pt x="4084" y="3082"/>
                    <a:pt x="4096" y="3059"/>
                    <a:pt x="4096" y="3047"/>
                  </a:cubicBezTo>
                  <a:cubicBezTo>
                    <a:pt x="4096" y="3035"/>
                    <a:pt x="4105" y="3029"/>
                    <a:pt x="4114" y="3029"/>
                  </a:cubicBezTo>
                  <a:close/>
                  <a:moveTo>
                    <a:pt x="4278" y="2875"/>
                  </a:moveTo>
                  <a:cubicBezTo>
                    <a:pt x="4289" y="2875"/>
                    <a:pt x="4298" y="2881"/>
                    <a:pt x="4298" y="2892"/>
                  </a:cubicBezTo>
                  <a:cubicBezTo>
                    <a:pt x="4298" y="3023"/>
                    <a:pt x="4298" y="3154"/>
                    <a:pt x="4275" y="3273"/>
                  </a:cubicBezTo>
                  <a:cubicBezTo>
                    <a:pt x="4275" y="3154"/>
                    <a:pt x="4275" y="3023"/>
                    <a:pt x="4251" y="2904"/>
                  </a:cubicBezTo>
                  <a:cubicBezTo>
                    <a:pt x="4251" y="2884"/>
                    <a:pt x="4265" y="2875"/>
                    <a:pt x="4278" y="2875"/>
                  </a:cubicBezTo>
                  <a:close/>
                  <a:moveTo>
                    <a:pt x="7043" y="3053"/>
                  </a:moveTo>
                  <a:cubicBezTo>
                    <a:pt x="7056" y="3053"/>
                    <a:pt x="7068" y="3071"/>
                    <a:pt x="7061" y="3094"/>
                  </a:cubicBezTo>
                  <a:cubicBezTo>
                    <a:pt x="7013" y="3190"/>
                    <a:pt x="6977" y="3309"/>
                    <a:pt x="6906" y="3392"/>
                  </a:cubicBezTo>
                  <a:cubicBezTo>
                    <a:pt x="6902" y="3400"/>
                    <a:pt x="6893" y="3404"/>
                    <a:pt x="6884" y="3404"/>
                  </a:cubicBezTo>
                  <a:cubicBezTo>
                    <a:pt x="6868" y="3404"/>
                    <a:pt x="6850" y="3391"/>
                    <a:pt x="6858" y="3368"/>
                  </a:cubicBezTo>
                  <a:cubicBezTo>
                    <a:pt x="6894" y="3261"/>
                    <a:pt x="6965" y="3166"/>
                    <a:pt x="7025" y="3070"/>
                  </a:cubicBezTo>
                  <a:cubicBezTo>
                    <a:pt x="7029" y="3058"/>
                    <a:pt x="7036" y="3053"/>
                    <a:pt x="7043" y="3053"/>
                  </a:cubicBezTo>
                  <a:close/>
                  <a:moveTo>
                    <a:pt x="4084" y="4463"/>
                  </a:moveTo>
                  <a:cubicBezTo>
                    <a:pt x="4132" y="4475"/>
                    <a:pt x="4167" y="4511"/>
                    <a:pt x="4203" y="4535"/>
                  </a:cubicBezTo>
                  <a:cubicBezTo>
                    <a:pt x="4212" y="4552"/>
                    <a:pt x="4201" y="4563"/>
                    <a:pt x="4190" y="4563"/>
                  </a:cubicBezTo>
                  <a:cubicBezTo>
                    <a:pt x="4186" y="4563"/>
                    <a:pt x="4182" y="4562"/>
                    <a:pt x="4179" y="4559"/>
                  </a:cubicBezTo>
                  <a:cubicBezTo>
                    <a:pt x="4155" y="4523"/>
                    <a:pt x="4120" y="4511"/>
                    <a:pt x="4084" y="4487"/>
                  </a:cubicBezTo>
                  <a:cubicBezTo>
                    <a:pt x="4072" y="4475"/>
                    <a:pt x="4072" y="4463"/>
                    <a:pt x="4084" y="4463"/>
                  </a:cubicBezTo>
                  <a:close/>
                  <a:moveTo>
                    <a:pt x="3917" y="4559"/>
                  </a:moveTo>
                  <a:cubicBezTo>
                    <a:pt x="4036" y="4571"/>
                    <a:pt x="4144" y="4666"/>
                    <a:pt x="4215" y="4737"/>
                  </a:cubicBezTo>
                  <a:cubicBezTo>
                    <a:pt x="4215" y="4737"/>
                    <a:pt x="4203" y="4749"/>
                    <a:pt x="4203" y="4749"/>
                  </a:cubicBezTo>
                  <a:cubicBezTo>
                    <a:pt x="4167" y="4702"/>
                    <a:pt x="4120" y="4666"/>
                    <a:pt x="4060" y="4642"/>
                  </a:cubicBezTo>
                  <a:cubicBezTo>
                    <a:pt x="4013" y="4606"/>
                    <a:pt x="3965" y="4594"/>
                    <a:pt x="3917" y="4571"/>
                  </a:cubicBezTo>
                  <a:cubicBezTo>
                    <a:pt x="3905" y="4571"/>
                    <a:pt x="3917" y="4559"/>
                    <a:pt x="3917" y="4559"/>
                  </a:cubicBezTo>
                  <a:close/>
                  <a:moveTo>
                    <a:pt x="3179" y="4416"/>
                  </a:moveTo>
                  <a:cubicBezTo>
                    <a:pt x="3536" y="4440"/>
                    <a:pt x="4072" y="4618"/>
                    <a:pt x="4191" y="4999"/>
                  </a:cubicBezTo>
                  <a:cubicBezTo>
                    <a:pt x="4036" y="4618"/>
                    <a:pt x="3536" y="4511"/>
                    <a:pt x="3179" y="4452"/>
                  </a:cubicBezTo>
                  <a:cubicBezTo>
                    <a:pt x="3155" y="4440"/>
                    <a:pt x="3155" y="4416"/>
                    <a:pt x="3179" y="4416"/>
                  </a:cubicBezTo>
                  <a:close/>
                  <a:moveTo>
                    <a:pt x="7471" y="3500"/>
                  </a:moveTo>
                  <a:lnTo>
                    <a:pt x="7471" y="3500"/>
                  </a:lnTo>
                  <a:cubicBezTo>
                    <a:pt x="7612" y="3515"/>
                    <a:pt x="7753" y="3655"/>
                    <a:pt x="7858" y="3737"/>
                  </a:cubicBezTo>
                  <a:cubicBezTo>
                    <a:pt x="7965" y="3821"/>
                    <a:pt x="8073" y="3892"/>
                    <a:pt x="8061" y="4035"/>
                  </a:cubicBezTo>
                  <a:cubicBezTo>
                    <a:pt x="8025" y="4416"/>
                    <a:pt x="7930" y="4809"/>
                    <a:pt x="7846" y="5190"/>
                  </a:cubicBezTo>
                  <a:cubicBezTo>
                    <a:pt x="7846" y="5200"/>
                    <a:pt x="7837" y="5206"/>
                    <a:pt x="7826" y="5206"/>
                  </a:cubicBezTo>
                  <a:cubicBezTo>
                    <a:pt x="7813" y="5206"/>
                    <a:pt x="7799" y="5198"/>
                    <a:pt x="7799" y="5178"/>
                  </a:cubicBezTo>
                  <a:cubicBezTo>
                    <a:pt x="7846" y="4856"/>
                    <a:pt x="7894" y="4535"/>
                    <a:pt x="7954" y="4213"/>
                  </a:cubicBezTo>
                  <a:cubicBezTo>
                    <a:pt x="7965" y="4142"/>
                    <a:pt x="7989" y="4071"/>
                    <a:pt x="7977" y="4011"/>
                  </a:cubicBezTo>
                  <a:cubicBezTo>
                    <a:pt x="7977" y="3904"/>
                    <a:pt x="7834" y="3832"/>
                    <a:pt x="7763" y="3773"/>
                  </a:cubicBezTo>
                  <a:cubicBezTo>
                    <a:pt x="7656" y="3701"/>
                    <a:pt x="7513" y="3642"/>
                    <a:pt x="7453" y="3535"/>
                  </a:cubicBezTo>
                  <a:cubicBezTo>
                    <a:pt x="7443" y="3524"/>
                    <a:pt x="7452" y="3503"/>
                    <a:pt x="7471" y="3500"/>
                  </a:cubicBezTo>
                  <a:close/>
                  <a:moveTo>
                    <a:pt x="4155" y="6324"/>
                  </a:moveTo>
                  <a:cubicBezTo>
                    <a:pt x="4161" y="6324"/>
                    <a:pt x="4167" y="6327"/>
                    <a:pt x="4167" y="6333"/>
                  </a:cubicBezTo>
                  <a:cubicBezTo>
                    <a:pt x="4179" y="6404"/>
                    <a:pt x="4167" y="6488"/>
                    <a:pt x="4155" y="6559"/>
                  </a:cubicBezTo>
                  <a:cubicBezTo>
                    <a:pt x="4144" y="6630"/>
                    <a:pt x="4132" y="6702"/>
                    <a:pt x="4108" y="6773"/>
                  </a:cubicBezTo>
                  <a:cubicBezTo>
                    <a:pt x="4104" y="6777"/>
                    <a:pt x="4101" y="6778"/>
                    <a:pt x="4098" y="6778"/>
                  </a:cubicBezTo>
                  <a:cubicBezTo>
                    <a:pt x="4090" y="6778"/>
                    <a:pt x="4084" y="6770"/>
                    <a:pt x="4084" y="6761"/>
                  </a:cubicBezTo>
                  <a:cubicBezTo>
                    <a:pt x="4108" y="6690"/>
                    <a:pt x="4120" y="6607"/>
                    <a:pt x="4132" y="6535"/>
                  </a:cubicBezTo>
                  <a:cubicBezTo>
                    <a:pt x="4132" y="6464"/>
                    <a:pt x="4132" y="6404"/>
                    <a:pt x="4144" y="6333"/>
                  </a:cubicBezTo>
                  <a:cubicBezTo>
                    <a:pt x="4144" y="6327"/>
                    <a:pt x="4149" y="6324"/>
                    <a:pt x="4155" y="6324"/>
                  </a:cubicBezTo>
                  <a:close/>
                  <a:moveTo>
                    <a:pt x="1437" y="6833"/>
                  </a:moveTo>
                  <a:lnTo>
                    <a:pt x="1437" y="6833"/>
                  </a:lnTo>
                  <a:cubicBezTo>
                    <a:pt x="1437" y="6833"/>
                    <a:pt x="1437" y="6834"/>
                    <a:pt x="1438" y="6834"/>
                  </a:cubicBezTo>
                  <a:lnTo>
                    <a:pt x="1438" y="6834"/>
                  </a:lnTo>
                  <a:cubicBezTo>
                    <a:pt x="1437" y="6834"/>
                    <a:pt x="1437" y="6833"/>
                    <a:pt x="1437" y="6833"/>
                  </a:cubicBezTo>
                  <a:close/>
                  <a:moveTo>
                    <a:pt x="4431" y="5902"/>
                  </a:moveTo>
                  <a:cubicBezTo>
                    <a:pt x="4441" y="5902"/>
                    <a:pt x="4453" y="5909"/>
                    <a:pt x="4453" y="5916"/>
                  </a:cubicBezTo>
                  <a:cubicBezTo>
                    <a:pt x="4405" y="6238"/>
                    <a:pt x="4358" y="6559"/>
                    <a:pt x="4298" y="6880"/>
                  </a:cubicBezTo>
                  <a:cubicBezTo>
                    <a:pt x="4294" y="6890"/>
                    <a:pt x="4286" y="6893"/>
                    <a:pt x="4278" y="6893"/>
                  </a:cubicBezTo>
                  <a:cubicBezTo>
                    <a:pt x="4264" y="6893"/>
                    <a:pt x="4251" y="6883"/>
                    <a:pt x="4251" y="6869"/>
                  </a:cubicBezTo>
                  <a:cubicBezTo>
                    <a:pt x="4298" y="6547"/>
                    <a:pt x="4358" y="6238"/>
                    <a:pt x="4417" y="5916"/>
                  </a:cubicBezTo>
                  <a:cubicBezTo>
                    <a:pt x="4417" y="5906"/>
                    <a:pt x="4424" y="5902"/>
                    <a:pt x="4431" y="5902"/>
                  </a:cubicBezTo>
                  <a:close/>
                  <a:moveTo>
                    <a:pt x="4607" y="5685"/>
                  </a:moveTo>
                  <a:cubicBezTo>
                    <a:pt x="4619" y="5685"/>
                    <a:pt x="4632" y="5696"/>
                    <a:pt x="4632" y="5714"/>
                  </a:cubicBezTo>
                  <a:cubicBezTo>
                    <a:pt x="4584" y="6107"/>
                    <a:pt x="4513" y="6511"/>
                    <a:pt x="4429" y="6904"/>
                  </a:cubicBezTo>
                  <a:cubicBezTo>
                    <a:pt x="4429" y="6910"/>
                    <a:pt x="4423" y="6913"/>
                    <a:pt x="4417" y="6913"/>
                  </a:cubicBezTo>
                  <a:cubicBezTo>
                    <a:pt x="4411" y="6913"/>
                    <a:pt x="4405" y="6910"/>
                    <a:pt x="4405" y="6904"/>
                  </a:cubicBezTo>
                  <a:cubicBezTo>
                    <a:pt x="4453" y="6511"/>
                    <a:pt x="4513" y="6130"/>
                    <a:pt x="4584" y="5749"/>
                  </a:cubicBezTo>
                  <a:cubicBezTo>
                    <a:pt x="4572" y="5726"/>
                    <a:pt x="4572" y="5702"/>
                    <a:pt x="4596" y="5690"/>
                  </a:cubicBezTo>
                  <a:cubicBezTo>
                    <a:pt x="4599" y="5687"/>
                    <a:pt x="4603" y="5685"/>
                    <a:pt x="4607" y="5685"/>
                  </a:cubicBezTo>
                  <a:close/>
                  <a:moveTo>
                    <a:pt x="7008" y="6824"/>
                  </a:moveTo>
                  <a:cubicBezTo>
                    <a:pt x="7013" y="6824"/>
                    <a:pt x="7019" y="6827"/>
                    <a:pt x="7025" y="6833"/>
                  </a:cubicBezTo>
                  <a:lnTo>
                    <a:pt x="7049" y="6964"/>
                  </a:lnTo>
                  <a:cubicBezTo>
                    <a:pt x="7049" y="6978"/>
                    <a:pt x="7040" y="6984"/>
                    <a:pt x="7034" y="6984"/>
                  </a:cubicBezTo>
                  <a:cubicBezTo>
                    <a:pt x="7029" y="6984"/>
                    <a:pt x="7025" y="6981"/>
                    <a:pt x="7025" y="6976"/>
                  </a:cubicBezTo>
                  <a:cubicBezTo>
                    <a:pt x="7013" y="6928"/>
                    <a:pt x="7013" y="6880"/>
                    <a:pt x="7001" y="6833"/>
                  </a:cubicBezTo>
                  <a:cubicBezTo>
                    <a:pt x="7001" y="6827"/>
                    <a:pt x="7004" y="6824"/>
                    <a:pt x="7008" y="6824"/>
                  </a:cubicBezTo>
                  <a:close/>
                  <a:moveTo>
                    <a:pt x="1286" y="7166"/>
                  </a:moveTo>
                  <a:cubicBezTo>
                    <a:pt x="1310" y="7166"/>
                    <a:pt x="1310" y="7202"/>
                    <a:pt x="1286" y="7202"/>
                  </a:cubicBezTo>
                  <a:cubicBezTo>
                    <a:pt x="1262" y="7202"/>
                    <a:pt x="1262" y="7166"/>
                    <a:pt x="1286" y="7166"/>
                  </a:cubicBezTo>
                  <a:close/>
                  <a:moveTo>
                    <a:pt x="6962" y="6057"/>
                  </a:moveTo>
                  <a:cubicBezTo>
                    <a:pt x="6967" y="6057"/>
                    <a:pt x="6972" y="6061"/>
                    <a:pt x="6977" y="6071"/>
                  </a:cubicBezTo>
                  <a:cubicBezTo>
                    <a:pt x="7001" y="6238"/>
                    <a:pt x="6953" y="6452"/>
                    <a:pt x="6930" y="6619"/>
                  </a:cubicBezTo>
                  <a:cubicBezTo>
                    <a:pt x="6906" y="6821"/>
                    <a:pt x="6882" y="7023"/>
                    <a:pt x="6858" y="7226"/>
                  </a:cubicBezTo>
                  <a:cubicBezTo>
                    <a:pt x="6853" y="7242"/>
                    <a:pt x="6843" y="7248"/>
                    <a:pt x="6833" y="7248"/>
                  </a:cubicBezTo>
                  <a:cubicBezTo>
                    <a:pt x="6821" y="7248"/>
                    <a:pt x="6811" y="7239"/>
                    <a:pt x="6811" y="7226"/>
                  </a:cubicBezTo>
                  <a:cubicBezTo>
                    <a:pt x="6834" y="7023"/>
                    <a:pt x="6846" y="6821"/>
                    <a:pt x="6870" y="6619"/>
                  </a:cubicBezTo>
                  <a:cubicBezTo>
                    <a:pt x="6882" y="6440"/>
                    <a:pt x="6882" y="6238"/>
                    <a:pt x="6942" y="6071"/>
                  </a:cubicBezTo>
                  <a:cubicBezTo>
                    <a:pt x="6948" y="6064"/>
                    <a:pt x="6955" y="6057"/>
                    <a:pt x="6962" y="6057"/>
                  </a:cubicBezTo>
                  <a:close/>
                  <a:moveTo>
                    <a:pt x="1417" y="7107"/>
                  </a:moveTo>
                  <a:cubicBezTo>
                    <a:pt x="1429" y="7130"/>
                    <a:pt x="1441" y="7166"/>
                    <a:pt x="1441" y="7202"/>
                  </a:cubicBezTo>
                  <a:cubicBezTo>
                    <a:pt x="1441" y="7226"/>
                    <a:pt x="1429" y="7261"/>
                    <a:pt x="1393" y="7273"/>
                  </a:cubicBezTo>
                  <a:cubicBezTo>
                    <a:pt x="1393" y="7273"/>
                    <a:pt x="1381" y="7261"/>
                    <a:pt x="1381" y="7261"/>
                  </a:cubicBezTo>
                  <a:lnTo>
                    <a:pt x="1393" y="7261"/>
                  </a:lnTo>
                  <a:cubicBezTo>
                    <a:pt x="1393" y="7238"/>
                    <a:pt x="1417" y="7226"/>
                    <a:pt x="1417" y="7202"/>
                  </a:cubicBezTo>
                  <a:cubicBezTo>
                    <a:pt x="1429" y="7166"/>
                    <a:pt x="1417" y="7142"/>
                    <a:pt x="1405" y="7119"/>
                  </a:cubicBezTo>
                  <a:cubicBezTo>
                    <a:pt x="1393" y="7107"/>
                    <a:pt x="1405" y="7107"/>
                    <a:pt x="1417" y="7107"/>
                  </a:cubicBezTo>
                  <a:close/>
                  <a:moveTo>
                    <a:pt x="1518" y="7068"/>
                  </a:moveTo>
                  <a:cubicBezTo>
                    <a:pt x="1520" y="7068"/>
                    <a:pt x="1522" y="7069"/>
                    <a:pt x="1524" y="7071"/>
                  </a:cubicBezTo>
                  <a:cubicBezTo>
                    <a:pt x="1584" y="7142"/>
                    <a:pt x="1631" y="7273"/>
                    <a:pt x="1560" y="7357"/>
                  </a:cubicBezTo>
                  <a:cubicBezTo>
                    <a:pt x="1560" y="7357"/>
                    <a:pt x="1548" y="7357"/>
                    <a:pt x="1548" y="7345"/>
                  </a:cubicBezTo>
                  <a:cubicBezTo>
                    <a:pt x="1548" y="7297"/>
                    <a:pt x="1560" y="7261"/>
                    <a:pt x="1560" y="7226"/>
                  </a:cubicBezTo>
                  <a:cubicBezTo>
                    <a:pt x="1560" y="7178"/>
                    <a:pt x="1536" y="7130"/>
                    <a:pt x="1512" y="7095"/>
                  </a:cubicBezTo>
                  <a:cubicBezTo>
                    <a:pt x="1503" y="7085"/>
                    <a:pt x="1509" y="7068"/>
                    <a:pt x="1518" y="7068"/>
                  </a:cubicBezTo>
                  <a:close/>
                  <a:moveTo>
                    <a:pt x="3858" y="7357"/>
                  </a:moveTo>
                  <a:cubicBezTo>
                    <a:pt x="3858" y="7416"/>
                    <a:pt x="3846" y="7476"/>
                    <a:pt x="3810" y="7535"/>
                  </a:cubicBezTo>
                  <a:cubicBezTo>
                    <a:pt x="3834" y="7476"/>
                    <a:pt x="3846" y="7416"/>
                    <a:pt x="3846" y="7357"/>
                  </a:cubicBezTo>
                  <a:close/>
                  <a:moveTo>
                    <a:pt x="3774" y="7059"/>
                  </a:moveTo>
                  <a:cubicBezTo>
                    <a:pt x="3810" y="7226"/>
                    <a:pt x="3798" y="7464"/>
                    <a:pt x="3655" y="7607"/>
                  </a:cubicBezTo>
                  <a:cubicBezTo>
                    <a:pt x="3655" y="7607"/>
                    <a:pt x="3643" y="7595"/>
                    <a:pt x="3643" y="7595"/>
                  </a:cubicBezTo>
                  <a:cubicBezTo>
                    <a:pt x="3739" y="7404"/>
                    <a:pt x="3810" y="7261"/>
                    <a:pt x="3774" y="7059"/>
                  </a:cubicBezTo>
                  <a:close/>
                  <a:moveTo>
                    <a:pt x="3409" y="6518"/>
                  </a:moveTo>
                  <a:cubicBezTo>
                    <a:pt x="3411" y="6518"/>
                    <a:pt x="3413" y="6519"/>
                    <a:pt x="3417" y="6523"/>
                  </a:cubicBezTo>
                  <a:cubicBezTo>
                    <a:pt x="3751" y="6821"/>
                    <a:pt x="3834" y="7381"/>
                    <a:pt x="3477" y="7702"/>
                  </a:cubicBezTo>
                  <a:cubicBezTo>
                    <a:pt x="3473" y="7705"/>
                    <a:pt x="3470" y="7707"/>
                    <a:pt x="3467" y="7707"/>
                  </a:cubicBezTo>
                  <a:cubicBezTo>
                    <a:pt x="3459" y="7707"/>
                    <a:pt x="3453" y="7698"/>
                    <a:pt x="3453" y="7690"/>
                  </a:cubicBezTo>
                  <a:cubicBezTo>
                    <a:pt x="3715" y="7321"/>
                    <a:pt x="3739" y="6869"/>
                    <a:pt x="3405" y="6523"/>
                  </a:cubicBezTo>
                  <a:cubicBezTo>
                    <a:pt x="3405" y="6523"/>
                    <a:pt x="3405" y="6518"/>
                    <a:pt x="3409" y="6518"/>
                  </a:cubicBezTo>
                  <a:close/>
                  <a:moveTo>
                    <a:pt x="7697" y="7844"/>
                  </a:moveTo>
                  <a:cubicBezTo>
                    <a:pt x="7706" y="7844"/>
                    <a:pt x="7715" y="7854"/>
                    <a:pt x="7715" y="7869"/>
                  </a:cubicBezTo>
                  <a:cubicBezTo>
                    <a:pt x="7715" y="7881"/>
                    <a:pt x="7704" y="7904"/>
                    <a:pt x="7704" y="7916"/>
                  </a:cubicBezTo>
                  <a:lnTo>
                    <a:pt x="7680" y="7964"/>
                  </a:lnTo>
                  <a:cubicBezTo>
                    <a:pt x="7675" y="7982"/>
                    <a:pt x="7664" y="7990"/>
                    <a:pt x="7653" y="7990"/>
                  </a:cubicBezTo>
                  <a:cubicBezTo>
                    <a:pt x="7634" y="7990"/>
                    <a:pt x="7617" y="7970"/>
                    <a:pt x="7632" y="7940"/>
                  </a:cubicBezTo>
                  <a:lnTo>
                    <a:pt x="7656" y="7892"/>
                  </a:lnTo>
                  <a:cubicBezTo>
                    <a:pt x="7656" y="7881"/>
                    <a:pt x="7668" y="7869"/>
                    <a:pt x="7680" y="7857"/>
                  </a:cubicBezTo>
                  <a:cubicBezTo>
                    <a:pt x="7684" y="7848"/>
                    <a:pt x="7691" y="7844"/>
                    <a:pt x="7697" y="7844"/>
                  </a:cubicBezTo>
                  <a:close/>
                  <a:moveTo>
                    <a:pt x="7834" y="8557"/>
                  </a:moveTo>
                  <a:cubicBezTo>
                    <a:pt x="7840" y="8557"/>
                    <a:pt x="7846" y="8561"/>
                    <a:pt x="7846" y="8571"/>
                  </a:cubicBezTo>
                  <a:cubicBezTo>
                    <a:pt x="7882" y="8654"/>
                    <a:pt x="7894" y="8750"/>
                    <a:pt x="7906" y="8845"/>
                  </a:cubicBezTo>
                  <a:cubicBezTo>
                    <a:pt x="7906" y="8859"/>
                    <a:pt x="7898" y="8865"/>
                    <a:pt x="7891" y="8865"/>
                  </a:cubicBezTo>
                  <a:cubicBezTo>
                    <a:pt x="7886" y="8865"/>
                    <a:pt x="7882" y="8862"/>
                    <a:pt x="7882" y="8857"/>
                  </a:cubicBezTo>
                  <a:cubicBezTo>
                    <a:pt x="7858" y="8762"/>
                    <a:pt x="7834" y="8666"/>
                    <a:pt x="7823" y="8571"/>
                  </a:cubicBezTo>
                  <a:cubicBezTo>
                    <a:pt x="7816" y="8564"/>
                    <a:pt x="7825" y="8557"/>
                    <a:pt x="7834" y="8557"/>
                  </a:cubicBezTo>
                  <a:close/>
                  <a:moveTo>
                    <a:pt x="8025" y="9166"/>
                  </a:moveTo>
                  <a:cubicBezTo>
                    <a:pt x="8073" y="9226"/>
                    <a:pt x="8085" y="9297"/>
                    <a:pt x="8108" y="9357"/>
                  </a:cubicBezTo>
                  <a:cubicBezTo>
                    <a:pt x="8132" y="9416"/>
                    <a:pt x="8156" y="9476"/>
                    <a:pt x="8168" y="9547"/>
                  </a:cubicBezTo>
                  <a:cubicBezTo>
                    <a:pt x="8176" y="9556"/>
                    <a:pt x="8167" y="9564"/>
                    <a:pt x="8156" y="9564"/>
                  </a:cubicBezTo>
                  <a:cubicBezTo>
                    <a:pt x="8152" y="9564"/>
                    <a:pt x="8148" y="9563"/>
                    <a:pt x="8144" y="9559"/>
                  </a:cubicBezTo>
                  <a:cubicBezTo>
                    <a:pt x="8108" y="9488"/>
                    <a:pt x="8085" y="9416"/>
                    <a:pt x="8049" y="9345"/>
                  </a:cubicBezTo>
                  <a:cubicBezTo>
                    <a:pt x="8037" y="9297"/>
                    <a:pt x="8001" y="9238"/>
                    <a:pt x="8001" y="9178"/>
                  </a:cubicBezTo>
                  <a:cubicBezTo>
                    <a:pt x="8001" y="9166"/>
                    <a:pt x="8013" y="9166"/>
                    <a:pt x="8025" y="9166"/>
                  </a:cubicBezTo>
                  <a:close/>
                  <a:moveTo>
                    <a:pt x="4013" y="10238"/>
                  </a:moveTo>
                  <a:cubicBezTo>
                    <a:pt x="4048" y="10262"/>
                    <a:pt x="4024" y="10321"/>
                    <a:pt x="4024" y="10345"/>
                  </a:cubicBezTo>
                  <a:cubicBezTo>
                    <a:pt x="4013" y="10393"/>
                    <a:pt x="4001" y="10440"/>
                    <a:pt x="3977" y="10488"/>
                  </a:cubicBezTo>
                  <a:cubicBezTo>
                    <a:pt x="3974" y="10491"/>
                    <a:pt x="3969" y="10493"/>
                    <a:pt x="3964" y="10493"/>
                  </a:cubicBezTo>
                  <a:cubicBezTo>
                    <a:pt x="3949" y="10493"/>
                    <a:pt x="3932" y="10482"/>
                    <a:pt x="3941" y="10464"/>
                  </a:cubicBezTo>
                  <a:cubicBezTo>
                    <a:pt x="3953" y="10428"/>
                    <a:pt x="3965" y="10381"/>
                    <a:pt x="3977" y="10333"/>
                  </a:cubicBezTo>
                  <a:cubicBezTo>
                    <a:pt x="3977" y="10309"/>
                    <a:pt x="3965" y="10262"/>
                    <a:pt x="4001" y="10238"/>
                  </a:cubicBezTo>
                  <a:close/>
                  <a:moveTo>
                    <a:pt x="4246" y="10065"/>
                  </a:moveTo>
                  <a:cubicBezTo>
                    <a:pt x="4270" y="10065"/>
                    <a:pt x="4293" y="10080"/>
                    <a:pt x="4286" y="10107"/>
                  </a:cubicBezTo>
                  <a:cubicBezTo>
                    <a:pt x="4275" y="10202"/>
                    <a:pt x="4251" y="10298"/>
                    <a:pt x="4227" y="10381"/>
                  </a:cubicBezTo>
                  <a:cubicBezTo>
                    <a:pt x="4203" y="10464"/>
                    <a:pt x="4179" y="10559"/>
                    <a:pt x="4132" y="10631"/>
                  </a:cubicBezTo>
                  <a:cubicBezTo>
                    <a:pt x="4128" y="10634"/>
                    <a:pt x="4125" y="10636"/>
                    <a:pt x="4121" y="10636"/>
                  </a:cubicBezTo>
                  <a:cubicBezTo>
                    <a:pt x="4114" y="10636"/>
                    <a:pt x="4108" y="10627"/>
                    <a:pt x="4108" y="10619"/>
                  </a:cubicBezTo>
                  <a:lnTo>
                    <a:pt x="4096" y="10607"/>
                  </a:lnTo>
                  <a:cubicBezTo>
                    <a:pt x="4096" y="10524"/>
                    <a:pt x="4132" y="10440"/>
                    <a:pt x="4155" y="10369"/>
                  </a:cubicBezTo>
                  <a:cubicBezTo>
                    <a:pt x="4179" y="10274"/>
                    <a:pt x="4191" y="10178"/>
                    <a:pt x="4203" y="10095"/>
                  </a:cubicBezTo>
                  <a:cubicBezTo>
                    <a:pt x="4208" y="10074"/>
                    <a:pt x="4227" y="10065"/>
                    <a:pt x="4246" y="10065"/>
                  </a:cubicBezTo>
                  <a:close/>
                  <a:moveTo>
                    <a:pt x="7539" y="10505"/>
                  </a:moveTo>
                  <a:cubicBezTo>
                    <a:pt x="7560" y="10505"/>
                    <a:pt x="7579" y="10521"/>
                    <a:pt x="7573" y="10548"/>
                  </a:cubicBezTo>
                  <a:cubicBezTo>
                    <a:pt x="7561" y="10619"/>
                    <a:pt x="7537" y="10702"/>
                    <a:pt x="7513" y="10774"/>
                  </a:cubicBezTo>
                  <a:cubicBezTo>
                    <a:pt x="7508" y="10788"/>
                    <a:pt x="7496" y="10795"/>
                    <a:pt x="7484" y="10795"/>
                  </a:cubicBezTo>
                  <a:cubicBezTo>
                    <a:pt x="7465" y="10795"/>
                    <a:pt x="7446" y="10779"/>
                    <a:pt x="7453" y="10750"/>
                  </a:cubicBezTo>
                  <a:cubicBezTo>
                    <a:pt x="7465" y="10679"/>
                    <a:pt x="7477" y="10607"/>
                    <a:pt x="7501" y="10536"/>
                  </a:cubicBezTo>
                  <a:cubicBezTo>
                    <a:pt x="7506" y="10515"/>
                    <a:pt x="7523" y="10505"/>
                    <a:pt x="7539" y="10505"/>
                  </a:cubicBezTo>
                  <a:close/>
                  <a:moveTo>
                    <a:pt x="7299" y="10428"/>
                  </a:moveTo>
                  <a:cubicBezTo>
                    <a:pt x="7334" y="10476"/>
                    <a:pt x="7323" y="10536"/>
                    <a:pt x="7323" y="10595"/>
                  </a:cubicBezTo>
                  <a:cubicBezTo>
                    <a:pt x="7311" y="10655"/>
                    <a:pt x="7311" y="10726"/>
                    <a:pt x="7299" y="10786"/>
                  </a:cubicBezTo>
                  <a:cubicBezTo>
                    <a:pt x="7299" y="10798"/>
                    <a:pt x="7287" y="10804"/>
                    <a:pt x="7275" y="10804"/>
                  </a:cubicBezTo>
                  <a:cubicBezTo>
                    <a:pt x="7263" y="10804"/>
                    <a:pt x="7251" y="10798"/>
                    <a:pt x="7251" y="10786"/>
                  </a:cubicBezTo>
                  <a:cubicBezTo>
                    <a:pt x="7239" y="10726"/>
                    <a:pt x="7239" y="10655"/>
                    <a:pt x="7239" y="10595"/>
                  </a:cubicBezTo>
                  <a:cubicBezTo>
                    <a:pt x="7239" y="10536"/>
                    <a:pt x="7227" y="10476"/>
                    <a:pt x="7263" y="10428"/>
                  </a:cubicBezTo>
                  <a:close/>
                  <a:moveTo>
                    <a:pt x="7107" y="10324"/>
                  </a:moveTo>
                  <a:cubicBezTo>
                    <a:pt x="7114" y="10324"/>
                    <a:pt x="7120" y="10327"/>
                    <a:pt x="7120" y="10333"/>
                  </a:cubicBezTo>
                  <a:cubicBezTo>
                    <a:pt x="7180" y="10393"/>
                    <a:pt x="7144" y="10500"/>
                    <a:pt x="7132" y="10571"/>
                  </a:cubicBezTo>
                  <a:cubicBezTo>
                    <a:pt x="7120" y="10679"/>
                    <a:pt x="7108" y="10774"/>
                    <a:pt x="7084" y="10869"/>
                  </a:cubicBezTo>
                  <a:cubicBezTo>
                    <a:pt x="7078" y="10881"/>
                    <a:pt x="7067" y="10887"/>
                    <a:pt x="7056" y="10887"/>
                  </a:cubicBezTo>
                  <a:cubicBezTo>
                    <a:pt x="7046" y="10887"/>
                    <a:pt x="7037" y="10881"/>
                    <a:pt x="7037" y="10869"/>
                  </a:cubicBezTo>
                  <a:cubicBezTo>
                    <a:pt x="7025" y="10774"/>
                    <a:pt x="7037" y="10667"/>
                    <a:pt x="7037" y="10571"/>
                  </a:cubicBezTo>
                  <a:cubicBezTo>
                    <a:pt x="7037" y="10500"/>
                    <a:pt x="7025" y="10381"/>
                    <a:pt x="7084" y="10333"/>
                  </a:cubicBezTo>
                  <a:cubicBezTo>
                    <a:pt x="7090" y="10327"/>
                    <a:pt x="7099" y="10324"/>
                    <a:pt x="7107" y="10324"/>
                  </a:cubicBezTo>
                  <a:close/>
                  <a:moveTo>
                    <a:pt x="5173" y="12313"/>
                  </a:moveTo>
                  <a:cubicBezTo>
                    <a:pt x="5176" y="12313"/>
                    <a:pt x="5179" y="12316"/>
                    <a:pt x="5179" y="12322"/>
                  </a:cubicBezTo>
                  <a:cubicBezTo>
                    <a:pt x="5179" y="12488"/>
                    <a:pt x="5179" y="12655"/>
                    <a:pt x="5156" y="12822"/>
                  </a:cubicBezTo>
                  <a:cubicBezTo>
                    <a:pt x="5156" y="12834"/>
                    <a:pt x="5150" y="12840"/>
                    <a:pt x="5144" y="12840"/>
                  </a:cubicBezTo>
                  <a:cubicBezTo>
                    <a:pt x="5138" y="12840"/>
                    <a:pt x="5132" y="12834"/>
                    <a:pt x="5132" y="12822"/>
                  </a:cubicBezTo>
                  <a:cubicBezTo>
                    <a:pt x="5132" y="12655"/>
                    <a:pt x="5156" y="12488"/>
                    <a:pt x="5167" y="12322"/>
                  </a:cubicBezTo>
                  <a:cubicBezTo>
                    <a:pt x="5167" y="12316"/>
                    <a:pt x="5170" y="12313"/>
                    <a:pt x="5173" y="12313"/>
                  </a:cubicBezTo>
                  <a:close/>
                  <a:moveTo>
                    <a:pt x="5799" y="12652"/>
                  </a:moveTo>
                  <a:cubicBezTo>
                    <a:pt x="5816" y="12652"/>
                    <a:pt x="5834" y="12661"/>
                    <a:pt x="5834" y="12679"/>
                  </a:cubicBezTo>
                  <a:cubicBezTo>
                    <a:pt x="5834" y="12762"/>
                    <a:pt x="5846" y="12834"/>
                    <a:pt x="5810" y="12905"/>
                  </a:cubicBezTo>
                  <a:cubicBezTo>
                    <a:pt x="5810" y="12917"/>
                    <a:pt x="5804" y="12923"/>
                    <a:pt x="5797" y="12923"/>
                  </a:cubicBezTo>
                  <a:cubicBezTo>
                    <a:pt x="5790" y="12923"/>
                    <a:pt x="5781" y="12917"/>
                    <a:pt x="5775" y="12905"/>
                  </a:cubicBezTo>
                  <a:cubicBezTo>
                    <a:pt x="5751" y="12834"/>
                    <a:pt x="5763" y="12750"/>
                    <a:pt x="5775" y="12679"/>
                  </a:cubicBezTo>
                  <a:lnTo>
                    <a:pt x="5763" y="12679"/>
                  </a:lnTo>
                  <a:cubicBezTo>
                    <a:pt x="5763" y="12661"/>
                    <a:pt x="5781" y="12652"/>
                    <a:pt x="5799" y="12652"/>
                  </a:cubicBezTo>
                  <a:close/>
                  <a:moveTo>
                    <a:pt x="5398" y="12232"/>
                  </a:moveTo>
                  <a:cubicBezTo>
                    <a:pt x="5409" y="12232"/>
                    <a:pt x="5418" y="12238"/>
                    <a:pt x="5418" y="12250"/>
                  </a:cubicBezTo>
                  <a:cubicBezTo>
                    <a:pt x="5394" y="12417"/>
                    <a:pt x="5394" y="12572"/>
                    <a:pt x="5382" y="12726"/>
                  </a:cubicBezTo>
                  <a:cubicBezTo>
                    <a:pt x="5382" y="12834"/>
                    <a:pt x="5406" y="13000"/>
                    <a:pt x="5358" y="13084"/>
                  </a:cubicBezTo>
                  <a:cubicBezTo>
                    <a:pt x="5358" y="13095"/>
                    <a:pt x="5346" y="13107"/>
                    <a:pt x="5334" y="13107"/>
                  </a:cubicBezTo>
                  <a:lnTo>
                    <a:pt x="5322" y="13107"/>
                  </a:lnTo>
                  <a:cubicBezTo>
                    <a:pt x="5298" y="13095"/>
                    <a:pt x="5298" y="13095"/>
                    <a:pt x="5298" y="13072"/>
                  </a:cubicBezTo>
                  <a:lnTo>
                    <a:pt x="5298" y="13060"/>
                  </a:lnTo>
                  <a:cubicBezTo>
                    <a:pt x="5298" y="13060"/>
                    <a:pt x="5298" y="13048"/>
                    <a:pt x="5310" y="13048"/>
                  </a:cubicBezTo>
                  <a:lnTo>
                    <a:pt x="5322" y="13036"/>
                  </a:lnTo>
                  <a:cubicBezTo>
                    <a:pt x="5310" y="13012"/>
                    <a:pt x="5298" y="12988"/>
                    <a:pt x="5310" y="12953"/>
                  </a:cubicBezTo>
                  <a:cubicBezTo>
                    <a:pt x="5310" y="12917"/>
                    <a:pt x="5310" y="12893"/>
                    <a:pt x="5310" y="12857"/>
                  </a:cubicBezTo>
                  <a:cubicBezTo>
                    <a:pt x="5310" y="12786"/>
                    <a:pt x="5322" y="12714"/>
                    <a:pt x="5322" y="12655"/>
                  </a:cubicBezTo>
                  <a:cubicBezTo>
                    <a:pt x="5334" y="12524"/>
                    <a:pt x="5358" y="12381"/>
                    <a:pt x="5370" y="12250"/>
                  </a:cubicBezTo>
                  <a:cubicBezTo>
                    <a:pt x="5376" y="12238"/>
                    <a:pt x="5388" y="12232"/>
                    <a:pt x="5398" y="12232"/>
                  </a:cubicBezTo>
                  <a:close/>
                  <a:moveTo>
                    <a:pt x="5570" y="12361"/>
                  </a:moveTo>
                  <a:cubicBezTo>
                    <a:pt x="5582" y="12361"/>
                    <a:pt x="5591" y="12367"/>
                    <a:pt x="5584" y="12381"/>
                  </a:cubicBezTo>
                  <a:cubicBezTo>
                    <a:pt x="5584" y="12631"/>
                    <a:pt x="5560" y="12881"/>
                    <a:pt x="5537" y="13131"/>
                  </a:cubicBezTo>
                  <a:cubicBezTo>
                    <a:pt x="5531" y="13154"/>
                    <a:pt x="5509" y="13166"/>
                    <a:pt x="5489" y="13166"/>
                  </a:cubicBezTo>
                  <a:cubicBezTo>
                    <a:pt x="5467" y="13166"/>
                    <a:pt x="5447" y="13151"/>
                    <a:pt x="5453" y="13119"/>
                  </a:cubicBezTo>
                  <a:cubicBezTo>
                    <a:pt x="5477" y="12869"/>
                    <a:pt x="5513" y="12619"/>
                    <a:pt x="5548" y="12369"/>
                  </a:cubicBezTo>
                  <a:cubicBezTo>
                    <a:pt x="5553" y="12364"/>
                    <a:pt x="5562" y="12361"/>
                    <a:pt x="5570" y="12361"/>
                  </a:cubicBezTo>
                  <a:close/>
                  <a:moveTo>
                    <a:pt x="836" y="13674"/>
                  </a:moveTo>
                  <a:cubicBezTo>
                    <a:pt x="839" y="13674"/>
                    <a:pt x="842" y="13679"/>
                    <a:pt x="834" y="13679"/>
                  </a:cubicBezTo>
                  <a:cubicBezTo>
                    <a:pt x="834" y="13675"/>
                    <a:pt x="835" y="13674"/>
                    <a:pt x="836" y="13674"/>
                  </a:cubicBezTo>
                  <a:close/>
                  <a:moveTo>
                    <a:pt x="8361" y="9949"/>
                  </a:moveTo>
                  <a:cubicBezTo>
                    <a:pt x="8365" y="9949"/>
                    <a:pt x="8368" y="9950"/>
                    <a:pt x="8370" y="9952"/>
                  </a:cubicBezTo>
                  <a:cubicBezTo>
                    <a:pt x="8501" y="10131"/>
                    <a:pt x="8585" y="10357"/>
                    <a:pt x="8692" y="10559"/>
                  </a:cubicBezTo>
                  <a:cubicBezTo>
                    <a:pt x="8787" y="10762"/>
                    <a:pt x="8894" y="10976"/>
                    <a:pt x="9001" y="11179"/>
                  </a:cubicBezTo>
                  <a:cubicBezTo>
                    <a:pt x="9216" y="11619"/>
                    <a:pt x="9430" y="12048"/>
                    <a:pt x="9656" y="12476"/>
                  </a:cubicBezTo>
                  <a:cubicBezTo>
                    <a:pt x="10085" y="13322"/>
                    <a:pt x="10525" y="14167"/>
                    <a:pt x="10966" y="15000"/>
                  </a:cubicBezTo>
                  <a:cubicBezTo>
                    <a:pt x="11216" y="15489"/>
                    <a:pt x="11466" y="15977"/>
                    <a:pt x="11728" y="16465"/>
                  </a:cubicBezTo>
                  <a:cubicBezTo>
                    <a:pt x="11728" y="16480"/>
                    <a:pt x="11719" y="16490"/>
                    <a:pt x="11709" y="16490"/>
                  </a:cubicBezTo>
                  <a:cubicBezTo>
                    <a:pt x="11703" y="16490"/>
                    <a:pt x="11697" y="16486"/>
                    <a:pt x="11692" y="16477"/>
                  </a:cubicBezTo>
                  <a:cubicBezTo>
                    <a:pt x="10752" y="14822"/>
                    <a:pt x="9882" y="13131"/>
                    <a:pt x="9025" y="11417"/>
                  </a:cubicBezTo>
                  <a:cubicBezTo>
                    <a:pt x="8906" y="11179"/>
                    <a:pt x="8775" y="10940"/>
                    <a:pt x="8656" y="10702"/>
                  </a:cubicBezTo>
                  <a:cubicBezTo>
                    <a:pt x="8549" y="10464"/>
                    <a:pt x="8394" y="10226"/>
                    <a:pt x="8323" y="9988"/>
                  </a:cubicBezTo>
                  <a:cubicBezTo>
                    <a:pt x="8313" y="9969"/>
                    <a:pt x="8343" y="9949"/>
                    <a:pt x="8361" y="9949"/>
                  </a:cubicBezTo>
                  <a:close/>
                  <a:moveTo>
                    <a:pt x="329" y="1"/>
                  </a:moveTo>
                  <a:cubicBezTo>
                    <a:pt x="194" y="1"/>
                    <a:pt x="93" y="111"/>
                    <a:pt x="60" y="284"/>
                  </a:cubicBezTo>
                  <a:cubicBezTo>
                    <a:pt x="12" y="534"/>
                    <a:pt x="119" y="773"/>
                    <a:pt x="203" y="1011"/>
                  </a:cubicBezTo>
                  <a:cubicBezTo>
                    <a:pt x="369" y="1487"/>
                    <a:pt x="524" y="1963"/>
                    <a:pt x="667" y="2451"/>
                  </a:cubicBezTo>
                  <a:cubicBezTo>
                    <a:pt x="715" y="2428"/>
                    <a:pt x="762" y="2416"/>
                    <a:pt x="822" y="2416"/>
                  </a:cubicBezTo>
                  <a:cubicBezTo>
                    <a:pt x="884" y="2406"/>
                    <a:pt x="949" y="2401"/>
                    <a:pt x="1014" y="2401"/>
                  </a:cubicBezTo>
                  <a:cubicBezTo>
                    <a:pt x="1346" y="2401"/>
                    <a:pt x="1704" y="2513"/>
                    <a:pt x="2012" y="2582"/>
                  </a:cubicBezTo>
                  <a:cubicBezTo>
                    <a:pt x="2429" y="2678"/>
                    <a:pt x="2834" y="2797"/>
                    <a:pt x="3227" y="2963"/>
                  </a:cubicBezTo>
                  <a:cubicBezTo>
                    <a:pt x="3513" y="3070"/>
                    <a:pt x="3822" y="3225"/>
                    <a:pt x="3977" y="3511"/>
                  </a:cubicBezTo>
                  <a:cubicBezTo>
                    <a:pt x="4084" y="3713"/>
                    <a:pt x="4084" y="3975"/>
                    <a:pt x="3965" y="4178"/>
                  </a:cubicBezTo>
                  <a:cubicBezTo>
                    <a:pt x="3853" y="4338"/>
                    <a:pt x="3684" y="4380"/>
                    <a:pt x="3506" y="4380"/>
                  </a:cubicBezTo>
                  <a:cubicBezTo>
                    <a:pt x="3380" y="4380"/>
                    <a:pt x="3250" y="4359"/>
                    <a:pt x="3132" y="4344"/>
                  </a:cubicBezTo>
                  <a:cubicBezTo>
                    <a:pt x="2727" y="4297"/>
                    <a:pt x="2334" y="4225"/>
                    <a:pt x="1929" y="4130"/>
                  </a:cubicBezTo>
                  <a:lnTo>
                    <a:pt x="1929" y="4130"/>
                  </a:lnTo>
                  <a:cubicBezTo>
                    <a:pt x="2119" y="4213"/>
                    <a:pt x="2322" y="4285"/>
                    <a:pt x="2512" y="4344"/>
                  </a:cubicBezTo>
                  <a:cubicBezTo>
                    <a:pt x="2881" y="4463"/>
                    <a:pt x="3251" y="4511"/>
                    <a:pt x="3608" y="4630"/>
                  </a:cubicBezTo>
                  <a:cubicBezTo>
                    <a:pt x="4120" y="4809"/>
                    <a:pt x="4441" y="5416"/>
                    <a:pt x="4096" y="5892"/>
                  </a:cubicBezTo>
                  <a:cubicBezTo>
                    <a:pt x="3953" y="6107"/>
                    <a:pt x="3727" y="6238"/>
                    <a:pt x="3465" y="6261"/>
                  </a:cubicBezTo>
                  <a:cubicBezTo>
                    <a:pt x="3449" y="6262"/>
                    <a:pt x="3433" y="6263"/>
                    <a:pt x="3417" y="6263"/>
                  </a:cubicBezTo>
                  <a:cubicBezTo>
                    <a:pt x="3217" y="6263"/>
                    <a:pt x="3009" y="6196"/>
                    <a:pt x="2822" y="6118"/>
                  </a:cubicBezTo>
                  <a:lnTo>
                    <a:pt x="2822" y="6118"/>
                  </a:lnTo>
                  <a:cubicBezTo>
                    <a:pt x="2870" y="6154"/>
                    <a:pt x="2917" y="6190"/>
                    <a:pt x="2965" y="6226"/>
                  </a:cubicBezTo>
                  <a:cubicBezTo>
                    <a:pt x="3143" y="6333"/>
                    <a:pt x="3298" y="6452"/>
                    <a:pt x="3429" y="6607"/>
                  </a:cubicBezTo>
                  <a:cubicBezTo>
                    <a:pt x="3608" y="6845"/>
                    <a:pt x="3691" y="7190"/>
                    <a:pt x="3524" y="7464"/>
                  </a:cubicBezTo>
                  <a:cubicBezTo>
                    <a:pt x="3423" y="7631"/>
                    <a:pt x="3283" y="7690"/>
                    <a:pt x="3133" y="7690"/>
                  </a:cubicBezTo>
                  <a:cubicBezTo>
                    <a:pt x="2983" y="7690"/>
                    <a:pt x="2822" y="7631"/>
                    <a:pt x="2679" y="7559"/>
                  </a:cubicBezTo>
                  <a:cubicBezTo>
                    <a:pt x="2512" y="7488"/>
                    <a:pt x="2358" y="7404"/>
                    <a:pt x="2203" y="7321"/>
                  </a:cubicBezTo>
                  <a:lnTo>
                    <a:pt x="2203" y="7321"/>
                  </a:lnTo>
                  <a:cubicBezTo>
                    <a:pt x="2322" y="7833"/>
                    <a:pt x="2441" y="8345"/>
                    <a:pt x="2453" y="8869"/>
                  </a:cubicBezTo>
                  <a:cubicBezTo>
                    <a:pt x="2465" y="9428"/>
                    <a:pt x="2334" y="9964"/>
                    <a:pt x="2108" y="10488"/>
                  </a:cubicBezTo>
                  <a:cubicBezTo>
                    <a:pt x="1858" y="11048"/>
                    <a:pt x="1548" y="11583"/>
                    <a:pt x="1227" y="12107"/>
                  </a:cubicBezTo>
                  <a:cubicBezTo>
                    <a:pt x="1048" y="12405"/>
                    <a:pt x="857" y="12703"/>
                    <a:pt x="667" y="12988"/>
                  </a:cubicBezTo>
                  <a:cubicBezTo>
                    <a:pt x="584" y="13107"/>
                    <a:pt x="488" y="13238"/>
                    <a:pt x="453" y="13393"/>
                  </a:cubicBezTo>
                  <a:cubicBezTo>
                    <a:pt x="429" y="13500"/>
                    <a:pt x="453" y="13607"/>
                    <a:pt x="548" y="13679"/>
                  </a:cubicBezTo>
                  <a:cubicBezTo>
                    <a:pt x="592" y="13717"/>
                    <a:pt x="647" y="13742"/>
                    <a:pt x="701" y="13742"/>
                  </a:cubicBezTo>
                  <a:cubicBezTo>
                    <a:pt x="748" y="13742"/>
                    <a:pt x="795" y="13723"/>
                    <a:pt x="834" y="13679"/>
                  </a:cubicBezTo>
                  <a:lnTo>
                    <a:pt x="834" y="13679"/>
                  </a:lnTo>
                  <a:cubicBezTo>
                    <a:pt x="794" y="13741"/>
                    <a:pt x="728" y="13768"/>
                    <a:pt x="658" y="13768"/>
                  </a:cubicBezTo>
                  <a:cubicBezTo>
                    <a:pt x="582" y="13768"/>
                    <a:pt x="503" y="13735"/>
                    <a:pt x="453" y="13679"/>
                  </a:cubicBezTo>
                  <a:cubicBezTo>
                    <a:pt x="298" y="13512"/>
                    <a:pt x="393" y="13262"/>
                    <a:pt x="500" y="13095"/>
                  </a:cubicBezTo>
                  <a:cubicBezTo>
                    <a:pt x="679" y="12810"/>
                    <a:pt x="869" y="12536"/>
                    <a:pt x="1048" y="12250"/>
                  </a:cubicBezTo>
                  <a:cubicBezTo>
                    <a:pt x="1227" y="11952"/>
                    <a:pt x="1405" y="11655"/>
                    <a:pt x="1572" y="11345"/>
                  </a:cubicBezTo>
                  <a:cubicBezTo>
                    <a:pt x="1881" y="10774"/>
                    <a:pt x="2203" y="10190"/>
                    <a:pt x="2346" y="9547"/>
                  </a:cubicBezTo>
                  <a:cubicBezTo>
                    <a:pt x="2489" y="8916"/>
                    <a:pt x="2370" y="8250"/>
                    <a:pt x="2227" y="7631"/>
                  </a:cubicBezTo>
                  <a:cubicBezTo>
                    <a:pt x="2203" y="7511"/>
                    <a:pt x="2167" y="7404"/>
                    <a:pt x="2143" y="7285"/>
                  </a:cubicBezTo>
                  <a:cubicBezTo>
                    <a:pt x="1917" y="7154"/>
                    <a:pt x="1691" y="7011"/>
                    <a:pt x="1477" y="6869"/>
                  </a:cubicBezTo>
                  <a:cubicBezTo>
                    <a:pt x="1464" y="6856"/>
                    <a:pt x="1451" y="6844"/>
                    <a:pt x="1438" y="6834"/>
                  </a:cubicBezTo>
                  <a:lnTo>
                    <a:pt x="1438" y="6834"/>
                  </a:lnTo>
                  <a:cubicBezTo>
                    <a:pt x="1443" y="6838"/>
                    <a:pt x="1444" y="6846"/>
                    <a:pt x="1441" y="6857"/>
                  </a:cubicBezTo>
                  <a:cubicBezTo>
                    <a:pt x="1441" y="6880"/>
                    <a:pt x="1441" y="6916"/>
                    <a:pt x="1417" y="6940"/>
                  </a:cubicBezTo>
                  <a:cubicBezTo>
                    <a:pt x="1417" y="6946"/>
                    <a:pt x="1411" y="6949"/>
                    <a:pt x="1405" y="6949"/>
                  </a:cubicBezTo>
                  <a:cubicBezTo>
                    <a:pt x="1399" y="6949"/>
                    <a:pt x="1393" y="6946"/>
                    <a:pt x="1393" y="6940"/>
                  </a:cubicBezTo>
                  <a:cubicBezTo>
                    <a:pt x="1381" y="6916"/>
                    <a:pt x="1393" y="6880"/>
                    <a:pt x="1393" y="6857"/>
                  </a:cubicBezTo>
                  <a:cubicBezTo>
                    <a:pt x="1399" y="6839"/>
                    <a:pt x="1414" y="6830"/>
                    <a:pt x="1426" y="6830"/>
                  </a:cubicBezTo>
                  <a:cubicBezTo>
                    <a:pt x="1430" y="6830"/>
                    <a:pt x="1434" y="6831"/>
                    <a:pt x="1437" y="6833"/>
                  </a:cubicBezTo>
                  <a:lnTo>
                    <a:pt x="1437" y="6833"/>
                  </a:lnTo>
                  <a:cubicBezTo>
                    <a:pt x="1414" y="6815"/>
                    <a:pt x="1392" y="6800"/>
                    <a:pt x="1369" y="6785"/>
                  </a:cubicBezTo>
                  <a:cubicBezTo>
                    <a:pt x="1369" y="6821"/>
                    <a:pt x="1357" y="6869"/>
                    <a:pt x="1334" y="6892"/>
                  </a:cubicBezTo>
                  <a:cubicBezTo>
                    <a:pt x="1334" y="6898"/>
                    <a:pt x="1331" y="6901"/>
                    <a:pt x="1328" y="6901"/>
                  </a:cubicBezTo>
                  <a:cubicBezTo>
                    <a:pt x="1325" y="6901"/>
                    <a:pt x="1322" y="6898"/>
                    <a:pt x="1322" y="6892"/>
                  </a:cubicBezTo>
                  <a:cubicBezTo>
                    <a:pt x="1310" y="6952"/>
                    <a:pt x="1298" y="6988"/>
                    <a:pt x="1274" y="7023"/>
                  </a:cubicBezTo>
                  <a:cubicBezTo>
                    <a:pt x="1203" y="7119"/>
                    <a:pt x="1107" y="7166"/>
                    <a:pt x="1000" y="7214"/>
                  </a:cubicBezTo>
                  <a:cubicBezTo>
                    <a:pt x="1000" y="7214"/>
                    <a:pt x="988" y="7214"/>
                    <a:pt x="976" y="7226"/>
                  </a:cubicBezTo>
                  <a:cubicBezTo>
                    <a:pt x="1203" y="7238"/>
                    <a:pt x="1417" y="7345"/>
                    <a:pt x="1619" y="7416"/>
                  </a:cubicBezTo>
                  <a:cubicBezTo>
                    <a:pt x="1631" y="7357"/>
                    <a:pt x="1667" y="7309"/>
                    <a:pt x="1679" y="7238"/>
                  </a:cubicBezTo>
                  <a:cubicBezTo>
                    <a:pt x="1679" y="7154"/>
                    <a:pt x="1643" y="7071"/>
                    <a:pt x="1584" y="7011"/>
                  </a:cubicBezTo>
                  <a:cubicBezTo>
                    <a:pt x="1584" y="7000"/>
                    <a:pt x="1596" y="6988"/>
                    <a:pt x="1608" y="6988"/>
                  </a:cubicBezTo>
                  <a:cubicBezTo>
                    <a:pt x="1679" y="7047"/>
                    <a:pt x="1715" y="7130"/>
                    <a:pt x="1715" y="7226"/>
                  </a:cubicBezTo>
                  <a:cubicBezTo>
                    <a:pt x="1715" y="7285"/>
                    <a:pt x="1703" y="7392"/>
                    <a:pt x="1643" y="7428"/>
                  </a:cubicBezTo>
                  <a:lnTo>
                    <a:pt x="1655" y="7428"/>
                  </a:lnTo>
                  <a:cubicBezTo>
                    <a:pt x="1869" y="7511"/>
                    <a:pt x="2119" y="7583"/>
                    <a:pt x="2239" y="7797"/>
                  </a:cubicBezTo>
                  <a:cubicBezTo>
                    <a:pt x="2250" y="7809"/>
                    <a:pt x="2239" y="7821"/>
                    <a:pt x="2239" y="7821"/>
                  </a:cubicBezTo>
                  <a:cubicBezTo>
                    <a:pt x="2346" y="8071"/>
                    <a:pt x="2250" y="8321"/>
                    <a:pt x="2060" y="8452"/>
                  </a:cubicBezTo>
                  <a:cubicBezTo>
                    <a:pt x="2048" y="8726"/>
                    <a:pt x="2012" y="8988"/>
                    <a:pt x="1953" y="9262"/>
                  </a:cubicBezTo>
                  <a:cubicBezTo>
                    <a:pt x="1727" y="10202"/>
                    <a:pt x="1322" y="11131"/>
                    <a:pt x="881" y="11988"/>
                  </a:cubicBezTo>
                  <a:cubicBezTo>
                    <a:pt x="679" y="12369"/>
                    <a:pt x="465" y="12726"/>
                    <a:pt x="238" y="13084"/>
                  </a:cubicBezTo>
                  <a:cubicBezTo>
                    <a:pt x="250" y="13095"/>
                    <a:pt x="250" y="13107"/>
                    <a:pt x="238" y="13131"/>
                  </a:cubicBezTo>
                  <a:cubicBezTo>
                    <a:pt x="131" y="13310"/>
                    <a:pt x="0" y="13584"/>
                    <a:pt x="119" y="13774"/>
                  </a:cubicBezTo>
                  <a:cubicBezTo>
                    <a:pt x="195" y="13911"/>
                    <a:pt x="345" y="13946"/>
                    <a:pt x="500" y="13946"/>
                  </a:cubicBezTo>
                  <a:cubicBezTo>
                    <a:pt x="614" y="13946"/>
                    <a:pt x="731" y="13927"/>
                    <a:pt x="822" y="13917"/>
                  </a:cubicBezTo>
                  <a:cubicBezTo>
                    <a:pt x="1381" y="13846"/>
                    <a:pt x="1941" y="13786"/>
                    <a:pt x="2500" y="13715"/>
                  </a:cubicBezTo>
                  <a:cubicBezTo>
                    <a:pt x="2989" y="13655"/>
                    <a:pt x="3489" y="13596"/>
                    <a:pt x="3977" y="13536"/>
                  </a:cubicBezTo>
                  <a:cubicBezTo>
                    <a:pt x="4232" y="13511"/>
                    <a:pt x="4480" y="13493"/>
                    <a:pt x="4729" y="13493"/>
                  </a:cubicBezTo>
                  <a:cubicBezTo>
                    <a:pt x="4957" y="13493"/>
                    <a:pt x="5184" y="13508"/>
                    <a:pt x="5418" y="13548"/>
                  </a:cubicBezTo>
                  <a:cubicBezTo>
                    <a:pt x="6322" y="13715"/>
                    <a:pt x="7132" y="14179"/>
                    <a:pt x="7882" y="14667"/>
                  </a:cubicBezTo>
                  <a:cubicBezTo>
                    <a:pt x="8763" y="15215"/>
                    <a:pt x="9632" y="15774"/>
                    <a:pt x="10537" y="16274"/>
                  </a:cubicBezTo>
                  <a:cubicBezTo>
                    <a:pt x="10763" y="16394"/>
                    <a:pt x="11002" y="16524"/>
                    <a:pt x="11240" y="16644"/>
                  </a:cubicBezTo>
                  <a:cubicBezTo>
                    <a:pt x="11347" y="16691"/>
                    <a:pt x="11454" y="16751"/>
                    <a:pt x="11573" y="16810"/>
                  </a:cubicBezTo>
                  <a:cubicBezTo>
                    <a:pt x="11644" y="16846"/>
                    <a:pt x="11767" y="16907"/>
                    <a:pt x="11870" y="16907"/>
                  </a:cubicBezTo>
                  <a:cubicBezTo>
                    <a:pt x="11905" y="16907"/>
                    <a:pt x="11938" y="16900"/>
                    <a:pt x="11966" y="16882"/>
                  </a:cubicBezTo>
                  <a:cubicBezTo>
                    <a:pt x="12109" y="16810"/>
                    <a:pt x="11990" y="16620"/>
                    <a:pt x="11954" y="16513"/>
                  </a:cubicBezTo>
                  <a:cubicBezTo>
                    <a:pt x="11895" y="16394"/>
                    <a:pt x="11835" y="16274"/>
                    <a:pt x="11787" y="16143"/>
                  </a:cubicBezTo>
                  <a:cubicBezTo>
                    <a:pt x="11668" y="15893"/>
                    <a:pt x="11549" y="15643"/>
                    <a:pt x="11418" y="15393"/>
                  </a:cubicBezTo>
                  <a:cubicBezTo>
                    <a:pt x="10930" y="14429"/>
                    <a:pt x="10394" y="13476"/>
                    <a:pt x="9882" y="12524"/>
                  </a:cubicBezTo>
                  <a:cubicBezTo>
                    <a:pt x="9370" y="11560"/>
                    <a:pt x="8870" y="10583"/>
                    <a:pt x="8477" y="9571"/>
                  </a:cubicBezTo>
                  <a:cubicBezTo>
                    <a:pt x="8275" y="9083"/>
                    <a:pt x="8108" y="8595"/>
                    <a:pt x="7965" y="8083"/>
                  </a:cubicBezTo>
                  <a:cubicBezTo>
                    <a:pt x="7834" y="7607"/>
                    <a:pt x="7751" y="7107"/>
                    <a:pt x="7799" y="6595"/>
                  </a:cubicBezTo>
                  <a:cubicBezTo>
                    <a:pt x="7834" y="6095"/>
                    <a:pt x="7965" y="5606"/>
                    <a:pt x="8049" y="5118"/>
                  </a:cubicBezTo>
                  <a:cubicBezTo>
                    <a:pt x="8096" y="4856"/>
                    <a:pt x="8144" y="4583"/>
                    <a:pt x="8180" y="4309"/>
                  </a:cubicBezTo>
                  <a:cubicBezTo>
                    <a:pt x="8204" y="4190"/>
                    <a:pt x="8215" y="4071"/>
                    <a:pt x="8239" y="3940"/>
                  </a:cubicBezTo>
                  <a:cubicBezTo>
                    <a:pt x="8251" y="3809"/>
                    <a:pt x="8311" y="3618"/>
                    <a:pt x="8168" y="3523"/>
                  </a:cubicBezTo>
                  <a:cubicBezTo>
                    <a:pt x="8085" y="3463"/>
                    <a:pt x="7965" y="3463"/>
                    <a:pt x="7858" y="3440"/>
                  </a:cubicBezTo>
                  <a:cubicBezTo>
                    <a:pt x="7751" y="3416"/>
                    <a:pt x="7656" y="3380"/>
                    <a:pt x="7549" y="3344"/>
                  </a:cubicBezTo>
                  <a:cubicBezTo>
                    <a:pt x="7358" y="3261"/>
                    <a:pt x="7180" y="3142"/>
                    <a:pt x="7037" y="2999"/>
                  </a:cubicBezTo>
                  <a:cubicBezTo>
                    <a:pt x="7025" y="2987"/>
                    <a:pt x="7013" y="2975"/>
                    <a:pt x="6989" y="2963"/>
                  </a:cubicBezTo>
                  <a:cubicBezTo>
                    <a:pt x="6977" y="3011"/>
                    <a:pt x="6953" y="3059"/>
                    <a:pt x="6942" y="3106"/>
                  </a:cubicBezTo>
                  <a:cubicBezTo>
                    <a:pt x="6918" y="3166"/>
                    <a:pt x="6882" y="3237"/>
                    <a:pt x="6834" y="3273"/>
                  </a:cubicBezTo>
                  <a:cubicBezTo>
                    <a:pt x="6828" y="3276"/>
                    <a:pt x="6821" y="3278"/>
                    <a:pt x="6814" y="3278"/>
                  </a:cubicBezTo>
                  <a:cubicBezTo>
                    <a:pt x="6795" y="3278"/>
                    <a:pt x="6778" y="3266"/>
                    <a:pt x="6787" y="3249"/>
                  </a:cubicBezTo>
                  <a:cubicBezTo>
                    <a:pt x="6811" y="3190"/>
                    <a:pt x="6846" y="3154"/>
                    <a:pt x="6882" y="3094"/>
                  </a:cubicBezTo>
                  <a:cubicBezTo>
                    <a:pt x="6906" y="3047"/>
                    <a:pt x="6930" y="2999"/>
                    <a:pt x="6953" y="2939"/>
                  </a:cubicBezTo>
                  <a:lnTo>
                    <a:pt x="6953" y="2939"/>
                  </a:lnTo>
                  <a:cubicBezTo>
                    <a:pt x="6930" y="2975"/>
                    <a:pt x="6906" y="2999"/>
                    <a:pt x="6882" y="3023"/>
                  </a:cubicBezTo>
                  <a:cubicBezTo>
                    <a:pt x="6846" y="3059"/>
                    <a:pt x="6822" y="3082"/>
                    <a:pt x="6787" y="3082"/>
                  </a:cubicBezTo>
                  <a:lnTo>
                    <a:pt x="6775" y="3082"/>
                  </a:lnTo>
                  <a:cubicBezTo>
                    <a:pt x="6787" y="3368"/>
                    <a:pt x="6787" y="3642"/>
                    <a:pt x="6787" y="3928"/>
                  </a:cubicBezTo>
                  <a:cubicBezTo>
                    <a:pt x="6787" y="4047"/>
                    <a:pt x="6787" y="4166"/>
                    <a:pt x="6787" y="4285"/>
                  </a:cubicBezTo>
                  <a:cubicBezTo>
                    <a:pt x="6787" y="4344"/>
                    <a:pt x="6739" y="4380"/>
                    <a:pt x="6691" y="4380"/>
                  </a:cubicBezTo>
                  <a:cubicBezTo>
                    <a:pt x="6608" y="4380"/>
                    <a:pt x="6513" y="4368"/>
                    <a:pt x="6430" y="4368"/>
                  </a:cubicBezTo>
                  <a:cubicBezTo>
                    <a:pt x="6430" y="4797"/>
                    <a:pt x="6418" y="5225"/>
                    <a:pt x="6418" y="5642"/>
                  </a:cubicBezTo>
                  <a:cubicBezTo>
                    <a:pt x="6525" y="5642"/>
                    <a:pt x="6656" y="5630"/>
                    <a:pt x="6775" y="5618"/>
                  </a:cubicBezTo>
                  <a:cubicBezTo>
                    <a:pt x="6787" y="5618"/>
                    <a:pt x="6799" y="5630"/>
                    <a:pt x="6799" y="5642"/>
                  </a:cubicBezTo>
                  <a:lnTo>
                    <a:pt x="6846" y="5642"/>
                  </a:lnTo>
                  <a:cubicBezTo>
                    <a:pt x="6882" y="5642"/>
                    <a:pt x="6930" y="5654"/>
                    <a:pt x="6918" y="5702"/>
                  </a:cubicBezTo>
                  <a:cubicBezTo>
                    <a:pt x="6870" y="6214"/>
                    <a:pt x="6799" y="6714"/>
                    <a:pt x="6739" y="7214"/>
                  </a:cubicBezTo>
                  <a:cubicBezTo>
                    <a:pt x="6727" y="7238"/>
                    <a:pt x="6703" y="7273"/>
                    <a:pt x="6668" y="7273"/>
                  </a:cubicBezTo>
                  <a:cubicBezTo>
                    <a:pt x="6572" y="7261"/>
                    <a:pt x="6477" y="7250"/>
                    <a:pt x="6382" y="7238"/>
                  </a:cubicBezTo>
                  <a:cubicBezTo>
                    <a:pt x="6370" y="8178"/>
                    <a:pt x="6346" y="9107"/>
                    <a:pt x="6322" y="10047"/>
                  </a:cubicBezTo>
                  <a:lnTo>
                    <a:pt x="6370" y="10047"/>
                  </a:lnTo>
                  <a:cubicBezTo>
                    <a:pt x="6477" y="10059"/>
                    <a:pt x="6572" y="10059"/>
                    <a:pt x="6680" y="10059"/>
                  </a:cubicBezTo>
                  <a:cubicBezTo>
                    <a:pt x="6739" y="10071"/>
                    <a:pt x="6799" y="10059"/>
                    <a:pt x="6846" y="10083"/>
                  </a:cubicBezTo>
                  <a:cubicBezTo>
                    <a:pt x="6965" y="10131"/>
                    <a:pt x="6953" y="10286"/>
                    <a:pt x="6953" y="10393"/>
                  </a:cubicBezTo>
                  <a:cubicBezTo>
                    <a:pt x="6965" y="10571"/>
                    <a:pt x="6965" y="10762"/>
                    <a:pt x="6942" y="10940"/>
                  </a:cubicBezTo>
                  <a:cubicBezTo>
                    <a:pt x="6942" y="10976"/>
                    <a:pt x="6906" y="11012"/>
                    <a:pt x="6870" y="11012"/>
                  </a:cubicBezTo>
                  <a:cubicBezTo>
                    <a:pt x="6680" y="11012"/>
                    <a:pt x="6489" y="11000"/>
                    <a:pt x="6299" y="10988"/>
                  </a:cubicBezTo>
                  <a:cubicBezTo>
                    <a:pt x="6299" y="11214"/>
                    <a:pt x="6287" y="11441"/>
                    <a:pt x="6287" y="11667"/>
                  </a:cubicBezTo>
                  <a:cubicBezTo>
                    <a:pt x="6287" y="11441"/>
                    <a:pt x="6275" y="11214"/>
                    <a:pt x="6275" y="10988"/>
                  </a:cubicBezTo>
                  <a:cubicBezTo>
                    <a:pt x="6108" y="10976"/>
                    <a:pt x="5941" y="10964"/>
                    <a:pt x="5787" y="10952"/>
                  </a:cubicBezTo>
                  <a:lnTo>
                    <a:pt x="5763" y="11512"/>
                  </a:lnTo>
                  <a:cubicBezTo>
                    <a:pt x="5763" y="11321"/>
                    <a:pt x="5763" y="11131"/>
                    <a:pt x="5763" y="10940"/>
                  </a:cubicBezTo>
                  <a:cubicBezTo>
                    <a:pt x="5596" y="10929"/>
                    <a:pt x="5429" y="10917"/>
                    <a:pt x="5263" y="10893"/>
                  </a:cubicBezTo>
                  <a:cubicBezTo>
                    <a:pt x="5263" y="11048"/>
                    <a:pt x="5263" y="11202"/>
                    <a:pt x="5251" y="11357"/>
                  </a:cubicBezTo>
                  <a:lnTo>
                    <a:pt x="5251" y="10893"/>
                  </a:lnTo>
                  <a:cubicBezTo>
                    <a:pt x="5203" y="10881"/>
                    <a:pt x="5167" y="10881"/>
                    <a:pt x="5120" y="10869"/>
                  </a:cubicBezTo>
                  <a:cubicBezTo>
                    <a:pt x="4894" y="10857"/>
                    <a:pt x="4667" y="10833"/>
                    <a:pt x="4441" y="10821"/>
                  </a:cubicBezTo>
                  <a:cubicBezTo>
                    <a:pt x="4405" y="10821"/>
                    <a:pt x="4382" y="10786"/>
                    <a:pt x="4382" y="10738"/>
                  </a:cubicBezTo>
                  <a:cubicBezTo>
                    <a:pt x="4417" y="10583"/>
                    <a:pt x="4441" y="10417"/>
                    <a:pt x="4477" y="10262"/>
                  </a:cubicBezTo>
                  <a:lnTo>
                    <a:pt x="4477" y="10262"/>
                  </a:lnTo>
                  <a:lnTo>
                    <a:pt x="4453" y="10357"/>
                  </a:lnTo>
                  <a:cubicBezTo>
                    <a:pt x="4429" y="10476"/>
                    <a:pt x="4405" y="10595"/>
                    <a:pt x="4358" y="10714"/>
                  </a:cubicBezTo>
                  <a:cubicBezTo>
                    <a:pt x="4353" y="10723"/>
                    <a:pt x="4345" y="10727"/>
                    <a:pt x="4337" y="10727"/>
                  </a:cubicBezTo>
                  <a:cubicBezTo>
                    <a:pt x="4324" y="10727"/>
                    <a:pt x="4310" y="10717"/>
                    <a:pt x="4310" y="10702"/>
                  </a:cubicBezTo>
                  <a:cubicBezTo>
                    <a:pt x="4310" y="10595"/>
                    <a:pt x="4334" y="10476"/>
                    <a:pt x="4358" y="10369"/>
                  </a:cubicBezTo>
                  <a:cubicBezTo>
                    <a:pt x="4382" y="10250"/>
                    <a:pt x="4394" y="10131"/>
                    <a:pt x="4429" y="10012"/>
                  </a:cubicBezTo>
                  <a:cubicBezTo>
                    <a:pt x="4435" y="9991"/>
                    <a:pt x="4453" y="9981"/>
                    <a:pt x="4472" y="9981"/>
                  </a:cubicBezTo>
                  <a:cubicBezTo>
                    <a:pt x="4496" y="9981"/>
                    <a:pt x="4519" y="9997"/>
                    <a:pt x="4513" y="10024"/>
                  </a:cubicBezTo>
                  <a:cubicBezTo>
                    <a:pt x="4513" y="10047"/>
                    <a:pt x="4513" y="10059"/>
                    <a:pt x="4513" y="10083"/>
                  </a:cubicBezTo>
                  <a:cubicBezTo>
                    <a:pt x="4525" y="10024"/>
                    <a:pt x="4560" y="9988"/>
                    <a:pt x="4656" y="9976"/>
                  </a:cubicBezTo>
                  <a:cubicBezTo>
                    <a:pt x="4846" y="9976"/>
                    <a:pt x="5048" y="9976"/>
                    <a:pt x="5239" y="10000"/>
                  </a:cubicBezTo>
                  <a:cubicBezTo>
                    <a:pt x="5239" y="9047"/>
                    <a:pt x="5227" y="8095"/>
                    <a:pt x="5227" y="7142"/>
                  </a:cubicBezTo>
                  <a:cubicBezTo>
                    <a:pt x="5096" y="7130"/>
                    <a:pt x="4953" y="7119"/>
                    <a:pt x="4822" y="7095"/>
                  </a:cubicBezTo>
                  <a:cubicBezTo>
                    <a:pt x="4751" y="7083"/>
                    <a:pt x="4632" y="7083"/>
                    <a:pt x="4584" y="7011"/>
                  </a:cubicBezTo>
                  <a:cubicBezTo>
                    <a:pt x="4525" y="6928"/>
                    <a:pt x="4584" y="6785"/>
                    <a:pt x="4596" y="6702"/>
                  </a:cubicBezTo>
                  <a:cubicBezTo>
                    <a:pt x="4632" y="6404"/>
                    <a:pt x="4656" y="6095"/>
                    <a:pt x="4727" y="5809"/>
                  </a:cubicBezTo>
                  <a:cubicBezTo>
                    <a:pt x="4727" y="5797"/>
                    <a:pt x="4751" y="5785"/>
                    <a:pt x="4763" y="5785"/>
                  </a:cubicBezTo>
                  <a:lnTo>
                    <a:pt x="4798" y="5785"/>
                  </a:lnTo>
                  <a:cubicBezTo>
                    <a:pt x="4810" y="5773"/>
                    <a:pt x="4810" y="5773"/>
                    <a:pt x="4834" y="5773"/>
                  </a:cubicBezTo>
                  <a:cubicBezTo>
                    <a:pt x="4965" y="5761"/>
                    <a:pt x="5096" y="5749"/>
                    <a:pt x="5227" y="5737"/>
                  </a:cubicBezTo>
                  <a:lnTo>
                    <a:pt x="5227" y="4309"/>
                  </a:lnTo>
                  <a:cubicBezTo>
                    <a:pt x="5084" y="4297"/>
                    <a:pt x="4929" y="4309"/>
                    <a:pt x="4798" y="4273"/>
                  </a:cubicBezTo>
                  <a:cubicBezTo>
                    <a:pt x="4632" y="4225"/>
                    <a:pt x="4620" y="4154"/>
                    <a:pt x="4620" y="4023"/>
                  </a:cubicBezTo>
                  <a:cubicBezTo>
                    <a:pt x="4620" y="3678"/>
                    <a:pt x="4632" y="3344"/>
                    <a:pt x="4644" y="3011"/>
                  </a:cubicBezTo>
                  <a:cubicBezTo>
                    <a:pt x="4644" y="2725"/>
                    <a:pt x="4656" y="2439"/>
                    <a:pt x="4667" y="2154"/>
                  </a:cubicBezTo>
                  <a:lnTo>
                    <a:pt x="4667" y="2154"/>
                  </a:lnTo>
                  <a:cubicBezTo>
                    <a:pt x="4584" y="2285"/>
                    <a:pt x="4525" y="2428"/>
                    <a:pt x="4429" y="2547"/>
                  </a:cubicBezTo>
                  <a:cubicBezTo>
                    <a:pt x="4429" y="2558"/>
                    <a:pt x="4429" y="2558"/>
                    <a:pt x="4417" y="2558"/>
                  </a:cubicBezTo>
                  <a:cubicBezTo>
                    <a:pt x="4441" y="2558"/>
                    <a:pt x="4453" y="2558"/>
                    <a:pt x="4465" y="2570"/>
                  </a:cubicBezTo>
                  <a:cubicBezTo>
                    <a:pt x="4513" y="2630"/>
                    <a:pt x="4489" y="2725"/>
                    <a:pt x="4489" y="2797"/>
                  </a:cubicBezTo>
                  <a:cubicBezTo>
                    <a:pt x="4477" y="2928"/>
                    <a:pt x="4477" y="3059"/>
                    <a:pt x="4477" y="3190"/>
                  </a:cubicBezTo>
                  <a:cubicBezTo>
                    <a:pt x="4477" y="3451"/>
                    <a:pt x="4501" y="3725"/>
                    <a:pt x="4525" y="3987"/>
                  </a:cubicBezTo>
                  <a:cubicBezTo>
                    <a:pt x="4525" y="3999"/>
                    <a:pt x="4513" y="4005"/>
                    <a:pt x="4501" y="4005"/>
                  </a:cubicBezTo>
                  <a:cubicBezTo>
                    <a:pt x="4489" y="4005"/>
                    <a:pt x="4477" y="3999"/>
                    <a:pt x="4477" y="3987"/>
                  </a:cubicBezTo>
                  <a:cubicBezTo>
                    <a:pt x="4441" y="3761"/>
                    <a:pt x="4417" y="3547"/>
                    <a:pt x="4417" y="3309"/>
                  </a:cubicBezTo>
                  <a:cubicBezTo>
                    <a:pt x="4405" y="3190"/>
                    <a:pt x="4405" y="3070"/>
                    <a:pt x="4417" y="2951"/>
                  </a:cubicBezTo>
                  <a:cubicBezTo>
                    <a:pt x="4417" y="2904"/>
                    <a:pt x="4417" y="2844"/>
                    <a:pt x="4417" y="2797"/>
                  </a:cubicBezTo>
                  <a:cubicBezTo>
                    <a:pt x="4417" y="2785"/>
                    <a:pt x="4429" y="2689"/>
                    <a:pt x="4441" y="2642"/>
                  </a:cubicBezTo>
                  <a:lnTo>
                    <a:pt x="4417" y="2642"/>
                  </a:lnTo>
                  <a:cubicBezTo>
                    <a:pt x="4405" y="2642"/>
                    <a:pt x="4394" y="2630"/>
                    <a:pt x="4394" y="2618"/>
                  </a:cubicBezTo>
                  <a:lnTo>
                    <a:pt x="4394" y="2606"/>
                  </a:lnTo>
                  <a:lnTo>
                    <a:pt x="4394" y="2594"/>
                  </a:lnTo>
                  <a:cubicBezTo>
                    <a:pt x="4275" y="2713"/>
                    <a:pt x="4108" y="2785"/>
                    <a:pt x="3929" y="2809"/>
                  </a:cubicBezTo>
                  <a:cubicBezTo>
                    <a:pt x="3895" y="2812"/>
                    <a:pt x="3862" y="2814"/>
                    <a:pt x="3829" y="2814"/>
                  </a:cubicBezTo>
                  <a:cubicBezTo>
                    <a:pt x="3436" y="2814"/>
                    <a:pt x="3119" y="2561"/>
                    <a:pt x="2822" y="2308"/>
                  </a:cubicBezTo>
                  <a:cubicBezTo>
                    <a:pt x="2417" y="1963"/>
                    <a:pt x="2048" y="1570"/>
                    <a:pt x="1679" y="1201"/>
                  </a:cubicBezTo>
                  <a:cubicBezTo>
                    <a:pt x="1477" y="1011"/>
                    <a:pt x="1286" y="808"/>
                    <a:pt x="1096" y="618"/>
                  </a:cubicBezTo>
                  <a:cubicBezTo>
                    <a:pt x="905" y="439"/>
                    <a:pt x="726" y="225"/>
                    <a:pt x="524" y="70"/>
                  </a:cubicBezTo>
                  <a:cubicBezTo>
                    <a:pt x="455" y="23"/>
                    <a:pt x="388" y="1"/>
                    <a:pt x="329"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972975" y="1538425"/>
              <a:ext cx="18175" cy="18550"/>
            </a:xfrm>
            <a:custGeom>
              <a:rect b="b" l="l" r="r" t="t"/>
              <a:pathLst>
                <a:path extrusionOk="0" h="742" w="727">
                  <a:moveTo>
                    <a:pt x="417" y="0"/>
                  </a:moveTo>
                  <a:cubicBezTo>
                    <a:pt x="251" y="24"/>
                    <a:pt x="72" y="131"/>
                    <a:pt x="36" y="310"/>
                  </a:cubicBezTo>
                  <a:cubicBezTo>
                    <a:pt x="1" y="500"/>
                    <a:pt x="155" y="667"/>
                    <a:pt x="334" y="726"/>
                  </a:cubicBezTo>
                  <a:cubicBezTo>
                    <a:pt x="372" y="735"/>
                    <a:pt x="408" y="742"/>
                    <a:pt x="439" y="742"/>
                  </a:cubicBezTo>
                  <a:cubicBezTo>
                    <a:pt x="496" y="742"/>
                    <a:pt x="542" y="719"/>
                    <a:pt x="572" y="643"/>
                  </a:cubicBezTo>
                  <a:cubicBezTo>
                    <a:pt x="536" y="464"/>
                    <a:pt x="608" y="333"/>
                    <a:pt x="679" y="155"/>
                  </a:cubicBezTo>
                  <a:cubicBezTo>
                    <a:pt x="715" y="83"/>
                    <a:pt x="727" y="72"/>
                    <a:pt x="632" y="24"/>
                  </a:cubicBezTo>
                  <a:cubicBezTo>
                    <a:pt x="572" y="0"/>
                    <a:pt x="489" y="0"/>
                    <a:pt x="417"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961075" y="1579975"/>
              <a:ext cx="17575" cy="17400"/>
            </a:xfrm>
            <a:custGeom>
              <a:rect b="b" l="l" r="r" t="t"/>
              <a:pathLst>
                <a:path extrusionOk="0" h="696" w="703">
                  <a:moveTo>
                    <a:pt x="425" y="1"/>
                  </a:moveTo>
                  <a:cubicBezTo>
                    <a:pt x="407" y="1"/>
                    <a:pt x="389" y="2"/>
                    <a:pt x="369" y="5"/>
                  </a:cubicBezTo>
                  <a:cubicBezTo>
                    <a:pt x="227" y="17"/>
                    <a:pt x="96" y="124"/>
                    <a:pt x="48" y="267"/>
                  </a:cubicBezTo>
                  <a:cubicBezTo>
                    <a:pt x="0" y="410"/>
                    <a:pt x="119" y="541"/>
                    <a:pt x="227" y="612"/>
                  </a:cubicBezTo>
                  <a:cubicBezTo>
                    <a:pt x="290" y="657"/>
                    <a:pt x="360" y="696"/>
                    <a:pt x="422" y="696"/>
                  </a:cubicBezTo>
                  <a:cubicBezTo>
                    <a:pt x="441" y="696"/>
                    <a:pt x="460" y="692"/>
                    <a:pt x="477" y="684"/>
                  </a:cubicBezTo>
                  <a:cubicBezTo>
                    <a:pt x="536" y="636"/>
                    <a:pt x="560" y="481"/>
                    <a:pt x="584" y="434"/>
                  </a:cubicBezTo>
                  <a:cubicBezTo>
                    <a:pt x="608" y="350"/>
                    <a:pt x="703" y="267"/>
                    <a:pt x="691" y="184"/>
                  </a:cubicBezTo>
                  <a:cubicBezTo>
                    <a:pt x="691" y="100"/>
                    <a:pt x="655" y="88"/>
                    <a:pt x="584" y="53"/>
                  </a:cubicBezTo>
                  <a:cubicBezTo>
                    <a:pt x="529" y="16"/>
                    <a:pt x="482" y="1"/>
                    <a:pt x="425"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908450" y="1595550"/>
              <a:ext cx="46100" cy="28825"/>
            </a:xfrm>
            <a:custGeom>
              <a:rect b="b" l="l" r="r" t="t"/>
              <a:pathLst>
                <a:path extrusionOk="0" h="1153" w="1844">
                  <a:moveTo>
                    <a:pt x="489" y="176"/>
                  </a:moveTo>
                  <a:cubicBezTo>
                    <a:pt x="494" y="176"/>
                    <a:pt x="508" y="192"/>
                    <a:pt x="498" y="192"/>
                  </a:cubicBezTo>
                  <a:cubicBezTo>
                    <a:pt x="486" y="215"/>
                    <a:pt x="462" y="227"/>
                    <a:pt x="450" y="239"/>
                  </a:cubicBezTo>
                  <a:cubicBezTo>
                    <a:pt x="450" y="251"/>
                    <a:pt x="439" y="275"/>
                    <a:pt x="427" y="287"/>
                  </a:cubicBezTo>
                  <a:cubicBezTo>
                    <a:pt x="427" y="287"/>
                    <a:pt x="415" y="287"/>
                    <a:pt x="415" y="275"/>
                  </a:cubicBezTo>
                  <a:cubicBezTo>
                    <a:pt x="415" y="263"/>
                    <a:pt x="427" y="239"/>
                    <a:pt x="439" y="227"/>
                  </a:cubicBezTo>
                  <a:cubicBezTo>
                    <a:pt x="450" y="215"/>
                    <a:pt x="462" y="192"/>
                    <a:pt x="486" y="180"/>
                  </a:cubicBezTo>
                  <a:cubicBezTo>
                    <a:pt x="486" y="177"/>
                    <a:pt x="487" y="176"/>
                    <a:pt x="489" y="176"/>
                  </a:cubicBezTo>
                  <a:close/>
                  <a:moveTo>
                    <a:pt x="706" y="236"/>
                  </a:moveTo>
                  <a:cubicBezTo>
                    <a:pt x="712" y="236"/>
                    <a:pt x="710" y="253"/>
                    <a:pt x="700" y="263"/>
                  </a:cubicBezTo>
                  <a:cubicBezTo>
                    <a:pt x="581" y="275"/>
                    <a:pt x="522" y="394"/>
                    <a:pt x="534" y="513"/>
                  </a:cubicBezTo>
                  <a:cubicBezTo>
                    <a:pt x="534" y="519"/>
                    <a:pt x="531" y="522"/>
                    <a:pt x="528" y="522"/>
                  </a:cubicBezTo>
                  <a:cubicBezTo>
                    <a:pt x="525" y="522"/>
                    <a:pt x="522" y="519"/>
                    <a:pt x="522" y="513"/>
                  </a:cubicBezTo>
                  <a:cubicBezTo>
                    <a:pt x="462" y="394"/>
                    <a:pt x="569" y="251"/>
                    <a:pt x="700" y="239"/>
                  </a:cubicBezTo>
                  <a:cubicBezTo>
                    <a:pt x="703" y="237"/>
                    <a:pt x="705" y="236"/>
                    <a:pt x="706" y="236"/>
                  </a:cubicBezTo>
                  <a:close/>
                  <a:moveTo>
                    <a:pt x="1372" y="380"/>
                  </a:moveTo>
                  <a:cubicBezTo>
                    <a:pt x="1491" y="380"/>
                    <a:pt x="1720" y="424"/>
                    <a:pt x="1689" y="561"/>
                  </a:cubicBezTo>
                  <a:cubicBezTo>
                    <a:pt x="1689" y="561"/>
                    <a:pt x="1689" y="573"/>
                    <a:pt x="1677" y="573"/>
                  </a:cubicBezTo>
                  <a:cubicBezTo>
                    <a:pt x="1677" y="573"/>
                    <a:pt x="1677" y="584"/>
                    <a:pt x="1677" y="584"/>
                  </a:cubicBezTo>
                  <a:lnTo>
                    <a:pt x="1665" y="584"/>
                  </a:lnTo>
                  <a:cubicBezTo>
                    <a:pt x="1534" y="668"/>
                    <a:pt x="1558" y="775"/>
                    <a:pt x="1522" y="894"/>
                  </a:cubicBezTo>
                  <a:cubicBezTo>
                    <a:pt x="1498" y="965"/>
                    <a:pt x="1451" y="1013"/>
                    <a:pt x="1367" y="1013"/>
                  </a:cubicBezTo>
                  <a:cubicBezTo>
                    <a:pt x="1360" y="1014"/>
                    <a:pt x="1353" y="1014"/>
                    <a:pt x="1346" y="1014"/>
                  </a:cubicBezTo>
                  <a:cubicBezTo>
                    <a:pt x="1186" y="1014"/>
                    <a:pt x="1022" y="886"/>
                    <a:pt x="1022" y="715"/>
                  </a:cubicBezTo>
                  <a:cubicBezTo>
                    <a:pt x="1022" y="537"/>
                    <a:pt x="1165" y="406"/>
                    <a:pt x="1331" y="382"/>
                  </a:cubicBezTo>
                  <a:cubicBezTo>
                    <a:pt x="1342" y="381"/>
                    <a:pt x="1356" y="380"/>
                    <a:pt x="1372" y="380"/>
                  </a:cubicBezTo>
                  <a:close/>
                  <a:moveTo>
                    <a:pt x="492" y="1"/>
                  </a:moveTo>
                  <a:cubicBezTo>
                    <a:pt x="170" y="1"/>
                    <a:pt x="1" y="316"/>
                    <a:pt x="141" y="596"/>
                  </a:cubicBezTo>
                  <a:cubicBezTo>
                    <a:pt x="236" y="823"/>
                    <a:pt x="474" y="942"/>
                    <a:pt x="700" y="1025"/>
                  </a:cubicBezTo>
                  <a:cubicBezTo>
                    <a:pt x="873" y="1089"/>
                    <a:pt x="1074" y="1152"/>
                    <a:pt x="1270" y="1152"/>
                  </a:cubicBezTo>
                  <a:cubicBezTo>
                    <a:pt x="1331" y="1152"/>
                    <a:pt x="1391" y="1146"/>
                    <a:pt x="1451" y="1132"/>
                  </a:cubicBezTo>
                  <a:cubicBezTo>
                    <a:pt x="1689" y="1073"/>
                    <a:pt x="1843" y="846"/>
                    <a:pt x="1772" y="596"/>
                  </a:cubicBezTo>
                  <a:cubicBezTo>
                    <a:pt x="1689" y="334"/>
                    <a:pt x="1379" y="275"/>
                    <a:pt x="1153" y="192"/>
                  </a:cubicBezTo>
                  <a:cubicBezTo>
                    <a:pt x="974" y="132"/>
                    <a:pt x="784" y="73"/>
                    <a:pt x="605" y="1"/>
                  </a:cubicBezTo>
                  <a:lnTo>
                    <a:pt x="510" y="1"/>
                  </a:lnTo>
                  <a:cubicBezTo>
                    <a:pt x="504" y="1"/>
                    <a:pt x="498" y="1"/>
                    <a:pt x="49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2893200" y="1541700"/>
              <a:ext cx="95875" cy="60875"/>
            </a:xfrm>
            <a:custGeom>
              <a:rect b="b" l="l" r="r" t="t"/>
              <a:pathLst>
                <a:path extrusionOk="0" h="2435" w="3835">
                  <a:moveTo>
                    <a:pt x="1205" y="638"/>
                  </a:moveTo>
                  <a:cubicBezTo>
                    <a:pt x="1216" y="638"/>
                    <a:pt x="1227" y="647"/>
                    <a:pt x="1227" y="667"/>
                  </a:cubicBezTo>
                  <a:cubicBezTo>
                    <a:pt x="1215" y="703"/>
                    <a:pt x="1203" y="738"/>
                    <a:pt x="1191" y="774"/>
                  </a:cubicBezTo>
                  <a:cubicBezTo>
                    <a:pt x="1191" y="810"/>
                    <a:pt x="1191" y="845"/>
                    <a:pt x="1168" y="881"/>
                  </a:cubicBezTo>
                  <a:cubicBezTo>
                    <a:pt x="1168" y="887"/>
                    <a:pt x="1162" y="890"/>
                    <a:pt x="1156" y="890"/>
                  </a:cubicBezTo>
                  <a:cubicBezTo>
                    <a:pt x="1150" y="890"/>
                    <a:pt x="1144" y="887"/>
                    <a:pt x="1144" y="881"/>
                  </a:cubicBezTo>
                  <a:cubicBezTo>
                    <a:pt x="1132" y="845"/>
                    <a:pt x="1144" y="810"/>
                    <a:pt x="1156" y="774"/>
                  </a:cubicBezTo>
                  <a:cubicBezTo>
                    <a:pt x="1156" y="738"/>
                    <a:pt x="1168" y="691"/>
                    <a:pt x="1179" y="655"/>
                  </a:cubicBezTo>
                  <a:cubicBezTo>
                    <a:pt x="1185" y="644"/>
                    <a:pt x="1195" y="638"/>
                    <a:pt x="1205" y="638"/>
                  </a:cubicBezTo>
                  <a:close/>
                  <a:moveTo>
                    <a:pt x="1454" y="579"/>
                  </a:moveTo>
                  <a:cubicBezTo>
                    <a:pt x="1464" y="579"/>
                    <a:pt x="1474" y="587"/>
                    <a:pt x="1465" y="595"/>
                  </a:cubicBezTo>
                  <a:cubicBezTo>
                    <a:pt x="1346" y="774"/>
                    <a:pt x="1334" y="941"/>
                    <a:pt x="1322" y="1131"/>
                  </a:cubicBezTo>
                  <a:cubicBezTo>
                    <a:pt x="1322" y="1145"/>
                    <a:pt x="1314" y="1151"/>
                    <a:pt x="1307" y="1151"/>
                  </a:cubicBezTo>
                  <a:cubicBezTo>
                    <a:pt x="1303" y="1151"/>
                    <a:pt x="1299" y="1148"/>
                    <a:pt x="1299" y="1143"/>
                  </a:cubicBezTo>
                  <a:cubicBezTo>
                    <a:pt x="1239" y="953"/>
                    <a:pt x="1322" y="726"/>
                    <a:pt x="1441" y="583"/>
                  </a:cubicBezTo>
                  <a:cubicBezTo>
                    <a:pt x="1445" y="580"/>
                    <a:pt x="1449" y="579"/>
                    <a:pt x="1454" y="579"/>
                  </a:cubicBezTo>
                  <a:close/>
                  <a:moveTo>
                    <a:pt x="2582" y="1388"/>
                  </a:moveTo>
                  <a:cubicBezTo>
                    <a:pt x="2589" y="1388"/>
                    <a:pt x="2593" y="1397"/>
                    <a:pt x="2584" y="1405"/>
                  </a:cubicBezTo>
                  <a:cubicBezTo>
                    <a:pt x="2561" y="1429"/>
                    <a:pt x="2525" y="1476"/>
                    <a:pt x="2513" y="1512"/>
                  </a:cubicBezTo>
                  <a:cubicBezTo>
                    <a:pt x="2489" y="1548"/>
                    <a:pt x="2477" y="1584"/>
                    <a:pt x="2453" y="1631"/>
                  </a:cubicBezTo>
                  <a:cubicBezTo>
                    <a:pt x="2453" y="1631"/>
                    <a:pt x="2442" y="1631"/>
                    <a:pt x="2442" y="1619"/>
                  </a:cubicBezTo>
                  <a:cubicBezTo>
                    <a:pt x="2453" y="1536"/>
                    <a:pt x="2513" y="1453"/>
                    <a:pt x="2573" y="1393"/>
                  </a:cubicBezTo>
                  <a:cubicBezTo>
                    <a:pt x="2576" y="1390"/>
                    <a:pt x="2579" y="1388"/>
                    <a:pt x="2582" y="1388"/>
                  </a:cubicBezTo>
                  <a:close/>
                  <a:moveTo>
                    <a:pt x="2921" y="1380"/>
                  </a:moveTo>
                  <a:cubicBezTo>
                    <a:pt x="2931" y="1380"/>
                    <a:pt x="2942" y="1380"/>
                    <a:pt x="2954" y="1381"/>
                  </a:cubicBezTo>
                  <a:cubicBezTo>
                    <a:pt x="2965" y="1381"/>
                    <a:pt x="2965" y="1393"/>
                    <a:pt x="2954" y="1393"/>
                  </a:cubicBezTo>
                  <a:cubicBezTo>
                    <a:pt x="2834" y="1405"/>
                    <a:pt x="2703" y="1465"/>
                    <a:pt x="2644" y="1572"/>
                  </a:cubicBezTo>
                  <a:cubicBezTo>
                    <a:pt x="2584" y="1679"/>
                    <a:pt x="2596" y="1774"/>
                    <a:pt x="2596" y="1881"/>
                  </a:cubicBezTo>
                  <a:cubicBezTo>
                    <a:pt x="2596" y="1890"/>
                    <a:pt x="2590" y="1898"/>
                    <a:pt x="2583" y="1898"/>
                  </a:cubicBezTo>
                  <a:cubicBezTo>
                    <a:pt x="2579" y="1898"/>
                    <a:pt x="2576" y="1897"/>
                    <a:pt x="2573" y="1893"/>
                  </a:cubicBezTo>
                  <a:cubicBezTo>
                    <a:pt x="2513" y="1786"/>
                    <a:pt x="2549" y="1631"/>
                    <a:pt x="2620" y="1524"/>
                  </a:cubicBezTo>
                  <a:lnTo>
                    <a:pt x="2620" y="1536"/>
                  </a:lnTo>
                  <a:cubicBezTo>
                    <a:pt x="2696" y="1438"/>
                    <a:pt x="2803" y="1380"/>
                    <a:pt x="2921" y="1380"/>
                  </a:cubicBezTo>
                  <a:close/>
                  <a:moveTo>
                    <a:pt x="3140" y="1424"/>
                  </a:moveTo>
                  <a:cubicBezTo>
                    <a:pt x="3177" y="1424"/>
                    <a:pt x="3214" y="1429"/>
                    <a:pt x="3251" y="1441"/>
                  </a:cubicBezTo>
                  <a:cubicBezTo>
                    <a:pt x="3346" y="1476"/>
                    <a:pt x="3525" y="1560"/>
                    <a:pt x="3549" y="1679"/>
                  </a:cubicBezTo>
                  <a:cubicBezTo>
                    <a:pt x="3561" y="1750"/>
                    <a:pt x="3525" y="1786"/>
                    <a:pt x="3489" y="1834"/>
                  </a:cubicBezTo>
                  <a:cubicBezTo>
                    <a:pt x="3418" y="1929"/>
                    <a:pt x="3370" y="2024"/>
                    <a:pt x="3335" y="2131"/>
                  </a:cubicBezTo>
                  <a:cubicBezTo>
                    <a:pt x="3335" y="2167"/>
                    <a:pt x="3323" y="2191"/>
                    <a:pt x="3299" y="2215"/>
                  </a:cubicBezTo>
                  <a:cubicBezTo>
                    <a:pt x="3279" y="2263"/>
                    <a:pt x="3244" y="2304"/>
                    <a:pt x="3199" y="2304"/>
                  </a:cubicBezTo>
                  <a:cubicBezTo>
                    <a:pt x="3189" y="2304"/>
                    <a:pt x="3179" y="2302"/>
                    <a:pt x="3168" y="2298"/>
                  </a:cubicBezTo>
                  <a:cubicBezTo>
                    <a:pt x="3108" y="2298"/>
                    <a:pt x="3049" y="2274"/>
                    <a:pt x="3001" y="2238"/>
                  </a:cubicBezTo>
                  <a:cubicBezTo>
                    <a:pt x="2739" y="2096"/>
                    <a:pt x="2573" y="1810"/>
                    <a:pt x="2823" y="1560"/>
                  </a:cubicBezTo>
                  <a:cubicBezTo>
                    <a:pt x="2904" y="1478"/>
                    <a:pt x="3020" y="1424"/>
                    <a:pt x="3140" y="1424"/>
                  </a:cubicBezTo>
                  <a:close/>
                  <a:moveTo>
                    <a:pt x="559" y="1"/>
                  </a:moveTo>
                  <a:cubicBezTo>
                    <a:pt x="477" y="1"/>
                    <a:pt x="399" y="26"/>
                    <a:pt x="334" y="95"/>
                  </a:cubicBezTo>
                  <a:cubicBezTo>
                    <a:pt x="1" y="441"/>
                    <a:pt x="370" y="798"/>
                    <a:pt x="668" y="953"/>
                  </a:cubicBezTo>
                  <a:cubicBezTo>
                    <a:pt x="941" y="1095"/>
                    <a:pt x="1203" y="1238"/>
                    <a:pt x="1453" y="1429"/>
                  </a:cubicBezTo>
                  <a:cubicBezTo>
                    <a:pt x="1739" y="1619"/>
                    <a:pt x="2013" y="1822"/>
                    <a:pt x="2311" y="2000"/>
                  </a:cubicBezTo>
                  <a:cubicBezTo>
                    <a:pt x="2584" y="2155"/>
                    <a:pt x="2942" y="2393"/>
                    <a:pt x="3263" y="2429"/>
                  </a:cubicBezTo>
                  <a:cubicBezTo>
                    <a:pt x="3286" y="2433"/>
                    <a:pt x="3308" y="2435"/>
                    <a:pt x="3329" y="2435"/>
                  </a:cubicBezTo>
                  <a:cubicBezTo>
                    <a:pt x="3499" y="2435"/>
                    <a:pt x="3627" y="2314"/>
                    <a:pt x="3680" y="2155"/>
                  </a:cubicBezTo>
                  <a:cubicBezTo>
                    <a:pt x="3835" y="1429"/>
                    <a:pt x="2942" y="1000"/>
                    <a:pt x="2406" y="738"/>
                  </a:cubicBezTo>
                  <a:cubicBezTo>
                    <a:pt x="2096" y="583"/>
                    <a:pt x="1775" y="452"/>
                    <a:pt x="1453" y="322"/>
                  </a:cubicBezTo>
                  <a:cubicBezTo>
                    <a:pt x="1299" y="250"/>
                    <a:pt x="1144" y="191"/>
                    <a:pt x="989" y="131"/>
                  </a:cubicBezTo>
                  <a:cubicBezTo>
                    <a:pt x="860" y="78"/>
                    <a:pt x="702" y="1"/>
                    <a:pt x="55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2931600" y="1581575"/>
              <a:ext cx="325" cy="1800"/>
            </a:xfrm>
            <a:custGeom>
              <a:rect b="b" l="l" r="r" t="t"/>
              <a:pathLst>
                <a:path extrusionOk="0" h="72" w="13">
                  <a:moveTo>
                    <a:pt x="1" y="0"/>
                  </a:moveTo>
                  <a:cubicBezTo>
                    <a:pt x="1" y="28"/>
                    <a:pt x="1" y="48"/>
                    <a:pt x="1" y="72"/>
                  </a:cubicBezTo>
                  <a:cubicBezTo>
                    <a:pt x="13" y="60"/>
                    <a:pt x="13" y="36"/>
                    <a:pt x="13" y="12"/>
                  </a:cubicBezTo>
                  <a:lnTo>
                    <a:pt x="1"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396850" y="1224675"/>
              <a:ext cx="900" cy="925"/>
            </a:xfrm>
            <a:custGeom>
              <a:rect b="b" l="l" r="r" t="t"/>
              <a:pathLst>
                <a:path extrusionOk="0" h="37" w="36">
                  <a:moveTo>
                    <a:pt x="0" y="1"/>
                  </a:moveTo>
                  <a:cubicBezTo>
                    <a:pt x="12" y="13"/>
                    <a:pt x="24" y="25"/>
                    <a:pt x="36" y="37"/>
                  </a:cubicBezTo>
                  <a:cubicBezTo>
                    <a:pt x="24" y="25"/>
                    <a:pt x="24" y="13"/>
                    <a:pt x="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384350" y="1213675"/>
              <a:ext cx="1500" cy="325"/>
            </a:xfrm>
            <a:custGeom>
              <a:rect b="b" l="l" r="r" t="t"/>
              <a:pathLst>
                <a:path extrusionOk="0" h="13" w="60">
                  <a:moveTo>
                    <a:pt x="60" y="0"/>
                  </a:moveTo>
                  <a:cubicBezTo>
                    <a:pt x="36" y="0"/>
                    <a:pt x="24" y="12"/>
                    <a:pt x="0" y="12"/>
                  </a:cubicBezTo>
                  <a:lnTo>
                    <a:pt x="48" y="12"/>
                  </a:lnTo>
                  <a:lnTo>
                    <a:pt x="60"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384625" y="1213075"/>
              <a:ext cx="325" cy="325"/>
            </a:xfrm>
            <a:custGeom>
              <a:rect b="b" l="l" r="r" t="t"/>
              <a:pathLst>
                <a:path extrusionOk="0" h="13" w="13">
                  <a:moveTo>
                    <a:pt x="1" y="1"/>
                  </a:moveTo>
                  <a:cubicBezTo>
                    <a:pt x="1" y="12"/>
                    <a:pt x="1" y="12"/>
                    <a:pt x="1" y="12"/>
                  </a:cubicBezTo>
                  <a:cubicBezTo>
                    <a:pt x="13" y="12"/>
                    <a:pt x="13" y="12"/>
                    <a:pt x="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383450" y="1208025"/>
              <a:ext cx="1800" cy="1500"/>
            </a:xfrm>
            <a:custGeom>
              <a:rect b="b" l="l" r="r" t="t"/>
              <a:pathLst>
                <a:path extrusionOk="0" h="60" w="72">
                  <a:moveTo>
                    <a:pt x="0" y="0"/>
                  </a:moveTo>
                  <a:cubicBezTo>
                    <a:pt x="6" y="5"/>
                    <a:pt x="9" y="11"/>
                    <a:pt x="12" y="15"/>
                  </a:cubicBezTo>
                  <a:lnTo>
                    <a:pt x="12" y="15"/>
                  </a:lnTo>
                  <a:lnTo>
                    <a:pt x="12" y="0"/>
                  </a:lnTo>
                  <a:close/>
                  <a:moveTo>
                    <a:pt x="48" y="12"/>
                  </a:moveTo>
                  <a:cubicBezTo>
                    <a:pt x="36" y="24"/>
                    <a:pt x="36" y="24"/>
                    <a:pt x="36" y="24"/>
                  </a:cubicBezTo>
                  <a:cubicBezTo>
                    <a:pt x="23" y="24"/>
                    <a:pt x="17" y="20"/>
                    <a:pt x="12" y="15"/>
                  </a:cubicBezTo>
                  <a:lnTo>
                    <a:pt x="12" y="15"/>
                  </a:lnTo>
                  <a:lnTo>
                    <a:pt x="12" y="60"/>
                  </a:lnTo>
                  <a:cubicBezTo>
                    <a:pt x="24" y="48"/>
                    <a:pt x="48" y="36"/>
                    <a:pt x="72" y="24"/>
                  </a:cubicBezTo>
                  <a:cubicBezTo>
                    <a:pt x="60" y="24"/>
                    <a:pt x="60" y="12"/>
                    <a:pt x="48" y="12"/>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381950" y="1193125"/>
              <a:ext cx="30100" cy="43650"/>
            </a:xfrm>
            <a:custGeom>
              <a:rect b="b" l="l" r="r" t="t"/>
              <a:pathLst>
                <a:path extrusionOk="0" h="1746" w="1204">
                  <a:moveTo>
                    <a:pt x="144" y="1"/>
                  </a:moveTo>
                  <a:cubicBezTo>
                    <a:pt x="96" y="37"/>
                    <a:pt x="48" y="72"/>
                    <a:pt x="1" y="108"/>
                  </a:cubicBezTo>
                  <a:cubicBezTo>
                    <a:pt x="132" y="287"/>
                    <a:pt x="251" y="465"/>
                    <a:pt x="370" y="644"/>
                  </a:cubicBezTo>
                  <a:cubicBezTo>
                    <a:pt x="382" y="656"/>
                    <a:pt x="382" y="656"/>
                    <a:pt x="382" y="668"/>
                  </a:cubicBezTo>
                  <a:lnTo>
                    <a:pt x="727" y="1180"/>
                  </a:lnTo>
                  <a:cubicBezTo>
                    <a:pt x="787" y="1263"/>
                    <a:pt x="846" y="1346"/>
                    <a:pt x="894" y="1430"/>
                  </a:cubicBezTo>
                  <a:cubicBezTo>
                    <a:pt x="953" y="1501"/>
                    <a:pt x="1013" y="1644"/>
                    <a:pt x="1084" y="1703"/>
                  </a:cubicBezTo>
                  <a:cubicBezTo>
                    <a:pt x="1124" y="1735"/>
                    <a:pt x="1153" y="1746"/>
                    <a:pt x="1175" y="1746"/>
                  </a:cubicBezTo>
                  <a:cubicBezTo>
                    <a:pt x="1186" y="1746"/>
                    <a:pt x="1195" y="1743"/>
                    <a:pt x="1203" y="1739"/>
                  </a:cubicBezTo>
                  <a:cubicBezTo>
                    <a:pt x="870" y="1144"/>
                    <a:pt x="525" y="560"/>
                    <a:pt x="14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393275" y="1225275"/>
              <a:ext cx="1500" cy="1525"/>
            </a:xfrm>
            <a:custGeom>
              <a:rect b="b" l="l" r="r" t="t"/>
              <a:pathLst>
                <a:path extrusionOk="0" h="61" w="60">
                  <a:moveTo>
                    <a:pt x="0" y="1"/>
                  </a:moveTo>
                  <a:cubicBezTo>
                    <a:pt x="24" y="25"/>
                    <a:pt x="36" y="48"/>
                    <a:pt x="60" y="60"/>
                  </a:cubicBezTo>
                  <a:cubicBezTo>
                    <a:pt x="60" y="48"/>
                    <a:pt x="48" y="25"/>
                    <a:pt x="4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3382250" y="1230350"/>
              <a:ext cx="3000" cy="2400"/>
            </a:xfrm>
            <a:custGeom>
              <a:rect b="b" l="l" r="r" t="t"/>
              <a:pathLst>
                <a:path extrusionOk="0" h="96" w="120">
                  <a:moveTo>
                    <a:pt x="1" y="0"/>
                  </a:moveTo>
                  <a:cubicBezTo>
                    <a:pt x="1" y="0"/>
                    <a:pt x="1" y="0"/>
                    <a:pt x="1" y="12"/>
                  </a:cubicBezTo>
                  <a:cubicBezTo>
                    <a:pt x="25" y="36"/>
                    <a:pt x="48" y="48"/>
                    <a:pt x="72" y="72"/>
                  </a:cubicBezTo>
                  <a:cubicBezTo>
                    <a:pt x="79" y="79"/>
                    <a:pt x="91" y="82"/>
                    <a:pt x="102" y="85"/>
                  </a:cubicBezTo>
                  <a:lnTo>
                    <a:pt x="102" y="85"/>
                  </a:lnTo>
                  <a:cubicBezTo>
                    <a:pt x="63" y="62"/>
                    <a:pt x="32" y="31"/>
                    <a:pt x="1" y="0"/>
                  </a:cubicBezTo>
                  <a:close/>
                  <a:moveTo>
                    <a:pt x="102" y="85"/>
                  </a:moveTo>
                  <a:lnTo>
                    <a:pt x="102" y="85"/>
                  </a:lnTo>
                  <a:cubicBezTo>
                    <a:pt x="107" y="89"/>
                    <a:pt x="114" y="92"/>
                    <a:pt x="120" y="95"/>
                  </a:cubicBezTo>
                  <a:cubicBezTo>
                    <a:pt x="115" y="91"/>
                    <a:pt x="109" y="88"/>
                    <a:pt x="102" y="85"/>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384925" y="1218425"/>
              <a:ext cx="325" cy="325"/>
            </a:xfrm>
            <a:custGeom>
              <a:rect b="b" l="l" r="r" t="t"/>
              <a:pathLst>
                <a:path extrusionOk="0" h="13" w="13">
                  <a:moveTo>
                    <a:pt x="13" y="1"/>
                  </a:moveTo>
                  <a:lnTo>
                    <a:pt x="1" y="13"/>
                  </a:lnTo>
                  <a:lnTo>
                    <a:pt x="13" y="13"/>
                  </a:lnTo>
                  <a:lnTo>
                    <a:pt x="13" y="1"/>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82250" y="1219325"/>
              <a:ext cx="2700" cy="1525"/>
            </a:xfrm>
            <a:custGeom>
              <a:rect b="b" l="l" r="r" t="t"/>
              <a:pathLst>
                <a:path extrusionOk="0" h="61" w="108">
                  <a:moveTo>
                    <a:pt x="108" y="1"/>
                  </a:moveTo>
                  <a:cubicBezTo>
                    <a:pt x="72" y="1"/>
                    <a:pt x="48" y="13"/>
                    <a:pt x="13" y="24"/>
                  </a:cubicBezTo>
                  <a:lnTo>
                    <a:pt x="1" y="24"/>
                  </a:lnTo>
                  <a:cubicBezTo>
                    <a:pt x="1" y="36"/>
                    <a:pt x="1" y="48"/>
                    <a:pt x="1" y="60"/>
                  </a:cubicBezTo>
                  <a:cubicBezTo>
                    <a:pt x="36" y="48"/>
                    <a:pt x="72" y="24"/>
                    <a:pt x="10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3383450" y="1214575"/>
              <a:ext cx="925" cy="600"/>
            </a:xfrm>
            <a:custGeom>
              <a:rect b="b" l="l" r="r" t="t"/>
              <a:pathLst>
                <a:path extrusionOk="0" h="24" w="37">
                  <a:moveTo>
                    <a:pt x="12" y="0"/>
                  </a:moveTo>
                  <a:cubicBezTo>
                    <a:pt x="0" y="12"/>
                    <a:pt x="0" y="24"/>
                    <a:pt x="0" y="24"/>
                  </a:cubicBezTo>
                  <a:cubicBezTo>
                    <a:pt x="12" y="24"/>
                    <a:pt x="24" y="12"/>
                    <a:pt x="36" y="12"/>
                  </a:cubicBezTo>
                  <a:cubicBezTo>
                    <a:pt x="24" y="12"/>
                    <a:pt x="12" y="12"/>
                    <a:pt x="1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3386800" y="1224675"/>
              <a:ext cx="3825" cy="1650"/>
            </a:xfrm>
            <a:custGeom>
              <a:rect b="b" l="l" r="r" t="t"/>
              <a:pathLst>
                <a:path extrusionOk="0" h="66" w="153">
                  <a:moveTo>
                    <a:pt x="128" y="1"/>
                  </a:moveTo>
                  <a:cubicBezTo>
                    <a:pt x="93" y="13"/>
                    <a:pt x="69" y="25"/>
                    <a:pt x="45" y="37"/>
                  </a:cubicBezTo>
                  <a:cubicBezTo>
                    <a:pt x="10" y="59"/>
                    <a:pt x="1" y="66"/>
                    <a:pt x="4" y="66"/>
                  </a:cubicBezTo>
                  <a:cubicBezTo>
                    <a:pt x="10" y="66"/>
                    <a:pt x="54" y="44"/>
                    <a:pt x="69" y="37"/>
                  </a:cubicBezTo>
                  <a:cubicBezTo>
                    <a:pt x="93" y="25"/>
                    <a:pt x="128" y="13"/>
                    <a:pt x="152" y="13"/>
                  </a:cubicBezTo>
                  <a:cubicBezTo>
                    <a:pt x="140" y="1"/>
                    <a:pt x="128" y="1"/>
                    <a:pt x="12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3387900" y="1212775"/>
              <a:ext cx="8975" cy="10425"/>
            </a:xfrm>
            <a:custGeom>
              <a:rect b="b" l="l" r="r" t="t"/>
              <a:pathLst>
                <a:path extrusionOk="0" h="417" w="359">
                  <a:moveTo>
                    <a:pt x="84" y="1"/>
                  </a:moveTo>
                  <a:cubicBezTo>
                    <a:pt x="60" y="13"/>
                    <a:pt x="49" y="36"/>
                    <a:pt x="37" y="60"/>
                  </a:cubicBezTo>
                  <a:cubicBezTo>
                    <a:pt x="13" y="120"/>
                    <a:pt x="1" y="203"/>
                    <a:pt x="25" y="263"/>
                  </a:cubicBezTo>
                  <a:cubicBezTo>
                    <a:pt x="62" y="365"/>
                    <a:pt x="173" y="417"/>
                    <a:pt x="277" y="417"/>
                  </a:cubicBezTo>
                  <a:cubicBezTo>
                    <a:pt x="305" y="417"/>
                    <a:pt x="333" y="413"/>
                    <a:pt x="358" y="405"/>
                  </a:cubicBezTo>
                  <a:cubicBezTo>
                    <a:pt x="263" y="263"/>
                    <a:pt x="180" y="132"/>
                    <a:pt x="8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3386725" y="1188675"/>
              <a:ext cx="25925" cy="46150"/>
            </a:xfrm>
            <a:custGeom>
              <a:rect b="b" l="l" r="r" t="t"/>
              <a:pathLst>
                <a:path extrusionOk="0" h="1846" w="1037">
                  <a:moveTo>
                    <a:pt x="143" y="0"/>
                  </a:moveTo>
                  <a:cubicBezTo>
                    <a:pt x="96" y="48"/>
                    <a:pt x="48" y="96"/>
                    <a:pt x="0" y="131"/>
                  </a:cubicBezTo>
                  <a:cubicBezTo>
                    <a:pt x="381" y="679"/>
                    <a:pt x="739" y="1250"/>
                    <a:pt x="1036" y="1846"/>
                  </a:cubicBezTo>
                  <a:cubicBezTo>
                    <a:pt x="1036" y="1810"/>
                    <a:pt x="1036" y="1750"/>
                    <a:pt x="1036" y="1715"/>
                  </a:cubicBezTo>
                  <a:cubicBezTo>
                    <a:pt x="1036" y="1608"/>
                    <a:pt x="1024" y="1489"/>
                    <a:pt x="1012" y="1381"/>
                  </a:cubicBezTo>
                  <a:cubicBezTo>
                    <a:pt x="1000" y="1358"/>
                    <a:pt x="1000" y="1334"/>
                    <a:pt x="989" y="1322"/>
                  </a:cubicBezTo>
                  <a:cubicBezTo>
                    <a:pt x="739" y="858"/>
                    <a:pt x="453" y="417"/>
                    <a:pt x="14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3384925" y="1222900"/>
              <a:ext cx="3600" cy="1800"/>
            </a:xfrm>
            <a:custGeom>
              <a:rect b="b" l="l" r="r" t="t"/>
              <a:pathLst>
                <a:path extrusionOk="0" h="72" w="144">
                  <a:moveTo>
                    <a:pt x="108" y="0"/>
                  </a:moveTo>
                  <a:cubicBezTo>
                    <a:pt x="72" y="24"/>
                    <a:pt x="37" y="48"/>
                    <a:pt x="1" y="72"/>
                  </a:cubicBezTo>
                  <a:lnTo>
                    <a:pt x="144" y="36"/>
                  </a:lnTo>
                  <a:cubicBezTo>
                    <a:pt x="132" y="24"/>
                    <a:pt x="120" y="12"/>
                    <a:pt x="10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3382550" y="1201775"/>
              <a:ext cx="4200" cy="6275"/>
            </a:xfrm>
            <a:custGeom>
              <a:rect b="b" l="l" r="r" t="t"/>
              <a:pathLst>
                <a:path extrusionOk="0" h="251" w="168">
                  <a:moveTo>
                    <a:pt x="1" y="0"/>
                  </a:moveTo>
                  <a:cubicBezTo>
                    <a:pt x="24" y="60"/>
                    <a:pt x="36" y="107"/>
                    <a:pt x="36" y="167"/>
                  </a:cubicBezTo>
                  <a:cubicBezTo>
                    <a:pt x="48" y="179"/>
                    <a:pt x="48" y="179"/>
                    <a:pt x="48" y="179"/>
                  </a:cubicBezTo>
                  <a:lnTo>
                    <a:pt x="60" y="191"/>
                  </a:lnTo>
                  <a:cubicBezTo>
                    <a:pt x="48" y="167"/>
                    <a:pt x="48" y="143"/>
                    <a:pt x="48" y="107"/>
                  </a:cubicBezTo>
                  <a:cubicBezTo>
                    <a:pt x="48" y="101"/>
                    <a:pt x="54" y="98"/>
                    <a:pt x="60" y="98"/>
                  </a:cubicBezTo>
                  <a:cubicBezTo>
                    <a:pt x="66" y="98"/>
                    <a:pt x="72" y="101"/>
                    <a:pt x="72" y="107"/>
                  </a:cubicBezTo>
                  <a:cubicBezTo>
                    <a:pt x="72" y="155"/>
                    <a:pt x="96" y="203"/>
                    <a:pt x="120" y="238"/>
                  </a:cubicBezTo>
                  <a:cubicBezTo>
                    <a:pt x="120" y="242"/>
                    <a:pt x="120" y="247"/>
                    <a:pt x="120" y="250"/>
                  </a:cubicBezTo>
                  <a:cubicBezTo>
                    <a:pt x="132" y="250"/>
                    <a:pt x="144" y="238"/>
                    <a:pt x="167" y="226"/>
                  </a:cubicBezTo>
                  <a:cubicBezTo>
                    <a:pt x="108" y="155"/>
                    <a:pt x="60" y="83"/>
                    <a:pt x="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3384925" y="1211000"/>
              <a:ext cx="2425" cy="2100"/>
            </a:xfrm>
            <a:custGeom>
              <a:rect b="b" l="l" r="r" t="t"/>
              <a:pathLst>
                <a:path extrusionOk="0" h="84" w="97">
                  <a:moveTo>
                    <a:pt x="96" y="0"/>
                  </a:moveTo>
                  <a:cubicBezTo>
                    <a:pt x="72" y="12"/>
                    <a:pt x="49" y="24"/>
                    <a:pt x="37" y="36"/>
                  </a:cubicBezTo>
                  <a:cubicBezTo>
                    <a:pt x="37" y="48"/>
                    <a:pt x="25" y="48"/>
                    <a:pt x="25" y="48"/>
                  </a:cubicBezTo>
                  <a:cubicBezTo>
                    <a:pt x="25" y="60"/>
                    <a:pt x="13" y="60"/>
                    <a:pt x="1" y="72"/>
                  </a:cubicBezTo>
                  <a:cubicBezTo>
                    <a:pt x="13" y="72"/>
                    <a:pt x="37" y="72"/>
                    <a:pt x="37" y="84"/>
                  </a:cubicBezTo>
                  <a:cubicBezTo>
                    <a:pt x="60" y="48"/>
                    <a:pt x="72" y="24"/>
                    <a:pt x="9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3382250" y="1218125"/>
              <a:ext cx="1825" cy="925"/>
            </a:xfrm>
            <a:custGeom>
              <a:rect b="b" l="l" r="r" t="t"/>
              <a:pathLst>
                <a:path extrusionOk="0" h="37" w="73">
                  <a:moveTo>
                    <a:pt x="13" y="1"/>
                  </a:moveTo>
                  <a:cubicBezTo>
                    <a:pt x="13" y="13"/>
                    <a:pt x="1" y="25"/>
                    <a:pt x="1" y="37"/>
                  </a:cubicBezTo>
                  <a:cubicBezTo>
                    <a:pt x="25" y="25"/>
                    <a:pt x="48" y="13"/>
                    <a:pt x="7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3382850" y="1215750"/>
              <a:ext cx="1525" cy="1225"/>
            </a:xfrm>
            <a:custGeom>
              <a:rect b="b" l="l" r="r" t="t"/>
              <a:pathLst>
                <a:path extrusionOk="0" h="49" w="61">
                  <a:moveTo>
                    <a:pt x="12" y="1"/>
                  </a:moveTo>
                  <a:cubicBezTo>
                    <a:pt x="12" y="13"/>
                    <a:pt x="1" y="25"/>
                    <a:pt x="1" y="48"/>
                  </a:cubicBezTo>
                  <a:cubicBezTo>
                    <a:pt x="24" y="36"/>
                    <a:pt x="36" y="36"/>
                    <a:pt x="60" y="25"/>
                  </a:cubicBezTo>
                  <a:lnTo>
                    <a:pt x="36" y="13"/>
                  </a:lnTo>
                  <a:cubicBezTo>
                    <a:pt x="24" y="13"/>
                    <a:pt x="12" y="13"/>
                    <a:pt x="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3395350" y="1224975"/>
              <a:ext cx="1525" cy="2125"/>
            </a:xfrm>
            <a:custGeom>
              <a:rect b="b" l="l" r="r" t="t"/>
              <a:pathLst>
                <a:path extrusionOk="0" h="85" w="61">
                  <a:moveTo>
                    <a:pt x="24" y="1"/>
                  </a:moveTo>
                  <a:cubicBezTo>
                    <a:pt x="13" y="1"/>
                    <a:pt x="13" y="13"/>
                    <a:pt x="1" y="13"/>
                  </a:cubicBezTo>
                  <a:cubicBezTo>
                    <a:pt x="13" y="37"/>
                    <a:pt x="36" y="60"/>
                    <a:pt x="60" y="84"/>
                  </a:cubicBezTo>
                  <a:cubicBezTo>
                    <a:pt x="48" y="60"/>
                    <a:pt x="48" y="25"/>
                    <a:pt x="2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3299200" y="1149975"/>
              <a:ext cx="139625" cy="140600"/>
            </a:xfrm>
            <a:custGeom>
              <a:rect b="b" l="l" r="r" t="t"/>
              <a:pathLst>
                <a:path extrusionOk="0" h="5624" w="5585">
                  <a:moveTo>
                    <a:pt x="3953" y="3700"/>
                  </a:moveTo>
                  <a:cubicBezTo>
                    <a:pt x="3965" y="3700"/>
                    <a:pt x="3963" y="3717"/>
                    <a:pt x="3954" y="3727"/>
                  </a:cubicBezTo>
                  <a:cubicBezTo>
                    <a:pt x="3930" y="3751"/>
                    <a:pt x="3894" y="3775"/>
                    <a:pt x="3859" y="3787"/>
                  </a:cubicBezTo>
                  <a:cubicBezTo>
                    <a:pt x="3882" y="3822"/>
                    <a:pt x="3966" y="4049"/>
                    <a:pt x="4025" y="4072"/>
                  </a:cubicBezTo>
                  <a:lnTo>
                    <a:pt x="4049" y="4060"/>
                  </a:lnTo>
                  <a:cubicBezTo>
                    <a:pt x="4053" y="4060"/>
                    <a:pt x="4057" y="4059"/>
                    <a:pt x="4060" y="4059"/>
                  </a:cubicBezTo>
                  <a:cubicBezTo>
                    <a:pt x="4113" y="4059"/>
                    <a:pt x="4140" y="4133"/>
                    <a:pt x="4085" y="4156"/>
                  </a:cubicBezTo>
                  <a:lnTo>
                    <a:pt x="4097" y="4156"/>
                  </a:lnTo>
                  <a:cubicBezTo>
                    <a:pt x="4071" y="4164"/>
                    <a:pt x="4052" y="4173"/>
                    <a:pt x="4035" y="4173"/>
                  </a:cubicBezTo>
                  <a:cubicBezTo>
                    <a:pt x="4027" y="4173"/>
                    <a:pt x="4020" y="4171"/>
                    <a:pt x="4013" y="4168"/>
                  </a:cubicBezTo>
                  <a:cubicBezTo>
                    <a:pt x="3942" y="4191"/>
                    <a:pt x="3870" y="4203"/>
                    <a:pt x="3811" y="4239"/>
                  </a:cubicBezTo>
                  <a:cubicBezTo>
                    <a:pt x="3807" y="4240"/>
                    <a:pt x="3803" y="4241"/>
                    <a:pt x="3799" y="4241"/>
                  </a:cubicBezTo>
                  <a:cubicBezTo>
                    <a:pt x="3768" y="4241"/>
                    <a:pt x="3741" y="4201"/>
                    <a:pt x="3751" y="4180"/>
                  </a:cubicBezTo>
                  <a:lnTo>
                    <a:pt x="3751" y="4168"/>
                  </a:lnTo>
                  <a:cubicBezTo>
                    <a:pt x="3751" y="4144"/>
                    <a:pt x="3775" y="4132"/>
                    <a:pt x="3799" y="4132"/>
                  </a:cubicBezTo>
                  <a:cubicBezTo>
                    <a:pt x="3847" y="4120"/>
                    <a:pt x="3882" y="4108"/>
                    <a:pt x="3918" y="4096"/>
                  </a:cubicBezTo>
                  <a:cubicBezTo>
                    <a:pt x="3882" y="4001"/>
                    <a:pt x="3847" y="3906"/>
                    <a:pt x="3823" y="3810"/>
                  </a:cubicBezTo>
                  <a:lnTo>
                    <a:pt x="3823" y="3799"/>
                  </a:lnTo>
                  <a:cubicBezTo>
                    <a:pt x="3787" y="3810"/>
                    <a:pt x="3739" y="3822"/>
                    <a:pt x="3704" y="3822"/>
                  </a:cubicBezTo>
                  <a:cubicBezTo>
                    <a:pt x="3680" y="3822"/>
                    <a:pt x="3668" y="3787"/>
                    <a:pt x="3692" y="3787"/>
                  </a:cubicBezTo>
                  <a:cubicBezTo>
                    <a:pt x="3728" y="3775"/>
                    <a:pt x="3751" y="3763"/>
                    <a:pt x="3775" y="3751"/>
                  </a:cubicBezTo>
                  <a:lnTo>
                    <a:pt x="3787" y="3751"/>
                  </a:lnTo>
                  <a:cubicBezTo>
                    <a:pt x="3835" y="3727"/>
                    <a:pt x="3882" y="3703"/>
                    <a:pt x="3942" y="3703"/>
                  </a:cubicBezTo>
                  <a:cubicBezTo>
                    <a:pt x="3946" y="3701"/>
                    <a:pt x="3950" y="3700"/>
                    <a:pt x="3953" y="3700"/>
                  </a:cubicBezTo>
                  <a:close/>
                  <a:moveTo>
                    <a:pt x="3501" y="3763"/>
                  </a:moveTo>
                  <a:cubicBezTo>
                    <a:pt x="3513" y="3775"/>
                    <a:pt x="3513" y="3775"/>
                    <a:pt x="3525" y="3787"/>
                  </a:cubicBezTo>
                  <a:cubicBezTo>
                    <a:pt x="3537" y="3787"/>
                    <a:pt x="3537" y="3799"/>
                    <a:pt x="3525" y="3810"/>
                  </a:cubicBezTo>
                  <a:lnTo>
                    <a:pt x="3513" y="3810"/>
                  </a:lnTo>
                  <a:cubicBezTo>
                    <a:pt x="3513" y="3822"/>
                    <a:pt x="3513" y="3822"/>
                    <a:pt x="3501" y="3822"/>
                  </a:cubicBezTo>
                  <a:lnTo>
                    <a:pt x="3489" y="3822"/>
                  </a:lnTo>
                  <a:cubicBezTo>
                    <a:pt x="3478" y="3882"/>
                    <a:pt x="3478" y="3929"/>
                    <a:pt x="3466" y="3977"/>
                  </a:cubicBezTo>
                  <a:cubicBezTo>
                    <a:pt x="3478" y="4013"/>
                    <a:pt x="3478" y="4037"/>
                    <a:pt x="3478" y="4037"/>
                  </a:cubicBezTo>
                  <a:cubicBezTo>
                    <a:pt x="3478" y="4084"/>
                    <a:pt x="3466" y="4144"/>
                    <a:pt x="3466" y="4191"/>
                  </a:cubicBezTo>
                  <a:cubicBezTo>
                    <a:pt x="3466" y="4203"/>
                    <a:pt x="3466" y="4215"/>
                    <a:pt x="3466" y="4227"/>
                  </a:cubicBezTo>
                  <a:lnTo>
                    <a:pt x="3489" y="4227"/>
                  </a:lnTo>
                  <a:lnTo>
                    <a:pt x="3513" y="4215"/>
                  </a:lnTo>
                  <a:cubicBezTo>
                    <a:pt x="3516" y="4214"/>
                    <a:pt x="3519" y="4214"/>
                    <a:pt x="3522" y="4214"/>
                  </a:cubicBezTo>
                  <a:cubicBezTo>
                    <a:pt x="3551" y="4214"/>
                    <a:pt x="3558" y="4264"/>
                    <a:pt x="3525" y="4275"/>
                  </a:cubicBezTo>
                  <a:lnTo>
                    <a:pt x="3489" y="4275"/>
                  </a:lnTo>
                  <a:cubicBezTo>
                    <a:pt x="3489" y="4275"/>
                    <a:pt x="3478" y="4287"/>
                    <a:pt x="3466" y="4287"/>
                  </a:cubicBezTo>
                  <a:cubicBezTo>
                    <a:pt x="3442" y="4299"/>
                    <a:pt x="3406" y="4310"/>
                    <a:pt x="3370" y="4310"/>
                  </a:cubicBezTo>
                  <a:cubicBezTo>
                    <a:pt x="3366" y="4312"/>
                    <a:pt x="3363" y="4312"/>
                    <a:pt x="3359" y="4312"/>
                  </a:cubicBezTo>
                  <a:cubicBezTo>
                    <a:pt x="3333" y="4312"/>
                    <a:pt x="3327" y="4273"/>
                    <a:pt x="3358" y="4263"/>
                  </a:cubicBezTo>
                  <a:cubicBezTo>
                    <a:pt x="3370" y="4263"/>
                    <a:pt x="3382" y="4251"/>
                    <a:pt x="3394" y="4251"/>
                  </a:cubicBezTo>
                  <a:cubicBezTo>
                    <a:pt x="3335" y="4215"/>
                    <a:pt x="3263" y="4168"/>
                    <a:pt x="3204" y="4120"/>
                  </a:cubicBezTo>
                  <a:cubicBezTo>
                    <a:pt x="3180" y="4096"/>
                    <a:pt x="3144" y="4072"/>
                    <a:pt x="3108" y="4037"/>
                  </a:cubicBezTo>
                  <a:cubicBezTo>
                    <a:pt x="3097" y="4025"/>
                    <a:pt x="3061" y="3989"/>
                    <a:pt x="3037" y="3977"/>
                  </a:cubicBezTo>
                  <a:cubicBezTo>
                    <a:pt x="3037" y="3977"/>
                    <a:pt x="3025" y="3965"/>
                    <a:pt x="3013" y="3965"/>
                  </a:cubicBezTo>
                  <a:lnTo>
                    <a:pt x="3013" y="3953"/>
                  </a:lnTo>
                  <a:cubicBezTo>
                    <a:pt x="3001" y="3941"/>
                    <a:pt x="3001" y="3906"/>
                    <a:pt x="3025" y="3906"/>
                  </a:cubicBezTo>
                  <a:cubicBezTo>
                    <a:pt x="3037" y="3906"/>
                    <a:pt x="3037" y="3906"/>
                    <a:pt x="3049" y="3894"/>
                  </a:cubicBezTo>
                  <a:lnTo>
                    <a:pt x="3085" y="3894"/>
                  </a:lnTo>
                  <a:cubicBezTo>
                    <a:pt x="3132" y="3882"/>
                    <a:pt x="3168" y="3870"/>
                    <a:pt x="3216" y="3870"/>
                  </a:cubicBezTo>
                  <a:cubicBezTo>
                    <a:pt x="3219" y="3868"/>
                    <a:pt x="3222" y="3868"/>
                    <a:pt x="3225" y="3868"/>
                  </a:cubicBezTo>
                  <a:cubicBezTo>
                    <a:pt x="3245" y="3868"/>
                    <a:pt x="3260" y="3897"/>
                    <a:pt x="3239" y="3918"/>
                  </a:cubicBezTo>
                  <a:lnTo>
                    <a:pt x="3204" y="3953"/>
                  </a:lnTo>
                  <a:cubicBezTo>
                    <a:pt x="3263" y="4001"/>
                    <a:pt x="3311" y="4060"/>
                    <a:pt x="3370" y="4108"/>
                  </a:cubicBezTo>
                  <a:cubicBezTo>
                    <a:pt x="3382" y="4120"/>
                    <a:pt x="3394" y="4132"/>
                    <a:pt x="3406" y="4144"/>
                  </a:cubicBezTo>
                  <a:cubicBezTo>
                    <a:pt x="3406" y="4096"/>
                    <a:pt x="3406" y="4060"/>
                    <a:pt x="3406" y="4013"/>
                  </a:cubicBezTo>
                  <a:lnTo>
                    <a:pt x="3406" y="4001"/>
                  </a:lnTo>
                  <a:cubicBezTo>
                    <a:pt x="3406" y="3953"/>
                    <a:pt x="3394" y="3906"/>
                    <a:pt x="3406" y="3846"/>
                  </a:cubicBezTo>
                  <a:lnTo>
                    <a:pt x="3406" y="3846"/>
                  </a:lnTo>
                  <a:cubicBezTo>
                    <a:pt x="3394" y="3858"/>
                    <a:pt x="3382" y="3858"/>
                    <a:pt x="3382" y="3858"/>
                  </a:cubicBezTo>
                  <a:cubicBezTo>
                    <a:pt x="3347" y="3858"/>
                    <a:pt x="3335" y="3810"/>
                    <a:pt x="3370" y="3799"/>
                  </a:cubicBezTo>
                  <a:lnTo>
                    <a:pt x="3430" y="3787"/>
                  </a:lnTo>
                  <a:cubicBezTo>
                    <a:pt x="3442" y="3763"/>
                    <a:pt x="3478" y="3763"/>
                    <a:pt x="3501" y="3763"/>
                  </a:cubicBezTo>
                  <a:close/>
                  <a:moveTo>
                    <a:pt x="4060" y="5101"/>
                  </a:moveTo>
                  <a:cubicBezTo>
                    <a:pt x="4060" y="5108"/>
                    <a:pt x="4060" y="5114"/>
                    <a:pt x="4061" y="5120"/>
                  </a:cubicBezTo>
                  <a:lnTo>
                    <a:pt x="4061" y="5108"/>
                  </a:lnTo>
                  <a:cubicBezTo>
                    <a:pt x="4060" y="5106"/>
                    <a:pt x="4060" y="5104"/>
                    <a:pt x="4060" y="5101"/>
                  </a:cubicBezTo>
                  <a:close/>
                  <a:moveTo>
                    <a:pt x="2311" y="0"/>
                  </a:moveTo>
                  <a:cubicBezTo>
                    <a:pt x="2251" y="12"/>
                    <a:pt x="2192" y="24"/>
                    <a:pt x="2132" y="36"/>
                  </a:cubicBezTo>
                  <a:cubicBezTo>
                    <a:pt x="2144" y="108"/>
                    <a:pt x="2156" y="191"/>
                    <a:pt x="2168" y="262"/>
                  </a:cubicBezTo>
                  <a:cubicBezTo>
                    <a:pt x="2168" y="298"/>
                    <a:pt x="2168" y="346"/>
                    <a:pt x="2180" y="381"/>
                  </a:cubicBezTo>
                  <a:cubicBezTo>
                    <a:pt x="2180" y="608"/>
                    <a:pt x="2156" y="834"/>
                    <a:pt x="2025" y="1024"/>
                  </a:cubicBezTo>
                  <a:cubicBezTo>
                    <a:pt x="1989" y="1096"/>
                    <a:pt x="1942" y="1167"/>
                    <a:pt x="1882" y="1227"/>
                  </a:cubicBezTo>
                  <a:cubicBezTo>
                    <a:pt x="1811" y="1310"/>
                    <a:pt x="1703" y="1393"/>
                    <a:pt x="1596" y="1453"/>
                  </a:cubicBezTo>
                  <a:cubicBezTo>
                    <a:pt x="1596" y="1620"/>
                    <a:pt x="1394" y="1763"/>
                    <a:pt x="1263" y="1834"/>
                  </a:cubicBezTo>
                  <a:cubicBezTo>
                    <a:pt x="1150" y="1895"/>
                    <a:pt x="1006" y="1961"/>
                    <a:pt x="872" y="1961"/>
                  </a:cubicBezTo>
                  <a:cubicBezTo>
                    <a:pt x="822" y="1961"/>
                    <a:pt x="773" y="1952"/>
                    <a:pt x="727" y="1929"/>
                  </a:cubicBezTo>
                  <a:cubicBezTo>
                    <a:pt x="727" y="1917"/>
                    <a:pt x="727" y="1917"/>
                    <a:pt x="727" y="1917"/>
                  </a:cubicBezTo>
                  <a:cubicBezTo>
                    <a:pt x="691" y="1905"/>
                    <a:pt x="656" y="1894"/>
                    <a:pt x="632" y="1882"/>
                  </a:cubicBezTo>
                  <a:cubicBezTo>
                    <a:pt x="549" y="1941"/>
                    <a:pt x="453" y="1989"/>
                    <a:pt x="346" y="2013"/>
                  </a:cubicBezTo>
                  <a:cubicBezTo>
                    <a:pt x="356" y="2032"/>
                    <a:pt x="358" y="2051"/>
                    <a:pt x="377" y="2051"/>
                  </a:cubicBezTo>
                  <a:cubicBezTo>
                    <a:pt x="382" y="2051"/>
                    <a:pt x="387" y="2051"/>
                    <a:pt x="394" y="2048"/>
                  </a:cubicBezTo>
                  <a:cubicBezTo>
                    <a:pt x="400" y="2045"/>
                    <a:pt x="407" y="2044"/>
                    <a:pt x="412" y="2044"/>
                  </a:cubicBezTo>
                  <a:cubicBezTo>
                    <a:pt x="429" y="2044"/>
                    <a:pt x="441" y="2055"/>
                    <a:pt x="441" y="2072"/>
                  </a:cubicBezTo>
                  <a:cubicBezTo>
                    <a:pt x="449" y="2141"/>
                    <a:pt x="471" y="2170"/>
                    <a:pt x="508" y="2170"/>
                  </a:cubicBezTo>
                  <a:cubicBezTo>
                    <a:pt x="529" y="2170"/>
                    <a:pt x="554" y="2161"/>
                    <a:pt x="584" y="2144"/>
                  </a:cubicBezTo>
                  <a:cubicBezTo>
                    <a:pt x="594" y="2124"/>
                    <a:pt x="612" y="2114"/>
                    <a:pt x="629" y="2114"/>
                  </a:cubicBezTo>
                  <a:cubicBezTo>
                    <a:pt x="653" y="2114"/>
                    <a:pt x="675" y="2133"/>
                    <a:pt x="668" y="2167"/>
                  </a:cubicBezTo>
                  <a:cubicBezTo>
                    <a:pt x="644" y="2263"/>
                    <a:pt x="644" y="2346"/>
                    <a:pt x="668" y="2441"/>
                  </a:cubicBezTo>
                  <a:cubicBezTo>
                    <a:pt x="691" y="2417"/>
                    <a:pt x="727" y="2394"/>
                    <a:pt x="739" y="2370"/>
                  </a:cubicBezTo>
                  <a:cubicBezTo>
                    <a:pt x="748" y="2361"/>
                    <a:pt x="759" y="2357"/>
                    <a:pt x="770" y="2357"/>
                  </a:cubicBezTo>
                  <a:cubicBezTo>
                    <a:pt x="791" y="2357"/>
                    <a:pt x="811" y="2371"/>
                    <a:pt x="811" y="2394"/>
                  </a:cubicBezTo>
                  <a:cubicBezTo>
                    <a:pt x="799" y="2477"/>
                    <a:pt x="799" y="2560"/>
                    <a:pt x="787" y="2644"/>
                  </a:cubicBezTo>
                  <a:cubicBezTo>
                    <a:pt x="834" y="2620"/>
                    <a:pt x="882" y="2596"/>
                    <a:pt x="941" y="2572"/>
                  </a:cubicBezTo>
                  <a:cubicBezTo>
                    <a:pt x="965" y="2572"/>
                    <a:pt x="1001" y="2572"/>
                    <a:pt x="1001" y="2608"/>
                  </a:cubicBezTo>
                  <a:lnTo>
                    <a:pt x="989" y="2977"/>
                  </a:lnTo>
                  <a:cubicBezTo>
                    <a:pt x="1049" y="2941"/>
                    <a:pt x="1108" y="2906"/>
                    <a:pt x="1180" y="2870"/>
                  </a:cubicBezTo>
                  <a:cubicBezTo>
                    <a:pt x="1183" y="2866"/>
                    <a:pt x="1189" y="2865"/>
                    <a:pt x="1195" y="2865"/>
                  </a:cubicBezTo>
                  <a:cubicBezTo>
                    <a:pt x="1209" y="2865"/>
                    <a:pt x="1227" y="2873"/>
                    <a:pt x="1227" y="2882"/>
                  </a:cubicBezTo>
                  <a:lnTo>
                    <a:pt x="1287" y="3203"/>
                  </a:lnTo>
                  <a:cubicBezTo>
                    <a:pt x="1299" y="3263"/>
                    <a:pt x="1299" y="3334"/>
                    <a:pt x="1322" y="3382"/>
                  </a:cubicBezTo>
                  <a:lnTo>
                    <a:pt x="1334" y="3453"/>
                  </a:lnTo>
                  <a:cubicBezTo>
                    <a:pt x="1377" y="3314"/>
                    <a:pt x="1458" y="3137"/>
                    <a:pt x="1587" y="3137"/>
                  </a:cubicBezTo>
                  <a:cubicBezTo>
                    <a:pt x="1601" y="3137"/>
                    <a:pt x="1616" y="3139"/>
                    <a:pt x="1632" y="3144"/>
                  </a:cubicBezTo>
                  <a:cubicBezTo>
                    <a:pt x="1644" y="3156"/>
                    <a:pt x="1656" y="3168"/>
                    <a:pt x="1656" y="3179"/>
                  </a:cubicBezTo>
                  <a:cubicBezTo>
                    <a:pt x="1645" y="3315"/>
                    <a:pt x="1644" y="3623"/>
                    <a:pt x="1440" y="3623"/>
                  </a:cubicBezTo>
                  <a:cubicBezTo>
                    <a:pt x="1429" y="3623"/>
                    <a:pt x="1418" y="3622"/>
                    <a:pt x="1406" y="3620"/>
                  </a:cubicBezTo>
                  <a:cubicBezTo>
                    <a:pt x="1394" y="3620"/>
                    <a:pt x="1382" y="3620"/>
                    <a:pt x="1370" y="3608"/>
                  </a:cubicBezTo>
                  <a:lnTo>
                    <a:pt x="1370" y="3608"/>
                  </a:lnTo>
                  <a:cubicBezTo>
                    <a:pt x="1358" y="3703"/>
                    <a:pt x="1370" y="3799"/>
                    <a:pt x="1430" y="3882"/>
                  </a:cubicBezTo>
                  <a:cubicBezTo>
                    <a:pt x="1494" y="3964"/>
                    <a:pt x="1558" y="3997"/>
                    <a:pt x="1628" y="3997"/>
                  </a:cubicBezTo>
                  <a:cubicBezTo>
                    <a:pt x="1648" y="3997"/>
                    <a:pt x="1670" y="3995"/>
                    <a:pt x="1692" y="3989"/>
                  </a:cubicBezTo>
                  <a:cubicBezTo>
                    <a:pt x="1775" y="3596"/>
                    <a:pt x="2037" y="3191"/>
                    <a:pt x="2251" y="2917"/>
                  </a:cubicBezTo>
                  <a:cubicBezTo>
                    <a:pt x="2263" y="2906"/>
                    <a:pt x="2278" y="2900"/>
                    <a:pt x="2292" y="2900"/>
                  </a:cubicBezTo>
                  <a:cubicBezTo>
                    <a:pt x="2320" y="2900"/>
                    <a:pt x="2346" y="2921"/>
                    <a:pt x="2346" y="2953"/>
                  </a:cubicBezTo>
                  <a:cubicBezTo>
                    <a:pt x="2335" y="3263"/>
                    <a:pt x="2251" y="3572"/>
                    <a:pt x="2073" y="3822"/>
                  </a:cubicBezTo>
                  <a:cubicBezTo>
                    <a:pt x="2001" y="3929"/>
                    <a:pt x="1894" y="4037"/>
                    <a:pt x="1775" y="4084"/>
                  </a:cubicBezTo>
                  <a:cubicBezTo>
                    <a:pt x="1727" y="4322"/>
                    <a:pt x="1739" y="4561"/>
                    <a:pt x="1858" y="4775"/>
                  </a:cubicBezTo>
                  <a:cubicBezTo>
                    <a:pt x="1866" y="4790"/>
                    <a:pt x="1859" y="4800"/>
                    <a:pt x="1851" y="4800"/>
                  </a:cubicBezTo>
                  <a:cubicBezTo>
                    <a:pt x="1845" y="4800"/>
                    <a:pt x="1839" y="4796"/>
                    <a:pt x="1834" y="4787"/>
                  </a:cubicBezTo>
                  <a:cubicBezTo>
                    <a:pt x="1668" y="4584"/>
                    <a:pt x="1632" y="4346"/>
                    <a:pt x="1668" y="4108"/>
                  </a:cubicBezTo>
                  <a:cubicBezTo>
                    <a:pt x="1620" y="4108"/>
                    <a:pt x="1573" y="4096"/>
                    <a:pt x="1525" y="4084"/>
                  </a:cubicBezTo>
                  <a:cubicBezTo>
                    <a:pt x="1334" y="4001"/>
                    <a:pt x="1275" y="3763"/>
                    <a:pt x="1311" y="3572"/>
                  </a:cubicBezTo>
                  <a:cubicBezTo>
                    <a:pt x="1311" y="3572"/>
                    <a:pt x="1311" y="3560"/>
                    <a:pt x="1311" y="3560"/>
                  </a:cubicBezTo>
                  <a:cubicBezTo>
                    <a:pt x="1299" y="3537"/>
                    <a:pt x="1287" y="3513"/>
                    <a:pt x="1287" y="3501"/>
                  </a:cubicBezTo>
                  <a:cubicBezTo>
                    <a:pt x="1227" y="3322"/>
                    <a:pt x="1203" y="3132"/>
                    <a:pt x="1168" y="2953"/>
                  </a:cubicBezTo>
                  <a:cubicBezTo>
                    <a:pt x="1108" y="2989"/>
                    <a:pt x="1037" y="3037"/>
                    <a:pt x="965" y="3084"/>
                  </a:cubicBezTo>
                  <a:cubicBezTo>
                    <a:pt x="961" y="3086"/>
                    <a:pt x="957" y="3087"/>
                    <a:pt x="952" y="3087"/>
                  </a:cubicBezTo>
                  <a:cubicBezTo>
                    <a:pt x="934" y="3087"/>
                    <a:pt x="918" y="3068"/>
                    <a:pt x="918" y="3048"/>
                  </a:cubicBezTo>
                  <a:lnTo>
                    <a:pt x="918" y="2667"/>
                  </a:lnTo>
                  <a:cubicBezTo>
                    <a:pt x="870" y="2691"/>
                    <a:pt x="811" y="2715"/>
                    <a:pt x="763" y="2739"/>
                  </a:cubicBezTo>
                  <a:cubicBezTo>
                    <a:pt x="757" y="2742"/>
                    <a:pt x="750" y="2743"/>
                    <a:pt x="744" y="2743"/>
                  </a:cubicBezTo>
                  <a:cubicBezTo>
                    <a:pt x="723" y="2743"/>
                    <a:pt x="703" y="2730"/>
                    <a:pt x="703" y="2703"/>
                  </a:cubicBezTo>
                  <a:lnTo>
                    <a:pt x="727" y="2501"/>
                  </a:lnTo>
                  <a:lnTo>
                    <a:pt x="727" y="2501"/>
                  </a:lnTo>
                  <a:cubicBezTo>
                    <a:pt x="703" y="2513"/>
                    <a:pt x="680" y="2525"/>
                    <a:pt x="656" y="2536"/>
                  </a:cubicBezTo>
                  <a:cubicBezTo>
                    <a:pt x="649" y="2540"/>
                    <a:pt x="643" y="2541"/>
                    <a:pt x="637" y="2541"/>
                  </a:cubicBezTo>
                  <a:cubicBezTo>
                    <a:pt x="620" y="2541"/>
                    <a:pt x="605" y="2530"/>
                    <a:pt x="596" y="2513"/>
                  </a:cubicBezTo>
                  <a:cubicBezTo>
                    <a:pt x="572" y="2429"/>
                    <a:pt x="560" y="2358"/>
                    <a:pt x="560" y="2286"/>
                  </a:cubicBezTo>
                  <a:cubicBezTo>
                    <a:pt x="549" y="2286"/>
                    <a:pt x="537" y="2298"/>
                    <a:pt x="513" y="2310"/>
                  </a:cubicBezTo>
                  <a:cubicBezTo>
                    <a:pt x="501" y="2310"/>
                    <a:pt x="489" y="2310"/>
                    <a:pt x="477" y="2298"/>
                  </a:cubicBezTo>
                  <a:cubicBezTo>
                    <a:pt x="430" y="2251"/>
                    <a:pt x="394" y="2203"/>
                    <a:pt x="370" y="2144"/>
                  </a:cubicBezTo>
                  <a:cubicBezTo>
                    <a:pt x="366" y="2148"/>
                    <a:pt x="362" y="2149"/>
                    <a:pt x="357" y="2149"/>
                  </a:cubicBezTo>
                  <a:cubicBezTo>
                    <a:pt x="347" y="2149"/>
                    <a:pt x="334" y="2144"/>
                    <a:pt x="310" y="2144"/>
                  </a:cubicBezTo>
                  <a:cubicBezTo>
                    <a:pt x="287" y="2132"/>
                    <a:pt x="275" y="2108"/>
                    <a:pt x="275" y="2096"/>
                  </a:cubicBezTo>
                  <a:cubicBezTo>
                    <a:pt x="275" y="2072"/>
                    <a:pt x="275" y="2048"/>
                    <a:pt x="275" y="2025"/>
                  </a:cubicBezTo>
                  <a:cubicBezTo>
                    <a:pt x="235" y="2029"/>
                    <a:pt x="196" y="2032"/>
                    <a:pt x="157" y="2032"/>
                  </a:cubicBezTo>
                  <a:cubicBezTo>
                    <a:pt x="103" y="2032"/>
                    <a:pt x="50" y="2027"/>
                    <a:pt x="1" y="2013"/>
                  </a:cubicBezTo>
                  <a:lnTo>
                    <a:pt x="1" y="2013"/>
                  </a:lnTo>
                  <a:cubicBezTo>
                    <a:pt x="763" y="3144"/>
                    <a:pt x="1418" y="4346"/>
                    <a:pt x="1954" y="5608"/>
                  </a:cubicBezTo>
                  <a:cubicBezTo>
                    <a:pt x="1870" y="5144"/>
                    <a:pt x="2144" y="4680"/>
                    <a:pt x="2561" y="4465"/>
                  </a:cubicBezTo>
                  <a:cubicBezTo>
                    <a:pt x="2537" y="4418"/>
                    <a:pt x="2513" y="4382"/>
                    <a:pt x="2489" y="4334"/>
                  </a:cubicBezTo>
                  <a:cubicBezTo>
                    <a:pt x="2454" y="4287"/>
                    <a:pt x="2418" y="4227"/>
                    <a:pt x="2394" y="4168"/>
                  </a:cubicBezTo>
                  <a:cubicBezTo>
                    <a:pt x="2370" y="4180"/>
                    <a:pt x="2346" y="4191"/>
                    <a:pt x="2323" y="4203"/>
                  </a:cubicBezTo>
                  <a:cubicBezTo>
                    <a:pt x="2312" y="4209"/>
                    <a:pt x="2302" y="4212"/>
                    <a:pt x="2293" y="4212"/>
                  </a:cubicBezTo>
                  <a:cubicBezTo>
                    <a:pt x="2250" y="4212"/>
                    <a:pt x="2226" y="4152"/>
                    <a:pt x="2275" y="4132"/>
                  </a:cubicBezTo>
                  <a:cubicBezTo>
                    <a:pt x="2465" y="4025"/>
                    <a:pt x="2656" y="3941"/>
                    <a:pt x="2835" y="3834"/>
                  </a:cubicBezTo>
                  <a:cubicBezTo>
                    <a:pt x="2841" y="3831"/>
                    <a:pt x="2848" y="3829"/>
                    <a:pt x="2854" y="3829"/>
                  </a:cubicBezTo>
                  <a:cubicBezTo>
                    <a:pt x="2894" y="3829"/>
                    <a:pt x="2923" y="3885"/>
                    <a:pt x="2882" y="3906"/>
                  </a:cubicBezTo>
                  <a:cubicBezTo>
                    <a:pt x="2870" y="3918"/>
                    <a:pt x="2858" y="3918"/>
                    <a:pt x="2846" y="3929"/>
                  </a:cubicBezTo>
                  <a:cubicBezTo>
                    <a:pt x="2823" y="3941"/>
                    <a:pt x="2799" y="3953"/>
                    <a:pt x="2775" y="3965"/>
                  </a:cubicBezTo>
                  <a:cubicBezTo>
                    <a:pt x="2811" y="4025"/>
                    <a:pt x="2846" y="4084"/>
                    <a:pt x="2894" y="4144"/>
                  </a:cubicBezTo>
                  <a:cubicBezTo>
                    <a:pt x="2930" y="4203"/>
                    <a:pt x="2989" y="4263"/>
                    <a:pt x="3013" y="4334"/>
                  </a:cubicBezTo>
                  <a:cubicBezTo>
                    <a:pt x="3013" y="4334"/>
                    <a:pt x="3013" y="4334"/>
                    <a:pt x="3013" y="4346"/>
                  </a:cubicBezTo>
                  <a:cubicBezTo>
                    <a:pt x="3041" y="4344"/>
                    <a:pt x="3068" y="4343"/>
                    <a:pt x="3096" y="4343"/>
                  </a:cubicBezTo>
                  <a:cubicBezTo>
                    <a:pt x="3342" y="4343"/>
                    <a:pt x="3581" y="4437"/>
                    <a:pt x="3763" y="4608"/>
                  </a:cubicBezTo>
                  <a:cubicBezTo>
                    <a:pt x="3916" y="4726"/>
                    <a:pt x="4023" y="4913"/>
                    <a:pt x="4060" y="5101"/>
                  </a:cubicBezTo>
                  <a:lnTo>
                    <a:pt x="4060" y="5101"/>
                  </a:lnTo>
                  <a:cubicBezTo>
                    <a:pt x="4050" y="4953"/>
                    <a:pt x="4064" y="4804"/>
                    <a:pt x="4144" y="4656"/>
                  </a:cubicBezTo>
                  <a:cubicBezTo>
                    <a:pt x="4231" y="4461"/>
                    <a:pt x="4416" y="4306"/>
                    <a:pt x="4636" y="4306"/>
                  </a:cubicBezTo>
                  <a:cubicBezTo>
                    <a:pt x="4658" y="4306"/>
                    <a:pt x="4681" y="4307"/>
                    <a:pt x="4704" y="4310"/>
                  </a:cubicBezTo>
                  <a:cubicBezTo>
                    <a:pt x="4930" y="4334"/>
                    <a:pt x="5132" y="4513"/>
                    <a:pt x="5228" y="4715"/>
                  </a:cubicBezTo>
                  <a:cubicBezTo>
                    <a:pt x="5323" y="4894"/>
                    <a:pt x="5299" y="5144"/>
                    <a:pt x="5121" y="5263"/>
                  </a:cubicBezTo>
                  <a:cubicBezTo>
                    <a:pt x="5065" y="5301"/>
                    <a:pt x="5003" y="5320"/>
                    <a:pt x="4942" y="5320"/>
                  </a:cubicBezTo>
                  <a:cubicBezTo>
                    <a:pt x="4831" y="5320"/>
                    <a:pt x="4726" y="5259"/>
                    <a:pt x="4680" y="5144"/>
                  </a:cubicBezTo>
                  <a:cubicBezTo>
                    <a:pt x="4669" y="5112"/>
                    <a:pt x="4687" y="5071"/>
                    <a:pt x="4725" y="5071"/>
                  </a:cubicBezTo>
                  <a:cubicBezTo>
                    <a:pt x="4730" y="5071"/>
                    <a:pt x="4734" y="5071"/>
                    <a:pt x="4740" y="5072"/>
                  </a:cubicBezTo>
                  <a:cubicBezTo>
                    <a:pt x="4758" y="5079"/>
                    <a:pt x="4777" y="5082"/>
                    <a:pt x="4795" y="5082"/>
                  </a:cubicBezTo>
                  <a:cubicBezTo>
                    <a:pt x="4937" y="5082"/>
                    <a:pt x="5046" y="4891"/>
                    <a:pt x="4930" y="4775"/>
                  </a:cubicBezTo>
                  <a:cubicBezTo>
                    <a:pt x="4886" y="4724"/>
                    <a:pt x="4820" y="4699"/>
                    <a:pt x="4753" y="4699"/>
                  </a:cubicBezTo>
                  <a:cubicBezTo>
                    <a:pt x="4711" y="4699"/>
                    <a:pt x="4669" y="4709"/>
                    <a:pt x="4632" y="4727"/>
                  </a:cubicBezTo>
                  <a:cubicBezTo>
                    <a:pt x="4430" y="4822"/>
                    <a:pt x="4430" y="5108"/>
                    <a:pt x="4537" y="5275"/>
                  </a:cubicBezTo>
                  <a:cubicBezTo>
                    <a:pt x="4690" y="5513"/>
                    <a:pt x="4978" y="5624"/>
                    <a:pt x="5260" y="5624"/>
                  </a:cubicBezTo>
                  <a:cubicBezTo>
                    <a:pt x="5372" y="5624"/>
                    <a:pt x="5483" y="5606"/>
                    <a:pt x="5585" y="5573"/>
                  </a:cubicBezTo>
                  <a:cubicBezTo>
                    <a:pt x="5335" y="4727"/>
                    <a:pt x="5013" y="3894"/>
                    <a:pt x="4597" y="3084"/>
                  </a:cubicBezTo>
                  <a:cubicBezTo>
                    <a:pt x="4597" y="3096"/>
                    <a:pt x="4597" y="3096"/>
                    <a:pt x="4585" y="3108"/>
                  </a:cubicBezTo>
                  <a:cubicBezTo>
                    <a:pt x="4597" y="3179"/>
                    <a:pt x="4609" y="3251"/>
                    <a:pt x="4609" y="3322"/>
                  </a:cubicBezTo>
                  <a:cubicBezTo>
                    <a:pt x="4609" y="3394"/>
                    <a:pt x="4632" y="3501"/>
                    <a:pt x="4597" y="3560"/>
                  </a:cubicBezTo>
                  <a:cubicBezTo>
                    <a:pt x="4567" y="3604"/>
                    <a:pt x="4535" y="3621"/>
                    <a:pt x="4502" y="3621"/>
                  </a:cubicBezTo>
                  <a:cubicBezTo>
                    <a:pt x="4428" y="3621"/>
                    <a:pt x="4352" y="3535"/>
                    <a:pt x="4311" y="3477"/>
                  </a:cubicBezTo>
                  <a:cubicBezTo>
                    <a:pt x="4275" y="3429"/>
                    <a:pt x="4240" y="3370"/>
                    <a:pt x="4192" y="3322"/>
                  </a:cubicBezTo>
                  <a:cubicBezTo>
                    <a:pt x="4120" y="3441"/>
                    <a:pt x="4049" y="3560"/>
                    <a:pt x="3978" y="3668"/>
                  </a:cubicBezTo>
                  <a:cubicBezTo>
                    <a:pt x="3969" y="3676"/>
                    <a:pt x="3955" y="3684"/>
                    <a:pt x="3943" y="3684"/>
                  </a:cubicBezTo>
                  <a:cubicBezTo>
                    <a:pt x="3938" y="3684"/>
                    <a:pt x="3933" y="3683"/>
                    <a:pt x="3930" y="3679"/>
                  </a:cubicBezTo>
                  <a:cubicBezTo>
                    <a:pt x="3930" y="3679"/>
                    <a:pt x="3918" y="3668"/>
                    <a:pt x="3918" y="3668"/>
                  </a:cubicBezTo>
                  <a:cubicBezTo>
                    <a:pt x="3870" y="3608"/>
                    <a:pt x="3823" y="3560"/>
                    <a:pt x="3787" y="3501"/>
                  </a:cubicBezTo>
                  <a:lnTo>
                    <a:pt x="3775" y="3501"/>
                  </a:lnTo>
                  <a:cubicBezTo>
                    <a:pt x="3751" y="3477"/>
                    <a:pt x="3728" y="3453"/>
                    <a:pt x="3704" y="3429"/>
                  </a:cubicBezTo>
                  <a:cubicBezTo>
                    <a:pt x="3692" y="3429"/>
                    <a:pt x="3692" y="3429"/>
                    <a:pt x="3692" y="3418"/>
                  </a:cubicBezTo>
                  <a:cubicBezTo>
                    <a:pt x="3668" y="3406"/>
                    <a:pt x="3644" y="3394"/>
                    <a:pt x="3620" y="3394"/>
                  </a:cubicBezTo>
                  <a:cubicBezTo>
                    <a:pt x="3608" y="3388"/>
                    <a:pt x="3597" y="3385"/>
                    <a:pt x="3588" y="3385"/>
                  </a:cubicBezTo>
                  <a:cubicBezTo>
                    <a:pt x="3561" y="3385"/>
                    <a:pt x="3546" y="3409"/>
                    <a:pt x="3537" y="3453"/>
                  </a:cubicBezTo>
                  <a:cubicBezTo>
                    <a:pt x="3489" y="3501"/>
                    <a:pt x="3466" y="3596"/>
                    <a:pt x="3430" y="3656"/>
                  </a:cubicBezTo>
                  <a:cubicBezTo>
                    <a:pt x="3424" y="3668"/>
                    <a:pt x="3412" y="3674"/>
                    <a:pt x="3400" y="3674"/>
                  </a:cubicBezTo>
                  <a:cubicBezTo>
                    <a:pt x="3388" y="3674"/>
                    <a:pt x="3376" y="3668"/>
                    <a:pt x="3370" y="3656"/>
                  </a:cubicBezTo>
                  <a:cubicBezTo>
                    <a:pt x="3370" y="3644"/>
                    <a:pt x="3370" y="3644"/>
                    <a:pt x="3370" y="3632"/>
                  </a:cubicBezTo>
                  <a:cubicBezTo>
                    <a:pt x="3363" y="3635"/>
                    <a:pt x="3357" y="3637"/>
                    <a:pt x="3352" y="3637"/>
                  </a:cubicBezTo>
                  <a:cubicBezTo>
                    <a:pt x="3341" y="3637"/>
                    <a:pt x="3335" y="3628"/>
                    <a:pt x="3335" y="3620"/>
                  </a:cubicBezTo>
                  <a:cubicBezTo>
                    <a:pt x="3323" y="3560"/>
                    <a:pt x="3311" y="3501"/>
                    <a:pt x="3299" y="3429"/>
                  </a:cubicBezTo>
                  <a:cubicBezTo>
                    <a:pt x="3287" y="3382"/>
                    <a:pt x="3275" y="3334"/>
                    <a:pt x="3251" y="3275"/>
                  </a:cubicBezTo>
                  <a:cubicBezTo>
                    <a:pt x="3239" y="3215"/>
                    <a:pt x="3263" y="3191"/>
                    <a:pt x="3216" y="3156"/>
                  </a:cubicBezTo>
                  <a:cubicBezTo>
                    <a:pt x="3192" y="3144"/>
                    <a:pt x="3144" y="3132"/>
                    <a:pt x="3097" y="3132"/>
                  </a:cubicBezTo>
                  <a:cubicBezTo>
                    <a:pt x="3097" y="3132"/>
                    <a:pt x="3097" y="3144"/>
                    <a:pt x="3085" y="3144"/>
                  </a:cubicBezTo>
                  <a:lnTo>
                    <a:pt x="3073" y="3144"/>
                  </a:lnTo>
                  <a:cubicBezTo>
                    <a:pt x="3073" y="3144"/>
                    <a:pt x="3073" y="3132"/>
                    <a:pt x="3073" y="3132"/>
                  </a:cubicBezTo>
                  <a:lnTo>
                    <a:pt x="2918" y="3132"/>
                  </a:lnTo>
                  <a:cubicBezTo>
                    <a:pt x="2894" y="3132"/>
                    <a:pt x="2882" y="3108"/>
                    <a:pt x="2894" y="3084"/>
                  </a:cubicBezTo>
                  <a:cubicBezTo>
                    <a:pt x="2942" y="3037"/>
                    <a:pt x="2977" y="3001"/>
                    <a:pt x="3013" y="2953"/>
                  </a:cubicBezTo>
                  <a:cubicBezTo>
                    <a:pt x="3085" y="2882"/>
                    <a:pt x="3097" y="2882"/>
                    <a:pt x="3085" y="2775"/>
                  </a:cubicBezTo>
                  <a:cubicBezTo>
                    <a:pt x="3073" y="2644"/>
                    <a:pt x="2942" y="2560"/>
                    <a:pt x="2846" y="2477"/>
                  </a:cubicBezTo>
                  <a:cubicBezTo>
                    <a:pt x="2835" y="2453"/>
                    <a:pt x="2835" y="2429"/>
                    <a:pt x="2858" y="2417"/>
                  </a:cubicBezTo>
                  <a:cubicBezTo>
                    <a:pt x="2977" y="2406"/>
                    <a:pt x="3097" y="2394"/>
                    <a:pt x="3204" y="2370"/>
                  </a:cubicBezTo>
                  <a:cubicBezTo>
                    <a:pt x="3299" y="2346"/>
                    <a:pt x="3287" y="2370"/>
                    <a:pt x="3311" y="2263"/>
                  </a:cubicBezTo>
                  <a:cubicBezTo>
                    <a:pt x="3323" y="2179"/>
                    <a:pt x="3287" y="2072"/>
                    <a:pt x="3275" y="1989"/>
                  </a:cubicBezTo>
                  <a:cubicBezTo>
                    <a:pt x="3251" y="1953"/>
                    <a:pt x="3227" y="1929"/>
                    <a:pt x="3204" y="1894"/>
                  </a:cubicBezTo>
                  <a:cubicBezTo>
                    <a:pt x="3192" y="1905"/>
                    <a:pt x="3168" y="1917"/>
                    <a:pt x="3156" y="1929"/>
                  </a:cubicBezTo>
                  <a:cubicBezTo>
                    <a:pt x="3087" y="1960"/>
                    <a:pt x="3004" y="2000"/>
                    <a:pt x="2925" y="2000"/>
                  </a:cubicBezTo>
                  <a:cubicBezTo>
                    <a:pt x="2881" y="2000"/>
                    <a:pt x="2837" y="1987"/>
                    <a:pt x="2799" y="1953"/>
                  </a:cubicBezTo>
                  <a:cubicBezTo>
                    <a:pt x="2704" y="1858"/>
                    <a:pt x="2751" y="1727"/>
                    <a:pt x="2835" y="1644"/>
                  </a:cubicBezTo>
                  <a:cubicBezTo>
                    <a:pt x="2882" y="1584"/>
                    <a:pt x="2942" y="1536"/>
                    <a:pt x="3013" y="1489"/>
                  </a:cubicBezTo>
                  <a:cubicBezTo>
                    <a:pt x="2942" y="1405"/>
                    <a:pt x="2882" y="1310"/>
                    <a:pt x="2823" y="1227"/>
                  </a:cubicBezTo>
                  <a:cubicBezTo>
                    <a:pt x="2787" y="1167"/>
                    <a:pt x="2716" y="1096"/>
                    <a:pt x="2680" y="1024"/>
                  </a:cubicBezTo>
                  <a:cubicBezTo>
                    <a:pt x="2659" y="1030"/>
                    <a:pt x="2638" y="1033"/>
                    <a:pt x="2618" y="1033"/>
                  </a:cubicBezTo>
                  <a:cubicBezTo>
                    <a:pt x="2513" y="1033"/>
                    <a:pt x="2420" y="958"/>
                    <a:pt x="2370" y="858"/>
                  </a:cubicBezTo>
                  <a:cubicBezTo>
                    <a:pt x="2311" y="739"/>
                    <a:pt x="2323" y="584"/>
                    <a:pt x="2394" y="465"/>
                  </a:cubicBezTo>
                  <a:cubicBezTo>
                    <a:pt x="2430" y="393"/>
                    <a:pt x="2501" y="310"/>
                    <a:pt x="2585" y="286"/>
                  </a:cubicBezTo>
                  <a:cubicBezTo>
                    <a:pt x="2501" y="191"/>
                    <a:pt x="2406" y="96"/>
                    <a:pt x="2311"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3384350" y="1219925"/>
              <a:ext cx="1500" cy="925"/>
            </a:xfrm>
            <a:custGeom>
              <a:rect b="b" l="l" r="r" t="t"/>
              <a:pathLst>
                <a:path extrusionOk="0" h="37" w="60">
                  <a:moveTo>
                    <a:pt x="60" y="0"/>
                  </a:moveTo>
                  <a:cubicBezTo>
                    <a:pt x="36" y="12"/>
                    <a:pt x="12" y="24"/>
                    <a:pt x="0" y="36"/>
                  </a:cubicBezTo>
                  <a:cubicBezTo>
                    <a:pt x="24" y="36"/>
                    <a:pt x="48" y="36"/>
                    <a:pt x="60" y="24"/>
                  </a:cubicBezTo>
                  <a:cubicBezTo>
                    <a:pt x="60" y="24"/>
                    <a:pt x="60" y="12"/>
                    <a:pt x="60"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3107525" y="1739025"/>
              <a:ext cx="325650" cy="195600"/>
            </a:xfrm>
            <a:custGeom>
              <a:rect b="b" l="l" r="r" t="t"/>
              <a:pathLst>
                <a:path extrusionOk="0" h="7824" w="13026">
                  <a:moveTo>
                    <a:pt x="9839" y="1236"/>
                  </a:moveTo>
                  <a:cubicBezTo>
                    <a:pt x="9842" y="1236"/>
                    <a:pt x="9844" y="1237"/>
                    <a:pt x="9847" y="1239"/>
                  </a:cubicBezTo>
                  <a:cubicBezTo>
                    <a:pt x="9882" y="1287"/>
                    <a:pt x="9918" y="1346"/>
                    <a:pt x="9966" y="1394"/>
                  </a:cubicBezTo>
                  <a:cubicBezTo>
                    <a:pt x="10013" y="1442"/>
                    <a:pt x="10073" y="1489"/>
                    <a:pt x="10132" y="1537"/>
                  </a:cubicBezTo>
                  <a:cubicBezTo>
                    <a:pt x="10142" y="1546"/>
                    <a:pt x="10136" y="1564"/>
                    <a:pt x="10121" y="1564"/>
                  </a:cubicBezTo>
                  <a:cubicBezTo>
                    <a:pt x="10117" y="1564"/>
                    <a:pt x="10113" y="1563"/>
                    <a:pt x="10109" y="1561"/>
                  </a:cubicBezTo>
                  <a:cubicBezTo>
                    <a:pt x="10002" y="1489"/>
                    <a:pt x="9871" y="1382"/>
                    <a:pt x="9823" y="1263"/>
                  </a:cubicBezTo>
                  <a:cubicBezTo>
                    <a:pt x="9813" y="1253"/>
                    <a:pt x="9827" y="1236"/>
                    <a:pt x="9839" y="1236"/>
                  </a:cubicBezTo>
                  <a:close/>
                  <a:moveTo>
                    <a:pt x="7682" y="2806"/>
                  </a:moveTo>
                  <a:cubicBezTo>
                    <a:pt x="7685" y="2806"/>
                    <a:pt x="7688" y="2807"/>
                    <a:pt x="7692" y="2811"/>
                  </a:cubicBezTo>
                  <a:cubicBezTo>
                    <a:pt x="7763" y="2870"/>
                    <a:pt x="7846" y="2918"/>
                    <a:pt x="7942" y="2930"/>
                  </a:cubicBezTo>
                  <a:cubicBezTo>
                    <a:pt x="7973" y="2930"/>
                    <a:pt x="7968" y="2967"/>
                    <a:pt x="7941" y="2967"/>
                  </a:cubicBezTo>
                  <a:cubicBezTo>
                    <a:pt x="7937" y="2967"/>
                    <a:pt x="7934" y="2967"/>
                    <a:pt x="7930" y="2966"/>
                  </a:cubicBezTo>
                  <a:cubicBezTo>
                    <a:pt x="7835" y="2954"/>
                    <a:pt x="7727" y="2906"/>
                    <a:pt x="7668" y="2823"/>
                  </a:cubicBezTo>
                  <a:cubicBezTo>
                    <a:pt x="7668" y="2814"/>
                    <a:pt x="7674" y="2806"/>
                    <a:pt x="7682" y="2806"/>
                  </a:cubicBezTo>
                  <a:close/>
                  <a:moveTo>
                    <a:pt x="8397" y="2725"/>
                  </a:moveTo>
                  <a:cubicBezTo>
                    <a:pt x="8400" y="2725"/>
                    <a:pt x="8403" y="2726"/>
                    <a:pt x="8406" y="2727"/>
                  </a:cubicBezTo>
                  <a:cubicBezTo>
                    <a:pt x="8692" y="2823"/>
                    <a:pt x="8978" y="2954"/>
                    <a:pt x="9263" y="3073"/>
                  </a:cubicBezTo>
                  <a:cubicBezTo>
                    <a:pt x="9283" y="3083"/>
                    <a:pt x="9278" y="3126"/>
                    <a:pt x="9255" y="3126"/>
                  </a:cubicBezTo>
                  <a:cubicBezTo>
                    <a:pt x="9251" y="3126"/>
                    <a:pt x="9245" y="3124"/>
                    <a:pt x="9240" y="3120"/>
                  </a:cubicBezTo>
                  <a:cubicBezTo>
                    <a:pt x="8954" y="3013"/>
                    <a:pt x="8668" y="2906"/>
                    <a:pt x="8394" y="2763"/>
                  </a:cubicBezTo>
                  <a:cubicBezTo>
                    <a:pt x="8374" y="2753"/>
                    <a:pt x="8380" y="2725"/>
                    <a:pt x="8397" y="2725"/>
                  </a:cubicBezTo>
                  <a:close/>
                  <a:moveTo>
                    <a:pt x="10422" y="2629"/>
                  </a:moveTo>
                  <a:cubicBezTo>
                    <a:pt x="10425" y="2629"/>
                    <a:pt x="10428" y="2630"/>
                    <a:pt x="10430" y="2632"/>
                  </a:cubicBezTo>
                  <a:cubicBezTo>
                    <a:pt x="10704" y="2882"/>
                    <a:pt x="10942" y="3144"/>
                    <a:pt x="11240" y="3358"/>
                  </a:cubicBezTo>
                  <a:cubicBezTo>
                    <a:pt x="11259" y="3368"/>
                    <a:pt x="11247" y="3401"/>
                    <a:pt x="11230" y="3401"/>
                  </a:cubicBezTo>
                  <a:cubicBezTo>
                    <a:pt x="11225" y="3401"/>
                    <a:pt x="11221" y="3399"/>
                    <a:pt x="11216" y="3394"/>
                  </a:cubicBezTo>
                  <a:cubicBezTo>
                    <a:pt x="10906" y="3204"/>
                    <a:pt x="10597" y="2966"/>
                    <a:pt x="10394" y="2668"/>
                  </a:cubicBezTo>
                  <a:cubicBezTo>
                    <a:pt x="10385" y="2648"/>
                    <a:pt x="10407" y="2629"/>
                    <a:pt x="10422" y="2629"/>
                  </a:cubicBezTo>
                  <a:close/>
                  <a:moveTo>
                    <a:pt x="6132" y="3989"/>
                  </a:moveTo>
                  <a:cubicBezTo>
                    <a:pt x="6127" y="3989"/>
                    <a:pt x="6124" y="3989"/>
                    <a:pt x="6121" y="3990"/>
                  </a:cubicBezTo>
                  <a:lnTo>
                    <a:pt x="6121" y="3990"/>
                  </a:lnTo>
                  <a:cubicBezTo>
                    <a:pt x="6125" y="3990"/>
                    <a:pt x="6128" y="3990"/>
                    <a:pt x="6132" y="3989"/>
                  </a:cubicBezTo>
                  <a:close/>
                  <a:moveTo>
                    <a:pt x="10299" y="1"/>
                  </a:moveTo>
                  <a:cubicBezTo>
                    <a:pt x="10025" y="60"/>
                    <a:pt x="9740" y="108"/>
                    <a:pt x="9454" y="132"/>
                  </a:cubicBezTo>
                  <a:cubicBezTo>
                    <a:pt x="8870" y="203"/>
                    <a:pt x="8275" y="239"/>
                    <a:pt x="7680" y="275"/>
                  </a:cubicBezTo>
                  <a:cubicBezTo>
                    <a:pt x="6596" y="346"/>
                    <a:pt x="5489" y="429"/>
                    <a:pt x="4441" y="775"/>
                  </a:cubicBezTo>
                  <a:cubicBezTo>
                    <a:pt x="3870" y="965"/>
                    <a:pt x="3310" y="1239"/>
                    <a:pt x="2834" y="1620"/>
                  </a:cubicBezTo>
                  <a:cubicBezTo>
                    <a:pt x="2858" y="1668"/>
                    <a:pt x="2882" y="1727"/>
                    <a:pt x="2917" y="1787"/>
                  </a:cubicBezTo>
                  <a:cubicBezTo>
                    <a:pt x="3179" y="2287"/>
                    <a:pt x="3441" y="2799"/>
                    <a:pt x="3679" y="3323"/>
                  </a:cubicBezTo>
                  <a:cubicBezTo>
                    <a:pt x="3751" y="3489"/>
                    <a:pt x="3870" y="3692"/>
                    <a:pt x="3786" y="3870"/>
                  </a:cubicBezTo>
                  <a:cubicBezTo>
                    <a:pt x="3732" y="3979"/>
                    <a:pt x="3627" y="4017"/>
                    <a:pt x="3515" y="4017"/>
                  </a:cubicBezTo>
                  <a:cubicBezTo>
                    <a:pt x="3454" y="4017"/>
                    <a:pt x="3392" y="4006"/>
                    <a:pt x="3334" y="3989"/>
                  </a:cubicBezTo>
                  <a:cubicBezTo>
                    <a:pt x="3096" y="3930"/>
                    <a:pt x="2858" y="3775"/>
                    <a:pt x="2643" y="3668"/>
                  </a:cubicBezTo>
                  <a:cubicBezTo>
                    <a:pt x="2477" y="3573"/>
                    <a:pt x="2310" y="3489"/>
                    <a:pt x="2143" y="3394"/>
                  </a:cubicBezTo>
                  <a:cubicBezTo>
                    <a:pt x="2084" y="3323"/>
                    <a:pt x="2024" y="3251"/>
                    <a:pt x="1953" y="3192"/>
                  </a:cubicBezTo>
                  <a:cubicBezTo>
                    <a:pt x="1893" y="3156"/>
                    <a:pt x="1834" y="3120"/>
                    <a:pt x="1762" y="3120"/>
                  </a:cubicBezTo>
                  <a:cubicBezTo>
                    <a:pt x="1643" y="3132"/>
                    <a:pt x="1572" y="3251"/>
                    <a:pt x="1524" y="3347"/>
                  </a:cubicBezTo>
                  <a:cubicBezTo>
                    <a:pt x="1000" y="4478"/>
                    <a:pt x="1024" y="5811"/>
                    <a:pt x="465" y="6930"/>
                  </a:cubicBezTo>
                  <a:cubicBezTo>
                    <a:pt x="322" y="7228"/>
                    <a:pt x="119" y="7514"/>
                    <a:pt x="0" y="7823"/>
                  </a:cubicBezTo>
                  <a:lnTo>
                    <a:pt x="3525" y="7823"/>
                  </a:lnTo>
                  <a:cubicBezTo>
                    <a:pt x="3560" y="7764"/>
                    <a:pt x="3596" y="7692"/>
                    <a:pt x="3632" y="7633"/>
                  </a:cubicBezTo>
                  <a:cubicBezTo>
                    <a:pt x="4001" y="6895"/>
                    <a:pt x="4406" y="6180"/>
                    <a:pt x="4834" y="5490"/>
                  </a:cubicBezTo>
                  <a:cubicBezTo>
                    <a:pt x="4882" y="5394"/>
                    <a:pt x="5310" y="4823"/>
                    <a:pt x="5156" y="4799"/>
                  </a:cubicBezTo>
                  <a:cubicBezTo>
                    <a:pt x="5227" y="4704"/>
                    <a:pt x="5299" y="4620"/>
                    <a:pt x="5382" y="4525"/>
                  </a:cubicBezTo>
                  <a:cubicBezTo>
                    <a:pt x="5418" y="4490"/>
                    <a:pt x="5453" y="4466"/>
                    <a:pt x="5489" y="4430"/>
                  </a:cubicBezTo>
                  <a:lnTo>
                    <a:pt x="5489" y="4430"/>
                  </a:lnTo>
                  <a:cubicBezTo>
                    <a:pt x="5465" y="4442"/>
                    <a:pt x="5453" y="4454"/>
                    <a:pt x="5430" y="4466"/>
                  </a:cubicBezTo>
                  <a:cubicBezTo>
                    <a:pt x="5275" y="4585"/>
                    <a:pt x="5120" y="4716"/>
                    <a:pt x="4989" y="4859"/>
                  </a:cubicBezTo>
                  <a:cubicBezTo>
                    <a:pt x="4953" y="4894"/>
                    <a:pt x="4918" y="4930"/>
                    <a:pt x="4882" y="4978"/>
                  </a:cubicBezTo>
                  <a:cubicBezTo>
                    <a:pt x="4810" y="5073"/>
                    <a:pt x="4751" y="5168"/>
                    <a:pt x="4679" y="5263"/>
                  </a:cubicBezTo>
                  <a:cubicBezTo>
                    <a:pt x="4632" y="5347"/>
                    <a:pt x="4584" y="5442"/>
                    <a:pt x="4513" y="5502"/>
                  </a:cubicBezTo>
                  <a:cubicBezTo>
                    <a:pt x="4508" y="5504"/>
                    <a:pt x="4504" y="5505"/>
                    <a:pt x="4499" y="5505"/>
                  </a:cubicBezTo>
                  <a:cubicBezTo>
                    <a:pt x="4481" y="5505"/>
                    <a:pt x="4465" y="5487"/>
                    <a:pt x="4465" y="5478"/>
                  </a:cubicBezTo>
                  <a:cubicBezTo>
                    <a:pt x="4465" y="5275"/>
                    <a:pt x="4656" y="5049"/>
                    <a:pt x="4775" y="4906"/>
                  </a:cubicBezTo>
                  <a:cubicBezTo>
                    <a:pt x="4941" y="4704"/>
                    <a:pt x="5132" y="4525"/>
                    <a:pt x="5346" y="4382"/>
                  </a:cubicBezTo>
                  <a:cubicBezTo>
                    <a:pt x="5584" y="4204"/>
                    <a:pt x="5834" y="4085"/>
                    <a:pt x="6108" y="4001"/>
                  </a:cubicBezTo>
                  <a:cubicBezTo>
                    <a:pt x="6115" y="3995"/>
                    <a:pt x="6118" y="3992"/>
                    <a:pt x="6121" y="3990"/>
                  </a:cubicBezTo>
                  <a:lnTo>
                    <a:pt x="6121" y="3990"/>
                  </a:lnTo>
                  <a:cubicBezTo>
                    <a:pt x="5601" y="4038"/>
                    <a:pt x="5081" y="4098"/>
                    <a:pt x="4596" y="4299"/>
                  </a:cubicBezTo>
                  <a:cubicBezTo>
                    <a:pt x="4590" y="4302"/>
                    <a:pt x="4583" y="4303"/>
                    <a:pt x="4577" y="4303"/>
                  </a:cubicBezTo>
                  <a:cubicBezTo>
                    <a:pt x="4530" y="4303"/>
                    <a:pt x="4507" y="4225"/>
                    <a:pt x="4560" y="4204"/>
                  </a:cubicBezTo>
                  <a:cubicBezTo>
                    <a:pt x="5084" y="3870"/>
                    <a:pt x="5727" y="3858"/>
                    <a:pt x="6334" y="3787"/>
                  </a:cubicBezTo>
                  <a:cubicBezTo>
                    <a:pt x="7049" y="3716"/>
                    <a:pt x="7751" y="3656"/>
                    <a:pt x="8466" y="3585"/>
                  </a:cubicBezTo>
                  <a:cubicBezTo>
                    <a:pt x="9168" y="3513"/>
                    <a:pt x="9882" y="3406"/>
                    <a:pt x="10597" y="3406"/>
                  </a:cubicBezTo>
                  <a:cubicBezTo>
                    <a:pt x="10668" y="3406"/>
                    <a:pt x="10740" y="3406"/>
                    <a:pt x="10811" y="3418"/>
                  </a:cubicBezTo>
                  <a:cubicBezTo>
                    <a:pt x="10359" y="3227"/>
                    <a:pt x="9894" y="3037"/>
                    <a:pt x="9442" y="2835"/>
                  </a:cubicBezTo>
                  <a:cubicBezTo>
                    <a:pt x="8882" y="2585"/>
                    <a:pt x="8275" y="2346"/>
                    <a:pt x="7739" y="2037"/>
                  </a:cubicBezTo>
                  <a:cubicBezTo>
                    <a:pt x="7727" y="2025"/>
                    <a:pt x="7739" y="2001"/>
                    <a:pt x="7751" y="2001"/>
                  </a:cubicBezTo>
                  <a:cubicBezTo>
                    <a:pt x="8299" y="2215"/>
                    <a:pt x="8835" y="2501"/>
                    <a:pt x="9370" y="2739"/>
                  </a:cubicBezTo>
                  <a:cubicBezTo>
                    <a:pt x="9894" y="2977"/>
                    <a:pt x="10418" y="3204"/>
                    <a:pt x="10942" y="3418"/>
                  </a:cubicBezTo>
                  <a:cubicBezTo>
                    <a:pt x="11121" y="3442"/>
                    <a:pt x="11287" y="3477"/>
                    <a:pt x="11454" y="3549"/>
                  </a:cubicBezTo>
                  <a:cubicBezTo>
                    <a:pt x="11704" y="3656"/>
                    <a:pt x="11930" y="3858"/>
                    <a:pt x="12121" y="4049"/>
                  </a:cubicBezTo>
                  <a:cubicBezTo>
                    <a:pt x="12383" y="4311"/>
                    <a:pt x="12609" y="4573"/>
                    <a:pt x="12835" y="4847"/>
                  </a:cubicBezTo>
                  <a:cubicBezTo>
                    <a:pt x="12907" y="4930"/>
                    <a:pt x="12966" y="5013"/>
                    <a:pt x="13026" y="5097"/>
                  </a:cubicBezTo>
                  <a:cubicBezTo>
                    <a:pt x="12954" y="4978"/>
                    <a:pt x="12871" y="4847"/>
                    <a:pt x="12788" y="4728"/>
                  </a:cubicBezTo>
                  <a:cubicBezTo>
                    <a:pt x="12692" y="4573"/>
                    <a:pt x="12573" y="4418"/>
                    <a:pt x="12478" y="4251"/>
                  </a:cubicBezTo>
                  <a:cubicBezTo>
                    <a:pt x="12466" y="4263"/>
                    <a:pt x="12451" y="4269"/>
                    <a:pt x="12436" y="4269"/>
                  </a:cubicBezTo>
                  <a:cubicBezTo>
                    <a:pt x="12421" y="4269"/>
                    <a:pt x="12407" y="4263"/>
                    <a:pt x="12395" y="4251"/>
                  </a:cubicBezTo>
                  <a:cubicBezTo>
                    <a:pt x="12276" y="4120"/>
                    <a:pt x="12157" y="3989"/>
                    <a:pt x="12037" y="3847"/>
                  </a:cubicBezTo>
                  <a:cubicBezTo>
                    <a:pt x="11859" y="3692"/>
                    <a:pt x="11680" y="3525"/>
                    <a:pt x="11502" y="3370"/>
                  </a:cubicBezTo>
                  <a:cubicBezTo>
                    <a:pt x="11359" y="3251"/>
                    <a:pt x="11216" y="3144"/>
                    <a:pt x="11073" y="3025"/>
                  </a:cubicBezTo>
                  <a:cubicBezTo>
                    <a:pt x="10918" y="2906"/>
                    <a:pt x="10728" y="2787"/>
                    <a:pt x="10597" y="2644"/>
                  </a:cubicBezTo>
                  <a:cubicBezTo>
                    <a:pt x="10585" y="2620"/>
                    <a:pt x="10597" y="2596"/>
                    <a:pt x="10621" y="2596"/>
                  </a:cubicBezTo>
                  <a:cubicBezTo>
                    <a:pt x="10787" y="2668"/>
                    <a:pt x="10930" y="2811"/>
                    <a:pt x="11073" y="2918"/>
                  </a:cubicBezTo>
                  <a:cubicBezTo>
                    <a:pt x="11216" y="3025"/>
                    <a:pt x="11359" y="3144"/>
                    <a:pt x="11502" y="3275"/>
                  </a:cubicBezTo>
                  <a:cubicBezTo>
                    <a:pt x="11621" y="3370"/>
                    <a:pt x="11728" y="3477"/>
                    <a:pt x="11835" y="3585"/>
                  </a:cubicBezTo>
                  <a:cubicBezTo>
                    <a:pt x="11823" y="3525"/>
                    <a:pt x="11823" y="3477"/>
                    <a:pt x="11847" y="3394"/>
                  </a:cubicBezTo>
                  <a:cubicBezTo>
                    <a:pt x="11907" y="3192"/>
                    <a:pt x="11978" y="2989"/>
                    <a:pt x="12049" y="2787"/>
                  </a:cubicBezTo>
                  <a:cubicBezTo>
                    <a:pt x="12121" y="2620"/>
                    <a:pt x="12168" y="2418"/>
                    <a:pt x="12276" y="2275"/>
                  </a:cubicBezTo>
                  <a:cubicBezTo>
                    <a:pt x="12061" y="2096"/>
                    <a:pt x="11871" y="1918"/>
                    <a:pt x="11692" y="1715"/>
                  </a:cubicBezTo>
                  <a:cubicBezTo>
                    <a:pt x="11684" y="1719"/>
                    <a:pt x="11676" y="1721"/>
                    <a:pt x="11669" y="1721"/>
                  </a:cubicBezTo>
                  <a:cubicBezTo>
                    <a:pt x="11654" y="1721"/>
                    <a:pt x="11641" y="1715"/>
                    <a:pt x="11633" y="1715"/>
                  </a:cubicBezTo>
                  <a:cubicBezTo>
                    <a:pt x="11573" y="1680"/>
                    <a:pt x="11526" y="1632"/>
                    <a:pt x="11478" y="1584"/>
                  </a:cubicBezTo>
                  <a:cubicBezTo>
                    <a:pt x="11327" y="1630"/>
                    <a:pt x="11173" y="1654"/>
                    <a:pt x="11022" y="1654"/>
                  </a:cubicBezTo>
                  <a:cubicBezTo>
                    <a:pt x="10815" y="1654"/>
                    <a:pt x="10611" y="1609"/>
                    <a:pt x="10418" y="1513"/>
                  </a:cubicBezTo>
                  <a:cubicBezTo>
                    <a:pt x="10156" y="1370"/>
                    <a:pt x="9811" y="1084"/>
                    <a:pt x="9775" y="763"/>
                  </a:cubicBezTo>
                  <a:cubicBezTo>
                    <a:pt x="9775" y="754"/>
                    <a:pt x="9787" y="746"/>
                    <a:pt x="9798" y="746"/>
                  </a:cubicBezTo>
                  <a:cubicBezTo>
                    <a:pt x="9803" y="746"/>
                    <a:pt x="9808" y="747"/>
                    <a:pt x="9811" y="751"/>
                  </a:cubicBezTo>
                  <a:cubicBezTo>
                    <a:pt x="9906" y="858"/>
                    <a:pt x="9978" y="989"/>
                    <a:pt x="10073" y="1108"/>
                  </a:cubicBezTo>
                  <a:cubicBezTo>
                    <a:pt x="10180" y="1227"/>
                    <a:pt x="10311" y="1334"/>
                    <a:pt x="10454" y="1406"/>
                  </a:cubicBezTo>
                  <a:cubicBezTo>
                    <a:pt x="10656" y="1519"/>
                    <a:pt x="10880" y="1572"/>
                    <a:pt x="11107" y="1572"/>
                  </a:cubicBezTo>
                  <a:cubicBezTo>
                    <a:pt x="11214" y="1572"/>
                    <a:pt x="11323" y="1560"/>
                    <a:pt x="11430" y="1537"/>
                  </a:cubicBezTo>
                  <a:cubicBezTo>
                    <a:pt x="11418" y="1513"/>
                    <a:pt x="11395" y="1489"/>
                    <a:pt x="11383" y="1453"/>
                  </a:cubicBezTo>
                  <a:cubicBezTo>
                    <a:pt x="11335" y="1470"/>
                    <a:pt x="11285" y="1477"/>
                    <a:pt x="11235" y="1477"/>
                  </a:cubicBezTo>
                  <a:cubicBezTo>
                    <a:pt x="10954" y="1477"/>
                    <a:pt x="10643" y="1250"/>
                    <a:pt x="10502" y="1049"/>
                  </a:cubicBezTo>
                  <a:cubicBezTo>
                    <a:pt x="10311" y="787"/>
                    <a:pt x="10180" y="322"/>
                    <a:pt x="10323" y="1"/>
                  </a:cubicBezTo>
                  <a:close/>
                </a:path>
              </a:pathLst>
            </a:custGeom>
            <a:solidFill>
              <a:srgbClr val="997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3437625" y="1517575"/>
              <a:ext cx="115200" cy="71775"/>
            </a:xfrm>
            <a:custGeom>
              <a:rect b="b" l="l" r="r" t="t"/>
              <a:pathLst>
                <a:path extrusionOk="0" h="2871" w="4608">
                  <a:moveTo>
                    <a:pt x="24" y="1"/>
                  </a:moveTo>
                  <a:cubicBezTo>
                    <a:pt x="12" y="1"/>
                    <a:pt x="0" y="1"/>
                    <a:pt x="12" y="13"/>
                  </a:cubicBezTo>
                  <a:lnTo>
                    <a:pt x="0" y="13"/>
                  </a:lnTo>
                  <a:cubicBezTo>
                    <a:pt x="572" y="977"/>
                    <a:pt x="1429" y="1775"/>
                    <a:pt x="2382" y="2346"/>
                  </a:cubicBezTo>
                  <a:cubicBezTo>
                    <a:pt x="2726" y="2550"/>
                    <a:pt x="3353" y="2870"/>
                    <a:pt x="3860" y="2870"/>
                  </a:cubicBezTo>
                  <a:cubicBezTo>
                    <a:pt x="4212" y="2870"/>
                    <a:pt x="4506" y="2716"/>
                    <a:pt x="4608" y="2263"/>
                  </a:cubicBezTo>
                  <a:lnTo>
                    <a:pt x="4596" y="2263"/>
                  </a:lnTo>
                  <a:cubicBezTo>
                    <a:pt x="4481" y="2693"/>
                    <a:pt x="4204" y="2848"/>
                    <a:pt x="3865" y="2848"/>
                  </a:cubicBezTo>
                  <a:cubicBezTo>
                    <a:pt x="3189" y="2848"/>
                    <a:pt x="2262" y="2231"/>
                    <a:pt x="1858" y="1929"/>
                  </a:cubicBezTo>
                  <a:cubicBezTo>
                    <a:pt x="1131" y="1394"/>
                    <a:pt x="548" y="739"/>
                    <a:pt x="2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3426900" y="1503875"/>
              <a:ext cx="4200" cy="5700"/>
            </a:xfrm>
            <a:custGeom>
              <a:rect b="b" l="l" r="r" t="t"/>
              <a:pathLst>
                <a:path extrusionOk="0" h="228" w="168">
                  <a:moveTo>
                    <a:pt x="13" y="1"/>
                  </a:moveTo>
                  <a:lnTo>
                    <a:pt x="1" y="13"/>
                  </a:lnTo>
                  <a:cubicBezTo>
                    <a:pt x="60" y="72"/>
                    <a:pt x="120" y="156"/>
                    <a:pt x="167" y="227"/>
                  </a:cubicBezTo>
                  <a:cubicBezTo>
                    <a:pt x="120" y="144"/>
                    <a:pt x="72" y="72"/>
                    <a:pt x="1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3418875" y="1491850"/>
              <a:ext cx="1800" cy="2350"/>
            </a:xfrm>
            <a:custGeom>
              <a:rect b="b" l="l" r="r" t="t"/>
              <a:pathLst>
                <a:path extrusionOk="0" h="94" w="72">
                  <a:moveTo>
                    <a:pt x="14" y="1"/>
                  </a:moveTo>
                  <a:cubicBezTo>
                    <a:pt x="6" y="1"/>
                    <a:pt x="0" y="9"/>
                    <a:pt x="0" y="18"/>
                  </a:cubicBezTo>
                  <a:lnTo>
                    <a:pt x="48" y="89"/>
                  </a:lnTo>
                  <a:cubicBezTo>
                    <a:pt x="51" y="93"/>
                    <a:pt x="55" y="94"/>
                    <a:pt x="58" y="94"/>
                  </a:cubicBezTo>
                  <a:cubicBezTo>
                    <a:pt x="66" y="94"/>
                    <a:pt x="72" y="86"/>
                    <a:pt x="72" y="77"/>
                  </a:cubicBezTo>
                  <a:lnTo>
                    <a:pt x="24" y="6"/>
                  </a:lnTo>
                  <a:cubicBezTo>
                    <a:pt x="21" y="2"/>
                    <a:pt x="17" y="1"/>
                    <a:pt x="1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3567400" y="1649000"/>
              <a:ext cx="9850" cy="98025"/>
            </a:xfrm>
            <a:custGeom>
              <a:rect b="b" l="l" r="r" t="t"/>
              <a:pathLst>
                <a:path extrusionOk="0" h="3921" w="394">
                  <a:moveTo>
                    <a:pt x="9" y="1"/>
                  </a:moveTo>
                  <a:cubicBezTo>
                    <a:pt x="6" y="1"/>
                    <a:pt x="0" y="6"/>
                    <a:pt x="0" y="6"/>
                  </a:cubicBezTo>
                  <a:cubicBezTo>
                    <a:pt x="108" y="685"/>
                    <a:pt x="203" y="1352"/>
                    <a:pt x="239" y="2030"/>
                  </a:cubicBezTo>
                  <a:cubicBezTo>
                    <a:pt x="262" y="2661"/>
                    <a:pt x="227" y="3292"/>
                    <a:pt x="203" y="3911"/>
                  </a:cubicBezTo>
                  <a:cubicBezTo>
                    <a:pt x="203" y="3917"/>
                    <a:pt x="206" y="3920"/>
                    <a:pt x="209" y="3920"/>
                  </a:cubicBezTo>
                  <a:cubicBezTo>
                    <a:pt x="212" y="3920"/>
                    <a:pt x="215" y="3917"/>
                    <a:pt x="215" y="3911"/>
                  </a:cubicBezTo>
                  <a:cubicBezTo>
                    <a:pt x="393" y="2649"/>
                    <a:pt x="298" y="1256"/>
                    <a:pt x="12" y="6"/>
                  </a:cubicBezTo>
                  <a:cubicBezTo>
                    <a:pt x="12" y="2"/>
                    <a:pt x="11" y="1"/>
                    <a:pt x="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3565325" y="1637225"/>
              <a:ext cx="900" cy="2425"/>
            </a:xfrm>
            <a:custGeom>
              <a:rect b="b" l="l" r="r" t="t"/>
              <a:pathLst>
                <a:path extrusionOk="0" h="97" w="36">
                  <a:moveTo>
                    <a:pt x="0" y="1"/>
                  </a:moveTo>
                  <a:lnTo>
                    <a:pt x="24" y="96"/>
                  </a:lnTo>
                  <a:lnTo>
                    <a:pt x="36" y="96"/>
                  </a:lnTo>
                  <a:cubicBezTo>
                    <a:pt x="24" y="60"/>
                    <a:pt x="24" y="37"/>
                    <a:pt x="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3562925" y="1624425"/>
              <a:ext cx="325" cy="325"/>
            </a:xfrm>
            <a:custGeom>
              <a:rect b="b" l="l" r="r" t="t"/>
              <a:pathLst>
                <a:path extrusionOk="0" h="13" w="13">
                  <a:moveTo>
                    <a:pt x="13" y="1"/>
                  </a:moveTo>
                  <a:cubicBezTo>
                    <a:pt x="1" y="1"/>
                    <a:pt x="1" y="13"/>
                    <a:pt x="13" y="13"/>
                  </a:cubicBezTo>
                  <a:cubicBezTo>
                    <a:pt x="13" y="13"/>
                    <a:pt x="13" y="1"/>
                    <a:pt x="1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3382475" y="1550275"/>
              <a:ext cx="89400" cy="70650"/>
            </a:xfrm>
            <a:custGeom>
              <a:rect b="b" l="l" r="r" t="t"/>
              <a:pathLst>
                <a:path extrusionOk="0" h="2826" w="3576">
                  <a:moveTo>
                    <a:pt x="1468" y="121"/>
                  </a:moveTo>
                  <a:cubicBezTo>
                    <a:pt x="1456" y="133"/>
                    <a:pt x="1456" y="145"/>
                    <a:pt x="1456" y="157"/>
                  </a:cubicBezTo>
                  <a:lnTo>
                    <a:pt x="1444" y="157"/>
                  </a:lnTo>
                  <a:cubicBezTo>
                    <a:pt x="1420" y="157"/>
                    <a:pt x="1397" y="157"/>
                    <a:pt x="1385" y="145"/>
                  </a:cubicBezTo>
                  <a:cubicBezTo>
                    <a:pt x="1409" y="133"/>
                    <a:pt x="1444" y="133"/>
                    <a:pt x="1468" y="121"/>
                  </a:cubicBezTo>
                  <a:close/>
                  <a:moveTo>
                    <a:pt x="2087" y="98"/>
                  </a:moveTo>
                  <a:cubicBezTo>
                    <a:pt x="2206" y="121"/>
                    <a:pt x="2325" y="169"/>
                    <a:pt x="2397" y="193"/>
                  </a:cubicBezTo>
                  <a:lnTo>
                    <a:pt x="2349" y="193"/>
                  </a:lnTo>
                  <a:cubicBezTo>
                    <a:pt x="2254" y="169"/>
                    <a:pt x="2159" y="169"/>
                    <a:pt x="2052" y="169"/>
                  </a:cubicBezTo>
                  <a:cubicBezTo>
                    <a:pt x="1992" y="157"/>
                    <a:pt x="1932" y="145"/>
                    <a:pt x="1873" y="133"/>
                  </a:cubicBezTo>
                  <a:cubicBezTo>
                    <a:pt x="1913" y="133"/>
                    <a:pt x="1952" y="128"/>
                    <a:pt x="1996" y="128"/>
                  </a:cubicBezTo>
                  <a:cubicBezTo>
                    <a:pt x="2017" y="128"/>
                    <a:pt x="2040" y="129"/>
                    <a:pt x="2063" y="133"/>
                  </a:cubicBezTo>
                  <a:cubicBezTo>
                    <a:pt x="2075" y="133"/>
                    <a:pt x="2087" y="109"/>
                    <a:pt x="2087" y="98"/>
                  </a:cubicBezTo>
                  <a:close/>
                  <a:moveTo>
                    <a:pt x="1790" y="193"/>
                  </a:moveTo>
                  <a:cubicBezTo>
                    <a:pt x="1823" y="201"/>
                    <a:pt x="1845" y="210"/>
                    <a:pt x="1859" y="210"/>
                  </a:cubicBezTo>
                  <a:cubicBezTo>
                    <a:pt x="1865" y="210"/>
                    <a:pt x="1869" y="208"/>
                    <a:pt x="1873" y="205"/>
                  </a:cubicBezTo>
                  <a:lnTo>
                    <a:pt x="1873" y="205"/>
                  </a:lnTo>
                  <a:cubicBezTo>
                    <a:pt x="1860" y="218"/>
                    <a:pt x="1835" y="223"/>
                    <a:pt x="1803" y="223"/>
                  </a:cubicBezTo>
                  <a:cubicBezTo>
                    <a:pt x="1748" y="223"/>
                    <a:pt x="1670" y="208"/>
                    <a:pt x="1587" y="193"/>
                  </a:cubicBezTo>
                  <a:close/>
                  <a:moveTo>
                    <a:pt x="2052" y="217"/>
                  </a:moveTo>
                  <a:cubicBezTo>
                    <a:pt x="2099" y="240"/>
                    <a:pt x="2135" y="252"/>
                    <a:pt x="2159" y="252"/>
                  </a:cubicBezTo>
                  <a:cubicBezTo>
                    <a:pt x="2143" y="252"/>
                    <a:pt x="2111" y="247"/>
                    <a:pt x="2081" y="247"/>
                  </a:cubicBezTo>
                  <a:cubicBezTo>
                    <a:pt x="2066" y="247"/>
                    <a:pt x="2052" y="248"/>
                    <a:pt x="2040" y="252"/>
                  </a:cubicBezTo>
                  <a:cubicBezTo>
                    <a:pt x="2040" y="240"/>
                    <a:pt x="2028" y="229"/>
                    <a:pt x="2016" y="217"/>
                  </a:cubicBezTo>
                  <a:close/>
                  <a:moveTo>
                    <a:pt x="1266" y="181"/>
                  </a:moveTo>
                  <a:cubicBezTo>
                    <a:pt x="1301" y="181"/>
                    <a:pt x="1325" y="193"/>
                    <a:pt x="1361" y="205"/>
                  </a:cubicBezTo>
                  <a:cubicBezTo>
                    <a:pt x="1313" y="217"/>
                    <a:pt x="1278" y="240"/>
                    <a:pt x="1242" y="264"/>
                  </a:cubicBezTo>
                  <a:cubicBezTo>
                    <a:pt x="1170" y="264"/>
                    <a:pt x="1111" y="264"/>
                    <a:pt x="1075" y="252"/>
                  </a:cubicBezTo>
                  <a:lnTo>
                    <a:pt x="1063" y="252"/>
                  </a:lnTo>
                  <a:cubicBezTo>
                    <a:pt x="1123" y="229"/>
                    <a:pt x="1194" y="205"/>
                    <a:pt x="1266" y="181"/>
                  </a:cubicBezTo>
                  <a:close/>
                  <a:moveTo>
                    <a:pt x="1551" y="217"/>
                  </a:moveTo>
                  <a:cubicBezTo>
                    <a:pt x="1694" y="240"/>
                    <a:pt x="1837" y="252"/>
                    <a:pt x="1980" y="264"/>
                  </a:cubicBezTo>
                  <a:cubicBezTo>
                    <a:pt x="1932" y="288"/>
                    <a:pt x="1873" y="300"/>
                    <a:pt x="1813" y="312"/>
                  </a:cubicBezTo>
                  <a:cubicBezTo>
                    <a:pt x="1730" y="276"/>
                    <a:pt x="1647" y="252"/>
                    <a:pt x="1551" y="217"/>
                  </a:cubicBezTo>
                  <a:close/>
                  <a:moveTo>
                    <a:pt x="1468" y="240"/>
                  </a:moveTo>
                  <a:cubicBezTo>
                    <a:pt x="1563" y="264"/>
                    <a:pt x="1659" y="288"/>
                    <a:pt x="1730" y="324"/>
                  </a:cubicBezTo>
                  <a:cubicBezTo>
                    <a:pt x="1635" y="300"/>
                    <a:pt x="1492" y="288"/>
                    <a:pt x="1361" y="276"/>
                  </a:cubicBezTo>
                  <a:cubicBezTo>
                    <a:pt x="1397" y="264"/>
                    <a:pt x="1432" y="252"/>
                    <a:pt x="1468" y="240"/>
                  </a:cubicBezTo>
                  <a:close/>
                  <a:moveTo>
                    <a:pt x="2278" y="98"/>
                  </a:moveTo>
                  <a:lnTo>
                    <a:pt x="2278" y="98"/>
                  </a:lnTo>
                  <a:cubicBezTo>
                    <a:pt x="2421" y="121"/>
                    <a:pt x="2552" y="169"/>
                    <a:pt x="2683" y="240"/>
                  </a:cubicBezTo>
                  <a:cubicBezTo>
                    <a:pt x="2718" y="264"/>
                    <a:pt x="2742" y="288"/>
                    <a:pt x="2778" y="324"/>
                  </a:cubicBezTo>
                  <a:cubicBezTo>
                    <a:pt x="2742" y="300"/>
                    <a:pt x="2706" y="276"/>
                    <a:pt x="2671" y="264"/>
                  </a:cubicBezTo>
                  <a:cubicBezTo>
                    <a:pt x="2647" y="252"/>
                    <a:pt x="2587" y="229"/>
                    <a:pt x="2516" y="205"/>
                  </a:cubicBezTo>
                  <a:cubicBezTo>
                    <a:pt x="2444" y="169"/>
                    <a:pt x="2361" y="121"/>
                    <a:pt x="2278" y="98"/>
                  </a:cubicBezTo>
                  <a:close/>
                  <a:moveTo>
                    <a:pt x="2063" y="300"/>
                  </a:moveTo>
                  <a:cubicBezTo>
                    <a:pt x="2028" y="312"/>
                    <a:pt x="1992" y="336"/>
                    <a:pt x="1968" y="360"/>
                  </a:cubicBezTo>
                  <a:lnTo>
                    <a:pt x="1956" y="360"/>
                  </a:lnTo>
                  <a:cubicBezTo>
                    <a:pt x="1932" y="348"/>
                    <a:pt x="1897" y="336"/>
                    <a:pt x="1873" y="324"/>
                  </a:cubicBezTo>
                  <a:cubicBezTo>
                    <a:pt x="1932" y="312"/>
                    <a:pt x="2004" y="300"/>
                    <a:pt x="2063" y="300"/>
                  </a:cubicBezTo>
                  <a:close/>
                  <a:moveTo>
                    <a:pt x="1087" y="371"/>
                  </a:moveTo>
                  <a:cubicBezTo>
                    <a:pt x="1075" y="383"/>
                    <a:pt x="1063" y="383"/>
                    <a:pt x="1051" y="395"/>
                  </a:cubicBezTo>
                  <a:lnTo>
                    <a:pt x="1028" y="395"/>
                  </a:lnTo>
                  <a:cubicBezTo>
                    <a:pt x="1039" y="383"/>
                    <a:pt x="1063" y="371"/>
                    <a:pt x="1087" y="371"/>
                  </a:cubicBezTo>
                  <a:close/>
                  <a:moveTo>
                    <a:pt x="2087" y="371"/>
                  </a:moveTo>
                  <a:lnTo>
                    <a:pt x="2063" y="395"/>
                  </a:lnTo>
                  <a:cubicBezTo>
                    <a:pt x="2063" y="395"/>
                    <a:pt x="2052" y="407"/>
                    <a:pt x="2040" y="407"/>
                  </a:cubicBezTo>
                  <a:cubicBezTo>
                    <a:pt x="2052" y="383"/>
                    <a:pt x="2063" y="383"/>
                    <a:pt x="2075" y="371"/>
                  </a:cubicBezTo>
                  <a:close/>
                  <a:moveTo>
                    <a:pt x="1575" y="407"/>
                  </a:moveTo>
                  <a:cubicBezTo>
                    <a:pt x="1671" y="419"/>
                    <a:pt x="1766" y="419"/>
                    <a:pt x="1849" y="419"/>
                  </a:cubicBezTo>
                  <a:lnTo>
                    <a:pt x="1873" y="431"/>
                  </a:lnTo>
                  <a:cubicBezTo>
                    <a:pt x="1837" y="443"/>
                    <a:pt x="1801" y="467"/>
                    <a:pt x="1766" y="490"/>
                  </a:cubicBezTo>
                  <a:cubicBezTo>
                    <a:pt x="1706" y="455"/>
                    <a:pt x="1635" y="431"/>
                    <a:pt x="1575" y="407"/>
                  </a:cubicBezTo>
                  <a:close/>
                  <a:moveTo>
                    <a:pt x="1194" y="360"/>
                  </a:moveTo>
                  <a:cubicBezTo>
                    <a:pt x="1337" y="395"/>
                    <a:pt x="1480" y="431"/>
                    <a:pt x="1611" y="490"/>
                  </a:cubicBezTo>
                  <a:cubicBezTo>
                    <a:pt x="1656" y="510"/>
                    <a:pt x="1661" y="518"/>
                    <a:pt x="1639" y="518"/>
                  </a:cubicBezTo>
                  <a:cubicBezTo>
                    <a:pt x="1571" y="518"/>
                    <a:pt x="1246" y="440"/>
                    <a:pt x="1182" y="431"/>
                  </a:cubicBezTo>
                  <a:cubicBezTo>
                    <a:pt x="1159" y="419"/>
                    <a:pt x="1123" y="419"/>
                    <a:pt x="1099" y="407"/>
                  </a:cubicBezTo>
                  <a:cubicBezTo>
                    <a:pt x="1123" y="395"/>
                    <a:pt x="1159" y="371"/>
                    <a:pt x="1194" y="360"/>
                  </a:cubicBezTo>
                  <a:close/>
                  <a:moveTo>
                    <a:pt x="2706" y="336"/>
                  </a:moveTo>
                  <a:cubicBezTo>
                    <a:pt x="2742" y="360"/>
                    <a:pt x="2790" y="395"/>
                    <a:pt x="2825" y="419"/>
                  </a:cubicBezTo>
                  <a:cubicBezTo>
                    <a:pt x="2837" y="443"/>
                    <a:pt x="2897" y="514"/>
                    <a:pt x="2921" y="550"/>
                  </a:cubicBezTo>
                  <a:lnTo>
                    <a:pt x="2921" y="562"/>
                  </a:lnTo>
                  <a:cubicBezTo>
                    <a:pt x="2873" y="514"/>
                    <a:pt x="2814" y="479"/>
                    <a:pt x="2754" y="443"/>
                  </a:cubicBezTo>
                  <a:cubicBezTo>
                    <a:pt x="2671" y="395"/>
                    <a:pt x="2575" y="371"/>
                    <a:pt x="2492" y="360"/>
                  </a:cubicBezTo>
                  <a:cubicBezTo>
                    <a:pt x="2528" y="360"/>
                    <a:pt x="2552" y="348"/>
                    <a:pt x="2575" y="336"/>
                  </a:cubicBezTo>
                  <a:cubicBezTo>
                    <a:pt x="2623" y="348"/>
                    <a:pt x="2671" y="360"/>
                    <a:pt x="2671" y="360"/>
                  </a:cubicBezTo>
                  <a:cubicBezTo>
                    <a:pt x="2675" y="362"/>
                    <a:pt x="2679" y="363"/>
                    <a:pt x="2683" y="363"/>
                  </a:cubicBezTo>
                  <a:cubicBezTo>
                    <a:pt x="2699" y="363"/>
                    <a:pt x="2706" y="345"/>
                    <a:pt x="2706" y="336"/>
                  </a:cubicBezTo>
                  <a:close/>
                  <a:moveTo>
                    <a:pt x="1528" y="550"/>
                  </a:moveTo>
                  <a:cubicBezTo>
                    <a:pt x="1563" y="562"/>
                    <a:pt x="1599" y="562"/>
                    <a:pt x="1623" y="562"/>
                  </a:cubicBezTo>
                  <a:cubicBezTo>
                    <a:pt x="1623" y="571"/>
                    <a:pt x="1623" y="579"/>
                    <a:pt x="1627" y="583"/>
                  </a:cubicBezTo>
                  <a:lnTo>
                    <a:pt x="1627" y="583"/>
                  </a:lnTo>
                  <a:cubicBezTo>
                    <a:pt x="1594" y="572"/>
                    <a:pt x="1561" y="561"/>
                    <a:pt x="1528" y="550"/>
                  </a:cubicBezTo>
                  <a:close/>
                  <a:moveTo>
                    <a:pt x="2040" y="443"/>
                  </a:moveTo>
                  <a:cubicBezTo>
                    <a:pt x="2016" y="479"/>
                    <a:pt x="2004" y="514"/>
                    <a:pt x="1980" y="538"/>
                  </a:cubicBezTo>
                  <a:cubicBezTo>
                    <a:pt x="1968" y="550"/>
                    <a:pt x="1956" y="562"/>
                    <a:pt x="1956" y="586"/>
                  </a:cubicBezTo>
                  <a:cubicBezTo>
                    <a:pt x="1944" y="574"/>
                    <a:pt x="1944" y="574"/>
                    <a:pt x="1944" y="574"/>
                  </a:cubicBezTo>
                  <a:cubicBezTo>
                    <a:pt x="1956" y="526"/>
                    <a:pt x="1968" y="490"/>
                    <a:pt x="1992" y="455"/>
                  </a:cubicBezTo>
                  <a:cubicBezTo>
                    <a:pt x="2016" y="443"/>
                    <a:pt x="2028" y="443"/>
                    <a:pt x="2040" y="443"/>
                  </a:cubicBezTo>
                  <a:close/>
                  <a:moveTo>
                    <a:pt x="778" y="538"/>
                  </a:moveTo>
                  <a:lnTo>
                    <a:pt x="778" y="538"/>
                  </a:lnTo>
                  <a:cubicBezTo>
                    <a:pt x="766" y="562"/>
                    <a:pt x="742" y="574"/>
                    <a:pt x="730" y="598"/>
                  </a:cubicBezTo>
                  <a:lnTo>
                    <a:pt x="718" y="598"/>
                  </a:lnTo>
                  <a:cubicBezTo>
                    <a:pt x="742" y="574"/>
                    <a:pt x="754" y="562"/>
                    <a:pt x="778" y="538"/>
                  </a:cubicBezTo>
                  <a:close/>
                  <a:moveTo>
                    <a:pt x="2278" y="324"/>
                  </a:moveTo>
                  <a:cubicBezTo>
                    <a:pt x="2290" y="336"/>
                    <a:pt x="2325" y="360"/>
                    <a:pt x="2373" y="360"/>
                  </a:cubicBezTo>
                  <a:cubicBezTo>
                    <a:pt x="2216" y="380"/>
                    <a:pt x="2086" y="466"/>
                    <a:pt x="2033" y="641"/>
                  </a:cubicBezTo>
                  <a:lnTo>
                    <a:pt x="2033" y="641"/>
                  </a:lnTo>
                  <a:cubicBezTo>
                    <a:pt x="2035" y="631"/>
                    <a:pt x="2032" y="620"/>
                    <a:pt x="2023" y="620"/>
                  </a:cubicBezTo>
                  <a:cubicBezTo>
                    <a:pt x="2021" y="620"/>
                    <a:pt x="2018" y="620"/>
                    <a:pt x="2016" y="621"/>
                  </a:cubicBezTo>
                  <a:cubicBezTo>
                    <a:pt x="2004" y="610"/>
                    <a:pt x="2004" y="610"/>
                    <a:pt x="2004" y="610"/>
                  </a:cubicBezTo>
                  <a:cubicBezTo>
                    <a:pt x="2028" y="562"/>
                    <a:pt x="2052" y="514"/>
                    <a:pt x="2075" y="479"/>
                  </a:cubicBezTo>
                  <a:cubicBezTo>
                    <a:pt x="2087" y="455"/>
                    <a:pt x="2099" y="443"/>
                    <a:pt x="2111" y="431"/>
                  </a:cubicBezTo>
                  <a:lnTo>
                    <a:pt x="2135" y="431"/>
                  </a:lnTo>
                  <a:cubicBezTo>
                    <a:pt x="2159" y="419"/>
                    <a:pt x="2159" y="407"/>
                    <a:pt x="2147" y="395"/>
                  </a:cubicBezTo>
                  <a:cubicBezTo>
                    <a:pt x="2182" y="371"/>
                    <a:pt x="2206" y="348"/>
                    <a:pt x="2242" y="324"/>
                  </a:cubicBezTo>
                  <a:close/>
                  <a:moveTo>
                    <a:pt x="825" y="550"/>
                  </a:moveTo>
                  <a:cubicBezTo>
                    <a:pt x="825" y="562"/>
                    <a:pt x="837" y="574"/>
                    <a:pt x="849" y="586"/>
                  </a:cubicBezTo>
                  <a:cubicBezTo>
                    <a:pt x="897" y="598"/>
                    <a:pt x="944" y="621"/>
                    <a:pt x="1004" y="645"/>
                  </a:cubicBezTo>
                  <a:cubicBezTo>
                    <a:pt x="920" y="633"/>
                    <a:pt x="837" y="621"/>
                    <a:pt x="778" y="610"/>
                  </a:cubicBezTo>
                  <a:cubicBezTo>
                    <a:pt x="789" y="586"/>
                    <a:pt x="801" y="574"/>
                    <a:pt x="825" y="550"/>
                  </a:cubicBezTo>
                  <a:close/>
                  <a:moveTo>
                    <a:pt x="968" y="455"/>
                  </a:moveTo>
                  <a:cubicBezTo>
                    <a:pt x="992" y="455"/>
                    <a:pt x="1028" y="467"/>
                    <a:pt x="1063" y="467"/>
                  </a:cubicBezTo>
                  <a:cubicBezTo>
                    <a:pt x="1111" y="490"/>
                    <a:pt x="1194" y="502"/>
                    <a:pt x="1290" y="526"/>
                  </a:cubicBezTo>
                  <a:cubicBezTo>
                    <a:pt x="1489" y="561"/>
                    <a:pt x="1666" y="620"/>
                    <a:pt x="1693" y="679"/>
                  </a:cubicBezTo>
                  <a:lnTo>
                    <a:pt x="1693" y="679"/>
                  </a:lnTo>
                  <a:cubicBezTo>
                    <a:pt x="1656" y="608"/>
                    <a:pt x="1002" y="550"/>
                    <a:pt x="861" y="514"/>
                  </a:cubicBezTo>
                  <a:cubicBezTo>
                    <a:pt x="897" y="490"/>
                    <a:pt x="932" y="467"/>
                    <a:pt x="968" y="455"/>
                  </a:cubicBezTo>
                  <a:close/>
                  <a:moveTo>
                    <a:pt x="1039" y="264"/>
                  </a:moveTo>
                  <a:lnTo>
                    <a:pt x="1039" y="264"/>
                  </a:lnTo>
                  <a:cubicBezTo>
                    <a:pt x="1028" y="276"/>
                    <a:pt x="1016" y="288"/>
                    <a:pt x="1028" y="312"/>
                  </a:cubicBezTo>
                  <a:cubicBezTo>
                    <a:pt x="980" y="324"/>
                    <a:pt x="932" y="348"/>
                    <a:pt x="897" y="371"/>
                  </a:cubicBezTo>
                  <a:cubicBezTo>
                    <a:pt x="885" y="371"/>
                    <a:pt x="873" y="360"/>
                    <a:pt x="873" y="360"/>
                  </a:cubicBezTo>
                  <a:cubicBezTo>
                    <a:pt x="837" y="360"/>
                    <a:pt x="825" y="383"/>
                    <a:pt x="825" y="407"/>
                  </a:cubicBezTo>
                  <a:cubicBezTo>
                    <a:pt x="766" y="443"/>
                    <a:pt x="718" y="490"/>
                    <a:pt x="670" y="550"/>
                  </a:cubicBezTo>
                  <a:cubicBezTo>
                    <a:pt x="623" y="586"/>
                    <a:pt x="563" y="633"/>
                    <a:pt x="516" y="681"/>
                  </a:cubicBezTo>
                  <a:cubicBezTo>
                    <a:pt x="635" y="490"/>
                    <a:pt x="825" y="360"/>
                    <a:pt x="1039" y="264"/>
                  </a:cubicBezTo>
                  <a:close/>
                  <a:moveTo>
                    <a:pt x="1837" y="741"/>
                  </a:moveTo>
                  <a:lnTo>
                    <a:pt x="1837" y="752"/>
                  </a:lnTo>
                  <a:cubicBezTo>
                    <a:pt x="1825" y="752"/>
                    <a:pt x="1813" y="752"/>
                    <a:pt x="1813" y="741"/>
                  </a:cubicBezTo>
                  <a:close/>
                  <a:moveTo>
                    <a:pt x="682" y="645"/>
                  </a:moveTo>
                  <a:cubicBezTo>
                    <a:pt x="647" y="693"/>
                    <a:pt x="623" y="729"/>
                    <a:pt x="599" y="764"/>
                  </a:cubicBezTo>
                  <a:lnTo>
                    <a:pt x="587" y="764"/>
                  </a:lnTo>
                  <a:cubicBezTo>
                    <a:pt x="587" y="764"/>
                    <a:pt x="599" y="752"/>
                    <a:pt x="611" y="741"/>
                  </a:cubicBezTo>
                  <a:cubicBezTo>
                    <a:pt x="623" y="705"/>
                    <a:pt x="647" y="669"/>
                    <a:pt x="682" y="645"/>
                  </a:cubicBezTo>
                  <a:close/>
                  <a:moveTo>
                    <a:pt x="730" y="657"/>
                  </a:moveTo>
                  <a:lnTo>
                    <a:pt x="730" y="669"/>
                  </a:lnTo>
                  <a:cubicBezTo>
                    <a:pt x="813" y="693"/>
                    <a:pt x="909" y="729"/>
                    <a:pt x="992" y="764"/>
                  </a:cubicBezTo>
                  <a:cubicBezTo>
                    <a:pt x="897" y="752"/>
                    <a:pt x="801" y="729"/>
                    <a:pt x="706" y="717"/>
                  </a:cubicBezTo>
                  <a:lnTo>
                    <a:pt x="682" y="717"/>
                  </a:lnTo>
                  <a:cubicBezTo>
                    <a:pt x="706" y="705"/>
                    <a:pt x="718" y="681"/>
                    <a:pt x="730" y="657"/>
                  </a:cubicBezTo>
                  <a:close/>
                  <a:moveTo>
                    <a:pt x="658" y="764"/>
                  </a:moveTo>
                  <a:cubicBezTo>
                    <a:pt x="658" y="764"/>
                    <a:pt x="658" y="764"/>
                    <a:pt x="658" y="776"/>
                  </a:cubicBezTo>
                  <a:cubicBezTo>
                    <a:pt x="670" y="788"/>
                    <a:pt x="670" y="800"/>
                    <a:pt x="682" y="812"/>
                  </a:cubicBezTo>
                  <a:cubicBezTo>
                    <a:pt x="670" y="812"/>
                    <a:pt x="647" y="800"/>
                    <a:pt x="635" y="800"/>
                  </a:cubicBezTo>
                  <a:cubicBezTo>
                    <a:pt x="647" y="788"/>
                    <a:pt x="647" y="776"/>
                    <a:pt x="658" y="764"/>
                  </a:cubicBezTo>
                  <a:close/>
                  <a:moveTo>
                    <a:pt x="2032" y="645"/>
                  </a:moveTo>
                  <a:lnTo>
                    <a:pt x="2032" y="645"/>
                  </a:lnTo>
                  <a:cubicBezTo>
                    <a:pt x="2025" y="667"/>
                    <a:pt x="2020" y="691"/>
                    <a:pt x="2016" y="717"/>
                  </a:cubicBezTo>
                  <a:cubicBezTo>
                    <a:pt x="2004" y="764"/>
                    <a:pt x="2004" y="812"/>
                    <a:pt x="2004" y="848"/>
                  </a:cubicBezTo>
                  <a:cubicBezTo>
                    <a:pt x="1992" y="800"/>
                    <a:pt x="1968" y="741"/>
                    <a:pt x="1956" y="693"/>
                  </a:cubicBezTo>
                  <a:lnTo>
                    <a:pt x="1968" y="669"/>
                  </a:lnTo>
                  <a:cubicBezTo>
                    <a:pt x="1980" y="669"/>
                    <a:pt x="1992" y="669"/>
                    <a:pt x="2016" y="657"/>
                  </a:cubicBezTo>
                  <a:cubicBezTo>
                    <a:pt x="2024" y="657"/>
                    <a:pt x="2029" y="652"/>
                    <a:pt x="2032" y="645"/>
                  </a:cubicBezTo>
                  <a:close/>
                  <a:moveTo>
                    <a:pt x="885" y="824"/>
                  </a:moveTo>
                  <a:cubicBezTo>
                    <a:pt x="932" y="824"/>
                    <a:pt x="992" y="836"/>
                    <a:pt x="1039" y="848"/>
                  </a:cubicBezTo>
                  <a:cubicBezTo>
                    <a:pt x="1016" y="860"/>
                    <a:pt x="992" y="871"/>
                    <a:pt x="968" y="895"/>
                  </a:cubicBezTo>
                  <a:cubicBezTo>
                    <a:pt x="956" y="895"/>
                    <a:pt x="956" y="883"/>
                    <a:pt x="956" y="883"/>
                  </a:cubicBezTo>
                  <a:cubicBezTo>
                    <a:pt x="909" y="871"/>
                    <a:pt x="861" y="871"/>
                    <a:pt x="825" y="871"/>
                  </a:cubicBezTo>
                  <a:cubicBezTo>
                    <a:pt x="813" y="860"/>
                    <a:pt x="801" y="848"/>
                    <a:pt x="778" y="848"/>
                  </a:cubicBezTo>
                  <a:cubicBezTo>
                    <a:pt x="813" y="836"/>
                    <a:pt x="849" y="836"/>
                    <a:pt x="885" y="824"/>
                  </a:cubicBezTo>
                  <a:close/>
                  <a:moveTo>
                    <a:pt x="1849" y="836"/>
                  </a:moveTo>
                  <a:cubicBezTo>
                    <a:pt x="1849" y="860"/>
                    <a:pt x="1849" y="883"/>
                    <a:pt x="1849" y="895"/>
                  </a:cubicBezTo>
                  <a:cubicBezTo>
                    <a:pt x="1754" y="883"/>
                    <a:pt x="1778" y="871"/>
                    <a:pt x="1849" y="836"/>
                  </a:cubicBezTo>
                  <a:close/>
                  <a:moveTo>
                    <a:pt x="730" y="871"/>
                  </a:moveTo>
                  <a:cubicBezTo>
                    <a:pt x="730" y="871"/>
                    <a:pt x="730" y="883"/>
                    <a:pt x="730" y="883"/>
                  </a:cubicBezTo>
                  <a:cubicBezTo>
                    <a:pt x="718" y="895"/>
                    <a:pt x="694" y="907"/>
                    <a:pt x="682" y="919"/>
                  </a:cubicBezTo>
                  <a:cubicBezTo>
                    <a:pt x="694" y="907"/>
                    <a:pt x="706" y="883"/>
                    <a:pt x="730" y="871"/>
                  </a:cubicBezTo>
                  <a:close/>
                  <a:moveTo>
                    <a:pt x="1054" y="938"/>
                  </a:moveTo>
                  <a:cubicBezTo>
                    <a:pt x="1056" y="938"/>
                    <a:pt x="1057" y="938"/>
                    <a:pt x="1058" y="938"/>
                  </a:cubicBezTo>
                  <a:lnTo>
                    <a:pt x="1058" y="938"/>
                  </a:lnTo>
                  <a:cubicBezTo>
                    <a:pt x="1045" y="939"/>
                    <a:pt x="1027" y="947"/>
                    <a:pt x="1004" y="955"/>
                  </a:cubicBezTo>
                  <a:cubicBezTo>
                    <a:pt x="1021" y="946"/>
                    <a:pt x="1037" y="938"/>
                    <a:pt x="1054" y="938"/>
                  </a:cubicBezTo>
                  <a:close/>
                  <a:moveTo>
                    <a:pt x="1218" y="907"/>
                  </a:moveTo>
                  <a:cubicBezTo>
                    <a:pt x="1242" y="907"/>
                    <a:pt x="1266" y="919"/>
                    <a:pt x="1290" y="919"/>
                  </a:cubicBezTo>
                  <a:cubicBezTo>
                    <a:pt x="1230" y="931"/>
                    <a:pt x="1182" y="943"/>
                    <a:pt x="1135" y="967"/>
                  </a:cubicBezTo>
                  <a:cubicBezTo>
                    <a:pt x="1170" y="943"/>
                    <a:pt x="1194" y="919"/>
                    <a:pt x="1218" y="907"/>
                  </a:cubicBezTo>
                  <a:close/>
                  <a:moveTo>
                    <a:pt x="1385" y="717"/>
                  </a:moveTo>
                  <a:lnTo>
                    <a:pt x="1385" y="717"/>
                  </a:lnTo>
                  <a:cubicBezTo>
                    <a:pt x="1492" y="729"/>
                    <a:pt x="1611" y="741"/>
                    <a:pt x="1718" y="741"/>
                  </a:cubicBezTo>
                  <a:lnTo>
                    <a:pt x="1706" y="741"/>
                  </a:lnTo>
                  <a:cubicBezTo>
                    <a:pt x="1694" y="752"/>
                    <a:pt x="1706" y="776"/>
                    <a:pt x="1718" y="776"/>
                  </a:cubicBezTo>
                  <a:cubicBezTo>
                    <a:pt x="1861" y="788"/>
                    <a:pt x="1837" y="812"/>
                    <a:pt x="1647" y="871"/>
                  </a:cubicBezTo>
                  <a:lnTo>
                    <a:pt x="1635" y="871"/>
                  </a:lnTo>
                  <a:cubicBezTo>
                    <a:pt x="1630" y="869"/>
                    <a:pt x="1626" y="868"/>
                    <a:pt x="1623" y="868"/>
                  </a:cubicBezTo>
                  <a:cubicBezTo>
                    <a:pt x="1607" y="868"/>
                    <a:pt x="1601" y="888"/>
                    <a:pt x="1611" y="907"/>
                  </a:cubicBezTo>
                  <a:cubicBezTo>
                    <a:pt x="1647" y="931"/>
                    <a:pt x="1671" y="967"/>
                    <a:pt x="1694" y="991"/>
                  </a:cubicBezTo>
                  <a:cubicBezTo>
                    <a:pt x="1682" y="1014"/>
                    <a:pt x="1682" y="1026"/>
                    <a:pt x="1671" y="1038"/>
                  </a:cubicBezTo>
                  <a:cubicBezTo>
                    <a:pt x="1599" y="991"/>
                    <a:pt x="1516" y="967"/>
                    <a:pt x="1432" y="955"/>
                  </a:cubicBezTo>
                  <a:cubicBezTo>
                    <a:pt x="1444" y="943"/>
                    <a:pt x="1444" y="907"/>
                    <a:pt x="1409" y="907"/>
                  </a:cubicBezTo>
                  <a:cubicBezTo>
                    <a:pt x="1409" y="895"/>
                    <a:pt x="1409" y="871"/>
                    <a:pt x="1385" y="860"/>
                  </a:cubicBezTo>
                  <a:cubicBezTo>
                    <a:pt x="1373" y="860"/>
                    <a:pt x="1337" y="836"/>
                    <a:pt x="1290" y="812"/>
                  </a:cubicBezTo>
                  <a:lnTo>
                    <a:pt x="1290" y="812"/>
                  </a:lnTo>
                  <a:cubicBezTo>
                    <a:pt x="1420" y="848"/>
                    <a:pt x="1540" y="860"/>
                    <a:pt x="1575" y="871"/>
                  </a:cubicBezTo>
                  <a:cubicBezTo>
                    <a:pt x="1623" y="871"/>
                    <a:pt x="1635" y="824"/>
                    <a:pt x="1599" y="800"/>
                  </a:cubicBezTo>
                  <a:cubicBezTo>
                    <a:pt x="1528" y="776"/>
                    <a:pt x="1456" y="741"/>
                    <a:pt x="1385" y="717"/>
                  </a:cubicBezTo>
                  <a:close/>
                  <a:moveTo>
                    <a:pt x="897" y="1086"/>
                  </a:moveTo>
                  <a:cubicBezTo>
                    <a:pt x="897" y="1086"/>
                    <a:pt x="897" y="1098"/>
                    <a:pt x="885" y="1098"/>
                  </a:cubicBezTo>
                  <a:lnTo>
                    <a:pt x="897" y="1086"/>
                  </a:lnTo>
                  <a:close/>
                  <a:moveTo>
                    <a:pt x="2980" y="514"/>
                  </a:moveTo>
                  <a:cubicBezTo>
                    <a:pt x="3004" y="550"/>
                    <a:pt x="3040" y="586"/>
                    <a:pt x="3064" y="621"/>
                  </a:cubicBezTo>
                  <a:lnTo>
                    <a:pt x="3064" y="633"/>
                  </a:lnTo>
                  <a:cubicBezTo>
                    <a:pt x="3171" y="776"/>
                    <a:pt x="3254" y="955"/>
                    <a:pt x="3290" y="1133"/>
                  </a:cubicBezTo>
                  <a:cubicBezTo>
                    <a:pt x="3254" y="1038"/>
                    <a:pt x="3218" y="943"/>
                    <a:pt x="3183" y="907"/>
                  </a:cubicBezTo>
                  <a:cubicBezTo>
                    <a:pt x="3159" y="812"/>
                    <a:pt x="3099" y="729"/>
                    <a:pt x="3028" y="657"/>
                  </a:cubicBezTo>
                  <a:cubicBezTo>
                    <a:pt x="3040" y="645"/>
                    <a:pt x="3052" y="633"/>
                    <a:pt x="3040" y="621"/>
                  </a:cubicBezTo>
                  <a:cubicBezTo>
                    <a:pt x="3016" y="586"/>
                    <a:pt x="3004" y="550"/>
                    <a:pt x="2980" y="514"/>
                  </a:cubicBezTo>
                  <a:close/>
                  <a:moveTo>
                    <a:pt x="1835" y="1072"/>
                  </a:moveTo>
                  <a:cubicBezTo>
                    <a:pt x="1859" y="1072"/>
                    <a:pt x="1891" y="1105"/>
                    <a:pt x="1932" y="1157"/>
                  </a:cubicBezTo>
                  <a:cubicBezTo>
                    <a:pt x="1897" y="1133"/>
                    <a:pt x="1861" y="1098"/>
                    <a:pt x="1825" y="1074"/>
                  </a:cubicBezTo>
                  <a:cubicBezTo>
                    <a:pt x="1828" y="1072"/>
                    <a:pt x="1832" y="1072"/>
                    <a:pt x="1835" y="1072"/>
                  </a:cubicBezTo>
                  <a:close/>
                  <a:moveTo>
                    <a:pt x="432" y="812"/>
                  </a:moveTo>
                  <a:cubicBezTo>
                    <a:pt x="432" y="836"/>
                    <a:pt x="432" y="848"/>
                    <a:pt x="432" y="871"/>
                  </a:cubicBezTo>
                  <a:cubicBezTo>
                    <a:pt x="432" y="895"/>
                    <a:pt x="432" y="919"/>
                    <a:pt x="444" y="943"/>
                  </a:cubicBezTo>
                  <a:cubicBezTo>
                    <a:pt x="432" y="991"/>
                    <a:pt x="420" y="1038"/>
                    <a:pt x="408" y="1098"/>
                  </a:cubicBezTo>
                  <a:cubicBezTo>
                    <a:pt x="408" y="1122"/>
                    <a:pt x="397" y="1145"/>
                    <a:pt x="397" y="1157"/>
                  </a:cubicBezTo>
                  <a:cubicBezTo>
                    <a:pt x="390" y="1154"/>
                    <a:pt x="383" y="1152"/>
                    <a:pt x="376" y="1152"/>
                  </a:cubicBezTo>
                  <a:cubicBezTo>
                    <a:pt x="360" y="1152"/>
                    <a:pt x="345" y="1161"/>
                    <a:pt x="337" y="1169"/>
                  </a:cubicBezTo>
                  <a:cubicBezTo>
                    <a:pt x="349" y="1133"/>
                    <a:pt x="349" y="1086"/>
                    <a:pt x="361" y="1038"/>
                  </a:cubicBezTo>
                  <a:cubicBezTo>
                    <a:pt x="373" y="967"/>
                    <a:pt x="408" y="883"/>
                    <a:pt x="432" y="812"/>
                  </a:cubicBezTo>
                  <a:close/>
                  <a:moveTo>
                    <a:pt x="1909" y="907"/>
                  </a:moveTo>
                  <a:cubicBezTo>
                    <a:pt x="1956" y="1026"/>
                    <a:pt x="2028" y="1145"/>
                    <a:pt x="2075" y="1241"/>
                  </a:cubicBezTo>
                  <a:cubicBezTo>
                    <a:pt x="1980" y="1133"/>
                    <a:pt x="1873" y="1038"/>
                    <a:pt x="1754" y="955"/>
                  </a:cubicBezTo>
                  <a:cubicBezTo>
                    <a:pt x="1762" y="946"/>
                    <a:pt x="1783" y="938"/>
                    <a:pt x="1811" y="938"/>
                  </a:cubicBezTo>
                  <a:cubicBezTo>
                    <a:pt x="1822" y="938"/>
                    <a:pt x="1835" y="939"/>
                    <a:pt x="1849" y="943"/>
                  </a:cubicBezTo>
                  <a:lnTo>
                    <a:pt x="1849" y="955"/>
                  </a:lnTo>
                  <a:cubicBezTo>
                    <a:pt x="1855" y="973"/>
                    <a:pt x="1870" y="982"/>
                    <a:pt x="1883" y="982"/>
                  </a:cubicBezTo>
                  <a:cubicBezTo>
                    <a:pt x="1897" y="982"/>
                    <a:pt x="1909" y="973"/>
                    <a:pt x="1909" y="955"/>
                  </a:cubicBezTo>
                  <a:cubicBezTo>
                    <a:pt x="1909" y="943"/>
                    <a:pt x="1909" y="931"/>
                    <a:pt x="1909" y="907"/>
                  </a:cubicBezTo>
                  <a:close/>
                  <a:moveTo>
                    <a:pt x="3230" y="1050"/>
                  </a:moveTo>
                  <a:cubicBezTo>
                    <a:pt x="3242" y="1074"/>
                    <a:pt x="3254" y="1098"/>
                    <a:pt x="3254" y="1133"/>
                  </a:cubicBezTo>
                  <a:cubicBezTo>
                    <a:pt x="3254" y="1133"/>
                    <a:pt x="3254" y="1145"/>
                    <a:pt x="3266" y="1169"/>
                  </a:cubicBezTo>
                  <a:cubicBezTo>
                    <a:pt x="3254" y="1157"/>
                    <a:pt x="3242" y="1157"/>
                    <a:pt x="3230" y="1157"/>
                  </a:cubicBezTo>
                  <a:lnTo>
                    <a:pt x="3230" y="1169"/>
                  </a:lnTo>
                  <a:cubicBezTo>
                    <a:pt x="3254" y="1181"/>
                    <a:pt x="3266" y="1193"/>
                    <a:pt x="3266" y="1205"/>
                  </a:cubicBezTo>
                  <a:cubicBezTo>
                    <a:pt x="3278" y="1229"/>
                    <a:pt x="3278" y="1252"/>
                    <a:pt x="3278" y="1264"/>
                  </a:cubicBezTo>
                  <a:cubicBezTo>
                    <a:pt x="3278" y="1300"/>
                    <a:pt x="3266" y="1324"/>
                    <a:pt x="3242" y="1348"/>
                  </a:cubicBezTo>
                  <a:cubicBezTo>
                    <a:pt x="3218" y="1348"/>
                    <a:pt x="3206" y="1288"/>
                    <a:pt x="3206" y="1252"/>
                  </a:cubicBezTo>
                  <a:cubicBezTo>
                    <a:pt x="3230" y="1181"/>
                    <a:pt x="3230" y="1122"/>
                    <a:pt x="3230" y="1050"/>
                  </a:cubicBezTo>
                  <a:close/>
                  <a:moveTo>
                    <a:pt x="492" y="1133"/>
                  </a:moveTo>
                  <a:cubicBezTo>
                    <a:pt x="528" y="1217"/>
                    <a:pt x="563" y="1300"/>
                    <a:pt x="599" y="1383"/>
                  </a:cubicBezTo>
                  <a:cubicBezTo>
                    <a:pt x="589" y="1379"/>
                    <a:pt x="579" y="1376"/>
                    <a:pt x="571" y="1376"/>
                  </a:cubicBezTo>
                  <a:cubicBezTo>
                    <a:pt x="559" y="1376"/>
                    <a:pt x="551" y="1381"/>
                    <a:pt x="551" y="1395"/>
                  </a:cubicBezTo>
                  <a:lnTo>
                    <a:pt x="551" y="1407"/>
                  </a:lnTo>
                  <a:cubicBezTo>
                    <a:pt x="539" y="1383"/>
                    <a:pt x="539" y="1372"/>
                    <a:pt x="528" y="1360"/>
                  </a:cubicBezTo>
                  <a:cubicBezTo>
                    <a:pt x="504" y="1264"/>
                    <a:pt x="480" y="1181"/>
                    <a:pt x="492" y="1133"/>
                  </a:cubicBezTo>
                  <a:close/>
                  <a:moveTo>
                    <a:pt x="1813" y="1157"/>
                  </a:moveTo>
                  <a:cubicBezTo>
                    <a:pt x="1885" y="1229"/>
                    <a:pt x="1944" y="1324"/>
                    <a:pt x="1980" y="1431"/>
                  </a:cubicBezTo>
                  <a:cubicBezTo>
                    <a:pt x="1921" y="1395"/>
                    <a:pt x="1873" y="1372"/>
                    <a:pt x="1849" y="1360"/>
                  </a:cubicBezTo>
                  <a:cubicBezTo>
                    <a:pt x="1849" y="1348"/>
                    <a:pt x="1849" y="1336"/>
                    <a:pt x="1837" y="1324"/>
                  </a:cubicBezTo>
                  <a:cubicBezTo>
                    <a:pt x="1825" y="1252"/>
                    <a:pt x="1813" y="1205"/>
                    <a:pt x="1813" y="1169"/>
                  </a:cubicBezTo>
                  <a:lnTo>
                    <a:pt x="1813" y="1157"/>
                  </a:lnTo>
                  <a:close/>
                  <a:moveTo>
                    <a:pt x="1051" y="1050"/>
                  </a:moveTo>
                  <a:cubicBezTo>
                    <a:pt x="992" y="1086"/>
                    <a:pt x="932" y="1133"/>
                    <a:pt x="885" y="1193"/>
                  </a:cubicBezTo>
                  <a:cubicBezTo>
                    <a:pt x="825" y="1264"/>
                    <a:pt x="766" y="1360"/>
                    <a:pt x="742" y="1467"/>
                  </a:cubicBezTo>
                  <a:cubicBezTo>
                    <a:pt x="742" y="1443"/>
                    <a:pt x="742" y="1431"/>
                    <a:pt x="742" y="1419"/>
                  </a:cubicBezTo>
                  <a:lnTo>
                    <a:pt x="742" y="1407"/>
                  </a:lnTo>
                  <a:cubicBezTo>
                    <a:pt x="742" y="1407"/>
                    <a:pt x="754" y="1395"/>
                    <a:pt x="754" y="1383"/>
                  </a:cubicBezTo>
                  <a:cubicBezTo>
                    <a:pt x="789" y="1300"/>
                    <a:pt x="825" y="1217"/>
                    <a:pt x="873" y="1133"/>
                  </a:cubicBezTo>
                  <a:lnTo>
                    <a:pt x="885" y="1133"/>
                  </a:lnTo>
                  <a:cubicBezTo>
                    <a:pt x="920" y="1110"/>
                    <a:pt x="956" y="1086"/>
                    <a:pt x="992" y="1062"/>
                  </a:cubicBezTo>
                  <a:lnTo>
                    <a:pt x="1004" y="1062"/>
                  </a:lnTo>
                  <a:cubicBezTo>
                    <a:pt x="1007" y="1065"/>
                    <a:pt x="1011" y="1067"/>
                    <a:pt x="1014" y="1067"/>
                  </a:cubicBezTo>
                  <a:cubicBezTo>
                    <a:pt x="1023" y="1067"/>
                    <a:pt x="1031" y="1058"/>
                    <a:pt x="1039" y="1050"/>
                  </a:cubicBezTo>
                  <a:close/>
                  <a:moveTo>
                    <a:pt x="2431" y="417"/>
                  </a:moveTo>
                  <a:cubicBezTo>
                    <a:pt x="2554" y="417"/>
                    <a:pt x="2673" y="484"/>
                    <a:pt x="2778" y="550"/>
                  </a:cubicBezTo>
                  <a:cubicBezTo>
                    <a:pt x="2933" y="645"/>
                    <a:pt x="3075" y="788"/>
                    <a:pt x="3123" y="967"/>
                  </a:cubicBezTo>
                  <a:cubicBezTo>
                    <a:pt x="3123" y="1038"/>
                    <a:pt x="3123" y="1122"/>
                    <a:pt x="3135" y="1205"/>
                  </a:cubicBezTo>
                  <a:cubicBezTo>
                    <a:pt x="3123" y="1241"/>
                    <a:pt x="3111" y="1264"/>
                    <a:pt x="3087" y="1300"/>
                  </a:cubicBezTo>
                  <a:cubicBezTo>
                    <a:pt x="3012" y="1423"/>
                    <a:pt x="2918" y="1468"/>
                    <a:pt x="2817" y="1468"/>
                  </a:cubicBezTo>
                  <a:cubicBezTo>
                    <a:pt x="2742" y="1468"/>
                    <a:pt x="2664" y="1443"/>
                    <a:pt x="2587" y="1407"/>
                  </a:cubicBezTo>
                  <a:cubicBezTo>
                    <a:pt x="2611" y="1407"/>
                    <a:pt x="2635" y="1419"/>
                    <a:pt x="2659" y="1419"/>
                  </a:cubicBezTo>
                  <a:cubicBezTo>
                    <a:pt x="2671" y="1419"/>
                    <a:pt x="2683" y="1383"/>
                    <a:pt x="2659" y="1383"/>
                  </a:cubicBezTo>
                  <a:cubicBezTo>
                    <a:pt x="2397" y="1348"/>
                    <a:pt x="2135" y="1181"/>
                    <a:pt x="2075" y="907"/>
                  </a:cubicBezTo>
                  <a:cubicBezTo>
                    <a:pt x="2040" y="717"/>
                    <a:pt x="2135" y="490"/>
                    <a:pt x="2337" y="431"/>
                  </a:cubicBezTo>
                  <a:cubicBezTo>
                    <a:pt x="2369" y="421"/>
                    <a:pt x="2400" y="417"/>
                    <a:pt x="2431" y="417"/>
                  </a:cubicBezTo>
                  <a:close/>
                  <a:moveTo>
                    <a:pt x="3325" y="1050"/>
                  </a:moveTo>
                  <a:cubicBezTo>
                    <a:pt x="3337" y="1074"/>
                    <a:pt x="3349" y="1086"/>
                    <a:pt x="3349" y="1110"/>
                  </a:cubicBezTo>
                  <a:lnTo>
                    <a:pt x="3373" y="1110"/>
                  </a:lnTo>
                  <a:cubicBezTo>
                    <a:pt x="3397" y="1217"/>
                    <a:pt x="3409" y="1312"/>
                    <a:pt x="3409" y="1407"/>
                  </a:cubicBezTo>
                  <a:cubicBezTo>
                    <a:pt x="3409" y="1407"/>
                    <a:pt x="3397" y="1407"/>
                    <a:pt x="3385" y="1419"/>
                  </a:cubicBezTo>
                  <a:cubicBezTo>
                    <a:pt x="3361" y="1443"/>
                    <a:pt x="3337" y="1479"/>
                    <a:pt x="3302" y="1503"/>
                  </a:cubicBezTo>
                  <a:cubicBezTo>
                    <a:pt x="3302" y="1491"/>
                    <a:pt x="3302" y="1491"/>
                    <a:pt x="3302" y="1479"/>
                  </a:cubicBezTo>
                  <a:cubicBezTo>
                    <a:pt x="3314" y="1467"/>
                    <a:pt x="3325" y="1467"/>
                    <a:pt x="3337" y="1455"/>
                  </a:cubicBezTo>
                  <a:cubicBezTo>
                    <a:pt x="3421" y="1372"/>
                    <a:pt x="3349" y="1157"/>
                    <a:pt x="3325" y="1062"/>
                  </a:cubicBezTo>
                  <a:cubicBezTo>
                    <a:pt x="3325" y="1062"/>
                    <a:pt x="3325" y="1062"/>
                    <a:pt x="3325" y="1050"/>
                  </a:cubicBezTo>
                  <a:close/>
                  <a:moveTo>
                    <a:pt x="1775" y="1559"/>
                  </a:moveTo>
                  <a:cubicBezTo>
                    <a:pt x="1779" y="1564"/>
                    <a:pt x="1783" y="1569"/>
                    <a:pt x="1786" y="1574"/>
                  </a:cubicBezTo>
                  <a:lnTo>
                    <a:pt x="1778" y="1574"/>
                  </a:lnTo>
                  <a:cubicBezTo>
                    <a:pt x="1778" y="1566"/>
                    <a:pt x="1778" y="1564"/>
                    <a:pt x="1775" y="1559"/>
                  </a:cubicBezTo>
                  <a:close/>
                  <a:moveTo>
                    <a:pt x="1694" y="1419"/>
                  </a:moveTo>
                  <a:cubicBezTo>
                    <a:pt x="1706" y="1443"/>
                    <a:pt x="1730" y="1479"/>
                    <a:pt x="1742" y="1503"/>
                  </a:cubicBezTo>
                  <a:cubicBezTo>
                    <a:pt x="1730" y="1503"/>
                    <a:pt x="1706" y="1503"/>
                    <a:pt x="1694" y="1526"/>
                  </a:cubicBezTo>
                  <a:cubicBezTo>
                    <a:pt x="1694" y="1550"/>
                    <a:pt x="1682" y="1562"/>
                    <a:pt x="1682" y="1586"/>
                  </a:cubicBezTo>
                  <a:cubicBezTo>
                    <a:pt x="1682" y="1526"/>
                    <a:pt x="1694" y="1467"/>
                    <a:pt x="1694" y="1419"/>
                  </a:cubicBezTo>
                  <a:close/>
                  <a:moveTo>
                    <a:pt x="1799" y="1590"/>
                  </a:moveTo>
                  <a:lnTo>
                    <a:pt x="1799" y="1590"/>
                  </a:lnTo>
                  <a:cubicBezTo>
                    <a:pt x="1807" y="1601"/>
                    <a:pt x="1815" y="1611"/>
                    <a:pt x="1825" y="1622"/>
                  </a:cubicBezTo>
                  <a:cubicBezTo>
                    <a:pt x="1816" y="1613"/>
                    <a:pt x="1808" y="1604"/>
                    <a:pt x="1799" y="1590"/>
                  </a:cubicBezTo>
                  <a:close/>
                  <a:moveTo>
                    <a:pt x="2099" y="1098"/>
                  </a:moveTo>
                  <a:lnTo>
                    <a:pt x="2099" y="1098"/>
                  </a:lnTo>
                  <a:cubicBezTo>
                    <a:pt x="2147" y="1181"/>
                    <a:pt x="2218" y="1241"/>
                    <a:pt x="2302" y="1288"/>
                  </a:cubicBezTo>
                  <a:cubicBezTo>
                    <a:pt x="2302" y="1300"/>
                    <a:pt x="2302" y="1300"/>
                    <a:pt x="2302" y="1300"/>
                  </a:cubicBezTo>
                  <a:cubicBezTo>
                    <a:pt x="2438" y="1430"/>
                    <a:pt x="2637" y="1536"/>
                    <a:pt x="2817" y="1536"/>
                  </a:cubicBezTo>
                  <a:cubicBezTo>
                    <a:pt x="2952" y="1536"/>
                    <a:pt x="3077" y="1477"/>
                    <a:pt x="3159" y="1324"/>
                  </a:cubicBezTo>
                  <a:cubicBezTo>
                    <a:pt x="3171" y="1348"/>
                    <a:pt x="3183" y="1372"/>
                    <a:pt x="3195" y="1383"/>
                  </a:cubicBezTo>
                  <a:cubicBezTo>
                    <a:pt x="3195" y="1395"/>
                    <a:pt x="3195" y="1395"/>
                    <a:pt x="3195" y="1407"/>
                  </a:cubicBezTo>
                  <a:cubicBezTo>
                    <a:pt x="3147" y="1467"/>
                    <a:pt x="3064" y="1514"/>
                    <a:pt x="3028" y="1538"/>
                  </a:cubicBezTo>
                  <a:cubicBezTo>
                    <a:pt x="2956" y="1586"/>
                    <a:pt x="2885" y="1610"/>
                    <a:pt x="2802" y="1622"/>
                  </a:cubicBezTo>
                  <a:cubicBezTo>
                    <a:pt x="2706" y="1586"/>
                    <a:pt x="2611" y="1550"/>
                    <a:pt x="2528" y="1503"/>
                  </a:cubicBezTo>
                  <a:cubicBezTo>
                    <a:pt x="2397" y="1431"/>
                    <a:pt x="2266" y="1348"/>
                    <a:pt x="2147" y="1264"/>
                  </a:cubicBezTo>
                  <a:cubicBezTo>
                    <a:pt x="2147" y="1252"/>
                    <a:pt x="2147" y="1241"/>
                    <a:pt x="2147" y="1229"/>
                  </a:cubicBezTo>
                  <a:cubicBezTo>
                    <a:pt x="2135" y="1193"/>
                    <a:pt x="2111" y="1145"/>
                    <a:pt x="2099" y="1098"/>
                  </a:cubicBezTo>
                  <a:close/>
                  <a:moveTo>
                    <a:pt x="718" y="1586"/>
                  </a:moveTo>
                  <a:cubicBezTo>
                    <a:pt x="718" y="1598"/>
                    <a:pt x="718" y="1610"/>
                    <a:pt x="718" y="1633"/>
                  </a:cubicBezTo>
                  <a:cubicBezTo>
                    <a:pt x="718" y="1610"/>
                    <a:pt x="706" y="1598"/>
                    <a:pt x="706" y="1586"/>
                  </a:cubicBezTo>
                  <a:close/>
                  <a:moveTo>
                    <a:pt x="3230" y="1455"/>
                  </a:moveTo>
                  <a:cubicBezTo>
                    <a:pt x="3242" y="1467"/>
                    <a:pt x="3254" y="1479"/>
                    <a:pt x="3266" y="1479"/>
                  </a:cubicBezTo>
                  <a:cubicBezTo>
                    <a:pt x="3266" y="1503"/>
                    <a:pt x="3266" y="1526"/>
                    <a:pt x="3254" y="1550"/>
                  </a:cubicBezTo>
                  <a:cubicBezTo>
                    <a:pt x="3230" y="1574"/>
                    <a:pt x="3206" y="1598"/>
                    <a:pt x="3171" y="1622"/>
                  </a:cubicBezTo>
                  <a:cubicBezTo>
                    <a:pt x="3099" y="1645"/>
                    <a:pt x="3028" y="1681"/>
                    <a:pt x="2968" y="1717"/>
                  </a:cubicBezTo>
                  <a:lnTo>
                    <a:pt x="2956" y="1717"/>
                  </a:lnTo>
                  <a:cubicBezTo>
                    <a:pt x="2968" y="1717"/>
                    <a:pt x="2968" y="1705"/>
                    <a:pt x="2956" y="1693"/>
                  </a:cubicBezTo>
                  <a:cubicBezTo>
                    <a:pt x="2944" y="1681"/>
                    <a:pt x="2921" y="1669"/>
                    <a:pt x="2897" y="1657"/>
                  </a:cubicBezTo>
                  <a:cubicBezTo>
                    <a:pt x="3016" y="1633"/>
                    <a:pt x="3123" y="1574"/>
                    <a:pt x="3195" y="1491"/>
                  </a:cubicBezTo>
                  <a:cubicBezTo>
                    <a:pt x="3206" y="1479"/>
                    <a:pt x="3218" y="1467"/>
                    <a:pt x="3230" y="1455"/>
                  </a:cubicBezTo>
                  <a:close/>
                  <a:moveTo>
                    <a:pt x="2837" y="1764"/>
                  </a:moveTo>
                  <a:cubicBezTo>
                    <a:pt x="2814" y="1776"/>
                    <a:pt x="2778" y="1788"/>
                    <a:pt x="2754" y="1788"/>
                  </a:cubicBezTo>
                  <a:cubicBezTo>
                    <a:pt x="2742" y="1788"/>
                    <a:pt x="2730" y="1788"/>
                    <a:pt x="2718" y="1776"/>
                  </a:cubicBezTo>
                  <a:cubicBezTo>
                    <a:pt x="2718" y="1776"/>
                    <a:pt x="2730" y="1764"/>
                    <a:pt x="2718" y="1764"/>
                  </a:cubicBezTo>
                  <a:close/>
                  <a:moveTo>
                    <a:pt x="1813" y="1098"/>
                  </a:moveTo>
                  <a:cubicBezTo>
                    <a:pt x="1921" y="1193"/>
                    <a:pt x="2028" y="1288"/>
                    <a:pt x="2135" y="1383"/>
                  </a:cubicBezTo>
                  <a:cubicBezTo>
                    <a:pt x="2140" y="1389"/>
                    <a:pt x="2147" y="1391"/>
                    <a:pt x="2152" y="1391"/>
                  </a:cubicBezTo>
                  <a:cubicBezTo>
                    <a:pt x="2172" y="1391"/>
                    <a:pt x="2189" y="1366"/>
                    <a:pt x="2171" y="1348"/>
                  </a:cubicBezTo>
                  <a:cubicBezTo>
                    <a:pt x="2147" y="1324"/>
                    <a:pt x="2135" y="1300"/>
                    <a:pt x="2111" y="1276"/>
                  </a:cubicBezTo>
                  <a:lnTo>
                    <a:pt x="2111" y="1276"/>
                  </a:lnTo>
                  <a:cubicBezTo>
                    <a:pt x="2278" y="1407"/>
                    <a:pt x="2468" y="1550"/>
                    <a:pt x="2671" y="1645"/>
                  </a:cubicBezTo>
                  <a:cubicBezTo>
                    <a:pt x="2659" y="1645"/>
                    <a:pt x="2659" y="1669"/>
                    <a:pt x="2671" y="1669"/>
                  </a:cubicBezTo>
                  <a:cubicBezTo>
                    <a:pt x="2706" y="1681"/>
                    <a:pt x="2742" y="1681"/>
                    <a:pt x="2766" y="1681"/>
                  </a:cubicBezTo>
                  <a:cubicBezTo>
                    <a:pt x="2825" y="1705"/>
                    <a:pt x="2873" y="1717"/>
                    <a:pt x="2921" y="1729"/>
                  </a:cubicBezTo>
                  <a:cubicBezTo>
                    <a:pt x="2802" y="1729"/>
                    <a:pt x="2683" y="1717"/>
                    <a:pt x="2552" y="1693"/>
                  </a:cubicBezTo>
                  <a:cubicBezTo>
                    <a:pt x="2385" y="1598"/>
                    <a:pt x="2218" y="1503"/>
                    <a:pt x="2052" y="1395"/>
                  </a:cubicBezTo>
                  <a:cubicBezTo>
                    <a:pt x="2049" y="1393"/>
                    <a:pt x="2047" y="1392"/>
                    <a:pt x="2045" y="1392"/>
                  </a:cubicBezTo>
                  <a:cubicBezTo>
                    <a:pt x="2036" y="1392"/>
                    <a:pt x="2030" y="1407"/>
                    <a:pt x="2040" y="1407"/>
                  </a:cubicBezTo>
                  <a:cubicBezTo>
                    <a:pt x="2147" y="1503"/>
                    <a:pt x="2254" y="1586"/>
                    <a:pt x="2373" y="1669"/>
                  </a:cubicBezTo>
                  <a:cubicBezTo>
                    <a:pt x="2373" y="1669"/>
                    <a:pt x="2373" y="1681"/>
                    <a:pt x="2385" y="1681"/>
                  </a:cubicBezTo>
                  <a:cubicBezTo>
                    <a:pt x="2397" y="1693"/>
                    <a:pt x="2409" y="1693"/>
                    <a:pt x="2433" y="1705"/>
                  </a:cubicBezTo>
                  <a:cubicBezTo>
                    <a:pt x="2480" y="1729"/>
                    <a:pt x="2516" y="1753"/>
                    <a:pt x="2563" y="1776"/>
                  </a:cubicBezTo>
                  <a:cubicBezTo>
                    <a:pt x="2563" y="1788"/>
                    <a:pt x="2552" y="1788"/>
                    <a:pt x="2540" y="1788"/>
                  </a:cubicBezTo>
                  <a:cubicBezTo>
                    <a:pt x="2540" y="1788"/>
                    <a:pt x="2528" y="1800"/>
                    <a:pt x="2528" y="1800"/>
                  </a:cubicBezTo>
                  <a:cubicBezTo>
                    <a:pt x="2373" y="1717"/>
                    <a:pt x="2206" y="1633"/>
                    <a:pt x="2028" y="1550"/>
                  </a:cubicBezTo>
                  <a:lnTo>
                    <a:pt x="2040" y="1550"/>
                  </a:lnTo>
                  <a:cubicBezTo>
                    <a:pt x="2052" y="1550"/>
                    <a:pt x="2052" y="1526"/>
                    <a:pt x="2052" y="1514"/>
                  </a:cubicBezTo>
                  <a:cubicBezTo>
                    <a:pt x="2016" y="1348"/>
                    <a:pt x="1932" y="1217"/>
                    <a:pt x="1813" y="1122"/>
                  </a:cubicBezTo>
                  <a:cubicBezTo>
                    <a:pt x="1813" y="1110"/>
                    <a:pt x="1813" y="1110"/>
                    <a:pt x="1813" y="1098"/>
                  </a:cubicBezTo>
                  <a:close/>
                  <a:moveTo>
                    <a:pt x="2861" y="1824"/>
                  </a:moveTo>
                  <a:cubicBezTo>
                    <a:pt x="2849" y="1824"/>
                    <a:pt x="2849" y="1824"/>
                    <a:pt x="2837" y="1836"/>
                  </a:cubicBezTo>
                  <a:cubicBezTo>
                    <a:pt x="2825" y="1836"/>
                    <a:pt x="2825" y="1824"/>
                    <a:pt x="2814" y="1824"/>
                  </a:cubicBezTo>
                  <a:close/>
                  <a:moveTo>
                    <a:pt x="1980" y="1753"/>
                  </a:moveTo>
                  <a:cubicBezTo>
                    <a:pt x="2052" y="1800"/>
                    <a:pt x="2123" y="1836"/>
                    <a:pt x="2194" y="1884"/>
                  </a:cubicBezTo>
                  <a:cubicBezTo>
                    <a:pt x="2123" y="1872"/>
                    <a:pt x="2052" y="1848"/>
                    <a:pt x="1992" y="1824"/>
                  </a:cubicBezTo>
                  <a:cubicBezTo>
                    <a:pt x="1992" y="1812"/>
                    <a:pt x="1992" y="1800"/>
                    <a:pt x="1980" y="1800"/>
                  </a:cubicBezTo>
                  <a:cubicBezTo>
                    <a:pt x="1968" y="1776"/>
                    <a:pt x="1956" y="1764"/>
                    <a:pt x="1944" y="1753"/>
                  </a:cubicBezTo>
                  <a:close/>
                  <a:moveTo>
                    <a:pt x="2611" y="1800"/>
                  </a:moveTo>
                  <a:cubicBezTo>
                    <a:pt x="2659" y="1824"/>
                    <a:pt x="2694" y="1848"/>
                    <a:pt x="2742" y="1872"/>
                  </a:cubicBezTo>
                  <a:lnTo>
                    <a:pt x="2659" y="1872"/>
                  </a:lnTo>
                  <a:lnTo>
                    <a:pt x="2659" y="1884"/>
                  </a:lnTo>
                  <a:cubicBezTo>
                    <a:pt x="2623" y="1860"/>
                    <a:pt x="2587" y="1836"/>
                    <a:pt x="2552" y="1812"/>
                  </a:cubicBezTo>
                  <a:cubicBezTo>
                    <a:pt x="2575" y="1812"/>
                    <a:pt x="2587" y="1812"/>
                    <a:pt x="2611" y="1800"/>
                  </a:cubicBezTo>
                  <a:close/>
                  <a:moveTo>
                    <a:pt x="1730" y="1657"/>
                  </a:moveTo>
                  <a:cubicBezTo>
                    <a:pt x="1742" y="1729"/>
                    <a:pt x="1754" y="1812"/>
                    <a:pt x="1766" y="1884"/>
                  </a:cubicBezTo>
                  <a:cubicBezTo>
                    <a:pt x="1766" y="1890"/>
                    <a:pt x="1770" y="1893"/>
                    <a:pt x="1773" y="1894"/>
                  </a:cubicBezTo>
                  <a:lnTo>
                    <a:pt x="1773" y="1894"/>
                  </a:lnTo>
                  <a:cubicBezTo>
                    <a:pt x="1716" y="1883"/>
                    <a:pt x="1669" y="1871"/>
                    <a:pt x="1623" y="1860"/>
                  </a:cubicBezTo>
                  <a:cubicBezTo>
                    <a:pt x="1659" y="1812"/>
                    <a:pt x="1694" y="1776"/>
                    <a:pt x="1730" y="1717"/>
                  </a:cubicBezTo>
                  <a:cubicBezTo>
                    <a:pt x="1730" y="1705"/>
                    <a:pt x="1730" y="1681"/>
                    <a:pt x="1718" y="1669"/>
                  </a:cubicBezTo>
                  <a:cubicBezTo>
                    <a:pt x="1718" y="1669"/>
                    <a:pt x="1718" y="1669"/>
                    <a:pt x="1730" y="1657"/>
                  </a:cubicBezTo>
                  <a:close/>
                  <a:moveTo>
                    <a:pt x="1849" y="1860"/>
                  </a:moveTo>
                  <a:cubicBezTo>
                    <a:pt x="1897" y="1895"/>
                    <a:pt x="1944" y="1931"/>
                    <a:pt x="1980" y="1955"/>
                  </a:cubicBezTo>
                  <a:cubicBezTo>
                    <a:pt x="1932" y="1943"/>
                    <a:pt x="1873" y="1931"/>
                    <a:pt x="1813" y="1907"/>
                  </a:cubicBezTo>
                  <a:cubicBezTo>
                    <a:pt x="1825" y="1907"/>
                    <a:pt x="1837" y="1895"/>
                    <a:pt x="1849" y="1884"/>
                  </a:cubicBezTo>
                  <a:cubicBezTo>
                    <a:pt x="1849" y="1884"/>
                    <a:pt x="1849" y="1872"/>
                    <a:pt x="1849" y="1860"/>
                  </a:cubicBezTo>
                  <a:close/>
                  <a:moveTo>
                    <a:pt x="1992" y="1872"/>
                  </a:moveTo>
                  <a:lnTo>
                    <a:pt x="1992" y="1872"/>
                  </a:lnTo>
                  <a:cubicBezTo>
                    <a:pt x="2087" y="1907"/>
                    <a:pt x="2182" y="1943"/>
                    <a:pt x="2266" y="1979"/>
                  </a:cubicBezTo>
                  <a:cubicBezTo>
                    <a:pt x="2242" y="1991"/>
                    <a:pt x="2206" y="1991"/>
                    <a:pt x="2182" y="1991"/>
                  </a:cubicBezTo>
                  <a:cubicBezTo>
                    <a:pt x="2123" y="1943"/>
                    <a:pt x="2063" y="1907"/>
                    <a:pt x="1992" y="1872"/>
                  </a:cubicBezTo>
                  <a:close/>
                  <a:moveTo>
                    <a:pt x="1361" y="1055"/>
                  </a:moveTo>
                  <a:cubicBezTo>
                    <a:pt x="1457" y="1055"/>
                    <a:pt x="1550" y="1080"/>
                    <a:pt x="1647" y="1110"/>
                  </a:cubicBezTo>
                  <a:cubicBezTo>
                    <a:pt x="1647" y="1122"/>
                    <a:pt x="1647" y="1145"/>
                    <a:pt x="1647" y="1157"/>
                  </a:cubicBezTo>
                  <a:cubicBezTo>
                    <a:pt x="1635" y="1145"/>
                    <a:pt x="1623" y="1145"/>
                    <a:pt x="1611" y="1133"/>
                  </a:cubicBezTo>
                  <a:cubicBezTo>
                    <a:pt x="1599" y="1133"/>
                    <a:pt x="1587" y="1133"/>
                    <a:pt x="1587" y="1145"/>
                  </a:cubicBezTo>
                  <a:lnTo>
                    <a:pt x="1575" y="1133"/>
                  </a:lnTo>
                  <a:cubicBezTo>
                    <a:pt x="1528" y="1104"/>
                    <a:pt x="1474" y="1089"/>
                    <a:pt x="1420" y="1089"/>
                  </a:cubicBezTo>
                  <a:cubicBezTo>
                    <a:pt x="1367" y="1089"/>
                    <a:pt x="1313" y="1104"/>
                    <a:pt x="1266" y="1133"/>
                  </a:cubicBezTo>
                  <a:cubicBezTo>
                    <a:pt x="1254" y="1145"/>
                    <a:pt x="1266" y="1157"/>
                    <a:pt x="1266" y="1157"/>
                  </a:cubicBezTo>
                  <a:cubicBezTo>
                    <a:pt x="1312" y="1132"/>
                    <a:pt x="1353" y="1121"/>
                    <a:pt x="1390" y="1121"/>
                  </a:cubicBezTo>
                  <a:cubicBezTo>
                    <a:pt x="1545" y="1121"/>
                    <a:pt x="1621" y="1315"/>
                    <a:pt x="1611" y="1479"/>
                  </a:cubicBezTo>
                  <a:cubicBezTo>
                    <a:pt x="1599" y="1586"/>
                    <a:pt x="1575" y="1705"/>
                    <a:pt x="1516" y="1800"/>
                  </a:cubicBezTo>
                  <a:cubicBezTo>
                    <a:pt x="1480" y="1860"/>
                    <a:pt x="1432" y="1907"/>
                    <a:pt x="1373" y="1943"/>
                  </a:cubicBezTo>
                  <a:lnTo>
                    <a:pt x="1349" y="1943"/>
                  </a:lnTo>
                  <a:cubicBezTo>
                    <a:pt x="1349" y="1943"/>
                    <a:pt x="1349" y="1955"/>
                    <a:pt x="1349" y="1955"/>
                  </a:cubicBezTo>
                  <a:cubicBezTo>
                    <a:pt x="1291" y="1984"/>
                    <a:pt x="1229" y="1999"/>
                    <a:pt x="1168" y="1999"/>
                  </a:cubicBezTo>
                  <a:cubicBezTo>
                    <a:pt x="1028" y="1999"/>
                    <a:pt x="895" y="1922"/>
                    <a:pt x="837" y="1764"/>
                  </a:cubicBezTo>
                  <a:cubicBezTo>
                    <a:pt x="730" y="1503"/>
                    <a:pt x="944" y="1181"/>
                    <a:pt x="1182" y="1086"/>
                  </a:cubicBezTo>
                  <a:cubicBezTo>
                    <a:pt x="1245" y="1064"/>
                    <a:pt x="1304" y="1055"/>
                    <a:pt x="1361" y="1055"/>
                  </a:cubicBezTo>
                  <a:close/>
                  <a:moveTo>
                    <a:pt x="1737" y="1914"/>
                  </a:moveTo>
                  <a:cubicBezTo>
                    <a:pt x="1783" y="1914"/>
                    <a:pt x="1893" y="1964"/>
                    <a:pt x="2004" y="2014"/>
                  </a:cubicBezTo>
                  <a:cubicBezTo>
                    <a:pt x="1956" y="2014"/>
                    <a:pt x="1921" y="2014"/>
                    <a:pt x="1909" y="1991"/>
                  </a:cubicBezTo>
                  <a:cubicBezTo>
                    <a:pt x="1903" y="1985"/>
                    <a:pt x="1897" y="1982"/>
                    <a:pt x="1892" y="1982"/>
                  </a:cubicBezTo>
                  <a:cubicBezTo>
                    <a:pt x="1888" y="1982"/>
                    <a:pt x="1885" y="1985"/>
                    <a:pt x="1885" y="1991"/>
                  </a:cubicBezTo>
                  <a:lnTo>
                    <a:pt x="1885" y="2003"/>
                  </a:lnTo>
                  <a:cubicBezTo>
                    <a:pt x="1801" y="1967"/>
                    <a:pt x="1718" y="1919"/>
                    <a:pt x="1718" y="1919"/>
                  </a:cubicBezTo>
                  <a:cubicBezTo>
                    <a:pt x="1722" y="1916"/>
                    <a:pt x="1728" y="1914"/>
                    <a:pt x="1737" y="1914"/>
                  </a:cubicBezTo>
                  <a:close/>
                  <a:moveTo>
                    <a:pt x="1921" y="1514"/>
                  </a:moveTo>
                  <a:lnTo>
                    <a:pt x="1921" y="1514"/>
                  </a:lnTo>
                  <a:cubicBezTo>
                    <a:pt x="2123" y="1622"/>
                    <a:pt x="2313" y="1741"/>
                    <a:pt x="2504" y="1860"/>
                  </a:cubicBezTo>
                  <a:cubicBezTo>
                    <a:pt x="2444" y="1848"/>
                    <a:pt x="2385" y="1824"/>
                    <a:pt x="2325" y="1800"/>
                  </a:cubicBezTo>
                  <a:cubicBezTo>
                    <a:pt x="2313" y="1800"/>
                    <a:pt x="2302" y="1824"/>
                    <a:pt x="2313" y="1836"/>
                  </a:cubicBezTo>
                  <a:cubicBezTo>
                    <a:pt x="2433" y="1895"/>
                    <a:pt x="2552" y="1943"/>
                    <a:pt x="2683" y="1979"/>
                  </a:cubicBezTo>
                  <a:lnTo>
                    <a:pt x="2694" y="1979"/>
                  </a:lnTo>
                  <a:cubicBezTo>
                    <a:pt x="2694" y="1996"/>
                    <a:pt x="2714" y="2007"/>
                    <a:pt x="2733" y="2007"/>
                  </a:cubicBezTo>
                  <a:cubicBezTo>
                    <a:pt x="2740" y="2007"/>
                    <a:pt x="2748" y="2006"/>
                    <a:pt x="2754" y="2003"/>
                  </a:cubicBezTo>
                  <a:cubicBezTo>
                    <a:pt x="2790" y="1991"/>
                    <a:pt x="2837" y="1967"/>
                    <a:pt x="2873" y="1943"/>
                  </a:cubicBezTo>
                  <a:cubicBezTo>
                    <a:pt x="2873" y="1955"/>
                    <a:pt x="2873" y="1967"/>
                    <a:pt x="2873" y="1991"/>
                  </a:cubicBezTo>
                  <a:cubicBezTo>
                    <a:pt x="2861" y="1991"/>
                    <a:pt x="2861" y="1991"/>
                    <a:pt x="2849" y="2003"/>
                  </a:cubicBezTo>
                  <a:cubicBezTo>
                    <a:pt x="2802" y="2003"/>
                    <a:pt x="2742" y="2014"/>
                    <a:pt x="2683" y="2014"/>
                  </a:cubicBezTo>
                  <a:cubicBezTo>
                    <a:pt x="2635" y="2026"/>
                    <a:pt x="2587" y="2026"/>
                    <a:pt x="2540" y="2038"/>
                  </a:cubicBezTo>
                  <a:cubicBezTo>
                    <a:pt x="2552" y="2014"/>
                    <a:pt x="2540" y="1991"/>
                    <a:pt x="2528" y="1979"/>
                  </a:cubicBezTo>
                  <a:cubicBezTo>
                    <a:pt x="2421" y="1919"/>
                    <a:pt x="2302" y="1860"/>
                    <a:pt x="2194" y="1800"/>
                  </a:cubicBezTo>
                  <a:cubicBezTo>
                    <a:pt x="2182" y="1800"/>
                    <a:pt x="2159" y="1788"/>
                    <a:pt x="2135" y="1764"/>
                  </a:cubicBezTo>
                  <a:cubicBezTo>
                    <a:pt x="2135" y="1753"/>
                    <a:pt x="2135" y="1741"/>
                    <a:pt x="2123" y="1741"/>
                  </a:cubicBezTo>
                  <a:lnTo>
                    <a:pt x="2099" y="1657"/>
                  </a:lnTo>
                  <a:cubicBezTo>
                    <a:pt x="2123" y="1657"/>
                    <a:pt x="2123" y="1633"/>
                    <a:pt x="2111" y="1622"/>
                  </a:cubicBezTo>
                  <a:cubicBezTo>
                    <a:pt x="2016" y="1574"/>
                    <a:pt x="2052" y="1586"/>
                    <a:pt x="1932" y="1574"/>
                  </a:cubicBezTo>
                  <a:cubicBezTo>
                    <a:pt x="1932" y="1550"/>
                    <a:pt x="1932" y="1538"/>
                    <a:pt x="1921" y="1514"/>
                  </a:cubicBezTo>
                  <a:close/>
                  <a:moveTo>
                    <a:pt x="337" y="1241"/>
                  </a:moveTo>
                  <a:cubicBezTo>
                    <a:pt x="397" y="1574"/>
                    <a:pt x="528" y="1836"/>
                    <a:pt x="789" y="2050"/>
                  </a:cubicBezTo>
                  <a:cubicBezTo>
                    <a:pt x="516" y="1872"/>
                    <a:pt x="337" y="1586"/>
                    <a:pt x="337" y="1241"/>
                  </a:cubicBezTo>
                  <a:close/>
                  <a:moveTo>
                    <a:pt x="1587" y="1884"/>
                  </a:moveTo>
                  <a:cubicBezTo>
                    <a:pt x="1587" y="1884"/>
                    <a:pt x="1587" y="1884"/>
                    <a:pt x="1599" y="1895"/>
                  </a:cubicBezTo>
                  <a:cubicBezTo>
                    <a:pt x="1671" y="1955"/>
                    <a:pt x="1742" y="2003"/>
                    <a:pt x="1813" y="2050"/>
                  </a:cubicBezTo>
                  <a:lnTo>
                    <a:pt x="1682" y="2050"/>
                  </a:lnTo>
                  <a:cubicBezTo>
                    <a:pt x="1611" y="2026"/>
                    <a:pt x="1540" y="2003"/>
                    <a:pt x="1468" y="1979"/>
                  </a:cubicBezTo>
                  <a:cubicBezTo>
                    <a:pt x="1480" y="1967"/>
                    <a:pt x="1492" y="1955"/>
                    <a:pt x="1504" y="1955"/>
                  </a:cubicBezTo>
                  <a:cubicBezTo>
                    <a:pt x="1528" y="1931"/>
                    <a:pt x="1563" y="1907"/>
                    <a:pt x="1587" y="1884"/>
                  </a:cubicBezTo>
                  <a:close/>
                  <a:moveTo>
                    <a:pt x="1397" y="2038"/>
                  </a:moveTo>
                  <a:lnTo>
                    <a:pt x="1444" y="2050"/>
                  </a:lnTo>
                  <a:cubicBezTo>
                    <a:pt x="1444" y="2050"/>
                    <a:pt x="1432" y="2062"/>
                    <a:pt x="1432" y="2074"/>
                  </a:cubicBezTo>
                  <a:cubicBezTo>
                    <a:pt x="1432" y="2086"/>
                    <a:pt x="1397" y="2098"/>
                    <a:pt x="1349" y="2110"/>
                  </a:cubicBezTo>
                  <a:cubicBezTo>
                    <a:pt x="1349" y="2098"/>
                    <a:pt x="1337" y="2086"/>
                    <a:pt x="1313" y="2086"/>
                  </a:cubicBezTo>
                  <a:lnTo>
                    <a:pt x="1254" y="2086"/>
                  </a:lnTo>
                  <a:cubicBezTo>
                    <a:pt x="1301" y="2086"/>
                    <a:pt x="1361" y="2062"/>
                    <a:pt x="1397" y="2038"/>
                  </a:cubicBezTo>
                  <a:close/>
                  <a:moveTo>
                    <a:pt x="2171" y="2098"/>
                  </a:moveTo>
                  <a:lnTo>
                    <a:pt x="2194" y="2110"/>
                  </a:lnTo>
                  <a:lnTo>
                    <a:pt x="2123" y="2110"/>
                  </a:lnTo>
                  <a:cubicBezTo>
                    <a:pt x="2147" y="2098"/>
                    <a:pt x="2159" y="2098"/>
                    <a:pt x="2171" y="2098"/>
                  </a:cubicBezTo>
                  <a:close/>
                  <a:moveTo>
                    <a:pt x="3397" y="1443"/>
                  </a:moveTo>
                  <a:lnTo>
                    <a:pt x="3397" y="1443"/>
                  </a:lnTo>
                  <a:cubicBezTo>
                    <a:pt x="3373" y="1633"/>
                    <a:pt x="3254" y="1800"/>
                    <a:pt x="3016" y="1895"/>
                  </a:cubicBezTo>
                  <a:cubicBezTo>
                    <a:pt x="2992" y="1907"/>
                    <a:pt x="2980" y="1919"/>
                    <a:pt x="2992" y="1943"/>
                  </a:cubicBezTo>
                  <a:cubicBezTo>
                    <a:pt x="3164" y="2136"/>
                    <a:pt x="3152" y="2232"/>
                    <a:pt x="2948" y="2232"/>
                  </a:cubicBezTo>
                  <a:cubicBezTo>
                    <a:pt x="2925" y="2232"/>
                    <a:pt x="2900" y="2231"/>
                    <a:pt x="2873" y="2229"/>
                  </a:cubicBezTo>
                  <a:cubicBezTo>
                    <a:pt x="2799" y="2282"/>
                    <a:pt x="2741" y="2309"/>
                    <a:pt x="2699" y="2309"/>
                  </a:cubicBezTo>
                  <a:cubicBezTo>
                    <a:pt x="2646" y="2309"/>
                    <a:pt x="2618" y="2267"/>
                    <a:pt x="2611" y="2181"/>
                  </a:cubicBezTo>
                  <a:cubicBezTo>
                    <a:pt x="2754" y="2181"/>
                    <a:pt x="2909" y="2134"/>
                    <a:pt x="3040" y="2098"/>
                  </a:cubicBezTo>
                  <a:cubicBezTo>
                    <a:pt x="3064" y="2098"/>
                    <a:pt x="3052" y="2074"/>
                    <a:pt x="3040" y="2074"/>
                  </a:cubicBezTo>
                  <a:cubicBezTo>
                    <a:pt x="2944" y="2098"/>
                    <a:pt x="2849" y="2110"/>
                    <a:pt x="2766" y="2122"/>
                  </a:cubicBezTo>
                  <a:cubicBezTo>
                    <a:pt x="2694" y="2122"/>
                    <a:pt x="2623" y="2122"/>
                    <a:pt x="2552" y="2145"/>
                  </a:cubicBezTo>
                  <a:cubicBezTo>
                    <a:pt x="2540" y="2145"/>
                    <a:pt x="2540" y="2169"/>
                    <a:pt x="2552" y="2169"/>
                  </a:cubicBezTo>
                  <a:cubicBezTo>
                    <a:pt x="2504" y="2181"/>
                    <a:pt x="2492" y="2205"/>
                    <a:pt x="2480" y="2229"/>
                  </a:cubicBezTo>
                  <a:lnTo>
                    <a:pt x="2147" y="2229"/>
                  </a:lnTo>
                  <a:cubicBezTo>
                    <a:pt x="2230" y="2181"/>
                    <a:pt x="2325" y="2157"/>
                    <a:pt x="2421" y="2145"/>
                  </a:cubicBezTo>
                  <a:cubicBezTo>
                    <a:pt x="2456" y="2145"/>
                    <a:pt x="2456" y="2086"/>
                    <a:pt x="2421" y="2086"/>
                  </a:cubicBezTo>
                  <a:cubicBezTo>
                    <a:pt x="2361" y="2098"/>
                    <a:pt x="2313" y="2098"/>
                    <a:pt x="2254" y="2110"/>
                  </a:cubicBezTo>
                  <a:cubicBezTo>
                    <a:pt x="2266" y="2086"/>
                    <a:pt x="2278" y="2062"/>
                    <a:pt x="2242" y="2038"/>
                  </a:cubicBezTo>
                  <a:cubicBezTo>
                    <a:pt x="2278" y="2026"/>
                    <a:pt x="2325" y="2026"/>
                    <a:pt x="2361" y="2014"/>
                  </a:cubicBezTo>
                  <a:cubicBezTo>
                    <a:pt x="2397" y="2026"/>
                    <a:pt x="2433" y="2038"/>
                    <a:pt x="2468" y="2062"/>
                  </a:cubicBezTo>
                  <a:lnTo>
                    <a:pt x="2444" y="2062"/>
                  </a:lnTo>
                  <a:cubicBezTo>
                    <a:pt x="2433" y="2074"/>
                    <a:pt x="2433" y="2086"/>
                    <a:pt x="2444" y="2086"/>
                  </a:cubicBezTo>
                  <a:cubicBezTo>
                    <a:pt x="2460" y="2088"/>
                    <a:pt x="2476" y="2089"/>
                    <a:pt x="2492" y="2089"/>
                  </a:cubicBezTo>
                  <a:cubicBezTo>
                    <a:pt x="2560" y="2089"/>
                    <a:pt x="2627" y="2072"/>
                    <a:pt x="2694" y="2062"/>
                  </a:cubicBezTo>
                  <a:cubicBezTo>
                    <a:pt x="2742" y="2050"/>
                    <a:pt x="2802" y="2038"/>
                    <a:pt x="2861" y="2026"/>
                  </a:cubicBezTo>
                  <a:cubicBezTo>
                    <a:pt x="2871" y="2040"/>
                    <a:pt x="2884" y="2047"/>
                    <a:pt x="2898" y="2047"/>
                  </a:cubicBezTo>
                  <a:cubicBezTo>
                    <a:pt x="2919" y="2047"/>
                    <a:pt x="2942" y="2031"/>
                    <a:pt x="2956" y="2003"/>
                  </a:cubicBezTo>
                  <a:lnTo>
                    <a:pt x="3004" y="2003"/>
                  </a:lnTo>
                  <a:cubicBezTo>
                    <a:pt x="3016" y="1991"/>
                    <a:pt x="3016" y="1967"/>
                    <a:pt x="3004" y="1967"/>
                  </a:cubicBezTo>
                  <a:lnTo>
                    <a:pt x="2968" y="1979"/>
                  </a:lnTo>
                  <a:cubicBezTo>
                    <a:pt x="2980" y="1955"/>
                    <a:pt x="2968" y="1931"/>
                    <a:pt x="2956" y="1907"/>
                  </a:cubicBezTo>
                  <a:cubicBezTo>
                    <a:pt x="2956" y="1895"/>
                    <a:pt x="2956" y="1895"/>
                    <a:pt x="2944" y="1895"/>
                  </a:cubicBezTo>
                  <a:cubicBezTo>
                    <a:pt x="3064" y="1824"/>
                    <a:pt x="3171" y="1741"/>
                    <a:pt x="3278" y="1645"/>
                  </a:cubicBezTo>
                  <a:cubicBezTo>
                    <a:pt x="3290" y="1633"/>
                    <a:pt x="3290" y="1622"/>
                    <a:pt x="3278" y="1610"/>
                  </a:cubicBezTo>
                  <a:cubicBezTo>
                    <a:pt x="3278" y="1598"/>
                    <a:pt x="3278" y="1598"/>
                    <a:pt x="3290" y="1586"/>
                  </a:cubicBezTo>
                  <a:cubicBezTo>
                    <a:pt x="3325" y="1538"/>
                    <a:pt x="3373" y="1491"/>
                    <a:pt x="3397" y="1443"/>
                  </a:cubicBezTo>
                  <a:close/>
                  <a:moveTo>
                    <a:pt x="2468" y="2276"/>
                  </a:moveTo>
                  <a:cubicBezTo>
                    <a:pt x="2456" y="2288"/>
                    <a:pt x="2444" y="2312"/>
                    <a:pt x="2433" y="2348"/>
                  </a:cubicBezTo>
                  <a:cubicBezTo>
                    <a:pt x="2433" y="2336"/>
                    <a:pt x="2421" y="2324"/>
                    <a:pt x="2409" y="2324"/>
                  </a:cubicBezTo>
                  <a:lnTo>
                    <a:pt x="2218" y="2324"/>
                  </a:lnTo>
                  <a:cubicBezTo>
                    <a:pt x="2254" y="2312"/>
                    <a:pt x="2290" y="2300"/>
                    <a:pt x="2325" y="2300"/>
                  </a:cubicBezTo>
                  <a:cubicBezTo>
                    <a:pt x="2373" y="2288"/>
                    <a:pt x="2421" y="2288"/>
                    <a:pt x="2468" y="2276"/>
                  </a:cubicBezTo>
                  <a:close/>
                  <a:moveTo>
                    <a:pt x="2409" y="2372"/>
                  </a:moveTo>
                  <a:cubicBezTo>
                    <a:pt x="2397" y="2395"/>
                    <a:pt x="2385" y="2407"/>
                    <a:pt x="2373" y="2419"/>
                  </a:cubicBezTo>
                  <a:cubicBezTo>
                    <a:pt x="2373" y="2419"/>
                    <a:pt x="2373" y="2407"/>
                    <a:pt x="2361" y="2407"/>
                  </a:cubicBezTo>
                  <a:lnTo>
                    <a:pt x="2302" y="2407"/>
                  </a:lnTo>
                  <a:cubicBezTo>
                    <a:pt x="2337" y="2395"/>
                    <a:pt x="2373" y="2384"/>
                    <a:pt x="2409" y="2372"/>
                  </a:cubicBezTo>
                  <a:close/>
                  <a:moveTo>
                    <a:pt x="2087" y="2050"/>
                  </a:moveTo>
                  <a:cubicBezTo>
                    <a:pt x="2099" y="2062"/>
                    <a:pt x="2111" y="2062"/>
                    <a:pt x="2135" y="2074"/>
                  </a:cubicBezTo>
                  <a:cubicBezTo>
                    <a:pt x="2087" y="2074"/>
                    <a:pt x="2052" y="2086"/>
                    <a:pt x="2004" y="2098"/>
                  </a:cubicBezTo>
                  <a:cubicBezTo>
                    <a:pt x="1980" y="2110"/>
                    <a:pt x="1980" y="2157"/>
                    <a:pt x="2016" y="2157"/>
                  </a:cubicBezTo>
                  <a:lnTo>
                    <a:pt x="2111" y="2157"/>
                  </a:lnTo>
                  <a:cubicBezTo>
                    <a:pt x="2075" y="2181"/>
                    <a:pt x="2040" y="2193"/>
                    <a:pt x="2004" y="2217"/>
                  </a:cubicBezTo>
                  <a:cubicBezTo>
                    <a:pt x="1968" y="2241"/>
                    <a:pt x="1980" y="2288"/>
                    <a:pt x="2016" y="2288"/>
                  </a:cubicBezTo>
                  <a:cubicBezTo>
                    <a:pt x="2052" y="2288"/>
                    <a:pt x="2087" y="2300"/>
                    <a:pt x="2123" y="2300"/>
                  </a:cubicBezTo>
                  <a:lnTo>
                    <a:pt x="2040" y="2324"/>
                  </a:lnTo>
                  <a:cubicBezTo>
                    <a:pt x="2004" y="2324"/>
                    <a:pt x="2016" y="2384"/>
                    <a:pt x="2052" y="2384"/>
                  </a:cubicBezTo>
                  <a:cubicBezTo>
                    <a:pt x="2111" y="2384"/>
                    <a:pt x="2171" y="2372"/>
                    <a:pt x="2230" y="2372"/>
                  </a:cubicBezTo>
                  <a:cubicBezTo>
                    <a:pt x="2182" y="2384"/>
                    <a:pt x="2135" y="2395"/>
                    <a:pt x="2099" y="2407"/>
                  </a:cubicBezTo>
                  <a:cubicBezTo>
                    <a:pt x="2087" y="2419"/>
                    <a:pt x="2075" y="2419"/>
                    <a:pt x="2075" y="2431"/>
                  </a:cubicBezTo>
                  <a:cubicBezTo>
                    <a:pt x="2016" y="2384"/>
                    <a:pt x="1956" y="2312"/>
                    <a:pt x="1885" y="2264"/>
                  </a:cubicBezTo>
                  <a:cubicBezTo>
                    <a:pt x="1882" y="2261"/>
                    <a:pt x="1877" y="2260"/>
                    <a:pt x="1871" y="2260"/>
                  </a:cubicBezTo>
                  <a:cubicBezTo>
                    <a:pt x="1856" y="2260"/>
                    <a:pt x="1837" y="2271"/>
                    <a:pt x="1837" y="2288"/>
                  </a:cubicBezTo>
                  <a:lnTo>
                    <a:pt x="1837" y="2300"/>
                  </a:lnTo>
                  <a:cubicBezTo>
                    <a:pt x="1766" y="2288"/>
                    <a:pt x="1694" y="2276"/>
                    <a:pt x="1623" y="2264"/>
                  </a:cubicBezTo>
                  <a:cubicBezTo>
                    <a:pt x="1706" y="2241"/>
                    <a:pt x="1790" y="2229"/>
                    <a:pt x="1873" y="2229"/>
                  </a:cubicBezTo>
                  <a:cubicBezTo>
                    <a:pt x="1909" y="2229"/>
                    <a:pt x="1921" y="2169"/>
                    <a:pt x="1873" y="2157"/>
                  </a:cubicBezTo>
                  <a:cubicBezTo>
                    <a:pt x="1825" y="2145"/>
                    <a:pt x="1778" y="2145"/>
                    <a:pt x="1718" y="2134"/>
                  </a:cubicBezTo>
                  <a:cubicBezTo>
                    <a:pt x="1730" y="2134"/>
                    <a:pt x="1742" y="2110"/>
                    <a:pt x="1742" y="2098"/>
                  </a:cubicBezTo>
                  <a:cubicBezTo>
                    <a:pt x="1825" y="2110"/>
                    <a:pt x="1897" y="2122"/>
                    <a:pt x="1956" y="2122"/>
                  </a:cubicBezTo>
                  <a:cubicBezTo>
                    <a:pt x="1992" y="2122"/>
                    <a:pt x="2004" y="2074"/>
                    <a:pt x="1980" y="2050"/>
                  </a:cubicBezTo>
                  <a:close/>
                  <a:moveTo>
                    <a:pt x="1849" y="2372"/>
                  </a:moveTo>
                  <a:cubicBezTo>
                    <a:pt x="1849" y="2407"/>
                    <a:pt x="1849" y="2443"/>
                    <a:pt x="1861" y="2479"/>
                  </a:cubicBezTo>
                  <a:cubicBezTo>
                    <a:pt x="1813" y="2479"/>
                    <a:pt x="1778" y="2491"/>
                    <a:pt x="1730" y="2491"/>
                  </a:cubicBezTo>
                  <a:cubicBezTo>
                    <a:pt x="1754" y="2479"/>
                    <a:pt x="1766" y="2479"/>
                    <a:pt x="1790" y="2479"/>
                  </a:cubicBezTo>
                  <a:cubicBezTo>
                    <a:pt x="1825" y="2467"/>
                    <a:pt x="1813" y="2419"/>
                    <a:pt x="1790" y="2419"/>
                  </a:cubicBezTo>
                  <a:cubicBezTo>
                    <a:pt x="1730" y="2407"/>
                    <a:pt x="1694" y="2407"/>
                    <a:pt x="1647" y="2395"/>
                  </a:cubicBezTo>
                  <a:lnTo>
                    <a:pt x="1647" y="2384"/>
                  </a:lnTo>
                  <a:cubicBezTo>
                    <a:pt x="1718" y="2372"/>
                    <a:pt x="1778" y="2372"/>
                    <a:pt x="1849" y="2372"/>
                  </a:cubicBezTo>
                  <a:close/>
                  <a:moveTo>
                    <a:pt x="885" y="2074"/>
                  </a:moveTo>
                  <a:cubicBezTo>
                    <a:pt x="979" y="2140"/>
                    <a:pt x="1089" y="2176"/>
                    <a:pt x="1196" y="2176"/>
                  </a:cubicBezTo>
                  <a:cubicBezTo>
                    <a:pt x="1224" y="2176"/>
                    <a:pt x="1251" y="2174"/>
                    <a:pt x="1278" y="2169"/>
                  </a:cubicBezTo>
                  <a:cubicBezTo>
                    <a:pt x="1325" y="2175"/>
                    <a:pt x="1370" y="2178"/>
                    <a:pt x="1415" y="2178"/>
                  </a:cubicBezTo>
                  <a:cubicBezTo>
                    <a:pt x="1459" y="2178"/>
                    <a:pt x="1504" y="2175"/>
                    <a:pt x="1551" y="2169"/>
                  </a:cubicBezTo>
                  <a:cubicBezTo>
                    <a:pt x="1587" y="2169"/>
                    <a:pt x="1611" y="2181"/>
                    <a:pt x="1647" y="2181"/>
                  </a:cubicBezTo>
                  <a:cubicBezTo>
                    <a:pt x="1587" y="2193"/>
                    <a:pt x="1540" y="2205"/>
                    <a:pt x="1480" y="2229"/>
                  </a:cubicBezTo>
                  <a:cubicBezTo>
                    <a:pt x="1444" y="2229"/>
                    <a:pt x="1444" y="2276"/>
                    <a:pt x="1480" y="2288"/>
                  </a:cubicBezTo>
                  <a:cubicBezTo>
                    <a:pt x="1528" y="2312"/>
                    <a:pt x="1563" y="2324"/>
                    <a:pt x="1611" y="2336"/>
                  </a:cubicBezTo>
                  <a:cubicBezTo>
                    <a:pt x="1587" y="2336"/>
                    <a:pt x="1563" y="2348"/>
                    <a:pt x="1540" y="2348"/>
                  </a:cubicBezTo>
                  <a:cubicBezTo>
                    <a:pt x="1504" y="2360"/>
                    <a:pt x="1504" y="2395"/>
                    <a:pt x="1528" y="2407"/>
                  </a:cubicBezTo>
                  <a:cubicBezTo>
                    <a:pt x="1563" y="2431"/>
                    <a:pt x="1611" y="2443"/>
                    <a:pt x="1659" y="2455"/>
                  </a:cubicBezTo>
                  <a:cubicBezTo>
                    <a:pt x="1635" y="2467"/>
                    <a:pt x="1611" y="2479"/>
                    <a:pt x="1587" y="2503"/>
                  </a:cubicBezTo>
                  <a:cubicBezTo>
                    <a:pt x="1504" y="2455"/>
                    <a:pt x="1444" y="2384"/>
                    <a:pt x="1432" y="2264"/>
                  </a:cubicBezTo>
                  <a:cubicBezTo>
                    <a:pt x="1432" y="2250"/>
                    <a:pt x="1422" y="2243"/>
                    <a:pt x="1410" y="2243"/>
                  </a:cubicBezTo>
                  <a:cubicBezTo>
                    <a:pt x="1393" y="2243"/>
                    <a:pt x="1373" y="2256"/>
                    <a:pt x="1373" y="2276"/>
                  </a:cubicBezTo>
                  <a:cubicBezTo>
                    <a:pt x="1182" y="2241"/>
                    <a:pt x="1004" y="2181"/>
                    <a:pt x="849" y="2086"/>
                  </a:cubicBezTo>
                  <a:cubicBezTo>
                    <a:pt x="861" y="2086"/>
                    <a:pt x="873" y="2086"/>
                    <a:pt x="885" y="2074"/>
                  </a:cubicBezTo>
                  <a:close/>
                  <a:moveTo>
                    <a:pt x="2361" y="2431"/>
                  </a:moveTo>
                  <a:cubicBezTo>
                    <a:pt x="2313" y="2485"/>
                    <a:pt x="2269" y="2506"/>
                    <a:pt x="2226" y="2506"/>
                  </a:cubicBezTo>
                  <a:cubicBezTo>
                    <a:pt x="2182" y="2506"/>
                    <a:pt x="2141" y="2485"/>
                    <a:pt x="2099" y="2455"/>
                  </a:cubicBezTo>
                  <a:lnTo>
                    <a:pt x="2111" y="2455"/>
                  </a:lnTo>
                  <a:cubicBezTo>
                    <a:pt x="2194" y="2443"/>
                    <a:pt x="2278" y="2443"/>
                    <a:pt x="2361" y="2431"/>
                  </a:cubicBezTo>
                  <a:close/>
                  <a:moveTo>
                    <a:pt x="1822" y="0"/>
                  </a:moveTo>
                  <a:cubicBezTo>
                    <a:pt x="1608" y="0"/>
                    <a:pt x="1394" y="32"/>
                    <a:pt x="1194" y="98"/>
                  </a:cubicBezTo>
                  <a:lnTo>
                    <a:pt x="1170" y="98"/>
                  </a:lnTo>
                  <a:cubicBezTo>
                    <a:pt x="1168" y="95"/>
                    <a:pt x="1166" y="94"/>
                    <a:pt x="1164" y="94"/>
                  </a:cubicBezTo>
                  <a:cubicBezTo>
                    <a:pt x="1154" y="94"/>
                    <a:pt x="1147" y="112"/>
                    <a:pt x="1147" y="121"/>
                  </a:cubicBezTo>
                  <a:cubicBezTo>
                    <a:pt x="885" y="217"/>
                    <a:pt x="670" y="360"/>
                    <a:pt x="504" y="574"/>
                  </a:cubicBezTo>
                  <a:cubicBezTo>
                    <a:pt x="0" y="1253"/>
                    <a:pt x="464" y="2301"/>
                    <a:pt x="1329" y="2301"/>
                  </a:cubicBezTo>
                  <a:cubicBezTo>
                    <a:pt x="1344" y="2301"/>
                    <a:pt x="1358" y="2301"/>
                    <a:pt x="1373" y="2300"/>
                  </a:cubicBezTo>
                  <a:cubicBezTo>
                    <a:pt x="1411" y="2433"/>
                    <a:pt x="1593" y="2825"/>
                    <a:pt x="1781" y="2825"/>
                  </a:cubicBezTo>
                  <a:cubicBezTo>
                    <a:pt x="1828" y="2825"/>
                    <a:pt x="1875" y="2801"/>
                    <a:pt x="1921" y="2741"/>
                  </a:cubicBezTo>
                  <a:cubicBezTo>
                    <a:pt x="1968" y="2693"/>
                    <a:pt x="1921" y="2586"/>
                    <a:pt x="1921" y="2515"/>
                  </a:cubicBezTo>
                  <a:cubicBezTo>
                    <a:pt x="1932" y="2503"/>
                    <a:pt x="1932" y="2491"/>
                    <a:pt x="1921" y="2479"/>
                  </a:cubicBezTo>
                  <a:cubicBezTo>
                    <a:pt x="1921" y="2479"/>
                    <a:pt x="1921" y="2479"/>
                    <a:pt x="1921" y="2467"/>
                  </a:cubicBezTo>
                  <a:cubicBezTo>
                    <a:pt x="1933" y="2438"/>
                    <a:pt x="1946" y="2427"/>
                    <a:pt x="1959" y="2427"/>
                  </a:cubicBezTo>
                  <a:cubicBezTo>
                    <a:pt x="2006" y="2427"/>
                    <a:pt x="2055" y="2578"/>
                    <a:pt x="2111" y="2634"/>
                  </a:cubicBezTo>
                  <a:cubicBezTo>
                    <a:pt x="2169" y="2692"/>
                    <a:pt x="2251" y="2765"/>
                    <a:pt x="2343" y="2765"/>
                  </a:cubicBezTo>
                  <a:cubicBezTo>
                    <a:pt x="2365" y="2765"/>
                    <a:pt x="2386" y="2762"/>
                    <a:pt x="2409" y="2753"/>
                  </a:cubicBezTo>
                  <a:cubicBezTo>
                    <a:pt x="2516" y="2717"/>
                    <a:pt x="2504" y="2681"/>
                    <a:pt x="2528" y="2598"/>
                  </a:cubicBezTo>
                  <a:cubicBezTo>
                    <a:pt x="2575" y="2467"/>
                    <a:pt x="2492" y="2586"/>
                    <a:pt x="2563" y="2407"/>
                  </a:cubicBezTo>
                  <a:cubicBezTo>
                    <a:pt x="2587" y="2360"/>
                    <a:pt x="2599" y="2324"/>
                    <a:pt x="2599" y="2312"/>
                  </a:cubicBezTo>
                  <a:cubicBezTo>
                    <a:pt x="2599" y="2324"/>
                    <a:pt x="2599" y="2372"/>
                    <a:pt x="2623" y="2395"/>
                  </a:cubicBezTo>
                  <a:cubicBezTo>
                    <a:pt x="2659" y="2431"/>
                    <a:pt x="2671" y="2503"/>
                    <a:pt x="2706" y="2538"/>
                  </a:cubicBezTo>
                  <a:cubicBezTo>
                    <a:pt x="2771" y="2599"/>
                    <a:pt x="2841" y="2626"/>
                    <a:pt x="2908" y="2626"/>
                  </a:cubicBezTo>
                  <a:cubicBezTo>
                    <a:pt x="3050" y="2626"/>
                    <a:pt x="3174" y="2503"/>
                    <a:pt x="3183" y="2324"/>
                  </a:cubicBezTo>
                  <a:cubicBezTo>
                    <a:pt x="3195" y="2181"/>
                    <a:pt x="3064" y="2050"/>
                    <a:pt x="3135" y="1919"/>
                  </a:cubicBezTo>
                  <a:cubicBezTo>
                    <a:pt x="3218" y="1776"/>
                    <a:pt x="3361" y="1741"/>
                    <a:pt x="3433" y="1562"/>
                  </a:cubicBezTo>
                  <a:cubicBezTo>
                    <a:pt x="3576" y="1145"/>
                    <a:pt x="3314" y="681"/>
                    <a:pt x="3016" y="407"/>
                  </a:cubicBezTo>
                  <a:cubicBezTo>
                    <a:pt x="2717" y="141"/>
                    <a:pt x="2271" y="0"/>
                    <a:pt x="1822"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3449225" y="1604500"/>
              <a:ext cx="9250" cy="2350"/>
            </a:xfrm>
            <a:custGeom>
              <a:rect b="b" l="l" r="r" t="t"/>
              <a:pathLst>
                <a:path extrusionOk="0" h="94" w="370">
                  <a:moveTo>
                    <a:pt x="358" y="0"/>
                  </a:moveTo>
                  <a:cubicBezTo>
                    <a:pt x="298" y="0"/>
                    <a:pt x="239" y="12"/>
                    <a:pt x="179" y="24"/>
                  </a:cubicBezTo>
                  <a:cubicBezTo>
                    <a:pt x="132" y="36"/>
                    <a:pt x="60" y="36"/>
                    <a:pt x="13" y="72"/>
                  </a:cubicBezTo>
                  <a:cubicBezTo>
                    <a:pt x="1" y="72"/>
                    <a:pt x="1" y="84"/>
                    <a:pt x="13" y="84"/>
                  </a:cubicBezTo>
                  <a:cubicBezTo>
                    <a:pt x="31" y="91"/>
                    <a:pt x="49" y="94"/>
                    <a:pt x="68" y="94"/>
                  </a:cubicBezTo>
                  <a:cubicBezTo>
                    <a:pt x="108" y="94"/>
                    <a:pt x="146" y="80"/>
                    <a:pt x="179" y="72"/>
                  </a:cubicBezTo>
                  <a:cubicBezTo>
                    <a:pt x="239" y="60"/>
                    <a:pt x="310" y="48"/>
                    <a:pt x="370" y="12"/>
                  </a:cubicBezTo>
                  <a:cubicBezTo>
                    <a:pt x="370" y="12"/>
                    <a:pt x="370" y="0"/>
                    <a:pt x="35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3400425" y="1541250"/>
              <a:ext cx="33650" cy="9400"/>
            </a:xfrm>
            <a:custGeom>
              <a:rect b="b" l="l" r="r" t="t"/>
              <a:pathLst>
                <a:path extrusionOk="0" h="376" w="1346">
                  <a:moveTo>
                    <a:pt x="1218" y="1"/>
                  </a:moveTo>
                  <a:cubicBezTo>
                    <a:pt x="1032" y="1"/>
                    <a:pt x="860" y="51"/>
                    <a:pt x="679" y="101"/>
                  </a:cubicBezTo>
                  <a:cubicBezTo>
                    <a:pt x="464" y="173"/>
                    <a:pt x="226" y="220"/>
                    <a:pt x="24" y="328"/>
                  </a:cubicBezTo>
                  <a:cubicBezTo>
                    <a:pt x="0" y="340"/>
                    <a:pt x="12" y="375"/>
                    <a:pt x="36" y="375"/>
                  </a:cubicBezTo>
                  <a:cubicBezTo>
                    <a:pt x="476" y="328"/>
                    <a:pt x="869" y="78"/>
                    <a:pt x="1322" y="54"/>
                  </a:cubicBezTo>
                  <a:cubicBezTo>
                    <a:pt x="1345" y="54"/>
                    <a:pt x="1345" y="6"/>
                    <a:pt x="1322" y="6"/>
                  </a:cubicBezTo>
                  <a:cubicBezTo>
                    <a:pt x="1287" y="2"/>
                    <a:pt x="1252" y="1"/>
                    <a:pt x="121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3410225" y="1538700"/>
              <a:ext cx="17300" cy="4200"/>
            </a:xfrm>
            <a:custGeom>
              <a:rect b="b" l="l" r="r" t="t"/>
              <a:pathLst>
                <a:path extrusionOk="0" h="168" w="692">
                  <a:moveTo>
                    <a:pt x="668" y="1"/>
                  </a:moveTo>
                  <a:cubicBezTo>
                    <a:pt x="453" y="13"/>
                    <a:pt x="203" y="25"/>
                    <a:pt x="13" y="132"/>
                  </a:cubicBezTo>
                  <a:cubicBezTo>
                    <a:pt x="1" y="144"/>
                    <a:pt x="1" y="168"/>
                    <a:pt x="25" y="168"/>
                  </a:cubicBezTo>
                  <a:cubicBezTo>
                    <a:pt x="132" y="168"/>
                    <a:pt x="227" y="120"/>
                    <a:pt x="334" y="96"/>
                  </a:cubicBezTo>
                  <a:cubicBezTo>
                    <a:pt x="441" y="72"/>
                    <a:pt x="561" y="49"/>
                    <a:pt x="668" y="25"/>
                  </a:cubicBezTo>
                  <a:cubicBezTo>
                    <a:pt x="691" y="25"/>
                    <a:pt x="680" y="1"/>
                    <a:pt x="66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3408150" y="1532450"/>
              <a:ext cx="11050" cy="3600"/>
            </a:xfrm>
            <a:custGeom>
              <a:rect b="b" l="l" r="r" t="t"/>
              <a:pathLst>
                <a:path extrusionOk="0" h="144" w="442">
                  <a:moveTo>
                    <a:pt x="393" y="1"/>
                  </a:moveTo>
                  <a:cubicBezTo>
                    <a:pt x="263" y="37"/>
                    <a:pt x="132" y="60"/>
                    <a:pt x="12" y="108"/>
                  </a:cubicBezTo>
                  <a:cubicBezTo>
                    <a:pt x="1" y="120"/>
                    <a:pt x="1" y="144"/>
                    <a:pt x="12" y="144"/>
                  </a:cubicBezTo>
                  <a:cubicBezTo>
                    <a:pt x="143" y="132"/>
                    <a:pt x="274" y="96"/>
                    <a:pt x="405" y="60"/>
                  </a:cubicBezTo>
                  <a:cubicBezTo>
                    <a:pt x="441" y="49"/>
                    <a:pt x="417" y="1"/>
                    <a:pt x="39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3463225" y="1623225"/>
              <a:ext cx="4475" cy="7200"/>
            </a:xfrm>
            <a:custGeom>
              <a:rect b="b" l="l" r="r" t="t"/>
              <a:pathLst>
                <a:path extrusionOk="0" h="288" w="179">
                  <a:moveTo>
                    <a:pt x="99" y="0"/>
                  </a:moveTo>
                  <a:cubicBezTo>
                    <a:pt x="87" y="0"/>
                    <a:pt x="76" y="10"/>
                    <a:pt x="84" y="25"/>
                  </a:cubicBezTo>
                  <a:cubicBezTo>
                    <a:pt x="95" y="73"/>
                    <a:pt x="95" y="108"/>
                    <a:pt x="84" y="156"/>
                  </a:cubicBezTo>
                  <a:cubicBezTo>
                    <a:pt x="72" y="192"/>
                    <a:pt x="36" y="228"/>
                    <a:pt x="12" y="263"/>
                  </a:cubicBezTo>
                  <a:cubicBezTo>
                    <a:pt x="0" y="275"/>
                    <a:pt x="12" y="287"/>
                    <a:pt x="24" y="287"/>
                  </a:cubicBezTo>
                  <a:cubicBezTo>
                    <a:pt x="155" y="287"/>
                    <a:pt x="179" y="97"/>
                    <a:pt x="119" y="13"/>
                  </a:cubicBezTo>
                  <a:cubicBezTo>
                    <a:pt x="115" y="4"/>
                    <a:pt x="107" y="0"/>
                    <a:pt x="99"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3445350" y="1629800"/>
              <a:ext cx="3000" cy="2700"/>
            </a:xfrm>
            <a:custGeom>
              <a:rect b="b" l="l" r="r" t="t"/>
              <a:pathLst>
                <a:path extrusionOk="0" h="108" w="120">
                  <a:moveTo>
                    <a:pt x="25" y="0"/>
                  </a:moveTo>
                  <a:lnTo>
                    <a:pt x="13" y="24"/>
                  </a:lnTo>
                  <a:lnTo>
                    <a:pt x="13" y="36"/>
                  </a:lnTo>
                  <a:cubicBezTo>
                    <a:pt x="1" y="48"/>
                    <a:pt x="13" y="60"/>
                    <a:pt x="13" y="72"/>
                  </a:cubicBezTo>
                  <a:lnTo>
                    <a:pt x="25" y="96"/>
                  </a:lnTo>
                  <a:lnTo>
                    <a:pt x="48" y="107"/>
                  </a:lnTo>
                  <a:lnTo>
                    <a:pt x="60" y="107"/>
                  </a:lnTo>
                  <a:lnTo>
                    <a:pt x="84" y="96"/>
                  </a:lnTo>
                  <a:lnTo>
                    <a:pt x="96" y="96"/>
                  </a:lnTo>
                  <a:lnTo>
                    <a:pt x="108" y="84"/>
                  </a:lnTo>
                  <a:lnTo>
                    <a:pt x="120" y="60"/>
                  </a:lnTo>
                  <a:lnTo>
                    <a:pt x="120" y="48"/>
                  </a:lnTo>
                  <a:cubicBezTo>
                    <a:pt x="120" y="36"/>
                    <a:pt x="120" y="24"/>
                    <a:pt x="108" y="24"/>
                  </a:cubicBezTo>
                  <a:lnTo>
                    <a:pt x="96" y="12"/>
                  </a:lnTo>
                  <a:lnTo>
                    <a:pt x="84" y="0"/>
                  </a:ln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3424525" y="1626525"/>
              <a:ext cx="16650" cy="9250"/>
            </a:xfrm>
            <a:custGeom>
              <a:rect b="b" l="l" r="r" t="t"/>
              <a:pathLst>
                <a:path extrusionOk="0" h="370" w="666">
                  <a:moveTo>
                    <a:pt x="298" y="0"/>
                  </a:moveTo>
                  <a:cubicBezTo>
                    <a:pt x="274" y="0"/>
                    <a:pt x="250" y="24"/>
                    <a:pt x="262" y="48"/>
                  </a:cubicBezTo>
                  <a:cubicBezTo>
                    <a:pt x="274" y="107"/>
                    <a:pt x="286" y="155"/>
                    <a:pt x="274" y="215"/>
                  </a:cubicBezTo>
                  <a:cubicBezTo>
                    <a:pt x="227" y="167"/>
                    <a:pt x="179" y="119"/>
                    <a:pt x="131" y="72"/>
                  </a:cubicBezTo>
                  <a:cubicBezTo>
                    <a:pt x="124" y="61"/>
                    <a:pt x="114" y="57"/>
                    <a:pt x="104" y="57"/>
                  </a:cubicBezTo>
                  <a:cubicBezTo>
                    <a:pt x="79" y="57"/>
                    <a:pt x="52" y="82"/>
                    <a:pt x="60" y="107"/>
                  </a:cubicBezTo>
                  <a:cubicBezTo>
                    <a:pt x="96" y="167"/>
                    <a:pt x="84" y="238"/>
                    <a:pt x="24" y="298"/>
                  </a:cubicBezTo>
                  <a:cubicBezTo>
                    <a:pt x="0" y="310"/>
                    <a:pt x="12" y="346"/>
                    <a:pt x="36" y="346"/>
                  </a:cubicBezTo>
                  <a:cubicBezTo>
                    <a:pt x="119" y="346"/>
                    <a:pt x="155" y="286"/>
                    <a:pt x="155" y="227"/>
                  </a:cubicBezTo>
                  <a:cubicBezTo>
                    <a:pt x="191" y="262"/>
                    <a:pt x="227" y="310"/>
                    <a:pt x="262" y="357"/>
                  </a:cubicBezTo>
                  <a:cubicBezTo>
                    <a:pt x="271" y="366"/>
                    <a:pt x="282" y="370"/>
                    <a:pt x="294" y="370"/>
                  </a:cubicBezTo>
                  <a:cubicBezTo>
                    <a:pt x="315" y="370"/>
                    <a:pt x="338" y="357"/>
                    <a:pt x="346" y="334"/>
                  </a:cubicBezTo>
                  <a:cubicBezTo>
                    <a:pt x="370" y="250"/>
                    <a:pt x="370" y="167"/>
                    <a:pt x="346" y="96"/>
                  </a:cubicBezTo>
                  <a:lnTo>
                    <a:pt x="346" y="96"/>
                  </a:lnTo>
                  <a:cubicBezTo>
                    <a:pt x="412" y="115"/>
                    <a:pt x="507" y="142"/>
                    <a:pt x="575" y="142"/>
                  </a:cubicBezTo>
                  <a:cubicBezTo>
                    <a:pt x="629" y="142"/>
                    <a:pt x="666" y="125"/>
                    <a:pt x="655" y="72"/>
                  </a:cubicBezTo>
                  <a:cubicBezTo>
                    <a:pt x="655" y="60"/>
                    <a:pt x="646" y="54"/>
                    <a:pt x="637" y="54"/>
                  </a:cubicBezTo>
                  <a:cubicBezTo>
                    <a:pt x="628" y="54"/>
                    <a:pt x="620" y="60"/>
                    <a:pt x="620" y="72"/>
                  </a:cubicBezTo>
                  <a:cubicBezTo>
                    <a:pt x="620" y="77"/>
                    <a:pt x="612" y="80"/>
                    <a:pt x="600" y="80"/>
                  </a:cubicBezTo>
                  <a:cubicBezTo>
                    <a:pt x="533" y="80"/>
                    <a:pt x="318" y="10"/>
                    <a:pt x="29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3417375" y="1627800"/>
              <a:ext cx="3600" cy="7100"/>
            </a:xfrm>
            <a:custGeom>
              <a:rect b="b" l="l" r="r" t="t"/>
              <a:pathLst>
                <a:path extrusionOk="0" h="284" w="144">
                  <a:moveTo>
                    <a:pt x="43" y="1"/>
                  </a:moveTo>
                  <a:cubicBezTo>
                    <a:pt x="23" y="1"/>
                    <a:pt x="6" y="26"/>
                    <a:pt x="24" y="45"/>
                  </a:cubicBezTo>
                  <a:cubicBezTo>
                    <a:pt x="48" y="92"/>
                    <a:pt x="60" y="140"/>
                    <a:pt x="48" y="187"/>
                  </a:cubicBezTo>
                  <a:lnTo>
                    <a:pt x="24" y="187"/>
                  </a:lnTo>
                  <a:cubicBezTo>
                    <a:pt x="13" y="187"/>
                    <a:pt x="1" y="211"/>
                    <a:pt x="1" y="223"/>
                  </a:cubicBezTo>
                  <a:cubicBezTo>
                    <a:pt x="13" y="235"/>
                    <a:pt x="24" y="259"/>
                    <a:pt x="48" y="271"/>
                  </a:cubicBezTo>
                  <a:cubicBezTo>
                    <a:pt x="57" y="279"/>
                    <a:pt x="67" y="283"/>
                    <a:pt x="76" y="283"/>
                  </a:cubicBezTo>
                  <a:cubicBezTo>
                    <a:pt x="94" y="283"/>
                    <a:pt x="112" y="270"/>
                    <a:pt x="120" y="247"/>
                  </a:cubicBezTo>
                  <a:cubicBezTo>
                    <a:pt x="144" y="164"/>
                    <a:pt x="120" y="80"/>
                    <a:pt x="60" y="9"/>
                  </a:cubicBezTo>
                  <a:cubicBezTo>
                    <a:pt x="55" y="3"/>
                    <a:pt x="48" y="1"/>
                    <a:pt x="4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3411825" y="1627675"/>
              <a:ext cx="2300" cy="3025"/>
            </a:xfrm>
            <a:custGeom>
              <a:rect b="b" l="l" r="r" t="t"/>
              <a:pathLst>
                <a:path extrusionOk="0" h="121" w="92">
                  <a:moveTo>
                    <a:pt x="33" y="0"/>
                  </a:moveTo>
                  <a:cubicBezTo>
                    <a:pt x="6" y="0"/>
                    <a:pt x="0" y="39"/>
                    <a:pt x="32" y="50"/>
                  </a:cubicBezTo>
                  <a:lnTo>
                    <a:pt x="32" y="61"/>
                  </a:lnTo>
                  <a:lnTo>
                    <a:pt x="32" y="73"/>
                  </a:lnTo>
                  <a:lnTo>
                    <a:pt x="20" y="85"/>
                  </a:lnTo>
                  <a:cubicBezTo>
                    <a:pt x="8" y="97"/>
                    <a:pt x="32" y="121"/>
                    <a:pt x="56" y="121"/>
                  </a:cubicBezTo>
                  <a:cubicBezTo>
                    <a:pt x="80" y="109"/>
                    <a:pt x="92" y="73"/>
                    <a:pt x="92" y="50"/>
                  </a:cubicBezTo>
                  <a:cubicBezTo>
                    <a:pt x="80" y="26"/>
                    <a:pt x="68" y="2"/>
                    <a:pt x="44" y="2"/>
                  </a:cubicBezTo>
                  <a:cubicBezTo>
                    <a:pt x="40" y="1"/>
                    <a:pt x="37" y="0"/>
                    <a:pt x="33"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3401125" y="1617850"/>
              <a:ext cx="8000" cy="23575"/>
            </a:xfrm>
            <a:custGeom>
              <a:rect b="b" l="l" r="r" t="t"/>
              <a:pathLst>
                <a:path extrusionOk="0" h="943" w="320">
                  <a:moveTo>
                    <a:pt x="31" y="1"/>
                  </a:moveTo>
                  <a:cubicBezTo>
                    <a:pt x="16" y="1"/>
                    <a:pt x="0" y="11"/>
                    <a:pt x="8" y="26"/>
                  </a:cubicBezTo>
                  <a:cubicBezTo>
                    <a:pt x="55" y="323"/>
                    <a:pt x="115" y="609"/>
                    <a:pt x="186" y="895"/>
                  </a:cubicBezTo>
                  <a:cubicBezTo>
                    <a:pt x="191" y="928"/>
                    <a:pt x="215" y="942"/>
                    <a:pt x="240" y="942"/>
                  </a:cubicBezTo>
                  <a:cubicBezTo>
                    <a:pt x="278" y="942"/>
                    <a:pt x="320" y="910"/>
                    <a:pt x="305" y="859"/>
                  </a:cubicBezTo>
                  <a:cubicBezTo>
                    <a:pt x="282" y="740"/>
                    <a:pt x="246" y="621"/>
                    <a:pt x="210" y="502"/>
                  </a:cubicBezTo>
                  <a:cubicBezTo>
                    <a:pt x="234" y="490"/>
                    <a:pt x="234" y="431"/>
                    <a:pt x="198" y="431"/>
                  </a:cubicBezTo>
                  <a:lnTo>
                    <a:pt x="186" y="431"/>
                  </a:lnTo>
                  <a:cubicBezTo>
                    <a:pt x="151" y="300"/>
                    <a:pt x="103" y="157"/>
                    <a:pt x="55" y="14"/>
                  </a:cubicBezTo>
                  <a:cubicBezTo>
                    <a:pt x="51" y="5"/>
                    <a:pt x="41" y="1"/>
                    <a:pt x="3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3394575" y="1620025"/>
              <a:ext cx="6750" cy="16350"/>
            </a:xfrm>
            <a:custGeom>
              <a:rect b="b" l="l" r="r" t="t"/>
              <a:pathLst>
                <a:path extrusionOk="0" h="654" w="270">
                  <a:moveTo>
                    <a:pt x="29" y="1"/>
                  </a:moveTo>
                  <a:cubicBezTo>
                    <a:pt x="14" y="1"/>
                    <a:pt x="1" y="13"/>
                    <a:pt x="8" y="34"/>
                  </a:cubicBezTo>
                  <a:cubicBezTo>
                    <a:pt x="44" y="153"/>
                    <a:pt x="67" y="260"/>
                    <a:pt x="103" y="379"/>
                  </a:cubicBezTo>
                  <a:cubicBezTo>
                    <a:pt x="115" y="439"/>
                    <a:pt x="127" y="498"/>
                    <a:pt x="139" y="558"/>
                  </a:cubicBezTo>
                  <a:cubicBezTo>
                    <a:pt x="151" y="629"/>
                    <a:pt x="151" y="594"/>
                    <a:pt x="186" y="653"/>
                  </a:cubicBezTo>
                  <a:lnTo>
                    <a:pt x="198" y="653"/>
                  </a:lnTo>
                  <a:cubicBezTo>
                    <a:pt x="270" y="606"/>
                    <a:pt x="222" y="498"/>
                    <a:pt x="198" y="451"/>
                  </a:cubicBezTo>
                  <a:cubicBezTo>
                    <a:pt x="163" y="296"/>
                    <a:pt x="115" y="153"/>
                    <a:pt x="55" y="22"/>
                  </a:cubicBezTo>
                  <a:cubicBezTo>
                    <a:pt x="50" y="7"/>
                    <a:pt x="39" y="1"/>
                    <a:pt x="29"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3391475" y="1625975"/>
              <a:ext cx="3300" cy="5750"/>
            </a:xfrm>
            <a:custGeom>
              <a:rect b="b" l="l" r="r" t="t"/>
              <a:pathLst>
                <a:path extrusionOk="0" h="230" w="132">
                  <a:moveTo>
                    <a:pt x="33" y="1"/>
                  </a:moveTo>
                  <a:cubicBezTo>
                    <a:pt x="19" y="1"/>
                    <a:pt x="1" y="17"/>
                    <a:pt x="1" y="34"/>
                  </a:cubicBezTo>
                  <a:lnTo>
                    <a:pt x="48" y="141"/>
                  </a:lnTo>
                  <a:cubicBezTo>
                    <a:pt x="60" y="177"/>
                    <a:pt x="72" y="201"/>
                    <a:pt x="96" y="225"/>
                  </a:cubicBezTo>
                  <a:cubicBezTo>
                    <a:pt x="100" y="228"/>
                    <a:pt x="103" y="230"/>
                    <a:pt x="106" y="230"/>
                  </a:cubicBezTo>
                  <a:cubicBezTo>
                    <a:pt x="114" y="230"/>
                    <a:pt x="120" y="221"/>
                    <a:pt x="120" y="213"/>
                  </a:cubicBezTo>
                  <a:cubicBezTo>
                    <a:pt x="132" y="177"/>
                    <a:pt x="108" y="153"/>
                    <a:pt x="96" y="118"/>
                  </a:cubicBezTo>
                  <a:cubicBezTo>
                    <a:pt x="84" y="82"/>
                    <a:pt x="60" y="46"/>
                    <a:pt x="48" y="10"/>
                  </a:cubicBezTo>
                  <a:cubicBezTo>
                    <a:pt x="45" y="3"/>
                    <a:pt x="39" y="1"/>
                    <a:pt x="33"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3475125" y="1604775"/>
              <a:ext cx="21750" cy="3725"/>
            </a:xfrm>
            <a:custGeom>
              <a:rect b="b" l="l" r="r" t="t"/>
              <a:pathLst>
                <a:path extrusionOk="0" h="149" w="870">
                  <a:moveTo>
                    <a:pt x="628" y="0"/>
                  </a:moveTo>
                  <a:cubicBezTo>
                    <a:pt x="510" y="0"/>
                    <a:pt x="392" y="10"/>
                    <a:pt x="274" y="25"/>
                  </a:cubicBezTo>
                  <a:cubicBezTo>
                    <a:pt x="261" y="25"/>
                    <a:pt x="242" y="24"/>
                    <a:pt x="220" y="24"/>
                  </a:cubicBezTo>
                  <a:cubicBezTo>
                    <a:pt x="143" y="24"/>
                    <a:pt x="31" y="32"/>
                    <a:pt x="12" y="96"/>
                  </a:cubicBezTo>
                  <a:cubicBezTo>
                    <a:pt x="0" y="120"/>
                    <a:pt x="12" y="144"/>
                    <a:pt x="36" y="144"/>
                  </a:cubicBezTo>
                  <a:lnTo>
                    <a:pt x="48" y="144"/>
                  </a:lnTo>
                  <a:cubicBezTo>
                    <a:pt x="52" y="148"/>
                    <a:pt x="56" y="149"/>
                    <a:pt x="61" y="149"/>
                  </a:cubicBezTo>
                  <a:cubicBezTo>
                    <a:pt x="72" y="149"/>
                    <a:pt x="84" y="141"/>
                    <a:pt x="84" y="132"/>
                  </a:cubicBezTo>
                  <a:cubicBezTo>
                    <a:pt x="191" y="84"/>
                    <a:pt x="370" y="96"/>
                    <a:pt x="489" y="84"/>
                  </a:cubicBezTo>
                  <a:cubicBezTo>
                    <a:pt x="608" y="73"/>
                    <a:pt x="727" y="84"/>
                    <a:pt x="846" y="61"/>
                  </a:cubicBezTo>
                  <a:cubicBezTo>
                    <a:pt x="870" y="61"/>
                    <a:pt x="870" y="13"/>
                    <a:pt x="846" y="13"/>
                  </a:cubicBezTo>
                  <a:cubicBezTo>
                    <a:pt x="773" y="4"/>
                    <a:pt x="700" y="0"/>
                    <a:pt x="628"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3452500" y="1610900"/>
              <a:ext cx="46750" cy="23975"/>
            </a:xfrm>
            <a:custGeom>
              <a:rect b="b" l="l" r="r" t="t"/>
              <a:pathLst>
                <a:path extrusionOk="0" h="959" w="1870">
                  <a:moveTo>
                    <a:pt x="1336" y="0"/>
                  </a:moveTo>
                  <a:cubicBezTo>
                    <a:pt x="1319" y="0"/>
                    <a:pt x="1298" y="19"/>
                    <a:pt x="1298" y="42"/>
                  </a:cubicBezTo>
                  <a:cubicBezTo>
                    <a:pt x="1310" y="78"/>
                    <a:pt x="1322" y="125"/>
                    <a:pt x="1334" y="173"/>
                  </a:cubicBezTo>
                  <a:cubicBezTo>
                    <a:pt x="1310" y="137"/>
                    <a:pt x="1286" y="113"/>
                    <a:pt x="1251" y="90"/>
                  </a:cubicBezTo>
                  <a:cubicBezTo>
                    <a:pt x="1239" y="78"/>
                    <a:pt x="1223" y="72"/>
                    <a:pt x="1207" y="72"/>
                  </a:cubicBezTo>
                  <a:cubicBezTo>
                    <a:pt x="1175" y="72"/>
                    <a:pt x="1144" y="93"/>
                    <a:pt x="1144" y="125"/>
                  </a:cubicBezTo>
                  <a:cubicBezTo>
                    <a:pt x="1156" y="244"/>
                    <a:pt x="1167" y="351"/>
                    <a:pt x="1179" y="459"/>
                  </a:cubicBezTo>
                  <a:cubicBezTo>
                    <a:pt x="1132" y="411"/>
                    <a:pt x="1084" y="363"/>
                    <a:pt x="1025" y="328"/>
                  </a:cubicBezTo>
                  <a:cubicBezTo>
                    <a:pt x="992" y="295"/>
                    <a:pt x="940" y="243"/>
                    <a:pt x="886" y="243"/>
                  </a:cubicBezTo>
                  <a:cubicBezTo>
                    <a:pt x="880" y="243"/>
                    <a:pt x="875" y="243"/>
                    <a:pt x="870" y="244"/>
                  </a:cubicBezTo>
                  <a:cubicBezTo>
                    <a:pt x="822" y="244"/>
                    <a:pt x="798" y="280"/>
                    <a:pt x="786" y="316"/>
                  </a:cubicBezTo>
                  <a:cubicBezTo>
                    <a:pt x="786" y="351"/>
                    <a:pt x="798" y="399"/>
                    <a:pt x="798" y="435"/>
                  </a:cubicBezTo>
                  <a:cubicBezTo>
                    <a:pt x="798" y="435"/>
                    <a:pt x="827" y="646"/>
                    <a:pt x="773" y="646"/>
                  </a:cubicBezTo>
                  <a:cubicBezTo>
                    <a:pt x="766" y="646"/>
                    <a:pt x="759" y="643"/>
                    <a:pt x="751" y="637"/>
                  </a:cubicBezTo>
                  <a:cubicBezTo>
                    <a:pt x="746" y="635"/>
                    <a:pt x="742" y="634"/>
                    <a:pt x="739" y="634"/>
                  </a:cubicBezTo>
                  <a:cubicBezTo>
                    <a:pt x="723" y="634"/>
                    <a:pt x="717" y="653"/>
                    <a:pt x="727" y="673"/>
                  </a:cubicBezTo>
                  <a:cubicBezTo>
                    <a:pt x="741" y="710"/>
                    <a:pt x="766" y="726"/>
                    <a:pt x="792" y="726"/>
                  </a:cubicBezTo>
                  <a:cubicBezTo>
                    <a:pt x="834" y="726"/>
                    <a:pt x="879" y="688"/>
                    <a:pt x="894" y="637"/>
                  </a:cubicBezTo>
                  <a:cubicBezTo>
                    <a:pt x="905" y="601"/>
                    <a:pt x="894" y="554"/>
                    <a:pt x="894" y="518"/>
                  </a:cubicBezTo>
                  <a:cubicBezTo>
                    <a:pt x="884" y="461"/>
                    <a:pt x="844" y="367"/>
                    <a:pt x="901" y="367"/>
                  </a:cubicBezTo>
                  <a:cubicBezTo>
                    <a:pt x="915" y="367"/>
                    <a:pt x="936" y="373"/>
                    <a:pt x="965" y="387"/>
                  </a:cubicBezTo>
                  <a:cubicBezTo>
                    <a:pt x="1060" y="447"/>
                    <a:pt x="1144" y="590"/>
                    <a:pt x="1215" y="673"/>
                  </a:cubicBezTo>
                  <a:cubicBezTo>
                    <a:pt x="1222" y="683"/>
                    <a:pt x="1232" y="687"/>
                    <a:pt x="1244" y="687"/>
                  </a:cubicBezTo>
                  <a:cubicBezTo>
                    <a:pt x="1274" y="687"/>
                    <a:pt x="1310" y="659"/>
                    <a:pt x="1310" y="625"/>
                  </a:cubicBezTo>
                  <a:cubicBezTo>
                    <a:pt x="1298" y="530"/>
                    <a:pt x="1298" y="447"/>
                    <a:pt x="1286" y="351"/>
                  </a:cubicBezTo>
                  <a:lnTo>
                    <a:pt x="1286" y="351"/>
                  </a:lnTo>
                  <a:cubicBezTo>
                    <a:pt x="1346" y="459"/>
                    <a:pt x="1382" y="590"/>
                    <a:pt x="1429" y="709"/>
                  </a:cubicBezTo>
                  <a:cubicBezTo>
                    <a:pt x="1406" y="709"/>
                    <a:pt x="1382" y="697"/>
                    <a:pt x="1346" y="697"/>
                  </a:cubicBezTo>
                  <a:cubicBezTo>
                    <a:pt x="1179" y="697"/>
                    <a:pt x="1013" y="709"/>
                    <a:pt x="858" y="732"/>
                  </a:cubicBezTo>
                  <a:cubicBezTo>
                    <a:pt x="572" y="756"/>
                    <a:pt x="286" y="816"/>
                    <a:pt x="13" y="923"/>
                  </a:cubicBezTo>
                  <a:cubicBezTo>
                    <a:pt x="1" y="935"/>
                    <a:pt x="13" y="959"/>
                    <a:pt x="24" y="959"/>
                  </a:cubicBezTo>
                  <a:cubicBezTo>
                    <a:pt x="322" y="899"/>
                    <a:pt x="620" y="816"/>
                    <a:pt x="917" y="792"/>
                  </a:cubicBezTo>
                  <a:cubicBezTo>
                    <a:pt x="967" y="787"/>
                    <a:pt x="1017" y="785"/>
                    <a:pt x="1068" y="785"/>
                  </a:cubicBezTo>
                  <a:cubicBezTo>
                    <a:pt x="1182" y="785"/>
                    <a:pt x="1300" y="794"/>
                    <a:pt x="1415" y="794"/>
                  </a:cubicBezTo>
                  <a:cubicBezTo>
                    <a:pt x="1484" y="794"/>
                    <a:pt x="1553" y="791"/>
                    <a:pt x="1620" y="780"/>
                  </a:cubicBezTo>
                  <a:cubicBezTo>
                    <a:pt x="1870" y="744"/>
                    <a:pt x="1763" y="542"/>
                    <a:pt x="1703" y="340"/>
                  </a:cubicBezTo>
                  <a:cubicBezTo>
                    <a:pt x="1698" y="335"/>
                    <a:pt x="1693" y="332"/>
                    <a:pt x="1689" y="332"/>
                  </a:cubicBezTo>
                  <a:cubicBezTo>
                    <a:pt x="1683" y="332"/>
                    <a:pt x="1679" y="338"/>
                    <a:pt x="1679" y="351"/>
                  </a:cubicBezTo>
                  <a:cubicBezTo>
                    <a:pt x="1691" y="471"/>
                    <a:pt x="1703" y="482"/>
                    <a:pt x="1632" y="601"/>
                  </a:cubicBezTo>
                  <a:cubicBezTo>
                    <a:pt x="1608" y="637"/>
                    <a:pt x="1584" y="673"/>
                    <a:pt x="1560" y="685"/>
                  </a:cubicBezTo>
                  <a:cubicBezTo>
                    <a:pt x="1525" y="494"/>
                    <a:pt x="1477" y="304"/>
                    <a:pt x="1406" y="125"/>
                  </a:cubicBezTo>
                  <a:cubicBezTo>
                    <a:pt x="1537" y="101"/>
                    <a:pt x="1679" y="90"/>
                    <a:pt x="1810" y="78"/>
                  </a:cubicBezTo>
                  <a:cubicBezTo>
                    <a:pt x="1834" y="66"/>
                    <a:pt x="1846" y="30"/>
                    <a:pt x="1810" y="30"/>
                  </a:cubicBezTo>
                  <a:cubicBezTo>
                    <a:pt x="1772" y="27"/>
                    <a:pt x="1734" y="25"/>
                    <a:pt x="1695" y="25"/>
                  </a:cubicBezTo>
                  <a:cubicBezTo>
                    <a:pt x="1590" y="25"/>
                    <a:pt x="1483" y="36"/>
                    <a:pt x="1370" y="54"/>
                  </a:cubicBezTo>
                  <a:cubicBezTo>
                    <a:pt x="1370" y="42"/>
                    <a:pt x="1358" y="30"/>
                    <a:pt x="1358" y="18"/>
                  </a:cubicBezTo>
                  <a:cubicBezTo>
                    <a:pt x="1354" y="6"/>
                    <a:pt x="1345" y="0"/>
                    <a:pt x="1336"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3434350" y="1636225"/>
              <a:ext cx="36025" cy="4000"/>
            </a:xfrm>
            <a:custGeom>
              <a:rect b="b" l="l" r="r" t="t"/>
              <a:pathLst>
                <a:path extrusionOk="0" h="160" w="1441">
                  <a:moveTo>
                    <a:pt x="1214" y="1"/>
                  </a:moveTo>
                  <a:cubicBezTo>
                    <a:pt x="1028" y="1"/>
                    <a:pt x="838" y="12"/>
                    <a:pt x="655" y="29"/>
                  </a:cubicBezTo>
                  <a:cubicBezTo>
                    <a:pt x="572" y="41"/>
                    <a:pt x="500" y="53"/>
                    <a:pt x="429" y="65"/>
                  </a:cubicBezTo>
                  <a:cubicBezTo>
                    <a:pt x="358" y="77"/>
                    <a:pt x="286" y="89"/>
                    <a:pt x="215" y="100"/>
                  </a:cubicBezTo>
                  <a:cubicBezTo>
                    <a:pt x="143" y="100"/>
                    <a:pt x="96" y="112"/>
                    <a:pt x="48" y="148"/>
                  </a:cubicBezTo>
                  <a:lnTo>
                    <a:pt x="48" y="136"/>
                  </a:lnTo>
                  <a:cubicBezTo>
                    <a:pt x="12" y="136"/>
                    <a:pt x="24" y="136"/>
                    <a:pt x="0" y="148"/>
                  </a:cubicBezTo>
                  <a:lnTo>
                    <a:pt x="0" y="160"/>
                  </a:lnTo>
                  <a:cubicBezTo>
                    <a:pt x="465" y="160"/>
                    <a:pt x="953" y="65"/>
                    <a:pt x="1417" y="41"/>
                  </a:cubicBezTo>
                  <a:cubicBezTo>
                    <a:pt x="1441" y="41"/>
                    <a:pt x="1441" y="5"/>
                    <a:pt x="1417" y="5"/>
                  </a:cubicBezTo>
                  <a:cubicBezTo>
                    <a:pt x="1350" y="2"/>
                    <a:pt x="1282" y="1"/>
                    <a:pt x="1214"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3430175" y="1641700"/>
              <a:ext cx="2100" cy="2700"/>
            </a:xfrm>
            <a:custGeom>
              <a:rect b="b" l="l" r="r" t="t"/>
              <a:pathLst>
                <a:path extrusionOk="0" h="108" w="84">
                  <a:moveTo>
                    <a:pt x="24" y="1"/>
                  </a:moveTo>
                  <a:cubicBezTo>
                    <a:pt x="13" y="1"/>
                    <a:pt x="1" y="24"/>
                    <a:pt x="1" y="48"/>
                  </a:cubicBezTo>
                  <a:lnTo>
                    <a:pt x="13" y="84"/>
                  </a:lnTo>
                  <a:cubicBezTo>
                    <a:pt x="13" y="96"/>
                    <a:pt x="24" y="108"/>
                    <a:pt x="36" y="108"/>
                  </a:cubicBezTo>
                  <a:lnTo>
                    <a:pt x="72" y="108"/>
                  </a:lnTo>
                  <a:cubicBezTo>
                    <a:pt x="84" y="96"/>
                    <a:pt x="84" y="84"/>
                    <a:pt x="84" y="60"/>
                  </a:cubicBezTo>
                  <a:lnTo>
                    <a:pt x="72" y="24"/>
                  </a:lnTo>
                  <a:cubicBezTo>
                    <a:pt x="72" y="12"/>
                    <a:pt x="48" y="1"/>
                    <a:pt x="3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3419475" y="1638900"/>
              <a:ext cx="3000" cy="3550"/>
            </a:xfrm>
            <a:custGeom>
              <a:rect b="b" l="l" r="r" t="t"/>
              <a:pathLst>
                <a:path extrusionOk="0" h="142" w="120">
                  <a:moveTo>
                    <a:pt x="54" y="0"/>
                  </a:moveTo>
                  <a:cubicBezTo>
                    <a:pt x="49" y="0"/>
                    <a:pt x="43" y="2"/>
                    <a:pt x="36" y="5"/>
                  </a:cubicBezTo>
                  <a:cubicBezTo>
                    <a:pt x="24" y="17"/>
                    <a:pt x="24" y="41"/>
                    <a:pt x="24" y="53"/>
                  </a:cubicBezTo>
                  <a:cubicBezTo>
                    <a:pt x="36" y="65"/>
                    <a:pt x="48" y="77"/>
                    <a:pt x="48" y="77"/>
                  </a:cubicBezTo>
                  <a:lnTo>
                    <a:pt x="36" y="89"/>
                  </a:lnTo>
                  <a:cubicBezTo>
                    <a:pt x="24" y="89"/>
                    <a:pt x="0" y="101"/>
                    <a:pt x="24" y="124"/>
                  </a:cubicBezTo>
                  <a:lnTo>
                    <a:pt x="12" y="124"/>
                  </a:lnTo>
                  <a:cubicBezTo>
                    <a:pt x="23" y="135"/>
                    <a:pt x="38" y="141"/>
                    <a:pt x="53" y="141"/>
                  </a:cubicBezTo>
                  <a:cubicBezTo>
                    <a:pt x="71" y="141"/>
                    <a:pt x="89" y="132"/>
                    <a:pt x="95" y="113"/>
                  </a:cubicBezTo>
                  <a:cubicBezTo>
                    <a:pt x="119" y="89"/>
                    <a:pt x="107" y="41"/>
                    <a:pt x="83" y="17"/>
                  </a:cubicBezTo>
                  <a:cubicBezTo>
                    <a:pt x="75" y="9"/>
                    <a:pt x="67" y="0"/>
                    <a:pt x="54"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3411725" y="1641700"/>
              <a:ext cx="2100" cy="1525"/>
            </a:xfrm>
            <a:custGeom>
              <a:rect b="b" l="l" r="r" t="t"/>
              <a:pathLst>
                <a:path extrusionOk="0" h="61" w="84">
                  <a:moveTo>
                    <a:pt x="48" y="1"/>
                  </a:moveTo>
                  <a:cubicBezTo>
                    <a:pt x="0" y="1"/>
                    <a:pt x="0" y="60"/>
                    <a:pt x="48" y="60"/>
                  </a:cubicBezTo>
                  <a:cubicBezTo>
                    <a:pt x="84" y="60"/>
                    <a:pt x="84" y="1"/>
                    <a:pt x="48"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3546550" y="1619375"/>
              <a:ext cx="4500" cy="18900"/>
            </a:xfrm>
            <a:custGeom>
              <a:rect b="b" l="l" r="r" t="t"/>
              <a:pathLst>
                <a:path extrusionOk="0" h="756" w="180">
                  <a:moveTo>
                    <a:pt x="25" y="1"/>
                  </a:moveTo>
                  <a:cubicBezTo>
                    <a:pt x="25" y="1"/>
                    <a:pt x="1" y="1"/>
                    <a:pt x="13" y="12"/>
                  </a:cubicBezTo>
                  <a:cubicBezTo>
                    <a:pt x="96" y="251"/>
                    <a:pt x="120" y="489"/>
                    <a:pt x="132" y="751"/>
                  </a:cubicBezTo>
                  <a:cubicBezTo>
                    <a:pt x="132" y="751"/>
                    <a:pt x="137" y="756"/>
                    <a:pt x="141" y="756"/>
                  </a:cubicBezTo>
                  <a:cubicBezTo>
                    <a:pt x="143" y="756"/>
                    <a:pt x="144" y="755"/>
                    <a:pt x="144" y="751"/>
                  </a:cubicBezTo>
                  <a:cubicBezTo>
                    <a:pt x="180" y="501"/>
                    <a:pt x="120" y="239"/>
                    <a:pt x="25"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3542775" y="1625200"/>
              <a:ext cx="2925" cy="10500"/>
            </a:xfrm>
            <a:custGeom>
              <a:rect b="b" l="l" r="r" t="t"/>
              <a:pathLst>
                <a:path extrusionOk="0" h="420" w="117">
                  <a:moveTo>
                    <a:pt x="16" y="1"/>
                  </a:moveTo>
                  <a:cubicBezTo>
                    <a:pt x="10" y="1"/>
                    <a:pt x="1" y="9"/>
                    <a:pt x="9" y="18"/>
                  </a:cubicBezTo>
                  <a:cubicBezTo>
                    <a:pt x="57" y="149"/>
                    <a:pt x="81" y="280"/>
                    <a:pt x="92" y="410"/>
                  </a:cubicBezTo>
                  <a:cubicBezTo>
                    <a:pt x="92" y="416"/>
                    <a:pt x="95" y="419"/>
                    <a:pt x="98" y="419"/>
                  </a:cubicBezTo>
                  <a:cubicBezTo>
                    <a:pt x="101" y="419"/>
                    <a:pt x="104" y="416"/>
                    <a:pt x="104" y="410"/>
                  </a:cubicBezTo>
                  <a:cubicBezTo>
                    <a:pt x="116" y="280"/>
                    <a:pt x="81" y="137"/>
                    <a:pt x="21" y="6"/>
                  </a:cubicBezTo>
                  <a:cubicBezTo>
                    <a:pt x="21" y="2"/>
                    <a:pt x="19" y="1"/>
                    <a:pt x="16"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3344150" y="1474275"/>
              <a:ext cx="52475" cy="44550"/>
            </a:xfrm>
            <a:custGeom>
              <a:rect b="b" l="l" r="r" t="t"/>
              <a:pathLst>
                <a:path extrusionOk="0" h="1782" w="2099">
                  <a:moveTo>
                    <a:pt x="1989" y="0"/>
                  </a:moveTo>
                  <a:cubicBezTo>
                    <a:pt x="1983" y="0"/>
                    <a:pt x="1977" y="6"/>
                    <a:pt x="1977" y="18"/>
                  </a:cubicBezTo>
                  <a:cubicBezTo>
                    <a:pt x="2024" y="1006"/>
                    <a:pt x="1026" y="1722"/>
                    <a:pt x="92" y="1722"/>
                  </a:cubicBezTo>
                  <a:cubicBezTo>
                    <a:pt x="70" y="1722"/>
                    <a:pt x="47" y="1722"/>
                    <a:pt x="25" y="1721"/>
                  </a:cubicBezTo>
                  <a:cubicBezTo>
                    <a:pt x="1" y="1721"/>
                    <a:pt x="1" y="1756"/>
                    <a:pt x="25" y="1756"/>
                  </a:cubicBezTo>
                  <a:cubicBezTo>
                    <a:pt x="110" y="1773"/>
                    <a:pt x="197" y="1781"/>
                    <a:pt x="284" y="1781"/>
                  </a:cubicBezTo>
                  <a:cubicBezTo>
                    <a:pt x="1186" y="1781"/>
                    <a:pt x="2099" y="919"/>
                    <a:pt x="2001" y="18"/>
                  </a:cubicBezTo>
                  <a:cubicBezTo>
                    <a:pt x="2001" y="6"/>
                    <a:pt x="1995" y="0"/>
                    <a:pt x="1989" y="0"/>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3361125" y="1516600"/>
              <a:ext cx="11575" cy="4100"/>
            </a:xfrm>
            <a:custGeom>
              <a:rect b="b" l="l" r="r" t="t"/>
              <a:pathLst>
                <a:path extrusionOk="0" h="164" w="463">
                  <a:moveTo>
                    <a:pt x="441" y="1"/>
                  </a:moveTo>
                  <a:cubicBezTo>
                    <a:pt x="438" y="1"/>
                    <a:pt x="434" y="2"/>
                    <a:pt x="429" y="4"/>
                  </a:cubicBezTo>
                  <a:cubicBezTo>
                    <a:pt x="298" y="87"/>
                    <a:pt x="167" y="99"/>
                    <a:pt x="24" y="135"/>
                  </a:cubicBezTo>
                  <a:cubicBezTo>
                    <a:pt x="12" y="135"/>
                    <a:pt x="0" y="159"/>
                    <a:pt x="24" y="159"/>
                  </a:cubicBezTo>
                  <a:cubicBezTo>
                    <a:pt x="43" y="162"/>
                    <a:pt x="63" y="163"/>
                    <a:pt x="82" y="163"/>
                  </a:cubicBezTo>
                  <a:cubicBezTo>
                    <a:pt x="210" y="163"/>
                    <a:pt x="350" y="100"/>
                    <a:pt x="453" y="28"/>
                  </a:cubicBezTo>
                  <a:cubicBezTo>
                    <a:pt x="462" y="18"/>
                    <a:pt x="456" y="1"/>
                    <a:pt x="441"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3364400" y="1524650"/>
              <a:ext cx="5900" cy="1575"/>
            </a:xfrm>
            <a:custGeom>
              <a:rect b="b" l="l" r="r" t="t"/>
              <a:pathLst>
                <a:path extrusionOk="0" h="63" w="236">
                  <a:moveTo>
                    <a:pt x="212" y="1"/>
                  </a:moveTo>
                  <a:cubicBezTo>
                    <a:pt x="209" y="1"/>
                    <a:pt x="206" y="2"/>
                    <a:pt x="203" y="3"/>
                  </a:cubicBezTo>
                  <a:cubicBezTo>
                    <a:pt x="143" y="15"/>
                    <a:pt x="72" y="15"/>
                    <a:pt x="12" y="39"/>
                  </a:cubicBezTo>
                  <a:cubicBezTo>
                    <a:pt x="0" y="51"/>
                    <a:pt x="12" y="63"/>
                    <a:pt x="12" y="63"/>
                  </a:cubicBezTo>
                  <a:cubicBezTo>
                    <a:pt x="84" y="63"/>
                    <a:pt x="155" y="51"/>
                    <a:pt x="215" y="39"/>
                  </a:cubicBezTo>
                  <a:cubicBezTo>
                    <a:pt x="235" y="29"/>
                    <a:pt x="229" y="1"/>
                    <a:pt x="212" y="1"/>
                  </a:cubicBezTo>
                  <a:close/>
                </a:path>
              </a:pathLst>
            </a:custGeom>
            <a:solidFill>
              <a:srgbClr val="E2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2893500" y="940150"/>
              <a:ext cx="710225" cy="994775"/>
            </a:xfrm>
            <a:custGeom>
              <a:rect b="b" l="l" r="r" t="t"/>
              <a:pathLst>
                <a:path extrusionOk="0" h="39791" w="28409">
                  <a:moveTo>
                    <a:pt x="18206" y="8117"/>
                  </a:moveTo>
                  <a:cubicBezTo>
                    <a:pt x="18130" y="8117"/>
                    <a:pt x="18060" y="8141"/>
                    <a:pt x="17991" y="8191"/>
                  </a:cubicBezTo>
                  <a:cubicBezTo>
                    <a:pt x="17991" y="8191"/>
                    <a:pt x="17991" y="8196"/>
                    <a:pt x="17995" y="8196"/>
                  </a:cubicBezTo>
                  <a:cubicBezTo>
                    <a:pt x="17996" y="8196"/>
                    <a:pt x="17999" y="8195"/>
                    <a:pt x="18003" y="8191"/>
                  </a:cubicBezTo>
                  <a:cubicBezTo>
                    <a:pt x="18086" y="8155"/>
                    <a:pt x="18170" y="8132"/>
                    <a:pt x="18253" y="8132"/>
                  </a:cubicBezTo>
                  <a:cubicBezTo>
                    <a:pt x="18265" y="8132"/>
                    <a:pt x="18265" y="8132"/>
                    <a:pt x="18265" y="8120"/>
                  </a:cubicBezTo>
                  <a:lnTo>
                    <a:pt x="18253" y="8120"/>
                  </a:lnTo>
                  <a:cubicBezTo>
                    <a:pt x="18237" y="8118"/>
                    <a:pt x="18222" y="8117"/>
                    <a:pt x="18206" y="8117"/>
                  </a:cubicBezTo>
                  <a:close/>
                  <a:moveTo>
                    <a:pt x="18324" y="8453"/>
                  </a:moveTo>
                  <a:cubicBezTo>
                    <a:pt x="18324" y="8465"/>
                    <a:pt x="18324" y="8489"/>
                    <a:pt x="18336" y="8501"/>
                  </a:cubicBezTo>
                  <a:cubicBezTo>
                    <a:pt x="18324" y="8501"/>
                    <a:pt x="18312" y="8501"/>
                    <a:pt x="18301" y="8489"/>
                  </a:cubicBezTo>
                  <a:lnTo>
                    <a:pt x="18301" y="8501"/>
                  </a:lnTo>
                  <a:cubicBezTo>
                    <a:pt x="18293" y="8497"/>
                    <a:pt x="18285" y="8495"/>
                    <a:pt x="18277" y="8495"/>
                  </a:cubicBezTo>
                  <a:cubicBezTo>
                    <a:pt x="18261" y="8495"/>
                    <a:pt x="18245" y="8501"/>
                    <a:pt x="18229" y="8501"/>
                  </a:cubicBezTo>
                  <a:cubicBezTo>
                    <a:pt x="18253" y="8489"/>
                    <a:pt x="18265" y="8489"/>
                    <a:pt x="18277" y="8477"/>
                  </a:cubicBezTo>
                  <a:cubicBezTo>
                    <a:pt x="18277" y="8477"/>
                    <a:pt x="18289" y="8477"/>
                    <a:pt x="18289" y="8465"/>
                  </a:cubicBezTo>
                  <a:lnTo>
                    <a:pt x="18301" y="8465"/>
                  </a:lnTo>
                  <a:cubicBezTo>
                    <a:pt x="18312" y="8465"/>
                    <a:pt x="18312" y="8453"/>
                    <a:pt x="18324" y="8453"/>
                  </a:cubicBezTo>
                  <a:close/>
                  <a:moveTo>
                    <a:pt x="17479" y="8513"/>
                  </a:moveTo>
                  <a:lnTo>
                    <a:pt x="17479" y="8513"/>
                  </a:lnTo>
                  <a:cubicBezTo>
                    <a:pt x="17431" y="8620"/>
                    <a:pt x="17420" y="8739"/>
                    <a:pt x="17443" y="8846"/>
                  </a:cubicBezTo>
                  <a:cubicBezTo>
                    <a:pt x="17443" y="8858"/>
                    <a:pt x="17443" y="8870"/>
                    <a:pt x="17443" y="8882"/>
                  </a:cubicBezTo>
                  <a:lnTo>
                    <a:pt x="17431" y="8905"/>
                  </a:lnTo>
                  <a:cubicBezTo>
                    <a:pt x="17396" y="8882"/>
                    <a:pt x="17360" y="8858"/>
                    <a:pt x="17324" y="8834"/>
                  </a:cubicBezTo>
                  <a:cubicBezTo>
                    <a:pt x="17300" y="8822"/>
                    <a:pt x="17289" y="8810"/>
                    <a:pt x="17265" y="8798"/>
                  </a:cubicBezTo>
                  <a:cubicBezTo>
                    <a:pt x="17277" y="8786"/>
                    <a:pt x="17277" y="8763"/>
                    <a:pt x="17289" y="8739"/>
                  </a:cubicBezTo>
                  <a:cubicBezTo>
                    <a:pt x="17300" y="8715"/>
                    <a:pt x="17324" y="8679"/>
                    <a:pt x="17348" y="8655"/>
                  </a:cubicBezTo>
                  <a:cubicBezTo>
                    <a:pt x="17384" y="8596"/>
                    <a:pt x="17431" y="8548"/>
                    <a:pt x="17479" y="8513"/>
                  </a:cubicBezTo>
                  <a:close/>
                  <a:moveTo>
                    <a:pt x="18193" y="8048"/>
                  </a:moveTo>
                  <a:cubicBezTo>
                    <a:pt x="18217" y="8072"/>
                    <a:pt x="18241" y="8096"/>
                    <a:pt x="18265" y="8120"/>
                  </a:cubicBezTo>
                  <a:cubicBezTo>
                    <a:pt x="18348" y="8203"/>
                    <a:pt x="18420" y="8274"/>
                    <a:pt x="18503" y="8358"/>
                  </a:cubicBezTo>
                  <a:cubicBezTo>
                    <a:pt x="18455" y="8370"/>
                    <a:pt x="18408" y="8382"/>
                    <a:pt x="18360" y="8393"/>
                  </a:cubicBezTo>
                  <a:cubicBezTo>
                    <a:pt x="18357" y="8390"/>
                    <a:pt x="18352" y="8389"/>
                    <a:pt x="18347" y="8389"/>
                  </a:cubicBezTo>
                  <a:cubicBezTo>
                    <a:pt x="18336" y="8389"/>
                    <a:pt x="18324" y="8397"/>
                    <a:pt x="18324" y="8405"/>
                  </a:cubicBezTo>
                  <a:cubicBezTo>
                    <a:pt x="18253" y="8429"/>
                    <a:pt x="18182" y="8465"/>
                    <a:pt x="18110" y="8513"/>
                  </a:cubicBezTo>
                  <a:cubicBezTo>
                    <a:pt x="17991" y="8608"/>
                    <a:pt x="17967" y="8739"/>
                    <a:pt x="17920" y="8882"/>
                  </a:cubicBezTo>
                  <a:cubicBezTo>
                    <a:pt x="17920" y="8917"/>
                    <a:pt x="17908" y="8941"/>
                    <a:pt x="17896" y="8965"/>
                  </a:cubicBezTo>
                  <a:cubicBezTo>
                    <a:pt x="17848" y="9001"/>
                    <a:pt x="17801" y="9013"/>
                    <a:pt x="17753" y="9013"/>
                  </a:cubicBezTo>
                  <a:cubicBezTo>
                    <a:pt x="17705" y="9013"/>
                    <a:pt x="17670" y="9001"/>
                    <a:pt x="17622" y="9001"/>
                  </a:cubicBezTo>
                  <a:cubicBezTo>
                    <a:pt x="17622" y="9001"/>
                    <a:pt x="17622" y="9001"/>
                    <a:pt x="17622" y="9013"/>
                  </a:cubicBezTo>
                  <a:cubicBezTo>
                    <a:pt x="17642" y="9026"/>
                    <a:pt x="17666" y="9034"/>
                    <a:pt x="17692" y="9037"/>
                  </a:cubicBezTo>
                  <a:lnTo>
                    <a:pt x="17692" y="9037"/>
                  </a:lnTo>
                  <a:cubicBezTo>
                    <a:pt x="17669" y="9048"/>
                    <a:pt x="17657" y="9048"/>
                    <a:pt x="17634" y="9048"/>
                  </a:cubicBezTo>
                  <a:cubicBezTo>
                    <a:pt x="17586" y="9013"/>
                    <a:pt x="17539" y="8953"/>
                    <a:pt x="17515" y="8894"/>
                  </a:cubicBezTo>
                  <a:cubicBezTo>
                    <a:pt x="17515" y="8858"/>
                    <a:pt x="17515" y="8834"/>
                    <a:pt x="17503" y="8798"/>
                  </a:cubicBezTo>
                  <a:cubicBezTo>
                    <a:pt x="17503" y="8703"/>
                    <a:pt x="17515" y="8596"/>
                    <a:pt x="17550" y="8501"/>
                  </a:cubicBezTo>
                  <a:cubicBezTo>
                    <a:pt x="17562" y="8489"/>
                    <a:pt x="17562" y="8477"/>
                    <a:pt x="17562" y="8465"/>
                  </a:cubicBezTo>
                  <a:cubicBezTo>
                    <a:pt x="17658" y="8322"/>
                    <a:pt x="17789" y="8227"/>
                    <a:pt x="17943" y="8143"/>
                  </a:cubicBezTo>
                  <a:cubicBezTo>
                    <a:pt x="18027" y="8108"/>
                    <a:pt x="18110" y="8072"/>
                    <a:pt x="18193" y="8048"/>
                  </a:cubicBezTo>
                  <a:close/>
                  <a:moveTo>
                    <a:pt x="17884" y="8989"/>
                  </a:moveTo>
                  <a:lnTo>
                    <a:pt x="17884" y="8989"/>
                  </a:lnTo>
                  <a:cubicBezTo>
                    <a:pt x="17872" y="9001"/>
                    <a:pt x="17860" y="9013"/>
                    <a:pt x="17848" y="9024"/>
                  </a:cubicBezTo>
                  <a:cubicBezTo>
                    <a:pt x="17848" y="9024"/>
                    <a:pt x="17848" y="9036"/>
                    <a:pt x="17848" y="9036"/>
                  </a:cubicBezTo>
                  <a:cubicBezTo>
                    <a:pt x="17812" y="9060"/>
                    <a:pt x="17789" y="9072"/>
                    <a:pt x="17753" y="9072"/>
                  </a:cubicBezTo>
                  <a:cubicBezTo>
                    <a:pt x="17729" y="9072"/>
                    <a:pt x="17717" y="9060"/>
                    <a:pt x="17694" y="9037"/>
                  </a:cubicBezTo>
                  <a:lnTo>
                    <a:pt x="17694" y="9037"/>
                  </a:lnTo>
                  <a:cubicBezTo>
                    <a:pt x="17702" y="9038"/>
                    <a:pt x="17711" y="9039"/>
                    <a:pt x="17719" y="9039"/>
                  </a:cubicBezTo>
                  <a:cubicBezTo>
                    <a:pt x="17777" y="9039"/>
                    <a:pt x="17840" y="9018"/>
                    <a:pt x="17884" y="8989"/>
                  </a:cubicBezTo>
                  <a:close/>
                  <a:moveTo>
                    <a:pt x="19134" y="9024"/>
                  </a:moveTo>
                  <a:cubicBezTo>
                    <a:pt x="19146" y="9036"/>
                    <a:pt x="19158" y="9048"/>
                    <a:pt x="19170" y="9060"/>
                  </a:cubicBezTo>
                  <a:cubicBezTo>
                    <a:pt x="19146" y="9072"/>
                    <a:pt x="19122" y="9084"/>
                    <a:pt x="19098" y="9108"/>
                  </a:cubicBezTo>
                  <a:cubicBezTo>
                    <a:pt x="19110" y="9084"/>
                    <a:pt x="19122" y="9048"/>
                    <a:pt x="19134" y="9024"/>
                  </a:cubicBezTo>
                  <a:close/>
                  <a:moveTo>
                    <a:pt x="19027" y="8905"/>
                  </a:moveTo>
                  <a:cubicBezTo>
                    <a:pt x="19051" y="8929"/>
                    <a:pt x="19074" y="8953"/>
                    <a:pt x="19098" y="8977"/>
                  </a:cubicBezTo>
                  <a:cubicBezTo>
                    <a:pt x="19074" y="9024"/>
                    <a:pt x="19051" y="9096"/>
                    <a:pt x="19003" y="9120"/>
                  </a:cubicBezTo>
                  <a:cubicBezTo>
                    <a:pt x="18986" y="9133"/>
                    <a:pt x="18964" y="9139"/>
                    <a:pt x="18944" y="9139"/>
                  </a:cubicBezTo>
                  <a:cubicBezTo>
                    <a:pt x="18908" y="9139"/>
                    <a:pt x="18876" y="9118"/>
                    <a:pt x="18884" y="9072"/>
                  </a:cubicBezTo>
                  <a:cubicBezTo>
                    <a:pt x="18884" y="9024"/>
                    <a:pt x="18932" y="8977"/>
                    <a:pt x="18967" y="8941"/>
                  </a:cubicBezTo>
                  <a:cubicBezTo>
                    <a:pt x="18991" y="8929"/>
                    <a:pt x="19003" y="8917"/>
                    <a:pt x="19027" y="8905"/>
                  </a:cubicBezTo>
                  <a:close/>
                  <a:moveTo>
                    <a:pt x="16833" y="9269"/>
                  </a:moveTo>
                  <a:lnTo>
                    <a:pt x="16833" y="9269"/>
                  </a:lnTo>
                  <a:cubicBezTo>
                    <a:pt x="16831" y="9269"/>
                    <a:pt x="16828" y="9275"/>
                    <a:pt x="16836" y="9275"/>
                  </a:cubicBezTo>
                  <a:cubicBezTo>
                    <a:pt x="16836" y="9271"/>
                    <a:pt x="16835" y="9269"/>
                    <a:pt x="16833" y="9269"/>
                  </a:cubicBezTo>
                  <a:close/>
                  <a:moveTo>
                    <a:pt x="16991" y="9251"/>
                  </a:moveTo>
                  <a:lnTo>
                    <a:pt x="17015" y="9298"/>
                  </a:lnTo>
                  <a:cubicBezTo>
                    <a:pt x="16991" y="9286"/>
                    <a:pt x="16979" y="9263"/>
                    <a:pt x="16955" y="9251"/>
                  </a:cubicBezTo>
                  <a:close/>
                  <a:moveTo>
                    <a:pt x="17050" y="9263"/>
                  </a:moveTo>
                  <a:cubicBezTo>
                    <a:pt x="17062" y="9263"/>
                    <a:pt x="17074" y="9263"/>
                    <a:pt x="17086" y="9275"/>
                  </a:cubicBezTo>
                  <a:cubicBezTo>
                    <a:pt x="17098" y="9286"/>
                    <a:pt x="17098" y="9298"/>
                    <a:pt x="17098" y="9310"/>
                  </a:cubicBezTo>
                  <a:cubicBezTo>
                    <a:pt x="17086" y="9310"/>
                    <a:pt x="17074" y="9310"/>
                    <a:pt x="17062" y="9298"/>
                  </a:cubicBezTo>
                  <a:cubicBezTo>
                    <a:pt x="17062" y="9286"/>
                    <a:pt x="17050" y="9275"/>
                    <a:pt x="17050" y="9263"/>
                  </a:cubicBezTo>
                  <a:close/>
                  <a:moveTo>
                    <a:pt x="18920" y="8786"/>
                  </a:moveTo>
                  <a:cubicBezTo>
                    <a:pt x="18932" y="8798"/>
                    <a:pt x="18944" y="8810"/>
                    <a:pt x="18944" y="8822"/>
                  </a:cubicBezTo>
                  <a:cubicBezTo>
                    <a:pt x="18908" y="8846"/>
                    <a:pt x="18872" y="8894"/>
                    <a:pt x="18848" y="8929"/>
                  </a:cubicBezTo>
                  <a:cubicBezTo>
                    <a:pt x="18801" y="8989"/>
                    <a:pt x="18753" y="9084"/>
                    <a:pt x="18813" y="9167"/>
                  </a:cubicBezTo>
                  <a:cubicBezTo>
                    <a:pt x="18840" y="9204"/>
                    <a:pt x="18888" y="9219"/>
                    <a:pt x="18936" y="9219"/>
                  </a:cubicBezTo>
                  <a:cubicBezTo>
                    <a:pt x="18950" y="9219"/>
                    <a:pt x="18965" y="9218"/>
                    <a:pt x="18979" y="9215"/>
                  </a:cubicBezTo>
                  <a:lnTo>
                    <a:pt x="18979" y="9215"/>
                  </a:lnTo>
                  <a:cubicBezTo>
                    <a:pt x="18955" y="9239"/>
                    <a:pt x="18932" y="9275"/>
                    <a:pt x="18920" y="9310"/>
                  </a:cubicBezTo>
                  <a:cubicBezTo>
                    <a:pt x="18898" y="9317"/>
                    <a:pt x="18878" y="9321"/>
                    <a:pt x="18858" y="9321"/>
                  </a:cubicBezTo>
                  <a:cubicBezTo>
                    <a:pt x="18813" y="9321"/>
                    <a:pt x="18774" y="9301"/>
                    <a:pt x="18741" y="9251"/>
                  </a:cubicBezTo>
                  <a:cubicBezTo>
                    <a:pt x="18717" y="9215"/>
                    <a:pt x="18705" y="9179"/>
                    <a:pt x="18693" y="9132"/>
                  </a:cubicBezTo>
                  <a:cubicBezTo>
                    <a:pt x="18682" y="9036"/>
                    <a:pt x="18717" y="8941"/>
                    <a:pt x="18789" y="8870"/>
                  </a:cubicBezTo>
                  <a:cubicBezTo>
                    <a:pt x="18836" y="8834"/>
                    <a:pt x="18884" y="8822"/>
                    <a:pt x="18920" y="8786"/>
                  </a:cubicBezTo>
                  <a:close/>
                  <a:moveTo>
                    <a:pt x="17039" y="9310"/>
                  </a:moveTo>
                  <a:lnTo>
                    <a:pt x="17039" y="9310"/>
                  </a:lnTo>
                  <a:cubicBezTo>
                    <a:pt x="17039" y="9310"/>
                    <a:pt x="17050" y="9322"/>
                    <a:pt x="17050" y="9334"/>
                  </a:cubicBezTo>
                  <a:lnTo>
                    <a:pt x="17039" y="9310"/>
                  </a:lnTo>
                  <a:close/>
                  <a:moveTo>
                    <a:pt x="17074" y="9322"/>
                  </a:moveTo>
                  <a:lnTo>
                    <a:pt x="17086" y="9334"/>
                  </a:lnTo>
                  <a:lnTo>
                    <a:pt x="17062" y="9334"/>
                  </a:lnTo>
                  <a:cubicBezTo>
                    <a:pt x="17062" y="9334"/>
                    <a:pt x="17074" y="9334"/>
                    <a:pt x="17074" y="9322"/>
                  </a:cubicBezTo>
                  <a:close/>
                  <a:moveTo>
                    <a:pt x="17110" y="9275"/>
                  </a:moveTo>
                  <a:cubicBezTo>
                    <a:pt x="17122" y="9286"/>
                    <a:pt x="17134" y="9286"/>
                    <a:pt x="17146" y="9298"/>
                  </a:cubicBezTo>
                  <a:cubicBezTo>
                    <a:pt x="17146" y="9310"/>
                    <a:pt x="17146" y="9310"/>
                    <a:pt x="17146" y="9322"/>
                  </a:cubicBezTo>
                  <a:cubicBezTo>
                    <a:pt x="17134" y="9322"/>
                    <a:pt x="17134" y="9322"/>
                    <a:pt x="17122" y="9334"/>
                  </a:cubicBezTo>
                  <a:cubicBezTo>
                    <a:pt x="17122" y="9310"/>
                    <a:pt x="17122" y="9298"/>
                    <a:pt x="17110" y="9275"/>
                  </a:cubicBezTo>
                  <a:close/>
                  <a:moveTo>
                    <a:pt x="17908" y="9072"/>
                  </a:moveTo>
                  <a:lnTo>
                    <a:pt x="17908" y="9072"/>
                  </a:lnTo>
                  <a:cubicBezTo>
                    <a:pt x="17884" y="9132"/>
                    <a:pt x="17848" y="9203"/>
                    <a:pt x="17812" y="9263"/>
                  </a:cubicBezTo>
                  <a:cubicBezTo>
                    <a:pt x="17789" y="9286"/>
                    <a:pt x="17777" y="9322"/>
                    <a:pt x="17753" y="9358"/>
                  </a:cubicBezTo>
                  <a:cubicBezTo>
                    <a:pt x="17753" y="9334"/>
                    <a:pt x="17753" y="9310"/>
                    <a:pt x="17741" y="9286"/>
                  </a:cubicBezTo>
                  <a:cubicBezTo>
                    <a:pt x="17729" y="9251"/>
                    <a:pt x="17717" y="9215"/>
                    <a:pt x="17693" y="9179"/>
                  </a:cubicBezTo>
                  <a:cubicBezTo>
                    <a:pt x="17765" y="9179"/>
                    <a:pt x="17848" y="9144"/>
                    <a:pt x="17908" y="9072"/>
                  </a:cubicBezTo>
                  <a:close/>
                  <a:moveTo>
                    <a:pt x="16919" y="9346"/>
                  </a:moveTo>
                  <a:cubicBezTo>
                    <a:pt x="16919" y="9358"/>
                    <a:pt x="16931" y="9370"/>
                    <a:pt x="16943" y="9382"/>
                  </a:cubicBezTo>
                  <a:lnTo>
                    <a:pt x="16931" y="9382"/>
                  </a:lnTo>
                  <a:cubicBezTo>
                    <a:pt x="16919" y="9370"/>
                    <a:pt x="16908" y="9358"/>
                    <a:pt x="16896" y="9346"/>
                  </a:cubicBezTo>
                  <a:close/>
                  <a:moveTo>
                    <a:pt x="16745" y="9365"/>
                  </a:moveTo>
                  <a:cubicBezTo>
                    <a:pt x="16741" y="9365"/>
                    <a:pt x="16741" y="9373"/>
                    <a:pt x="16741" y="9382"/>
                  </a:cubicBezTo>
                  <a:lnTo>
                    <a:pt x="16753" y="9382"/>
                  </a:lnTo>
                  <a:cubicBezTo>
                    <a:pt x="16765" y="9382"/>
                    <a:pt x="16777" y="9394"/>
                    <a:pt x="16788" y="9417"/>
                  </a:cubicBezTo>
                  <a:cubicBezTo>
                    <a:pt x="16800" y="9429"/>
                    <a:pt x="16812" y="9441"/>
                    <a:pt x="16824" y="9453"/>
                  </a:cubicBezTo>
                  <a:lnTo>
                    <a:pt x="16836" y="9453"/>
                  </a:lnTo>
                  <a:lnTo>
                    <a:pt x="16836" y="9441"/>
                  </a:lnTo>
                  <a:cubicBezTo>
                    <a:pt x="16824" y="9405"/>
                    <a:pt x="16788" y="9382"/>
                    <a:pt x="16753" y="9370"/>
                  </a:cubicBezTo>
                  <a:cubicBezTo>
                    <a:pt x="16749" y="9366"/>
                    <a:pt x="16747" y="9365"/>
                    <a:pt x="16745" y="9365"/>
                  </a:cubicBezTo>
                  <a:close/>
                  <a:moveTo>
                    <a:pt x="16943" y="9251"/>
                  </a:moveTo>
                  <a:cubicBezTo>
                    <a:pt x="16943" y="9275"/>
                    <a:pt x="16955" y="9286"/>
                    <a:pt x="16967" y="9310"/>
                  </a:cubicBezTo>
                  <a:cubicBezTo>
                    <a:pt x="16943" y="9298"/>
                    <a:pt x="16931" y="9275"/>
                    <a:pt x="16908" y="9263"/>
                  </a:cubicBezTo>
                  <a:cubicBezTo>
                    <a:pt x="16904" y="9259"/>
                    <a:pt x="16901" y="9258"/>
                    <a:pt x="16897" y="9258"/>
                  </a:cubicBezTo>
                  <a:cubicBezTo>
                    <a:pt x="16890" y="9258"/>
                    <a:pt x="16884" y="9266"/>
                    <a:pt x="16884" y="9275"/>
                  </a:cubicBezTo>
                  <a:cubicBezTo>
                    <a:pt x="16908" y="9286"/>
                    <a:pt x="16919" y="9310"/>
                    <a:pt x="16931" y="9334"/>
                  </a:cubicBezTo>
                  <a:cubicBezTo>
                    <a:pt x="16896" y="9310"/>
                    <a:pt x="16872" y="9298"/>
                    <a:pt x="16836" y="9275"/>
                  </a:cubicBezTo>
                  <a:lnTo>
                    <a:pt x="16836" y="9275"/>
                  </a:lnTo>
                  <a:cubicBezTo>
                    <a:pt x="16848" y="9310"/>
                    <a:pt x="16872" y="9346"/>
                    <a:pt x="16896" y="9382"/>
                  </a:cubicBezTo>
                  <a:lnTo>
                    <a:pt x="16884" y="9382"/>
                  </a:lnTo>
                  <a:cubicBezTo>
                    <a:pt x="16860" y="9358"/>
                    <a:pt x="16836" y="9334"/>
                    <a:pt x="16812" y="9310"/>
                  </a:cubicBezTo>
                  <a:cubicBezTo>
                    <a:pt x="16800" y="9310"/>
                    <a:pt x="16788" y="9322"/>
                    <a:pt x="16800" y="9322"/>
                  </a:cubicBezTo>
                  <a:cubicBezTo>
                    <a:pt x="16812" y="9346"/>
                    <a:pt x="16836" y="9370"/>
                    <a:pt x="16848" y="9382"/>
                  </a:cubicBezTo>
                  <a:cubicBezTo>
                    <a:pt x="16848" y="9405"/>
                    <a:pt x="16860" y="9417"/>
                    <a:pt x="16872" y="9417"/>
                  </a:cubicBezTo>
                  <a:lnTo>
                    <a:pt x="16836" y="9453"/>
                  </a:lnTo>
                  <a:cubicBezTo>
                    <a:pt x="16824" y="9453"/>
                    <a:pt x="16824" y="9453"/>
                    <a:pt x="16824" y="9465"/>
                  </a:cubicBezTo>
                  <a:cubicBezTo>
                    <a:pt x="16812" y="9465"/>
                    <a:pt x="16812" y="9477"/>
                    <a:pt x="16812" y="9477"/>
                  </a:cubicBezTo>
                  <a:cubicBezTo>
                    <a:pt x="16765" y="9477"/>
                    <a:pt x="16717" y="9477"/>
                    <a:pt x="16658" y="9489"/>
                  </a:cubicBezTo>
                  <a:cubicBezTo>
                    <a:pt x="16658" y="9441"/>
                    <a:pt x="16669" y="9405"/>
                    <a:pt x="16705" y="9358"/>
                  </a:cubicBezTo>
                  <a:cubicBezTo>
                    <a:pt x="16741" y="9322"/>
                    <a:pt x="16777" y="9286"/>
                    <a:pt x="16824" y="9263"/>
                  </a:cubicBezTo>
                  <a:cubicBezTo>
                    <a:pt x="16860" y="9251"/>
                    <a:pt x="16908" y="9251"/>
                    <a:pt x="16943" y="9251"/>
                  </a:cubicBezTo>
                  <a:close/>
                  <a:moveTo>
                    <a:pt x="19241" y="9144"/>
                  </a:moveTo>
                  <a:cubicBezTo>
                    <a:pt x="19253" y="9155"/>
                    <a:pt x="19265" y="9179"/>
                    <a:pt x="19289" y="9191"/>
                  </a:cubicBezTo>
                  <a:cubicBezTo>
                    <a:pt x="19253" y="9263"/>
                    <a:pt x="19229" y="9334"/>
                    <a:pt x="19205" y="9394"/>
                  </a:cubicBezTo>
                  <a:cubicBezTo>
                    <a:pt x="19182" y="9453"/>
                    <a:pt x="19170" y="9513"/>
                    <a:pt x="19158" y="9584"/>
                  </a:cubicBezTo>
                  <a:cubicBezTo>
                    <a:pt x="19158" y="9584"/>
                    <a:pt x="19158" y="9596"/>
                    <a:pt x="19158" y="9608"/>
                  </a:cubicBezTo>
                  <a:cubicBezTo>
                    <a:pt x="19122" y="9560"/>
                    <a:pt x="19098" y="9513"/>
                    <a:pt x="19086" y="9465"/>
                  </a:cubicBezTo>
                  <a:cubicBezTo>
                    <a:pt x="19039" y="9346"/>
                    <a:pt x="19063" y="9310"/>
                    <a:pt x="19146" y="9227"/>
                  </a:cubicBezTo>
                  <a:cubicBezTo>
                    <a:pt x="19182" y="9203"/>
                    <a:pt x="19217" y="9179"/>
                    <a:pt x="19241" y="9144"/>
                  </a:cubicBezTo>
                  <a:close/>
                  <a:moveTo>
                    <a:pt x="16217" y="9572"/>
                  </a:moveTo>
                  <a:cubicBezTo>
                    <a:pt x="16217" y="9584"/>
                    <a:pt x="16217" y="9608"/>
                    <a:pt x="16217" y="9620"/>
                  </a:cubicBezTo>
                  <a:lnTo>
                    <a:pt x="16205" y="9620"/>
                  </a:lnTo>
                  <a:cubicBezTo>
                    <a:pt x="16193" y="9608"/>
                    <a:pt x="16169" y="9608"/>
                    <a:pt x="16146" y="9608"/>
                  </a:cubicBezTo>
                  <a:lnTo>
                    <a:pt x="16146" y="9596"/>
                  </a:lnTo>
                  <a:cubicBezTo>
                    <a:pt x="16169" y="9596"/>
                    <a:pt x="16193" y="9584"/>
                    <a:pt x="16217" y="9572"/>
                  </a:cubicBezTo>
                  <a:close/>
                  <a:moveTo>
                    <a:pt x="16086" y="9620"/>
                  </a:moveTo>
                  <a:lnTo>
                    <a:pt x="16086" y="9620"/>
                  </a:lnTo>
                  <a:cubicBezTo>
                    <a:pt x="16110" y="9632"/>
                    <a:pt x="16134" y="9632"/>
                    <a:pt x="16157" y="9632"/>
                  </a:cubicBezTo>
                  <a:cubicBezTo>
                    <a:pt x="16146" y="9644"/>
                    <a:pt x="16134" y="9644"/>
                    <a:pt x="16122" y="9644"/>
                  </a:cubicBezTo>
                  <a:lnTo>
                    <a:pt x="16086" y="9620"/>
                  </a:lnTo>
                  <a:close/>
                  <a:moveTo>
                    <a:pt x="16217" y="9632"/>
                  </a:moveTo>
                  <a:cubicBezTo>
                    <a:pt x="16217" y="9644"/>
                    <a:pt x="16229" y="9656"/>
                    <a:pt x="16229" y="9667"/>
                  </a:cubicBezTo>
                  <a:lnTo>
                    <a:pt x="16217" y="9667"/>
                  </a:lnTo>
                  <a:cubicBezTo>
                    <a:pt x="16217" y="9679"/>
                    <a:pt x="16205" y="9679"/>
                    <a:pt x="16193" y="9679"/>
                  </a:cubicBezTo>
                  <a:cubicBezTo>
                    <a:pt x="16193" y="9679"/>
                    <a:pt x="16181" y="9667"/>
                    <a:pt x="16169" y="9667"/>
                  </a:cubicBezTo>
                  <a:cubicBezTo>
                    <a:pt x="16181" y="9656"/>
                    <a:pt x="16205" y="9656"/>
                    <a:pt x="16217" y="9644"/>
                  </a:cubicBezTo>
                  <a:cubicBezTo>
                    <a:pt x="16217" y="9644"/>
                    <a:pt x="16217" y="9644"/>
                    <a:pt x="16217" y="9632"/>
                  </a:cubicBezTo>
                  <a:close/>
                  <a:moveTo>
                    <a:pt x="19527" y="9489"/>
                  </a:moveTo>
                  <a:cubicBezTo>
                    <a:pt x="19563" y="9525"/>
                    <a:pt x="19598" y="9572"/>
                    <a:pt x="19634" y="9608"/>
                  </a:cubicBezTo>
                  <a:cubicBezTo>
                    <a:pt x="19575" y="9656"/>
                    <a:pt x="19515" y="9691"/>
                    <a:pt x="19467" y="9727"/>
                  </a:cubicBezTo>
                  <a:cubicBezTo>
                    <a:pt x="19479" y="9656"/>
                    <a:pt x="19515" y="9572"/>
                    <a:pt x="19527" y="9489"/>
                  </a:cubicBezTo>
                  <a:close/>
                  <a:moveTo>
                    <a:pt x="17134" y="9370"/>
                  </a:moveTo>
                  <a:lnTo>
                    <a:pt x="17134" y="9370"/>
                  </a:lnTo>
                  <a:cubicBezTo>
                    <a:pt x="17110" y="9501"/>
                    <a:pt x="17146" y="9620"/>
                    <a:pt x="17229" y="9715"/>
                  </a:cubicBezTo>
                  <a:cubicBezTo>
                    <a:pt x="17241" y="9739"/>
                    <a:pt x="17253" y="9751"/>
                    <a:pt x="17277" y="9775"/>
                  </a:cubicBezTo>
                  <a:cubicBezTo>
                    <a:pt x="17265" y="9775"/>
                    <a:pt x="17253" y="9786"/>
                    <a:pt x="17241" y="9786"/>
                  </a:cubicBezTo>
                  <a:lnTo>
                    <a:pt x="17193" y="9786"/>
                  </a:lnTo>
                  <a:cubicBezTo>
                    <a:pt x="17169" y="9798"/>
                    <a:pt x="17146" y="9798"/>
                    <a:pt x="17134" y="9798"/>
                  </a:cubicBezTo>
                  <a:cubicBezTo>
                    <a:pt x="17110" y="9667"/>
                    <a:pt x="17027" y="9572"/>
                    <a:pt x="16919" y="9513"/>
                  </a:cubicBezTo>
                  <a:cubicBezTo>
                    <a:pt x="16919" y="9513"/>
                    <a:pt x="16919" y="9513"/>
                    <a:pt x="16919" y="9501"/>
                  </a:cubicBezTo>
                  <a:cubicBezTo>
                    <a:pt x="16931" y="9465"/>
                    <a:pt x="17003" y="9429"/>
                    <a:pt x="17039" y="9405"/>
                  </a:cubicBezTo>
                  <a:cubicBezTo>
                    <a:pt x="17074" y="9394"/>
                    <a:pt x="17098" y="9382"/>
                    <a:pt x="17134" y="9370"/>
                  </a:cubicBezTo>
                  <a:close/>
                  <a:moveTo>
                    <a:pt x="19336" y="9263"/>
                  </a:moveTo>
                  <a:cubicBezTo>
                    <a:pt x="19372" y="9298"/>
                    <a:pt x="19408" y="9346"/>
                    <a:pt x="19444" y="9394"/>
                  </a:cubicBezTo>
                  <a:cubicBezTo>
                    <a:pt x="19420" y="9453"/>
                    <a:pt x="19408" y="9525"/>
                    <a:pt x="19396" y="9584"/>
                  </a:cubicBezTo>
                  <a:cubicBezTo>
                    <a:pt x="19372" y="9644"/>
                    <a:pt x="19325" y="9751"/>
                    <a:pt x="19336" y="9822"/>
                  </a:cubicBezTo>
                  <a:cubicBezTo>
                    <a:pt x="19325" y="9834"/>
                    <a:pt x="19313" y="9834"/>
                    <a:pt x="19301" y="9846"/>
                  </a:cubicBezTo>
                  <a:cubicBezTo>
                    <a:pt x="19277" y="9810"/>
                    <a:pt x="19253" y="9763"/>
                    <a:pt x="19229" y="9727"/>
                  </a:cubicBezTo>
                  <a:cubicBezTo>
                    <a:pt x="19241" y="9727"/>
                    <a:pt x="19241" y="9715"/>
                    <a:pt x="19241" y="9703"/>
                  </a:cubicBezTo>
                  <a:cubicBezTo>
                    <a:pt x="19277" y="9560"/>
                    <a:pt x="19301" y="9405"/>
                    <a:pt x="19336" y="9263"/>
                  </a:cubicBezTo>
                  <a:close/>
                  <a:moveTo>
                    <a:pt x="18277" y="8524"/>
                  </a:moveTo>
                  <a:cubicBezTo>
                    <a:pt x="18277" y="8524"/>
                    <a:pt x="18312" y="8524"/>
                    <a:pt x="18336" y="8536"/>
                  </a:cubicBezTo>
                  <a:cubicBezTo>
                    <a:pt x="18336" y="8560"/>
                    <a:pt x="18336" y="8584"/>
                    <a:pt x="18336" y="8608"/>
                  </a:cubicBezTo>
                  <a:cubicBezTo>
                    <a:pt x="18324" y="8584"/>
                    <a:pt x="18301" y="8572"/>
                    <a:pt x="18289" y="8572"/>
                  </a:cubicBezTo>
                  <a:cubicBezTo>
                    <a:pt x="18267" y="8568"/>
                    <a:pt x="18245" y="8565"/>
                    <a:pt x="18224" y="8565"/>
                  </a:cubicBezTo>
                  <a:cubicBezTo>
                    <a:pt x="18187" y="8565"/>
                    <a:pt x="18152" y="8573"/>
                    <a:pt x="18122" y="8596"/>
                  </a:cubicBezTo>
                  <a:cubicBezTo>
                    <a:pt x="18110" y="8608"/>
                    <a:pt x="18110" y="8608"/>
                    <a:pt x="18110" y="8608"/>
                  </a:cubicBezTo>
                  <a:cubicBezTo>
                    <a:pt x="18102" y="8616"/>
                    <a:pt x="18105" y="8625"/>
                    <a:pt x="18112" y="8625"/>
                  </a:cubicBezTo>
                  <a:cubicBezTo>
                    <a:pt x="18115" y="8625"/>
                    <a:pt x="18118" y="8623"/>
                    <a:pt x="18122" y="8620"/>
                  </a:cubicBezTo>
                  <a:cubicBezTo>
                    <a:pt x="18146" y="8608"/>
                    <a:pt x="18182" y="8596"/>
                    <a:pt x="18217" y="8584"/>
                  </a:cubicBezTo>
                  <a:cubicBezTo>
                    <a:pt x="18229" y="8584"/>
                    <a:pt x="18348" y="8608"/>
                    <a:pt x="18312" y="8632"/>
                  </a:cubicBezTo>
                  <a:cubicBezTo>
                    <a:pt x="18304" y="8640"/>
                    <a:pt x="18308" y="8648"/>
                    <a:pt x="18310" y="8648"/>
                  </a:cubicBezTo>
                  <a:cubicBezTo>
                    <a:pt x="18311" y="8648"/>
                    <a:pt x="18312" y="8647"/>
                    <a:pt x="18312" y="8643"/>
                  </a:cubicBezTo>
                  <a:cubicBezTo>
                    <a:pt x="18324" y="8643"/>
                    <a:pt x="18336" y="8643"/>
                    <a:pt x="18336" y="8632"/>
                  </a:cubicBezTo>
                  <a:lnTo>
                    <a:pt x="18336" y="8643"/>
                  </a:lnTo>
                  <a:cubicBezTo>
                    <a:pt x="18336" y="8894"/>
                    <a:pt x="18336" y="9167"/>
                    <a:pt x="18193" y="9394"/>
                  </a:cubicBezTo>
                  <a:cubicBezTo>
                    <a:pt x="18122" y="9513"/>
                    <a:pt x="17967" y="9691"/>
                    <a:pt x="17801" y="9786"/>
                  </a:cubicBezTo>
                  <a:cubicBezTo>
                    <a:pt x="17721" y="9823"/>
                    <a:pt x="17637" y="9848"/>
                    <a:pt x="17561" y="9848"/>
                  </a:cubicBezTo>
                  <a:cubicBezTo>
                    <a:pt x="17489" y="9848"/>
                    <a:pt x="17424" y="9826"/>
                    <a:pt x="17372" y="9775"/>
                  </a:cubicBezTo>
                  <a:cubicBezTo>
                    <a:pt x="17360" y="9763"/>
                    <a:pt x="17348" y="9751"/>
                    <a:pt x="17348" y="9739"/>
                  </a:cubicBezTo>
                  <a:cubicBezTo>
                    <a:pt x="17340" y="9739"/>
                    <a:pt x="17332" y="9734"/>
                    <a:pt x="17328" y="9734"/>
                  </a:cubicBezTo>
                  <a:cubicBezTo>
                    <a:pt x="17326" y="9734"/>
                    <a:pt x="17324" y="9735"/>
                    <a:pt x="17324" y="9739"/>
                  </a:cubicBezTo>
                  <a:cubicBezTo>
                    <a:pt x="17229" y="9632"/>
                    <a:pt x="17181" y="9489"/>
                    <a:pt x="17205" y="9358"/>
                  </a:cubicBezTo>
                  <a:cubicBezTo>
                    <a:pt x="17205" y="9358"/>
                    <a:pt x="17205" y="9358"/>
                    <a:pt x="17205" y="9346"/>
                  </a:cubicBezTo>
                  <a:cubicBezTo>
                    <a:pt x="17217" y="9346"/>
                    <a:pt x="17217" y="9346"/>
                    <a:pt x="17217" y="9334"/>
                  </a:cubicBezTo>
                  <a:cubicBezTo>
                    <a:pt x="17241" y="9346"/>
                    <a:pt x="17253" y="9370"/>
                    <a:pt x="17277" y="9382"/>
                  </a:cubicBezTo>
                  <a:cubicBezTo>
                    <a:pt x="17324" y="9477"/>
                    <a:pt x="17384" y="9548"/>
                    <a:pt x="17455" y="9572"/>
                  </a:cubicBezTo>
                  <a:cubicBezTo>
                    <a:pt x="17467" y="9584"/>
                    <a:pt x="17479" y="9596"/>
                    <a:pt x="17491" y="9596"/>
                  </a:cubicBezTo>
                  <a:cubicBezTo>
                    <a:pt x="17512" y="9604"/>
                    <a:pt x="17530" y="9608"/>
                    <a:pt x="17546" y="9608"/>
                  </a:cubicBezTo>
                  <a:cubicBezTo>
                    <a:pt x="17576" y="9608"/>
                    <a:pt x="17599" y="9595"/>
                    <a:pt x="17622" y="9572"/>
                  </a:cubicBezTo>
                  <a:cubicBezTo>
                    <a:pt x="17646" y="9560"/>
                    <a:pt x="17658" y="9548"/>
                    <a:pt x="17670" y="9536"/>
                  </a:cubicBezTo>
                  <a:cubicBezTo>
                    <a:pt x="17693" y="9525"/>
                    <a:pt x="17717" y="9501"/>
                    <a:pt x="17741" y="9477"/>
                  </a:cubicBezTo>
                  <a:cubicBezTo>
                    <a:pt x="17908" y="9298"/>
                    <a:pt x="18027" y="9060"/>
                    <a:pt x="18015" y="8810"/>
                  </a:cubicBezTo>
                  <a:cubicBezTo>
                    <a:pt x="18027" y="8739"/>
                    <a:pt x="18051" y="8655"/>
                    <a:pt x="18110" y="8596"/>
                  </a:cubicBezTo>
                  <a:lnTo>
                    <a:pt x="18122" y="8596"/>
                  </a:lnTo>
                  <a:cubicBezTo>
                    <a:pt x="18146" y="8560"/>
                    <a:pt x="18182" y="8536"/>
                    <a:pt x="18229" y="8524"/>
                  </a:cubicBezTo>
                  <a:close/>
                  <a:moveTo>
                    <a:pt x="17016" y="8841"/>
                  </a:moveTo>
                  <a:cubicBezTo>
                    <a:pt x="17217" y="8841"/>
                    <a:pt x="17390" y="8959"/>
                    <a:pt x="17550" y="9120"/>
                  </a:cubicBezTo>
                  <a:lnTo>
                    <a:pt x="17550" y="9132"/>
                  </a:lnTo>
                  <a:cubicBezTo>
                    <a:pt x="17586" y="9167"/>
                    <a:pt x="17658" y="9239"/>
                    <a:pt x="17670" y="9310"/>
                  </a:cubicBezTo>
                  <a:cubicBezTo>
                    <a:pt x="17622" y="9429"/>
                    <a:pt x="17562" y="9489"/>
                    <a:pt x="17515" y="9501"/>
                  </a:cubicBezTo>
                  <a:cubicBezTo>
                    <a:pt x="17443" y="9465"/>
                    <a:pt x="17372" y="9358"/>
                    <a:pt x="17324" y="9322"/>
                  </a:cubicBezTo>
                  <a:cubicBezTo>
                    <a:pt x="17265" y="9275"/>
                    <a:pt x="17205" y="9239"/>
                    <a:pt x="17134" y="9215"/>
                  </a:cubicBezTo>
                  <a:cubicBezTo>
                    <a:pt x="17082" y="9194"/>
                    <a:pt x="17029" y="9185"/>
                    <a:pt x="16978" y="9185"/>
                  </a:cubicBezTo>
                  <a:cubicBezTo>
                    <a:pt x="16913" y="9185"/>
                    <a:pt x="16849" y="9200"/>
                    <a:pt x="16788" y="9227"/>
                  </a:cubicBezTo>
                  <a:lnTo>
                    <a:pt x="16777" y="9227"/>
                  </a:lnTo>
                  <a:cubicBezTo>
                    <a:pt x="16765" y="9239"/>
                    <a:pt x="16753" y="9251"/>
                    <a:pt x="16741" y="9263"/>
                  </a:cubicBezTo>
                  <a:cubicBezTo>
                    <a:pt x="16646" y="9322"/>
                    <a:pt x="16586" y="9429"/>
                    <a:pt x="16598" y="9536"/>
                  </a:cubicBezTo>
                  <a:cubicBezTo>
                    <a:pt x="16598" y="9608"/>
                    <a:pt x="16693" y="9798"/>
                    <a:pt x="16646" y="9858"/>
                  </a:cubicBezTo>
                  <a:lnTo>
                    <a:pt x="16396" y="9894"/>
                  </a:lnTo>
                  <a:cubicBezTo>
                    <a:pt x="16360" y="9846"/>
                    <a:pt x="16336" y="9798"/>
                    <a:pt x="16324" y="9739"/>
                  </a:cubicBezTo>
                  <a:cubicBezTo>
                    <a:pt x="16300" y="9679"/>
                    <a:pt x="16300" y="9608"/>
                    <a:pt x="16300" y="9548"/>
                  </a:cubicBezTo>
                  <a:cubicBezTo>
                    <a:pt x="16312" y="9263"/>
                    <a:pt x="16515" y="9024"/>
                    <a:pt x="16753" y="8905"/>
                  </a:cubicBezTo>
                  <a:cubicBezTo>
                    <a:pt x="16846" y="8860"/>
                    <a:pt x="16933" y="8841"/>
                    <a:pt x="17016" y="8841"/>
                  </a:cubicBezTo>
                  <a:close/>
                  <a:moveTo>
                    <a:pt x="16336" y="9906"/>
                  </a:moveTo>
                  <a:cubicBezTo>
                    <a:pt x="16348" y="9929"/>
                    <a:pt x="16372" y="9941"/>
                    <a:pt x="16384" y="9953"/>
                  </a:cubicBezTo>
                  <a:cubicBezTo>
                    <a:pt x="16372" y="9965"/>
                    <a:pt x="16360" y="9965"/>
                    <a:pt x="16336" y="9965"/>
                  </a:cubicBezTo>
                  <a:cubicBezTo>
                    <a:pt x="16336" y="9941"/>
                    <a:pt x="16336" y="9929"/>
                    <a:pt x="16336" y="9906"/>
                  </a:cubicBezTo>
                  <a:close/>
                  <a:moveTo>
                    <a:pt x="15906" y="9650"/>
                  </a:moveTo>
                  <a:cubicBezTo>
                    <a:pt x="16087" y="9650"/>
                    <a:pt x="16233" y="9783"/>
                    <a:pt x="16324" y="9965"/>
                  </a:cubicBezTo>
                  <a:lnTo>
                    <a:pt x="16277" y="9965"/>
                  </a:lnTo>
                  <a:cubicBezTo>
                    <a:pt x="16253" y="9969"/>
                    <a:pt x="16230" y="9970"/>
                    <a:pt x="16208" y="9970"/>
                  </a:cubicBezTo>
                  <a:cubicBezTo>
                    <a:pt x="16164" y="9970"/>
                    <a:pt x="16122" y="9965"/>
                    <a:pt x="16074" y="9965"/>
                  </a:cubicBezTo>
                  <a:cubicBezTo>
                    <a:pt x="16126" y="9948"/>
                    <a:pt x="16179" y="9937"/>
                    <a:pt x="16226" y="9937"/>
                  </a:cubicBezTo>
                  <a:cubicBezTo>
                    <a:pt x="16244" y="9937"/>
                    <a:pt x="16261" y="9938"/>
                    <a:pt x="16277" y="9941"/>
                  </a:cubicBezTo>
                  <a:cubicBezTo>
                    <a:pt x="16288" y="9941"/>
                    <a:pt x="16288" y="9929"/>
                    <a:pt x="16277" y="9929"/>
                  </a:cubicBezTo>
                  <a:cubicBezTo>
                    <a:pt x="16246" y="9925"/>
                    <a:pt x="16215" y="9922"/>
                    <a:pt x="16184" y="9922"/>
                  </a:cubicBezTo>
                  <a:cubicBezTo>
                    <a:pt x="16131" y="9922"/>
                    <a:pt x="16075" y="9931"/>
                    <a:pt x="16015" y="9953"/>
                  </a:cubicBezTo>
                  <a:cubicBezTo>
                    <a:pt x="15979" y="9941"/>
                    <a:pt x="15943" y="9941"/>
                    <a:pt x="15907" y="9929"/>
                  </a:cubicBezTo>
                  <a:cubicBezTo>
                    <a:pt x="15848" y="9846"/>
                    <a:pt x="15788" y="9763"/>
                    <a:pt x="15729" y="9691"/>
                  </a:cubicBezTo>
                  <a:cubicBezTo>
                    <a:pt x="15791" y="9663"/>
                    <a:pt x="15850" y="9650"/>
                    <a:pt x="15906" y="9650"/>
                  </a:cubicBezTo>
                  <a:close/>
                  <a:moveTo>
                    <a:pt x="14746" y="6247"/>
                  </a:moveTo>
                  <a:cubicBezTo>
                    <a:pt x="15114" y="6247"/>
                    <a:pt x="15481" y="6292"/>
                    <a:pt x="15836" y="6405"/>
                  </a:cubicBezTo>
                  <a:cubicBezTo>
                    <a:pt x="16598" y="6631"/>
                    <a:pt x="17205" y="7167"/>
                    <a:pt x="17789" y="7679"/>
                  </a:cubicBezTo>
                  <a:cubicBezTo>
                    <a:pt x="17908" y="7786"/>
                    <a:pt x="18015" y="7893"/>
                    <a:pt x="18134" y="8001"/>
                  </a:cubicBezTo>
                  <a:cubicBezTo>
                    <a:pt x="17896" y="8096"/>
                    <a:pt x="17658" y="8215"/>
                    <a:pt x="17515" y="8441"/>
                  </a:cubicBezTo>
                  <a:cubicBezTo>
                    <a:pt x="17515" y="8441"/>
                    <a:pt x="17515" y="8453"/>
                    <a:pt x="17503" y="8453"/>
                  </a:cubicBezTo>
                  <a:cubicBezTo>
                    <a:pt x="17431" y="8489"/>
                    <a:pt x="17360" y="8536"/>
                    <a:pt x="17312" y="8596"/>
                  </a:cubicBezTo>
                  <a:cubicBezTo>
                    <a:pt x="17277" y="8632"/>
                    <a:pt x="17205" y="8715"/>
                    <a:pt x="17205" y="8774"/>
                  </a:cubicBezTo>
                  <a:cubicBezTo>
                    <a:pt x="17148" y="8758"/>
                    <a:pt x="17091" y="8750"/>
                    <a:pt x="17034" y="8750"/>
                  </a:cubicBezTo>
                  <a:cubicBezTo>
                    <a:pt x="16926" y="8750"/>
                    <a:pt x="16819" y="8779"/>
                    <a:pt x="16717" y="8834"/>
                  </a:cubicBezTo>
                  <a:cubicBezTo>
                    <a:pt x="16467" y="8953"/>
                    <a:pt x="16241" y="9239"/>
                    <a:pt x="16217" y="9525"/>
                  </a:cubicBezTo>
                  <a:cubicBezTo>
                    <a:pt x="16205" y="9525"/>
                    <a:pt x="16181" y="9536"/>
                    <a:pt x="16169" y="9536"/>
                  </a:cubicBezTo>
                  <a:cubicBezTo>
                    <a:pt x="16110" y="9548"/>
                    <a:pt x="16062" y="9572"/>
                    <a:pt x="16003" y="9596"/>
                  </a:cubicBezTo>
                  <a:cubicBezTo>
                    <a:pt x="15971" y="9588"/>
                    <a:pt x="15937" y="9584"/>
                    <a:pt x="15901" y="9584"/>
                  </a:cubicBezTo>
                  <a:cubicBezTo>
                    <a:pt x="15831" y="9584"/>
                    <a:pt x="15757" y="9600"/>
                    <a:pt x="15693" y="9632"/>
                  </a:cubicBezTo>
                  <a:cubicBezTo>
                    <a:pt x="15645" y="9572"/>
                    <a:pt x="15610" y="9513"/>
                    <a:pt x="15562" y="9465"/>
                  </a:cubicBezTo>
                  <a:cubicBezTo>
                    <a:pt x="15943" y="9334"/>
                    <a:pt x="16217" y="9001"/>
                    <a:pt x="16277" y="8596"/>
                  </a:cubicBezTo>
                  <a:cubicBezTo>
                    <a:pt x="16277" y="8582"/>
                    <a:pt x="16268" y="8576"/>
                    <a:pt x="16259" y="8576"/>
                  </a:cubicBezTo>
                  <a:cubicBezTo>
                    <a:pt x="16253" y="8576"/>
                    <a:pt x="16246" y="8579"/>
                    <a:pt x="16241" y="8584"/>
                  </a:cubicBezTo>
                  <a:cubicBezTo>
                    <a:pt x="16157" y="8965"/>
                    <a:pt x="15860" y="9263"/>
                    <a:pt x="15491" y="9370"/>
                  </a:cubicBezTo>
                  <a:cubicBezTo>
                    <a:pt x="15634" y="9286"/>
                    <a:pt x="15729" y="9096"/>
                    <a:pt x="15776" y="8941"/>
                  </a:cubicBezTo>
                  <a:cubicBezTo>
                    <a:pt x="15872" y="8655"/>
                    <a:pt x="15872" y="8310"/>
                    <a:pt x="15717" y="8036"/>
                  </a:cubicBezTo>
                  <a:cubicBezTo>
                    <a:pt x="15708" y="8028"/>
                    <a:pt x="15697" y="8024"/>
                    <a:pt x="15686" y="8024"/>
                  </a:cubicBezTo>
                  <a:cubicBezTo>
                    <a:pt x="15667" y="8024"/>
                    <a:pt x="15650" y="8037"/>
                    <a:pt x="15657" y="8060"/>
                  </a:cubicBezTo>
                  <a:cubicBezTo>
                    <a:pt x="15693" y="8298"/>
                    <a:pt x="15729" y="8524"/>
                    <a:pt x="15693" y="8763"/>
                  </a:cubicBezTo>
                  <a:cubicBezTo>
                    <a:pt x="15657" y="8941"/>
                    <a:pt x="15586" y="9215"/>
                    <a:pt x="15407" y="9322"/>
                  </a:cubicBezTo>
                  <a:cubicBezTo>
                    <a:pt x="15372" y="9310"/>
                    <a:pt x="15336" y="9310"/>
                    <a:pt x="15300" y="9310"/>
                  </a:cubicBezTo>
                  <a:cubicBezTo>
                    <a:pt x="15217" y="9322"/>
                    <a:pt x="15145" y="9358"/>
                    <a:pt x="15074" y="9382"/>
                  </a:cubicBezTo>
                  <a:cubicBezTo>
                    <a:pt x="14907" y="9453"/>
                    <a:pt x="14741" y="9525"/>
                    <a:pt x="14574" y="9584"/>
                  </a:cubicBezTo>
                  <a:cubicBezTo>
                    <a:pt x="14133" y="9763"/>
                    <a:pt x="13669" y="9929"/>
                    <a:pt x="13205" y="10072"/>
                  </a:cubicBezTo>
                  <a:cubicBezTo>
                    <a:pt x="13669" y="8882"/>
                    <a:pt x="13300" y="7500"/>
                    <a:pt x="12347" y="6655"/>
                  </a:cubicBezTo>
                  <a:cubicBezTo>
                    <a:pt x="12705" y="6560"/>
                    <a:pt x="13062" y="6477"/>
                    <a:pt x="13419" y="6405"/>
                  </a:cubicBezTo>
                  <a:cubicBezTo>
                    <a:pt x="13850" y="6314"/>
                    <a:pt x="14299" y="6247"/>
                    <a:pt x="14746" y="6247"/>
                  </a:cubicBezTo>
                  <a:close/>
                  <a:moveTo>
                    <a:pt x="12205" y="6703"/>
                  </a:moveTo>
                  <a:cubicBezTo>
                    <a:pt x="13205" y="7548"/>
                    <a:pt x="13526" y="8870"/>
                    <a:pt x="13109" y="10108"/>
                  </a:cubicBezTo>
                  <a:cubicBezTo>
                    <a:pt x="13014" y="10132"/>
                    <a:pt x="12919" y="10156"/>
                    <a:pt x="12824" y="10191"/>
                  </a:cubicBezTo>
                  <a:lnTo>
                    <a:pt x="12812" y="10191"/>
                  </a:lnTo>
                  <a:cubicBezTo>
                    <a:pt x="12978" y="9989"/>
                    <a:pt x="13026" y="9667"/>
                    <a:pt x="13050" y="9429"/>
                  </a:cubicBezTo>
                  <a:cubicBezTo>
                    <a:pt x="13086" y="9084"/>
                    <a:pt x="13062" y="8727"/>
                    <a:pt x="12978" y="8382"/>
                  </a:cubicBezTo>
                  <a:cubicBezTo>
                    <a:pt x="12907" y="8024"/>
                    <a:pt x="12764" y="7691"/>
                    <a:pt x="12574" y="7381"/>
                  </a:cubicBezTo>
                  <a:cubicBezTo>
                    <a:pt x="12490" y="7227"/>
                    <a:pt x="12383" y="7084"/>
                    <a:pt x="12276" y="6953"/>
                  </a:cubicBezTo>
                  <a:cubicBezTo>
                    <a:pt x="12216" y="6881"/>
                    <a:pt x="12157" y="6786"/>
                    <a:pt x="12074" y="6738"/>
                  </a:cubicBezTo>
                  <a:cubicBezTo>
                    <a:pt x="12121" y="6727"/>
                    <a:pt x="12169" y="6715"/>
                    <a:pt x="12205" y="6703"/>
                  </a:cubicBezTo>
                  <a:close/>
                  <a:moveTo>
                    <a:pt x="19706" y="9715"/>
                  </a:moveTo>
                  <a:cubicBezTo>
                    <a:pt x="19741" y="9751"/>
                    <a:pt x="19777" y="9798"/>
                    <a:pt x="19801" y="9834"/>
                  </a:cubicBezTo>
                  <a:cubicBezTo>
                    <a:pt x="19670" y="9929"/>
                    <a:pt x="19551" y="10037"/>
                    <a:pt x="19444" y="10144"/>
                  </a:cubicBezTo>
                  <a:cubicBezTo>
                    <a:pt x="19372" y="10191"/>
                    <a:pt x="19301" y="10251"/>
                    <a:pt x="19241" y="10251"/>
                  </a:cubicBezTo>
                  <a:cubicBezTo>
                    <a:pt x="19226" y="10258"/>
                    <a:pt x="19213" y="10262"/>
                    <a:pt x="19202" y="10262"/>
                  </a:cubicBezTo>
                  <a:cubicBezTo>
                    <a:pt x="19162" y="10262"/>
                    <a:pt x="19154" y="10211"/>
                    <a:pt x="19182" y="10108"/>
                  </a:cubicBezTo>
                  <a:lnTo>
                    <a:pt x="19265" y="10037"/>
                  </a:lnTo>
                  <a:cubicBezTo>
                    <a:pt x="19301" y="10013"/>
                    <a:pt x="19336" y="9989"/>
                    <a:pt x="19372" y="9965"/>
                  </a:cubicBezTo>
                  <a:cubicBezTo>
                    <a:pt x="19384" y="9965"/>
                    <a:pt x="19384" y="9953"/>
                    <a:pt x="19396" y="9941"/>
                  </a:cubicBezTo>
                  <a:cubicBezTo>
                    <a:pt x="19408" y="9929"/>
                    <a:pt x="19432" y="9917"/>
                    <a:pt x="19444" y="9906"/>
                  </a:cubicBezTo>
                  <a:cubicBezTo>
                    <a:pt x="19527" y="9846"/>
                    <a:pt x="19622" y="9775"/>
                    <a:pt x="19706" y="9715"/>
                  </a:cubicBezTo>
                  <a:close/>
                  <a:moveTo>
                    <a:pt x="17312" y="9810"/>
                  </a:moveTo>
                  <a:cubicBezTo>
                    <a:pt x="17336" y="9834"/>
                    <a:pt x="17372" y="9870"/>
                    <a:pt x="17408" y="9882"/>
                  </a:cubicBezTo>
                  <a:cubicBezTo>
                    <a:pt x="17462" y="9914"/>
                    <a:pt x="17519" y="9930"/>
                    <a:pt x="17579" y="9930"/>
                  </a:cubicBezTo>
                  <a:cubicBezTo>
                    <a:pt x="17649" y="9930"/>
                    <a:pt x="17723" y="9908"/>
                    <a:pt x="17801" y="9870"/>
                  </a:cubicBezTo>
                  <a:lnTo>
                    <a:pt x="17801" y="9870"/>
                  </a:lnTo>
                  <a:cubicBezTo>
                    <a:pt x="17765" y="9917"/>
                    <a:pt x="17729" y="9965"/>
                    <a:pt x="17681" y="10013"/>
                  </a:cubicBezTo>
                  <a:cubicBezTo>
                    <a:pt x="17622" y="10072"/>
                    <a:pt x="17539" y="10132"/>
                    <a:pt x="17455" y="10167"/>
                  </a:cubicBezTo>
                  <a:cubicBezTo>
                    <a:pt x="17336" y="10239"/>
                    <a:pt x="17229" y="10251"/>
                    <a:pt x="17110" y="10275"/>
                  </a:cubicBezTo>
                  <a:cubicBezTo>
                    <a:pt x="17110" y="10251"/>
                    <a:pt x="17098" y="10239"/>
                    <a:pt x="17086" y="10239"/>
                  </a:cubicBezTo>
                  <a:lnTo>
                    <a:pt x="17050" y="10239"/>
                  </a:lnTo>
                  <a:cubicBezTo>
                    <a:pt x="17074" y="10227"/>
                    <a:pt x="17110" y="10203"/>
                    <a:pt x="17122" y="10179"/>
                  </a:cubicBezTo>
                  <a:cubicBezTo>
                    <a:pt x="17122" y="10167"/>
                    <a:pt x="17122" y="10167"/>
                    <a:pt x="17110" y="10167"/>
                  </a:cubicBezTo>
                  <a:cubicBezTo>
                    <a:pt x="17098" y="10179"/>
                    <a:pt x="17086" y="10191"/>
                    <a:pt x="17074" y="10203"/>
                  </a:cubicBezTo>
                  <a:cubicBezTo>
                    <a:pt x="17062" y="10215"/>
                    <a:pt x="17050" y="10227"/>
                    <a:pt x="17039" y="10227"/>
                  </a:cubicBezTo>
                  <a:cubicBezTo>
                    <a:pt x="17027" y="10227"/>
                    <a:pt x="17027" y="10239"/>
                    <a:pt x="17039" y="10239"/>
                  </a:cubicBezTo>
                  <a:lnTo>
                    <a:pt x="16955" y="10239"/>
                  </a:lnTo>
                  <a:cubicBezTo>
                    <a:pt x="17003" y="10215"/>
                    <a:pt x="17050" y="10167"/>
                    <a:pt x="17086" y="10132"/>
                  </a:cubicBezTo>
                  <a:cubicBezTo>
                    <a:pt x="17098" y="10132"/>
                    <a:pt x="17086" y="10120"/>
                    <a:pt x="17074" y="10120"/>
                  </a:cubicBezTo>
                  <a:cubicBezTo>
                    <a:pt x="17062" y="10144"/>
                    <a:pt x="17039" y="10167"/>
                    <a:pt x="17003" y="10179"/>
                  </a:cubicBezTo>
                  <a:cubicBezTo>
                    <a:pt x="16991" y="10191"/>
                    <a:pt x="16979" y="10191"/>
                    <a:pt x="16967" y="10203"/>
                  </a:cubicBezTo>
                  <a:lnTo>
                    <a:pt x="16979" y="10191"/>
                  </a:lnTo>
                  <a:cubicBezTo>
                    <a:pt x="17015" y="10167"/>
                    <a:pt x="17050" y="10120"/>
                    <a:pt x="17074" y="10072"/>
                  </a:cubicBezTo>
                  <a:cubicBezTo>
                    <a:pt x="17086" y="10072"/>
                    <a:pt x="17074" y="10072"/>
                    <a:pt x="17074" y="10060"/>
                  </a:cubicBezTo>
                  <a:cubicBezTo>
                    <a:pt x="17086" y="10048"/>
                    <a:pt x="17098" y="10025"/>
                    <a:pt x="17110" y="10001"/>
                  </a:cubicBezTo>
                  <a:cubicBezTo>
                    <a:pt x="17122" y="9965"/>
                    <a:pt x="17134" y="9917"/>
                    <a:pt x="17134" y="9870"/>
                  </a:cubicBezTo>
                  <a:cubicBezTo>
                    <a:pt x="17193" y="9870"/>
                    <a:pt x="17241" y="9858"/>
                    <a:pt x="17289" y="9822"/>
                  </a:cubicBezTo>
                  <a:cubicBezTo>
                    <a:pt x="17365" y="9916"/>
                    <a:pt x="17472" y="9967"/>
                    <a:pt x="17587" y="9967"/>
                  </a:cubicBezTo>
                  <a:cubicBezTo>
                    <a:pt x="17633" y="9967"/>
                    <a:pt x="17681" y="9958"/>
                    <a:pt x="17729" y="9941"/>
                  </a:cubicBezTo>
                  <a:cubicBezTo>
                    <a:pt x="17739" y="9941"/>
                    <a:pt x="17733" y="9926"/>
                    <a:pt x="17724" y="9926"/>
                  </a:cubicBezTo>
                  <a:cubicBezTo>
                    <a:pt x="17722" y="9926"/>
                    <a:pt x="17720" y="9927"/>
                    <a:pt x="17717" y="9929"/>
                  </a:cubicBezTo>
                  <a:cubicBezTo>
                    <a:pt x="17673" y="9943"/>
                    <a:pt x="17629" y="9950"/>
                    <a:pt x="17586" y="9950"/>
                  </a:cubicBezTo>
                  <a:cubicBezTo>
                    <a:pt x="17478" y="9950"/>
                    <a:pt x="17377" y="9907"/>
                    <a:pt x="17300" y="9822"/>
                  </a:cubicBezTo>
                  <a:cubicBezTo>
                    <a:pt x="17300" y="9810"/>
                    <a:pt x="17300" y="9810"/>
                    <a:pt x="17312" y="9810"/>
                  </a:cubicBezTo>
                  <a:close/>
                  <a:moveTo>
                    <a:pt x="16723" y="9520"/>
                  </a:moveTo>
                  <a:cubicBezTo>
                    <a:pt x="16875" y="9520"/>
                    <a:pt x="17009" y="9596"/>
                    <a:pt x="17050" y="9763"/>
                  </a:cubicBezTo>
                  <a:cubicBezTo>
                    <a:pt x="17050" y="9763"/>
                    <a:pt x="17050" y="9775"/>
                    <a:pt x="17050" y="9786"/>
                  </a:cubicBezTo>
                  <a:cubicBezTo>
                    <a:pt x="17027" y="9798"/>
                    <a:pt x="17027" y="9834"/>
                    <a:pt x="17062" y="9846"/>
                  </a:cubicBezTo>
                  <a:cubicBezTo>
                    <a:pt x="17050" y="9977"/>
                    <a:pt x="16979" y="10084"/>
                    <a:pt x="16884" y="10167"/>
                  </a:cubicBezTo>
                  <a:cubicBezTo>
                    <a:pt x="16704" y="10315"/>
                    <a:pt x="16506" y="10360"/>
                    <a:pt x="16289" y="10360"/>
                  </a:cubicBezTo>
                  <a:cubicBezTo>
                    <a:pt x="16262" y="10360"/>
                    <a:pt x="16233" y="10359"/>
                    <a:pt x="16205" y="10358"/>
                  </a:cubicBezTo>
                  <a:cubicBezTo>
                    <a:pt x="16134" y="10251"/>
                    <a:pt x="16050" y="10132"/>
                    <a:pt x="15967" y="10025"/>
                  </a:cubicBezTo>
                  <a:lnTo>
                    <a:pt x="15967" y="10025"/>
                  </a:lnTo>
                  <a:cubicBezTo>
                    <a:pt x="16051" y="10041"/>
                    <a:pt x="16141" y="10053"/>
                    <a:pt x="16229" y="10053"/>
                  </a:cubicBezTo>
                  <a:cubicBezTo>
                    <a:pt x="16329" y="10053"/>
                    <a:pt x="16427" y="10039"/>
                    <a:pt x="16515" y="10001"/>
                  </a:cubicBezTo>
                  <a:cubicBezTo>
                    <a:pt x="16527" y="10004"/>
                    <a:pt x="16538" y="10005"/>
                    <a:pt x="16550" y="10005"/>
                  </a:cubicBezTo>
                  <a:cubicBezTo>
                    <a:pt x="16585" y="10005"/>
                    <a:pt x="16619" y="9992"/>
                    <a:pt x="16646" y="9965"/>
                  </a:cubicBezTo>
                  <a:cubicBezTo>
                    <a:pt x="16669" y="9929"/>
                    <a:pt x="16693" y="9906"/>
                    <a:pt x="16705" y="9870"/>
                  </a:cubicBezTo>
                  <a:cubicBezTo>
                    <a:pt x="16741" y="9798"/>
                    <a:pt x="16741" y="9715"/>
                    <a:pt x="16681" y="9644"/>
                  </a:cubicBezTo>
                  <a:cubicBezTo>
                    <a:pt x="16669" y="9608"/>
                    <a:pt x="16669" y="9560"/>
                    <a:pt x="16658" y="9525"/>
                  </a:cubicBezTo>
                  <a:cubicBezTo>
                    <a:pt x="16679" y="9522"/>
                    <a:pt x="16701" y="9520"/>
                    <a:pt x="16723" y="9520"/>
                  </a:cubicBezTo>
                  <a:close/>
                  <a:moveTo>
                    <a:pt x="4338" y="8782"/>
                  </a:moveTo>
                  <a:cubicBezTo>
                    <a:pt x="4585" y="8782"/>
                    <a:pt x="4874" y="8897"/>
                    <a:pt x="5085" y="8941"/>
                  </a:cubicBezTo>
                  <a:cubicBezTo>
                    <a:pt x="5251" y="8989"/>
                    <a:pt x="5418" y="9024"/>
                    <a:pt x="5573" y="9096"/>
                  </a:cubicBezTo>
                  <a:cubicBezTo>
                    <a:pt x="5668" y="9132"/>
                    <a:pt x="5763" y="9179"/>
                    <a:pt x="5835" y="9227"/>
                  </a:cubicBezTo>
                  <a:cubicBezTo>
                    <a:pt x="6109" y="9394"/>
                    <a:pt x="6275" y="9644"/>
                    <a:pt x="6251" y="10037"/>
                  </a:cubicBezTo>
                  <a:cubicBezTo>
                    <a:pt x="6251" y="10043"/>
                    <a:pt x="6255" y="10050"/>
                    <a:pt x="6261" y="10050"/>
                  </a:cubicBezTo>
                  <a:cubicBezTo>
                    <a:pt x="6265" y="10050"/>
                    <a:pt x="6270" y="10047"/>
                    <a:pt x="6275" y="10037"/>
                  </a:cubicBezTo>
                  <a:lnTo>
                    <a:pt x="6275" y="10037"/>
                  </a:lnTo>
                  <a:cubicBezTo>
                    <a:pt x="6263" y="10227"/>
                    <a:pt x="6180" y="10418"/>
                    <a:pt x="6025" y="10537"/>
                  </a:cubicBezTo>
                  <a:cubicBezTo>
                    <a:pt x="5899" y="10631"/>
                    <a:pt x="5747" y="10663"/>
                    <a:pt x="5590" y="10663"/>
                  </a:cubicBezTo>
                  <a:cubicBezTo>
                    <a:pt x="5392" y="10663"/>
                    <a:pt x="5186" y="10612"/>
                    <a:pt x="5013" y="10572"/>
                  </a:cubicBezTo>
                  <a:cubicBezTo>
                    <a:pt x="4692" y="10513"/>
                    <a:pt x="4335" y="10453"/>
                    <a:pt x="4049" y="10298"/>
                  </a:cubicBezTo>
                  <a:cubicBezTo>
                    <a:pt x="3751" y="10156"/>
                    <a:pt x="3692" y="9834"/>
                    <a:pt x="3739" y="9536"/>
                  </a:cubicBezTo>
                  <a:cubicBezTo>
                    <a:pt x="3763" y="9286"/>
                    <a:pt x="3858" y="8965"/>
                    <a:pt x="4096" y="8834"/>
                  </a:cubicBezTo>
                  <a:cubicBezTo>
                    <a:pt x="4168" y="8797"/>
                    <a:pt x="4251" y="8782"/>
                    <a:pt x="4338" y="8782"/>
                  </a:cubicBezTo>
                  <a:close/>
                  <a:moveTo>
                    <a:pt x="19575" y="10465"/>
                  </a:moveTo>
                  <a:lnTo>
                    <a:pt x="19575" y="10465"/>
                  </a:lnTo>
                  <a:cubicBezTo>
                    <a:pt x="19622" y="10548"/>
                    <a:pt x="19670" y="10620"/>
                    <a:pt x="19729" y="10691"/>
                  </a:cubicBezTo>
                  <a:cubicBezTo>
                    <a:pt x="19720" y="10701"/>
                    <a:pt x="19703" y="10710"/>
                    <a:pt x="19691" y="10714"/>
                  </a:cubicBezTo>
                  <a:lnTo>
                    <a:pt x="19691" y="10714"/>
                  </a:lnTo>
                  <a:cubicBezTo>
                    <a:pt x="19691" y="10712"/>
                    <a:pt x="19688" y="10709"/>
                    <a:pt x="19682" y="10703"/>
                  </a:cubicBezTo>
                  <a:cubicBezTo>
                    <a:pt x="19658" y="10668"/>
                    <a:pt x="19646" y="10620"/>
                    <a:pt x="19634" y="10572"/>
                  </a:cubicBezTo>
                  <a:cubicBezTo>
                    <a:pt x="19634" y="10566"/>
                    <a:pt x="19628" y="10563"/>
                    <a:pt x="19622" y="10563"/>
                  </a:cubicBezTo>
                  <a:cubicBezTo>
                    <a:pt x="19616" y="10563"/>
                    <a:pt x="19610" y="10566"/>
                    <a:pt x="19610" y="10572"/>
                  </a:cubicBezTo>
                  <a:cubicBezTo>
                    <a:pt x="19610" y="10596"/>
                    <a:pt x="19610" y="10620"/>
                    <a:pt x="19622" y="10644"/>
                  </a:cubicBezTo>
                  <a:cubicBezTo>
                    <a:pt x="19622" y="10644"/>
                    <a:pt x="19610" y="10632"/>
                    <a:pt x="19610" y="10632"/>
                  </a:cubicBezTo>
                  <a:cubicBezTo>
                    <a:pt x="19598" y="10572"/>
                    <a:pt x="19586" y="10513"/>
                    <a:pt x="19575" y="10465"/>
                  </a:cubicBezTo>
                  <a:close/>
                  <a:moveTo>
                    <a:pt x="11943" y="6774"/>
                  </a:moveTo>
                  <a:cubicBezTo>
                    <a:pt x="11955" y="6798"/>
                    <a:pt x="11955" y="6810"/>
                    <a:pt x="11966" y="6834"/>
                  </a:cubicBezTo>
                  <a:cubicBezTo>
                    <a:pt x="11966" y="6834"/>
                    <a:pt x="11966" y="6846"/>
                    <a:pt x="11966" y="6846"/>
                  </a:cubicBezTo>
                  <a:lnTo>
                    <a:pt x="11978" y="6846"/>
                  </a:lnTo>
                  <a:cubicBezTo>
                    <a:pt x="12026" y="6905"/>
                    <a:pt x="12086" y="6953"/>
                    <a:pt x="12133" y="7012"/>
                  </a:cubicBezTo>
                  <a:cubicBezTo>
                    <a:pt x="12252" y="7143"/>
                    <a:pt x="12347" y="7274"/>
                    <a:pt x="12443" y="7429"/>
                  </a:cubicBezTo>
                  <a:cubicBezTo>
                    <a:pt x="12609" y="7703"/>
                    <a:pt x="12740" y="8012"/>
                    <a:pt x="12824" y="8334"/>
                  </a:cubicBezTo>
                  <a:cubicBezTo>
                    <a:pt x="12907" y="8655"/>
                    <a:pt x="12943" y="9001"/>
                    <a:pt x="12919" y="9346"/>
                  </a:cubicBezTo>
                  <a:cubicBezTo>
                    <a:pt x="12907" y="9513"/>
                    <a:pt x="12883" y="9691"/>
                    <a:pt x="12824" y="9858"/>
                  </a:cubicBezTo>
                  <a:cubicBezTo>
                    <a:pt x="12788" y="9989"/>
                    <a:pt x="12705" y="10108"/>
                    <a:pt x="12645" y="10239"/>
                  </a:cubicBezTo>
                  <a:cubicBezTo>
                    <a:pt x="12109" y="10382"/>
                    <a:pt x="11574" y="10513"/>
                    <a:pt x="11026" y="10620"/>
                  </a:cubicBezTo>
                  <a:cubicBezTo>
                    <a:pt x="10847" y="10656"/>
                    <a:pt x="10669" y="10691"/>
                    <a:pt x="10490" y="10715"/>
                  </a:cubicBezTo>
                  <a:cubicBezTo>
                    <a:pt x="10788" y="10203"/>
                    <a:pt x="10907" y="9608"/>
                    <a:pt x="10835" y="9013"/>
                  </a:cubicBezTo>
                  <a:cubicBezTo>
                    <a:pt x="10764" y="8453"/>
                    <a:pt x="10514" y="7846"/>
                    <a:pt x="10109" y="7441"/>
                  </a:cubicBezTo>
                  <a:cubicBezTo>
                    <a:pt x="10704" y="7191"/>
                    <a:pt x="11324" y="6965"/>
                    <a:pt x="11943" y="6774"/>
                  </a:cubicBezTo>
                  <a:close/>
                  <a:moveTo>
                    <a:pt x="19610" y="10715"/>
                  </a:moveTo>
                  <a:cubicBezTo>
                    <a:pt x="19610" y="10727"/>
                    <a:pt x="19622" y="10727"/>
                    <a:pt x="19634" y="10739"/>
                  </a:cubicBezTo>
                  <a:cubicBezTo>
                    <a:pt x="19634" y="10739"/>
                    <a:pt x="19646" y="10739"/>
                    <a:pt x="19646" y="10727"/>
                  </a:cubicBezTo>
                  <a:lnTo>
                    <a:pt x="19670" y="10727"/>
                  </a:lnTo>
                  <a:cubicBezTo>
                    <a:pt x="19646" y="10751"/>
                    <a:pt x="19634" y="10763"/>
                    <a:pt x="19610" y="10775"/>
                  </a:cubicBezTo>
                  <a:lnTo>
                    <a:pt x="19610" y="10715"/>
                  </a:lnTo>
                  <a:close/>
                  <a:moveTo>
                    <a:pt x="19301" y="10846"/>
                  </a:moveTo>
                  <a:lnTo>
                    <a:pt x="19301" y="10846"/>
                  </a:lnTo>
                  <a:cubicBezTo>
                    <a:pt x="19277" y="10858"/>
                    <a:pt x="19265" y="10870"/>
                    <a:pt x="19241" y="10894"/>
                  </a:cubicBezTo>
                  <a:cubicBezTo>
                    <a:pt x="19241" y="10894"/>
                    <a:pt x="19229" y="10894"/>
                    <a:pt x="19229" y="10906"/>
                  </a:cubicBezTo>
                  <a:cubicBezTo>
                    <a:pt x="19205" y="10894"/>
                    <a:pt x="19194" y="10882"/>
                    <a:pt x="19182" y="10870"/>
                  </a:cubicBezTo>
                  <a:cubicBezTo>
                    <a:pt x="19217" y="10858"/>
                    <a:pt x="19265" y="10858"/>
                    <a:pt x="19301" y="10846"/>
                  </a:cubicBezTo>
                  <a:close/>
                  <a:moveTo>
                    <a:pt x="19753" y="10822"/>
                  </a:moveTo>
                  <a:lnTo>
                    <a:pt x="19753" y="10834"/>
                  </a:lnTo>
                  <a:cubicBezTo>
                    <a:pt x="19729" y="10858"/>
                    <a:pt x="19717" y="10882"/>
                    <a:pt x="19706" y="10918"/>
                  </a:cubicBezTo>
                  <a:cubicBezTo>
                    <a:pt x="19706" y="10918"/>
                    <a:pt x="19706" y="10906"/>
                    <a:pt x="19706" y="10906"/>
                  </a:cubicBezTo>
                  <a:lnTo>
                    <a:pt x="19670" y="10906"/>
                  </a:lnTo>
                  <a:cubicBezTo>
                    <a:pt x="19670" y="10894"/>
                    <a:pt x="19682" y="10882"/>
                    <a:pt x="19694" y="10870"/>
                  </a:cubicBezTo>
                  <a:cubicBezTo>
                    <a:pt x="19717" y="10858"/>
                    <a:pt x="19729" y="10846"/>
                    <a:pt x="19753" y="10822"/>
                  </a:cubicBezTo>
                  <a:close/>
                  <a:moveTo>
                    <a:pt x="19360" y="10846"/>
                  </a:moveTo>
                  <a:cubicBezTo>
                    <a:pt x="19348" y="10858"/>
                    <a:pt x="19336" y="10882"/>
                    <a:pt x="19325" y="10906"/>
                  </a:cubicBezTo>
                  <a:cubicBezTo>
                    <a:pt x="19313" y="10918"/>
                    <a:pt x="19301" y="10941"/>
                    <a:pt x="19289" y="10953"/>
                  </a:cubicBezTo>
                  <a:cubicBezTo>
                    <a:pt x="19277" y="10953"/>
                    <a:pt x="19265" y="10941"/>
                    <a:pt x="19253" y="10929"/>
                  </a:cubicBezTo>
                  <a:cubicBezTo>
                    <a:pt x="19265" y="10929"/>
                    <a:pt x="19265" y="10918"/>
                    <a:pt x="19277" y="10918"/>
                  </a:cubicBezTo>
                  <a:lnTo>
                    <a:pt x="19336" y="10846"/>
                  </a:lnTo>
                  <a:close/>
                  <a:moveTo>
                    <a:pt x="19694" y="10941"/>
                  </a:moveTo>
                  <a:lnTo>
                    <a:pt x="19694" y="10953"/>
                  </a:lnTo>
                  <a:lnTo>
                    <a:pt x="19646" y="10953"/>
                  </a:lnTo>
                  <a:cubicBezTo>
                    <a:pt x="19658" y="10953"/>
                    <a:pt x="19682" y="10941"/>
                    <a:pt x="19694" y="10941"/>
                  </a:cubicBezTo>
                  <a:close/>
                  <a:moveTo>
                    <a:pt x="19479" y="10834"/>
                  </a:moveTo>
                  <a:cubicBezTo>
                    <a:pt x="19432" y="10882"/>
                    <a:pt x="19372" y="10941"/>
                    <a:pt x="19325" y="11001"/>
                  </a:cubicBezTo>
                  <a:lnTo>
                    <a:pt x="19313" y="10977"/>
                  </a:lnTo>
                  <a:cubicBezTo>
                    <a:pt x="19348" y="10941"/>
                    <a:pt x="19372" y="10882"/>
                    <a:pt x="19384" y="10834"/>
                  </a:cubicBezTo>
                  <a:close/>
                  <a:moveTo>
                    <a:pt x="19610" y="10977"/>
                  </a:moveTo>
                  <a:cubicBezTo>
                    <a:pt x="19622" y="10977"/>
                    <a:pt x="19634" y="10989"/>
                    <a:pt x="19634" y="10989"/>
                  </a:cubicBezTo>
                  <a:cubicBezTo>
                    <a:pt x="19622" y="10989"/>
                    <a:pt x="19610" y="11001"/>
                    <a:pt x="19598" y="11001"/>
                  </a:cubicBezTo>
                  <a:cubicBezTo>
                    <a:pt x="19598" y="11001"/>
                    <a:pt x="19610" y="10989"/>
                    <a:pt x="19610" y="10977"/>
                  </a:cubicBezTo>
                  <a:close/>
                  <a:moveTo>
                    <a:pt x="19563" y="10822"/>
                  </a:moveTo>
                  <a:lnTo>
                    <a:pt x="19563" y="10822"/>
                  </a:lnTo>
                  <a:cubicBezTo>
                    <a:pt x="19539" y="10846"/>
                    <a:pt x="19527" y="10870"/>
                    <a:pt x="19503" y="10894"/>
                  </a:cubicBezTo>
                  <a:cubicBezTo>
                    <a:pt x="19512" y="10885"/>
                    <a:pt x="19502" y="10877"/>
                    <a:pt x="19492" y="10877"/>
                  </a:cubicBezTo>
                  <a:cubicBezTo>
                    <a:pt x="19487" y="10877"/>
                    <a:pt x="19483" y="10878"/>
                    <a:pt x="19479" y="10882"/>
                  </a:cubicBezTo>
                  <a:cubicBezTo>
                    <a:pt x="19444" y="10941"/>
                    <a:pt x="19408" y="10989"/>
                    <a:pt x="19372" y="11049"/>
                  </a:cubicBezTo>
                  <a:cubicBezTo>
                    <a:pt x="19372" y="11037"/>
                    <a:pt x="19360" y="11037"/>
                    <a:pt x="19360" y="11025"/>
                  </a:cubicBezTo>
                  <a:cubicBezTo>
                    <a:pt x="19408" y="10965"/>
                    <a:pt x="19467" y="10894"/>
                    <a:pt x="19515" y="10834"/>
                  </a:cubicBezTo>
                  <a:cubicBezTo>
                    <a:pt x="19527" y="10834"/>
                    <a:pt x="19539" y="10834"/>
                    <a:pt x="19563" y="10822"/>
                  </a:cubicBezTo>
                  <a:close/>
                  <a:moveTo>
                    <a:pt x="19586" y="11025"/>
                  </a:moveTo>
                  <a:cubicBezTo>
                    <a:pt x="19598" y="11025"/>
                    <a:pt x="19598" y="11037"/>
                    <a:pt x="19610" y="11037"/>
                  </a:cubicBezTo>
                  <a:lnTo>
                    <a:pt x="19646" y="11049"/>
                  </a:lnTo>
                  <a:cubicBezTo>
                    <a:pt x="19622" y="11049"/>
                    <a:pt x="19598" y="11060"/>
                    <a:pt x="19575" y="11072"/>
                  </a:cubicBezTo>
                  <a:cubicBezTo>
                    <a:pt x="19575" y="11049"/>
                    <a:pt x="19586" y="11037"/>
                    <a:pt x="19586" y="11025"/>
                  </a:cubicBezTo>
                  <a:close/>
                  <a:moveTo>
                    <a:pt x="6085" y="10608"/>
                  </a:moveTo>
                  <a:cubicBezTo>
                    <a:pt x="6085" y="10775"/>
                    <a:pt x="6085" y="10941"/>
                    <a:pt x="6073" y="11108"/>
                  </a:cubicBezTo>
                  <a:cubicBezTo>
                    <a:pt x="6061" y="11037"/>
                    <a:pt x="6037" y="10977"/>
                    <a:pt x="5990" y="10918"/>
                  </a:cubicBezTo>
                  <a:cubicBezTo>
                    <a:pt x="5930" y="10834"/>
                    <a:pt x="5859" y="10775"/>
                    <a:pt x="5763" y="10751"/>
                  </a:cubicBezTo>
                  <a:cubicBezTo>
                    <a:pt x="5882" y="10727"/>
                    <a:pt x="5990" y="10691"/>
                    <a:pt x="6085" y="10608"/>
                  </a:cubicBezTo>
                  <a:close/>
                  <a:moveTo>
                    <a:pt x="19491" y="10918"/>
                  </a:moveTo>
                  <a:lnTo>
                    <a:pt x="19491" y="10918"/>
                  </a:lnTo>
                  <a:cubicBezTo>
                    <a:pt x="19455" y="10989"/>
                    <a:pt x="19432" y="11049"/>
                    <a:pt x="19420" y="11120"/>
                  </a:cubicBezTo>
                  <a:cubicBezTo>
                    <a:pt x="19420" y="11108"/>
                    <a:pt x="19408" y="11084"/>
                    <a:pt x="19396" y="11072"/>
                  </a:cubicBezTo>
                  <a:cubicBezTo>
                    <a:pt x="19432" y="11025"/>
                    <a:pt x="19455" y="10977"/>
                    <a:pt x="19491" y="10918"/>
                  </a:cubicBezTo>
                  <a:close/>
                  <a:moveTo>
                    <a:pt x="19602" y="11120"/>
                  </a:moveTo>
                  <a:lnTo>
                    <a:pt x="19602" y="11120"/>
                  </a:lnTo>
                  <a:cubicBezTo>
                    <a:pt x="19589" y="11129"/>
                    <a:pt x="19579" y="11140"/>
                    <a:pt x="19563" y="11156"/>
                  </a:cubicBezTo>
                  <a:cubicBezTo>
                    <a:pt x="19563" y="11144"/>
                    <a:pt x="19563" y="11132"/>
                    <a:pt x="19563" y="11120"/>
                  </a:cubicBezTo>
                  <a:close/>
                  <a:moveTo>
                    <a:pt x="19670" y="11168"/>
                  </a:moveTo>
                  <a:cubicBezTo>
                    <a:pt x="19634" y="11191"/>
                    <a:pt x="19598" y="11203"/>
                    <a:pt x="19563" y="11227"/>
                  </a:cubicBezTo>
                  <a:cubicBezTo>
                    <a:pt x="19563" y="11215"/>
                    <a:pt x="19563" y="11203"/>
                    <a:pt x="19563" y="11191"/>
                  </a:cubicBezTo>
                  <a:lnTo>
                    <a:pt x="19575" y="11191"/>
                  </a:lnTo>
                  <a:cubicBezTo>
                    <a:pt x="19598" y="11168"/>
                    <a:pt x="19634" y="11168"/>
                    <a:pt x="19670" y="11168"/>
                  </a:cubicBezTo>
                  <a:close/>
                  <a:moveTo>
                    <a:pt x="19694" y="11191"/>
                  </a:moveTo>
                  <a:cubicBezTo>
                    <a:pt x="19694" y="11203"/>
                    <a:pt x="19706" y="11215"/>
                    <a:pt x="19706" y="11215"/>
                  </a:cubicBezTo>
                  <a:cubicBezTo>
                    <a:pt x="19682" y="11215"/>
                    <a:pt x="19658" y="11227"/>
                    <a:pt x="19634" y="11227"/>
                  </a:cubicBezTo>
                  <a:cubicBezTo>
                    <a:pt x="19658" y="11215"/>
                    <a:pt x="19682" y="11203"/>
                    <a:pt x="19694" y="11191"/>
                  </a:cubicBezTo>
                  <a:close/>
                  <a:moveTo>
                    <a:pt x="19658" y="11251"/>
                  </a:moveTo>
                  <a:cubicBezTo>
                    <a:pt x="19634" y="11263"/>
                    <a:pt x="19598" y="11275"/>
                    <a:pt x="19575" y="11299"/>
                  </a:cubicBezTo>
                  <a:cubicBezTo>
                    <a:pt x="19563" y="11287"/>
                    <a:pt x="19563" y="11275"/>
                    <a:pt x="19563" y="11263"/>
                  </a:cubicBezTo>
                  <a:cubicBezTo>
                    <a:pt x="19598" y="11263"/>
                    <a:pt x="19622" y="11263"/>
                    <a:pt x="19658" y="11251"/>
                  </a:cubicBezTo>
                  <a:close/>
                  <a:moveTo>
                    <a:pt x="19729" y="11263"/>
                  </a:moveTo>
                  <a:cubicBezTo>
                    <a:pt x="19729" y="11263"/>
                    <a:pt x="19741" y="11275"/>
                    <a:pt x="19741" y="11275"/>
                  </a:cubicBezTo>
                  <a:cubicBezTo>
                    <a:pt x="19706" y="11287"/>
                    <a:pt x="19658" y="11299"/>
                    <a:pt x="19634" y="11299"/>
                  </a:cubicBezTo>
                  <a:cubicBezTo>
                    <a:pt x="19598" y="11299"/>
                    <a:pt x="19682" y="11275"/>
                    <a:pt x="19706" y="11275"/>
                  </a:cubicBezTo>
                  <a:lnTo>
                    <a:pt x="19729" y="11263"/>
                  </a:lnTo>
                  <a:close/>
                  <a:moveTo>
                    <a:pt x="19860" y="10894"/>
                  </a:moveTo>
                  <a:cubicBezTo>
                    <a:pt x="19956" y="11037"/>
                    <a:pt x="20051" y="11168"/>
                    <a:pt x="20134" y="11299"/>
                  </a:cubicBezTo>
                  <a:cubicBezTo>
                    <a:pt x="20106" y="11307"/>
                    <a:pt x="20075" y="11312"/>
                    <a:pt x="20044" y="11312"/>
                  </a:cubicBezTo>
                  <a:cubicBezTo>
                    <a:pt x="19946" y="11312"/>
                    <a:pt x="19846" y="11267"/>
                    <a:pt x="19801" y="11168"/>
                  </a:cubicBezTo>
                  <a:cubicBezTo>
                    <a:pt x="19777" y="11096"/>
                    <a:pt x="19789" y="11025"/>
                    <a:pt x="19813" y="10965"/>
                  </a:cubicBezTo>
                  <a:cubicBezTo>
                    <a:pt x="19825" y="10941"/>
                    <a:pt x="19848" y="10918"/>
                    <a:pt x="19860" y="10894"/>
                  </a:cubicBezTo>
                  <a:close/>
                  <a:moveTo>
                    <a:pt x="7937" y="8167"/>
                  </a:moveTo>
                  <a:cubicBezTo>
                    <a:pt x="8324" y="8167"/>
                    <a:pt x="8707" y="8518"/>
                    <a:pt x="8871" y="8834"/>
                  </a:cubicBezTo>
                  <a:cubicBezTo>
                    <a:pt x="8978" y="9048"/>
                    <a:pt x="8978" y="9263"/>
                    <a:pt x="8918" y="9477"/>
                  </a:cubicBezTo>
                  <a:cubicBezTo>
                    <a:pt x="8918" y="9489"/>
                    <a:pt x="8907" y="9489"/>
                    <a:pt x="8907" y="9501"/>
                  </a:cubicBezTo>
                  <a:cubicBezTo>
                    <a:pt x="8895" y="9513"/>
                    <a:pt x="8895" y="9525"/>
                    <a:pt x="8907" y="9536"/>
                  </a:cubicBezTo>
                  <a:cubicBezTo>
                    <a:pt x="8859" y="9691"/>
                    <a:pt x="8787" y="9834"/>
                    <a:pt x="8716" y="9977"/>
                  </a:cubicBezTo>
                  <a:cubicBezTo>
                    <a:pt x="8549" y="10287"/>
                    <a:pt x="8347" y="10584"/>
                    <a:pt x="8109" y="10834"/>
                  </a:cubicBezTo>
                  <a:cubicBezTo>
                    <a:pt x="7919" y="11043"/>
                    <a:pt x="7660" y="11336"/>
                    <a:pt x="7369" y="11336"/>
                  </a:cubicBezTo>
                  <a:cubicBezTo>
                    <a:pt x="7296" y="11336"/>
                    <a:pt x="7221" y="11318"/>
                    <a:pt x="7144" y="11275"/>
                  </a:cubicBezTo>
                  <a:cubicBezTo>
                    <a:pt x="6775" y="11060"/>
                    <a:pt x="6668" y="10596"/>
                    <a:pt x="6692" y="10203"/>
                  </a:cubicBezTo>
                  <a:cubicBezTo>
                    <a:pt x="6716" y="9834"/>
                    <a:pt x="6859" y="9501"/>
                    <a:pt x="7025" y="9179"/>
                  </a:cubicBezTo>
                  <a:cubicBezTo>
                    <a:pt x="7156" y="8989"/>
                    <a:pt x="7263" y="8786"/>
                    <a:pt x="7383" y="8596"/>
                  </a:cubicBezTo>
                  <a:cubicBezTo>
                    <a:pt x="7394" y="8572"/>
                    <a:pt x="7406" y="8548"/>
                    <a:pt x="7418" y="8536"/>
                  </a:cubicBezTo>
                  <a:cubicBezTo>
                    <a:pt x="7502" y="8429"/>
                    <a:pt x="7597" y="8322"/>
                    <a:pt x="7704" y="8251"/>
                  </a:cubicBezTo>
                  <a:cubicBezTo>
                    <a:pt x="7775" y="8215"/>
                    <a:pt x="7847" y="8179"/>
                    <a:pt x="7918" y="8167"/>
                  </a:cubicBezTo>
                  <a:cubicBezTo>
                    <a:pt x="7925" y="8167"/>
                    <a:pt x="7931" y="8167"/>
                    <a:pt x="7937" y="8167"/>
                  </a:cubicBezTo>
                  <a:close/>
                  <a:moveTo>
                    <a:pt x="19765" y="11310"/>
                  </a:moveTo>
                  <a:cubicBezTo>
                    <a:pt x="19777" y="11322"/>
                    <a:pt x="19789" y="11334"/>
                    <a:pt x="19801" y="11334"/>
                  </a:cubicBezTo>
                  <a:lnTo>
                    <a:pt x="19658" y="11370"/>
                  </a:lnTo>
                  <a:cubicBezTo>
                    <a:pt x="19694" y="11346"/>
                    <a:pt x="19729" y="11334"/>
                    <a:pt x="19765" y="11310"/>
                  </a:cubicBezTo>
                  <a:close/>
                  <a:moveTo>
                    <a:pt x="19706" y="11310"/>
                  </a:moveTo>
                  <a:lnTo>
                    <a:pt x="19706" y="11310"/>
                  </a:lnTo>
                  <a:cubicBezTo>
                    <a:pt x="19670" y="11334"/>
                    <a:pt x="19634" y="11358"/>
                    <a:pt x="19598" y="11382"/>
                  </a:cubicBezTo>
                  <a:cubicBezTo>
                    <a:pt x="19586" y="11358"/>
                    <a:pt x="19586" y="11346"/>
                    <a:pt x="19575" y="11322"/>
                  </a:cubicBezTo>
                  <a:lnTo>
                    <a:pt x="19575" y="11322"/>
                  </a:lnTo>
                  <a:cubicBezTo>
                    <a:pt x="19588" y="11326"/>
                    <a:pt x="19602" y="11327"/>
                    <a:pt x="19616" y="11327"/>
                  </a:cubicBezTo>
                  <a:cubicBezTo>
                    <a:pt x="19649" y="11327"/>
                    <a:pt x="19680" y="11319"/>
                    <a:pt x="19706" y="11310"/>
                  </a:cubicBezTo>
                  <a:close/>
                  <a:moveTo>
                    <a:pt x="19372" y="11322"/>
                  </a:moveTo>
                  <a:cubicBezTo>
                    <a:pt x="19372" y="11346"/>
                    <a:pt x="19384" y="11370"/>
                    <a:pt x="19384" y="11394"/>
                  </a:cubicBezTo>
                  <a:cubicBezTo>
                    <a:pt x="19372" y="11370"/>
                    <a:pt x="19360" y="11358"/>
                    <a:pt x="19348" y="11346"/>
                  </a:cubicBezTo>
                  <a:cubicBezTo>
                    <a:pt x="19360" y="11346"/>
                    <a:pt x="19372" y="11334"/>
                    <a:pt x="19372" y="11322"/>
                  </a:cubicBezTo>
                  <a:close/>
                  <a:moveTo>
                    <a:pt x="20158" y="11370"/>
                  </a:moveTo>
                  <a:cubicBezTo>
                    <a:pt x="20158" y="11382"/>
                    <a:pt x="20170" y="11394"/>
                    <a:pt x="20170" y="11406"/>
                  </a:cubicBezTo>
                  <a:cubicBezTo>
                    <a:pt x="20158" y="11406"/>
                    <a:pt x="20146" y="11394"/>
                    <a:pt x="20134" y="11382"/>
                  </a:cubicBezTo>
                  <a:cubicBezTo>
                    <a:pt x="20146" y="11382"/>
                    <a:pt x="20146" y="11382"/>
                    <a:pt x="20158" y="11370"/>
                  </a:cubicBezTo>
                  <a:close/>
                  <a:moveTo>
                    <a:pt x="19860" y="11370"/>
                  </a:moveTo>
                  <a:cubicBezTo>
                    <a:pt x="19872" y="11382"/>
                    <a:pt x="19884" y="11382"/>
                    <a:pt x="19884" y="11382"/>
                  </a:cubicBezTo>
                  <a:cubicBezTo>
                    <a:pt x="19860" y="11394"/>
                    <a:pt x="19836" y="11406"/>
                    <a:pt x="19813" y="11418"/>
                  </a:cubicBezTo>
                  <a:cubicBezTo>
                    <a:pt x="19789" y="11418"/>
                    <a:pt x="19739" y="11444"/>
                    <a:pt x="19736" y="11444"/>
                  </a:cubicBezTo>
                  <a:cubicBezTo>
                    <a:pt x="19735" y="11444"/>
                    <a:pt x="19745" y="11437"/>
                    <a:pt x="19777" y="11418"/>
                  </a:cubicBezTo>
                  <a:cubicBezTo>
                    <a:pt x="19813" y="11406"/>
                    <a:pt x="19836" y="11382"/>
                    <a:pt x="19860" y="11370"/>
                  </a:cubicBezTo>
                  <a:close/>
                  <a:moveTo>
                    <a:pt x="19277" y="11418"/>
                  </a:moveTo>
                  <a:cubicBezTo>
                    <a:pt x="19289" y="11441"/>
                    <a:pt x="19301" y="11453"/>
                    <a:pt x="19301" y="11465"/>
                  </a:cubicBezTo>
                  <a:lnTo>
                    <a:pt x="19229" y="11465"/>
                  </a:lnTo>
                  <a:cubicBezTo>
                    <a:pt x="19241" y="11453"/>
                    <a:pt x="19265" y="11441"/>
                    <a:pt x="19277" y="11418"/>
                  </a:cubicBezTo>
                  <a:close/>
                  <a:moveTo>
                    <a:pt x="19336" y="11370"/>
                  </a:moveTo>
                  <a:cubicBezTo>
                    <a:pt x="19348" y="11382"/>
                    <a:pt x="19360" y="11406"/>
                    <a:pt x="19372" y="11418"/>
                  </a:cubicBezTo>
                  <a:cubicBezTo>
                    <a:pt x="19372" y="11430"/>
                    <a:pt x="19372" y="11453"/>
                    <a:pt x="19384" y="11465"/>
                  </a:cubicBezTo>
                  <a:lnTo>
                    <a:pt x="19336" y="11465"/>
                  </a:lnTo>
                  <a:lnTo>
                    <a:pt x="19336" y="11453"/>
                  </a:lnTo>
                  <a:cubicBezTo>
                    <a:pt x="19325" y="11441"/>
                    <a:pt x="19313" y="11418"/>
                    <a:pt x="19301" y="11406"/>
                  </a:cubicBezTo>
                  <a:cubicBezTo>
                    <a:pt x="19313" y="11394"/>
                    <a:pt x="19325" y="11382"/>
                    <a:pt x="19336" y="11370"/>
                  </a:cubicBezTo>
                  <a:close/>
                  <a:moveTo>
                    <a:pt x="20039" y="11406"/>
                  </a:moveTo>
                  <a:cubicBezTo>
                    <a:pt x="20051" y="11430"/>
                    <a:pt x="20051" y="11441"/>
                    <a:pt x="20051" y="11465"/>
                  </a:cubicBezTo>
                  <a:cubicBezTo>
                    <a:pt x="20039" y="11441"/>
                    <a:pt x="20015" y="11430"/>
                    <a:pt x="19991" y="11406"/>
                  </a:cubicBezTo>
                  <a:close/>
                  <a:moveTo>
                    <a:pt x="20110" y="11394"/>
                  </a:moveTo>
                  <a:cubicBezTo>
                    <a:pt x="20122" y="11418"/>
                    <a:pt x="20134" y="11441"/>
                    <a:pt x="20134" y="11477"/>
                  </a:cubicBezTo>
                  <a:cubicBezTo>
                    <a:pt x="20110" y="11453"/>
                    <a:pt x="20098" y="11430"/>
                    <a:pt x="20075" y="11406"/>
                  </a:cubicBezTo>
                  <a:cubicBezTo>
                    <a:pt x="20087" y="11394"/>
                    <a:pt x="20098" y="11394"/>
                    <a:pt x="20110" y="11394"/>
                  </a:cubicBezTo>
                  <a:close/>
                  <a:moveTo>
                    <a:pt x="19420" y="11251"/>
                  </a:moveTo>
                  <a:cubicBezTo>
                    <a:pt x="19420" y="11322"/>
                    <a:pt x="19444" y="11394"/>
                    <a:pt x="19467" y="11453"/>
                  </a:cubicBezTo>
                  <a:cubicBezTo>
                    <a:pt x="19479" y="11465"/>
                    <a:pt x="19479" y="11477"/>
                    <a:pt x="19479" y="11489"/>
                  </a:cubicBezTo>
                  <a:cubicBezTo>
                    <a:pt x="19467" y="11477"/>
                    <a:pt x="19455" y="11477"/>
                    <a:pt x="19444" y="11477"/>
                  </a:cubicBezTo>
                  <a:lnTo>
                    <a:pt x="19444" y="11465"/>
                  </a:lnTo>
                  <a:cubicBezTo>
                    <a:pt x="19444" y="11441"/>
                    <a:pt x="19420" y="11418"/>
                    <a:pt x="19420" y="11394"/>
                  </a:cubicBezTo>
                  <a:cubicBezTo>
                    <a:pt x="19408" y="11358"/>
                    <a:pt x="19396" y="11334"/>
                    <a:pt x="19396" y="11299"/>
                  </a:cubicBezTo>
                  <a:lnTo>
                    <a:pt x="19384" y="11299"/>
                  </a:lnTo>
                  <a:cubicBezTo>
                    <a:pt x="19396" y="11287"/>
                    <a:pt x="19408" y="11263"/>
                    <a:pt x="19420" y="11251"/>
                  </a:cubicBezTo>
                  <a:close/>
                  <a:moveTo>
                    <a:pt x="19813" y="11370"/>
                  </a:moveTo>
                  <a:cubicBezTo>
                    <a:pt x="19765" y="11394"/>
                    <a:pt x="19729" y="11418"/>
                    <a:pt x="19682" y="11441"/>
                  </a:cubicBezTo>
                  <a:cubicBezTo>
                    <a:pt x="19672" y="11451"/>
                    <a:pt x="19670" y="11468"/>
                    <a:pt x="19676" y="11468"/>
                  </a:cubicBezTo>
                  <a:cubicBezTo>
                    <a:pt x="19678" y="11468"/>
                    <a:pt x="19679" y="11468"/>
                    <a:pt x="19682" y="11465"/>
                  </a:cubicBezTo>
                  <a:cubicBezTo>
                    <a:pt x="19765" y="11465"/>
                    <a:pt x="19836" y="11430"/>
                    <a:pt x="19908" y="11406"/>
                  </a:cubicBezTo>
                  <a:cubicBezTo>
                    <a:pt x="19920" y="11406"/>
                    <a:pt x="19932" y="11406"/>
                    <a:pt x="19932" y="11394"/>
                  </a:cubicBezTo>
                  <a:lnTo>
                    <a:pt x="19956" y="11406"/>
                  </a:lnTo>
                  <a:cubicBezTo>
                    <a:pt x="19944" y="11406"/>
                    <a:pt x="19932" y="11418"/>
                    <a:pt x="19920" y="11418"/>
                  </a:cubicBezTo>
                  <a:cubicBezTo>
                    <a:pt x="19872" y="11453"/>
                    <a:pt x="19813" y="11501"/>
                    <a:pt x="19765" y="11537"/>
                  </a:cubicBezTo>
                  <a:lnTo>
                    <a:pt x="19789" y="11537"/>
                  </a:lnTo>
                  <a:cubicBezTo>
                    <a:pt x="19789" y="11537"/>
                    <a:pt x="19848" y="11501"/>
                    <a:pt x="19872" y="11477"/>
                  </a:cubicBezTo>
                  <a:lnTo>
                    <a:pt x="19884" y="11477"/>
                  </a:lnTo>
                  <a:cubicBezTo>
                    <a:pt x="19884" y="11489"/>
                    <a:pt x="19896" y="11489"/>
                    <a:pt x="19896" y="11501"/>
                  </a:cubicBezTo>
                  <a:cubicBezTo>
                    <a:pt x="19836" y="11525"/>
                    <a:pt x="19813" y="11537"/>
                    <a:pt x="19801" y="11537"/>
                  </a:cubicBezTo>
                  <a:cubicBezTo>
                    <a:pt x="19836" y="11537"/>
                    <a:pt x="19860" y="11537"/>
                    <a:pt x="19896" y="11525"/>
                  </a:cubicBezTo>
                  <a:cubicBezTo>
                    <a:pt x="19896" y="11525"/>
                    <a:pt x="19896" y="11537"/>
                    <a:pt x="19908" y="11549"/>
                  </a:cubicBezTo>
                  <a:cubicBezTo>
                    <a:pt x="19908" y="11555"/>
                    <a:pt x="19911" y="11558"/>
                    <a:pt x="19914" y="11558"/>
                  </a:cubicBezTo>
                  <a:cubicBezTo>
                    <a:pt x="19917" y="11558"/>
                    <a:pt x="19920" y="11555"/>
                    <a:pt x="19920" y="11549"/>
                  </a:cubicBezTo>
                  <a:cubicBezTo>
                    <a:pt x="19920" y="11525"/>
                    <a:pt x="19908" y="11489"/>
                    <a:pt x="19896" y="11465"/>
                  </a:cubicBezTo>
                  <a:lnTo>
                    <a:pt x="19967" y="11418"/>
                  </a:lnTo>
                  <a:cubicBezTo>
                    <a:pt x="19979" y="11465"/>
                    <a:pt x="20015" y="11513"/>
                    <a:pt x="19991" y="11537"/>
                  </a:cubicBezTo>
                  <a:cubicBezTo>
                    <a:pt x="19979" y="11537"/>
                    <a:pt x="19979" y="11549"/>
                    <a:pt x="19991" y="11549"/>
                  </a:cubicBezTo>
                  <a:cubicBezTo>
                    <a:pt x="19996" y="11551"/>
                    <a:pt x="20000" y="11552"/>
                    <a:pt x="20003" y="11552"/>
                  </a:cubicBezTo>
                  <a:cubicBezTo>
                    <a:pt x="20019" y="11552"/>
                    <a:pt x="20027" y="11532"/>
                    <a:pt x="20027" y="11513"/>
                  </a:cubicBezTo>
                  <a:cubicBezTo>
                    <a:pt x="20039" y="11501"/>
                    <a:pt x="20027" y="11489"/>
                    <a:pt x="20015" y="11477"/>
                  </a:cubicBezTo>
                  <a:lnTo>
                    <a:pt x="20015" y="11477"/>
                  </a:lnTo>
                  <a:cubicBezTo>
                    <a:pt x="20039" y="11489"/>
                    <a:pt x="20051" y="11501"/>
                    <a:pt x="20075" y="11513"/>
                  </a:cubicBezTo>
                  <a:cubicBezTo>
                    <a:pt x="20078" y="11516"/>
                    <a:pt x="20082" y="11518"/>
                    <a:pt x="20085" y="11518"/>
                  </a:cubicBezTo>
                  <a:cubicBezTo>
                    <a:pt x="20092" y="11518"/>
                    <a:pt x="20098" y="11509"/>
                    <a:pt x="20098" y="11501"/>
                  </a:cubicBezTo>
                  <a:cubicBezTo>
                    <a:pt x="20098" y="11489"/>
                    <a:pt x="20098" y="11477"/>
                    <a:pt x="20098" y="11465"/>
                  </a:cubicBezTo>
                  <a:cubicBezTo>
                    <a:pt x="20122" y="11489"/>
                    <a:pt x="20134" y="11513"/>
                    <a:pt x="20158" y="11537"/>
                  </a:cubicBezTo>
                  <a:cubicBezTo>
                    <a:pt x="20161" y="11540"/>
                    <a:pt x="20166" y="11542"/>
                    <a:pt x="20171" y="11542"/>
                  </a:cubicBezTo>
                  <a:cubicBezTo>
                    <a:pt x="20182" y="11542"/>
                    <a:pt x="20194" y="11533"/>
                    <a:pt x="20194" y="11525"/>
                  </a:cubicBezTo>
                  <a:cubicBezTo>
                    <a:pt x="20182" y="11489"/>
                    <a:pt x="20182" y="11465"/>
                    <a:pt x="20170" y="11441"/>
                  </a:cubicBezTo>
                  <a:lnTo>
                    <a:pt x="20170" y="11441"/>
                  </a:lnTo>
                  <a:lnTo>
                    <a:pt x="20206" y="11489"/>
                  </a:lnTo>
                  <a:cubicBezTo>
                    <a:pt x="20209" y="11493"/>
                    <a:pt x="20214" y="11494"/>
                    <a:pt x="20218" y="11494"/>
                  </a:cubicBezTo>
                  <a:cubicBezTo>
                    <a:pt x="20229" y="11494"/>
                    <a:pt x="20241" y="11486"/>
                    <a:pt x="20241" y="11477"/>
                  </a:cubicBezTo>
                  <a:cubicBezTo>
                    <a:pt x="20229" y="11453"/>
                    <a:pt x="20229" y="11430"/>
                    <a:pt x="20217" y="11406"/>
                  </a:cubicBezTo>
                  <a:lnTo>
                    <a:pt x="20217" y="11406"/>
                  </a:lnTo>
                  <a:lnTo>
                    <a:pt x="20289" y="11513"/>
                  </a:lnTo>
                  <a:cubicBezTo>
                    <a:pt x="20170" y="11551"/>
                    <a:pt x="20034" y="11598"/>
                    <a:pt x="19911" y="11598"/>
                  </a:cubicBezTo>
                  <a:cubicBezTo>
                    <a:pt x="19801" y="11598"/>
                    <a:pt x="19702" y="11560"/>
                    <a:pt x="19634" y="11441"/>
                  </a:cubicBezTo>
                  <a:lnTo>
                    <a:pt x="19622" y="11441"/>
                  </a:lnTo>
                  <a:lnTo>
                    <a:pt x="19622" y="11418"/>
                  </a:lnTo>
                  <a:cubicBezTo>
                    <a:pt x="19682" y="11406"/>
                    <a:pt x="19753" y="11382"/>
                    <a:pt x="19813" y="11370"/>
                  </a:cubicBezTo>
                  <a:close/>
                  <a:moveTo>
                    <a:pt x="19563" y="11596"/>
                  </a:moveTo>
                  <a:cubicBezTo>
                    <a:pt x="19598" y="11644"/>
                    <a:pt x="19634" y="11680"/>
                    <a:pt x="19682" y="11703"/>
                  </a:cubicBezTo>
                  <a:cubicBezTo>
                    <a:pt x="19658" y="11691"/>
                    <a:pt x="19646" y="11691"/>
                    <a:pt x="19634" y="11680"/>
                  </a:cubicBezTo>
                  <a:cubicBezTo>
                    <a:pt x="19610" y="11656"/>
                    <a:pt x="19586" y="11632"/>
                    <a:pt x="19563" y="11620"/>
                  </a:cubicBezTo>
                  <a:cubicBezTo>
                    <a:pt x="19563" y="11620"/>
                    <a:pt x="19563" y="11608"/>
                    <a:pt x="19563" y="11596"/>
                  </a:cubicBezTo>
                  <a:close/>
                  <a:moveTo>
                    <a:pt x="20325" y="11561"/>
                  </a:moveTo>
                  <a:lnTo>
                    <a:pt x="20408" y="11668"/>
                  </a:lnTo>
                  <a:cubicBezTo>
                    <a:pt x="20396" y="11668"/>
                    <a:pt x="20384" y="11680"/>
                    <a:pt x="20384" y="11691"/>
                  </a:cubicBezTo>
                  <a:cubicBezTo>
                    <a:pt x="20372" y="11691"/>
                    <a:pt x="20372" y="11691"/>
                    <a:pt x="20372" y="11703"/>
                  </a:cubicBezTo>
                  <a:lnTo>
                    <a:pt x="20360" y="11715"/>
                  </a:lnTo>
                  <a:cubicBezTo>
                    <a:pt x="20241" y="11727"/>
                    <a:pt x="20122" y="11739"/>
                    <a:pt x="19991" y="11763"/>
                  </a:cubicBezTo>
                  <a:lnTo>
                    <a:pt x="19979" y="11751"/>
                  </a:lnTo>
                  <a:lnTo>
                    <a:pt x="19991" y="11751"/>
                  </a:lnTo>
                  <a:cubicBezTo>
                    <a:pt x="20039" y="11739"/>
                    <a:pt x="20075" y="11739"/>
                    <a:pt x="20122" y="11727"/>
                  </a:cubicBezTo>
                  <a:cubicBezTo>
                    <a:pt x="20206" y="11703"/>
                    <a:pt x="20289" y="11680"/>
                    <a:pt x="20372" y="11656"/>
                  </a:cubicBezTo>
                  <a:cubicBezTo>
                    <a:pt x="20382" y="11656"/>
                    <a:pt x="20384" y="11641"/>
                    <a:pt x="20378" y="11641"/>
                  </a:cubicBezTo>
                  <a:cubicBezTo>
                    <a:pt x="20377" y="11641"/>
                    <a:pt x="20375" y="11641"/>
                    <a:pt x="20372" y="11644"/>
                  </a:cubicBezTo>
                  <a:cubicBezTo>
                    <a:pt x="20277" y="11656"/>
                    <a:pt x="20170" y="11668"/>
                    <a:pt x="20075" y="11691"/>
                  </a:cubicBezTo>
                  <a:cubicBezTo>
                    <a:pt x="20158" y="11656"/>
                    <a:pt x="20253" y="11608"/>
                    <a:pt x="20325" y="11561"/>
                  </a:cubicBezTo>
                  <a:close/>
                  <a:moveTo>
                    <a:pt x="19872" y="9941"/>
                  </a:moveTo>
                  <a:cubicBezTo>
                    <a:pt x="20182" y="10358"/>
                    <a:pt x="20468" y="10799"/>
                    <a:pt x="20718" y="11251"/>
                  </a:cubicBezTo>
                  <a:cubicBezTo>
                    <a:pt x="20729" y="11275"/>
                    <a:pt x="20741" y="11299"/>
                    <a:pt x="20753" y="11322"/>
                  </a:cubicBezTo>
                  <a:cubicBezTo>
                    <a:pt x="20765" y="11430"/>
                    <a:pt x="20765" y="11537"/>
                    <a:pt x="20765" y="11644"/>
                  </a:cubicBezTo>
                  <a:cubicBezTo>
                    <a:pt x="20765" y="11691"/>
                    <a:pt x="20777" y="11739"/>
                    <a:pt x="20765" y="11787"/>
                  </a:cubicBezTo>
                  <a:cubicBezTo>
                    <a:pt x="20468" y="11191"/>
                    <a:pt x="20110" y="10632"/>
                    <a:pt x="19741" y="10072"/>
                  </a:cubicBezTo>
                  <a:cubicBezTo>
                    <a:pt x="19789" y="10037"/>
                    <a:pt x="19836" y="9989"/>
                    <a:pt x="19872" y="9941"/>
                  </a:cubicBezTo>
                  <a:close/>
                  <a:moveTo>
                    <a:pt x="19575" y="11668"/>
                  </a:moveTo>
                  <a:cubicBezTo>
                    <a:pt x="19610" y="11703"/>
                    <a:pt x="19670" y="11739"/>
                    <a:pt x="19729" y="11751"/>
                  </a:cubicBezTo>
                  <a:cubicBezTo>
                    <a:pt x="19729" y="11751"/>
                    <a:pt x="19729" y="11739"/>
                    <a:pt x="19729" y="11739"/>
                  </a:cubicBezTo>
                  <a:cubicBezTo>
                    <a:pt x="19723" y="11733"/>
                    <a:pt x="19717" y="11727"/>
                    <a:pt x="19711" y="11722"/>
                  </a:cubicBezTo>
                  <a:lnTo>
                    <a:pt x="19711" y="11722"/>
                  </a:lnTo>
                  <a:cubicBezTo>
                    <a:pt x="19728" y="11728"/>
                    <a:pt x="19744" y="11730"/>
                    <a:pt x="19753" y="11739"/>
                  </a:cubicBezTo>
                  <a:cubicBezTo>
                    <a:pt x="19741" y="11763"/>
                    <a:pt x="19717" y="11787"/>
                    <a:pt x="19706" y="11811"/>
                  </a:cubicBezTo>
                  <a:cubicBezTo>
                    <a:pt x="19694" y="11799"/>
                    <a:pt x="19670" y="11775"/>
                    <a:pt x="19646" y="11763"/>
                  </a:cubicBezTo>
                  <a:lnTo>
                    <a:pt x="19586" y="11715"/>
                  </a:lnTo>
                  <a:cubicBezTo>
                    <a:pt x="19575" y="11703"/>
                    <a:pt x="19575" y="11680"/>
                    <a:pt x="19575" y="11668"/>
                  </a:cubicBezTo>
                  <a:close/>
                  <a:moveTo>
                    <a:pt x="17815" y="11630"/>
                  </a:moveTo>
                  <a:cubicBezTo>
                    <a:pt x="17827" y="11630"/>
                    <a:pt x="17831" y="11642"/>
                    <a:pt x="17824" y="11668"/>
                  </a:cubicBezTo>
                  <a:cubicBezTo>
                    <a:pt x="17824" y="11715"/>
                    <a:pt x="17812" y="11763"/>
                    <a:pt x="17812" y="11811"/>
                  </a:cubicBezTo>
                  <a:cubicBezTo>
                    <a:pt x="17753" y="11822"/>
                    <a:pt x="17693" y="11822"/>
                    <a:pt x="17646" y="11834"/>
                  </a:cubicBezTo>
                  <a:cubicBezTo>
                    <a:pt x="17670" y="11763"/>
                    <a:pt x="17693" y="11691"/>
                    <a:pt x="17765" y="11656"/>
                  </a:cubicBezTo>
                  <a:cubicBezTo>
                    <a:pt x="17787" y="11639"/>
                    <a:pt x="17804" y="11630"/>
                    <a:pt x="17815" y="11630"/>
                  </a:cubicBezTo>
                  <a:close/>
                  <a:moveTo>
                    <a:pt x="19694" y="10120"/>
                  </a:moveTo>
                  <a:cubicBezTo>
                    <a:pt x="20063" y="10679"/>
                    <a:pt x="20408" y="11263"/>
                    <a:pt x="20741" y="11846"/>
                  </a:cubicBezTo>
                  <a:cubicBezTo>
                    <a:pt x="20736" y="11856"/>
                    <a:pt x="20727" y="11862"/>
                    <a:pt x="20713" y="11862"/>
                  </a:cubicBezTo>
                  <a:cubicBezTo>
                    <a:pt x="20694" y="11862"/>
                    <a:pt x="20664" y="11850"/>
                    <a:pt x="20622" y="11822"/>
                  </a:cubicBezTo>
                  <a:cubicBezTo>
                    <a:pt x="20551" y="11763"/>
                    <a:pt x="20491" y="11620"/>
                    <a:pt x="20444" y="11537"/>
                  </a:cubicBezTo>
                  <a:cubicBezTo>
                    <a:pt x="20384" y="11453"/>
                    <a:pt x="20325" y="11382"/>
                    <a:pt x="20277" y="11299"/>
                  </a:cubicBezTo>
                  <a:lnTo>
                    <a:pt x="19932" y="10787"/>
                  </a:lnTo>
                  <a:cubicBezTo>
                    <a:pt x="19932" y="10775"/>
                    <a:pt x="19920" y="10775"/>
                    <a:pt x="19920" y="10763"/>
                  </a:cubicBezTo>
                  <a:cubicBezTo>
                    <a:pt x="19789" y="10584"/>
                    <a:pt x="19670" y="10406"/>
                    <a:pt x="19551" y="10227"/>
                  </a:cubicBezTo>
                  <a:cubicBezTo>
                    <a:pt x="19598" y="10191"/>
                    <a:pt x="19646" y="10156"/>
                    <a:pt x="19694" y="10120"/>
                  </a:cubicBezTo>
                  <a:close/>
                  <a:moveTo>
                    <a:pt x="19586" y="11751"/>
                  </a:moveTo>
                  <a:lnTo>
                    <a:pt x="19622" y="11775"/>
                  </a:lnTo>
                  <a:cubicBezTo>
                    <a:pt x="19622" y="11775"/>
                    <a:pt x="19658" y="11811"/>
                    <a:pt x="19670" y="11822"/>
                  </a:cubicBezTo>
                  <a:cubicBezTo>
                    <a:pt x="19670" y="11834"/>
                    <a:pt x="19682" y="11834"/>
                    <a:pt x="19682" y="11834"/>
                  </a:cubicBezTo>
                  <a:cubicBezTo>
                    <a:pt x="19682" y="11846"/>
                    <a:pt x="19670" y="11858"/>
                    <a:pt x="19658" y="11870"/>
                  </a:cubicBezTo>
                  <a:cubicBezTo>
                    <a:pt x="19670" y="11858"/>
                    <a:pt x="19646" y="11834"/>
                    <a:pt x="19634" y="11822"/>
                  </a:cubicBezTo>
                  <a:cubicBezTo>
                    <a:pt x="19622" y="11811"/>
                    <a:pt x="19610" y="11811"/>
                    <a:pt x="19598" y="11811"/>
                  </a:cubicBezTo>
                  <a:lnTo>
                    <a:pt x="19586" y="11751"/>
                  </a:lnTo>
                  <a:close/>
                  <a:moveTo>
                    <a:pt x="19611" y="11847"/>
                  </a:moveTo>
                  <a:lnTo>
                    <a:pt x="19611" y="11847"/>
                  </a:lnTo>
                  <a:cubicBezTo>
                    <a:pt x="19615" y="11851"/>
                    <a:pt x="19624" y="11860"/>
                    <a:pt x="19634" y="11870"/>
                  </a:cubicBezTo>
                  <a:cubicBezTo>
                    <a:pt x="19634" y="11870"/>
                    <a:pt x="19634" y="11882"/>
                    <a:pt x="19646" y="11882"/>
                  </a:cubicBezTo>
                  <a:lnTo>
                    <a:pt x="19658" y="11882"/>
                  </a:lnTo>
                  <a:lnTo>
                    <a:pt x="19634" y="11906"/>
                  </a:lnTo>
                  <a:cubicBezTo>
                    <a:pt x="19624" y="11886"/>
                    <a:pt x="19615" y="11867"/>
                    <a:pt x="19611" y="11847"/>
                  </a:cubicBezTo>
                  <a:close/>
                  <a:moveTo>
                    <a:pt x="20337" y="11751"/>
                  </a:moveTo>
                  <a:lnTo>
                    <a:pt x="20337" y="11751"/>
                  </a:lnTo>
                  <a:cubicBezTo>
                    <a:pt x="20301" y="11799"/>
                    <a:pt x="20277" y="11846"/>
                    <a:pt x="20241" y="11894"/>
                  </a:cubicBezTo>
                  <a:cubicBezTo>
                    <a:pt x="20217" y="11930"/>
                    <a:pt x="20182" y="11965"/>
                    <a:pt x="20158" y="11965"/>
                  </a:cubicBezTo>
                  <a:cubicBezTo>
                    <a:pt x="20146" y="11941"/>
                    <a:pt x="20122" y="11906"/>
                    <a:pt x="20087" y="11882"/>
                  </a:cubicBezTo>
                  <a:cubicBezTo>
                    <a:pt x="20110" y="11882"/>
                    <a:pt x="20122" y="11870"/>
                    <a:pt x="20134" y="11870"/>
                  </a:cubicBezTo>
                  <a:cubicBezTo>
                    <a:pt x="20182" y="11858"/>
                    <a:pt x="20229" y="11846"/>
                    <a:pt x="20265" y="11834"/>
                  </a:cubicBezTo>
                  <a:cubicBezTo>
                    <a:pt x="20277" y="11822"/>
                    <a:pt x="20277" y="11811"/>
                    <a:pt x="20265" y="11811"/>
                  </a:cubicBezTo>
                  <a:cubicBezTo>
                    <a:pt x="20217" y="11822"/>
                    <a:pt x="20182" y="11834"/>
                    <a:pt x="20146" y="11834"/>
                  </a:cubicBezTo>
                  <a:cubicBezTo>
                    <a:pt x="20110" y="11846"/>
                    <a:pt x="20087" y="11846"/>
                    <a:pt x="20063" y="11846"/>
                  </a:cubicBezTo>
                  <a:lnTo>
                    <a:pt x="20027" y="11811"/>
                  </a:lnTo>
                  <a:cubicBezTo>
                    <a:pt x="20134" y="11787"/>
                    <a:pt x="20229" y="11763"/>
                    <a:pt x="20337" y="11751"/>
                  </a:cubicBezTo>
                  <a:close/>
                  <a:moveTo>
                    <a:pt x="6073" y="11358"/>
                  </a:moveTo>
                  <a:cubicBezTo>
                    <a:pt x="6073" y="11584"/>
                    <a:pt x="6061" y="11799"/>
                    <a:pt x="6061" y="12025"/>
                  </a:cubicBezTo>
                  <a:cubicBezTo>
                    <a:pt x="6013" y="11918"/>
                    <a:pt x="5918" y="11834"/>
                    <a:pt x="5799" y="11787"/>
                  </a:cubicBezTo>
                  <a:cubicBezTo>
                    <a:pt x="5763" y="11775"/>
                    <a:pt x="5739" y="11775"/>
                    <a:pt x="5704" y="11775"/>
                  </a:cubicBezTo>
                  <a:cubicBezTo>
                    <a:pt x="5835" y="11691"/>
                    <a:pt x="5954" y="11596"/>
                    <a:pt x="6025" y="11477"/>
                  </a:cubicBezTo>
                  <a:cubicBezTo>
                    <a:pt x="6049" y="11441"/>
                    <a:pt x="6061" y="11406"/>
                    <a:pt x="6073" y="11358"/>
                  </a:cubicBezTo>
                  <a:close/>
                  <a:moveTo>
                    <a:pt x="5358" y="10799"/>
                  </a:moveTo>
                  <a:cubicBezTo>
                    <a:pt x="5644" y="10799"/>
                    <a:pt x="5990" y="10894"/>
                    <a:pt x="5978" y="11239"/>
                  </a:cubicBezTo>
                  <a:cubicBezTo>
                    <a:pt x="5966" y="11537"/>
                    <a:pt x="5620" y="11680"/>
                    <a:pt x="5394" y="11799"/>
                  </a:cubicBezTo>
                  <a:cubicBezTo>
                    <a:pt x="5335" y="11822"/>
                    <a:pt x="5287" y="11846"/>
                    <a:pt x="5239" y="11870"/>
                  </a:cubicBezTo>
                  <a:cubicBezTo>
                    <a:pt x="5156" y="11894"/>
                    <a:pt x="5085" y="11918"/>
                    <a:pt x="5001" y="11953"/>
                  </a:cubicBezTo>
                  <a:cubicBezTo>
                    <a:pt x="4847" y="12001"/>
                    <a:pt x="4704" y="12025"/>
                    <a:pt x="4537" y="12025"/>
                  </a:cubicBezTo>
                  <a:cubicBezTo>
                    <a:pt x="4519" y="12026"/>
                    <a:pt x="4501" y="12026"/>
                    <a:pt x="4483" y="12026"/>
                  </a:cubicBezTo>
                  <a:cubicBezTo>
                    <a:pt x="4200" y="12026"/>
                    <a:pt x="3900" y="11934"/>
                    <a:pt x="3799" y="11632"/>
                  </a:cubicBezTo>
                  <a:cubicBezTo>
                    <a:pt x="3692" y="11299"/>
                    <a:pt x="3918" y="11025"/>
                    <a:pt x="4215" y="10929"/>
                  </a:cubicBezTo>
                  <a:cubicBezTo>
                    <a:pt x="4358" y="10882"/>
                    <a:pt x="4501" y="10846"/>
                    <a:pt x="4656" y="10822"/>
                  </a:cubicBezTo>
                  <a:cubicBezTo>
                    <a:pt x="4894" y="10822"/>
                    <a:pt x="5120" y="10810"/>
                    <a:pt x="5358" y="10799"/>
                  </a:cubicBezTo>
                  <a:close/>
                  <a:moveTo>
                    <a:pt x="18467" y="11525"/>
                  </a:moveTo>
                  <a:lnTo>
                    <a:pt x="18467" y="11525"/>
                  </a:lnTo>
                  <a:cubicBezTo>
                    <a:pt x="18443" y="11703"/>
                    <a:pt x="18384" y="11870"/>
                    <a:pt x="18301" y="12037"/>
                  </a:cubicBezTo>
                  <a:cubicBezTo>
                    <a:pt x="18241" y="12132"/>
                    <a:pt x="18146" y="12263"/>
                    <a:pt x="18039" y="12334"/>
                  </a:cubicBezTo>
                  <a:cubicBezTo>
                    <a:pt x="18122" y="12037"/>
                    <a:pt x="18289" y="11751"/>
                    <a:pt x="18467" y="11525"/>
                  </a:cubicBezTo>
                  <a:close/>
                  <a:moveTo>
                    <a:pt x="18979" y="12382"/>
                  </a:moveTo>
                  <a:cubicBezTo>
                    <a:pt x="19003" y="12453"/>
                    <a:pt x="19039" y="12513"/>
                    <a:pt x="19074" y="12573"/>
                  </a:cubicBezTo>
                  <a:cubicBezTo>
                    <a:pt x="19098" y="12632"/>
                    <a:pt x="19134" y="12703"/>
                    <a:pt x="19182" y="12739"/>
                  </a:cubicBezTo>
                  <a:cubicBezTo>
                    <a:pt x="19158" y="12751"/>
                    <a:pt x="19134" y="12751"/>
                    <a:pt x="19110" y="12751"/>
                  </a:cubicBezTo>
                  <a:lnTo>
                    <a:pt x="19063" y="12763"/>
                  </a:lnTo>
                  <a:cubicBezTo>
                    <a:pt x="18979" y="12656"/>
                    <a:pt x="18908" y="12561"/>
                    <a:pt x="18848" y="12453"/>
                  </a:cubicBezTo>
                  <a:cubicBezTo>
                    <a:pt x="18884" y="12430"/>
                    <a:pt x="18932" y="12406"/>
                    <a:pt x="18979" y="12382"/>
                  </a:cubicBezTo>
                  <a:close/>
                  <a:moveTo>
                    <a:pt x="18801" y="12477"/>
                  </a:moveTo>
                  <a:cubicBezTo>
                    <a:pt x="18848" y="12584"/>
                    <a:pt x="18908" y="12692"/>
                    <a:pt x="18991" y="12787"/>
                  </a:cubicBezTo>
                  <a:cubicBezTo>
                    <a:pt x="18955" y="12787"/>
                    <a:pt x="18920" y="12799"/>
                    <a:pt x="18884" y="12823"/>
                  </a:cubicBezTo>
                  <a:cubicBezTo>
                    <a:pt x="18848" y="12775"/>
                    <a:pt x="18813" y="12727"/>
                    <a:pt x="18777" y="12692"/>
                  </a:cubicBezTo>
                  <a:cubicBezTo>
                    <a:pt x="18741" y="12644"/>
                    <a:pt x="18705" y="12584"/>
                    <a:pt x="18670" y="12549"/>
                  </a:cubicBezTo>
                  <a:lnTo>
                    <a:pt x="18801" y="12477"/>
                  </a:lnTo>
                  <a:close/>
                  <a:moveTo>
                    <a:pt x="20896" y="12823"/>
                  </a:moveTo>
                  <a:cubicBezTo>
                    <a:pt x="20884" y="12834"/>
                    <a:pt x="20860" y="12834"/>
                    <a:pt x="20849" y="12846"/>
                  </a:cubicBezTo>
                  <a:cubicBezTo>
                    <a:pt x="20813" y="12846"/>
                    <a:pt x="20777" y="12858"/>
                    <a:pt x="20753" y="12882"/>
                  </a:cubicBezTo>
                  <a:lnTo>
                    <a:pt x="20753" y="12870"/>
                  </a:lnTo>
                  <a:cubicBezTo>
                    <a:pt x="20801" y="12846"/>
                    <a:pt x="20849" y="12823"/>
                    <a:pt x="20896" y="12823"/>
                  </a:cubicBezTo>
                  <a:close/>
                  <a:moveTo>
                    <a:pt x="9990" y="7512"/>
                  </a:moveTo>
                  <a:cubicBezTo>
                    <a:pt x="10371" y="7977"/>
                    <a:pt x="10657" y="8453"/>
                    <a:pt x="10728" y="9072"/>
                  </a:cubicBezTo>
                  <a:cubicBezTo>
                    <a:pt x="10800" y="9632"/>
                    <a:pt x="10681" y="10215"/>
                    <a:pt x="10431" y="10727"/>
                  </a:cubicBezTo>
                  <a:cubicBezTo>
                    <a:pt x="10335" y="10739"/>
                    <a:pt x="10228" y="10763"/>
                    <a:pt x="10121" y="10775"/>
                  </a:cubicBezTo>
                  <a:cubicBezTo>
                    <a:pt x="10038" y="10787"/>
                    <a:pt x="9942" y="10799"/>
                    <a:pt x="9847" y="10810"/>
                  </a:cubicBezTo>
                  <a:cubicBezTo>
                    <a:pt x="9800" y="10822"/>
                    <a:pt x="9728" y="10822"/>
                    <a:pt x="9680" y="10834"/>
                  </a:cubicBezTo>
                  <a:cubicBezTo>
                    <a:pt x="9692" y="10668"/>
                    <a:pt x="9669" y="10501"/>
                    <a:pt x="9609" y="10334"/>
                  </a:cubicBezTo>
                  <a:cubicBezTo>
                    <a:pt x="9549" y="10156"/>
                    <a:pt x="9407" y="9870"/>
                    <a:pt x="9216" y="9822"/>
                  </a:cubicBezTo>
                  <a:cubicBezTo>
                    <a:pt x="9214" y="9820"/>
                    <a:pt x="9211" y="9819"/>
                    <a:pt x="9208" y="9819"/>
                  </a:cubicBezTo>
                  <a:cubicBezTo>
                    <a:pt x="9196" y="9819"/>
                    <a:pt x="9180" y="9836"/>
                    <a:pt x="9180" y="9846"/>
                  </a:cubicBezTo>
                  <a:cubicBezTo>
                    <a:pt x="9216" y="9941"/>
                    <a:pt x="9299" y="10001"/>
                    <a:pt x="9359" y="10072"/>
                  </a:cubicBezTo>
                  <a:cubicBezTo>
                    <a:pt x="9419" y="10167"/>
                    <a:pt x="9478" y="10263"/>
                    <a:pt x="9514" y="10370"/>
                  </a:cubicBezTo>
                  <a:cubicBezTo>
                    <a:pt x="9573" y="10501"/>
                    <a:pt x="9597" y="10632"/>
                    <a:pt x="9609" y="10775"/>
                  </a:cubicBezTo>
                  <a:cubicBezTo>
                    <a:pt x="9609" y="10775"/>
                    <a:pt x="9609" y="10787"/>
                    <a:pt x="9609" y="10787"/>
                  </a:cubicBezTo>
                  <a:cubicBezTo>
                    <a:pt x="9573" y="11537"/>
                    <a:pt x="8954" y="11930"/>
                    <a:pt x="8347" y="12227"/>
                  </a:cubicBezTo>
                  <a:cubicBezTo>
                    <a:pt x="7883" y="12442"/>
                    <a:pt x="7418" y="12656"/>
                    <a:pt x="6978" y="12930"/>
                  </a:cubicBezTo>
                  <a:cubicBezTo>
                    <a:pt x="6978" y="12430"/>
                    <a:pt x="6978" y="11941"/>
                    <a:pt x="6990" y="11453"/>
                  </a:cubicBezTo>
                  <a:cubicBezTo>
                    <a:pt x="6990" y="11406"/>
                    <a:pt x="6990" y="11358"/>
                    <a:pt x="6990" y="11310"/>
                  </a:cubicBezTo>
                  <a:cubicBezTo>
                    <a:pt x="6990" y="11322"/>
                    <a:pt x="7002" y="11322"/>
                    <a:pt x="7013" y="11334"/>
                  </a:cubicBezTo>
                  <a:cubicBezTo>
                    <a:pt x="6990" y="11465"/>
                    <a:pt x="7097" y="11644"/>
                    <a:pt x="7180" y="11739"/>
                  </a:cubicBezTo>
                  <a:cubicBezTo>
                    <a:pt x="7287" y="11882"/>
                    <a:pt x="7442" y="11989"/>
                    <a:pt x="7597" y="12072"/>
                  </a:cubicBezTo>
                  <a:cubicBezTo>
                    <a:pt x="7601" y="12075"/>
                    <a:pt x="7606" y="12076"/>
                    <a:pt x="7609" y="12076"/>
                  </a:cubicBezTo>
                  <a:cubicBezTo>
                    <a:pt x="7624" y="12076"/>
                    <a:pt x="7628" y="12058"/>
                    <a:pt x="7609" y="12049"/>
                  </a:cubicBezTo>
                  <a:cubicBezTo>
                    <a:pt x="7454" y="11941"/>
                    <a:pt x="7347" y="11822"/>
                    <a:pt x="7252" y="11668"/>
                  </a:cubicBezTo>
                  <a:cubicBezTo>
                    <a:pt x="7228" y="11632"/>
                    <a:pt x="7204" y="11584"/>
                    <a:pt x="7192" y="11537"/>
                  </a:cubicBezTo>
                  <a:lnTo>
                    <a:pt x="7192" y="11537"/>
                  </a:lnTo>
                  <a:cubicBezTo>
                    <a:pt x="7323" y="11691"/>
                    <a:pt x="7585" y="11811"/>
                    <a:pt x="7716" y="11846"/>
                  </a:cubicBezTo>
                  <a:cubicBezTo>
                    <a:pt x="7856" y="11897"/>
                    <a:pt x="8000" y="11921"/>
                    <a:pt x="8142" y="11921"/>
                  </a:cubicBezTo>
                  <a:cubicBezTo>
                    <a:pt x="8301" y="11921"/>
                    <a:pt x="8458" y="11891"/>
                    <a:pt x="8609" y="11834"/>
                  </a:cubicBezTo>
                  <a:cubicBezTo>
                    <a:pt x="8652" y="11813"/>
                    <a:pt x="8636" y="11761"/>
                    <a:pt x="8597" y="11761"/>
                  </a:cubicBezTo>
                  <a:cubicBezTo>
                    <a:pt x="8593" y="11761"/>
                    <a:pt x="8589" y="11762"/>
                    <a:pt x="8585" y="11763"/>
                  </a:cubicBezTo>
                  <a:cubicBezTo>
                    <a:pt x="8469" y="11795"/>
                    <a:pt x="8349" y="11810"/>
                    <a:pt x="8227" y="11810"/>
                  </a:cubicBezTo>
                  <a:cubicBezTo>
                    <a:pt x="8075" y="11810"/>
                    <a:pt x="7921" y="11786"/>
                    <a:pt x="7775" y="11739"/>
                  </a:cubicBezTo>
                  <a:cubicBezTo>
                    <a:pt x="7633" y="11680"/>
                    <a:pt x="7490" y="11608"/>
                    <a:pt x="7383" y="11513"/>
                  </a:cubicBezTo>
                  <a:cubicBezTo>
                    <a:pt x="7359" y="11489"/>
                    <a:pt x="7347" y="11477"/>
                    <a:pt x="7335" y="11465"/>
                  </a:cubicBezTo>
                  <a:lnTo>
                    <a:pt x="7335" y="11465"/>
                  </a:lnTo>
                  <a:cubicBezTo>
                    <a:pt x="7352" y="11467"/>
                    <a:pt x="7368" y="11468"/>
                    <a:pt x="7385" y="11468"/>
                  </a:cubicBezTo>
                  <a:cubicBezTo>
                    <a:pt x="7745" y="11468"/>
                    <a:pt x="8059" y="11109"/>
                    <a:pt x="8276" y="10870"/>
                  </a:cubicBezTo>
                  <a:cubicBezTo>
                    <a:pt x="8573" y="10525"/>
                    <a:pt x="8823" y="10132"/>
                    <a:pt x="8990" y="9703"/>
                  </a:cubicBezTo>
                  <a:cubicBezTo>
                    <a:pt x="9026" y="9608"/>
                    <a:pt x="9061" y="9513"/>
                    <a:pt x="9073" y="9429"/>
                  </a:cubicBezTo>
                  <a:cubicBezTo>
                    <a:pt x="9252" y="9155"/>
                    <a:pt x="9145" y="8786"/>
                    <a:pt x="8942" y="8548"/>
                  </a:cubicBezTo>
                  <a:cubicBezTo>
                    <a:pt x="8847" y="8417"/>
                    <a:pt x="8704" y="8298"/>
                    <a:pt x="8561" y="8203"/>
                  </a:cubicBezTo>
                  <a:cubicBezTo>
                    <a:pt x="9014" y="7953"/>
                    <a:pt x="9478" y="7727"/>
                    <a:pt x="9942" y="7524"/>
                  </a:cubicBezTo>
                  <a:lnTo>
                    <a:pt x="9978" y="7524"/>
                  </a:lnTo>
                  <a:cubicBezTo>
                    <a:pt x="9990" y="7524"/>
                    <a:pt x="9990" y="7512"/>
                    <a:pt x="9990" y="7512"/>
                  </a:cubicBezTo>
                  <a:close/>
                  <a:moveTo>
                    <a:pt x="19313" y="12906"/>
                  </a:moveTo>
                  <a:cubicBezTo>
                    <a:pt x="19301" y="12918"/>
                    <a:pt x="19301" y="12918"/>
                    <a:pt x="19289" y="12930"/>
                  </a:cubicBezTo>
                  <a:cubicBezTo>
                    <a:pt x="19271" y="12924"/>
                    <a:pt x="19256" y="12921"/>
                    <a:pt x="19241" y="12921"/>
                  </a:cubicBezTo>
                  <a:cubicBezTo>
                    <a:pt x="19226" y="12921"/>
                    <a:pt x="19211" y="12924"/>
                    <a:pt x="19194" y="12930"/>
                  </a:cubicBezTo>
                  <a:cubicBezTo>
                    <a:pt x="19194" y="12918"/>
                    <a:pt x="19194" y="12918"/>
                    <a:pt x="19194" y="12906"/>
                  </a:cubicBezTo>
                  <a:close/>
                  <a:moveTo>
                    <a:pt x="20903" y="12866"/>
                  </a:moveTo>
                  <a:cubicBezTo>
                    <a:pt x="20943" y="12866"/>
                    <a:pt x="20977" y="12879"/>
                    <a:pt x="21003" y="12906"/>
                  </a:cubicBezTo>
                  <a:cubicBezTo>
                    <a:pt x="20984" y="12903"/>
                    <a:pt x="20964" y="12901"/>
                    <a:pt x="20944" y="12901"/>
                  </a:cubicBezTo>
                  <a:cubicBezTo>
                    <a:pt x="20888" y="12901"/>
                    <a:pt x="20829" y="12912"/>
                    <a:pt x="20777" y="12930"/>
                  </a:cubicBezTo>
                  <a:cubicBezTo>
                    <a:pt x="20789" y="12918"/>
                    <a:pt x="20801" y="12906"/>
                    <a:pt x="20813" y="12906"/>
                  </a:cubicBezTo>
                  <a:lnTo>
                    <a:pt x="20825" y="12906"/>
                  </a:lnTo>
                  <a:cubicBezTo>
                    <a:pt x="20827" y="12908"/>
                    <a:pt x="20829" y="12909"/>
                    <a:pt x="20831" y="12909"/>
                  </a:cubicBezTo>
                  <a:cubicBezTo>
                    <a:pt x="20837" y="12909"/>
                    <a:pt x="20837" y="12894"/>
                    <a:pt x="20837" y="12894"/>
                  </a:cubicBezTo>
                  <a:lnTo>
                    <a:pt x="20825" y="12894"/>
                  </a:lnTo>
                  <a:cubicBezTo>
                    <a:pt x="20837" y="12882"/>
                    <a:pt x="20849" y="12870"/>
                    <a:pt x="20860" y="12870"/>
                  </a:cubicBezTo>
                  <a:cubicBezTo>
                    <a:pt x="20875" y="12867"/>
                    <a:pt x="20889" y="12866"/>
                    <a:pt x="20903" y="12866"/>
                  </a:cubicBezTo>
                  <a:close/>
                  <a:moveTo>
                    <a:pt x="19396" y="12918"/>
                  </a:moveTo>
                  <a:cubicBezTo>
                    <a:pt x="19467" y="12930"/>
                    <a:pt x="19539" y="12942"/>
                    <a:pt x="19610" y="12965"/>
                  </a:cubicBezTo>
                  <a:cubicBezTo>
                    <a:pt x="19598" y="12977"/>
                    <a:pt x="19598" y="12977"/>
                    <a:pt x="19598" y="12989"/>
                  </a:cubicBezTo>
                  <a:cubicBezTo>
                    <a:pt x="19527" y="12965"/>
                    <a:pt x="19467" y="12942"/>
                    <a:pt x="19396" y="12942"/>
                  </a:cubicBezTo>
                  <a:cubicBezTo>
                    <a:pt x="19372" y="12942"/>
                    <a:pt x="19360" y="12930"/>
                    <a:pt x="19336" y="12930"/>
                  </a:cubicBezTo>
                  <a:cubicBezTo>
                    <a:pt x="19336" y="12930"/>
                    <a:pt x="19360" y="12918"/>
                    <a:pt x="19396" y="12918"/>
                  </a:cubicBezTo>
                  <a:close/>
                  <a:moveTo>
                    <a:pt x="20706" y="12965"/>
                  </a:moveTo>
                  <a:lnTo>
                    <a:pt x="20694" y="12977"/>
                  </a:lnTo>
                  <a:cubicBezTo>
                    <a:pt x="20682" y="12977"/>
                    <a:pt x="20682" y="12989"/>
                    <a:pt x="20670" y="12989"/>
                  </a:cubicBezTo>
                  <a:cubicBezTo>
                    <a:pt x="20678" y="12981"/>
                    <a:pt x="20686" y="12973"/>
                    <a:pt x="20694" y="12965"/>
                  </a:cubicBezTo>
                  <a:close/>
                  <a:moveTo>
                    <a:pt x="20884" y="12930"/>
                  </a:moveTo>
                  <a:cubicBezTo>
                    <a:pt x="20884" y="12930"/>
                    <a:pt x="20884" y="12930"/>
                    <a:pt x="20884" y="12942"/>
                  </a:cubicBezTo>
                  <a:cubicBezTo>
                    <a:pt x="20825" y="12942"/>
                    <a:pt x="20777" y="12965"/>
                    <a:pt x="20729" y="12989"/>
                  </a:cubicBezTo>
                  <a:cubicBezTo>
                    <a:pt x="20741" y="12977"/>
                    <a:pt x="20753" y="12977"/>
                    <a:pt x="20765" y="12965"/>
                  </a:cubicBezTo>
                  <a:cubicBezTo>
                    <a:pt x="20813" y="12954"/>
                    <a:pt x="20849" y="12942"/>
                    <a:pt x="20884" y="12930"/>
                  </a:cubicBezTo>
                  <a:close/>
                  <a:moveTo>
                    <a:pt x="20670" y="12989"/>
                  </a:moveTo>
                  <a:cubicBezTo>
                    <a:pt x="20670" y="13001"/>
                    <a:pt x="20658" y="13001"/>
                    <a:pt x="20658" y="13001"/>
                  </a:cubicBezTo>
                  <a:cubicBezTo>
                    <a:pt x="20662" y="12997"/>
                    <a:pt x="20666" y="12993"/>
                    <a:pt x="20670" y="12989"/>
                  </a:cubicBezTo>
                  <a:close/>
                  <a:moveTo>
                    <a:pt x="19301" y="12977"/>
                  </a:moveTo>
                  <a:lnTo>
                    <a:pt x="19384" y="13001"/>
                  </a:lnTo>
                  <a:lnTo>
                    <a:pt x="19384" y="13037"/>
                  </a:lnTo>
                  <a:cubicBezTo>
                    <a:pt x="19317" y="13037"/>
                    <a:pt x="19260" y="13026"/>
                    <a:pt x="19234" y="13025"/>
                  </a:cubicBezTo>
                  <a:lnTo>
                    <a:pt x="19234" y="13025"/>
                  </a:lnTo>
                  <a:cubicBezTo>
                    <a:pt x="19229" y="13013"/>
                    <a:pt x="19223" y="13001"/>
                    <a:pt x="19217" y="12989"/>
                  </a:cubicBezTo>
                  <a:cubicBezTo>
                    <a:pt x="19241" y="12989"/>
                    <a:pt x="19265" y="12977"/>
                    <a:pt x="19301" y="12977"/>
                  </a:cubicBezTo>
                  <a:close/>
                  <a:moveTo>
                    <a:pt x="19598" y="13025"/>
                  </a:moveTo>
                  <a:cubicBezTo>
                    <a:pt x="19563" y="13037"/>
                    <a:pt x="19515" y="13037"/>
                    <a:pt x="19467" y="13037"/>
                  </a:cubicBezTo>
                  <a:cubicBezTo>
                    <a:pt x="19503" y="13037"/>
                    <a:pt x="19551" y="13037"/>
                    <a:pt x="19586" y="13025"/>
                  </a:cubicBezTo>
                  <a:close/>
                  <a:moveTo>
                    <a:pt x="18991" y="13001"/>
                  </a:moveTo>
                  <a:cubicBezTo>
                    <a:pt x="19015" y="13001"/>
                    <a:pt x="19027" y="13013"/>
                    <a:pt x="19051" y="13013"/>
                  </a:cubicBezTo>
                  <a:cubicBezTo>
                    <a:pt x="19027" y="13025"/>
                    <a:pt x="19015" y="13037"/>
                    <a:pt x="18991" y="13049"/>
                  </a:cubicBezTo>
                  <a:cubicBezTo>
                    <a:pt x="18991" y="13037"/>
                    <a:pt x="18979" y="13025"/>
                    <a:pt x="18967" y="13001"/>
                  </a:cubicBezTo>
                  <a:close/>
                  <a:moveTo>
                    <a:pt x="19234" y="13026"/>
                  </a:moveTo>
                  <a:cubicBezTo>
                    <a:pt x="19280" y="13037"/>
                    <a:pt x="19326" y="13037"/>
                    <a:pt x="19372" y="13037"/>
                  </a:cubicBezTo>
                  <a:cubicBezTo>
                    <a:pt x="19336" y="13049"/>
                    <a:pt x="19289" y="13061"/>
                    <a:pt x="19241" y="13061"/>
                  </a:cubicBezTo>
                  <a:cubicBezTo>
                    <a:pt x="19241" y="13049"/>
                    <a:pt x="19238" y="13038"/>
                    <a:pt x="19234" y="13026"/>
                  </a:cubicBezTo>
                  <a:close/>
                  <a:moveTo>
                    <a:pt x="19170" y="13001"/>
                  </a:moveTo>
                  <a:cubicBezTo>
                    <a:pt x="19170" y="13013"/>
                    <a:pt x="19182" y="13025"/>
                    <a:pt x="19182" y="13037"/>
                  </a:cubicBezTo>
                  <a:cubicBezTo>
                    <a:pt x="19182" y="13049"/>
                    <a:pt x="19182" y="13061"/>
                    <a:pt x="19194" y="13073"/>
                  </a:cubicBezTo>
                  <a:cubicBezTo>
                    <a:pt x="19170" y="13073"/>
                    <a:pt x="19158" y="13084"/>
                    <a:pt x="19146" y="13084"/>
                  </a:cubicBezTo>
                  <a:cubicBezTo>
                    <a:pt x="19146" y="13061"/>
                    <a:pt x="19158" y="13037"/>
                    <a:pt x="19146" y="13013"/>
                  </a:cubicBezTo>
                  <a:cubicBezTo>
                    <a:pt x="19158" y="13013"/>
                    <a:pt x="19158" y="13001"/>
                    <a:pt x="19170" y="13001"/>
                  </a:cubicBezTo>
                  <a:close/>
                  <a:moveTo>
                    <a:pt x="19086" y="13037"/>
                  </a:moveTo>
                  <a:cubicBezTo>
                    <a:pt x="19098" y="13049"/>
                    <a:pt x="19110" y="13073"/>
                    <a:pt x="19110" y="13096"/>
                  </a:cubicBezTo>
                  <a:cubicBezTo>
                    <a:pt x="19086" y="13096"/>
                    <a:pt x="19063" y="13096"/>
                    <a:pt x="19039" y="13108"/>
                  </a:cubicBezTo>
                  <a:cubicBezTo>
                    <a:pt x="19027" y="13096"/>
                    <a:pt x="19015" y="13084"/>
                    <a:pt x="19015" y="13073"/>
                  </a:cubicBezTo>
                  <a:cubicBezTo>
                    <a:pt x="19039" y="13061"/>
                    <a:pt x="19063" y="13049"/>
                    <a:pt x="19086" y="13037"/>
                  </a:cubicBezTo>
                  <a:close/>
                  <a:moveTo>
                    <a:pt x="18932" y="13025"/>
                  </a:moveTo>
                  <a:cubicBezTo>
                    <a:pt x="18932" y="13037"/>
                    <a:pt x="18944" y="13049"/>
                    <a:pt x="18955" y="13073"/>
                  </a:cubicBezTo>
                  <a:cubicBezTo>
                    <a:pt x="18944" y="13073"/>
                    <a:pt x="18920" y="13084"/>
                    <a:pt x="18908" y="13096"/>
                  </a:cubicBezTo>
                  <a:cubicBezTo>
                    <a:pt x="18884" y="13108"/>
                    <a:pt x="18872" y="13120"/>
                    <a:pt x="18848" y="13132"/>
                  </a:cubicBezTo>
                  <a:cubicBezTo>
                    <a:pt x="18836" y="13120"/>
                    <a:pt x="18824" y="13108"/>
                    <a:pt x="18824" y="13108"/>
                  </a:cubicBezTo>
                  <a:cubicBezTo>
                    <a:pt x="18836" y="13096"/>
                    <a:pt x="18836" y="13073"/>
                    <a:pt x="18848" y="13061"/>
                  </a:cubicBezTo>
                  <a:cubicBezTo>
                    <a:pt x="18884" y="13049"/>
                    <a:pt x="18908" y="13037"/>
                    <a:pt x="18932" y="13025"/>
                  </a:cubicBezTo>
                  <a:close/>
                  <a:moveTo>
                    <a:pt x="18967" y="13108"/>
                  </a:moveTo>
                  <a:lnTo>
                    <a:pt x="18967" y="13120"/>
                  </a:lnTo>
                  <a:cubicBezTo>
                    <a:pt x="18967" y="13120"/>
                    <a:pt x="18955" y="13132"/>
                    <a:pt x="18955" y="13132"/>
                  </a:cubicBezTo>
                  <a:cubicBezTo>
                    <a:pt x="18948" y="13132"/>
                    <a:pt x="18934" y="13132"/>
                    <a:pt x="18923" y="13136"/>
                  </a:cubicBezTo>
                  <a:lnTo>
                    <a:pt x="18923" y="13136"/>
                  </a:lnTo>
                  <a:cubicBezTo>
                    <a:pt x="18938" y="13126"/>
                    <a:pt x="18949" y="13117"/>
                    <a:pt x="18967" y="13108"/>
                  </a:cubicBezTo>
                  <a:close/>
                  <a:moveTo>
                    <a:pt x="5597" y="11870"/>
                  </a:moveTo>
                  <a:cubicBezTo>
                    <a:pt x="5656" y="11870"/>
                    <a:pt x="5704" y="11882"/>
                    <a:pt x="5763" y="11906"/>
                  </a:cubicBezTo>
                  <a:cubicBezTo>
                    <a:pt x="6001" y="11989"/>
                    <a:pt x="6025" y="12263"/>
                    <a:pt x="5930" y="12477"/>
                  </a:cubicBezTo>
                  <a:cubicBezTo>
                    <a:pt x="5835" y="12656"/>
                    <a:pt x="5680" y="12799"/>
                    <a:pt x="5525" y="12918"/>
                  </a:cubicBezTo>
                  <a:cubicBezTo>
                    <a:pt x="5347" y="13061"/>
                    <a:pt x="5180" y="13156"/>
                    <a:pt x="4954" y="13192"/>
                  </a:cubicBezTo>
                  <a:cubicBezTo>
                    <a:pt x="4923" y="13195"/>
                    <a:pt x="4892" y="13196"/>
                    <a:pt x="4861" y="13196"/>
                  </a:cubicBezTo>
                  <a:cubicBezTo>
                    <a:pt x="4654" y="13196"/>
                    <a:pt x="4458" y="13120"/>
                    <a:pt x="4406" y="12882"/>
                  </a:cubicBezTo>
                  <a:cubicBezTo>
                    <a:pt x="4358" y="12680"/>
                    <a:pt x="4454" y="12489"/>
                    <a:pt x="4596" y="12346"/>
                  </a:cubicBezTo>
                  <a:cubicBezTo>
                    <a:pt x="4882" y="12084"/>
                    <a:pt x="5275" y="12049"/>
                    <a:pt x="5597" y="11870"/>
                  </a:cubicBezTo>
                  <a:close/>
                  <a:moveTo>
                    <a:pt x="20718" y="13025"/>
                  </a:moveTo>
                  <a:cubicBezTo>
                    <a:pt x="20718" y="13049"/>
                    <a:pt x="20706" y="13073"/>
                    <a:pt x="20694" y="13108"/>
                  </a:cubicBezTo>
                  <a:cubicBezTo>
                    <a:pt x="20658" y="13144"/>
                    <a:pt x="20634" y="13180"/>
                    <a:pt x="20598" y="13215"/>
                  </a:cubicBezTo>
                  <a:cubicBezTo>
                    <a:pt x="20598" y="13192"/>
                    <a:pt x="20598" y="13180"/>
                    <a:pt x="20598" y="13156"/>
                  </a:cubicBezTo>
                  <a:cubicBezTo>
                    <a:pt x="20610" y="13144"/>
                    <a:pt x="20610" y="13132"/>
                    <a:pt x="20622" y="13132"/>
                  </a:cubicBezTo>
                  <a:lnTo>
                    <a:pt x="20622" y="13108"/>
                  </a:lnTo>
                  <a:cubicBezTo>
                    <a:pt x="20658" y="13073"/>
                    <a:pt x="20682" y="13049"/>
                    <a:pt x="20718" y="13025"/>
                  </a:cubicBezTo>
                  <a:close/>
                  <a:moveTo>
                    <a:pt x="19801" y="13084"/>
                  </a:moveTo>
                  <a:cubicBezTo>
                    <a:pt x="19813" y="13096"/>
                    <a:pt x="19825" y="13096"/>
                    <a:pt x="19836" y="13108"/>
                  </a:cubicBezTo>
                  <a:cubicBezTo>
                    <a:pt x="19884" y="13156"/>
                    <a:pt x="19920" y="13192"/>
                    <a:pt x="19944" y="13239"/>
                  </a:cubicBezTo>
                  <a:cubicBezTo>
                    <a:pt x="19908" y="13192"/>
                    <a:pt x="19860" y="13144"/>
                    <a:pt x="19813" y="13108"/>
                  </a:cubicBezTo>
                  <a:lnTo>
                    <a:pt x="19801" y="13084"/>
                  </a:lnTo>
                  <a:close/>
                  <a:moveTo>
                    <a:pt x="18872" y="12989"/>
                  </a:moveTo>
                  <a:lnTo>
                    <a:pt x="18872" y="12989"/>
                  </a:lnTo>
                  <a:cubicBezTo>
                    <a:pt x="18848" y="13001"/>
                    <a:pt x="18836" y="13025"/>
                    <a:pt x="18813" y="13049"/>
                  </a:cubicBezTo>
                  <a:cubicBezTo>
                    <a:pt x="18765" y="13084"/>
                    <a:pt x="18705" y="13132"/>
                    <a:pt x="18658" y="13180"/>
                  </a:cubicBezTo>
                  <a:cubicBezTo>
                    <a:pt x="18646" y="13192"/>
                    <a:pt x="18658" y="13215"/>
                    <a:pt x="18682" y="13215"/>
                  </a:cubicBezTo>
                  <a:lnTo>
                    <a:pt x="18693" y="13215"/>
                  </a:lnTo>
                  <a:cubicBezTo>
                    <a:pt x="18693" y="13227"/>
                    <a:pt x="18682" y="13239"/>
                    <a:pt x="18682" y="13239"/>
                  </a:cubicBezTo>
                  <a:lnTo>
                    <a:pt x="18682" y="13251"/>
                  </a:lnTo>
                  <a:lnTo>
                    <a:pt x="18670" y="13251"/>
                  </a:lnTo>
                  <a:cubicBezTo>
                    <a:pt x="18646" y="13239"/>
                    <a:pt x="18634" y="13215"/>
                    <a:pt x="18622" y="13204"/>
                  </a:cubicBezTo>
                  <a:cubicBezTo>
                    <a:pt x="18622" y="13180"/>
                    <a:pt x="18622" y="13168"/>
                    <a:pt x="18610" y="13144"/>
                  </a:cubicBezTo>
                  <a:cubicBezTo>
                    <a:pt x="18693" y="13084"/>
                    <a:pt x="18777" y="13025"/>
                    <a:pt x="18872" y="12989"/>
                  </a:cubicBezTo>
                  <a:close/>
                  <a:moveTo>
                    <a:pt x="20658" y="13204"/>
                  </a:moveTo>
                  <a:lnTo>
                    <a:pt x="20658" y="13204"/>
                  </a:lnTo>
                  <a:cubicBezTo>
                    <a:pt x="20646" y="13227"/>
                    <a:pt x="20634" y="13251"/>
                    <a:pt x="20622" y="13263"/>
                  </a:cubicBezTo>
                  <a:cubicBezTo>
                    <a:pt x="20622" y="13263"/>
                    <a:pt x="20622" y="13263"/>
                    <a:pt x="20622" y="13251"/>
                  </a:cubicBezTo>
                  <a:cubicBezTo>
                    <a:pt x="20622" y="13227"/>
                    <a:pt x="20634" y="13215"/>
                    <a:pt x="20658" y="13204"/>
                  </a:cubicBezTo>
                  <a:close/>
                  <a:moveTo>
                    <a:pt x="19384" y="13073"/>
                  </a:moveTo>
                  <a:cubicBezTo>
                    <a:pt x="19384" y="13144"/>
                    <a:pt x="19384" y="13215"/>
                    <a:pt x="19372" y="13275"/>
                  </a:cubicBezTo>
                  <a:cubicBezTo>
                    <a:pt x="19336" y="13215"/>
                    <a:pt x="19301" y="13156"/>
                    <a:pt x="19265" y="13096"/>
                  </a:cubicBezTo>
                  <a:cubicBezTo>
                    <a:pt x="19301" y="13096"/>
                    <a:pt x="19348" y="13084"/>
                    <a:pt x="19384" y="13073"/>
                  </a:cubicBezTo>
                  <a:close/>
                  <a:moveTo>
                    <a:pt x="18991" y="13156"/>
                  </a:moveTo>
                  <a:cubicBezTo>
                    <a:pt x="19003" y="13192"/>
                    <a:pt x="19003" y="13215"/>
                    <a:pt x="19015" y="13239"/>
                  </a:cubicBezTo>
                  <a:cubicBezTo>
                    <a:pt x="19003" y="13263"/>
                    <a:pt x="18979" y="13275"/>
                    <a:pt x="18967" y="13287"/>
                  </a:cubicBezTo>
                  <a:cubicBezTo>
                    <a:pt x="18944" y="13263"/>
                    <a:pt x="18908" y="13227"/>
                    <a:pt x="18884" y="13192"/>
                  </a:cubicBezTo>
                  <a:cubicBezTo>
                    <a:pt x="18920" y="13180"/>
                    <a:pt x="18955" y="13168"/>
                    <a:pt x="18991" y="13156"/>
                  </a:cubicBezTo>
                  <a:close/>
                  <a:moveTo>
                    <a:pt x="19265" y="13215"/>
                  </a:moveTo>
                  <a:lnTo>
                    <a:pt x="19265" y="13215"/>
                  </a:lnTo>
                  <a:cubicBezTo>
                    <a:pt x="19289" y="13239"/>
                    <a:pt x="19301" y="13263"/>
                    <a:pt x="19325" y="13299"/>
                  </a:cubicBezTo>
                  <a:lnTo>
                    <a:pt x="19277" y="13299"/>
                  </a:lnTo>
                  <a:cubicBezTo>
                    <a:pt x="19277" y="13275"/>
                    <a:pt x="19265" y="13239"/>
                    <a:pt x="19265" y="13215"/>
                  </a:cubicBezTo>
                  <a:close/>
                  <a:moveTo>
                    <a:pt x="19444" y="13144"/>
                  </a:moveTo>
                  <a:lnTo>
                    <a:pt x="19491" y="13299"/>
                  </a:lnTo>
                  <a:lnTo>
                    <a:pt x="19432" y="13299"/>
                  </a:lnTo>
                  <a:cubicBezTo>
                    <a:pt x="19432" y="13239"/>
                    <a:pt x="19444" y="13192"/>
                    <a:pt x="19444" y="13144"/>
                  </a:cubicBezTo>
                  <a:close/>
                  <a:moveTo>
                    <a:pt x="19194" y="13108"/>
                  </a:moveTo>
                  <a:cubicBezTo>
                    <a:pt x="19205" y="13180"/>
                    <a:pt x="19217" y="13239"/>
                    <a:pt x="19217" y="13311"/>
                  </a:cubicBezTo>
                  <a:cubicBezTo>
                    <a:pt x="19170" y="13275"/>
                    <a:pt x="19134" y="13239"/>
                    <a:pt x="19098" y="13192"/>
                  </a:cubicBezTo>
                  <a:cubicBezTo>
                    <a:pt x="19110" y="13168"/>
                    <a:pt x="19122" y="13144"/>
                    <a:pt x="19134" y="13120"/>
                  </a:cubicBezTo>
                  <a:cubicBezTo>
                    <a:pt x="19158" y="13120"/>
                    <a:pt x="19170" y="13120"/>
                    <a:pt x="19194" y="13108"/>
                  </a:cubicBezTo>
                  <a:close/>
                  <a:moveTo>
                    <a:pt x="19598" y="13037"/>
                  </a:moveTo>
                  <a:cubicBezTo>
                    <a:pt x="19598" y="13132"/>
                    <a:pt x="19586" y="13215"/>
                    <a:pt x="19551" y="13311"/>
                  </a:cubicBezTo>
                  <a:cubicBezTo>
                    <a:pt x="19527" y="13227"/>
                    <a:pt x="19503" y="13144"/>
                    <a:pt x="19479" y="13061"/>
                  </a:cubicBezTo>
                  <a:cubicBezTo>
                    <a:pt x="19515" y="13049"/>
                    <a:pt x="19563" y="13037"/>
                    <a:pt x="19598" y="13037"/>
                  </a:cubicBezTo>
                  <a:close/>
                  <a:moveTo>
                    <a:pt x="19670" y="13013"/>
                  </a:moveTo>
                  <a:cubicBezTo>
                    <a:pt x="19706" y="13037"/>
                    <a:pt x="19741" y="13073"/>
                    <a:pt x="19777" y="13108"/>
                  </a:cubicBezTo>
                  <a:cubicBezTo>
                    <a:pt x="19789" y="13120"/>
                    <a:pt x="19789" y="13120"/>
                    <a:pt x="19801" y="13132"/>
                  </a:cubicBezTo>
                  <a:cubicBezTo>
                    <a:pt x="19801" y="13132"/>
                    <a:pt x="19801" y="13144"/>
                    <a:pt x="19801" y="13144"/>
                  </a:cubicBezTo>
                  <a:cubicBezTo>
                    <a:pt x="19789" y="13215"/>
                    <a:pt x="19777" y="13275"/>
                    <a:pt x="19741" y="13335"/>
                  </a:cubicBezTo>
                  <a:cubicBezTo>
                    <a:pt x="19717" y="13227"/>
                    <a:pt x="19682" y="13120"/>
                    <a:pt x="19658" y="13013"/>
                  </a:cubicBezTo>
                  <a:close/>
                  <a:moveTo>
                    <a:pt x="19027" y="13275"/>
                  </a:moveTo>
                  <a:cubicBezTo>
                    <a:pt x="19051" y="13323"/>
                    <a:pt x="19051" y="13358"/>
                    <a:pt x="19051" y="13358"/>
                  </a:cubicBezTo>
                  <a:cubicBezTo>
                    <a:pt x="19051" y="13358"/>
                    <a:pt x="19015" y="13346"/>
                    <a:pt x="18991" y="13311"/>
                  </a:cubicBezTo>
                  <a:cubicBezTo>
                    <a:pt x="19003" y="13311"/>
                    <a:pt x="19015" y="13287"/>
                    <a:pt x="19027" y="13275"/>
                  </a:cubicBezTo>
                  <a:close/>
                  <a:moveTo>
                    <a:pt x="19063" y="13239"/>
                  </a:moveTo>
                  <a:cubicBezTo>
                    <a:pt x="19098" y="13275"/>
                    <a:pt x="19122" y="13311"/>
                    <a:pt x="19158" y="13335"/>
                  </a:cubicBezTo>
                  <a:cubicBezTo>
                    <a:pt x="19146" y="13346"/>
                    <a:pt x="19122" y="13346"/>
                    <a:pt x="19098" y="13358"/>
                  </a:cubicBezTo>
                  <a:cubicBezTo>
                    <a:pt x="19086" y="13323"/>
                    <a:pt x="19074" y="13275"/>
                    <a:pt x="19063" y="13239"/>
                  </a:cubicBezTo>
                  <a:close/>
                  <a:moveTo>
                    <a:pt x="19646" y="13144"/>
                  </a:moveTo>
                  <a:cubicBezTo>
                    <a:pt x="19670" y="13215"/>
                    <a:pt x="19682" y="13299"/>
                    <a:pt x="19706" y="13370"/>
                  </a:cubicBezTo>
                  <a:cubicBezTo>
                    <a:pt x="19670" y="13358"/>
                    <a:pt x="19634" y="13346"/>
                    <a:pt x="19598" y="13335"/>
                  </a:cubicBezTo>
                  <a:cubicBezTo>
                    <a:pt x="19622" y="13263"/>
                    <a:pt x="19634" y="13204"/>
                    <a:pt x="19646" y="13144"/>
                  </a:cubicBezTo>
                  <a:close/>
                  <a:moveTo>
                    <a:pt x="20598" y="13275"/>
                  </a:moveTo>
                  <a:lnTo>
                    <a:pt x="20610" y="13287"/>
                  </a:lnTo>
                  <a:cubicBezTo>
                    <a:pt x="20610" y="13311"/>
                    <a:pt x="20598" y="13335"/>
                    <a:pt x="20598" y="13358"/>
                  </a:cubicBezTo>
                  <a:lnTo>
                    <a:pt x="20598" y="13370"/>
                  </a:lnTo>
                  <a:cubicBezTo>
                    <a:pt x="20598" y="13346"/>
                    <a:pt x="20587" y="13335"/>
                    <a:pt x="20587" y="13323"/>
                  </a:cubicBezTo>
                  <a:cubicBezTo>
                    <a:pt x="20587" y="13299"/>
                    <a:pt x="20598" y="13287"/>
                    <a:pt x="20598" y="13275"/>
                  </a:cubicBezTo>
                  <a:close/>
                  <a:moveTo>
                    <a:pt x="18574" y="13204"/>
                  </a:moveTo>
                  <a:cubicBezTo>
                    <a:pt x="18574" y="13204"/>
                    <a:pt x="18574" y="13215"/>
                    <a:pt x="18586" y="13215"/>
                  </a:cubicBezTo>
                  <a:cubicBezTo>
                    <a:pt x="18586" y="13251"/>
                    <a:pt x="18574" y="13311"/>
                    <a:pt x="18574" y="13370"/>
                  </a:cubicBezTo>
                  <a:cubicBezTo>
                    <a:pt x="18574" y="13370"/>
                    <a:pt x="18574" y="13382"/>
                    <a:pt x="18574" y="13382"/>
                  </a:cubicBezTo>
                  <a:cubicBezTo>
                    <a:pt x="18551" y="13370"/>
                    <a:pt x="18527" y="13346"/>
                    <a:pt x="18503" y="13335"/>
                  </a:cubicBezTo>
                  <a:cubicBezTo>
                    <a:pt x="18515" y="13299"/>
                    <a:pt x="18527" y="13251"/>
                    <a:pt x="18539" y="13227"/>
                  </a:cubicBezTo>
                  <a:cubicBezTo>
                    <a:pt x="18551" y="13215"/>
                    <a:pt x="18551" y="13204"/>
                    <a:pt x="18563" y="13204"/>
                  </a:cubicBezTo>
                  <a:close/>
                  <a:moveTo>
                    <a:pt x="18813" y="13227"/>
                  </a:moveTo>
                  <a:cubicBezTo>
                    <a:pt x="18836" y="13263"/>
                    <a:pt x="18848" y="13311"/>
                    <a:pt x="18860" y="13346"/>
                  </a:cubicBezTo>
                  <a:cubicBezTo>
                    <a:pt x="18836" y="13358"/>
                    <a:pt x="18813" y="13370"/>
                    <a:pt x="18801" y="13382"/>
                  </a:cubicBezTo>
                  <a:cubicBezTo>
                    <a:pt x="18765" y="13346"/>
                    <a:pt x="18729" y="13323"/>
                    <a:pt x="18705" y="13287"/>
                  </a:cubicBezTo>
                  <a:cubicBezTo>
                    <a:pt x="18741" y="13263"/>
                    <a:pt x="18765" y="13251"/>
                    <a:pt x="18801" y="13227"/>
                  </a:cubicBezTo>
                  <a:close/>
                  <a:moveTo>
                    <a:pt x="18693" y="13346"/>
                  </a:moveTo>
                  <a:lnTo>
                    <a:pt x="18693" y="13346"/>
                  </a:lnTo>
                  <a:cubicBezTo>
                    <a:pt x="18717" y="13370"/>
                    <a:pt x="18741" y="13382"/>
                    <a:pt x="18753" y="13406"/>
                  </a:cubicBezTo>
                  <a:cubicBezTo>
                    <a:pt x="18753" y="13406"/>
                    <a:pt x="18741" y="13418"/>
                    <a:pt x="18729" y="13418"/>
                  </a:cubicBezTo>
                  <a:cubicBezTo>
                    <a:pt x="18717" y="13394"/>
                    <a:pt x="18705" y="13370"/>
                    <a:pt x="18693" y="13346"/>
                  </a:cubicBezTo>
                  <a:close/>
                  <a:moveTo>
                    <a:pt x="18860" y="13394"/>
                  </a:moveTo>
                  <a:cubicBezTo>
                    <a:pt x="18872" y="13406"/>
                    <a:pt x="18872" y="13418"/>
                    <a:pt x="18872" y="13430"/>
                  </a:cubicBezTo>
                  <a:cubicBezTo>
                    <a:pt x="18860" y="13418"/>
                    <a:pt x="18848" y="13418"/>
                    <a:pt x="18836" y="13406"/>
                  </a:cubicBezTo>
                  <a:cubicBezTo>
                    <a:pt x="18848" y="13394"/>
                    <a:pt x="18848" y="13394"/>
                    <a:pt x="18860" y="13394"/>
                  </a:cubicBezTo>
                  <a:close/>
                  <a:moveTo>
                    <a:pt x="19848" y="13192"/>
                  </a:moveTo>
                  <a:lnTo>
                    <a:pt x="19848" y="13192"/>
                  </a:lnTo>
                  <a:cubicBezTo>
                    <a:pt x="19884" y="13239"/>
                    <a:pt x="19920" y="13287"/>
                    <a:pt x="19967" y="13335"/>
                  </a:cubicBezTo>
                  <a:cubicBezTo>
                    <a:pt x="19938" y="13407"/>
                    <a:pt x="19917" y="13436"/>
                    <a:pt x="19901" y="13436"/>
                  </a:cubicBezTo>
                  <a:cubicBezTo>
                    <a:pt x="19865" y="13436"/>
                    <a:pt x="19857" y="13291"/>
                    <a:pt x="19848" y="13192"/>
                  </a:cubicBezTo>
                  <a:close/>
                  <a:moveTo>
                    <a:pt x="20920" y="12942"/>
                  </a:moveTo>
                  <a:cubicBezTo>
                    <a:pt x="21063" y="12954"/>
                    <a:pt x="21194" y="12989"/>
                    <a:pt x="21265" y="13108"/>
                  </a:cubicBezTo>
                  <a:cubicBezTo>
                    <a:pt x="21313" y="13180"/>
                    <a:pt x="21337" y="13263"/>
                    <a:pt x="21325" y="13346"/>
                  </a:cubicBezTo>
                  <a:cubicBezTo>
                    <a:pt x="21313" y="13394"/>
                    <a:pt x="21301" y="13418"/>
                    <a:pt x="21265" y="13454"/>
                  </a:cubicBezTo>
                  <a:cubicBezTo>
                    <a:pt x="21265" y="13454"/>
                    <a:pt x="21253" y="13465"/>
                    <a:pt x="21253" y="13465"/>
                  </a:cubicBezTo>
                  <a:cubicBezTo>
                    <a:pt x="21325" y="13382"/>
                    <a:pt x="21349" y="13251"/>
                    <a:pt x="21277" y="13132"/>
                  </a:cubicBezTo>
                  <a:cubicBezTo>
                    <a:pt x="21209" y="13038"/>
                    <a:pt x="21097" y="12993"/>
                    <a:pt x="20986" y="12993"/>
                  </a:cubicBezTo>
                  <a:cubicBezTo>
                    <a:pt x="20948" y="12993"/>
                    <a:pt x="20910" y="12998"/>
                    <a:pt x="20874" y="13009"/>
                  </a:cubicBezTo>
                  <a:lnTo>
                    <a:pt x="20874" y="13009"/>
                  </a:lnTo>
                  <a:cubicBezTo>
                    <a:pt x="20880" y="13005"/>
                    <a:pt x="20884" y="13001"/>
                    <a:pt x="20884" y="13001"/>
                  </a:cubicBezTo>
                  <a:cubicBezTo>
                    <a:pt x="20896" y="12989"/>
                    <a:pt x="20884" y="12989"/>
                    <a:pt x="20884" y="12989"/>
                  </a:cubicBezTo>
                  <a:cubicBezTo>
                    <a:pt x="20825" y="13013"/>
                    <a:pt x="20765" y="13061"/>
                    <a:pt x="20706" y="13108"/>
                  </a:cubicBezTo>
                  <a:cubicBezTo>
                    <a:pt x="20718" y="13073"/>
                    <a:pt x="20718" y="13049"/>
                    <a:pt x="20729" y="13013"/>
                  </a:cubicBezTo>
                  <a:cubicBezTo>
                    <a:pt x="20789" y="12977"/>
                    <a:pt x="20849" y="12954"/>
                    <a:pt x="20920" y="12942"/>
                  </a:cubicBezTo>
                  <a:close/>
                  <a:moveTo>
                    <a:pt x="20520" y="13083"/>
                  </a:moveTo>
                  <a:cubicBezTo>
                    <a:pt x="20523" y="13083"/>
                    <a:pt x="20525" y="13083"/>
                    <a:pt x="20527" y="13084"/>
                  </a:cubicBezTo>
                  <a:cubicBezTo>
                    <a:pt x="20515" y="13120"/>
                    <a:pt x="20503" y="13156"/>
                    <a:pt x="20503" y="13192"/>
                  </a:cubicBezTo>
                  <a:cubicBezTo>
                    <a:pt x="20468" y="13251"/>
                    <a:pt x="20456" y="13323"/>
                    <a:pt x="20468" y="13382"/>
                  </a:cubicBezTo>
                  <a:cubicBezTo>
                    <a:pt x="20468" y="13412"/>
                    <a:pt x="20459" y="13442"/>
                    <a:pt x="20456" y="13472"/>
                  </a:cubicBezTo>
                  <a:lnTo>
                    <a:pt x="20456" y="13472"/>
                  </a:lnTo>
                  <a:cubicBezTo>
                    <a:pt x="20448" y="13422"/>
                    <a:pt x="20444" y="13372"/>
                    <a:pt x="20444" y="13323"/>
                  </a:cubicBezTo>
                  <a:cubicBezTo>
                    <a:pt x="20444" y="13300"/>
                    <a:pt x="20476" y="13083"/>
                    <a:pt x="20520" y="13083"/>
                  </a:cubicBezTo>
                  <a:close/>
                  <a:moveTo>
                    <a:pt x="18932" y="13346"/>
                  </a:moveTo>
                  <a:cubicBezTo>
                    <a:pt x="18955" y="13382"/>
                    <a:pt x="18979" y="13394"/>
                    <a:pt x="19003" y="13418"/>
                  </a:cubicBezTo>
                  <a:cubicBezTo>
                    <a:pt x="18979" y="13430"/>
                    <a:pt x="18955" y="13442"/>
                    <a:pt x="18944" y="13454"/>
                  </a:cubicBezTo>
                  <a:lnTo>
                    <a:pt x="18932" y="13477"/>
                  </a:lnTo>
                  <a:cubicBezTo>
                    <a:pt x="18932" y="13430"/>
                    <a:pt x="18920" y="13394"/>
                    <a:pt x="18920" y="13358"/>
                  </a:cubicBezTo>
                  <a:cubicBezTo>
                    <a:pt x="18920" y="13358"/>
                    <a:pt x="18932" y="13358"/>
                    <a:pt x="18932" y="13346"/>
                  </a:cubicBezTo>
                  <a:close/>
                  <a:moveTo>
                    <a:pt x="19813" y="13275"/>
                  </a:moveTo>
                  <a:cubicBezTo>
                    <a:pt x="19825" y="13346"/>
                    <a:pt x="19836" y="13418"/>
                    <a:pt x="19848" y="13489"/>
                  </a:cubicBezTo>
                  <a:cubicBezTo>
                    <a:pt x="19825" y="13465"/>
                    <a:pt x="19789" y="13430"/>
                    <a:pt x="19753" y="13406"/>
                  </a:cubicBezTo>
                  <a:cubicBezTo>
                    <a:pt x="19777" y="13358"/>
                    <a:pt x="19801" y="13323"/>
                    <a:pt x="19813" y="13275"/>
                  </a:cubicBezTo>
                  <a:close/>
                  <a:moveTo>
                    <a:pt x="21003" y="12834"/>
                  </a:moveTo>
                  <a:cubicBezTo>
                    <a:pt x="21146" y="12882"/>
                    <a:pt x="21253" y="13013"/>
                    <a:pt x="21313" y="13144"/>
                  </a:cubicBezTo>
                  <a:cubicBezTo>
                    <a:pt x="21317" y="13148"/>
                    <a:pt x="21319" y="13149"/>
                    <a:pt x="21321" y="13149"/>
                  </a:cubicBezTo>
                  <a:cubicBezTo>
                    <a:pt x="21325" y="13149"/>
                    <a:pt x="21325" y="13144"/>
                    <a:pt x="21325" y="13144"/>
                  </a:cubicBezTo>
                  <a:cubicBezTo>
                    <a:pt x="21301" y="13073"/>
                    <a:pt x="21265" y="13013"/>
                    <a:pt x="21218" y="12954"/>
                  </a:cubicBezTo>
                  <a:lnTo>
                    <a:pt x="21218" y="12954"/>
                  </a:lnTo>
                  <a:cubicBezTo>
                    <a:pt x="21265" y="12989"/>
                    <a:pt x="21301" y="13037"/>
                    <a:pt x="21337" y="13096"/>
                  </a:cubicBezTo>
                  <a:cubicBezTo>
                    <a:pt x="21325" y="13096"/>
                    <a:pt x="21325" y="13096"/>
                    <a:pt x="21325" y="13108"/>
                  </a:cubicBezTo>
                  <a:cubicBezTo>
                    <a:pt x="21349" y="13204"/>
                    <a:pt x="21396" y="13299"/>
                    <a:pt x="21360" y="13406"/>
                  </a:cubicBezTo>
                  <a:cubicBezTo>
                    <a:pt x="21349" y="13442"/>
                    <a:pt x="21337" y="13477"/>
                    <a:pt x="21301" y="13513"/>
                  </a:cubicBezTo>
                  <a:cubicBezTo>
                    <a:pt x="21325" y="13465"/>
                    <a:pt x="21337" y="13406"/>
                    <a:pt x="21349" y="13358"/>
                  </a:cubicBezTo>
                  <a:cubicBezTo>
                    <a:pt x="21349" y="13335"/>
                    <a:pt x="21360" y="13311"/>
                    <a:pt x="21360" y="13287"/>
                  </a:cubicBezTo>
                  <a:cubicBezTo>
                    <a:pt x="21360" y="13287"/>
                    <a:pt x="21355" y="13282"/>
                    <a:pt x="21352" y="13282"/>
                  </a:cubicBezTo>
                  <a:cubicBezTo>
                    <a:pt x="21350" y="13282"/>
                    <a:pt x="21349" y="13283"/>
                    <a:pt x="21349" y="13287"/>
                  </a:cubicBezTo>
                  <a:cubicBezTo>
                    <a:pt x="21337" y="13144"/>
                    <a:pt x="21253" y="13013"/>
                    <a:pt x="21134" y="12954"/>
                  </a:cubicBezTo>
                  <a:cubicBezTo>
                    <a:pt x="21134" y="12954"/>
                    <a:pt x="21146" y="12942"/>
                    <a:pt x="21134" y="12930"/>
                  </a:cubicBezTo>
                  <a:cubicBezTo>
                    <a:pt x="21099" y="12918"/>
                    <a:pt x="21075" y="12918"/>
                    <a:pt x="21039" y="12906"/>
                  </a:cubicBezTo>
                  <a:cubicBezTo>
                    <a:pt x="21003" y="12870"/>
                    <a:pt x="20956" y="12846"/>
                    <a:pt x="20908" y="12846"/>
                  </a:cubicBezTo>
                  <a:cubicBezTo>
                    <a:pt x="20920" y="12834"/>
                    <a:pt x="20944" y="12834"/>
                    <a:pt x="20968" y="12834"/>
                  </a:cubicBezTo>
                  <a:close/>
                  <a:moveTo>
                    <a:pt x="18693" y="13454"/>
                  </a:moveTo>
                  <a:cubicBezTo>
                    <a:pt x="18705" y="13477"/>
                    <a:pt x="18717" y="13501"/>
                    <a:pt x="18729" y="13525"/>
                  </a:cubicBezTo>
                  <a:cubicBezTo>
                    <a:pt x="18705" y="13501"/>
                    <a:pt x="18682" y="13477"/>
                    <a:pt x="18658" y="13465"/>
                  </a:cubicBezTo>
                  <a:cubicBezTo>
                    <a:pt x="18670" y="13465"/>
                    <a:pt x="18682" y="13454"/>
                    <a:pt x="18693" y="13454"/>
                  </a:cubicBezTo>
                  <a:close/>
                  <a:moveTo>
                    <a:pt x="20015" y="13382"/>
                  </a:moveTo>
                  <a:cubicBezTo>
                    <a:pt x="20027" y="13394"/>
                    <a:pt x="20039" y="13406"/>
                    <a:pt x="20051" y="13418"/>
                  </a:cubicBezTo>
                  <a:lnTo>
                    <a:pt x="20063" y="13418"/>
                  </a:lnTo>
                  <a:cubicBezTo>
                    <a:pt x="20087" y="13442"/>
                    <a:pt x="20110" y="13477"/>
                    <a:pt x="20122" y="13513"/>
                  </a:cubicBezTo>
                  <a:cubicBezTo>
                    <a:pt x="20091" y="13537"/>
                    <a:pt x="20065" y="13565"/>
                    <a:pt x="20044" y="13565"/>
                  </a:cubicBezTo>
                  <a:cubicBezTo>
                    <a:pt x="20033" y="13565"/>
                    <a:pt x="20023" y="13557"/>
                    <a:pt x="20015" y="13537"/>
                  </a:cubicBezTo>
                  <a:cubicBezTo>
                    <a:pt x="19991" y="13501"/>
                    <a:pt x="20003" y="13442"/>
                    <a:pt x="20015" y="13382"/>
                  </a:cubicBezTo>
                  <a:close/>
                  <a:moveTo>
                    <a:pt x="21313" y="13430"/>
                  </a:moveTo>
                  <a:lnTo>
                    <a:pt x="21313" y="13430"/>
                  </a:lnTo>
                  <a:cubicBezTo>
                    <a:pt x="21301" y="13465"/>
                    <a:pt x="21289" y="13489"/>
                    <a:pt x="21277" y="13525"/>
                  </a:cubicBezTo>
                  <a:cubicBezTo>
                    <a:pt x="21277" y="13525"/>
                    <a:pt x="21277" y="13525"/>
                    <a:pt x="21277" y="13537"/>
                  </a:cubicBezTo>
                  <a:cubicBezTo>
                    <a:pt x="21241" y="13564"/>
                    <a:pt x="21192" y="13577"/>
                    <a:pt x="21145" y="13577"/>
                  </a:cubicBezTo>
                  <a:cubicBezTo>
                    <a:pt x="21129" y="13577"/>
                    <a:pt x="21113" y="13576"/>
                    <a:pt x="21099" y="13573"/>
                  </a:cubicBezTo>
                  <a:cubicBezTo>
                    <a:pt x="21110" y="13561"/>
                    <a:pt x="21122" y="13561"/>
                    <a:pt x="21134" y="13561"/>
                  </a:cubicBezTo>
                  <a:cubicBezTo>
                    <a:pt x="21158" y="13549"/>
                    <a:pt x="21182" y="13549"/>
                    <a:pt x="21194" y="13537"/>
                  </a:cubicBezTo>
                  <a:cubicBezTo>
                    <a:pt x="21241" y="13513"/>
                    <a:pt x="21289" y="13477"/>
                    <a:pt x="21313" y="13430"/>
                  </a:cubicBezTo>
                  <a:close/>
                  <a:moveTo>
                    <a:pt x="18515" y="13430"/>
                  </a:moveTo>
                  <a:cubicBezTo>
                    <a:pt x="18515" y="13454"/>
                    <a:pt x="18515" y="13465"/>
                    <a:pt x="18527" y="13477"/>
                  </a:cubicBezTo>
                  <a:cubicBezTo>
                    <a:pt x="18527" y="13513"/>
                    <a:pt x="18515" y="13537"/>
                    <a:pt x="18515" y="13573"/>
                  </a:cubicBezTo>
                  <a:cubicBezTo>
                    <a:pt x="18515" y="13573"/>
                    <a:pt x="18503" y="13585"/>
                    <a:pt x="18503" y="13596"/>
                  </a:cubicBezTo>
                  <a:cubicBezTo>
                    <a:pt x="18503" y="13537"/>
                    <a:pt x="18515" y="13489"/>
                    <a:pt x="18515" y="13430"/>
                  </a:cubicBezTo>
                  <a:close/>
                  <a:moveTo>
                    <a:pt x="18443" y="13346"/>
                  </a:moveTo>
                  <a:cubicBezTo>
                    <a:pt x="18443" y="13370"/>
                    <a:pt x="18443" y="13394"/>
                    <a:pt x="18432" y="13406"/>
                  </a:cubicBezTo>
                  <a:cubicBezTo>
                    <a:pt x="18432" y="13418"/>
                    <a:pt x="18432" y="13418"/>
                    <a:pt x="18432" y="13418"/>
                  </a:cubicBezTo>
                  <a:cubicBezTo>
                    <a:pt x="18408" y="13477"/>
                    <a:pt x="18384" y="13537"/>
                    <a:pt x="18372" y="13608"/>
                  </a:cubicBezTo>
                  <a:cubicBezTo>
                    <a:pt x="18372" y="13573"/>
                    <a:pt x="18372" y="13549"/>
                    <a:pt x="18360" y="13513"/>
                  </a:cubicBezTo>
                  <a:cubicBezTo>
                    <a:pt x="18384" y="13454"/>
                    <a:pt x="18408" y="13394"/>
                    <a:pt x="18443" y="13346"/>
                  </a:cubicBezTo>
                  <a:close/>
                  <a:moveTo>
                    <a:pt x="21410" y="13283"/>
                  </a:moveTo>
                  <a:lnTo>
                    <a:pt x="21410" y="13283"/>
                  </a:lnTo>
                  <a:cubicBezTo>
                    <a:pt x="21413" y="13304"/>
                    <a:pt x="21420" y="13329"/>
                    <a:pt x="21420" y="13346"/>
                  </a:cubicBezTo>
                  <a:cubicBezTo>
                    <a:pt x="21411" y="13491"/>
                    <a:pt x="21286" y="13614"/>
                    <a:pt x="21164" y="13614"/>
                  </a:cubicBezTo>
                  <a:cubicBezTo>
                    <a:pt x="21125" y="13614"/>
                    <a:pt x="21086" y="13602"/>
                    <a:pt x="21051" y="13573"/>
                  </a:cubicBezTo>
                  <a:lnTo>
                    <a:pt x="21087" y="13573"/>
                  </a:lnTo>
                  <a:cubicBezTo>
                    <a:pt x="21087" y="13573"/>
                    <a:pt x="21087" y="13573"/>
                    <a:pt x="21087" y="13585"/>
                  </a:cubicBezTo>
                  <a:cubicBezTo>
                    <a:pt x="21119" y="13597"/>
                    <a:pt x="21150" y="13603"/>
                    <a:pt x="21179" y="13603"/>
                  </a:cubicBezTo>
                  <a:cubicBezTo>
                    <a:pt x="21331" y="13603"/>
                    <a:pt x="21421" y="13439"/>
                    <a:pt x="21410" y="13283"/>
                  </a:cubicBezTo>
                  <a:close/>
                  <a:moveTo>
                    <a:pt x="18777" y="13430"/>
                  </a:moveTo>
                  <a:cubicBezTo>
                    <a:pt x="18824" y="13465"/>
                    <a:pt x="18872" y="13501"/>
                    <a:pt x="18884" y="13513"/>
                  </a:cubicBezTo>
                  <a:cubicBezTo>
                    <a:pt x="18860" y="13549"/>
                    <a:pt x="18836" y="13585"/>
                    <a:pt x="18813" y="13620"/>
                  </a:cubicBezTo>
                  <a:cubicBezTo>
                    <a:pt x="18813" y="13620"/>
                    <a:pt x="18813" y="13608"/>
                    <a:pt x="18813" y="13608"/>
                  </a:cubicBezTo>
                  <a:cubicBezTo>
                    <a:pt x="18813" y="13596"/>
                    <a:pt x="18813" y="13596"/>
                    <a:pt x="18813" y="13585"/>
                  </a:cubicBezTo>
                  <a:cubicBezTo>
                    <a:pt x="18813" y="13573"/>
                    <a:pt x="18801" y="13561"/>
                    <a:pt x="18789" y="13561"/>
                  </a:cubicBezTo>
                  <a:cubicBezTo>
                    <a:pt x="18777" y="13525"/>
                    <a:pt x="18765" y="13489"/>
                    <a:pt x="18741" y="13442"/>
                  </a:cubicBezTo>
                  <a:cubicBezTo>
                    <a:pt x="18753" y="13442"/>
                    <a:pt x="18765" y="13430"/>
                    <a:pt x="18777" y="13430"/>
                  </a:cubicBezTo>
                  <a:close/>
                  <a:moveTo>
                    <a:pt x="18622" y="13465"/>
                  </a:moveTo>
                  <a:cubicBezTo>
                    <a:pt x="18634" y="13477"/>
                    <a:pt x="18634" y="13477"/>
                    <a:pt x="18646" y="13489"/>
                  </a:cubicBezTo>
                  <a:cubicBezTo>
                    <a:pt x="18646" y="13489"/>
                    <a:pt x="18634" y="13489"/>
                    <a:pt x="18634" y="13501"/>
                  </a:cubicBezTo>
                  <a:cubicBezTo>
                    <a:pt x="18634" y="13549"/>
                    <a:pt x="18622" y="13596"/>
                    <a:pt x="18622" y="13644"/>
                  </a:cubicBezTo>
                  <a:lnTo>
                    <a:pt x="18610" y="13620"/>
                  </a:lnTo>
                  <a:cubicBezTo>
                    <a:pt x="18622" y="13573"/>
                    <a:pt x="18622" y="13513"/>
                    <a:pt x="18622" y="13465"/>
                  </a:cubicBezTo>
                  <a:close/>
                  <a:moveTo>
                    <a:pt x="18682" y="13525"/>
                  </a:moveTo>
                  <a:lnTo>
                    <a:pt x="18682" y="13525"/>
                  </a:lnTo>
                  <a:cubicBezTo>
                    <a:pt x="18705" y="13561"/>
                    <a:pt x="18729" y="13585"/>
                    <a:pt x="18741" y="13596"/>
                  </a:cubicBezTo>
                  <a:cubicBezTo>
                    <a:pt x="18729" y="13620"/>
                    <a:pt x="18717" y="13632"/>
                    <a:pt x="18705" y="13656"/>
                  </a:cubicBezTo>
                  <a:cubicBezTo>
                    <a:pt x="18693" y="13608"/>
                    <a:pt x="18693" y="13573"/>
                    <a:pt x="18682" y="13525"/>
                  </a:cubicBezTo>
                  <a:close/>
                  <a:moveTo>
                    <a:pt x="20503" y="13477"/>
                  </a:moveTo>
                  <a:lnTo>
                    <a:pt x="20503" y="13477"/>
                  </a:lnTo>
                  <a:cubicBezTo>
                    <a:pt x="20491" y="13549"/>
                    <a:pt x="20503" y="13608"/>
                    <a:pt x="20527" y="13680"/>
                  </a:cubicBezTo>
                  <a:lnTo>
                    <a:pt x="20515" y="13680"/>
                  </a:lnTo>
                  <a:cubicBezTo>
                    <a:pt x="20491" y="13632"/>
                    <a:pt x="20479" y="13585"/>
                    <a:pt x="20479" y="13573"/>
                  </a:cubicBezTo>
                  <a:cubicBezTo>
                    <a:pt x="20472" y="13548"/>
                    <a:pt x="20466" y="13523"/>
                    <a:pt x="20461" y="13498"/>
                  </a:cubicBezTo>
                  <a:lnTo>
                    <a:pt x="20461" y="13498"/>
                  </a:lnTo>
                  <a:cubicBezTo>
                    <a:pt x="20466" y="13501"/>
                    <a:pt x="20472" y="13503"/>
                    <a:pt x="20478" y="13503"/>
                  </a:cubicBezTo>
                  <a:cubicBezTo>
                    <a:pt x="20485" y="13503"/>
                    <a:pt x="20491" y="13499"/>
                    <a:pt x="20491" y="13489"/>
                  </a:cubicBezTo>
                  <a:cubicBezTo>
                    <a:pt x="20491" y="13489"/>
                    <a:pt x="20491" y="13489"/>
                    <a:pt x="20503" y="13477"/>
                  </a:cubicBezTo>
                  <a:close/>
                  <a:moveTo>
                    <a:pt x="18563" y="13573"/>
                  </a:moveTo>
                  <a:cubicBezTo>
                    <a:pt x="18563" y="13573"/>
                    <a:pt x="18563" y="13585"/>
                    <a:pt x="18563" y="13596"/>
                  </a:cubicBezTo>
                  <a:cubicBezTo>
                    <a:pt x="18574" y="13644"/>
                    <a:pt x="18563" y="13680"/>
                    <a:pt x="18539" y="13716"/>
                  </a:cubicBezTo>
                  <a:cubicBezTo>
                    <a:pt x="18539" y="13680"/>
                    <a:pt x="18539" y="13644"/>
                    <a:pt x="18551" y="13608"/>
                  </a:cubicBezTo>
                  <a:lnTo>
                    <a:pt x="18551" y="13596"/>
                  </a:lnTo>
                  <a:cubicBezTo>
                    <a:pt x="18551" y="13585"/>
                    <a:pt x="18551" y="13585"/>
                    <a:pt x="18563" y="13573"/>
                  </a:cubicBezTo>
                  <a:close/>
                  <a:moveTo>
                    <a:pt x="20146" y="13561"/>
                  </a:moveTo>
                  <a:cubicBezTo>
                    <a:pt x="20158" y="13620"/>
                    <a:pt x="20170" y="13680"/>
                    <a:pt x="20182" y="13739"/>
                  </a:cubicBezTo>
                  <a:cubicBezTo>
                    <a:pt x="20146" y="13727"/>
                    <a:pt x="20063" y="13704"/>
                    <a:pt x="20063" y="13680"/>
                  </a:cubicBezTo>
                  <a:cubicBezTo>
                    <a:pt x="20039" y="13644"/>
                    <a:pt x="20063" y="13668"/>
                    <a:pt x="20087" y="13632"/>
                  </a:cubicBezTo>
                  <a:cubicBezTo>
                    <a:pt x="20098" y="13608"/>
                    <a:pt x="20122" y="13585"/>
                    <a:pt x="20146" y="13561"/>
                  </a:cubicBezTo>
                  <a:close/>
                  <a:moveTo>
                    <a:pt x="20587" y="13465"/>
                  </a:moveTo>
                  <a:cubicBezTo>
                    <a:pt x="20587" y="13477"/>
                    <a:pt x="20598" y="13501"/>
                    <a:pt x="20598" y="13513"/>
                  </a:cubicBezTo>
                  <a:cubicBezTo>
                    <a:pt x="20610" y="13573"/>
                    <a:pt x="20622" y="13692"/>
                    <a:pt x="20622" y="13739"/>
                  </a:cubicBezTo>
                  <a:cubicBezTo>
                    <a:pt x="20610" y="13727"/>
                    <a:pt x="20598" y="13704"/>
                    <a:pt x="20587" y="13668"/>
                  </a:cubicBezTo>
                  <a:cubicBezTo>
                    <a:pt x="20563" y="13632"/>
                    <a:pt x="20563" y="13585"/>
                    <a:pt x="20563" y="13537"/>
                  </a:cubicBezTo>
                  <a:lnTo>
                    <a:pt x="20563" y="13537"/>
                  </a:lnTo>
                  <a:cubicBezTo>
                    <a:pt x="20567" y="13541"/>
                    <a:pt x="20571" y="13542"/>
                    <a:pt x="20574" y="13542"/>
                  </a:cubicBezTo>
                  <a:cubicBezTo>
                    <a:pt x="20581" y="13542"/>
                    <a:pt x="20587" y="13537"/>
                    <a:pt x="20587" y="13537"/>
                  </a:cubicBezTo>
                  <a:cubicBezTo>
                    <a:pt x="20575" y="13513"/>
                    <a:pt x="20575" y="13501"/>
                    <a:pt x="20575" y="13489"/>
                  </a:cubicBezTo>
                  <a:cubicBezTo>
                    <a:pt x="20575" y="13489"/>
                    <a:pt x="20575" y="13489"/>
                    <a:pt x="20575" y="13477"/>
                  </a:cubicBezTo>
                  <a:cubicBezTo>
                    <a:pt x="20587" y="13477"/>
                    <a:pt x="20587" y="13477"/>
                    <a:pt x="20587" y="13465"/>
                  </a:cubicBezTo>
                  <a:close/>
                  <a:moveTo>
                    <a:pt x="19491" y="13704"/>
                  </a:moveTo>
                  <a:cubicBezTo>
                    <a:pt x="19503" y="13704"/>
                    <a:pt x="19503" y="13704"/>
                    <a:pt x="19515" y="13716"/>
                  </a:cubicBezTo>
                  <a:lnTo>
                    <a:pt x="19503" y="13716"/>
                  </a:lnTo>
                  <a:cubicBezTo>
                    <a:pt x="19479" y="13727"/>
                    <a:pt x="19467" y="13739"/>
                    <a:pt x="19455" y="13751"/>
                  </a:cubicBezTo>
                  <a:cubicBezTo>
                    <a:pt x="19432" y="13727"/>
                    <a:pt x="19420" y="13716"/>
                    <a:pt x="19396" y="13704"/>
                  </a:cubicBezTo>
                  <a:close/>
                  <a:moveTo>
                    <a:pt x="20527" y="13489"/>
                  </a:moveTo>
                  <a:cubicBezTo>
                    <a:pt x="20527" y="13501"/>
                    <a:pt x="20539" y="13501"/>
                    <a:pt x="20539" y="13501"/>
                  </a:cubicBezTo>
                  <a:cubicBezTo>
                    <a:pt x="20527" y="13596"/>
                    <a:pt x="20551" y="13692"/>
                    <a:pt x="20598" y="13775"/>
                  </a:cubicBezTo>
                  <a:cubicBezTo>
                    <a:pt x="20598" y="13779"/>
                    <a:pt x="20598" y="13780"/>
                    <a:pt x="20598" y="13780"/>
                  </a:cubicBezTo>
                  <a:cubicBezTo>
                    <a:pt x="20597" y="13780"/>
                    <a:pt x="20595" y="13775"/>
                    <a:pt x="20587" y="13775"/>
                  </a:cubicBezTo>
                  <a:cubicBezTo>
                    <a:pt x="20563" y="13716"/>
                    <a:pt x="20539" y="13644"/>
                    <a:pt x="20527" y="13573"/>
                  </a:cubicBezTo>
                  <a:cubicBezTo>
                    <a:pt x="20527" y="13561"/>
                    <a:pt x="20527" y="13561"/>
                    <a:pt x="20527" y="13561"/>
                  </a:cubicBezTo>
                  <a:cubicBezTo>
                    <a:pt x="20515" y="13537"/>
                    <a:pt x="20515" y="13513"/>
                    <a:pt x="20515" y="13489"/>
                  </a:cubicBezTo>
                  <a:close/>
                  <a:moveTo>
                    <a:pt x="20646" y="13716"/>
                  </a:moveTo>
                  <a:lnTo>
                    <a:pt x="20646" y="13727"/>
                  </a:lnTo>
                  <a:lnTo>
                    <a:pt x="20646" y="13739"/>
                  </a:lnTo>
                  <a:cubicBezTo>
                    <a:pt x="20646" y="13739"/>
                    <a:pt x="20634" y="13751"/>
                    <a:pt x="20646" y="13763"/>
                  </a:cubicBezTo>
                  <a:lnTo>
                    <a:pt x="20646" y="13751"/>
                  </a:lnTo>
                  <a:cubicBezTo>
                    <a:pt x="20646" y="13751"/>
                    <a:pt x="20658" y="13763"/>
                    <a:pt x="20658" y="13775"/>
                  </a:cubicBezTo>
                  <a:cubicBezTo>
                    <a:pt x="20658" y="13787"/>
                    <a:pt x="20658" y="13799"/>
                    <a:pt x="20658" y="13811"/>
                  </a:cubicBezTo>
                  <a:cubicBezTo>
                    <a:pt x="20658" y="13799"/>
                    <a:pt x="20646" y="13787"/>
                    <a:pt x="20634" y="13775"/>
                  </a:cubicBezTo>
                  <a:cubicBezTo>
                    <a:pt x="20634" y="13763"/>
                    <a:pt x="20646" y="13739"/>
                    <a:pt x="20646" y="13716"/>
                  </a:cubicBezTo>
                  <a:close/>
                  <a:moveTo>
                    <a:pt x="18765" y="13656"/>
                  </a:moveTo>
                  <a:lnTo>
                    <a:pt x="18765" y="13656"/>
                  </a:lnTo>
                  <a:cubicBezTo>
                    <a:pt x="18753" y="13704"/>
                    <a:pt x="18753" y="13739"/>
                    <a:pt x="18753" y="13787"/>
                  </a:cubicBezTo>
                  <a:cubicBezTo>
                    <a:pt x="18741" y="13799"/>
                    <a:pt x="18741" y="13811"/>
                    <a:pt x="18741" y="13823"/>
                  </a:cubicBezTo>
                  <a:lnTo>
                    <a:pt x="18717" y="13727"/>
                  </a:lnTo>
                  <a:cubicBezTo>
                    <a:pt x="18729" y="13704"/>
                    <a:pt x="18741" y="13680"/>
                    <a:pt x="18765" y="13656"/>
                  </a:cubicBezTo>
                  <a:close/>
                  <a:moveTo>
                    <a:pt x="20082" y="13726"/>
                  </a:moveTo>
                  <a:lnTo>
                    <a:pt x="20182" y="13763"/>
                  </a:lnTo>
                  <a:cubicBezTo>
                    <a:pt x="20194" y="13787"/>
                    <a:pt x="20194" y="13811"/>
                    <a:pt x="20194" y="13835"/>
                  </a:cubicBezTo>
                  <a:cubicBezTo>
                    <a:pt x="20166" y="13779"/>
                    <a:pt x="20130" y="13752"/>
                    <a:pt x="20082" y="13726"/>
                  </a:cubicBezTo>
                  <a:close/>
                  <a:moveTo>
                    <a:pt x="19400" y="13756"/>
                  </a:moveTo>
                  <a:cubicBezTo>
                    <a:pt x="19409" y="13756"/>
                    <a:pt x="19420" y="13770"/>
                    <a:pt x="19432" y="13799"/>
                  </a:cubicBezTo>
                  <a:cubicBezTo>
                    <a:pt x="19432" y="13823"/>
                    <a:pt x="19432" y="13846"/>
                    <a:pt x="19444" y="13858"/>
                  </a:cubicBezTo>
                  <a:cubicBezTo>
                    <a:pt x="19420" y="13835"/>
                    <a:pt x="19408" y="13823"/>
                    <a:pt x="19384" y="13811"/>
                  </a:cubicBezTo>
                  <a:cubicBezTo>
                    <a:pt x="19384" y="13773"/>
                    <a:pt x="19391" y="13756"/>
                    <a:pt x="19400" y="13756"/>
                  </a:cubicBezTo>
                  <a:close/>
                  <a:moveTo>
                    <a:pt x="19967" y="13418"/>
                  </a:moveTo>
                  <a:cubicBezTo>
                    <a:pt x="19967" y="13489"/>
                    <a:pt x="19967" y="13561"/>
                    <a:pt x="19956" y="13632"/>
                  </a:cubicBezTo>
                  <a:cubicBezTo>
                    <a:pt x="19956" y="13644"/>
                    <a:pt x="19979" y="13656"/>
                    <a:pt x="19991" y="13656"/>
                  </a:cubicBezTo>
                  <a:cubicBezTo>
                    <a:pt x="20015" y="13632"/>
                    <a:pt x="20075" y="13573"/>
                    <a:pt x="20110" y="13561"/>
                  </a:cubicBezTo>
                  <a:cubicBezTo>
                    <a:pt x="20114" y="13559"/>
                    <a:pt x="20115" y="13558"/>
                    <a:pt x="20116" y="13558"/>
                  </a:cubicBezTo>
                  <a:lnTo>
                    <a:pt x="20116" y="13558"/>
                  </a:lnTo>
                  <a:cubicBezTo>
                    <a:pt x="20123" y="13558"/>
                    <a:pt x="20013" y="13657"/>
                    <a:pt x="19991" y="13668"/>
                  </a:cubicBezTo>
                  <a:cubicBezTo>
                    <a:pt x="19979" y="13668"/>
                    <a:pt x="19979" y="13692"/>
                    <a:pt x="19991" y="13692"/>
                  </a:cubicBezTo>
                  <a:lnTo>
                    <a:pt x="20028" y="13706"/>
                  </a:lnTo>
                  <a:lnTo>
                    <a:pt x="20028" y="13706"/>
                  </a:lnTo>
                  <a:cubicBezTo>
                    <a:pt x="20015" y="13711"/>
                    <a:pt x="20017" y="13727"/>
                    <a:pt x="20027" y="13727"/>
                  </a:cubicBezTo>
                  <a:cubicBezTo>
                    <a:pt x="20114" y="13791"/>
                    <a:pt x="20154" y="13817"/>
                    <a:pt x="20146" y="13817"/>
                  </a:cubicBezTo>
                  <a:cubicBezTo>
                    <a:pt x="20142" y="13817"/>
                    <a:pt x="20126" y="13811"/>
                    <a:pt x="20098" y="13799"/>
                  </a:cubicBezTo>
                  <a:cubicBezTo>
                    <a:pt x="20063" y="13787"/>
                    <a:pt x="20039" y="13775"/>
                    <a:pt x="20003" y="13751"/>
                  </a:cubicBezTo>
                  <a:cubicBezTo>
                    <a:pt x="20001" y="13749"/>
                    <a:pt x="19998" y="13748"/>
                    <a:pt x="19995" y="13748"/>
                  </a:cubicBezTo>
                  <a:cubicBezTo>
                    <a:pt x="19983" y="13748"/>
                    <a:pt x="19970" y="13765"/>
                    <a:pt x="19979" y="13775"/>
                  </a:cubicBezTo>
                  <a:cubicBezTo>
                    <a:pt x="20015" y="13799"/>
                    <a:pt x="20063" y="13846"/>
                    <a:pt x="20075" y="13882"/>
                  </a:cubicBezTo>
                  <a:cubicBezTo>
                    <a:pt x="20079" y="13895"/>
                    <a:pt x="20079" y="13900"/>
                    <a:pt x="20074" y="13900"/>
                  </a:cubicBezTo>
                  <a:cubicBezTo>
                    <a:pt x="20067" y="13900"/>
                    <a:pt x="20050" y="13885"/>
                    <a:pt x="20027" y="13870"/>
                  </a:cubicBezTo>
                  <a:cubicBezTo>
                    <a:pt x="20003" y="13846"/>
                    <a:pt x="19991" y="13823"/>
                    <a:pt x="19967" y="13811"/>
                  </a:cubicBezTo>
                  <a:cubicBezTo>
                    <a:pt x="19967" y="13716"/>
                    <a:pt x="19944" y="13632"/>
                    <a:pt x="19884" y="13549"/>
                  </a:cubicBezTo>
                  <a:cubicBezTo>
                    <a:pt x="19884" y="13537"/>
                    <a:pt x="19872" y="13537"/>
                    <a:pt x="19872" y="13525"/>
                  </a:cubicBezTo>
                  <a:cubicBezTo>
                    <a:pt x="19872" y="13525"/>
                    <a:pt x="19884" y="13525"/>
                    <a:pt x="19884" y="13513"/>
                  </a:cubicBezTo>
                  <a:cubicBezTo>
                    <a:pt x="19920" y="13489"/>
                    <a:pt x="19944" y="13454"/>
                    <a:pt x="19967" y="13418"/>
                  </a:cubicBezTo>
                  <a:close/>
                  <a:moveTo>
                    <a:pt x="20658" y="13656"/>
                  </a:moveTo>
                  <a:cubicBezTo>
                    <a:pt x="20706" y="13751"/>
                    <a:pt x="20777" y="13846"/>
                    <a:pt x="20860" y="13906"/>
                  </a:cubicBezTo>
                  <a:cubicBezTo>
                    <a:pt x="20870" y="13916"/>
                    <a:pt x="20880" y="13926"/>
                    <a:pt x="20891" y="13935"/>
                  </a:cubicBezTo>
                  <a:lnTo>
                    <a:pt x="20891" y="13935"/>
                  </a:lnTo>
                  <a:cubicBezTo>
                    <a:pt x="20861" y="13915"/>
                    <a:pt x="20831" y="13893"/>
                    <a:pt x="20801" y="13870"/>
                  </a:cubicBezTo>
                  <a:cubicBezTo>
                    <a:pt x="20765" y="13835"/>
                    <a:pt x="20729" y="13799"/>
                    <a:pt x="20682" y="13775"/>
                  </a:cubicBezTo>
                  <a:cubicBezTo>
                    <a:pt x="20682" y="13727"/>
                    <a:pt x="20670" y="13692"/>
                    <a:pt x="20658" y="13656"/>
                  </a:cubicBezTo>
                  <a:close/>
                  <a:moveTo>
                    <a:pt x="18408" y="13644"/>
                  </a:moveTo>
                  <a:cubicBezTo>
                    <a:pt x="18408" y="13680"/>
                    <a:pt x="18408" y="13704"/>
                    <a:pt x="18408" y="13727"/>
                  </a:cubicBezTo>
                  <a:cubicBezTo>
                    <a:pt x="18396" y="13811"/>
                    <a:pt x="18396" y="13870"/>
                    <a:pt x="18396" y="13894"/>
                  </a:cubicBezTo>
                  <a:cubicBezTo>
                    <a:pt x="18396" y="13906"/>
                    <a:pt x="18396" y="13918"/>
                    <a:pt x="18408" y="13918"/>
                  </a:cubicBezTo>
                  <a:lnTo>
                    <a:pt x="18408" y="13942"/>
                  </a:lnTo>
                  <a:cubicBezTo>
                    <a:pt x="18396" y="13930"/>
                    <a:pt x="18384" y="13930"/>
                    <a:pt x="18384" y="13930"/>
                  </a:cubicBezTo>
                  <a:cubicBezTo>
                    <a:pt x="18384" y="13894"/>
                    <a:pt x="18384" y="13870"/>
                    <a:pt x="18384" y="13835"/>
                  </a:cubicBezTo>
                  <a:cubicBezTo>
                    <a:pt x="18384" y="13775"/>
                    <a:pt x="18396" y="13716"/>
                    <a:pt x="18408" y="13644"/>
                  </a:cubicBezTo>
                  <a:close/>
                  <a:moveTo>
                    <a:pt x="20073" y="13817"/>
                  </a:moveTo>
                  <a:cubicBezTo>
                    <a:pt x="20100" y="13834"/>
                    <a:pt x="20140" y="13849"/>
                    <a:pt x="20194" y="13858"/>
                  </a:cubicBezTo>
                  <a:cubicBezTo>
                    <a:pt x="20194" y="13858"/>
                    <a:pt x="20206" y="13858"/>
                    <a:pt x="20206" y="13846"/>
                  </a:cubicBezTo>
                  <a:cubicBezTo>
                    <a:pt x="20206" y="13846"/>
                    <a:pt x="20206" y="13846"/>
                    <a:pt x="20206" y="13858"/>
                  </a:cubicBezTo>
                  <a:cubicBezTo>
                    <a:pt x="20206" y="13882"/>
                    <a:pt x="20194" y="13906"/>
                    <a:pt x="20182" y="13942"/>
                  </a:cubicBezTo>
                  <a:cubicBezTo>
                    <a:pt x="20152" y="13892"/>
                    <a:pt x="20113" y="13850"/>
                    <a:pt x="20073" y="13817"/>
                  </a:cubicBezTo>
                  <a:close/>
                  <a:moveTo>
                    <a:pt x="20753" y="13894"/>
                  </a:moveTo>
                  <a:lnTo>
                    <a:pt x="20777" y="13918"/>
                  </a:lnTo>
                  <a:cubicBezTo>
                    <a:pt x="20765" y="13930"/>
                    <a:pt x="20753" y="13930"/>
                    <a:pt x="20741" y="13954"/>
                  </a:cubicBezTo>
                  <a:cubicBezTo>
                    <a:pt x="20729" y="13942"/>
                    <a:pt x="20729" y="13930"/>
                    <a:pt x="20718" y="13930"/>
                  </a:cubicBezTo>
                  <a:cubicBezTo>
                    <a:pt x="20729" y="13918"/>
                    <a:pt x="20729" y="13918"/>
                    <a:pt x="20729" y="13906"/>
                  </a:cubicBezTo>
                  <a:cubicBezTo>
                    <a:pt x="20729" y="13906"/>
                    <a:pt x="20729" y="13906"/>
                    <a:pt x="20741" y="13918"/>
                  </a:cubicBezTo>
                  <a:cubicBezTo>
                    <a:pt x="20753" y="13918"/>
                    <a:pt x="20765" y="13906"/>
                    <a:pt x="20753" y="13894"/>
                  </a:cubicBezTo>
                  <a:close/>
                  <a:moveTo>
                    <a:pt x="19384" y="13870"/>
                  </a:moveTo>
                  <a:cubicBezTo>
                    <a:pt x="19396" y="13906"/>
                    <a:pt x="19396" y="13930"/>
                    <a:pt x="19408" y="13966"/>
                  </a:cubicBezTo>
                  <a:cubicBezTo>
                    <a:pt x="19384" y="13942"/>
                    <a:pt x="19372" y="13906"/>
                    <a:pt x="19360" y="13882"/>
                  </a:cubicBezTo>
                  <a:lnTo>
                    <a:pt x="19384" y="13870"/>
                  </a:lnTo>
                  <a:close/>
                  <a:moveTo>
                    <a:pt x="20682" y="13930"/>
                  </a:moveTo>
                  <a:cubicBezTo>
                    <a:pt x="20694" y="13954"/>
                    <a:pt x="20706" y="13966"/>
                    <a:pt x="20718" y="13977"/>
                  </a:cubicBezTo>
                  <a:cubicBezTo>
                    <a:pt x="20706" y="13989"/>
                    <a:pt x="20706" y="13989"/>
                    <a:pt x="20706" y="14001"/>
                  </a:cubicBezTo>
                  <a:cubicBezTo>
                    <a:pt x="20694" y="13977"/>
                    <a:pt x="20670" y="13954"/>
                    <a:pt x="20658" y="13930"/>
                  </a:cubicBezTo>
                  <a:close/>
                  <a:moveTo>
                    <a:pt x="18336" y="13573"/>
                  </a:moveTo>
                  <a:cubicBezTo>
                    <a:pt x="18348" y="13620"/>
                    <a:pt x="18348" y="13680"/>
                    <a:pt x="18348" y="13739"/>
                  </a:cubicBezTo>
                  <a:cubicBezTo>
                    <a:pt x="18324" y="13823"/>
                    <a:pt x="18324" y="13918"/>
                    <a:pt x="18324" y="14013"/>
                  </a:cubicBezTo>
                  <a:cubicBezTo>
                    <a:pt x="18324" y="14001"/>
                    <a:pt x="18312" y="13989"/>
                    <a:pt x="18312" y="13989"/>
                  </a:cubicBezTo>
                  <a:cubicBezTo>
                    <a:pt x="18312" y="13930"/>
                    <a:pt x="18312" y="13870"/>
                    <a:pt x="18312" y="13811"/>
                  </a:cubicBezTo>
                  <a:cubicBezTo>
                    <a:pt x="18324" y="13751"/>
                    <a:pt x="18348" y="13644"/>
                    <a:pt x="18336" y="13573"/>
                  </a:cubicBezTo>
                  <a:close/>
                  <a:moveTo>
                    <a:pt x="18455" y="13858"/>
                  </a:moveTo>
                  <a:cubicBezTo>
                    <a:pt x="18455" y="13914"/>
                    <a:pt x="18455" y="13969"/>
                    <a:pt x="18455" y="14013"/>
                  </a:cubicBezTo>
                  <a:lnTo>
                    <a:pt x="18432" y="13989"/>
                  </a:lnTo>
                  <a:cubicBezTo>
                    <a:pt x="18432" y="13966"/>
                    <a:pt x="18432" y="13942"/>
                    <a:pt x="18432" y="13918"/>
                  </a:cubicBezTo>
                  <a:cubicBezTo>
                    <a:pt x="18443" y="13918"/>
                    <a:pt x="18443" y="13918"/>
                    <a:pt x="18443" y="13906"/>
                  </a:cubicBezTo>
                  <a:cubicBezTo>
                    <a:pt x="18455" y="13882"/>
                    <a:pt x="18455" y="13870"/>
                    <a:pt x="18455" y="13858"/>
                  </a:cubicBezTo>
                  <a:close/>
                  <a:moveTo>
                    <a:pt x="18539" y="8393"/>
                  </a:moveTo>
                  <a:cubicBezTo>
                    <a:pt x="18634" y="8489"/>
                    <a:pt x="18729" y="8584"/>
                    <a:pt x="18824" y="8691"/>
                  </a:cubicBezTo>
                  <a:cubicBezTo>
                    <a:pt x="18741" y="8715"/>
                    <a:pt x="18670" y="8798"/>
                    <a:pt x="18622" y="8858"/>
                  </a:cubicBezTo>
                  <a:cubicBezTo>
                    <a:pt x="18551" y="8977"/>
                    <a:pt x="18551" y="9132"/>
                    <a:pt x="18610" y="9263"/>
                  </a:cubicBezTo>
                  <a:cubicBezTo>
                    <a:pt x="18658" y="9358"/>
                    <a:pt x="18744" y="9431"/>
                    <a:pt x="18845" y="9431"/>
                  </a:cubicBezTo>
                  <a:cubicBezTo>
                    <a:pt x="18869" y="9431"/>
                    <a:pt x="18894" y="9427"/>
                    <a:pt x="18920" y="9417"/>
                  </a:cubicBezTo>
                  <a:cubicBezTo>
                    <a:pt x="18944" y="9489"/>
                    <a:pt x="19027" y="9572"/>
                    <a:pt x="19063" y="9620"/>
                  </a:cubicBezTo>
                  <a:cubicBezTo>
                    <a:pt x="19122" y="9703"/>
                    <a:pt x="19182" y="9798"/>
                    <a:pt x="19241" y="9882"/>
                  </a:cubicBezTo>
                  <a:cubicBezTo>
                    <a:pt x="19182" y="9929"/>
                    <a:pt x="19122" y="9989"/>
                    <a:pt x="19074" y="10048"/>
                  </a:cubicBezTo>
                  <a:cubicBezTo>
                    <a:pt x="18991" y="10132"/>
                    <a:pt x="18932" y="10263"/>
                    <a:pt x="19039" y="10346"/>
                  </a:cubicBezTo>
                  <a:cubicBezTo>
                    <a:pt x="19075" y="10382"/>
                    <a:pt x="19120" y="10396"/>
                    <a:pt x="19167" y="10396"/>
                  </a:cubicBezTo>
                  <a:cubicBezTo>
                    <a:pt x="19243" y="10396"/>
                    <a:pt x="19325" y="10359"/>
                    <a:pt x="19384" y="10322"/>
                  </a:cubicBezTo>
                  <a:cubicBezTo>
                    <a:pt x="19408" y="10310"/>
                    <a:pt x="19432" y="10298"/>
                    <a:pt x="19444" y="10287"/>
                  </a:cubicBezTo>
                  <a:cubicBezTo>
                    <a:pt x="19467" y="10322"/>
                    <a:pt x="19491" y="10358"/>
                    <a:pt x="19503" y="10382"/>
                  </a:cubicBezTo>
                  <a:lnTo>
                    <a:pt x="19503" y="10394"/>
                  </a:lnTo>
                  <a:cubicBezTo>
                    <a:pt x="19527" y="10477"/>
                    <a:pt x="19551" y="10572"/>
                    <a:pt x="19539" y="10656"/>
                  </a:cubicBezTo>
                  <a:cubicBezTo>
                    <a:pt x="19527" y="10763"/>
                    <a:pt x="19527" y="10751"/>
                    <a:pt x="19444" y="10775"/>
                  </a:cubicBezTo>
                  <a:cubicBezTo>
                    <a:pt x="19325" y="10799"/>
                    <a:pt x="19205" y="10799"/>
                    <a:pt x="19098" y="10822"/>
                  </a:cubicBezTo>
                  <a:cubicBezTo>
                    <a:pt x="19074" y="10822"/>
                    <a:pt x="19063" y="10858"/>
                    <a:pt x="19086" y="10870"/>
                  </a:cubicBezTo>
                  <a:cubicBezTo>
                    <a:pt x="19182" y="10965"/>
                    <a:pt x="19301" y="11049"/>
                    <a:pt x="19325" y="11180"/>
                  </a:cubicBezTo>
                  <a:cubicBezTo>
                    <a:pt x="19336" y="11275"/>
                    <a:pt x="19313" y="11287"/>
                    <a:pt x="19253" y="11346"/>
                  </a:cubicBezTo>
                  <a:cubicBezTo>
                    <a:pt x="19217" y="11394"/>
                    <a:pt x="19170" y="11441"/>
                    <a:pt x="19134" y="11477"/>
                  </a:cubicBezTo>
                  <a:cubicBezTo>
                    <a:pt x="19110" y="11501"/>
                    <a:pt x="19122" y="11537"/>
                    <a:pt x="19158" y="11537"/>
                  </a:cubicBezTo>
                  <a:cubicBezTo>
                    <a:pt x="19182" y="11537"/>
                    <a:pt x="19241" y="11525"/>
                    <a:pt x="19313" y="11525"/>
                  </a:cubicBezTo>
                  <a:cubicBezTo>
                    <a:pt x="19313" y="11537"/>
                    <a:pt x="19313" y="11537"/>
                    <a:pt x="19313" y="11537"/>
                  </a:cubicBezTo>
                  <a:cubicBezTo>
                    <a:pt x="19313" y="11543"/>
                    <a:pt x="19316" y="11546"/>
                    <a:pt x="19319" y="11546"/>
                  </a:cubicBezTo>
                  <a:cubicBezTo>
                    <a:pt x="19322" y="11546"/>
                    <a:pt x="19325" y="11543"/>
                    <a:pt x="19325" y="11537"/>
                  </a:cubicBezTo>
                  <a:cubicBezTo>
                    <a:pt x="19336" y="11537"/>
                    <a:pt x="19336" y="11537"/>
                    <a:pt x="19336" y="11525"/>
                  </a:cubicBezTo>
                  <a:cubicBezTo>
                    <a:pt x="19384" y="11525"/>
                    <a:pt x="19432" y="11537"/>
                    <a:pt x="19444" y="11549"/>
                  </a:cubicBezTo>
                  <a:cubicBezTo>
                    <a:pt x="19503" y="11596"/>
                    <a:pt x="19479" y="11620"/>
                    <a:pt x="19491" y="11668"/>
                  </a:cubicBezTo>
                  <a:cubicBezTo>
                    <a:pt x="19503" y="11727"/>
                    <a:pt x="19515" y="11775"/>
                    <a:pt x="19527" y="11834"/>
                  </a:cubicBezTo>
                  <a:cubicBezTo>
                    <a:pt x="19539" y="11894"/>
                    <a:pt x="19551" y="11953"/>
                    <a:pt x="19563" y="12013"/>
                  </a:cubicBezTo>
                  <a:cubicBezTo>
                    <a:pt x="19575" y="12037"/>
                    <a:pt x="19586" y="12037"/>
                    <a:pt x="19598" y="12037"/>
                  </a:cubicBezTo>
                  <a:cubicBezTo>
                    <a:pt x="19598" y="12037"/>
                    <a:pt x="19610" y="12049"/>
                    <a:pt x="19610" y="12049"/>
                  </a:cubicBezTo>
                  <a:cubicBezTo>
                    <a:pt x="19616" y="12061"/>
                    <a:pt x="19628" y="12067"/>
                    <a:pt x="19640" y="12067"/>
                  </a:cubicBezTo>
                  <a:cubicBezTo>
                    <a:pt x="19652" y="12067"/>
                    <a:pt x="19664" y="12061"/>
                    <a:pt x="19670" y="12049"/>
                  </a:cubicBezTo>
                  <a:cubicBezTo>
                    <a:pt x="19706" y="11989"/>
                    <a:pt x="19729" y="11894"/>
                    <a:pt x="19777" y="11846"/>
                  </a:cubicBezTo>
                  <a:cubicBezTo>
                    <a:pt x="19777" y="11806"/>
                    <a:pt x="19793" y="11782"/>
                    <a:pt x="19819" y="11782"/>
                  </a:cubicBezTo>
                  <a:cubicBezTo>
                    <a:pt x="19831" y="11782"/>
                    <a:pt x="19845" y="11787"/>
                    <a:pt x="19860" y="11799"/>
                  </a:cubicBezTo>
                  <a:cubicBezTo>
                    <a:pt x="19867" y="11795"/>
                    <a:pt x="19874" y="11794"/>
                    <a:pt x="19881" y="11794"/>
                  </a:cubicBezTo>
                  <a:cubicBezTo>
                    <a:pt x="19897" y="11794"/>
                    <a:pt x="19911" y="11802"/>
                    <a:pt x="19920" y="11811"/>
                  </a:cubicBezTo>
                  <a:cubicBezTo>
                    <a:pt x="19920" y="11822"/>
                    <a:pt x="19932" y="11822"/>
                    <a:pt x="19932" y="11834"/>
                  </a:cubicBezTo>
                  <a:cubicBezTo>
                    <a:pt x="19967" y="11846"/>
                    <a:pt x="19991" y="11870"/>
                    <a:pt x="20015" y="11894"/>
                  </a:cubicBezTo>
                  <a:lnTo>
                    <a:pt x="20015" y="11906"/>
                  </a:lnTo>
                  <a:cubicBezTo>
                    <a:pt x="20063" y="11953"/>
                    <a:pt x="20110" y="12013"/>
                    <a:pt x="20158" y="12072"/>
                  </a:cubicBezTo>
                  <a:cubicBezTo>
                    <a:pt x="20170" y="12078"/>
                    <a:pt x="20182" y="12081"/>
                    <a:pt x="20192" y="12081"/>
                  </a:cubicBezTo>
                  <a:cubicBezTo>
                    <a:pt x="20203" y="12081"/>
                    <a:pt x="20212" y="12078"/>
                    <a:pt x="20217" y="12072"/>
                  </a:cubicBezTo>
                  <a:cubicBezTo>
                    <a:pt x="20289" y="11953"/>
                    <a:pt x="20360" y="11834"/>
                    <a:pt x="20432" y="11727"/>
                  </a:cubicBezTo>
                  <a:cubicBezTo>
                    <a:pt x="20468" y="11775"/>
                    <a:pt x="20503" y="11822"/>
                    <a:pt x="20539" y="11870"/>
                  </a:cubicBezTo>
                  <a:cubicBezTo>
                    <a:pt x="20588" y="11935"/>
                    <a:pt x="20664" y="12017"/>
                    <a:pt x="20734" y="12017"/>
                  </a:cubicBezTo>
                  <a:cubicBezTo>
                    <a:pt x="20767" y="12017"/>
                    <a:pt x="20798" y="11999"/>
                    <a:pt x="20825" y="11953"/>
                  </a:cubicBezTo>
                  <a:cubicBezTo>
                    <a:pt x="20872" y="11894"/>
                    <a:pt x="20849" y="11787"/>
                    <a:pt x="20849" y="11727"/>
                  </a:cubicBezTo>
                  <a:cubicBezTo>
                    <a:pt x="20849" y="11644"/>
                    <a:pt x="20837" y="11572"/>
                    <a:pt x="20825" y="11501"/>
                  </a:cubicBezTo>
                  <a:cubicBezTo>
                    <a:pt x="20825" y="11501"/>
                    <a:pt x="20837" y="11489"/>
                    <a:pt x="20837" y="11477"/>
                  </a:cubicBezTo>
                  <a:cubicBezTo>
                    <a:pt x="21252" y="12283"/>
                    <a:pt x="21572" y="13113"/>
                    <a:pt x="21822" y="13967"/>
                  </a:cubicBezTo>
                  <a:lnTo>
                    <a:pt x="21822" y="13967"/>
                  </a:lnTo>
                  <a:cubicBezTo>
                    <a:pt x="21718" y="14001"/>
                    <a:pt x="21604" y="14019"/>
                    <a:pt x="21489" y="14019"/>
                  </a:cubicBezTo>
                  <a:cubicBezTo>
                    <a:pt x="21211" y="14019"/>
                    <a:pt x="20928" y="13912"/>
                    <a:pt x="20777" y="13668"/>
                  </a:cubicBezTo>
                  <a:cubicBezTo>
                    <a:pt x="20670" y="13513"/>
                    <a:pt x="20670" y="13227"/>
                    <a:pt x="20872" y="13120"/>
                  </a:cubicBezTo>
                  <a:cubicBezTo>
                    <a:pt x="20906" y="13103"/>
                    <a:pt x="20944" y="13095"/>
                    <a:pt x="20983" y="13095"/>
                  </a:cubicBezTo>
                  <a:cubicBezTo>
                    <a:pt x="21053" y="13095"/>
                    <a:pt x="21124" y="13122"/>
                    <a:pt x="21170" y="13168"/>
                  </a:cubicBezTo>
                  <a:cubicBezTo>
                    <a:pt x="21277" y="13275"/>
                    <a:pt x="21194" y="13442"/>
                    <a:pt x="21075" y="13477"/>
                  </a:cubicBezTo>
                  <a:cubicBezTo>
                    <a:pt x="21075" y="13477"/>
                    <a:pt x="21069" y="13472"/>
                    <a:pt x="21066" y="13472"/>
                  </a:cubicBezTo>
                  <a:cubicBezTo>
                    <a:pt x="21064" y="13472"/>
                    <a:pt x="21063" y="13473"/>
                    <a:pt x="21063" y="13477"/>
                  </a:cubicBezTo>
                  <a:lnTo>
                    <a:pt x="21051" y="13477"/>
                  </a:lnTo>
                  <a:cubicBezTo>
                    <a:pt x="21043" y="13481"/>
                    <a:pt x="21035" y="13483"/>
                    <a:pt x="21027" y="13483"/>
                  </a:cubicBezTo>
                  <a:cubicBezTo>
                    <a:pt x="21010" y="13483"/>
                    <a:pt x="20991" y="13477"/>
                    <a:pt x="20968" y="13477"/>
                  </a:cubicBezTo>
                  <a:cubicBezTo>
                    <a:pt x="20960" y="13474"/>
                    <a:pt x="20953" y="13472"/>
                    <a:pt x="20947" y="13472"/>
                  </a:cubicBezTo>
                  <a:cubicBezTo>
                    <a:pt x="20914" y="13472"/>
                    <a:pt x="20900" y="13519"/>
                    <a:pt x="20920" y="13549"/>
                  </a:cubicBezTo>
                  <a:cubicBezTo>
                    <a:pt x="20967" y="13658"/>
                    <a:pt x="21076" y="13722"/>
                    <a:pt x="21189" y="13722"/>
                  </a:cubicBezTo>
                  <a:cubicBezTo>
                    <a:pt x="21248" y="13722"/>
                    <a:pt x="21307" y="13705"/>
                    <a:pt x="21360" y="13668"/>
                  </a:cubicBezTo>
                  <a:cubicBezTo>
                    <a:pt x="21539" y="13537"/>
                    <a:pt x="21551" y="13299"/>
                    <a:pt x="21468" y="13108"/>
                  </a:cubicBezTo>
                  <a:cubicBezTo>
                    <a:pt x="21372" y="12906"/>
                    <a:pt x="21158" y="12739"/>
                    <a:pt x="20932" y="12703"/>
                  </a:cubicBezTo>
                  <a:cubicBezTo>
                    <a:pt x="20909" y="12700"/>
                    <a:pt x="20887" y="12699"/>
                    <a:pt x="20865" y="12699"/>
                  </a:cubicBezTo>
                  <a:cubicBezTo>
                    <a:pt x="20646" y="12699"/>
                    <a:pt x="20470" y="12854"/>
                    <a:pt x="20372" y="13049"/>
                  </a:cubicBezTo>
                  <a:cubicBezTo>
                    <a:pt x="20301" y="13204"/>
                    <a:pt x="20277" y="13370"/>
                    <a:pt x="20301" y="13525"/>
                  </a:cubicBezTo>
                  <a:lnTo>
                    <a:pt x="20289" y="13513"/>
                  </a:lnTo>
                  <a:cubicBezTo>
                    <a:pt x="20265" y="13311"/>
                    <a:pt x="20146" y="13132"/>
                    <a:pt x="20003" y="13001"/>
                  </a:cubicBezTo>
                  <a:cubicBezTo>
                    <a:pt x="19802" y="12823"/>
                    <a:pt x="19559" y="12738"/>
                    <a:pt x="19294" y="12738"/>
                  </a:cubicBezTo>
                  <a:cubicBezTo>
                    <a:pt x="19277" y="12738"/>
                    <a:pt x="19259" y="12738"/>
                    <a:pt x="19241" y="12739"/>
                  </a:cubicBezTo>
                  <a:cubicBezTo>
                    <a:pt x="19241" y="12739"/>
                    <a:pt x="19241" y="12727"/>
                    <a:pt x="19241" y="12727"/>
                  </a:cubicBezTo>
                  <a:cubicBezTo>
                    <a:pt x="19217" y="12668"/>
                    <a:pt x="19158" y="12608"/>
                    <a:pt x="19122" y="12549"/>
                  </a:cubicBezTo>
                  <a:cubicBezTo>
                    <a:pt x="19086" y="12489"/>
                    <a:pt x="19051" y="12430"/>
                    <a:pt x="19015" y="12358"/>
                  </a:cubicBezTo>
                  <a:cubicBezTo>
                    <a:pt x="19039" y="12346"/>
                    <a:pt x="19063" y="12334"/>
                    <a:pt x="19086" y="12322"/>
                  </a:cubicBezTo>
                  <a:cubicBezTo>
                    <a:pt x="19098" y="12322"/>
                    <a:pt x="19098" y="12311"/>
                    <a:pt x="19110" y="12311"/>
                  </a:cubicBezTo>
                  <a:cubicBezTo>
                    <a:pt x="19149" y="12282"/>
                    <a:pt x="19133" y="12229"/>
                    <a:pt x="19100" y="12229"/>
                  </a:cubicBezTo>
                  <a:cubicBezTo>
                    <a:pt x="19092" y="12229"/>
                    <a:pt x="19084" y="12232"/>
                    <a:pt x="19074" y="12239"/>
                  </a:cubicBezTo>
                  <a:cubicBezTo>
                    <a:pt x="18884" y="12334"/>
                    <a:pt x="18693" y="12430"/>
                    <a:pt x="18515" y="12525"/>
                  </a:cubicBezTo>
                  <a:cubicBezTo>
                    <a:pt x="18463" y="12546"/>
                    <a:pt x="18493" y="12612"/>
                    <a:pt x="18533" y="12612"/>
                  </a:cubicBezTo>
                  <a:cubicBezTo>
                    <a:pt x="18539" y="12612"/>
                    <a:pt x="18545" y="12611"/>
                    <a:pt x="18551" y="12608"/>
                  </a:cubicBezTo>
                  <a:cubicBezTo>
                    <a:pt x="18574" y="12596"/>
                    <a:pt x="18598" y="12584"/>
                    <a:pt x="18622" y="12573"/>
                  </a:cubicBezTo>
                  <a:cubicBezTo>
                    <a:pt x="18658" y="12620"/>
                    <a:pt x="18693" y="12680"/>
                    <a:pt x="18729" y="12739"/>
                  </a:cubicBezTo>
                  <a:cubicBezTo>
                    <a:pt x="18741" y="12775"/>
                    <a:pt x="18765" y="12823"/>
                    <a:pt x="18801" y="12858"/>
                  </a:cubicBezTo>
                  <a:cubicBezTo>
                    <a:pt x="18384" y="13073"/>
                    <a:pt x="18110" y="13537"/>
                    <a:pt x="18193" y="14001"/>
                  </a:cubicBezTo>
                  <a:cubicBezTo>
                    <a:pt x="17658" y="12751"/>
                    <a:pt x="17003" y="11549"/>
                    <a:pt x="16241" y="10418"/>
                  </a:cubicBezTo>
                  <a:lnTo>
                    <a:pt x="16241" y="10418"/>
                  </a:lnTo>
                  <a:cubicBezTo>
                    <a:pt x="16282" y="10429"/>
                    <a:pt x="16327" y="10435"/>
                    <a:pt x="16373" y="10435"/>
                  </a:cubicBezTo>
                  <a:cubicBezTo>
                    <a:pt x="16419" y="10435"/>
                    <a:pt x="16467" y="10429"/>
                    <a:pt x="16515" y="10418"/>
                  </a:cubicBezTo>
                  <a:lnTo>
                    <a:pt x="16515" y="10418"/>
                  </a:lnTo>
                  <a:cubicBezTo>
                    <a:pt x="16515" y="10441"/>
                    <a:pt x="16503" y="10465"/>
                    <a:pt x="16503" y="10489"/>
                  </a:cubicBezTo>
                  <a:cubicBezTo>
                    <a:pt x="16503" y="10513"/>
                    <a:pt x="16527" y="10537"/>
                    <a:pt x="16538" y="10537"/>
                  </a:cubicBezTo>
                  <a:cubicBezTo>
                    <a:pt x="16574" y="10548"/>
                    <a:pt x="16586" y="10548"/>
                    <a:pt x="16610" y="10548"/>
                  </a:cubicBezTo>
                  <a:cubicBezTo>
                    <a:pt x="16634" y="10596"/>
                    <a:pt x="16669" y="10644"/>
                    <a:pt x="16705" y="10691"/>
                  </a:cubicBezTo>
                  <a:cubicBezTo>
                    <a:pt x="16717" y="10703"/>
                    <a:pt x="16741" y="10703"/>
                    <a:pt x="16753" y="10703"/>
                  </a:cubicBezTo>
                  <a:cubicBezTo>
                    <a:pt x="16765" y="10703"/>
                    <a:pt x="16788" y="10691"/>
                    <a:pt x="16800" y="10679"/>
                  </a:cubicBezTo>
                  <a:cubicBezTo>
                    <a:pt x="16800" y="10763"/>
                    <a:pt x="16812" y="10834"/>
                    <a:pt x="16836" y="10906"/>
                  </a:cubicBezTo>
                  <a:cubicBezTo>
                    <a:pt x="16845" y="10923"/>
                    <a:pt x="16860" y="10934"/>
                    <a:pt x="16877" y="10934"/>
                  </a:cubicBezTo>
                  <a:cubicBezTo>
                    <a:pt x="16883" y="10934"/>
                    <a:pt x="16889" y="10933"/>
                    <a:pt x="16896" y="10929"/>
                  </a:cubicBezTo>
                  <a:cubicBezTo>
                    <a:pt x="16919" y="10918"/>
                    <a:pt x="16943" y="10906"/>
                    <a:pt x="16955" y="10894"/>
                  </a:cubicBezTo>
                  <a:lnTo>
                    <a:pt x="16955" y="10894"/>
                  </a:lnTo>
                  <a:lnTo>
                    <a:pt x="16943" y="11108"/>
                  </a:lnTo>
                  <a:cubicBezTo>
                    <a:pt x="16931" y="11132"/>
                    <a:pt x="16967" y="11144"/>
                    <a:pt x="17003" y="11144"/>
                  </a:cubicBezTo>
                  <a:cubicBezTo>
                    <a:pt x="17050" y="11120"/>
                    <a:pt x="17098" y="11096"/>
                    <a:pt x="17158" y="11072"/>
                  </a:cubicBezTo>
                  <a:lnTo>
                    <a:pt x="17158" y="11072"/>
                  </a:lnTo>
                  <a:lnTo>
                    <a:pt x="17146" y="11453"/>
                  </a:lnTo>
                  <a:cubicBezTo>
                    <a:pt x="17146" y="11471"/>
                    <a:pt x="17165" y="11482"/>
                    <a:pt x="17184" y="11482"/>
                  </a:cubicBezTo>
                  <a:cubicBezTo>
                    <a:pt x="17192" y="11482"/>
                    <a:pt x="17199" y="11480"/>
                    <a:pt x="17205" y="11477"/>
                  </a:cubicBezTo>
                  <a:cubicBezTo>
                    <a:pt x="17277" y="11441"/>
                    <a:pt x="17336" y="11394"/>
                    <a:pt x="17408" y="11346"/>
                  </a:cubicBezTo>
                  <a:cubicBezTo>
                    <a:pt x="17443" y="11525"/>
                    <a:pt x="17467" y="11727"/>
                    <a:pt x="17515" y="11894"/>
                  </a:cubicBezTo>
                  <a:cubicBezTo>
                    <a:pt x="17527" y="11918"/>
                    <a:pt x="17539" y="11941"/>
                    <a:pt x="17550" y="11953"/>
                  </a:cubicBezTo>
                  <a:cubicBezTo>
                    <a:pt x="17550" y="11965"/>
                    <a:pt x="17539" y="11965"/>
                    <a:pt x="17539" y="11977"/>
                  </a:cubicBezTo>
                  <a:cubicBezTo>
                    <a:pt x="17515" y="12168"/>
                    <a:pt x="17574" y="12394"/>
                    <a:pt x="17765" y="12477"/>
                  </a:cubicBezTo>
                  <a:cubicBezTo>
                    <a:pt x="17812" y="12501"/>
                    <a:pt x="17860" y="12501"/>
                    <a:pt x="17908" y="12501"/>
                  </a:cubicBezTo>
                  <a:cubicBezTo>
                    <a:pt x="17872" y="12739"/>
                    <a:pt x="17908" y="12977"/>
                    <a:pt x="18062" y="13192"/>
                  </a:cubicBezTo>
                  <a:cubicBezTo>
                    <a:pt x="18066" y="13195"/>
                    <a:pt x="18071" y="13196"/>
                    <a:pt x="18076" y="13196"/>
                  </a:cubicBezTo>
                  <a:cubicBezTo>
                    <a:pt x="18090" y="13196"/>
                    <a:pt x="18107" y="13185"/>
                    <a:pt x="18098" y="13168"/>
                  </a:cubicBezTo>
                  <a:cubicBezTo>
                    <a:pt x="17979" y="12954"/>
                    <a:pt x="17967" y="12715"/>
                    <a:pt x="18003" y="12477"/>
                  </a:cubicBezTo>
                  <a:cubicBezTo>
                    <a:pt x="18122" y="12430"/>
                    <a:pt x="18229" y="12322"/>
                    <a:pt x="18301" y="12227"/>
                  </a:cubicBezTo>
                  <a:cubicBezTo>
                    <a:pt x="18491" y="11977"/>
                    <a:pt x="18574" y="11668"/>
                    <a:pt x="18586" y="11346"/>
                  </a:cubicBezTo>
                  <a:cubicBezTo>
                    <a:pt x="18586" y="11321"/>
                    <a:pt x="18557" y="11296"/>
                    <a:pt x="18526" y="11296"/>
                  </a:cubicBezTo>
                  <a:cubicBezTo>
                    <a:pt x="18514" y="11296"/>
                    <a:pt x="18502" y="11300"/>
                    <a:pt x="18491" y="11310"/>
                  </a:cubicBezTo>
                  <a:cubicBezTo>
                    <a:pt x="18265" y="11596"/>
                    <a:pt x="18015" y="11989"/>
                    <a:pt x="17920" y="12394"/>
                  </a:cubicBezTo>
                  <a:cubicBezTo>
                    <a:pt x="17907" y="12396"/>
                    <a:pt x="17894" y="12397"/>
                    <a:pt x="17882" y="12397"/>
                  </a:cubicBezTo>
                  <a:cubicBezTo>
                    <a:pt x="17811" y="12397"/>
                    <a:pt x="17740" y="12366"/>
                    <a:pt x="17670" y="12275"/>
                  </a:cubicBezTo>
                  <a:cubicBezTo>
                    <a:pt x="17610" y="12203"/>
                    <a:pt x="17598" y="12108"/>
                    <a:pt x="17610" y="12013"/>
                  </a:cubicBezTo>
                  <a:cubicBezTo>
                    <a:pt x="17622" y="12013"/>
                    <a:pt x="17634" y="12025"/>
                    <a:pt x="17646" y="12025"/>
                  </a:cubicBezTo>
                  <a:cubicBezTo>
                    <a:pt x="17657" y="12027"/>
                    <a:pt x="17668" y="12027"/>
                    <a:pt x="17679" y="12027"/>
                  </a:cubicBezTo>
                  <a:cubicBezTo>
                    <a:pt x="17883" y="12027"/>
                    <a:pt x="17873" y="11708"/>
                    <a:pt x="17896" y="11572"/>
                  </a:cubicBezTo>
                  <a:cubicBezTo>
                    <a:pt x="17896" y="11561"/>
                    <a:pt x="17884" y="11549"/>
                    <a:pt x="17872" y="11549"/>
                  </a:cubicBezTo>
                  <a:cubicBezTo>
                    <a:pt x="17855" y="11544"/>
                    <a:pt x="17840" y="11541"/>
                    <a:pt x="17824" y="11541"/>
                  </a:cubicBezTo>
                  <a:cubicBezTo>
                    <a:pt x="17697" y="11541"/>
                    <a:pt x="17617" y="11708"/>
                    <a:pt x="17574" y="11846"/>
                  </a:cubicBezTo>
                  <a:lnTo>
                    <a:pt x="17562" y="11787"/>
                  </a:lnTo>
                  <a:cubicBezTo>
                    <a:pt x="17539" y="11739"/>
                    <a:pt x="17539" y="11656"/>
                    <a:pt x="17527" y="11608"/>
                  </a:cubicBezTo>
                  <a:lnTo>
                    <a:pt x="17467" y="11287"/>
                  </a:lnTo>
                  <a:cubicBezTo>
                    <a:pt x="17458" y="11269"/>
                    <a:pt x="17443" y="11258"/>
                    <a:pt x="17427" y="11258"/>
                  </a:cubicBezTo>
                  <a:cubicBezTo>
                    <a:pt x="17420" y="11258"/>
                    <a:pt x="17414" y="11260"/>
                    <a:pt x="17408" y="11263"/>
                  </a:cubicBezTo>
                  <a:cubicBezTo>
                    <a:pt x="17348" y="11299"/>
                    <a:pt x="17289" y="11346"/>
                    <a:pt x="17229" y="11382"/>
                  </a:cubicBezTo>
                  <a:lnTo>
                    <a:pt x="17229" y="11013"/>
                  </a:lnTo>
                  <a:cubicBezTo>
                    <a:pt x="17229" y="10986"/>
                    <a:pt x="17209" y="10973"/>
                    <a:pt x="17189" y="10973"/>
                  </a:cubicBezTo>
                  <a:cubicBezTo>
                    <a:pt x="17182" y="10973"/>
                    <a:pt x="17175" y="10974"/>
                    <a:pt x="17169" y="10977"/>
                  </a:cubicBezTo>
                  <a:cubicBezTo>
                    <a:pt x="17122" y="11001"/>
                    <a:pt x="17074" y="11025"/>
                    <a:pt x="17027" y="11037"/>
                  </a:cubicBezTo>
                  <a:cubicBezTo>
                    <a:pt x="17027" y="10953"/>
                    <a:pt x="17039" y="10882"/>
                    <a:pt x="17050" y="10799"/>
                  </a:cubicBezTo>
                  <a:cubicBezTo>
                    <a:pt x="17050" y="10773"/>
                    <a:pt x="17026" y="10753"/>
                    <a:pt x="17003" y="10753"/>
                  </a:cubicBezTo>
                  <a:cubicBezTo>
                    <a:pt x="16994" y="10753"/>
                    <a:pt x="16986" y="10756"/>
                    <a:pt x="16979" y="10763"/>
                  </a:cubicBezTo>
                  <a:cubicBezTo>
                    <a:pt x="16955" y="10799"/>
                    <a:pt x="16931" y="10822"/>
                    <a:pt x="16896" y="10834"/>
                  </a:cubicBezTo>
                  <a:cubicBezTo>
                    <a:pt x="16872" y="10751"/>
                    <a:pt x="16872" y="10656"/>
                    <a:pt x="16896" y="10560"/>
                  </a:cubicBezTo>
                  <a:cubicBezTo>
                    <a:pt x="16903" y="10531"/>
                    <a:pt x="16879" y="10511"/>
                    <a:pt x="16856" y="10511"/>
                  </a:cubicBezTo>
                  <a:cubicBezTo>
                    <a:pt x="16842" y="10511"/>
                    <a:pt x="16829" y="10518"/>
                    <a:pt x="16824" y="10537"/>
                  </a:cubicBezTo>
                  <a:cubicBezTo>
                    <a:pt x="16789" y="10558"/>
                    <a:pt x="16761" y="10569"/>
                    <a:pt x="16739" y="10569"/>
                  </a:cubicBezTo>
                  <a:cubicBezTo>
                    <a:pt x="16700" y="10569"/>
                    <a:pt x="16681" y="10537"/>
                    <a:pt x="16681" y="10477"/>
                  </a:cubicBezTo>
                  <a:cubicBezTo>
                    <a:pt x="16681" y="10453"/>
                    <a:pt x="16646" y="10441"/>
                    <a:pt x="16622" y="10441"/>
                  </a:cubicBezTo>
                  <a:cubicBezTo>
                    <a:pt x="16615" y="10444"/>
                    <a:pt x="16610" y="10444"/>
                    <a:pt x="16606" y="10444"/>
                  </a:cubicBezTo>
                  <a:cubicBezTo>
                    <a:pt x="16586" y="10444"/>
                    <a:pt x="16586" y="10425"/>
                    <a:pt x="16586" y="10406"/>
                  </a:cubicBezTo>
                  <a:cubicBezTo>
                    <a:pt x="16681" y="10382"/>
                    <a:pt x="16788" y="10334"/>
                    <a:pt x="16872" y="10275"/>
                  </a:cubicBezTo>
                  <a:cubicBezTo>
                    <a:pt x="16896" y="10298"/>
                    <a:pt x="16931" y="10310"/>
                    <a:pt x="16955" y="10310"/>
                  </a:cubicBezTo>
                  <a:cubicBezTo>
                    <a:pt x="16955" y="10310"/>
                    <a:pt x="16967" y="10322"/>
                    <a:pt x="16967" y="10322"/>
                  </a:cubicBezTo>
                  <a:cubicBezTo>
                    <a:pt x="17009" y="10345"/>
                    <a:pt x="17057" y="10354"/>
                    <a:pt x="17107" y="10354"/>
                  </a:cubicBezTo>
                  <a:cubicBezTo>
                    <a:pt x="17239" y="10354"/>
                    <a:pt x="17387" y="10288"/>
                    <a:pt x="17491" y="10227"/>
                  </a:cubicBezTo>
                  <a:cubicBezTo>
                    <a:pt x="17622" y="10156"/>
                    <a:pt x="17836" y="10025"/>
                    <a:pt x="17836" y="9846"/>
                  </a:cubicBezTo>
                  <a:cubicBezTo>
                    <a:pt x="17943" y="9786"/>
                    <a:pt x="18039" y="9703"/>
                    <a:pt x="18122" y="9632"/>
                  </a:cubicBezTo>
                  <a:cubicBezTo>
                    <a:pt x="18170" y="9572"/>
                    <a:pt x="18229" y="9501"/>
                    <a:pt x="18265" y="9429"/>
                  </a:cubicBezTo>
                  <a:cubicBezTo>
                    <a:pt x="18384" y="9239"/>
                    <a:pt x="18420" y="9013"/>
                    <a:pt x="18408" y="8774"/>
                  </a:cubicBezTo>
                  <a:cubicBezTo>
                    <a:pt x="18408" y="8739"/>
                    <a:pt x="18408" y="8703"/>
                    <a:pt x="18396" y="8655"/>
                  </a:cubicBezTo>
                  <a:cubicBezTo>
                    <a:pt x="18396" y="8584"/>
                    <a:pt x="18384" y="8513"/>
                    <a:pt x="18372" y="8441"/>
                  </a:cubicBezTo>
                  <a:cubicBezTo>
                    <a:pt x="18432" y="8417"/>
                    <a:pt x="18491" y="8405"/>
                    <a:pt x="18539" y="8393"/>
                  </a:cubicBezTo>
                  <a:close/>
                  <a:moveTo>
                    <a:pt x="20802" y="13992"/>
                  </a:moveTo>
                  <a:cubicBezTo>
                    <a:pt x="20819" y="13992"/>
                    <a:pt x="20825" y="14011"/>
                    <a:pt x="20825" y="14037"/>
                  </a:cubicBezTo>
                  <a:cubicBezTo>
                    <a:pt x="20813" y="14037"/>
                    <a:pt x="20813" y="14025"/>
                    <a:pt x="20801" y="14025"/>
                  </a:cubicBezTo>
                  <a:cubicBezTo>
                    <a:pt x="20801" y="14025"/>
                    <a:pt x="20789" y="14013"/>
                    <a:pt x="20777" y="14001"/>
                  </a:cubicBezTo>
                  <a:cubicBezTo>
                    <a:pt x="20787" y="13995"/>
                    <a:pt x="20795" y="13992"/>
                    <a:pt x="20802" y="13992"/>
                  </a:cubicBezTo>
                  <a:close/>
                  <a:moveTo>
                    <a:pt x="20087" y="13942"/>
                  </a:moveTo>
                  <a:cubicBezTo>
                    <a:pt x="20110" y="13954"/>
                    <a:pt x="20146" y="13966"/>
                    <a:pt x="20170" y="13977"/>
                  </a:cubicBezTo>
                  <a:cubicBezTo>
                    <a:pt x="20158" y="14001"/>
                    <a:pt x="20146" y="14025"/>
                    <a:pt x="20134" y="14049"/>
                  </a:cubicBezTo>
                  <a:cubicBezTo>
                    <a:pt x="20134" y="14013"/>
                    <a:pt x="20110" y="13977"/>
                    <a:pt x="20087" y="13942"/>
                  </a:cubicBezTo>
                  <a:close/>
                  <a:moveTo>
                    <a:pt x="20729" y="12846"/>
                  </a:moveTo>
                  <a:lnTo>
                    <a:pt x="20694" y="12870"/>
                  </a:lnTo>
                  <a:cubicBezTo>
                    <a:pt x="20622" y="12894"/>
                    <a:pt x="20575" y="12965"/>
                    <a:pt x="20539" y="13061"/>
                  </a:cubicBezTo>
                  <a:cubicBezTo>
                    <a:pt x="20539" y="13049"/>
                    <a:pt x="20539" y="13037"/>
                    <a:pt x="20539" y="13025"/>
                  </a:cubicBezTo>
                  <a:cubicBezTo>
                    <a:pt x="20539" y="13019"/>
                    <a:pt x="20536" y="13016"/>
                    <a:pt x="20532" y="13016"/>
                  </a:cubicBezTo>
                  <a:cubicBezTo>
                    <a:pt x="20527" y="13016"/>
                    <a:pt x="20521" y="13019"/>
                    <a:pt x="20515" y="13025"/>
                  </a:cubicBezTo>
                  <a:cubicBezTo>
                    <a:pt x="20372" y="13251"/>
                    <a:pt x="20384" y="13525"/>
                    <a:pt x="20515" y="13739"/>
                  </a:cubicBezTo>
                  <a:cubicBezTo>
                    <a:pt x="20551" y="13846"/>
                    <a:pt x="20598" y="13954"/>
                    <a:pt x="20682" y="14025"/>
                  </a:cubicBezTo>
                  <a:lnTo>
                    <a:pt x="20682" y="14037"/>
                  </a:lnTo>
                  <a:cubicBezTo>
                    <a:pt x="20670" y="14037"/>
                    <a:pt x="20670" y="14049"/>
                    <a:pt x="20658" y="14049"/>
                  </a:cubicBezTo>
                  <a:cubicBezTo>
                    <a:pt x="20468" y="13846"/>
                    <a:pt x="20372" y="13573"/>
                    <a:pt x="20408" y="13287"/>
                  </a:cubicBezTo>
                  <a:cubicBezTo>
                    <a:pt x="20444" y="13084"/>
                    <a:pt x="20563" y="12918"/>
                    <a:pt x="20729" y="12846"/>
                  </a:cubicBezTo>
                  <a:close/>
                  <a:moveTo>
                    <a:pt x="19658" y="13882"/>
                  </a:moveTo>
                  <a:cubicBezTo>
                    <a:pt x="19682" y="13954"/>
                    <a:pt x="19646" y="14037"/>
                    <a:pt x="19503" y="14049"/>
                  </a:cubicBezTo>
                  <a:cubicBezTo>
                    <a:pt x="19491" y="14049"/>
                    <a:pt x="19479" y="14049"/>
                    <a:pt x="19479" y="14061"/>
                  </a:cubicBezTo>
                  <a:lnTo>
                    <a:pt x="19479" y="14037"/>
                  </a:lnTo>
                  <a:lnTo>
                    <a:pt x="19467" y="14037"/>
                  </a:lnTo>
                  <a:cubicBezTo>
                    <a:pt x="19491" y="14013"/>
                    <a:pt x="19491" y="13977"/>
                    <a:pt x="19479" y="13942"/>
                  </a:cubicBezTo>
                  <a:lnTo>
                    <a:pt x="19479" y="13942"/>
                  </a:lnTo>
                  <a:cubicBezTo>
                    <a:pt x="19503" y="13977"/>
                    <a:pt x="19527" y="14013"/>
                    <a:pt x="19551" y="14025"/>
                  </a:cubicBezTo>
                  <a:cubicBezTo>
                    <a:pt x="19555" y="14027"/>
                    <a:pt x="19559" y="14028"/>
                    <a:pt x="19564" y="14028"/>
                  </a:cubicBezTo>
                  <a:cubicBezTo>
                    <a:pt x="19582" y="14028"/>
                    <a:pt x="19596" y="14009"/>
                    <a:pt x="19586" y="13989"/>
                  </a:cubicBezTo>
                  <a:lnTo>
                    <a:pt x="19586" y="13977"/>
                  </a:lnTo>
                  <a:cubicBezTo>
                    <a:pt x="19607" y="13917"/>
                    <a:pt x="19619" y="13887"/>
                    <a:pt x="19622" y="13887"/>
                  </a:cubicBezTo>
                  <a:lnTo>
                    <a:pt x="19622" y="13887"/>
                  </a:lnTo>
                  <a:cubicBezTo>
                    <a:pt x="19624" y="13887"/>
                    <a:pt x="19621" y="13905"/>
                    <a:pt x="19610" y="13942"/>
                  </a:cubicBezTo>
                  <a:cubicBezTo>
                    <a:pt x="19610" y="13956"/>
                    <a:pt x="19623" y="13961"/>
                    <a:pt x="19633" y="13961"/>
                  </a:cubicBezTo>
                  <a:cubicBezTo>
                    <a:pt x="19640" y="13961"/>
                    <a:pt x="19646" y="13959"/>
                    <a:pt x="19646" y="13954"/>
                  </a:cubicBezTo>
                  <a:cubicBezTo>
                    <a:pt x="19658" y="13930"/>
                    <a:pt x="19658" y="13906"/>
                    <a:pt x="19658" y="13882"/>
                  </a:cubicBezTo>
                  <a:close/>
                  <a:moveTo>
                    <a:pt x="19691" y="14049"/>
                  </a:moveTo>
                  <a:cubicBezTo>
                    <a:pt x="19691" y="14053"/>
                    <a:pt x="19691" y="14057"/>
                    <a:pt x="19694" y="14061"/>
                  </a:cubicBezTo>
                  <a:lnTo>
                    <a:pt x="19706" y="14073"/>
                  </a:lnTo>
                  <a:lnTo>
                    <a:pt x="19670" y="14073"/>
                  </a:lnTo>
                  <a:cubicBezTo>
                    <a:pt x="19678" y="14065"/>
                    <a:pt x="19685" y="14058"/>
                    <a:pt x="19691" y="14049"/>
                  </a:cubicBezTo>
                  <a:close/>
                  <a:moveTo>
                    <a:pt x="20979" y="13989"/>
                  </a:moveTo>
                  <a:cubicBezTo>
                    <a:pt x="21027" y="14013"/>
                    <a:pt x="21075" y="14037"/>
                    <a:pt x="21110" y="14049"/>
                  </a:cubicBezTo>
                  <a:cubicBezTo>
                    <a:pt x="21110" y="14061"/>
                    <a:pt x="21110" y="14073"/>
                    <a:pt x="21110" y="14073"/>
                  </a:cubicBezTo>
                  <a:cubicBezTo>
                    <a:pt x="21063" y="14049"/>
                    <a:pt x="21027" y="14025"/>
                    <a:pt x="20979" y="14001"/>
                  </a:cubicBezTo>
                  <a:lnTo>
                    <a:pt x="20979" y="13989"/>
                  </a:lnTo>
                  <a:close/>
                  <a:moveTo>
                    <a:pt x="19967" y="13858"/>
                  </a:moveTo>
                  <a:cubicBezTo>
                    <a:pt x="20015" y="13906"/>
                    <a:pt x="20063" y="13966"/>
                    <a:pt x="20063" y="14025"/>
                  </a:cubicBezTo>
                  <a:cubicBezTo>
                    <a:pt x="20076" y="14064"/>
                    <a:pt x="20078" y="14082"/>
                    <a:pt x="20068" y="14082"/>
                  </a:cubicBezTo>
                  <a:cubicBezTo>
                    <a:pt x="20059" y="14082"/>
                    <a:pt x="20042" y="14070"/>
                    <a:pt x="20015" y="14049"/>
                  </a:cubicBezTo>
                  <a:cubicBezTo>
                    <a:pt x="20003" y="14013"/>
                    <a:pt x="19979" y="13977"/>
                    <a:pt x="19944" y="13942"/>
                  </a:cubicBezTo>
                  <a:cubicBezTo>
                    <a:pt x="19956" y="13918"/>
                    <a:pt x="19967" y="13894"/>
                    <a:pt x="19967" y="13858"/>
                  </a:cubicBezTo>
                  <a:close/>
                  <a:moveTo>
                    <a:pt x="18693" y="13811"/>
                  </a:moveTo>
                  <a:lnTo>
                    <a:pt x="18693" y="13811"/>
                  </a:lnTo>
                  <a:cubicBezTo>
                    <a:pt x="18705" y="13858"/>
                    <a:pt x="18717" y="13906"/>
                    <a:pt x="18729" y="13954"/>
                  </a:cubicBezTo>
                  <a:cubicBezTo>
                    <a:pt x="18729" y="14001"/>
                    <a:pt x="18729" y="14037"/>
                    <a:pt x="18729" y="14085"/>
                  </a:cubicBezTo>
                  <a:cubicBezTo>
                    <a:pt x="18705" y="13989"/>
                    <a:pt x="18682" y="13894"/>
                    <a:pt x="18693" y="13811"/>
                  </a:cubicBezTo>
                  <a:close/>
                  <a:moveTo>
                    <a:pt x="20849" y="13989"/>
                  </a:moveTo>
                  <a:lnTo>
                    <a:pt x="20849" y="13989"/>
                  </a:lnTo>
                  <a:cubicBezTo>
                    <a:pt x="20884" y="14013"/>
                    <a:pt x="20908" y="14025"/>
                    <a:pt x="20932" y="14049"/>
                  </a:cubicBezTo>
                  <a:cubicBezTo>
                    <a:pt x="20932" y="14073"/>
                    <a:pt x="20920" y="14097"/>
                    <a:pt x="20920" y="14108"/>
                  </a:cubicBezTo>
                  <a:lnTo>
                    <a:pt x="20884" y="14085"/>
                  </a:lnTo>
                  <a:cubicBezTo>
                    <a:pt x="20872" y="14061"/>
                    <a:pt x="20872" y="14037"/>
                    <a:pt x="20860" y="14013"/>
                  </a:cubicBezTo>
                  <a:cubicBezTo>
                    <a:pt x="20860" y="14001"/>
                    <a:pt x="20860" y="14001"/>
                    <a:pt x="20849" y="13989"/>
                  </a:cubicBezTo>
                  <a:close/>
                  <a:moveTo>
                    <a:pt x="19920" y="14013"/>
                  </a:moveTo>
                  <a:cubicBezTo>
                    <a:pt x="19932" y="14025"/>
                    <a:pt x="19956" y="14049"/>
                    <a:pt x="19967" y="14061"/>
                  </a:cubicBezTo>
                  <a:cubicBezTo>
                    <a:pt x="19979" y="14085"/>
                    <a:pt x="19979" y="14108"/>
                    <a:pt x="19967" y="14108"/>
                  </a:cubicBezTo>
                  <a:cubicBezTo>
                    <a:pt x="19961" y="14115"/>
                    <a:pt x="19954" y="14118"/>
                    <a:pt x="19948" y="14118"/>
                  </a:cubicBezTo>
                  <a:cubicBezTo>
                    <a:pt x="19931" y="14118"/>
                    <a:pt x="19916" y="14098"/>
                    <a:pt x="19908" y="14073"/>
                  </a:cubicBezTo>
                  <a:cubicBezTo>
                    <a:pt x="19896" y="14061"/>
                    <a:pt x="19896" y="14061"/>
                    <a:pt x="19896" y="14049"/>
                  </a:cubicBezTo>
                  <a:cubicBezTo>
                    <a:pt x="19908" y="14037"/>
                    <a:pt x="19908" y="14025"/>
                    <a:pt x="19920" y="14013"/>
                  </a:cubicBezTo>
                  <a:close/>
                  <a:moveTo>
                    <a:pt x="20991" y="14049"/>
                  </a:moveTo>
                  <a:cubicBezTo>
                    <a:pt x="21027" y="14073"/>
                    <a:pt x="21075" y="14085"/>
                    <a:pt x="21110" y="14108"/>
                  </a:cubicBezTo>
                  <a:cubicBezTo>
                    <a:pt x="21110" y="14120"/>
                    <a:pt x="21099" y="14120"/>
                    <a:pt x="21099" y="14132"/>
                  </a:cubicBezTo>
                  <a:cubicBezTo>
                    <a:pt x="21063" y="14108"/>
                    <a:pt x="21027" y="14085"/>
                    <a:pt x="20991" y="14061"/>
                  </a:cubicBezTo>
                  <a:lnTo>
                    <a:pt x="20991" y="14049"/>
                  </a:lnTo>
                  <a:close/>
                  <a:moveTo>
                    <a:pt x="21563" y="14108"/>
                  </a:moveTo>
                  <a:cubicBezTo>
                    <a:pt x="21551" y="14108"/>
                    <a:pt x="21551" y="14120"/>
                    <a:pt x="21551" y="14132"/>
                  </a:cubicBezTo>
                  <a:cubicBezTo>
                    <a:pt x="21551" y="14132"/>
                    <a:pt x="21551" y="14120"/>
                    <a:pt x="21551" y="14120"/>
                  </a:cubicBezTo>
                  <a:cubicBezTo>
                    <a:pt x="21551" y="14108"/>
                    <a:pt x="21551" y="14108"/>
                    <a:pt x="21551" y="14108"/>
                  </a:cubicBezTo>
                  <a:close/>
                  <a:moveTo>
                    <a:pt x="21194" y="14073"/>
                  </a:moveTo>
                  <a:cubicBezTo>
                    <a:pt x="21218" y="14085"/>
                    <a:pt x="21253" y="14097"/>
                    <a:pt x="21289" y="14097"/>
                  </a:cubicBezTo>
                  <a:cubicBezTo>
                    <a:pt x="21289" y="14108"/>
                    <a:pt x="21289" y="14132"/>
                    <a:pt x="21277" y="14144"/>
                  </a:cubicBezTo>
                  <a:lnTo>
                    <a:pt x="21241" y="14144"/>
                  </a:lnTo>
                  <a:cubicBezTo>
                    <a:pt x="21241" y="14132"/>
                    <a:pt x="21241" y="14132"/>
                    <a:pt x="21230" y="14120"/>
                  </a:cubicBezTo>
                  <a:cubicBezTo>
                    <a:pt x="21218" y="14120"/>
                    <a:pt x="21206" y="14108"/>
                    <a:pt x="21194" y="14108"/>
                  </a:cubicBezTo>
                  <a:cubicBezTo>
                    <a:pt x="21194" y="14097"/>
                    <a:pt x="21194" y="14085"/>
                    <a:pt x="21194" y="14073"/>
                  </a:cubicBezTo>
                  <a:close/>
                  <a:moveTo>
                    <a:pt x="19860" y="14097"/>
                  </a:moveTo>
                  <a:cubicBezTo>
                    <a:pt x="19860" y="14120"/>
                    <a:pt x="19860" y="14132"/>
                    <a:pt x="19848" y="14144"/>
                  </a:cubicBezTo>
                  <a:lnTo>
                    <a:pt x="19836" y="14144"/>
                  </a:lnTo>
                  <a:cubicBezTo>
                    <a:pt x="19831" y="14162"/>
                    <a:pt x="19822" y="14168"/>
                    <a:pt x="19813" y="14168"/>
                  </a:cubicBezTo>
                  <a:cubicBezTo>
                    <a:pt x="19804" y="14168"/>
                    <a:pt x="19795" y="14162"/>
                    <a:pt x="19789" y="14156"/>
                  </a:cubicBezTo>
                  <a:cubicBezTo>
                    <a:pt x="19813" y="14144"/>
                    <a:pt x="19836" y="14120"/>
                    <a:pt x="19860" y="14097"/>
                  </a:cubicBezTo>
                  <a:close/>
                  <a:moveTo>
                    <a:pt x="20039" y="14120"/>
                  </a:moveTo>
                  <a:cubicBezTo>
                    <a:pt x="20051" y="14120"/>
                    <a:pt x="20063" y="14132"/>
                    <a:pt x="20075" y="14132"/>
                  </a:cubicBezTo>
                  <a:cubicBezTo>
                    <a:pt x="20063" y="14144"/>
                    <a:pt x="20063" y="14156"/>
                    <a:pt x="20051" y="14168"/>
                  </a:cubicBezTo>
                  <a:cubicBezTo>
                    <a:pt x="20051" y="14156"/>
                    <a:pt x="20051" y="14132"/>
                    <a:pt x="20039" y="14120"/>
                  </a:cubicBezTo>
                  <a:close/>
                  <a:moveTo>
                    <a:pt x="21527" y="14108"/>
                  </a:moveTo>
                  <a:cubicBezTo>
                    <a:pt x="21527" y="14108"/>
                    <a:pt x="21515" y="14120"/>
                    <a:pt x="21515" y="14120"/>
                  </a:cubicBezTo>
                  <a:cubicBezTo>
                    <a:pt x="21499" y="14120"/>
                    <a:pt x="21484" y="14115"/>
                    <a:pt x="21468" y="14115"/>
                  </a:cubicBezTo>
                  <a:cubicBezTo>
                    <a:pt x="21460" y="14115"/>
                    <a:pt x="21452" y="14116"/>
                    <a:pt x="21444" y="14120"/>
                  </a:cubicBezTo>
                  <a:cubicBezTo>
                    <a:pt x="21444" y="14120"/>
                    <a:pt x="21432" y="14132"/>
                    <a:pt x="21444" y="14132"/>
                  </a:cubicBezTo>
                  <a:cubicBezTo>
                    <a:pt x="21456" y="14144"/>
                    <a:pt x="21480" y="14144"/>
                    <a:pt x="21503" y="14156"/>
                  </a:cubicBezTo>
                  <a:cubicBezTo>
                    <a:pt x="21491" y="14156"/>
                    <a:pt x="21491" y="14168"/>
                    <a:pt x="21491" y="14168"/>
                  </a:cubicBezTo>
                  <a:cubicBezTo>
                    <a:pt x="21457" y="14151"/>
                    <a:pt x="21415" y="14139"/>
                    <a:pt x="21377" y="14139"/>
                  </a:cubicBezTo>
                  <a:cubicBezTo>
                    <a:pt x="21363" y="14139"/>
                    <a:pt x="21349" y="14141"/>
                    <a:pt x="21337" y="14144"/>
                  </a:cubicBezTo>
                  <a:cubicBezTo>
                    <a:pt x="21337" y="14132"/>
                    <a:pt x="21337" y="14120"/>
                    <a:pt x="21337" y="14108"/>
                  </a:cubicBezTo>
                  <a:close/>
                  <a:moveTo>
                    <a:pt x="21849" y="14025"/>
                  </a:moveTo>
                  <a:cubicBezTo>
                    <a:pt x="21861" y="14073"/>
                    <a:pt x="21872" y="14120"/>
                    <a:pt x="21884" y="14168"/>
                  </a:cubicBezTo>
                  <a:cubicBezTo>
                    <a:pt x="21872" y="14156"/>
                    <a:pt x="21861" y="14144"/>
                    <a:pt x="21849" y="14132"/>
                  </a:cubicBezTo>
                  <a:cubicBezTo>
                    <a:pt x="21825" y="14108"/>
                    <a:pt x="21789" y="14073"/>
                    <a:pt x="21753" y="14061"/>
                  </a:cubicBezTo>
                  <a:cubicBezTo>
                    <a:pt x="21789" y="14049"/>
                    <a:pt x="21813" y="14037"/>
                    <a:pt x="21849" y="14025"/>
                  </a:cubicBezTo>
                  <a:close/>
                  <a:moveTo>
                    <a:pt x="18586" y="13739"/>
                  </a:moveTo>
                  <a:cubicBezTo>
                    <a:pt x="18586" y="13811"/>
                    <a:pt x="18574" y="13882"/>
                    <a:pt x="18574" y="13942"/>
                  </a:cubicBezTo>
                  <a:lnTo>
                    <a:pt x="18574" y="13989"/>
                  </a:lnTo>
                  <a:cubicBezTo>
                    <a:pt x="18574" y="14001"/>
                    <a:pt x="18574" y="14013"/>
                    <a:pt x="18574" y="14025"/>
                  </a:cubicBezTo>
                  <a:cubicBezTo>
                    <a:pt x="18574" y="14037"/>
                    <a:pt x="18563" y="14049"/>
                    <a:pt x="18574" y="14061"/>
                  </a:cubicBezTo>
                  <a:cubicBezTo>
                    <a:pt x="18574" y="14097"/>
                    <a:pt x="18563" y="14144"/>
                    <a:pt x="18563" y="14180"/>
                  </a:cubicBezTo>
                  <a:lnTo>
                    <a:pt x="18503" y="14085"/>
                  </a:lnTo>
                  <a:cubicBezTo>
                    <a:pt x="18515" y="14001"/>
                    <a:pt x="18515" y="13918"/>
                    <a:pt x="18527" y="13835"/>
                  </a:cubicBezTo>
                  <a:lnTo>
                    <a:pt x="18527" y="13811"/>
                  </a:lnTo>
                  <a:cubicBezTo>
                    <a:pt x="18551" y="13799"/>
                    <a:pt x="18563" y="13775"/>
                    <a:pt x="18586" y="13739"/>
                  </a:cubicBezTo>
                  <a:close/>
                  <a:moveTo>
                    <a:pt x="20968" y="14073"/>
                  </a:moveTo>
                  <a:cubicBezTo>
                    <a:pt x="20991" y="14108"/>
                    <a:pt x="21003" y="14144"/>
                    <a:pt x="21015" y="14180"/>
                  </a:cubicBezTo>
                  <a:cubicBezTo>
                    <a:pt x="21003" y="14168"/>
                    <a:pt x="20991" y="14168"/>
                    <a:pt x="20979" y="14156"/>
                  </a:cubicBezTo>
                  <a:cubicBezTo>
                    <a:pt x="20968" y="14144"/>
                    <a:pt x="20956" y="14144"/>
                    <a:pt x="20944" y="14132"/>
                  </a:cubicBezTo>
                  <a:cubicBezTo>
                    <a:pt x="20944" y="14108"/>
                    <a:pt x="20944" y="14085"/>
                    <a:pt x="20956" y="14073"/>
                  </a:cubicBezTo>
                  <a:close/>
                  <a:moveTo>
                    <a:pt x="21597" y="14123"/>
                  </a:moveTo>
                  <a:cubicBezTo>
                    <a:pt x="21608" y="14123"/>
                    <a:pt x="21616" y="14126"/>
                    <a:pt x="21622" y="14132"/>
                  </a:cubicBezTo>
                  <a:cubicBezTo>
                    <a:pt x="21622" y="14132"/>
                    <a:pt x="21622" y="14144"/>
                    <a:pt x="21622" y="14144"/>
                  </a:cubicBezTo>
                  <a:lnTo>
                    <a:pt x="21646" y="14192"/>
                  </a:lnTo>
                  <a:lnTo>
                    <a:pt x="21634" y="14192"/>
                  </a:lnTo>
                  <a:cubicBezTo>
                    <a:pt x="21614" y="14171"/>
                    <a:pt x="21584" y="14150"/>
                    <a:pt x="21561" y="14137"/>
                  </a:cubicBezTo>
                  <a:lnTo>
                    <a:pt x="21561" y="14137"/>
                  </a:lnTo>
                  <a:cubicBezTo>
                    <a:pt x="21562" y="14137"/>
                    <a:pt x="21563" y="14136"/>
                    <a:pt x="21563" y="14132"/>
                  </a:cubicBezTo>
                  <a:cubicBezTo>
                    <a:pt x="21575" y="14126"/>
                    <a:pt x="21587" y="14123"/>
                    <a:pt x="21597" y="14123"/>
                  </a:cubicBezTo>
                  <a:close/>
                  <a:moveTo>
                    <a:pt x="19325" y="13894"/>
                  </a:moveTo>
                  <a:cubicBezTo>
                    <a:pt x="19348" y="13966"/>
                    <a:pt x="19384" y="14013"/>
                    <a:pt x="19420" y="14049"/>
                  </a:cubicBezTo>
                  <a:cubicBezTo>
                    <a:pt x="19432" y="14073"/>
                    <a:pt x="19432" y="14097"/>
                    <a:pt x="19444" y="14120"/>
                  </a:cubicBezTo>
                  <a:cubicBezTo>
                    <a:pt x="19452" y="14154"/>
                    <a:pt x="19454" y="14193"/>
                    <a:pt x="19426" y="14193"/>
                  </a:cubicBezTo>
                  <a:cubicBezTo>
                    <a:pt x="19415" y="14193"/>
                    <a:pt x="19397" y="14186"/>
                    <a:pt x="19372" y="14168"/>
                  </a:cubicBezTo>
                  <a:cubicBezTo>
                    <a:pt x="19348" y="14156"/>
                    <a:pt x="19336" y="14120"/>
                    <a:pt x="19325" y="14073"/>
                  </a:cubicBezTo>
                  <a:cubicBezTo>
                    <a:pt x="19325" y="14025"/>
                    <a:pt x="19313" y="13989"/>
                    <a:pt x="19301" y="13930"/>
                  </a:cubicBezTo>
                  <a:cubicBezTo>
                    <a:pt x="19289" y="13930"/>
                    <a:pt x="19289" y="13918"/>
                    <a:pt x="19277" y="13918"/>
                  </a:cubicBezTo>
                  <a:lnTo>
                    <a:pt x="19325" y="13894"/>
                  </a:lnTo>
                  <a:close/>
                  <a:moveTo>
                    <a:pt x="18658" y="13620"/>
                  </a:moveTo>
                  <a:cubicBezTo>
                    <a:pt x="18670" y="13656"/>
                    <a:pt x="18670" y="13680"/>
                    <a:pt x="18682" y="13704"/>
                  </a:cubicBezTo>
                  <a:cubicBezTo>
                    <a:pt x="18610" y="13858"/>
                    <a:pt x="18646" y="14025"/>
                    <a:pt x="18729" y="14204"/>
                  </a:cubicBezTo>
                  <a:cubicBezTo>
                    <a:pt x="18693" y="14144"/>
                    <a:pt x="18658" y="14097"/>
                    <a:pt x="18622" y="14037"/>
                  </a:cubicBezTo>
                  <a:cubicBezTo>
                    <a:pt x="18622" y="14001"/>
                    <a:pt x="18622" y="13966"/>
                    <a:pt x="18622" y="13930"/>
                  </a:cubicBezTo>
                  <a:cubicBezTo>
                    <a:pt x="18634" y="13858"/>
                    <a:pt x="18634" y="13787"/>
                    <a:pt x="18646" y="13716"/>
                  </a:cubicBezTo>
                  <a:cubicBezTo>
                    <a:pt x="18646" y="13680"/>
                    <a:pt x="18658" y="13656"/>
                    <a:pt x="18658" y="13620"/>
                  </a:cubicBezTo>
                  <a:close/>
                  <a:moveTo>
                    <a:pt x="21015" y="14108"/>
                  </a:moveTo>
                  <a:lnTo>
                    <a:pt x="21015" y="14108"/>
                  </a:lnTo>
                  <a:cubicBezTo>
                    <a:pt x="21039" y="14120"/>
                    <a:pt x="21063" y="14144"/>
                    <a:pt x="21099" y="14156"/>
                  </a:cubicBezTo>
                  <a:cubicBezTo>
                    <a:pt x="21087" y="14180"/>
                    <a:pt x="21087" y="14204"/>
                    <a:pt x="21075" y="14204"/>
                  </a:cubicBezTo>
                  <a:cubicBezTo>
                    <a:pt x="21051" y="14204"/>
                    <a:pt x="21027" y="14156"/>
                    <a:pt x="21015" y="14108"/>
                  </a:cubicBezTo>
                  <a:close/>
                  <a:moveTo>
                    <a:pt x="18384" y="14001"/>
                  </a:moveTo>
                  <a:lnTo>
                    <a:pt x="18408" y="14061"/>
                  </a:lnTo>
                  <a:lnTo>
                    <a:pt x="18408" y="14073"/>
                  </a:lnTo>
                  <a:cubicBezTo>
                    <a:pt x="18408" y="14085"/>
                    <a:pt x="18420" y="14085"/>
                    <a:pt x="18420" y="14085"/>
                  </a:cubicBezTo>
                  <a:cubicBezTo>
                    <a:pt x="18432" y="14108"/>
                    <a:pt x="18443" y="14120"/>
                    <a:pt x="18443" y="14132"/>
                  </a:cubicBezTo>
                  <a:lnTo>
                    <a:pt x="18443" y="14216"/>
                  </a:lnTo>
                  <a:cubicBezTo>
                    <a:pt x="18420" y="14180"/>
                    <a:pt x="18408" y="14144"/>
                    <a:pt x="18384" y="14108"/>
                  </a:cubicBezTo>
                  <a:cubicBezTo>
                    <a:pt x="18384" y="14073"/>
                    <a:pt x="18384" y="14037"/>
                    <a:pt x="18384" y="14001"/>
                  </a:cubicBezTo>
                  <a:close/>
                  <a:moveTo>
                    <a:pt x="21230" y="14144"/>
                  </a:moveTo>
                  <a:cubicBezTo>
                    <a:pt x="21218" y="14156"/>
                    <a:pt x="21218" y="14168"/>
                    <a:pt x="21218" y="14180"/>
                  </a:cubicBezTo>
                  <a:cubicBezTo>
                    <a:pt x="21218" y="14180"/>
                    <a:pt x="21218" y="14185"/>
                    <a:pt x="21221" y="14185"/>
                  </a:cubicBezTo>
                  <a:cubicBezTo>
                    <a:pt x="21223" y="14185"/>
                    <a:pt x="21226" y="14184"/>
                    <a:pt x="21230" y="14180"/>
                  </a:cubicBezTo>
                  <a:cubicBezTo>
                    <a:pt x="21241" y="14168"/>
                    <a:pt x="21253" y="14168"/>
                    <a:pt x="21265" y="14168"/>
                  </a:cubicBezTo>
                  <a:cubicBezTo>
                    <a:pt x="21265" y="14192"/>
                    <a:pt x="21253" y="14204"/>
                    <a:pt x="21253" y="14216"/>
                  </a:cubicBezTo>
                  <a:cubicBezTo>
                    <a:pt x="21241" y="14216"/>
                    <a:pt x="21230" y="14216"/>
                    <a:pt x="21218" y="14204"/>
                  </a:cubicBezTo>
                  <a:cubicBezTo>
                    <a:pt x="21206" y="14180"/>
                    <a:pt x="21206" y="14168"/>
                    <a:pt x="21206" y="14144"/>
                  </a:cubicBezTo>
                  <a:close/>
                  <a:moveTo>
                    <a:pt x="21337" y="14168"/>
                  </a:moveTo>
                  <a:cubicBezTo>
                    <a:pt x="21384" y="14180"/>
                    <a:pt x="21432" y="14180"/>
                    <a:pt x="21480" y="14204"/>
                  </a:cubicBezTo>
                  <a:cubicBezTo>
                    <a:pt x="21468" y="14216"/>
                    <a:pt x="21456" y="14239"/>
                    <a:pt x="21432" y="14251"/>
                  </a:cubicBezTo>
                  <a:cubicBezTo>
                    <a:pt x="21408" y="14227"/>
                    <a:pt x="21372" y="14204"/>
                    <a:pt x="21337" y="14180"/>
                  </a:cubicBezTo>
                  <a:lnTo>
                    <a:pt x="21337" y="14168"/>
                  </a:lnTo>
                  <a:close/>
                  <a:moveTo>
                    <a:pt x="19515" y="14156"/>
                  </a:moveTo>
                  <a:cubicBezTo>
                    <a:pt x="19539" y="14180"/>
                    <a:pt x="19563" y="14192"/>
                    <a:pt x="19598" y="14192"/>
                  </a:cubicBezTo>
                  <a:cubicBezTo>
                    <a:pt x="19598" y="14192"/>
                    <a:pt x="19586" y="14204"/>
                    <a:pt x="19586" y="14216"/>
                  </a:cubicBezTo>
                  <a:cubicBezTo>
                    <a:pt x="19580" y="14241"/>
                    <a:pt x="19574" y="14253"/>
                    <a:pt x="19567" y="14253"/>
                  </a:cubicBezTo>
                  <a:cubicBezTo>
                    <a:pt x="19562" y="14253"/>
                    <a:pt x="19556" y="14244"/>
                    <a:pt x="19551" y="14227"/>
                  </a:cubicBezTo>
                  <a:cubicBezTo>
                    <a:pt x="19539" y="14216"/>
                    <a:pt x="19527" y="14204"/>
                    <a:pt x="19515" y="14180"/>
                  </a:cubicBezTo>
                  <a:cubicBezTo>
                    <a:pt x="19515" y="14168"/>
                    <a:pt x="19515" y="14168"/>
                    <a:pt x="19515" y="14156"/>
                  </a:cubicBezTo>
                  <a:close/>
                  <a:moveTo>
                    <a:pt x="21325" y="14204"/>
                  </a:moveTo>
                  <a:cubicBezTo>
                    <a:pt x="21360" y="14227"/>
                    <a:pt x="21396" y="14251"/>
                    <a:pt x="21420" y="14263"/>
                  </a:cubicBezTo>
                  <a:lnTo>
                    <a:pt x="21325" y="14263"/>
                  </a:lnTo>
                  <a:lnTo>
                    <a:pt x="21325" y="14204"/>
                  </a:lnTo>
                  <a:close/>
                  <a:moveTo>
                    <a:pt x="19741" y="14180"/>
                  </a:moveTo>
                  <a:cubicBezTo>
                    <a:pt x="19741" y="14192"/>
                    <a:pt x="19741" y="14204"/>
                    <a:pt x="19729" y="14216"/>
                  </a:cubicBezTo>
                  <a:cubicBezTo>
                    <a:pt x="19736" y="14255"/>
                    <a:pt x="19735" y="14273"/>
                    <a:pt x="19727" y="14273"/>
                  </a:cubicBezTo>
                  <a:cubicBezTo>
                    <a:pt x="19721" y="14273"/>
                    <a:pt x="19710" y="14261"/>
                    <a:pt x="19694" y="14239"/>
                  </a:cubicBezTo>
                  <a:cubicBezTo>
                    <a:pt x="19682" y="14227"/>
                    <a:pt x="19670" y="14216"/>
                    <a:pt x="19658" y="14192"/>
                  </a:cubicBezTo>
                  <a:cubicBezTo>
                    <a:pt x="19682" y="14192"/>
                    <a:pt x="19706" y="14192"/>
                    <a:pt x="19741" y="14180"/>
                  </a:cubicBezTo>
                  <a:close/>
                  <a:moveTo>
                    <a:pt x="21134" y="14108"/>
                  </a:moveTo>
                  <a:cubicBezTo>
                    <a:pt x="21134" y="14120"/>
                    <a:pt x="21146" y="14120"/>
                    <a:pt x="21158" y="14120"/>
                  </a:cubicBezTo>
                  <a:cubicBezTo>
                    <a:pt x="21158" y="14144"/>
                    <a:pt x="21158" y="14168"/>
                    <a:pt x="21170" y="14192"/>
                  </a:cubicBezTo>
                  <a:cubicBezTo>
                    <a:pt x="21158" y="14192"/>
                    <a:pt x="21134" y="14180"/>
                    <a:pt x="21122" y="14180"/>
                  </a:cubicBezTo>
                  <a:cubicBezTo>
                    <a:pt x="21122" y="14180"/>
                    <a:pt x="21122" y="14192"/>
                    <a:pt x="21122" y="14204"/>
                  </a:cubicBezTo>
                  <a:cubicBezTo>
                    <a:pt x="21134" y="14204"/>
                    <a:pt x="21158" y="14216"/>
                    <a:pt x="21170" y="14216"/>
                  </a:cubicBezTo>
                  <a:cubicBezTo>
                    <a:pt x="21170" y="14239"/>
                    <a:pt x="21170" y="14251"/>
                    <a:pt x="21182" y="14275"/>
                  </a:cubicBezTo>
                  <a:cubicBezTo>
                    <a:pt x="21170" y="14263"/>
                    <a:pt x="21158" y="14263"/>
                    <a:pt x="21146" y="14251"/>
                  </a:cubicBezTo>
                  <a:cubicBezTo>
                    <a:pt x="21134" y="14251"/>
                    <a:pt x="21122" y="14239"/>
                    <a:pt x="21110" y="14239"/>
                  </a:cubicBezTo>
                  <a:cubicBezTo>
                    <a:pt x="21110" y="14216"/>
                    <a:pt x="21110" y="14192"/>
                    <a:pt x="21122" y="14168"/>
                  </a:cubicBezTo>
                  <a:cubicBezTo>
                    <a:pt x="21122" y="14180"/>
                    <a:pt x="21122" y="14180"/>
                    <a:pt x="21134" y="14180"/>
                  </a:cubicBezTo>
                  <a:cubicBezTo>
                    <a:pt x="21137" y="14182"/>
                    <a:pt x="21139" y="14183"/>
                    <a:pt x="21141" y="14183"/>
                  </a:cubicBezTo>
                  <a:cubicBezTo>
                    <a:pt x="21150" y="14183"/>
                    <a:pt x="21156" y="14166"/>
                    <a:pt x="21146" y="14156"/>
                  </a:cubicBezTo>
                  <a:cubicBezTo>
                    <a:pt x="21134" y="14156"/>
                    <a:pt x="21134" y="14156"/>
                    <a:pt x="21122" y="14144"/>
                  </a:cubicBezTo>
                  <a:cubicBezTo>
                    <a:pt x="21122" y="14132"/>
                    <a:pt x="21134" y="14120"/>
                    <a:pt x="21134" y="14108"/>
                  </a:cubicBezTo>
                  <a:close/>
                  <a:moveTo>
                    <a:pt x="21218" y="14239"/>
                  </a:moveTo>
                  <a:cubicBezTo>
                    <a:pt x="21230" y="14239"/>
                    <a:pt x="21230" y="14239"/>
                    <a:pt x="21241" y="14251"/>
                  </a:cubicBezTo>
                  <a:cubicBezTo>
                    <a:pt x="21230" y="14251"/>
                    <a:pt x="21230" y="14263"/>
                    <a:pt x="21218" y="14275"/>
                  </a:cubicBezTo>
                  <a:cubicBezTo>
                    <a:pt x="21218" y="14263"/>
                    <a:pt x="21218" y="14251"/>
                    <a:pt x="21218" y="14239"/>
                  </a:cubicBezTo>
                  <a:close/>
                  <a:moveTo>
                    <a:pt x="21539" y="14168"/>
                  </a:moveTo>
                  <a:cubicBezTo>
                    <a:pt x="21563" y="14180"/>
                    <a:pt x="21587" y="14192"/>
                    <a:pt x="21611" y="14204"/>
                  </a:cubicBezTo>
                  <a:cubicBezTo>
                    <a:pt x="21622" y="14216"/>
                    <a:pt x="21646" y="14227"/>
                    <a:pt x="21658" y="14251"/>
                  </a:cubicBezTo>
                  <a:cubicBezTo>
                    <a:pt x="21646" y="14251"/>
                    <a:pt x="21634" y="14263"/>
                    <a:pt x="21622" y="14275"/>
                  </a:cubicBezTo>
                  <a:lnTo>
                    <a:pt x="21611" y="14251"/>
                  </a:lnTo>
                  <a:lnTo>
                    <a:pt x="21587" y="14251"/>
                  </a:lnTo>
                  <a:cubicBezTo>
                    <a:pt x="21575" y="14239"/>
                    <a:pt x="21551" y="14216"/>
                    <a:pt x="21527" y="14204"/>
                  </a:cubicBezTo>
                  <a:lnTo>
                    <a:pt x="21539" y="14168"/>
                  </a:lnTo>
                  <a:close/>
                  <a:moveTo>
                    <a:pt x="21396" y="14287"/>
                  </a:moveTo>
                  <a:cubicBezTo>
                    <a:pt x="21396" y="14287"/>
                    <a:pt x="21384" y="14299"/>
                    <a:pt x="21384" y="14299"/>
                  </a:cubicBezTo>
                  <a:cubicBezTo>
                    <a:pt x="21372" y="14299"/>
                    <a:pt x="21360" y="14287"/>
                    <a:pt x="21360" y="14287"/>
                  </a:cubicBezTo>
                  <a:close/>
                  <a:moveTo>
                    <a:pt x="21277" y="14263"/>
                  </a:moveTo>
                  <a:cubicBezTo>
                    <a:pt x="21277" y="14263"/>
                    <a:pt x="21289" y="14263"/>
                    <a:pt x="21289" y="14275"/>
                  </a:cubicBezTo>
                  <a:cubicBezTo>
                    <a:pt x="21277" y="14275"/>
                    <a:pt x="21277" y="14287"/>
                    <a:pt x="21289" y="14287"/>
                  </a:cubicBezTo>
                  <a:lnTo>
                    <a:pt x="21289" y="14335"/>
                  </a:lnTo>
                  <a:cubicBezTo>
                    <a:pt x="21277" y="14323"/>
                    <a:pt x="21265" y="14323"/>
                    <a:pt x="21253" y="14311"/>
                  </a:cubicBezTo>
                  <a:cubicBezTo>
                    <a:pt x="21265" y="14299"/>
                    <a:pt x="21265" y="14275"/>
                    <a:pt x="21277" y="14263"/>
                  </a:cubicBezTo>
                  <a:close/>
                  <a:moveTo>
                    <a:pt x="21527" y="14227"/>
                  </a:moveTo>
                  <a:cubicBezTo>
                    <a:pt x="21551" y="14239"/>
                    <a:pt x="21575" y="14263"/>
                    <a:pt x="21599" y="14299"/>
                  </a:cubicBezTo>
                  <a:cubicBezTo>
                    <a:pt x="21587" y="14311"/>
                    <a:pt x="21563" y="14323"/>
                    <a:pt x="21551" y="14335"/>
                  </a:cubicBezTo>
                  <a:cubicBezTo>
                    <a:pt x="21539" y="14323"/>
                    <a:pt x="21515" y="14311"/>
                    <a:pt x="21503" y="14299"/>
                  </a:cubicBezTo>
                  <a:cubicBezTo>
                    <a:pt x="21503" y="14275"/>
                    <a:pt x="21515" y="14251"/>
                    <a:pt x="21527" y="14227"/>
                  </a:cubicBezTo>
                  <a:close/>
                  <a:moveTo>
                    <a:pt x="21444" y="14299"/>
                  </a:moveTo>
                  <a:lnTo>
                    <a:pt x="21468" y="14311"/>
                  </a:lnTo>
                  <a:cubicBezTo>
                    <a:pt x="21456" y="14323"/>
                    <a:pt x="21456" y="14347"/>
                    <a:pt x="21456" y="14358"/>
                  </a:cubicBezTo>
                  <a:cubicBezTo>
                    <a:pt x="21444" y="14347"/>
                    <a:pt x="21420" y="14335"/>
                    <a:pt x="21408" y="14323"/>
                  </a:cubicBezTo>
                  <a:cubicBezTo>
                    <a:pt x="21420" y="14311"/>
                    <a:pt x="21432" y="14311"/>
                    <a:pt x="21444" y="14299"/>
                  </a:cubicBezTo>
                  <a:close/>
                  <a:moveTo>
                    <a:pt x="19313" y="13739"/>
                  </a:moveTo>
                  <a:cubicBezTo>
                    <a:pt x="19313" y="13763"/>
                    <a:pt x="19313" y="13775"/>
                    <a:pt x="19313" y="13799"/>
                  </a:cubicBezTo>
                  <a:cubicBezTo>
                    <a:pt x="19182" y="13823"/>
                    <a:pt x="19229" y="14085"/>
                    <a:pt x="19277" y="14156"/>
                  </a:cubicBezTo>
                  <a:cubicBezTo>
                    <a:pt x="19283" y="14162"/>
                    <a:pt x="19289" y="14165"/>
                    <a:pt x="19295" y="14165"/>
                  </a:cubicBezTo>
                  <a:cubicBezTo>
                    <a:pt x="19301" y="14165"/>
                    <a:pt x="19307" y="14162"/>
                    <a:pt x="19313" y="14156"/>
                  </a:cubicBezTo>
                  <a:cubicBezTo>
                    <a:pt x="19344" y="14240"/>
                    <a:pt x="19394" y="14315"/>
                    <a:pt x="19471" y="14315"/>
                  </a:cubicBezTo>
                  <a:cubicBezTo>
                    <a:pt x="19481" y="14315"/>
                    <a:pt x="19492" y="14314"/>
                    <a:pt x="19503" y="14311"/>
                  </a:cubicBezTo>
                  <a:cubicBezTo>
                    <a:pt x="19503" y="14311"/>
                    <a:pt x="19515" y="14299"/>
                    <a:pt x="19515" y="14287"/>
                  </a:cubicBezTo>
                  <a:lnTo>
                    <a:pt x="19515" y="14275"/>
                  </a:lnTo>
                  <a:cubicBezTo>
                    <a:pt x="19539" y="14311"/>
                    <a:pt x="19563" y="14335"/>
                    <a:pt x="19586" y="14347"/>
                  </a:cubicBezTo>
                  <a:cubicBezTo>
                    <a:pt x="19586" y="14358"/>
                    <a:pt x="19598" y="14358"/>
                    <a:pt x="19610" y="14358"/>
                  </a:cubicBezTo>
                  <a:cubicBezTo>
                    <a:pt x="19646" y="14335"/>
                    <a:pt x="19658" y="14311"/>
                    <a:pt x="19670" y="14275"/>
                  </a:cubicBezTo>
                  <a:cubicBezTo>
                    <a:pt x="19682" y="14299"/>
                    <a:pt x="19706" y="14323"/>
                    <a:pt x="19741" y="14347"/>
                  </a:cubicBezTo>
                  <a:cubicBezTo>
                    <a:pt x="19745" y="14350"/>
                    <a:pt x="19748" y="14351"/>
                    <a:pt x="19752" y="14351"/>
                  </a:cubicBezTo>
                  <a:cubicBezTo>
                    <a:pt x="19760" y="14351"/>
                    <a:pt x="19769" y="14343"/>
                    <a:pt x="19777" y="14335"/>
                  </a:cubicBezTo>
                  <a:cubicBezTo>
                    <a:pt x="19777" y="14287"/>
                    <a:pt x="19789" y="14251"/>
                    <a:pt x="19789" y="14216"/>
                  </a:cubicBezTo>
                  <a:cubicBezTo>
                    <a:pt x="19813" y="14251"/>
                    <a:pt x="19848" y="14275"/>
                    <a:pt x="19884" y="14275"/>
                  </a:cubicBezTo>
                  <a:cubicBezTo>
                    <a:pt x="19896" y="14275"/>
                    <a:pt x="19908" y="14263"/>
                    <a:pt x="19908" y="14251"/>
                  </a:cubicBezTo>
                  <a:cubicBezTo>
                    <a:pt x="19920" y="14227"/>
                    <a:pt x="19920" y="14204"/>
                    <a:pt x="19920" y="14180"/>
                  </a:cubicBezTo>
                  <a:cubicBezTo>
                    <a:pt x="19944" y="14192"/>
                    <a:pt x="19979" y="14216"/>
                    <a:pt x="20003" y="14216"/>
                  </a:cubicBezTo>
                  <a:cubicBezTo>
                    <a:pt x="19991" y="14227"/>
                    <a:pt x="19979" y="14239"/>
                    <a:pt x="19967" y="14239"/>
                  </a:cubicBezTo>
                  <a:cubicBezTo>
                    <a:pt x="19866" y="14328"/>
                    <a:pt x="19731" y="14380"/>
                    <a:pt x="19597" y="14380"/>
                  </a:cubicBezTo>
                  <a:cubicBezTo>
                    <a:pt x="19481" y="14380"/>
                    <a:pt x="19366" y="14340"/>
                    <a:pt x="19277" y="14251"/>
                  </a:cubicBezTo>
                  <a:cubicBezTo>
                    <a:pt x="19170" y="14132"/>
                    <a:pt x="19134" y="13966"/>
                    <a:pt x="19217" y="13835"/>
                  </a:cubicBezTo>
                  <a:cubicBezTo>
                    <a:pt x="19241" y="13799"/>
                    <a:pt x="19277" y="13763"/>
                    <a:pt x="19313" y="13739"/>
                  </a:cubicBezTo>
                  <a:close/>
                  <a:moveTo>
                    <a:pt x="21491" y="14335"/>
                  </a:moveTo>
                  <a:cubicBezTo>
                    <a:pt x="21503" y="14347"/>
                    <a:pt x="21503" y="14358"/>
                    <a:pt x="21515" y="14370"/>
                  </a:cubicBezTo>
                  <a:cubicBezTo>
                    <a:pt x="21491" y="14382"/>
                    <a:pt x="21480" y="14382"/>
                    <a:pt x="21480" y="14382"/>
                  </a:cubicBezTo>
                  <a:cubicBezTo>
                    <a:pt x="21480" y="14382"/>
                    <a:pt x="21480" y="14358"/>
                    <a:pt x="21491" y="14335"/>
                  </a:cubicBezTo>
                  <a:close/>
                  <a:moveTo>
                    <a:pt x="21682" y="14299"/>
                  </a:moveTo>
                  <a:lnTo>
                    <a:pt x="21718" y="14382"/>
                  </a:lnTo>
                  <a:cubicBezTo>
                    <a:pt x="21706" y="14358"/>
                    <a:pt x="21694" y="14347"/>
                    <a:pt x="21670" y="14323"/>
                  </a:cubicBezTo>
                  <a:cubicBezTo>
                    <a:pt x="21682" y="14323"/>
                    <a:pt x="21682" y="14311"/>
                    <a:pt x="21682" y="14299"/>
                  </a:cubicBezTo>
                  <a:close/>
                  <a:moveTo>
                    <a:pt x="21622" y="14335"/>
                  </a:moveTo>
                  <a:cubicBezTo>
                    <a:pt x="21622" y="14335"/>
                    <a:pt x="21634" y="14347"/>
                    <a:pt x="21634" y="14358"/>
                  </a:cubicBezTo>
                  <a:cubicBezTo>
                    <a:pt x="21622" y="14370"/>
                    <a:pt x="21611" y="14382"/>
                    <a:pt x="21611" y="14394"/>
                  </a:cubicBezTo>
                  <a:lnTo>
                    <a:pt x="21575" y="14358"/>
                  </a:lnTo>
                  <a:cubicBezTo>
                    <a:pt x="21587" y="14347"/>
                    <a:pt x="21599" y="14335"/>
                    <a:pt x="21622" y="14335"/>
                  </a:cubicBezTo>
                  <a:close/>
                  <a:moveTo>
                    <a:pt x="21658" y="14347"/>
                  </a:moveTo>
                  <a:cubicBezTo>
                    <a:pt x="21682" y="14370"/>
                    <a:pt x="21706" y="14406"/>
                    <a:pt x="21718" y="14430"/>
                  </a:cubicBezTo>
                  <a:lnTo>
                    <a:pt x="21682" y="14442"/>
                  </a:lnTo>
                  <a:lnTo>
                    <a:pt x="21658" y="14442"/>
                  </a:lnTo>
                  <a:cubicBezTo>
                    <a:pt x="21658" y="14442"/>
                    <a:pt x="21646" y="14442"/>
                    <a:pt x="21646" y="14454"/>
                  </a:cubicBezTo>
                  <a:lnTo>
                    <a:pt x="21622" y="14418"/>
                  </a:lnTo>
                  <a:cubicBezTo>
                    <a:pt x="21634" y="14406"/>
                    <a:pt x="21634" y="14394"/>
                    <a:pt x="21646" y="14382"/>
                  </a:cubicBezTo>
                  <a:cubicBezTo>
                    <a:pt x="21646" y="14382"/>
                    <a:pt x="21646" y="14394"/>
                    <a:pt x="21646" y="14394"/>
                  </a:cubicBezTo>
                  <a:cubicBezTo>
                    <a:pt x="21650" y="14398"/>
                    <a:pt x="21653" y="14399"/>
                    <a:pt x="21655" y="14399"/>
                  </a:cubicBezTo>
                  <a:cubicBezTo>
                    <a:pt x="21658" y="14399"/>
                    <a:pt x="21658" y="14394"/>
                    <a:pt x="21658" y="14394"/>
                  </a:cubicBezTo>
                  <a:cubicBezTo>
                    <a:pt x="21658" y="14382"/>
                    <a:pt x="21658" y="14370"/>
                    <a:pt x="21658" y="14358"/>
                  </a:cubicBezTo>
                  <a:cubicBezTo>
                    <a:pt x="21658" y="14358"/>
                    <a:pt x="21658" y="14347"/>
                    <a:pt x="21658" y="14347"/>
                  </a:cubicBezTo>
                  <a:close/>
                  <a:moveTo>
                    <a:pt x="20741" y="14025"/>
                  </a:moveTo>
                  <a:cubicBezTo>
                    <a:pt x="20777" y="14061"/>
                    <a:pt x="20813" y="14097"/>
                    <a:pt x="20849" y="14132"/>
                  </a:cubicBezTo>
                  <a:cubicBezTo>
                    <a:pt x="20860" y="14156"/>
                    <a:pt x="20872" y="14180"/>
                    <a:pt x="20896" y="14216"/>
                  </a:cubicBezTo>
                  <a:cubicBezTo>
                    <a:pt x="20902" y="14222"/>
                    <a:pt x="20908" y="14225"/>
                    <a:pt x="20914" y="14225"/>
                  </a:cubicBezTo>
                  <a:cubicBezTo>
                    <a:pt x="20920" y="14225"/>
                    <a:pt x="20926" y="14222"/>
                    <a:pt x="20932" y="14216"/>
                  </a:cubicBezTo>
                  <a:cubicBezTo>
                    <a:pt x="20968" y="14239"/>
                    <a:pt x="21015" y="14251"/>
                    <a:pt x="21051" y="14275"/>
                  </a:cubicBezTo>
                  <a:cubicBezTo>
                    <a:pt x="21063" y="14275"/>
                    <a:pt x="21063" y="14287"/>
                    <a:pt x="21063" y="14287"/>
                  </a:cubicBezTo>
                  <a:cubicBezTo>
                    <a:pt x="21069" y="14293"/>
                    <a:pt x="21078" y="14296"/>
                    <a:pt x="21085" y="14296"/>
                  </a:cubicBezTo>
                  <a:cubicBezTo>
                    <a:pt x="21093" y="14296"/>
                    <a:pt x="21099" y="14293"/>
                    <a:pt x="21099" y="14287"/>
                  </a:cubicBezTo>
                  <a:cubicBezTo>
                    <a:pt x="21134" y="14299"/>
                    <a:pt x="21158" y="14311"/>
                    <a:pt x="21182" y="14323"/>
                  </a:cubicBezTo>
                  <a:cubicBezTo>
                    <a:pt x="21182" y="14335"/>
                    <a:pt x="21194" y="14347"/>
                    <a:pt x="21194" y="14347"/>
                  </a:cubicBezTo>
                  <a:cubicBezTo>
                    <a:pt x="21194" y="14361"/>
                    <a:pt x="21203" y="14371"/>
                    <a:pt x="21213" y="14371"/>
                  </a:cubicBezTo>
                  <a:cubicBezTo>
                    <a:pt x="21219" y="14371"/>
                    <a:pt x="21225" y="14368"/>
                    <a:pt x="21230" y="14358"/>
                  </a:cubicBezTo>
                  <a:lnTo>
                    <a:pt x="21241" y="14347"/>
                  </a:lnTo>
                  <a:cubicBezTo>
                    <a:pt x="21253" y="14347"/>
                    <a:pt x="21277" y="14358"/>
                    <a:pt x="21289" y="14370"/>
                  </a:cubicBezTo>
                  <a:cubicBezTo>
                    <a:pt x="21289" y="14382"/>
                    <a:pt x="21313" y="14394"/>
                    <a:pt x="21325" y="14394"/>
                  </a:cubicBezTo>
                  <a:lnTo>
                    <a:pt x="21337" y="14382"/>
                  </a:lnTo>
                  <a:cubicBezTo>
                    <a:pt x="21340" y="14386"/>
                    <a:pt x="21343" y="14387"/>
                    <a:pt x="21344" y="14387"/>
                  </a:cubicBezTo>
                  <a:cubicBezTo>
                    <a:pt x="21349" y="14387"/>
                    <a:pt x="21349" y="14379"/>
                    <a:pt x="21349" y="14370"/>
                  </a:cubicBezTo>
                  <a:cubicBezTo>
                    <a:pt x="21360" y="14370"/>
                    <a:pt x="21384" y="14358"/>
                    <a:pt x="21396" y="14347"/>
                  </a:cubicBezTo>
                  <a:cubicBezTo>
                    <a:pt x="21408" y="14358"/>
                    <a:pt x="21432" y="14370"/>
                    <a:pt x="21444" y="14382"/>
                  </a:cubicBezTo>
                  <a:cubicBezTo>
                    <a:pt x="21444" y="14406"/>
                    <a:pt x="21432" y="14430"/>
                    <a:pt x="21432" y="14442"/>
                  </a:cubicBezTo>
                  <a:cubicBezTo>
                    <a:pt x="21423" y="14459"/>
                    <a:pt x="21434" y="14470"/>
                    <a:pt x="21445" y="14470"/>
                  </a:cubicBezTo>
                  <a:cubicBezTo>
                    <a:pt x="21448" y="14470"/>
                    <a:pt x="21453" y="14469"/>
                    <a:pt x="21456" y="14466"/>
                  </a:cubicBezTo>
                  <a:cubicBezTo>
                    <a:pt x="21468" y="14454"/>
                    <a:pt x="21480" y="14442"/>
                    <a:pt x="21491" y="14430"/>
                  </a:cubicBezTo>
                  <a:lnTo>
                    <a:pt x="21503" y="14442"/>
                  </a:lnTo>
                  <a:cubicBezTo>
                    <a:pt x="21507" y="14445"/>
                    <a:pt x="21510" y="14447"/>
                    <a:pt x="21513" y="14447"/>
                  </a:cubicBezTo>
                  <a:cubicBezTo>
                    <a:pt x="21520" y="14447"/>
                    <a:pt x="21524" y="14438"/>
                    <a:pt x="21515" y="14430"/>
                  </a:cubicBezTo>
                  <a:cubicBezTo>
                    <a:pt x="21515" y="14430"/>
                    <a:pt x="21515" y="14430"/>
                    <a:pt x="21503" y="14418"/>
                  </a:cubicBezTo>
                  <a:cubicBezTo>
                    <a:pt x="21515" y="14418"/>
                    <a:pt x="21527" y="14406"/>
                    <a:pt x="21539" y="14394"/>
                  </a:cubicBezTo>
                  <a:cubicBezTo>
                    <a:pt x="21539" y="14406"/>
                    <a:pt x="21539" y="14406"/>
                    <a:pt x="21551" y="14406"/>
                  </a:cubicBezTo>
                  <a:cubicBezTo>
                    <a:pt x="21551" y="14410"/>
                    <a:pt x="21554" y="14411"/>
                    <a:pt x="21557" y="14411"/>
                  </a:cubicBezTo>
                  <a:cubicBezTo>
                    <a:pt x="21563" y="14411"/>
                    <a:pt x="21571" y="14406"/>
                    <a:pt x="21563" y="14406"/>
                  </a:cubicBezTo>
                  <a:cubicBezTo>
                    <a:pt x="21563" y="14394"/>
                    <a:pt x="21551" y="14394"/>
                    <a:pt x="21551" y="14382"/>
                  </a:cubicBezTo>
                  <a:lnTo>
                    <a:pt x="21551" y="14382"/>
                  </a:lnTo>
                  <a:cubicBezTo>
                    <a:pt x="21563" y="14394"/>
                    <a:pt x="21575" y="14406"/>
                    <a:pt x="21587" y="14418"/>
                  </a:cubicBezTo>
                  <a:cubicBezTo>
                    <a:pt x="21563" y="14442"/>
                    <a:pt x="21539" y="14466"/>
                    <a:pt x="21539" y="14478"/>
                  </a:cubicBezTo>
                  <a:cubicBezTo>
                    <a:pt x="21527" y="14489"/>
                    <a:pt x="21527" y="14501"/>
                    <a:pt x="21539" y="14501"/>
                  </a:cubicBezTo>
                  <a:cubicBezTo>
                    <a:pt x="21527" y="14501"/>
                    <a:pt x="21515" y="14513"/>
                    <a:pt x="21515" y="14513"/>
                  </a:cubicBezTo>
                  <a:lnTo>
                    <a:pt x="21503" y="14513"/>
                  </a:lnTo>
                  <a:cubicBezTo>
                    <a:pt x="21468" y="14489"/>
                    <a:pt x="21432" y="14478"/>
                    <a:pt x="21396" y="14454"/>
                  </a:cubicBezTo>
                  <a:cubicBezTo>
                    <a:pt x="21122" y="14358"/>
                    <a:pt x="20884" y="14287"/>
                    <a:pt x="20682" y="14085"/>
                  </a:cubicBezTo>
                  <a:cubicBezTo>
                    <a:pt x="20694" y="14073"/>
                    <a:pt x="20694" y="14073"/>
                    <a:pt x="20706" y="14061"/>
                  </a:cubicBezTo>
                  <a:cubicBezTo>
                    <a:pt x="20741" y="14108"/>
                    <a:pt x="20789" y="14144"/>
                    <a:pt x="20837" y="14180"/>
                  </a:cubicBezTo>
                  <a:cubicBezTo>
                    <a:pt x="20837" y="14180"/>
                    <a:pt x="20849" y="14168"/>
                    <a:pt x="20837" y="14168"/>
                  </a:cubicBezTo>
                  <a:cubicBezTo>
                    <a:pt x="20813" y="14144"/>
                    <a:pt x="20777" y="14108"/>
                    <a:pt x="20753" y="14085"/>
                  </a:cubicBezTo>
                  <a:lnTo>
                    <a:pt x="20718" y="14037"/>
                  </a:lnTo>
                  <a:cubicBezTo>
                    <a:pt x="20729" y="14037"/>
                    <a:pt x="20729" y="14037"/>
                    <a:pt x="20741" y="14025"/>
                  </a:cubicBezTo>
                  <a:close/>
                  <a:moveTo>
                    <a:pt x="21646" y="14085"/>
                  </a:moveTo>
                  <a:cubicBezTo>
                    <a:pt x="21694" y="14097"/>
                    <a:pt x="21741" y="14108"/>
                    <a:pt x="21777" y="14156"/>
                  </a:cubicBezTo>
                  <a:cubicBezTo>
                    <a:pt x="21813" y="14192"/>
                    <a:pt x="21837" y="14239"/>
                    <a:pt x="21861" y="14287"/>
                  </a:cubicBezTo>
                  <a:cubicBezTo>
                    <a:pt x="21884" y="14358"/>
                    <a:pt x="21908" y="14430"/>
                    <a:pt x="21920" y="14513"/>
                  </a:cubicBezTo>
                  <a:cubicBezTo>
                    <a:pt x="21896" y="14501"/>
                    <a:pt x="21884" y="14489"/>
                    <a:pt x="21861" y="14478"/>
                  </a:cubicBezTo>
                  <a:cubicBezTo>
                    <a:pt x="21861" y="14454"/>
                    <a:pt x="21849" y="14442"/>
                    <a:pt x="21849" y="14430"/>
                  </a:cubicBezTo>
                  <a:cubicBezTo>
                    <a:pt x="21849" y="14418"/>
                    <a:pt x="21849" y="14394"/>
                    <a:pt x="21825" y="14394"/>
                  </a:cubicBezTo>
                  <a:cubicBezTo>
                    <a:pt x="21801" y="14347"/>
                    <a:pt x="21765" y="14299"/>
                    <a:pt x="21730" y="14263"/>
                  </a:cubicBezTo>
                  <a:cubicBezTo>
                    <a:pt x="21730" y="14260"/>
                    <a:pt x="21729" y="14258"/>
                    <a:pt x="21727" y="14258"/>
                  </a:cubicBezTo>
                  <a:cubicBezTo>
                    <a:pt x="21724" y="14258"/>
                    <a:pt x="21718" y="14267"/>
                    <a:pt x="21718" y="14275"/>
                  </a:cubicBezTo>
                  <a:cubicBezTo>
                    <a:pt x="21730" y="14287"/>
                    <a:pt x="21741" y="14299"/>
                    <a:pt x="21753" y="14323"/>
                  </a:cubicBezTo>
                  <a:lnTo>
                    <a:pt x="21741" y="14323"/>
                  </a:lnTo>
                  <a:cubicBezTo>
                    <a:pt x="21730" y="14299"/>
                    <a:pt x="21718" y="14275"/>
                    <a:pt x="21694" y="14251"/>
                  </a:cubicBezTo>
                  <a:cubicBezTo>
                    <a:pt x="21694" y="14251"/>
                    <a:pt x="21694" y="14239"/>
                    <a:pt x="21682" y="14239"/>
                  </a:cubicBezTo>
                  <a:cubicBezTo>
                    <a:pt x="21670" y="14204"/>
                    <a:pt x="21658" y="14168"/>
                    <a:pt x="21646" y="14144"/>
                  </a:cubicBezTo>
                  <a:lnTo>
                    <a:pt x="21646" y="14144"/>
                  </a:lnTo>
                  <a:cubicBezTo>
                    <a:pt x="21682" y="14156"/>
                    <a:pt x="21718" y="14192"/>
                    <a:pt x="21741" y="14216"/>
                  </a:cubicBezTo>
                  <a:cubicBezTo>
                    <a:pt x="21789" y="14263"/>
                    <a:pt x="21825" y="14323"/>
                    <a:pt x="21849" y="14382"/>
                  </a:cubicBezTo>
                  <a:cubicBezTo>
                    <a:pt x="21855" y="14388"/>
                    <a:pt x="21861" y="14391"/>
                    <a:pt x="21865" y="14391"/>
                  </a:cubicBezTo>
                  <a:cubicBezTo>
                    <a:pt x="21869" y="14391"/>
                    <a:pt x="21872" y="14388"/>
                    <a:pt x="21872" y="14382"/>
                  </a:cubicBezTo>
                  <a:cubicBezTo>
                    <a:pt x="21849" y="14287"/>
                    <a:pt x="21789" y="14204"/>
                    <a:pt x="21718" y="14144"/>
                  </a:cubicBezTo>
                  <a:cubicBezTo>
                    <a:pt x="21694" y="14132"/>
                    <a:pt x="21658" y="14108"/>
                    <a:pt x="21622" y="14097"/>
                  </a:cubicBezTo>
                  <a:cubicBezTo>
                    <a:pt x="21634" y="14097"/>
                    <a:pt x="21646" y="14085"/>
                    <a:pt x="21646" y="14085"/>
                  </a:cubicBezTo>
                  <a:close/>
                  <a:moveTo>
                    <a:pt x="18622" y="14156"/>
                  </a:moveTo>
                  <a:lnTo>
                    <a:pt x="18813" y="14549"/>
                  </a:lnTo>
                  <a:cubicBezTo>
                    <a:pt x="18741" y="14454"/>
                    <a:pt x="18682" y="14347"/>
                    <a:pt x="18622" y="14251"/>
                  </a:cubicBezTo>
                  <a:cubicBezTo>
                    <a:pt x="18622" y="14227"/>
                    <a:pt x="18622" y="14192"/>
                    <a:pt x="18622" y="14156"/>
                  </a:cubicBezTo>
                  <a:close/>
                  <a:moveTo>
                    <a:pt x="21634" y="14501"/>
                  </a:moveTo>
                  <a:cubicBezTo>
                    <a:pt x="21646" y="14513"/>
                    <a:pt x="21646" y="14537"/>
                    <a:pt x="21658" y="14549"/>
                  </a:cubicBezTo>
                  <a:cubicBezTo>
                    <a:pt x="21634" y="14549"/>
                    <a:pt x="21622" y="14537"/>
                    <a:pt x="21611" y="14537"/>
                  </a:cubicBezTo>
                  <a:cubicBezTo>
                    <a:pt x="21575" y="14501"/>
                    <a:pt x="21587" y="14513"/>
                    <a:pt x="21634" y="14501"/>
                  </a:cubicBezTo>
                  <a:close/>
                  <a:moveTo>
                    <a:pt x="21730" y="14466"/>
                  </a:moveTo>
                  <a:cubicBezTo>
                    <a:pt x="21753" y="14501"/>
                    <a:pt x="21765" y="14525"/>
                    <a:pt x="21765" y="14561"/>
                  </a:cubicBezTo>
                  <a:lnTo>
                    <a:pt x="21718" y="14561"/>
                  </a:lnTo>
                  <a:cubicBezTo>
                    <a:pt x="21706" y="14537"/>
                    <a:pt x="21694" y="14501"/>
                    <a:pt x="21682" y="14478"/>
                  </a:cubicBezTo>
                  <a:cubicBezTo>
                    <a:pt x="21694" y="14478"/>
                    <a:pt x="21718" y="14466"/>
                    <a:pt x="21730" y="14466"/>
                  </a:cubicBezTo>
                  <a:close/>
                  <a:moveTo>
                    <a:pt x="21801" y="14466"/>
                  </a:moveTo>
                  <a:cubicBezTo>
                    <a:pt x="21813" y="14478"/>
                    <a:pt x="21825" y="14478"/>
                    <a:pt x="21837" y="14478"/>
                  </a:cubicBezTo>
                  <a:cubicBezTo>
                    <a:pt x="21849" y="14501"/>
                    <a:pt x="21861" y="14525"/>
                    <a:pt x="21861" y="14549"/>
                  </a:cubicBezTo>
                  <a:cubicBezTo>
                    <a:pt x="21849" y="14549"/>
                    <a:pt x="21825" y="14549"/>
                    <a:pt x="21813" y="14561"/>
                  </a:cubicBezTo>
                  <a:cubicBezTo>
                    <a:pt x="21801" y="14537"/>
                    <a:pt x="21801" y="14525"/>
                    <a:pt x="21789" y="14513"/>
                  </a:cubicBezTo>
                  <a:cubicBezTo>
                    <a:pt x="21789" y="14513"/>
                    <a:pt x="21801" y="14501"/>
                    <a:pt x="21801" y="14501"/>
                  </a:cubicBezTo>
                  <a:cubicBezTo>
                    <a:pt x="21801" y="14489"/>
                    <a:pt x="21801" y="14478"/>
                    <a:pt x="21801" y="14466"/>
                  </a:cubicBezTo>
                  <a:close/>
                  <a:moveTo>
                    <a:pt x="21777" y="14573"/>
                  </a:moveTo>
                  <a:cubicBezTo>
                    <a:pt x="21777" y="14585"/>
                    <a:pt x="21777" y="14608"/>
                    <a:pt x="21777" y="14620"/>
                  </a:cubicBezTo>
                  <a:lnTo>
                    <a:pt x="21741" y="14620"/>
                  </a:lnTo>
                  <a:cubicBezTo>
                    <a:pt x="21741" y="14608"/>
                    <a:pt x="21730" y="14585"/>
                    <a:pt x="21730" y="14573"/>
                  </a:cubicBezTo>
                  <a:close/>
                  <a:moveTo>
                    <a:pt x="21872" y="14573"/>
                  </a:moveTo>
                  <a:cubicBezTo>
                    <a:pt x="21872" y="14585"/>
                    <a:pt x="21884" y="14608"/>
                    <a:pt x="21884" y="14620"/>
                  </a:cubicBezTo>
                  <a:lnTo>
                    <a:pt x="21861" y="14608"/>
                  </a:lnTo>
                  <a:cubicBezTo>
                    <a:pt x="21861" y="14605"/>
                    <a:pt x="21860" y="14604"/>
                    <a:pt x="21858" y="14604"/>
                  </a:cubicBezTo>
                  <a:cubicBezTo>
                    <a:pt x="21855" y="14604"/>
                    <a:pt x="21849" y="14612"/>
                    <a:pt x="21849" y="14620"/>
                  </a:cubicBezTo>
                  <a:lnTo>
                    <a:pt x="21825" y="14620"/>
                  </a:lnTo>
                  <a:cubicBezTo>
                    <a:pt x="21825" y="14608"/>
                    <a:pt x="21813" y="14597"/>
                    <a:pt x="21813" y="14573"/>
                  </a:cubicBezTo>
                  <a:close/>
                  <a:moveTo>
                    <a:pt x="18491" y="14227"/>
                  </a:moveTo>
                  <a:cubicBezTo>
                    <a:pt x="18515" y="14275"/>
                    <a:pt x="18539" y="14323"/>
                    <a:pt x="18563" y="14358"/>
                  </a:cubicBezTo>
                  <a:cubicBezTo>
                    <a:pt x="18563" y="14370"/>
                    <a:pt x="18563" y="14382"/>
                    <a:pt x="18574" y="14382"/>
                  </a:cubicBezTo>
                  <a:cubicBezTo>
                    <a:pt x="18622" y="14466"/>
                    <a:pt x="18658" y="14549"/>
                    <a:pt x="18705" y="14632"/>
                  </a:cubicBezTo>
                  <a:cubicBezTo>
                    <a:pt x="18634" y="14513"/>
                    <a:pt x="18563" y="14394"/>
                    <a:pt x="18491" y="14287"/>
                  </a:cubicBezTo>
                  <a:cubicBezTo>
                    <a:pt x="18491" y="14275"/>
                    <a:pt x="18491" y="14275"/>
                    <a:pt x="18491" y="14263"/>
                  </a:cubicBezTo>
                  <a:cubicBezTo>
                    <a:pt x="18491" y="14251"/>
                    <a:pt x="18491" y="14239"/>
                    <a:pt x="18491" y="14227"/>
                  </a:cubicBezTo>
                  <a:close/>
                  <a:moveTo>
                    <a:pt x="21932" y="14573"/>
                  </a:moveTo>
                  <a:cubicBezTo>
                    <a:pt x="21944" y="14608"/>
                    <a:pt x="21944" y="14644"/>
                    <a:pt x="21956" y="14680"/>
                  </a:cubicBezTo>
                  <a:cubicBezTo>
                    <a:pt x="21944" y="14668"/>
                    <a:pt x="21932" y="14656"/>
                    <a:pt x="21920" y="14656"/>
                  </a:cubicBezTo>
                  <a:lnTo>
                    <a:pt x="21920" y="14644"/>
                  </a:lnTo>
                  <a:cubicBezTo>
                    <a:pt x="21920" y="14620"/>
                    <a:pt x="21908" y="14597"/>
                    <a:pt x="21896" y="14573"/>
                  </a:cubicBezTo>
                  <a:close/>
                  <a:moveTo>
                    <a:pt x="20896" y="14728"/>
                  </a:moveTo>
                  <a:cubicBezTo>
                    <a:pt x="20872" y="14739"/>
                    <a:pt x="20860" y="14751"/>
                    <a:pt x="20849" y="14763"/>
                  </a:cubicBezTo>
                  <a:cubicBezTo>
                    <a:pt x="20849" y="14751"/>
                    <a:pt x="20849" y="14739"/>
                    <a:pt x="20860" y="14728"/>
                  </a:cubicBezTo>
                  <a:close/>
                  <a:moveTo>
                    <a:pt x="21789" y="14656"/>
                  </a:moveTo>
                  <a:cubicBezTo>
                    <a:pt x="21789" y="14692"/>
                    <a:pt x="21801" y="14728"/>
                    <a:pt x="21801" y="14763"/>
                  </a:cubicBezTo>
                  <a:cubicBezTo>
                    <a:pt x="21789" y="14763"/>
                    <a:pt x="21789" y="14751"/>
                    <a:pt x="21777" y="14739"/>
                  </a:cubicBezTo>
                  <a:cubicBezTo>
                    <a:pt x="21777" y="14728"/>
                    <a:pt x="21777" y="14704"/>
                    <a:pt x="21765" y="14692"/>
                  </a:cubicBezTo>
                  <a:cubicBezTo>
                    <a:pt x="21765" y="14668"/>
                    <a:pt x="21777" y="14668"/>
                    <a:pt x="21789" y="14656"/>
                  </a:cubicBezTo>
                  <a:close/>
                  <a:moveTo>
                    <a:pt x="18312" y="14120"/>
                  </a:moveTo>
                  <a:cubicBezTo>
                    <a:pt x="18408" y="14335"/>
                    <a:pt x="18503" y="14549"/>
                    <a:pt x="18586" y="14763"/>
                  </a:cubicBezTo>
                  <a:lnTo>
                    <a:pt x="18586" y="14799"/>
                  </a:lnTo>
                  <a:cubicBezTo>
                    <a:pt x="18539" y="14704"/>
                    <a:pt x="18479" y="14608"/>
                    <a:pt x="18432" y="14513"/>
                  </a:cubicBezTo>
                  <a:cubicBezTo>
                    <a:pt x="18420" y="14501"/>
                    <a:pt x="18408" y="14501"/>
                    <a:pt x="18396" y="14501"/>
                  </a:cubicBezTo>
                  <a:cubicBezTo>
                    <a:pt x="18372" y="14442"/>
                    <a:pt x="18348" y="14382"/>
                    <a:pt x="18324" y="14323"/>
                  </a:cubicBezTo>
                  <a:cubicBezTo>
                    <a:pt x="18312" y="14275"/>
                    <a:pt x="18301" y="14239"/>
                    <a:pt x="18289" y="14192"/>
                  </a:cubicBezTo>
                  <a:cubicBezTo>
                    <a:pt x="18301" y="14192"/>
                    <a:pt x="18312" y="14192"/>
                    <a:pt x="18312" y="14168"/>
                  </a:cubicBezTo>
                  <a:lnTo>
                    <a:pt x="18312" y="14120"/>
                  </a:lnTo>
                  <a:close/>
                  <a:moveTo>
                    <a:pt x="18824" y="14430"/>
                  </a:moveTo>
                  <a:cubicBezTo>
                    <a:pt x="18884" y="14513"/>
                    <a:pt x="18944" y="14597"/>
                    <a:pt x="19003" y="14668"/>
                  </a:cubicBezTo>
                  <a:cubicBezTo>
                    <a:pt x="19003" y="14716"/>
                    <a:pt x="19015" y="14751"/>
                    <a:pt x="19015" y="14799"/>
                  </a:cubicBezTo>
                  <a:cubicBezTo>
                    <a:pt x="19003" y="14787"/>
                    <a:pt x="18991" y="14775"/>
                    <a:pt x="18979" y="14763"/>
                  </a:cubicBezTo>
                  <a:lnTo>
                    <a:pt x="18896" y="14585"/>
                  </a:lnTo>
                  <a:cubicBezTo>
                    <a:pt x="18884" y="14561"/>
                    <a:pt x="18872" y="14525"/>
                    <a:pt x="18860" y="14489"/>
                  </a:cubicBezTo>
                  <a:cubicBezTo>
                    <a:pt x="18860" y="14483"/>
                    <a:pt x="18857" y="14481"/>
                    <a:pt x="18853" y="14481"/>
                  </a:cubicBezTo>
                  <a:cubicBezTo>
                    <a:pt x="18848" y="14481"/>
                    <a:pt x="18842" y="14483"/>
                    <a:pt x="18836" y="14489"/>
                  </a:cubicBezTo>
                  <a:lnTo>
                    <a:pt x="18813" y="14430"/>
                  </a:lnTo>
                  <a:close/>
                  <a:moveTo>
                    <a:pt x="21962" y="14790"/>
                  </a:moveTo>
                  <a:cubicBezTo>
                    <a:pt x="21959" y="14790"/>
                    <a:pt x="21956" y="14793"/>
                    <a:pt x="21956" y="14799"/>
                  </a:cubicBezTo>
                  <a:lnTo>
                    <a:pt x="21968" y="14799"/>
                  </a:lnTo>
                  <a:cubicBezTo>
                    <a:pt x="21968" y="14793"/>
                    <a:pt x="21965" y="14790"/>
                    <a:pt x="21962" y="14790"/>
                  </a:cubicBezTo>
                  <a:close/>
                  <a:moveTo>
                    <a:pt x="19396" y="14763"/>
                  </a:moveTo>
                  <a:cubicBezTo>
                    <a:pt x="19408" y="14763"/>
                    <a:pt x="19408" y="14775"/>
                    <a:pt x="19420" y="14775"/>
                  </a:cubicBezTo>
                  <a:lnTo>
                    <a:pt x="19432" y="14775"/>
                  </a:lnTo>
                  <a:cubicBezTo>
                    <a:pt x="19441" y="14794"/>
                    <a:pt x="19443" y="14802"/>
                    <a:pt x="19440" y="14802"/>
                  </a:cubicBezTo>
                  <a:cubicBezTo>
                    <a:pt x="19435" y="14802"/>
                    <a:pt x="19417" y="14785"/>
                    <a:pt x="19396" y="14763"/>
                  </a:cubicBezTo>
                  <a:close/>
                  <a:moveTo>
                    <a:pt x="5156" y="13275"/>
                  </a:moveTo>
                  <a:cubicBezTo>
                    <a:pt x="5144" y="13644"/>
                    <a:pt x="5120" y="14013"/>
                    <a:pt x="5108" y="14382"/>
                  </a:cubicBezTo>
                  <a:cubicBezTo>
                    <a:pt x="4887" y="14595"/>
                    <a:pt x="4621" y="14803"/>
                    <a:pt x="4368" y="14803"/>
                  </a:cubicBezTo>
                  <a:cubicBezTo>
                    <a:pt x="4253" y="14803"/>
                    <a:pt x="4141" y="14760"/>
                    <a:pt x="4037" y="14656"/>
                  </a:cubicBezTo>
                  <a:cubicBezTo>
                    <a:pt x="3775" y="14394"/>
                    <a:pt x="4156" y="14061"/>
                    <a:pt x="4335" y="13858"/>
                  </a:cubicBezTo>
                  <a:cubicBezTo>
                    <a:pt x="4525" y="13668"/>
                    <a:pt x="4727" y="13489"/>
                    <a:pt x="4930" y="13323"/>
                  </a:cubicBezTo>
                  <a:cubicBezTo>
                    <a:pt x="4977" y="13311"/>
                    <a:pt x="5025" y="13311"/>
                    <a:pt x="5073" y="13299"/>
                  </a:cubicBezTo>
                  <a:cubicBezTo>
                    <a:pt x="5097" y="13287"/>
                    <a:pt x="5132" y="13287"/>
                    <a:pt x="5156" y="13275"/>
                  </a:cubicBezTo>
                  <a:close/>
                  <a:moveTo>
                    <a:pt x="21122" y="14656"/>
                  </a:moveTo>
                  <a:lnTo>
                    <a:pt x="21122" y="14656"/>
                  </a:lnTo>
                  <a:cubicBezTo>
                    <a:pt x="21182" y="14692"/>
                    <a:pt x="21218" y="14739"/>
                    <a:pt x="21230" y="14811"/>
                  </a:cubicBezTo>
                  <a:cubicBezTo>
                    <a:pt x="21218" y="14787"/>
                    <a:pt x="21194" y="14775"/>
                    <a:pt x="21182" y="14763"/>
                  </a:cubicBezTo>
                  <a:cubicBezTo>
                    <a:pt x="21170" y="14763"/>
                    <a:pt x="21158" y="14751"/>
                    <a:pt x="21146" y="14739"/>
                  </a:cubicBezTo>
                  <a:cubicBezTo>
                    <a:pt x="21158" y="14728"/>
                    <a:pt x="21158" y="14728"/>
                    <a:pt x="21158" y="14716"/>
                  </a:cubicBezTo>
                  <a:cubicBezTo>
                    <a:pt x="21146" y="14692"/>
                    <a:pt x="21134" y="14668"/>
                    <a:pt x="21122" y="14656"/>
                  </a:cubicBezTo>
                  <a:close/>
                  <a:moveTo>
                    <a:pt x="19646" y="14787"/>
                  </a:moveTo>
                  <a:cubicBezTo>
                    <a:pt x="19640" y="14809"/>
                    <a:pt x="19627" y="14818"/>
                    <a:pt x="19611" y="14818"/>
                  </a:cubicBezTo>
                  <a:cubicBezTo>
                    <a:pt x="19592" y="14818"/>
                    <a:pt x="19570" y="14806"/>
                    <a:pt x="19551" y="14787"/>
                  </a:cubicBezTo>
                  <a:close/>
                  <a:moveTo>
                    <a:pt x="21551" y="14549"/>
                  </a:moveTo>
                  <a:lnTo>
                    <a:pt x="21551" y="14549"/>
                  </a:lnTo>
                  <a:cubicBezTo>
                    <a:pt x="21587" y="14561"/>
                    <a:pt x="21622" y="14561"/>
                    <a:pt x="21670" y="14573"/>
                  </a:cubicBezTo>
                  <a:cubicBezTo>
                    <a:pt x="21670" y="14585"/>
                    <a:pt x="21682" y="14608"/>
                    <a:pt x="21682" y="14620"/>
                  </a:cubicBezTo>
                  <a:cubicBezTo>
                    <a:pt x="21682" y="14632"/>
                    <a:pt x="21670" y="14644"/>
                    <a:pt x="21682" y="14644"/>
                  </a:cubicBezTo>
                  <a:cubicBezTo>
                    <a:pt x="21682" y="14656"/>
                    <a:pt x="21694" y="14668"/>
                    <a:pt x="21694" y="14680"/>
                  </a:cubicBezTo>
                  <a:cubicBezTo>
                    <a:pt x="21696" y="14685"/>
                    <a:pt x="21698" y="14691"/>
                    <a:pt x="21700" y="14696"/>
                  </a:cubicBezTo>
                  <a:lnTo>
                    <a:pt x="21700" y="14696"/>
                  </a:lnTo>
                  <a:cubicBezTo>
                    <a:pt x="21698" y="14695"/>
                    <a:pt x="21696" y="14695"/>
                    <a:pt x="21694" y="14695"/>
                  </a:cubicBezTo>
                  <a:cubicBezTo>
                    <a:pt x="21688" y="14695"/>
                    <a:pt x="21682" y="14698"/>
                    <a:pt x="21682" y="14704"/>
                  </a:cubicBezTo>
                  <a:cubicBezTo>
                    <a:pt x="21694" y="14739"/>
                    <a:pt x="21694" y="14775"/>
                    <a:pt x="21682" y="14823"/>
                  </a:cubicBezTo>
                  <a:cubicBezTo>
                    <a:pt x="21682" y="14716"/>
                    <a:pt x="21634" y="14620"/>
                    <a:pt x="21551" y="14549"/>
                  </a:cubicBezTo>
                  <a:close/>
                  <a:moveTo>
                    <a:pt x="19908" y="14775"/>
                  </a:moveTo>
                  <a:cubicBezTo>
                    <a:pt x="19944" y="14775"/>
                    <a:pt x="19979" y="14787"/>
                    <a:pt x="20015" y="14799"/>
                  </a:cubicBezTo>
                  <a:cubicBezTo>
                    <a:pt x="20002" y="14821"/>
                    <a:pt x="19988" y="14830"/>
                    <a:pt x="19975" y="14830"/>
                  </a:cubicBezTo>
                  <a:cubicBezTo>
                    <a:pt x="19953" y="14830"/>
                    <a:pt x="19930" y="14805"/>
                    <a:pt x="19908" y="14775"/>
                  </a:cubicBezTo>
                  <a:close/>
                  <a:moveTo>
                    <a:pt x="18610" y="14347"/>
                  </a:moveTo>
                  <a:cubicBezTo>
                    <a:pt x="18682" y="14454"/>
                    <a:pt x="18765" y="14561"/>
                    <a:pt x="18836" y="14680"/>
                  </a:cubicBezTo>
                  <a:cubicBezTo>
                    <a:pt x="18848" y="14739"/>
                    <a:pt x="18848" y="14787"/>
                    <a:pt x="18860" y="14847"/>
                  </a:cubicBezTo>
                  <a:cubicBezTo>
                    <a:pt x="18777" y="14680"/>
                    <a:pt x="18693" y="14513"/>
                    <a:pt x="18610" y="14358"/>
                  </a:cubicBezTo>
                  <a:lnTo>
                    <a:pt x="18610" y="14347"/>
                  </a:lnTo>
                  <a:close/>
                  <a:moveTo>
                    <a:pt x="20825" y="14739"/>
                  </a:moveTo>
                  <a:cubicBezTo>
                    <a:pt x="20825" y="14739"/>
                    <a:pt x="20825" y="14745"/>
                    <a:pt x="20825" y="14751"/>
                  </a:cubicBezTo>
                  <a:cubicBezTo>
                    <a:pt x="20813" y="14775"/>
                    <a:pt x="20813" y="14799"/>
                    <a:pt x="20813" y="14823"/>
                  </a:cubicBezTo>
                  <a:cubicBezTo>
                    <a:pt x="20801" y="14823"/>
                    <a:pt x="20801" y="14835"/>
                    <a:pt x="20789" y="14847"/>
                  </a:cubicBezTo>
                  <a:lnTo>
                    <a:pt x="20789" y="14835"/>
                  </a:lnTo>
                  <a:cubicBezTo>
                    <a:pt x="20801" y="14799"/>
                    <a:pt x="20801" y="14775"/>
                    <a:pt x="20813" y="14739"/>
                  </a:cubicBezTo>
                  <a:close/>
                  <a:moveTo>
                    <a:pt x="19086" y="14632"/>
                  </a:moveTo>
                  <a:lnTo>
                    <a:pt x="19086" y="14632"/>
                  </a:lnTo>
                  <a:cubicBezTo>
                    <a:pt x="19134" y="14668"/>
                    <a:pt x="19182" y="14692"/>
                    <a:pt x="19241" y="14716"/>
                  </a:cubicBezTo>
                  <a:cubicBezTo>
                    <a:pt x="19253" y="14728"/>
                    <a:pt x="19253" y="14739"/>
                    <a:pt x="19265" y="14739"/>
                  </a:cubicBezTo>
                  <a:cubicBezTo>
                    <a:pt x="19277" y="14799"/>
                    <a:pt x="19277" y="14859"/>
                    <a:pt x="19265" y="14870"/>
                  </a:cubicBezTo>
                  <a:cubicBezTo>
                    <a:pt x="19253" y="14870"/>
                    <a:pt x="19241" y="14859"/>
                    <a:pt x="19229" y="14847"/>
                  </a:cubicBezTo>
                  <a:cubicBezTo>
                    <a:pt x="19229" y="14835"/>
                    <a:pt x="19217" y="14811"/>
                    <a:pt x="19217" y="14799"/>
                  </a:cubicBezTo>
                  <a:cubicBezTo>
                    <a:pt x="19205" y="14787"/>
                    <a:pt x="19194" y="14787"/>
                    <a:pt x="19182" y="14787"/>
                  </a:cubicBezTo>
                  <a:cubicBezTo>
                    <a:pt x="19158" y="14751"/>
                    <a:pt x="19134" y="14716"/>
                    <a:pt x="19134" y="14704"/>
                  </a:cubicBezTo>
                  <a:cubicBezTo>
                    <a:pt x="19122" y="14704"/>
                    <a:pt x="19122" y="14692"/>
                    <a:pt x="19122" y="14692"/>
                  </a:cubicBezTo>
                  <a:cubicBezTo>
                    <a:pt x="19110" y="14668"/>
                    <a:pt x="19098" y="14656"/>
                    <a:pt x="19086" y="14632"/>
                  </a:cubicBezTo>
                  <a:close/>
                  <a:moveTo>
                    <a:pt x="21706" y="14712"/>
                  </a:moveTo>
                  <a:cubicBezTo>
                    <a:pt x="21722" y="14761"/>
                    <a:pt x="21732" y="14810"/>
                    <a:pt x="21741" y="14859"/>
                  </a:cubicBezTo>
                  <a:cubicBezTo>
                    <a:pt x="21741" y="14864"/>
                    <a:pt x="21744" y="14867"/>
                    <a:pt x="21747" y="14867"/>
                  </a:cubicBezTo>
                  <a:cubicBezTo>
                    <a:pt x="21750" y="14867"/>
                    <a:pt x="21753" y="14864"/>
                    <a:pt x="21753" y="14859"/>
                  </a:cubicBezTo>
                  <a:cubicBezTo>
                    <a:pt x="21765" y="14823"/>
                    <a:pt x="21753" y="14787"/>
                    <a:pt x="21753" y="14751"/>
                  </a:cubicBezTo>
                  <a:lnTo>
                    <a:pt x="21753" y="14751"/>
                  </a:lnTo>
                  <a:cubicBezTo>
                    <a:pt x="21765" y="14787"/>
                    <a:pt x="21765" y="14835"/>
                    <a:pt x="21765" y="14870"/>
                  </a:cubicBezTo>
                  <a:cubicBezTo>
                    <a:pt x="21741" y="14870"/>
                    <a:pt x="21730" y="14859"/>
                    <a:pt x="21718" y="14859"/>
                  </a:cubicBezTo>
                  <a:cubicBezTo>
                    <a:pt x="21706" y="14847"/>
                    <a:pt x="21706" y="14847"/>
                    <a:pt x="21706" y="14847"/>
                  </a:cubicBezTo>
                  <a:cubicBezTo>
                    <a:pt x="21706" y="14802"/>
                    <a:pt x="21706" y="14757"/>
                    <a:pt x="21706" y="14712"/>
                  </a:cubicBezTo>
                  <a:close/>
                  <a:moveTo>
                    <a:pt x="21837" y="14656"/>
                  </a:moveTo>
                  <a:cubicBezTo>
                    <a:pt x="21849" y="14668"/>
                    <a:pt x="21872" y="14680"/>
                    <a:pt x="21896" y="14692"/>
                  </a:cubicBezTo>
                  <a:cubicBezTo>
                    <a:pt x="21896" y="14704"/>
                    <a:pt x="21896" y="14716"/>
                    <a:pt x="21908" y="14728"/>
                  </a:cubicBezTo>
                  <a:cubicBezTo>
                    <a:pt x="21908" y="14763"/>
                    <a:pt x="21896" y="14811"/>
                    <a:pt x="21896" y="14847"/>
                  </a:cubicBezTo>
                  <a:lnTo>
                    <a:pt x="21884" y="14870"/>
                  </a:lnTo>
                  <a:cubicBezTo>
                    <a:pt x="21872" y="14859"/>
                    <a:pt x="21861" y="14835"/>
                    <a:pt x="21837" y="14811"/>
                  </a:cubicBezTo>
                  <a:cubicBezTo>
                    <a:pt x="21837" y="14787"/>
                    <a:pt x="21837" y="14763"/>
                    <a:pt x="21837" y="14739"/>
                  </a:cubicBezTo>
                  <a:lnTo>
                    <a:pt x="21837" y="14728"/>
                  </a:lnTo>
                  <a:cubicBezTo>
                    <a:pt x="21837" y="14704"/>
                    <a:pt x="21837" y="14680"/>
                    <a:pt x="21837" y="14656"/>
                  </a:cubicBezTo>
                  <a:close/>
                  <a:moveTo>
                    <a:pt x="19872" y="14775"/>
                  </a:moveTo>
                  <a:cubicBezTo>
                    <a:pt x="19896" y="14811"/>
                    <a:pt x="19920" y="14847"/>
                    <a:pt x="19944" y="14894"/>
                  </a:cubicBezTo>
                  <a:cubicBezTo>
                    <a:pt x="19896" y="14870"/>
                    <a:pt x="19848" y="14847"/>
                    <a:pt x="19801" y="14847"/>
                  </a:cubicBezTo>
                  <a:cubicBezTo>
                    <a:pt x="19825" y="14835"/>
                    <a:pt x="19848" y="14811"/>
                    <a:pt x="19860" y="14775"/>
                  </a:cubicBezTo>
                  <a:close/>
                  <a:moveTo>
                    <a:pt x="19063" y="14739"/>
                  </a:moveTo>
                  <a:lnTo>
                    <a:pt x="19063" y="14739"/>
                  </a:lnTo>
                  <a:cubicBezTo>
                    <a:pt x="19074" y="14763"/>
                    <a:pt x="19098" y="14787"/>
                    <a:pt x="19110" y="14811"/>
                  </a:cubicBezTo>
                  <a:lnTo>
                    <a:pt x="19122" y="14823"/>
                  </a:lnTo>
                  <a:lnTo>
                    <a:pt x="19134" y="14823"/>
                  </a:lnTo>
                  <a:cubicBezTo>
                    <a:pt x="19146" y="14859"/>
                    <a:pt x="19146" y="14882"/>
                    <a:pt x="19146" y="14906"/>
                  </a:cubicBezTo>
                  <a:cubicBezTo>
                    <a:pt x="19122" y="14882"/>
                    <a:pt x="19110" y="14870"/>
                    <a:pt x="19086" y="14847"/>
                  </a:cubicBezTo>
                  <a:cubicBezTo>
                    <a:pt x="19074" y="14811"/>
                    <a:pt x="19063" y="14775"/>
                    <a:pt x="19063" y="14739"/>
                  </a:cubicBezTo>
                  <a:close/>
                  <a:moveTo>
                    <a:pt x="20003" y="14882"/>
                  </a:moveTo>
                  <a:cubicBezTo>
                    <a:pt x="20003" y="14882"/>
                    <a:pt x="20015" y="14894"/>
                    <a:pt x="20027" y="14906"/>
                  </a:cubicBezTo>
                  <a:cubicBezTo>
                    <a:pt x="20027" y="14918"/>
                    <a:pt x="20027" y="14930"/>
                    <a:pt x="20027" y="14942"/>
                  </a:cubicBezTo>
                  <a:cubicBezTo>
                    <a:pt x="20015" y="14930"/>
                    <a:pt x="20003" y="14918"/>
                    <a:pt x="19991" y="14918"/>
                  </a:cubicBezTo>
                  <a:cubicBezTo>
                    <a:pt x="19991" y="14918"/>
                    <a:pt x="19991" y="14906"/>
                    <a:pt x="19991" y="14906"/>
                  </a:cubicBezTo>
                  <a:lnTo>
                    <a:pt x="20003" y="14882"/>
                  </a:lnTo>
                  <a:close/>
                  <a:moveTo>
                    <a:pt x="20063" y="14811"/>
                  </a:moveTo>
                  <a:cubicBezTo>
                    <a:pt x="20087" y="14823"/>
                    <a:pt x="20110" y="14835"/>
                    <a:pt x="20134" y="14847"/>
                  </a:cubicBezTo>
                  <a:lnTo>
                    <a:pt x="20087" y="14942"/>
                  </a:lnTo>
                  <a:cubicBezTo>
                    <a:pt x="20087" y="14942"/>
                    <a:pt x="20075" y="14930"/>
                    <a:pt x="20075" y="14918"/>
                  </a:cubicBezTo>
                  <a:cubicBezTo>
                    <a:pt x="20063" y="14882"/>
                    <a:pt x="20063" y="14847"/>
                    <a:pt x="20063" y="14811"/>
                  </a:cubicBezTo>
                  <a:close/>
                  <a:moveTo>
                    <a:pt x="21765" y="14906"/>
                  </a:moveTo>
                  <a:cubicBezTo>
                    <a:pt x="21765" y="14918"/>
                    <a:pt x="21765" y="14930"/>
                    <a:pt x="21765" y="14954"/>
                  </a:cubicBezTo>
                  <a:cubicBezTo>
                    <a:pt x="21753" y="14930"/>
                    <a:pt x="21741" y="14918"/>
                    <a:pt x="21753" y="14906"/>
                  </a:cubicBezTo>
                  <a:close/>
                  <a:moveTo>
                    <a:pt x="21825" y="14859"/>
                  </a:moveTo>
                  <a:cubicBezTo>
                    <a:pt x="21825" y="14859"/>
                    <a:pt x="21837" y="14859"/>
                    <a:pt x="21837" y="14870"/>
                  </a:cubicBezTo>
                  <a:cubicBezTo>
                    <a:pt x="21849" y="14882"/>
                    <a:pt x="21872" y="14918"/>
                    <a:pt x="21896" y="14942"/>
                  </a:cubicBezTo>
                  <a:lnTo>
                    <a:pt x="21896" y="14954"/>
                  </a:lnTo>
                  <a:cubicBezTo>
                    <a:pt x="21861" y="14930"/>
                    <a:pt x="21837" y="14918"/>
                    <a:pt x="21813" y="14906"/>
                  </a:cubicBezTo>
                  <a:cubicBezTo>
                    <a:pt x="21813" y="14894"/>
                    <a:pt x="21825" y="14882"/>
                    <a:pt x="21825" y="14870"/>
                  </a:cubicBezTo>
                  <a:cubicBezTo>
                    <a:pt x="21825" y="14859"/>
                    <a:pt x="21825" y="14859"/>
                    <a:pt x="21825" y="14859"/>
                  </a:cubicBezTo>
                  <a:close/>
                  <a:moveTo>
                    <a:pt x="21932" y="14704"/>
                  </a:moveTo>
                  <a:lnTo>
                    <a:pt x="21932" y="14704"/>
                  </a:lnTo>
                  <a:cubicBezTo>
                    <a:pt x="21944" y="14716"/>
                    <a:pt x="21944" y="14716"/>
                    <a:pt x="21956" y="14728"/>
                  </a:cubicBezTo>
                  <a:cubicBezTo>
                    <a:pt x="21968" y="14751"/>
                    <a:pt x="21968" y="14775"/>
                    <a:pt x="21968" y="14799"/>
                  </a:cubicBezTo>
                  <a:lnTo>
                    <a:pt x="21980" y="14978"/>
                  </a:lnTo>
                  <a:cubicBezTo>
                    <a:pt x="21956" y="14954"/>
                    <a:pt x="21944" y="14930"/>
                    <a:pt x="21920" y="14906"/>
                  </a:cubicBezTo>
                  <a:lnTo>
                    <a:pt x="21920" y="14882"/>
                  </a:lnTo>
                  <a:cubicBezTo>
                    <a:pt x="21944" y="14835"/>
                    <a:pt x="21944" y="14763"/>
                    <a:pt x="21932" y="14704"/>
                  </a:cubicBezTo>
                  <a:close/>
                  <a:moveTo>
                    <a:pt x="19313" y="14739"/>
                  </a:moveTo>
                  <a:cubicBezTo>
                    <a:pt x="19348" y="14787"/>
                    <a:pt x="19384" y="14835"/>
                    <a:pt x="19432" y="14882"/>
                  </a:cubicBezTo>
                  <a:cubicBezTo>
                    <a:pt x="19435" y="14890"/>
                    <a:pt x="19440" y="14893"/>
                    <a:pt x="19445" y="14893"/>
                  </a:cubicBezTo>
                  <a:cubicBezTo>
                    <a:pt x="19456" y="14893"/>
                    <a:pt x="19467" y="14879"/>
                    <a:pt x="19467" y="14870"/>
                  </a:cubicBezTo>
                  <a:cubicBezTo>
                    <a:pt x="19467" y="14847"/>
                    <a:pt x="19467" y="14811"/>
                    <a:pt x="19467" y="14787"/>
                  </a:cubicBezTo>
                  <a:cubicBezTo>
                    <a:pt x="19491" y="14835"/>
                    <a:pt x="19527" y="14859"/>
                    <a:pt x="19575" y="14870"/>
                  </a:cubicBezTo>
                  <a:cubicBezTo>
                    <a:pt x="19491" y="14894"/>
                    <a:pt x="19420" y="14930"/>
                    <a:pt x="19348" y="14989"/>
                  </a:cubicBezTo>
                  <a:cubicBezTo>
                    <a:pt x="19372" y="14930"/>
                    <a:pt x="19348" y="14847"/>
                    <a:pt x="19301" y="14787"/>
                  </a:cubicBezTo>
                  <a:cubicBezTo>
                    <a:pt x="19301" y="14763"/>
                    <a:pt x="19301" y="14751"/>
                    <a:pt x="19301" y="14739"/>
                  </a:cubicBezTo>
                  <a:close/>
                  <a:moveTo>
                    <a:pt x="20665" y="14921"/>
                  </a:moveTo>
                  <a:cubicBezTo>
                    <a:pt x="20662" y="14928"/>
                    <a:pt x="20670" y="14949"/>
                    <a:pt x="20670" y="14978"/>
                  </a:cubicBezTo>
                  <a:lnTo>
                    <a:pt x="20670" y="14989"/>
                  </a:lnTo>
                  <a:cubicBezTo>
                    <a:pt x="20659" y="14956"/>
                    <a:pt x="20648" y="14933"/>
                    <a:pt x="20665" y="14921"/>
                  </a:cubicBezTo>
                  <a:close/>
                  <a:moveTo>
                    <a:pt x="18872" y="14728"/>
                  </a:moveTo>
                  <a:lnTo>
                    <a:pt x="18908" y="14787"/>
                  </a:lnTo>
                  <a:cubicBezTo>
                    <a:pt x="18920" y="14811"/>
                    <a:pt x="18920" y="14835"/>
                    <a:pt x="18920" y="14847"/>
                  </a:cubicBezTo>
                  <a:cubicBezTo>
                    <a:pt x="18932" y="14906"/>
                    <a:pt x="18944" y="14966"/>
                    <a:pt x="18944" y="15013"/>
                  </a:cubicBezTo>
                  <a:cubicBezTo>
                    <a:pt x="18932" y="15001"/>
                    <a:pt x="18920" y="14978"/>
                    <a:pt x="18920" y="14966"/>
                  </a:cubicBezTo>
                  <a:cubicBezTo>
                    <a:pt x="18908" y="14918"/>
                    <a:pt x="18896" y="14870"/>
                    <a:pt x="18896" y="14823"/>
                  </a:cubicBezTo>
                  <a:cubicBezTo>
                    <a:pt x="18896" y="14811"/>
                    <a:pt x="18884" y="14775"/>
                    <a:pt x="18872" y="14728"/>
                  </a:cubicBezTo>
                  <a:close/>
                  <a:moveTo>
                    <a:pt x="18955" y="14859"/>
                  </a:moveTo>
                  <a:cubicBezTo>
                    <a:pt x="18967" y="14870"/>
                    <a:pt x="18979" y="14894"/>
                    <a:pt x="18991" y="14918"/>
                  </a:cubicBezTo>
                  <a:cubicBezTo>
                    <a:pt x="19003" y="14918"/>
                    <a:pt x="19003" y="14930"/>
                    <a:pt x="19015" y="14930"/>
                  </a:cubicBezTo>
                  <a:cubicBezTo>
                    <a:pt x="19015" y="14930"/>
                    <a:pt x="19015" y="14942"/>
                    <a:pt x="19027" y="14954"/>
                  </a:cubicBezTo>
                  <a:cubicBezTo>
                    <a:pt x="19027" y="14983"/>
                    <a:pt x="19027" y="15004"/>
                    <a:pt x="19027" y="15025"/>
                  </a:cubicBezTo>
                  <a:lnTo>
                    <a:pt x="18979" y="15025"/>
                  </a:lnTo>
                  <a:cubicBezTo>
                    <a:pt x="18979" y="14966"/>
                    <a:pt x="18967" y="14906"/>
                    <a:pt x="18955" y="14859"/>
                  </a:cubicBezTo>
                  <a:close/>
                  <a:moveTo>
                    <a:pt x="20217" y="14989"/>
                  </a:moveTo>
                  <a:cubicBezTo>
                    <a:pt x="20229" y="15001"/>
                    <a:pt x="20229" y="15013"/>
                    <a:pt x="20241" y="15037"/>
                  </a:cubicBezTo>
                  <a:lnTo>
                    <a:pt x="20206" y="15049"/>
                  </a:lnTo>
                  <a:cubicBezTo>
                    <a:pt x="20206" y="15025"/>
                    <a:pt x="20206" y="15001"/>
                    <a:pt x="20217" y="14989"/>
                  </a:cubicBezTo>
                  <a:close/>
                  <a:moveTo>
                    <a:pt x="19229" y="14989"/>
                  </a:moveTo>
                  <a:cubicBezTo>
                    <a:pt x="19253" y="15013"/>
                    <a:pt x="19277" y="15037"/>
                    <a:pt x="19301" y="15037"/>
                  </a:cubicBezTo>
                  <a:cubicBezTo>
                    <a:pt x="19301" y="15037"/>
                    <a:pt x="19289" y="15049"/>
                    <a:pt x="19277" y="15061"/>
                  </a:cubicBezTo>
                  <a:cubicBezTo>
                    <a:pt x="19265" y="15037"/>
                    <a:pt x="19241" y="15025"/>
                    <a:pt x="19229" y="15013"/>
                  </a:cubicBezTo>
                  <a:lnTo>
                    <a:pt x="19229" y="14989"/>
                  </a:lnTo>
                  <a:close/>
                  <a:moveTo>
                    <a:pt x="18646" y="14763"/>
                  </a:moveTo>
                  <a:cubicBezTo>
                    <a:pt x="18646" y="14763"/>
                    <a:pt x="18658" y="14775"/>
                    <a:pt x="18670" y="14775"/>
                  </a:cubicBezTo>
                  <a:cubicBezTo>
                    <a:pt x="18716" y="14798"/>
                    <a:pt x="18763" y="14992"/>
                    <a:pt x="18776" y="15068"/>
                  </a:cubicBezTo>
                  <a:lnTo>
                    <a:pt x="18776" y="15068"/>
                  </a:lnTo>
                  <a:cubicBezTo>
                    <a:pt x="18733" y="14968"/>
                    <a:pt x="18689" y="14861"/>
                    <a:pt x="18646" y="14763"/>
                  </a:cubicBezTo>
                  <a:close/>
                  <a:moveTo>
                    <a:pt x="20182" y="14918"/>
                  </a:moveTo>
                  <a:cubicBezTo>
                    <a:pt x="20186" y="14918"/>
                    <a:pt x="20190" y="14922"/>
                    <a:pt x="20194" y="14930"/>
                  </a:cubicBezTo>
                  <a:cubicBezTo>
                    <a:pt x="20194" y="14954"/>
                    <a:pt x="20182" y="14966"/>
                    <a:pt x="20182" y="14989"/>
                  </a:cubicBezTo>
                  <a:cubicBezTo>
                    <a:pt x="20182" y="15001"/>
                    <a:pt x="20182" y="15025"/>
                    <a:pt x="20182" y="15061"/>
                  </a:cubicBezTo>
                  <a:lnTo>
                    <a:pt x="20170" y="15073"/>
                  </a:lnTo>
                  <a:cubicBezTo>
                    <a:pt x="20170" y="15061"/>
                    <a:pt x="20158" y="15049"/>
                    <a:pt x="20146" y="15037"/>
                  </a:cubicBezTo>
                  <a:lnTo>
                    <a:pt x="20158" y="15037"/>
                  </a:lnTo>
                  <a:lnTo>
                    <a:pt x="20158" y="14989"/>
                  </a:lnTo>
                  <a:lnTo>
                    <a:pt x="20158" y="14978"/>
                  </a:lnTo>
                  <a:cubicBezTo>
                    <a:pt x="20166" y="14937"/>
                    <a:pt x="20174" y="14918"/>
                    <a:pt x="20182" y="14918"/>
                  </a:cubicBezTo>
                  <a:close/>
                  <a:moveTo>
                    <a:pt x="18779" y="15075"/>
                  </a:moveTo>
                  <a:cubicBezTo>
                    <a:pt x="18789" y="15085"/>
                    <a:pt x="18789" y="15086"/>
                    <a:pt x="18789" y="15097"/>
                  </a:cubicBezTo>
                  <a:cubicBezTo>
                    <a:pt x="18786" y="15090"/>
                    <a:pt x="18782" y="15082"/>
                    <a:pt x="18779" y="15075"/>
                  </a:cubicBezTo>
                  <a:close/>
                  <a:moveTo>
                    <a:pt x="21813" y="14930"/>
                  </a:moveTo>
                  <a:cubicBezTo>
                    <a:pt x="21837" y="14942"/>
                    <a:pt x="21861" y="14954"/>
                    <a:pt x="21884" y="14978"/>
                  </a:cubicBezTo>
                  <a:cubicBezTo>
                    <a:pt x="21884" y="15001"/>
                    <a:pt x="21884" y="15025"/>
                    <a:pt x="21884" y="15049"/>
                  </a:cubicBezTo>
                  <a:cubicBezTo>
                    <a:pt x="21884" y="15073"/>
                    <a:pt x="21872" y="15085"/>
                    <a:pt x="21872" y="15097"/>
                  </a:cubicBezTo>
                  <a:cubicBezTo>
                    <a:pt x="21861" y="15085"/>
                    <a:pt x="21849" y="15073"/>
                    <a:pt x="21825" y="15061"/>
                  </a:cubicBezTo>
                  <a:cubicBezTo>
                    <a:pt x="21813" y="15037"/>
                    <a:pt x="21813" y="15025"/>
                    <a:pt x="21801" y="15013"/>
                  </a:cubicBezTo>
                  <a:cubicBezTo>
                    <a:pt x="21801" y="14978"/>
                    <a:pt x="21813" y="14954"/>
                    <a:pt x="21813" y="14930"/>
                  </a:cubicBezTo>
                  <a:close/>
                  <a:moveTo>
                    <a:pt x="19229" y="15037"/>
                  </a:moveTo>
                  <a:cubicBezTo>
                    <a:pt x="19241" y="15049"/>
                    <a:pt x="19253" y="15061"/>
                    <a:pt x="19265" y="15073"/>
                  </a:cubicBezTo>
                  <a:cubicBezTo>
                    <a:pt x="19253" y="15097"/>
                    <a:pt x="19241" y="15109"/>
                    <a:pt x="19229" y="15120"/>
                  </a:cubicBezTo>
                  <a:cubicBezTo>
                    <a:pt x="19229" y="15097"/>
                    <a:pt x="19229" y="15061"/>
                    <a:pt x="19229" y="15037"/>
                  </a:cubicBezTo>
                  <a:close/>
                  <a:moveTo>
                    <a:pt x="21777" y="14097"/>
                  </a:moveTo>
                  <a:lnTo>
                    <a:pt x="21777" y="14097"/>
                  </a:lnTo>
                  <a:cubicBezTo>
                    <a:pt x="21801" y="14108"/>
                    <a:pt x="21813" y="14120"/>
                    <a:pt x="21837" y="14144"/>
                  </a:cubicBezTo>
                  <a:cubicBezTo>
                    <a:pt x="21872" y="14192"/>
                    <a:pt x="21908" y="14251"/>
                    <a:pt x="21920" y="14311"/>
                  </a:cubicBezTo>
                  <a:cubicBezTo>
                    <a:pt x="21992" y="14585"/>
                    <a:pt x="22063" y="14859"/>
                    <a:pt x="22122" y="15132"/>
                  </a:cubicBezTo>
                  <a:cubicBezTo>
                    <a:pt x="22099" y="15109"/>
                    <a:pt x="22075" y="15073"/>
                    <a:pt x="22051" y="15049"/>
                  </a:cubicBezTo>
                  <a:cubicBezTo>
                    <a:pt x="22051" y="15037"/>
                    <a:pt x="22039" y="15025"/>
                    <a:pt x="22039" y="15013"/>
                  </a:cubicBezTo>
                  <a:cubicBezTo>
                    <a:pt x="22039" y="14787"/>
                    <a:pt x="21992" y="14549"/>
                    <a:pt x="21908" y="14335"/>
                  </a:cubicBezTo>
                  <a:cubicBezTo>
                    <a:pt x="21908" y="14311"/>
                    <a:pt x="21896" y="14299"/>
                    <a:pt x="21884" y="14275"/>
                  </a:cubicBezTo>
                  <a:cubicBezTo>
                    <a:pt x="21884" y="14251"/>
                    <a:pt x="21872" y="14216"/>
                    <a:pt x="21861" y="14192"/>
                  </a:cubicBezTo>
                  <a:cubicBezTo>
                    <a:pt x="21861" y="14192"/>
                    <a:pt x="21855" y="14186"/>
                    <a:pt x="21852" y="14186"/>
                  </a:cubicBezTo>
                  <a:cubicBezTo>
                    <a:pt x="21850" y="14186"/>
                    <a:pt x="21849" y="14188"/>
                    <a:pt x="21849" y="14192"/>
                  </a:cubicBezTo>
                  <a:cubicBezTo>
                    <a:pt x="21825" y="14156"/>
                    <a:pt x="21801" y="14120"/>
                    <a:pt x="21777" y="14097"/>
                  </a:cubicBezTo>
                  <a:close/>
                  <a:moveTo>
                    <a:pt x="20896" y="15025"/>
                  </a:moveTo>
                  <a:lnTo>
                    <a:pt x="20896" y="15025"/>
                  </a:lnTo>
                  <a:cubicBezTo>
                    <a:pt x="20920" y="15073"/>
                    <a:pt x="20944" y="15120"/>
                    <a:pt x="20968" y="15156"/>
                  </a:cubicBezTo>
                  <a:cubicBezTo>
                    <a:pt x="20932" y="15120"/>
                    <a:pt x="20908" y="15085"/>
                    <a:pt x="20896" y="15025"/>
                  </a:cubicBezTo>
                  <a:close/>
                  <a:moveTo>
                    <a:pt x="18991" y="15061"/>
                  </a:moveTo>
                  <a:cubicBezTo>
                    <a:pt x="19003" y="15061"/>
                    <a:pt x="19015" y="15073"/>
                    <a:pt x="19039" y="15073"/>
                  </a:cubicBezTo>
                  <a:cubicBezTo>
                    <a:pt x="19039" y="15109"/>
                    <a:pt x="19039" y="15144"/>
                    <a:pt x="19039" y="15192"/>
                  </a:cubicBezTo>
                  <a:cubicBezTo>
                    <a:pt x="19027" y="15180"/>
                    <a:pt x="19015" y="15168"/>
                    <a:pt x="19003" y="15156"/>
                  </a:cubicBezTo>
                  <a:cubicBezTo>
                    <a:pt x="19003" y="15132"/>
                    <a:pt x="18991" y="15097"/>
                    <a:pt x="18991" y="15061"/>
                  </a:cubicBezTo>
                  <a:close/>
                  <a:moveTo>
                    <a:pt x="21694" y="14894"/>
                  </a:moveTo>
                  <a:cubicBezTo>
                    <a:pt x="21718" y="14930"/>
                    <a:pt x="21741" y="14978"/>
                    <a:pt x="21753" y="15013"/>
                  </a:cubicBezTo>
                  <a:lnTo>
                    <a:pt x="21753" y="15025"/>
                  </a:lnTo>
                  <a:lnTo>
                    <a:pt x="21706" y="15025"/>
                  </a:lnTo>
                  <a:cubicBezTo>
                    <a:pt x="21694" y="15073"/>
                    <a:pt x="21706" y="15120"/>
                    <a:pt x="21718" y="15168"/>
                  </a:cubicBezTo>
                  <a:cubicBezTo>
                    <a:pt x="21718" y="15168"/>
                    <a:pt x="21718" y="15180"/>
                    <a:pt x="21718" y="15180"/>
                  </a:cubicBezTo>
                  <a:cubicBezTo>
                    <a:pt x="21718" y="15192"/>
                    <a:pt x="21706" y="15192"/>
                    <a:pt x="21706" y="15204"/>
                  </a:cubicBezTo>
                  <a:cubicBezTo>
                    <a:pt x="21670" y="15180"/>
                    <a:pt x="21646" y="15156"/>
                    <a:pt x="21611" y="15132"/>
                  </a:cubicBezTo>
                  <a:cubicBezTo>
                    <a:pt x="21658" y="15061"/>
                    <a:pt x="21682" y="14978"/>
                    <a:pt x="21694" y="14894"/>
                  </a:cubicBezTo>
                  <a:close/>
                  <a:moveTo>
                    <a:pt x="19098" y="14930"/>
                  </a:moveTo>
                  <a:lnTo>
                    <a:pt x="19098" y="14930"/>
                  </a:lnTo>
                  <a:cubicBezTo>
                    <a:pt x="19122" y="14942"/>
                    <a:pt x="19134" y="14954"/>
                    <a:pt x="19170" y="14978"/>
                  </a:cubicBezTo>
                  <a:lnTo>
                    <a:pt x="19182" y="14978"/>
                  </a:lnTo>
                  <a:lnTo>
                    <a:pt x="19182" y="14989"/>
                  </a:lnTo>
                  <a:cubicBezTo>
                    <a:pt x="19194" y="15049"/>
                    <a:pt x="19194" y="15109"/>
                    <a:pt x="19182" y="15180"/>
                  </a:cubicBezTo>
                  <a:cubicBezTo>
                    <a:pt x="19170" y="15192"/>
                    <a:pt x="19158" y="15204"/>
                    <a:pt x="19158" y="15216"/>
                  </a:cubicBezTo>
                  <a:cubicBezTo>
                    <a:pt x="19146" y="15180"/>
                    <a:pt x="19134" y="15144"/>
                    <a:pt x="19134" y="15097"/>
                  </a:cubicBezTo>
                  <a:lnTo>
                    <a:pt x="19134" y="15097"/>
                  </a:lnTo>
                  <a:lnTo>
                    <a:pt x="19146" y="15109"/>
                  </a:lnTo>
                  <a:cubicBezTo>
                    <a:pt x="19170" y="15109"/>
                    <a:pt x="19182" y="15085"/>
                    <a:pt x="19170" y="15073"/>
                  </a:cubicBezTo>
                  <a:cubicBezTo>
                    <a:pt x="19158" y="15049"/>
                    <a:pt x="19134" y="15025"/>
                    <a:pt x="19110" y="14989"/>
                  </a:cubicBezTo>
                  <a:cubicBezTo>
                    <a:pt x="19110" y="14966"/>
                    <a:pt x="19098" y="14942"/>
                    <a:pt x="19098" y="14930"/>
                  </a:cubicBezTo>
                  <a:close/>
                  <a:moveTo>
                    <a:pt x="18944" y="15144"/>
                  </a:moveTo>
                  <a:cubicBezTo>
                    <a:pt x="18955" y="15156"/>
                    <a:pt x="18967" y="15168"/>
                    <a:pt x="18967" y="15180"/>
                  </a:cubicBezTo>
                  <a:cubicBezTo>
                    <a:pt x="18967" y="15180"/>
                    <a:pt x="18967" y="15192"/>
                    <a:pt x="18967" y="15204"/>
                  </a:cubicBezTo>
                  <a:cubicBezTo>
                    <a:pt x="18967" y="15204"/>
                    <a:pt x="18979" y="15216"/>
                    <a:pt x="18979" y="15216"/>
                  </a:cubicBezTo>
                  <a:cubicBezTo>
                    <a:pt x="18967" y="15228"/>
                    <a:pt x="18967" y="15228"/>
                    <a:pt x="18955" y="15228"/>
                  </a:cubicBezTo>
                  <a:cubicBezTo>
                    <a:pt x="18955" y="15204"/>
                    <a:pt x="18944" y="15168"/>
                    <a:pt x="18944" y="15144"/>
                  </a:cubicBezTo>
                  <a:close/>
                  <a:moveTo>
                    <a:pt x="20265" y="15085"/>
                  </a:moveTo>
                  <a:cubicBezTo>
                    <a:pt x="20277" y="15097"/>
                    <a:pt x="20277" y="15120"/>
                    <a:pt x="20289" y="15144"/>
                  </a:cubicBezTo>
                  <a:cubicBezTo>
                    <a:pt x="20289" y="15180"/>
                    <a:pt x="20289" y="15204"/>
                    <a:pt x="20289" y="15240"/>
                  </a:cubicBezTo>
                  <a:lnTo>
                    <a:pt x="20253" y="15240"/>
                  </a:lnTo>
                  <a:cubicBezTo>
                    <a:pt x="20253" y="15204"/>
                    <a:pt x="20241" y="15168"/>
                    <a:pt x="20217" y="15156"/>
                  </a:cubicBezTo>
                  <a:cubicBezTo>
                    <a:pt x="20241" y="15132"/>
                    <a:pt x="20253" y="15109"/>
                    <a:pt x="20265" y="15085"/>
                  </a:cubicBezTo>
                  <a:close/>
                  <a:moveTo>
                    <a:pt x="21908" y="15001"/>
                  </a:moveTo>
                  <a:cubicBezTo>
                    <a:pt x="21932" y="15013"/>
                    <a:pt x="21956" y="15037"/>
                    <a:pt x="21980" y="15061"/>
                  </a:cubicBezTo>
                  <a:lnTo>
                    <a:pt x="21980" y="15049"/>
                  </a:lnTo>
                  <a:cubicBezTo>
                    <a:pt x="21980" y="15120"/>
                    <a:pt x="21992" y="15180"/>
                    <a:pt x="21992" y="15240"/>
                  </a:cubicBezTo>
                  <a:cubicBezTo>
                    <a:pt x="21968" y="15204"/>
                    <a:pt x="21932" y="15168"/>
                    <a:pt x="21908" y="15120"/>
                  </a:cubicBezTo>
                  <a:cubicBezTo>
                    <a:pt x="21908" y="15085"/>
                    <a:pt x="21908" y="15037"/>
                    <a:pt x="21908" y="15001"/>
                  </a:cubicBezTo>
                  <a:close/>
                  <a:moveTo>
                    <a:pt x="20170" y="15228"/>
                  </a:moveTo>
                  <a:cubicBezTo>
                    <a:pt x="20170" y="15228"/>
                    <a:pt x="20182" y="15240"/>
                    <a:pt x="20182" y="15240"/>
                  </a:cubicBezTo>
                  <a:cubicBezTo>
                    <a:pt x="20182" y="15251"/>
                    <a:pt x="20182" y="15263"/>
                    <a:pt x="20194" y="15263"/>
                  </a:cubicBezTo>
                  <a:cubicBezTo>
                    <a:pt x="20182" y="15275"/>
                    <a:pt x="20170" y="15275"/>
                    <a:pt x="20158" y="15275"/>
                  </a:cubicBezTo>
                  <a:cubicBezTo>
                    <a:pt x="20170" y="15263"/>
                    <a:pt x="20170" y="15251"/>
                    <a:pt x="20170" y="15240"/>
                  </a:cubicBezTo>
                  <a:lnTo>
                    <a:pt x="20170" y="15228"/>
                  </a:lnTo>
                  <a:close/>
                  <a:moveTo>
                    <a:pt x="21825" y="15109"/>
                  </a:moveTo>
                  <a:cubicBezTo>
                    <a:pt x="21837" y="15132"/>
                    <a:pt x="21849" y="15144"/>
                    <a:pt x="21872" y="15168"/>
                  </a:cubicBezTo>
                  <a:cubicBezTo>
                    <a:pt x="21861" y="15216"/>
                    <a:pt x="21861" y="15251"/>
                    <a:pt x="21849" y="15287"/>
                  </a:cubicBezTo>
                  <a:lnTo>
                    <a:pt x="21825" y="15251"/>
                  </a:lnTo>
                  <a:cubicBezTo>
                    <a:pt x="21813" y="15228"/>
                    <a:pt x="21801" y="15192"/>
                    <a:pt x="21801" y="15168"/>
                  </a:cubicBezTo>
                  <a:cubicBezTo>
                    <a:pt x="21789" y="15156"/>
                    <a:pt x="21789" y="15156"/>
                    <a:pt x="21789" y="15156"/>
                  </a:cubicBezTo>
                  <a:cubicBezTo>
                    <a:pt x="21777" y="15120"/>
                    <a:pt x="21789" y="15109"/>
                    <a:pt x="21813" y="15109"/>
                  </a:cubicBezTo>
                  <a:close/>
                  <a:moveTo>
                    <a:pt x="21613" y="15187"/>
                  </a:moveTo>
                  <a:cubicBezTo>
                    <a:pt x="21618" y="15187"/>
                    <a:pt x="21629" y="15192"/>
                    <a:pt x="21646" y="15204"/>
                  </a:cubicBezTo>
                  <a:cubicBezTo>
                    <a:pt x="21646" y="15240"/>
                    <a:pt x="21658" y="15263"/>
                    <a:pt x="21658" y="15299"/>
                  </a:cubicBezTo>
                  <a:cubicBezTo>
                    <a:pt x="21631" y="15236"/>
                    <a:pt x="21597" y="15187"/>
                    <a:pt x="21613" y="15187"/>
                  </a:cubicBezTo>
                  <a:close/>
                  <a:moveTo>
                    <a:pt x="22039" y="15299"/>
                  </a:moveTo>
                  <a:cubicBezTo>
                    <a:pt x="22039" y="15299"/>
                    <a:pt x="22039" y="15299"/>
                    <a:pt x="22039" y="15299"/>
                  </a:cubicBezTo>
                  <a:lnTo>
                    <a:pt x="22039" y="15299"/>
                  </a:lnTo>
                  <a:close/>
                  <a:moveTo>
                    <a:pt x="19717" y="15204"/>
                  </a:moveTo>
                  <a:cubicBezTo>
                    <a:pt x="19753" y="15204"/>
                    <a:pt x="19801" y="15216"/>
                    <a:pt x="19825" y="15240"/>
                  </a:cubicBezTo>
                  <a:cubicBezTo>
                    <a:pt x="19825" y="15263"/>
                    <a:pt x="19836" y="15287"/>
                    <a:pt x="19836" y="15323"/>
                  </a:cubicBezTo>
                  <a:cubicBezTo>
                    <a:pt x="19825" y="15287"/>
                    <a:pt x="19801" y="15251"/>
                    <a:pt x="19765" y="15216"/>
                  </a:cubicBezTo>
                  <a:cubicBezTo>
                    <a:pt x="19760" y="15213"/>
                    <a:pt x="19756" y="15212"/>
                    <a:pt x="19752" y="15212"/>
                  </a:cubicBezTo>
                  <a:cubicBezTo>
                    <a:pt x="19739" y="15212"/>
                    <a:pt x="19729" y="15222"/>
                    <a:pt x="19732" y="15231"/>
                  </a:cubicBezTo>
                  <a:lnTo>
                    <a:pt x="19732" y="15231"/>
                  </a:lnTo>
                  <a:cubicBezTo>
                    <a:pt x="19728" y="15222"/>
                    <a:pt x="19723" y="15213"/>
                    <a:pt x="19717" y="15204"/>
                  </a:cubicBezTo>
                  <a:close/>
                  <a:moveTo>
                    <a:pt x="21563" y="15192"/>
                  </a:moveTo>
                  <a:cubicBezTo>
                    <a:pt x="21587" y="15240"/>
                    <a:pt x="21599" y="15275"/>
                    <a:pt x="21622" y="15323"/>
                  </a:cubicBezTo>
                  <a:cubicBezTo>
                    <a:pt x="21611" y="15323"/>
                    <a:pt x="21611" y="15311"/>
                    <a:pt x="21611" y="15311"/>
                  </a:cubicBezTo>
                  <a:cubicBezTo>
                    <a:pt x="21587" y="15275"/>
                    <a:pt x="21575" y="15240"/>
                    <a:pt x="21563" y="15204"/>
                  </a:cubicBezTo>
                  <a:cubicBezTo>
                    <a:pt x="21563" y="15204"/>
                    <a:pt x="21563" y="15192"/>
                    <a:pt x="21563" y="15192"/>
                  </a:cubicBezTo>
                  <a:close/>
                  <a:moveTo>
                    <a:pt x="19051" y="15251"/>
                  </a:moveTo>
                  <a:cubicBezTo>
                    <a:pt x="19051" y="15287"/>
                    <a:pt x="19051" y="15323"/>
                    <a:pt x="19051" y="15359"/>
                  </a:cubicBezTo>
                  <a:cubicBezTo>
                    <a:pt x="19051" y="15347"/>
                    <a:pt x="19039" y="15347"/>
                    <a:pt x="19039" y="15335"/>
                  </a:cubicBezTo>
                  <a:cubicBezTo>
                    <a:pt x="19039" y="15311"/>
                    <a:pt x="19027" y="15287"/>
                    <a:pt x="19027" y="15251"/>
                  </a:cubicBezTo>
                  <a:close/>
                  <a:moveTo>
                    <a:pt x="20277" y="15299"/>
                  </a:moveTo>
                  <a:cubicBezTo>
                    <a:pt x="20277" y="15323"/>
                    <a:pt x="20265" y="15359"/>
                    <a:pt x="20265" y="15382"/>
                  </a:cubicBezTo>
                  <a:cubicBezTo>
                    <a:pt x="20253" y="15382"/>
                    <a:pt x="20241" y="15382"/>
                    <a:pt x="20229" y="15370"/>
                  </a:cubicBezTo>
                  <a:cubicBezTo>
                    <a:pt x="20229" y="15359"/>
                    <a:pt x="20229" y="15359"/>
                    <a:pt x="20241" y="15359"/>
                  </a:cubicBezTo>
                  <a:cubicBezTo>
                    <a:pt x="20241" y="15347"/>
                    <a:pt x="20241" y="15335"/>
                    <a:pt x="20241" y="15311"/>
                  </a:cubicBezTo>
                  <a:lnTo>
                    <a:pt x="20277" y="15299"/>
                  </a:lnTo>
                  <a:close/>
                  <a:moveTo>
                    <a:pt x="20920" y="15263"/>
                  </a:moveTo>
                  <a:lnTo>
                    <a:pt x="20920" y="15263"/>
                  </a:lnTo>
                  <a:cubicBezTo>
                    <a:pt x="20944" y="15275"/>
                    <a:pt x="20968" y="15287"/>
                    <a:pt x="20991" y="15299"/>
                  </a:cubicBezTo>
                  <a:cubicBezTo>
                    <a:pt x="20991" y="15323"/>
                    <a:pt x="20991" y="15347"/>
                    <a:pt x="20979" y="15382"/>
                  </a:cubicBezTo>
                  <a:cubicBezTo>
                    <a:pt x="20956" y="15347"/>
                    <a:pt x="20944" y="15299"/>
                    <a:pt x="20920" y="15263"/>
                  </a:cubicBezTo>
                  <a:close/>
                  <a:moveTo>
                    <a:pt x="19733" y="15232"/>
                  </a:moveTo>
                  <a:lnTo>
                    <a:pt x="19733" y="15232"/>
                  </a:lnTo>
                  <a:cubicBezTo>
                    <a:pt x="19734" y="15235"/>
                    <a:pt x="19737" y="15237"/>
                    <a:pt x="19741" y="15240"/>
                  </a:cubicBezTo>
                  <a:cubicBezTo>
                    <a:pt x="19813" y="15287"/>
                    <a:pt x="19836" y="15335"/>
                    <a:pt x="19789" y="15370"/>
                  </a:cubicBezTo>
                  <a:cubicBezTo>
                    <a:pt x="19777" y="15382"/>
                    <a:pt x="19777" y="15394"/>
                    <a:pt x="19777" y="15394"/>
                  </a:cubicBezTo>
                  <a:cubicBezTo>
                    <a:pt x="19767" y="15334"/>
                    <a:pt x="19757" y="15283"/>
                    <a:pt x="19733" y="15232"/>
                  </a:cubicBezTo>
                  <a:close/>
                  <a:moveTo>
                    <a:pt x="20194" y="15335"/>
                  </a:moveTo>
                  <a:cubicBezTo>
                    <a:pt x="20194" y="15347"/>
                    <a:pt x="20206" y="15359"/>
                    <a:pt x="20206" y="15370"/>
                  </a:cubicBezTo>
                  <a:cubicBezTo>
                    <a:pt x="20206" y="15382"/>
                    <a:pt x="20194" y="15394"/>
                    <a:pt x="20194" y="15406"/>
                  </a:cubicBezTo>
                  <a:cubicBezTo>
                    <a:pt x="20170" y="15406"/>
                    <a:pt x="20158" y="15394"/>
                    <a:pt x="20134" y="15394"/>
                  </a:cubicBezTo>
                  <a:cubicBezTo>
                    <a:pt x="20146" y="15370"/>
                    <a:pt x="20146" y="15359"/>
                    <a:pt x="20146" y="15335"/>
                  </a:cubicBezTo>
                  <a:close/>
                  <a:moveTo>
                    <a:pt x="21813" y="15347"/>
                  </a:moveTo>
                  <a:cubicBezTo>
                    <a:pt x="21825" y="15347"/>
                    <a:pt x="21825" y="15359"/>
                    <a:pt x="21837" y="15359"/>
                  </a:cubicBezTo>
                  <a:cubicBezTo>
                    <a:pt x="21837" y="15382"/>
                    <a:pt x="21825" y="15394"/>
                    <a:pt x="21825" y="15406"/>
                  </a:cubicBezTo>
                  <a:lnTo>
                    <a:pt x="21825" y="15394"/>
                  </a:lnTo>
                  <a:cubicBezTo>
                    <a:pt x="21825" y="15394"/>
                    <a:pt x="21825" y="15370"/>
                    <a:pt x="21813" y="15347"/>
                  </a:cubicBezTo>
                  <a:close/>
                  <a:moveTo>
                    <a:pt x="20860" y="15299"/>
                  </a:moveTo>
                  <a:cubicBezTo>
                    <a:pt x="20872" y="15311"/>
                    <a:pt x="20872" y="15323"/>
                    <a:pt x="20884" y="15335"/>
                  </a:cubicBezTo>
                  <a:lnTo>
                    <a:pt x="20920" y="15335"/>
                  </a:lnTo>
                  <a:cubicBezTo>
                    <a:pt x="20932" y="15359"/>
                    <a:pt x="20944" y="15394"/>
                    <a:pt x="20956" y="15418"/>
                  </a:cubicBezTo>
                  <a:cubicBezTo>
                    <a:pt x="20956" y="15418"/>
                    <a:pt x="20944" y="15406"/>
                    <a:pt x="20944" y="15406"/>
                  </a:cubicBezTo>
                  <a:cubicBezTo>
                    <a:pt x="20908" y="15382"/>
                    <a:pt x="20884" y="15347"/>
                    <a:pt x="20860" y="15311"/>
                  </a:cubicBezTo>
                  <a:cubicBezTo>
                    <a:pt x="20860" y="15311"/>
                    <a:pt x="20860" y="15311"/>
                    <a:pt x="20860" y="15299"/>
                  </a:cubicBezTo>
                  <a:close/>
                  <a:moveTo>
                    <a:pt x="18384" y="14180"/>
                  </a:moveTo>
                  <a:cubicBezTo>
                    <a:pt x="18408" y="14204"/>
                    <a:pt x="18420" y="14239"/>
                    <a:pt x="18443" y="14263"/>
                  </a:cubicBezTo>
                  <a:cubicBezTo>
                    <a:pt x="18443" y="14275"/>
                    <a:pt x="18443" y="14287"/>
                    <a:pt x="18455" y="14287"/>
                  </a:cubicBezTo>
                  <a:cubicBezTo>
                    <a:pt x="18598" y="14525"/>
                    <a:pt x="18729" y="14763"/>
                    <a:pt x="18872" y="15001"/>
                  </a:cubicBezTo>
                  <a:lnTo>
                    <a:pt x="18872" y="15013"/>
                  </a:lnTo>
                  <a:lnTo>
                    <a:pt x="18860" y="15013"/>
                  </a:lnTo>
                  <a:cubicBezTo>
                    <a:pt x="18848" y="15013"/>
                    <a:pt x="18836" y="15037"/>
                    <a:pt x="18848" y="15049"/>
                  </a:cubicBezTo>
                  <a:cubicBezTo>
                    <a:pt x="18848" y="15061"/>
                    <a:pt x="18872" y="15073"/>
                    <a:pt x="18884" y="15085"/>
                  </a:cubicBezTo>
                  <a:cubicBezTo>
                    <a:pt x="18884" y="15132"/>
                    <a:pt x="18896" y="15180"/>
                    <a:pt x="18896" y="15228"/>
                  </a:cubicBezTo>
                  <a:cubicBezTo>
                    <a:pt x="18872" y="15228"/>
                    <a:pt x="18872" y="15251"/>
                    <a:pt x="18884" y="15263"/>
                  </a:cubicBezTo>
                  <a:cubicBezTo>
                    <a:pt x="18884" y="15263"/>
                    <a:pt x="18896" y="15275"/>
                    <a:pt x="18908" y="15275"/>
                  </a:cubicBezTo>
                  <a:cubicBezTo>
                    <a:pt x="18908" y="15323"/>
                    <a:pt x="18920" y="15382"/>
                    <a:pt x="18920" y="15430"/>
                  </a:cubicBezTo>
                  <a:cubicBezTo>
                    <a:pt x="18848" y="15168"/>
                    <a:pt x="18801" y="14906"/>
                    <a:pt x="18658" y="14680"/>
                  </a:cubicBezTo>
                  <a:cubicBezTo>
                    <a:pt x="18652" y="14674"/>
                    <a:pt x="18646" y="14671"/>
                    <a:pt x="18640" y="14671"/>
                  </a:cubicBezTo>
                  <a:cubicBezTo>
                    <a:pt x="18634" y="14671"/>
                    <a:pt x="18628" y="14674"/>
                    <a:pt x="18622" y="14680"/>
                  </a:cubicBezTo>
                  <a:cubicBezTo>
                    <a:pt x="18622" y="14680"/>
                    <a:pt x="18622" y="14692"/>
                    <a:pt x="18610" y="14692"/>
                  </a:cubicBezTo>
                  <a:cubicBezTo>
                    <a:pt x="18539" y="14525"/>
                    <a:pt x="18467" y="14347"/>
                    <a:pt x="18384" y="14180"/>
                  </a:cubicBezTo>
                  <a:close/>
                  <a:moveTo>
                    <a:pt x="21503" y="15263"/>
                  </a:moveTo>
                  <a:cubicBezTo>
                    <a:pt x="21515" y="15299"/>
                    <a:pt x="21527" y="15335"/>
                    <a:pt x="21539" y="15382"/>
                  </a:cubicBezTo>
                  <a:cubicBezTo>
                    <a:pt x="21563" y="15406"/>
                    <a:pt x="21563" y="15430"/>
                    <a:pt x="21551" y="15430"/>
                  </a:cubicBezTo>
                  <a:cubicBezTo>
                    <a:pt x="21539" y="15418"/>
                    <a:pt x="21527" y="15418"/>
                    <a:pt x="21503" y="15406"/>
                  </a:cubicBezTo>
                  <a:cubicBezTo>
                    <a:pt x="21491" y="15370"/>
                    <a:pt x="21491" y="15347"/>
                    <a:pt x="21480" y="15323"/>
                  </a:cubicBezTo>
                  <a:cubicBezTo>
                    <a:pt x="21480" y="15311"/>
                    <a:pt x="21468" y="15299"/>
                    <a:pt x="21468" y="15287"/>
                  </a:cubicBezTo>
                  <a:cubicBezTo>
                    <a:pt x="21480" y="15275"/>
                    <a:pt x="21491" y="15275"/>
                    <a:pt x="21503" y="15263"/>
                  </a:cubicBezTo>
                  <a:close/>
                  <a:moveTo>
                    <a:pt x="18515" y="14787"/>
                  </a:moveTo>
                  <a:lnTo>
                    <a:pt x="18515" y="14787"/>
                  </a:lnTo>
                  <a:cubicBezTo>
                    <a:pt x="18574" y="14906"/>
                    <a:pt x="18622" y="15013"/>
                    <a:pt x="18682" y="15120"/>
                  </a:cubicBezTo>
                  <a:cubicBezTo>
                    <a:pt x="18693" y="15180"/>
                    <a:pt x="18705" y="15240"/>
                    <a:pt x="18717" y="15299"/>
                  </a:cubicBezTo>
                  <a:cubicBezTo>
                    <a:pt x="18729" y="15347"/>
                    <a:pt x="18741" y="15394"/>
                    <a:pt x="18753" y="15442"/>
                  </a:cubicBezTo>
                  <a:cubicBezTo>
                    <a:pt x="18670" y="15228"/>
                    <a:pt x="18598" y="15013"/>
                    <a:pt x="18515" y="14787"/>
                  </a:cubicBezTo>
                  <a:close/>
                  <a:moveTo>
                    <a:pt x="18967" y="15335"/>
                  </a:moveTo>
                  <a:lnTo>
                    <a:pt x="18991" y="15359"/>
                  </a:lnTo>
                  <a:cubicBezTo>
                    <a:pt x="19003" y="15382"/>
                    <a:pt x="19003" y="15418"/>
                    <a:pt x="19015" y="15442"/>
                  </a:cubicBezTo>
                  <a:lnTo>
                    <a:pt x="18991" y="15442"/>
                  </a:lnTo>
                  <a:cubicBezTo>
                    <a:pt x="18979" y="15406"/>
                    <a:pt x="18979" y="15370"/>
                    <a:pt x="18967" y="15335"/>
                  </a:cubicBezTo>
                  <a:close/>
                  <a:moveTo>
                    <a:pt x="21241" y="15323"/>
                  </a:moveTo>
                  <a:lnTo>
                    <a:pt x="21241" y="15323"/>
                  </a:lnTo>
                  <a:cubicBezTo>
                    <a:pt x="21241" y="15323"/>
                    <a:pt x="21230" y="15347"/>
                    <a:pt x="21241" y="15359"/>
                  </a:cubicBezTo>
                  <a:cubicBezTo>
                    <a:pt x="21241" y="15394"/>
                    <a:pt x="21230" y="15418"/>
                    <a:pt x="21218" y="15442"/>
                  </a:cubicBezTo>
                  <a:cubicBezTo>
                    <a:pt x="21218" y="15382"/>
                    <a:pt x="21206" y="15347"/>
                    <a:pt x="21182" y="15347"/>
                  </a:cubicBezTo>
                  <a:cubicBezTo>
                    <a:pt x="21182" y="15347"/>
                    <a:pt x="21182" y="15335"/>
                    <a:pt x="21182" y="15335"/>
                  </a:cubicBezTo>
                  <a:cubicBezTo>
                    <a:pt x="21194" y="15335"/>
                    <a:pt x="21218" y="15335"/>
                    <a:pt x="21241" y="15323"/>
                  </a:cubicBezTo>
                  <a:close/>
                  <a:moveTo>
                    <a:pt x="21313" y="15311"/>
                  </a:moveTo>
                  <a:cubicBezTo>
                    <a:pt x="21313" y="15335"/>
                    <a:pt x="21325" y="15359"/>
                    <a:pt x="21349" y="15406"/>
                  </a:cubicBezTo>
                  <a:cubicBezTo>
                    <a:pt x="21355" y="15446"/>
                    <a:pt x="21354" y="15463"/>
                    <a:pt x="21345" y="15463"/>
                  </a:cubicBezTo>
                  <a:cubicBezTo>
                    <a:pt x="21337" y="15463"/>
                    <a:pt x="21322" y="15451"/>
                    <a:pt x="21301" y="15430"/>
                  </a:cubicBezTo>
                  <a:cubicBezTo>
                    <a:pt x="21289" y="15394"/>
                    <a:pt x="21277" y="15370"/>
                    <a:pt x="21265" y="15359"/>
                  </a:cubicBezTo>
                  <a:lnTo>
                    <a:pt x="21265" y="15323"/>
                  </a:lnTo>
                  <a:cubicBezTo>
                    <a:pt x="21277" y="15323"/>
                    <a:pt x="21301" y="15311"/>
                    <a:pt x="21313" y="15311"/>
                  </a:cubicBezTo>
                  <a:close/>
                  <a:moveTo>
                    <a:pt x="15955" y="15406"/>
                  </a:moveTo>
                  <a:lnTo>
                    <a:pt x="15967" y="15454"/>
                  </a:lnTo>
                  <a:cubicBezTo>
                    <a:pt x="15967" y="15454"/>
                    <a:pt x="15979" y="15466"/>
                    <a:pt x="15979" y="15466"/>
                  </a:cubicBezTo>
                  <a:cubicBezTo>
                    <a:pt x="15955" y="15466"/>
                    <a:pt x="15943" y="15454"/>
                    <a:pt x="15931" y="15454"/>
                  </a:cubicBezTo>
                  <a:lnTo>
                    <a:pt x="15931" y="15442"/>
                  </a:lnTo>
                  <a:lnTo>
                    <a:pt x="15919" y="15418"/>
                  </a:lnTo>
                  <a:cubicBezTo>
                    <a:pt x="15919" y="15418"/>
                    <a:pt x="15931" y="15406"/>
                    <a:pt x="15931" y="15406"/>
                  </a:cubicBezTo>
                  <a:close/>
                  <a:moveTo>
                    <a:pt x="20217" y="15418"/>
                  </a:moveTo>
                  <a:cubicBezTo>
                    <a:pt x="20229" y="15430"/>
                    <a:pt x="20229" y="15430"/>
                    <a:pt x="20241" y="15442"/>
                  </a:cubicBezTo>
                  <a:cubicBezTo>
                    <a:pt x="20217" y="15454"/>
                    <a:pt x="20206" y="15466"/>
                    <a:pt x="20194" y="15466"/>
                  </a:cubicBezTo>
                  <a:lnTo>
                    <a:pt x="20194" y="15454"/>
                  </a:lnTo>
                  <a:lnTo>
                    <a:pt x="20206" y="15454"/>
                  </a:lnTo>
                  <a:cubicBezTo>
                    <a:pt x="20229" y="15454"/>
                    <a:pt x="20229" y="15430"/>
                    <a:pt x="20217" y="15418"/>
                  </a:cubicBezTo>
                  <a:close/>
                  <a:moveTo>
                    <a:pt x="20729" y="14716"/>
                  </a:moveTo>
                  <a:cubicBezTo>
                    <a:pt x="20729" y="14716"/>
                    <a:pt x="20729" y="14728"/>
                    <a:pt x="20729" y="14739"/>
                  </a:cubicBezTo>
                  <a:cubicBezTo>
                    <a:pt x="20718" y="14751"/>
                    <a:pt x="20706" y="14775"/>
                    <a:pt x="20706" y="14799"/>
                  </a:cubicBezTo>
                  <a:cubicBezTo>
                    <a:pt x="20694" y="14811"/>
                    <a:pt x="20682" y="14835"/>
                    <a:pt x="20682" y="14847"/>
                  </a:cubicBezTo>
                  <a:cubicBezTo>
                    <a:pt x="20670" y="14847"/>
                    <a:pt x="20658" y="14847"/>
                    <a:pt x="20658" y="14859"/>
                  </a:cubicBezTo>
                  <a:cubicBezTo>
                    <a:pt x="20634" y="14942"/>
                    <a:pt x="20646" y="15013"/>
                    <a:pt x="20682" y="15085"/>
                  </a:cubicBezTo>
                  <a:cubicBezTo>
                    <a:pt x="20682" y="15132"/>
                    <a:pt x="20694" y="15168"/>
                    <a:pt x="20706" y="15216"/>
                  </a:cubicBezTo>
                  <a:cubicBezTo>
                    <a:pt x="20729" y="15263"/>
                    <a:pt x="20765" y="15311"/>
                    <a:pt x="20801" y="15347"/>
                  </a:cubicBezTo>
                  <a:cubicBezTo>
                    <a:pt x="20813" y="15382"/>
                    <a:pt x="20837" y="15418"/>
                    <a:pt x="20872" y="15442"/>
                  </a:cubicBezTo>
                  <a:cubicBezTo>
                    <a:pt x="20872" y="15442"/>
                    <a:pt x="20860" y="15454"/>
                    <a:pt x="20860" y="15466"/>
                  </a:cubicBezTo>
                  <a:cubicBezTo>
                    <a:pt x="20729" y="15359"/>
                    <a:pt x="20646" y="15192"/>
                    <a:pt x="20634" y="15025"/>
                  </a:cubicBezTo>
                  <a:cubicBezTo>
                    <a:pt x="20622" y="14918"/>
                    <a:pt x="20658" y="14799"/>
                    <a:pt x="20729" y="14716"/>
                  </a:cubicBezTo>
                  <a:close/>
                  <a:moveTo>
                    <a:pt x="21075" y="15323"/>
                  </a:moveTo>
                  <a:cubicBezTo>
                    <a:pt x="21099" y="15323"/>
                    <a:pt x="21122" y="15335"/>
                    <a:pt x="21146" y="15335"/>
                  </a:cubicBezTo>
                  <a:cubicBezTo>
                    <a:pt x="21146" y="15335"/>
                    <a:pt x="21146" y="15347"/>
                    <a:pt x="21146" y="15359"/>
                  </a:cubicBezTo>
                  <a:cubicBezTo>
                    <a:pt x="21146" y="15394"/>
                    <a:pt x="21134" y="15430"/>
                    <a:pt x="21134" y="15466"/>
                  </a:cubicBezTo>
                  <a:lnTo>
                    <a:pt x="21075" y="15323"/>
                  </a:lnTo>
                  <a:close/>
                  <a:moveTo>
                    <a:pt x="21896" y="15204"/>
                  </a:moveTo>
                  <a:cubicBezTo>
                    <a:pt x="21932" y="15240"/>
                    <a:pt x="21968" y="15287"/>
                    <a:pt x="22003" y="15323"/>
                  </a:cubicBezTo>
                  <a:cubicBezTo>
                    <a:pt x="22003" y="15382"/>
                    <a:pt x="22003" y="15442"/>
                    <a:pt x="22003" y="15490"/>
                  </a:cubicBezTo>
                  <a:cubicBezTo>
                    <a:pt x="21980" y="15418"/>
                    <a:pt x="21956" y="15335"/>
                    <a:pt x="21944" y="15263"/>
                  </a:cubicBezTo>
                  <a:cubicBezTo>
                    <a:pt x="21939" y="15254"/>
                    <a:pt x="21930" y="15250"/>
                    <a:pt x="21920" y="15250"/>
                  </a:cubicBezTo>
                  <a:cubicBezTo>
                    <a:pt x="21904" y="15250"/>
                    <a:pt x="21889" y="15261"/>
                    <a:pt x="21896" y="15275"/>
                  </a:cubicBezTo>
                  <a:cubicBezTo>
                    <a:pt x="21908" y="15323"/>
                    <a:pt x="21920" y="15370"/>
                    <a:pt x="21932" y="15406"/>
                  </a:cubicBezTo>
                  <a:cubicBezTo>
                    <a:pt x="21920" y="15394"/>
                    <a:pt x="21896" y="15370"/>
                    <a:pt x="21872" y="15335"/>
                  </a:cubicBezTo>
                  <a:cubicBezTo>
                    <a:pt x="21884" y="15287"/>
                    <a:pt x="21896" y="15240"/>
                    <a:pt x="21896" y="15204"/>
                  </a:cubicBezTo>
                  <a:close/>
                  <a:moveTo>
                    <a:pt x="21265" y="15418"/>
                  </a:moveTo>
                  <a:cubicBezTo>
                    <a:pt x="21277" y="15454"/>
                    <a:pt x="21289" y="15478"/>
                    <a:pt x="21313" y="15501"/>
                  </a:cubicBezTo>
                  <a:cubicBezTo>
                    <a:pt x="21289" y="15501"/>
                    <a:pt x="21277" y="15501"/>
                    <a:pt x="21253" y="15490"/>
                  </a:cubicBezTo>
                  <a:cubicBezTo>
                    <a:pt x="21265" y="15466"/>
                    <a:pt x="21265" y="15442"/>
                    <a:pt x="21265" y="15418"/>
                  </a:cubicBezTo>
                  <a:close/>
                  <a:moveTo>
                    <a:pt x="21396" y="15287"/>
                  </a:moveTo>
                  <a:cubicBezTo>
                    <a:pt x="21405" y="15296"/>
                    <a:pt x="21413" y="15304"/>
                    <a:pt x="21426" y="15304"/>
                  </a:cubicBezTo>
                  <a:cubicBezTo>
                    <a:pt x="21431" y="15304"/>
                    <a:pt x="21437" y="15303"/>
                    <a:pt x="21444" y="15299"/>
                  </a:cubicBezTo>
                  <a:cubicBezTo>
                    <a:pt x="21444" y="15311"/>
                    <a:pt x="21444" y="15323"/>
                    <a:pt x="21456" y="15335"/>
                  </a:cubicBezTo>
                  <a:cubicBezTo>
                    <a:pt x="21456" y="15335"/>
                    <a:pt x="21456" y="15347"/>
                    <a:pt x="21456" y="15359"/>
                  </a:cubicBezTo>
                  <a:cubicBezTo>
                    <a:pt x="21444" y="15359"/>
                    <a:pt x="21432" y="15370"/>
                    <a:pt x="21444" y="15382"/>
                  </a:cubicBezTo>
                  <a:cubicBezTo>
                    <a:pt x="21444" y="15394"/>
                    <a:pt x="21456" y="15406"/>
                    <a:pt x="21456" y="15406"/>
                  </a:cubicBezTo>
                  <a:cubicBezTo>
                    <a:pt x="21456" y="15442"/>
                    <a:pt x="21456" y="15501"/>
                    <a:pt x="21456" y="15501"/>
                  </a:cubicBezTo>
                  <a:cubicBezTo>
                    <a:pt x="21456" y="15501"/>
                    <a:pt x="21408" y="15394"/>
                    <a:pt x="21372" y="15323"/>
                  </a:cubicBezTo>
                  <a:cubicBezTo>
                    <a:pt x="21372" y="15323"/>
                    <a:pt x="21372" y="15311"/>
                    <a:pt x="21372" y="15299"/>
                  </a:cubicBezTo>
                  <a:cubicBezTo>
                    <a:pt x="21372" y="15287"/>
                    <a:pt x="21384" y="15287"/>
                    <a:pt x="21396" y="15287"/>
                  </a:cubicBezTo>
                  <a:close/>
                  <a:moveTo>
                    <a:pt x="21611" y="15418"/>
                  </a:moveTo>
                  <a:cubicBezTo>
                    <a:pt x="21622" y="15442"/>
                    <a:pt x="21634" y="15478"/>
                    <a:pt x="21646" y="15501"/>
                  </a:cubicBezTo>
                  <a:cubicBezTo>
                    <a:pt x="21634" y="15490"/>
                    <a:pt x="21622" y="15490"/>
                    <a:pt x="21622" y="15478"/>
                  </a:cubicBezTo>
                  <a:lnTo>
                    <a:pt x="21611" y="15478"/>
                  </a:lnTo>
                  <a:cubicBezTo>
                    <a:pt x="21611" y="15454"/>
                    <a:pt x="21611" y="15430"/>
                    <a:pt x="21611" y="15418"/>
                  </a:cubicBezTo>
                  <a:close/>
                  <a:moveTo>
                    <a:pt x="19777" y="15466"/>
                  </a:moveTo>
                  <a:cubicBezTo>
                    <a:pt x="19789" y="15478"/>
                    <a:pt x="19801" y="15478"/>
                    <a:pt x="19813" y="15490"/>
                  </a:cubicBezTo>
                  <a:lnTo>
                    <a:pt x="19825" y="15490"/>
                  </a:lnTo>
                  <a:cubicBezTo>
                    <a:pt x="19825" y="15490"/>
                    <a:pt x="19848" y="15501"/>
                    <a:pt x="19848" y="15501"/>
                  </a:cubicBezTo>
                  <a:cubicBezTo>
                    <a:pt x="19842" y="15507"/>
                    <a:pt x="19831" y="15510"/>
                    <a:pt x="19817" y="15510"/>
                  </a:cubicBezTo>
                  <a:cubicBezTo>
                    <a:pt x="19804" y="15510"/>
                    <a:pt x="19789" y="15507"/>
                    <a:pt x="19777" y="15501"/>
                  </a:cubicBezTo>
                  <a:cubicBezTo>
                    <a:pt x="19777" y="15490"/>
                    <a:pt x="19777" y="15478"/>
                    <a:pt x="19777" y="15466"/>
                  </a:cubicBezTo>
                  <a:close/>
                  <a:moveTo>
                    <a:pt x="20158" y="15466"/>
                  </a:moveTo>
                  <a:cubicBezTo>
                    <a:pt x="20146" y="15478"/>
                    <a:pt x="20146" y="15490"/>
                    <a:pt x="20134" y="15501"/>
                  </a:cubicBezTo>
                  <a:cubicBezTo>
                    <a:pt x="20122" y="15501"/>
                    <a:pt x="20110" y="15513"/>
                    <a:pt x="20098" y="15513"/>
                  </a:cubicBezTo>
                  <a:cubicBezTo>
                    <a:pt x="20098" y="15501"/>
                    <a:pt x="20087" y="15490"/>
                    <a:pt x="20087" y="15478"/>
                  </a:cubicBezTo>
                  <a:cubicBezTo>
                    <a:pt x="20087" y="15478"/>
                    <a:pt x="20098" y="15478"/>
                    <a:pt x="20098" y="15466"/>
                  </a:cubicBezTo>
                  <a:close/>
                  <a:moveTo>
                    <a:pt x="21027" y="15311"/>
                  </a:moveTo>
                  <a:cubicBezTo>
                    <a:pt x="21051" y="15382"/>
                    <a:pt x="21087" y="15466"/>
                    <a:pt x="21099" y="15513"/>
                  </a:cubicBezTo>
                  <a:cubicBezTo>
                    <a:pt x="21063" y="15501"/>
                    <a:pt x="21039" y="15478"/>
                    <a:pt x="21015" y="15466"/>
                  </a:cubicBezTo>
                  <a:cubicBezTo>
                    <a:pt x="21015" y="15466"/>
                    <a:pt x="21015" y="15466"/>
                    <a:pt x="21015" y="15454"/>
                  </a:cubicBezTo>
                  <a:cubicBezTo>
                    <a:pt x="21015" y="15430"/>
                    <a:pt x="21027" y="15370"/>
                    <a:pt x="21027" y="15311"/>
                  </a:cubicBezTo>
                  <a:close/>
                  <a:moveTo>
                    <a:pt x="19634" y="15204"/>
                  </a:moveTo>
                  <a:lnTo>
                    <a:pt x="19634" y="15216"/>
                  </a:lnTo>
                  <a:cubicBezTo>
                    <a:pt x="19634" y="15216"/>
                    <a:pt x="19622" y="15216"/>
                    <a:pt x="19622" y="15228"/>
                  </a:cubicBezTo>
                  <a:cubicBezTo>
                    <a:pt x="19610" y="15228"/>
                    <a:pt x="19610" y="15240"/>
                    <a:pt x="19598" y="15240"/>
                  </a:cubicBezTo>
                  <a:cubicBezTo>
                    <a:pt x="19598" y="15251"/>
                    <a:pt x="19598" y="15251"/>
                    <a:pt x="19598" y="15251"/>
                  </a:cubicBezTo>
                  <a:cubicBezTo>
                    <a:pt x="19586" y="15275"/>
                    <a:pt x="19586" y="15287"/>
                    <a:pt x="19586" y="15299"/>
                  </a:cubicBezTo>
                  <a:cubicBezTo>
                    <a:pt x="19586" y="15311"/>
                    <a:pt x="19575" y="15323"/>
                    <a:pt x="19575" y="15323"/>
                  </a:cubicBezTo>
                  <a:cubicBezTo>
                    <a:pt x="19527" y="15370"/>
                    <a:pt x="19551" y="15418"/>
                    <a:pt x="19610" y="15466"/>
                  </a:cubicBezTo>
                  <a:cubicBezTo>
                    <a:pt x="19622" y="15478"/>
                    <a:pt x="19634" y="15490"/>
                    <a:pt x="19646" y="15501"/>
                  </a:cubicBezTo>
                  <a:cubicBezTo>
                    <a:pt x="19646" y="15513"/>
                    <a:pt x="19646" y="15513"/>
                    <a:pt x="19646" y="15525"/>
                  </a:cubicBezTo>
                  <a:cubicBezTo>
                    <a:pt x="19622" y="15513"/>
                    <a:pt x="19610" y="15501"/>
                    <a:pt x="19598" y="15490"/>
                  </a:cubicBezTo>
                  <a:cubicBezTo>
                    <a:pt x="19596" y="15487"/>
                    <a:pt x="19593" y="15486"/>
                    <a:pt x="19591" y="15486"/>
                  </a:cubicBezTo>
                  <a:cubicBezTo>
                    <a:pt x="19584" y="15486"/>
                    <a:pt x="19576" y="15492"/>
                    <a:pt x="19573" y="15499"/>
                  </a:cubicBezTo>
                  <a:lnTo>
                    <a:pt x="19573" y="15499"/>
                  </a:lnTo>
                  <a:cubicBezTo>
                    <a:pt x="19528" y="15415"/>
                    <a:pt x="19507" y="15278"/>
                    <a:pt x="19598" y="15228"/>
                  </a:cubicBezTo>
                  <a:cubicBezTo>
                    <a:pt x="19610" y="15216"/>
                    <a:pt x="19622" y="15216"/>
                    <a:pt x="19634" y="15204"/>
                  </a:cubicBezTo>
                  <a:close/>
                  <a:moveTo>
                    <a:pt x="21646" y="15394"/>
                  </a:moveTo>
                  <a:lnTo>
                    <a:pt x="21646" y="15394"/>
                  </a:lnTo>
                  <a:cubicBezTo>
                    <a:pt x="21658" y="15406"/>
                    <a:pt x="21670" y="15418"/>
                    <a:pt x="21682" y="15418"/>
                  </a:cubicBezTo>
                  <a:cubicBezTo>
                    <a:pt x="21692" y="15458"/>
                    <a:pt x="21694" y="15498"/>
                    <a:pt x="21701" y="15531"/>
                  </a:cubicBezTo>
                  <a:lnTo>
                    <a:pt x="21701" y="15531"/>
                  </a:lnTo>
                  <a:cubicBezTo>
                    <a:pt x="21688" y="15487"/>
                    <a:pt x="21667" y="15436"/>
                    <a:pt x="21646" y="15394"/>
                  </a:cubicBezTo>
                  <a:close/>
                  <a:moveTo>
                    <a:pt x="21384" y="15430"/>
                  </a:moveTo>
                  <a:cubicBezTo>
                    <a:pt x="21396" y="15466"/>
                    <a:pt x="21408" y="15501"/>
                    <a:pt x="21432" y="15537"/>
                  </a:cubicBezTo>
                  <a:cubicBezTo>
                    <a:pt x="21408" y="15525"/>
                    <a:pt x="21396" y="15525"/>
                    <a:pt x="21372" y="15525"/>
                  </a:cubicBezTo>
                  <a:cubicBezTo>
                    <a:pt x="21384" y="15490"/>
                    <a:pt x="21384" y="15466"/>
                    <a:pt x="21384" y="15430"/>
                  </a:cubicBezTo>
                  <a:close/>
                  <a:moveTo>
                    <a:pt x="21551" y="15490"/>
                  </a:moveTo>
                  <a:cubicBezTo>
                    <a:pt x="21563" y="15490"/>
                    <a:pt x="21563" y="15490"/>
                    <a:pt x="21575" y="15501"/>
                  </a:cubicBezTo>
                  <a:cubicBezTo>
                    <a:pt x="21575" y="15525"/>
                    <a:pt x="21587" y="15549"/>
                    <a:pt x="21587" y="15549"/>
                  </a:cubicBezTo>
                  <a:cubicBezTo>
                    <a:pt x="21587" y="15549"/>
                    <a:pt x="21563" y="15513"/>
                    <a:pt x="21551" y="15490"/>
                  </a:cubicBezTo>
                  <a:close/>
                  <a:moveTo>
                    <a:pt x="15797" y="14429"/>
                  </a:moveTo>
                  <a:cubicBezTo>
                    <a:pt x="15936" y="14429"/>
                    <a:pt x="16073" y="14439"/>
                    <a:pt x="16205" y="14454"/>
                  </a:cubicBezTo>
                  <a:cubicBezTo>
                    <a:pt x="16443" y="14489"/>
                    <a:pt x="16681" y="14561"/>
                    <a:pt x="16884" y="14668"/>
                  </a:cubicBezTo>
                  <a:cubicBezTo>
                    <a:pt x="17062" y="14775"/>
                    <a:pt x="17396" y="14966"/>
                    <a:pt x="17360" y="15204"/>
                  </a:cubicBezTo>
                  <a:cubicBezTo>
                    <a:pt x="17336" y="15370"/>
                    <a:pt x="17169" y="15442"/>
                    <a:pt x="17193" y="15561"/>
                  </a:cubicBezTo>
                  <a:cubicBezTo>
                    <a:pt x="16887" y="15217"/>
                    <a:pt x="16390" y="14996"/>
                    <a:pt x="15873" y="14996"/>
                  </a:cubicBezTo>
                  <a:cubicBezTo>
                    <a:pt x="15746" y="14996"/>
                    <a:pt x="15617" y="15009"/>
                    <a:pt x="15491" y="15037"/>
                  </a:cubicBezTo>
                  <a:cubicBezTo>
                    <a:pt x="15491" y="14989"/>
                    <a:pt x="15491" y="14954"/>
                    <a:pt x="15491" y="14918"/>
                  </a:cubicBezTo>
                  <a:cubicBezTo>
                    <a:pt x="15634" y="14894"/>
                    <a:pt x="15765" y="14894"/>
                    <a:pt x="15907" y="14882"/>
                  </a:cubicBezTo>
                  <a:cubicBezTo>
                    <a:pt x="15765" y="14882"/>
                    <a:pt x="15622" y="14882"/>
                    <a:pt x="15491" y="14894"/>
                  </a:cubicBezTo>
                  <a:cubicBezTo>
                    <a:pt x="15491" y="14799"/>
                    <a:pt x="15503" y="14704"/>
                    <a:pt x="15515" y="14608"/>
                  </a:cubicBezTo>
                  <a:cubicBezTo>
                    <a:pt x="15627" y="14552"/>
                    <a:pt x="15759" y="14531"/>
                    <a:pt x="15897" y="14531"/>
                  </a:cubicBezTo>
                  <a:cubicBezTo>
                    <a:pt x="16109" y="14531"/>
                    <a:pt x="16334" y="14582"/>
                    <a:pt x="16515" y="14632"/>
                  </a:cubicBezTo>
                  <a:cubicBezTo>
                    <a:pt x="16788" y="14728"/>
                    <a:pt x="17050" y="14870"/>
                    <a:pt x="17277" y="15061"/>
                  </a:cubicBezTo>
                  <a:cubicBezTo>
                    <a:pt x="17277" y="15061"/>
                    <a:pt x="17289" y="15049"/>
                    <a:pt x="17277" y="15049"/>
                  </a:cubicBezTo>
                  <a:cubicBezTo>
                    <a:pt x="17015" y="14823"/>
                    <a:pt x="16705" y="14656"/>
                    <a:pt x="16360" y="14573"/>
                  </a:cubicBezTo>
                  <a:cubicBezTo>
                    <a:pt x="16220" y="14538"/>
                    <a:pt x="16040" y="14499"/>
                    <a:pt x="15867" y="14499"/>
                  </a:cubicBezTo>
                  <a:cubicBezTo>
                    <a:pt x="15744" y="14499"/>
                    <a:pt x="15625" y="14518"/>
                    <a:pt x="15526" y="14573"/>
                  </a:cubicBezTo>
                  <a:cubicBezTo>
                    <a:pt x="15526" y="14561"/>
                    <a:pt x="15526" y="14549"/>
                    <a:pt x="15526" y="14537"/>
                  </a:cubicBezTo>
                  <a:cubicBezTo>
                    <a:pt x="15538" y="14501"/>
                    <a:pt x="15538" y="14478"/>
                    <a:pt x="15538" y="14442"/>
                  </a:cubicBezTo>
                  <a:cubicBezTo>
                    <a:pt x="15625" y="14433"/>
                    <a:pt x="15711" y="14429"/>
                    <a:pt x="15797" y="14429"/>
                  </a:cubicBezTo>
                  <a:close/>
                  <a:moveTo>
                    <a:pt x="21182" y="15430"/>
                  </a:moveTo>
                  <a:cubicBezTo>
                    <a:pt x="21194" y="15454"/>
                    <a:pt x="21206" y="15478"/>
                    <a:pt x="21218" y="15501"/>
                  </a:cubicBezTo>
                  <a:cubicBezTo>
                    <a:pt x="21230" y="15513"/>
                    <a:pt x="21230" y="15513"/>
                    <a:pt x="21241" y="15513"/>
                  </a:cubicBezTo>
                  <a:cubicBezTo>
                    <a:pt x="21241" y="15513"/>
                    <a:pt x="21241" y="15525"/>
                    <a:pt x="21241" y="15525"/>
                  </a:cubicBezTo>
                  <a:cubicBezTo>
                    <a:pt x="21265" y="15525"/>
                    <a:pt x="21277" y="15537"/>
                    <a:pt x="21289" y="15549"/>
                  </a:cubicBezTo>
                  <a:lnTo>
                    <a:pt x="21230" y="15549"/>
                  </a:lnTo>
                  <a:cubicBezTo>
                    <a:pt x="21230" y="15549"/>
                    <a:pt x="21230" y="15561"/>
                    <a:pt x="21230" y="15561"/>
                  </a:cubicBezTo>
                  <a:lnTo>
                    <a:pt x="21206" y="15561"/>
                  </a:lnTo>
                  <a:cubicBezTo>
                    <a:pt x="21206" y="15549"/>
                    <a:pt x="21206" y="15549"/>
                    <a:pt x="21206" y="15549"/>
                  </a:cubicBezTo>
                  <a:lnTo>
                    <a:pt x="21158" y="15537"/>
                  </a:lnTo>
                  <a:cubicBezTo>
                    <a:pt x="21170" y="15501"/>
                    <a:pt x="21170" y="15466"/>
                    <a:pt x="21182" y="15430"/>
                  </a:cubicBezTo>
                  <a:close/>
                  <a:moveTo>
                    <a:pt x="21503" y="15454"/>
                  </a:moveTo>
                  <a:cubicBezTo>
                    <a:pt x="21515" y="15501"/>
                    <a:pt x="21539" y="15537"/>
                    <a:pt x="21551" y="15573"/>
                  </a:cubicBezTo>
                  <a:cubicBezTo>
                    <a:pt x="21527" y="15573"/>
                    <a:pt x="21515" y="15561"/>
                    <a:pt x="21491" y="15561"/>
                  </a:cubicBezTo>
                  <a:cubicBezTo>
                    <a:pt x="21491" y="15525"/>
                    <a:pt x="21491" y="15490"/>
                    <a:pt x="21491" y="15454"/>
                  </a:cubicBezTo>
                  <a:close/>
                  <a:moveTo>
                    <a:pt x="20872" y="15478"/>
                  </a:moveTo>
                  <a:cubicBezTo>
                    <a:pt x="20979" y="15525"/>
                    <a:pt x="21087" y="15561"/>
                    <a:pt x="21194" y="15597"/>
                  </a:cubicBezTo>
                  <a:cubicBezTo>
                    <a:pt x="21099" y="15585"/>
                    <a:pt x="21003" y="15561"/>
                    <a:pt x="20920" y="15513"/>
                  </a:cubicBezTo>
                  <a:cubicBezTo>
                    <a:pt x="20908" y="15501"/>
                    <a:pt x="20896" y="15490"/>
                    <a:pt x="20872" y="15478"/>
                  </a:cubicBezTo>
                  <a:close/>
                  <a:moveTo>
                    <a:pt x="19086" y="15085"/>
                  </a:moveTo>
                  <a:cubicBezTo>
                    <a:pt x="19110" y="15192"/>
                    <a:pt x="19122" y="15287"/>
                    <a:pt x="19146" y="15394"/>
                  </a:cubicBezTo>
                  <a:cubicBezTo>
                    <a:pt x="19146" y="15466"/>
                    <a:pt x="19158" y="15537"/>
                    <a:pt x="19170" y="15609"/>
                  </a:cubicBezTo>
                  <a:lnTo>
                    <a:pt x="19134" y="15585"/>
                  </a:lnTo>
                  <a:cubicBezTo>
                    <a:pt x="19134" y="15585"/>
                    <a:pt x="19134" y="15585"/>
                    <a:pt x="19134" y="15573"/>
                  </a:cubicBezTo>
                  <a:cubicBezTo>
                    <a:pt x="19134" y="15549"/>
                    <a:pt x="19122" y="15525"/>
                    <a:pt x="19122" y="15490"/>
                  </a:cubicBezTo>
                  <a:cubicBezTo>
                    <a:pt x="19134" y="15490"/>
                    <a:pt x="19134" y="15466"/>
                    <a:pt x="19134" y="15466"/>
                  </a:cubicBezTo>
                  <a:cubicBezTo>
                    <a:pt x="19134" y="15454"/>
                    <a:pt x="19122" y="15442"/>
                    <a:pt x="19122" y="15442"/>
                  </a:cubicBezTo>
                  <a:cubicBezTo>
                    <a:pt x="19110" y="15323"/>
                    <a:pt x="19098" y="15204"/>
                    <a:pt x="19086" y="15085"/>
                  </a:cubicBezTo>
                  <a:close/>
                  <a:moveTo>
                    <a:pt x="21706" y="15454"/>
                  </a:moveTo>
                  <a:cubicBezTo>
                    <a:pt x="21718" y="15454"/>
                    <a:pt x="21718" y="15454"/>
                    <a:pt x="21718" y="15466"/>
                  </a:cubicBezTo>
                  <a:cubicBezTo>
                    <a:pt x="21730" y="15513"/>
                    <a:pt x="21741" y="15561"/>
                    <a:pt x="21765" y="15609"/>
                  </a:cubicBezTo>
                  <a:cubicBezTo>
                    <a:pt x="21753" y="15597"/>
                    <a:pt x="21741" y="15585"/>
                    <a:pt x="21730" y="15573"/>
                  </a:cubicBezTo>
                  <a:lnTo>
                    <a:pt x="21706" y="15454"/>
                  </a:lnTo>
                  <a:close/>
                  <a:moveTo>
                    <a:pt x="19694" y="15537"/>
                  </a:moveTo>
                  <a:cubicBezTo>
                    <a:pt x="19706" y="15549"/>
                    <a:pt x="19706" y="15549"/>
                    <a:pt x="19717" y="15561"/>
                  </a:cubicBezTo>
                  <a:cubicBezTo>
                    <a:pt x="19741" y="15573"/>
                    <a:pt x="19753" y="15597"/>
                    <a:pt x="19777" y="15609"/>
                  </a:cubicBezTo>
                  <a:cubicBezTo>
                    <a:pt x="19777" y="15609"/>
                    <a:pt x="19765" y="15609"/>
                    <a:pt x="19765" y="15621"/>
                  </a:cubicBezTo>
                  <a:cubicBezTo>
                    <a:pt x="19741" y="15597"/>
                    <a:pt x="19706" y="15573"/>
                    <a:pt x="19706" y="15561"/>
                  </a:cubicBezTo>
                  <a:lnTo>
                    <a:pt x="19694" y="15561"/>
                  </a:lnTo>
                  <a:cubicBezTo>
                    <a:pt x="19694" y="15561"/>
                    <a:pt x="19694" y="15549"/>
                    <a:pt x="19694" y="15537"/>
                  </a:cubicBezTo>
                  <a:close/>
                  <a:moveTo>
                    <a:pt x="21611" y="15525"/>
                  </a:moveTo>
                  <a:cubicBezTo>
                    <a:pt x="21634" y="15537"/>
                    <a:pt x="21658" y="15549"/>
                    <a:pt x="21670" y="15561"/>
                  </a:cubicBezTo>
                  <a:cubicBezTo>
                    <a:pt x="21682" y="15597"/>
                    <a:pt x="21694" y="15621"/>
                    <a:pt x="21694" y="15632"/>
                  </a:cubicBezTo>
                  <a:cubicBezTo>
                    <a:pt x="21670" y="15621"/>
                    <a:pt x="21646" y="15609"/>
                    <a:pt x="21611" y="15597"/>
                  </a:cubicBezTo>
                  <a:lnTo>
                    <a:pt x="21611" y="15525"/>
                  </a:lnTo>
                  <a:close/>
                  <a:moveTo>
                    <a:pt x="21730" y="15275"/>
                  </a:moveTo>
                  <a:cubicBezTo>
                    <a:pt x="21753" y="15287"/>
                    <a:pt x="21765" y="15299"/>
                    <a:pt x="21789" y="15311"/>
                  </a:cubicBezTo>
                  <a:cubicBezTo>
                    <a:pt x="21801" y="15430"/>
                    <a:pt x="21813" y="15537"/>
                    <a:pt x="21825" y="15656"/>
                  </a:cubicBezTo>
                  <a:cubicBezTo>
                    <a:pt x="21801" y="15597"/>
                    <a:pt x="21789" y="15549"/>
                    <a:pt x="21765" y="15490"/>
                  </a:cubicBezTo>
                  <a:cubicBezTo>
                    <a:pt x="21777" y="15490"/>
                    <a:pt x="21777" y="15478"/>
                    <a:pt x="21765" y="15466"/>
                  </a:cubicBezTo>
                  <a:cubicBezTo>
                    <a:pt x="21765" y="15454"/>
                    <a:pt x="21753" y="15454"/>
                    <a:pt x="21753" y="15442"/>
                  </a:cubicBezTo>
                  <a:cubicBezTo>
                    <a:pt x="21730" y="15406"/>
                    <a:pt x="21718" y="15359"/>
                    <a:pt x="21706" y="15323"/>
                  </a:cubicBezTo>
                  <a:cubicBezTo>
                    <a:pt x="21718" y="15311"/>
                    <a:pt x="21730" y="15287"/>
                    <a:pt x="21730" y="15275"/>
                  </a:cubicBezTo>
                  <a:close/>
                  <a:moveTo>
                    <a:pt x="19587" y="15522"/>
                  </a:moveTo>
                  <a:cubicBezTo>
                    <a:pt x="19610" y="15540"/>
                    <a:pt x="19612" y="15549"/>
                    <a:pt x="19622" y="15549"/>
                  </a:cubicBezTo>
                  <a:cubicBezTo>
                    <a:pt x="19644" y="15582"/>
                    <a:pt x="19737" y="15646"/>
                    <a:pt x="19780" y="15646"/>
                  </a:cubicBezTo>
                  <a:cubicBezTo>
                    <a:pt x="19783" y="15646"/>
                    <a:pt x="19786" y="15645"/>
                    <a:pt x="19789" y="15644"/>
                  </a:cubicBezTo>
                  <a:cubicBezTo>
                    <a:pt x="19801" y="15644"/>
                    <a:pt x="19801" y="15632"/>
                    <a:pt x="19801" y="15632"/>
                  </a:cubicBezTo>
                  <a:lnTo>
                    <a:pt x="19801" y="15621"/>
                  </a:lnTo>
                  <a:cubicBezTo>
                    <a:pt x="19801" y="15621"/>
                    <a:pt x="19813" y="15621"/>
                    <a:pt x="19825" y="15632"/>
                  </a:cubicBezTo>
                  <a:cubicBezTo>
                    <a:pt x="19836" y="15635"/>
                    <a:pt x="19847" y="15637"/>
                    <a:pt x="19856" y="15637"/>
                  </a:cubicBezTo>
                  <a:cubicBezTo>
                    <a:pt x="19883" y="15637"/>
                    <a:pt x="19899" y="15623"/>
                    <a:pt x="19908" y="15597"/>
                  </a:cubicBezTo>
                  <a:lnTo>
                    <a:pt x="19944" y="15597"/>
                  </a:lnTo>
                  <a:cubicBezTo>
                    <a:pt x="19956" y="15621"/>
                    <a:pt x="19967" y="15632"/>
                    <a:pt x="19991" y="15656"/>
                  </a:cubicBezTo>
                  <a:cubicBezTo>
                    <a:pt x="19956" y="15665"/>
                    <a:pt x="19921" y="15669"/>
                    <a:pt x="19885" y="15669"/>
                  </a:cubicBezTo>
                  <a:cubicBezTo>
                    <a:pt x="19776" y="15669"/>
                    <a:pt x="19670" y="15627"/>
                    <a:pt x="19598" y="15537"/>
                  </a:cubicBezTo>
                  <a:cubicBezTo>
                    <a:pt x="19595" y="15533"/>
                    <a:pt x="19591" y="15528"/>
                    <a:pt x="19587" y="15522"/>
                  </a:cubicBezTo>
                  <a:close/>
                  <a:moveTo>
                    <a:pt x="21739" y="15626"/>
                  </a:moveTo>
                  <a:cubicBezTo>
                    <a:pt x="21757" y="15636"/>
                    <a:pt x="21767" y="15646"/>
                    <a:pt x="21777" y="15656"/>
                  </a:cubicBezTo>
                  <a:cubicBezTo>
                    <a:pt x="21777" y="15668"/>
                    <a:pt x="21789" y="15668"/>
                    <a:pt x="21789" y="15680"/>
                  </a:cubicBezTo>
                  <a:cubicBezTo>
                    <a:pt x="21765" y="15668"/>
                    <a:pt x="21753" y="15668"/>
                    <a:pt x="21741" y="15656"/>
                  </a:cubicBezTo>
                  <a:cubicBezTo>
                    <a:pt x="21741" y="15656"/>
                    <a:pt x="21741" y="15644"/>
                    <a:pt x="21741" y="15644"/>
                  </a:cubicBezTo>
                  <a:cubicBezTo>
                    <a:pt x="21741" y="15637"/>
                    <a:pt x="21741" y="15630"/>
                    <a:pt x="21739" y="15626"/>
                  </a:cubicBezTo>
                  <a:close/>
                  <a:moveTo>
                    <a:pt x="22075" y="15144"/>
                  </a:moveTo>
                  <a:cubicBezTo>
                    <a:pt x="22087" y="15144"/>
                    <a:pt x="22099" y="15156"/>
                    <a:pt x="22099" y="15156"/>
                  </a:cubicBezTo>
                  <a:cubicBezTo>
                    <a:pt x="22105" y="15162"/>
                    <a:pt x="22111" y="15165"/>
                    <a:pt x="22115" y="15165"/>
                  </a:cubicBezTo>
                  <a:cubicBezTo>
                    <a:pt x="22120" y="15165"/>
                    <a:pt x="22122" y="15162"/>
                    <a:pt x="22122" y="15156"/>
                  </a:cubicBezTo>
                  <a:cubicBezTo>
                    <a:pt x="22170" y="15335"/>
                    <a:pt x="22206" y="15525"/>
                    <a:pt x="22230" y="15704"/>
                  </a:cubicBezTo>
                  <a:cubicBezTo>
                    <a:pt x="22194" y="15513"/>
                    <a:pt x="22134" y="15323"/>
                    <a:pt x="22075" y="15144"/>
                  </a:cubicBezTo>
                  <a:close/>
                  <a:moveTo>
                    <a:pt x="21563" y="15668"/>
                  </a:moveTo>
                  <a:lnTo>
                    <a:pt x="21682" y="15704"/>
                  </a:lnTo>
                  <a:cubicBezTo>
                    <a:pt x="21684" y="15706"/>
                    <a:pt x="21686" y="15707"/>
                    <a:pt x="21689" y="15707"/>
                  </a:cubicBezTo>
                  <a:cubicBezTo>
                    <a:pt x="21698" y="15707"/>
                    <a:pt x="21703" y="15690"/>
                    <a:pt x="21694" y="15680"/>
                  </a:cubicBezTo>
                  <a:cubicBezTo>
                    <a:pt x="21694" y="15676"/>
                    <a:pt x="21694" y="15673"/>
                    <a:pt x="21693" y="15671"/>
                  </a:cubicBezTo>
                  <a:lnTo>
                    <a:pt x="21693" y="15671"/>
                  </a:lnTo>
                  <a:cubicBezTo>
                    <a:pt x="21735" y="15684"/>
                    <a:pt x="21768" y="15706"/>
                    <a:pt x="21801" y="15728"/>
                  </a:cubicBezTo>
                  <a:cubicBezTo>
                    <a:pt x="21813" y="15763"/>
                    <a:pt x="21825" y="15787"/>
                    <a:pt x="21837" y="15811"/>
                  </a:cubicBezTo>
                  <a:cubicBezTo>
                    <a:pt x="21730" y="15751"/>
                    <a:pt x="21622" y="15692"/>
                    <a:pt x="21515" y="15668"/>
                  </a:cubicBezTo>
                  <a:close/>
                  <a:moveTo>
                    <a:pt x="21861" y="15442"/>
                  </a:moveTo>
                  <a:cubicBezTo>
                    <a:pt x="21896" y="15561"/>
                    <a:pt x="21932" y="15680"/>
                    <a:pt x="21968" y="15799"/>
                  </a:cubicBezTo>
                  <a:cubicBezTo>
                    <a:pt x="21956" y="15799"/>
                    <a:pt x="21956" y="15811"/>
                    <a:pt x="21956" y="15811"/>
                  </a:cubicBezTo>
                  <a:cubicBezTo>
                    <a:pt x="21920" y="15775"/>
                    <a:pt x="21896" y="15740"/>
                    <a:pt x="21861" y="15704"/>
                  </a:cubicBezTo>
                  <a:lnTo>
                    <a:pt x="21837" y="15501"/>
                  </a:lnTo>
                  <a:cubicBezTo>
                    <a:pt x="21837" y="15501"/>
                    <a:pt x="21849" y="15501"/>
                    <a:pt x="21849" y="15490"/>
                  </a:cubicBezTo>
                  <a:cubicBezTo>
                    <a:pt x="21849" y="15478"/>
                    <a:pt x="21849" y="15454"/>
                    <a:pt x="21861" y="15442"/>
                  </a:cubicBezTo>
                  <a:close/>
                  <a:moveTo>
                    <a:pt x="21884" y="15418"/>
                  </a:moveTo>
                  <a:lnTo>
                    <a:pt x="21884" y="15418"/>
                  </a:lnTo>
                  <a:cubicBezTo>
                    <a:pt x="21896" y="15430"/>
                    <a:pt x="21908" y="15430"/>
                    <a:pt x="21920" y="15442"/>
                  </a:cubicBezTo>
                  <a:cubicBezTo>
                    <a:pt x="21920" y="15448"/>
                    <a:pt x="21923" y="15451"/>
                    <a:pt x="21928" y="15451"/>
                  </a:cubicBezTo>
                  <a:cubicBezTo>
                    <a:pt x="21932" y="15451"/>
                    <a:pt x="21938" y="15448"/>
                    <a:pt x="21944" y="15442"/>
                  </a:cubicBezTo>
                  <a:cubicBezTo>
                    <a:pt x="21980" y="15585"/>
                    <a:pt x="22015" y="15728"/>
                    <a:pt x="22027" y="15871"/>
                  </a:cubicBezTo>
                  <a:cubicBezTo>
                    <a:pt x="21980" y="15716"/>
                    <a:pt x="21932" y="15561"/>
                    <a:pt x="21884" y="15418"/>
                  </a:cubicBezTo>
                  <a:close/>
                  <a:moveTo>
                    <a:pt x="19086" y="15704"/>
                  </a:moveTo>
                  <a:cubicBezTo>
                    <a:pt x="19086" y="15704"/>
                    <a:pt x="19086" y="15716"/>
                    <a:pt x="19086" y="15716"/>
                  </a:cubicBezTo>
                  <a:cubicBezTo>
                    <a:pt x="19110" y="15787"/>
                    <a:pt x="19122" y="15859"/>
                    <a:pt x="19134" y="15918"/>
                  </a:cubicBezTo>
                  <a:cubicBezTo>
                    <a:pt x="19110" y="15847"/>
                    <a:pt x="19086" y="15775"/>
                    <a:pt x="19074" y="15704"/>
                  </a:cubicBezTo>
                  <a:close/>
                  <a:moveTo>
                    <a:pt x="19027" y="15740"/>
                  </a:moveTo>
                  <a:cubicBezTo>
                    <a:pt x="19035" y="15807"/>
                    <a:pt x="19050" y="15874"/>
                    <a:pt x="19070" y="15937"/>
                  </a:cubicBezTo>
                  <a:lnTo>
                    <a:pt x="19070" y="15937"/>
                  </a:lnTo>
                  <a:cubicBezTo>
                    <a:pt x="19063" y="15920"/>
                    <a:pt x="19056" y="15902"/>
                    <a:pt x="19051" y="15882"/>
                  </a:cubicBezTo>
                  <a:lnTo>
                    <a:pt x="19015" y="15763"/>
                  </a:lnTo>
                  <a:cubicBezTo>
                    <a:pt x="19027" y="15763"/>
                    <a:pt x="19027" y="15751"/>
                    <a:pt x="19027" y="15751"/>
                  </a:cubicBezTo>
                  <a:lnTo>
                    <a:pt x="19027" y="15740"/>
                  </a:lnTo>
                  <a:close/>
                  <a:moveTo>
                    <a:pt x="22015" y="15156"/>
                  </a:moveTo>
                  <a:lnTo>
                    <a:pt x="22015" y="15156"/>
                  </a:lnTo>
                  <a:cubicBezTo>
                    <a:pt x="22063" y="15430"/>
                    <a:pt x="22111" y="15692"/>
                    <a:pt x="22170" y="15966"/>
                  </a:cubicBezTo>
                  <a:cubicBezTo>
                    <a:pt x="22122" y="15859"/>
                    <a:pt x="22087" y="15751"/>
                    <a:pt x="22051" y="15632"/>
                  </a:cubicBezTo>
                  <a:cubicBezTo>
                    <a:pt x="22063" y="15621"/>
                    <a:pt x="22051" y="15573"/>
                    <a:pt x="22051" y="15537"/>
                  </a:cubicBezTo>
                  <a:cubicBezTo>
                    <a:pt x="22039" y="15466"/>
                    <a:pt x="22039" y="15394"/>
                    <a:pt x="22027" y="15323"/>
                  </a:cubicBezTo>
                  <a:cubicBezTo>
                    <a:pt x="22035" y="15323"/>
                    <a:pt x="22038" y="15318"/>
                    <a:pt x="22039" y="15311"/>
                  </a:cubicBezTo>
                  <a:lnTo>
                    <a:pt x="22039" y="15311"/>
                  </a:lnTo>
                  <a:lnTo>
                    <a:pt x="22039" y="15311"/>
                  </a:lnTo>
                  <a:lnTo>
                    <a:pt x="22039" y="15299"/>
                  </a:lnTo>
                  <a:cubicBezTo>
                    <a:pt x="22039" y="15303"/>
                    <a:pt x="22039" y="15307"/>
                    <a:pt x="22039" y="15311"/>
                  </a:cubicBezTo>
                  <a:lnTo>
                    <a:pt x="22039" y="15311"/>
                  </a:lnTo>
                  <a:lnTo>
                    <a:pt x="22027" y="15299"/>
                  </a:lnTo>
                  <a:cubicBezTo>
                    <a:pt x="22027" y="15251"/>
                    <a:pt x="22015" y="15204"/>
                    <a:pt x="22015" y="15156"/>
                  </a:cubicBezTo>
                  <a:close/>
                  <a:moveTo>
                    <a:pt x="21887" y="15816"/>
                  </a:moveTo>
                  <a:cubicBezTo>
                    <a:pt x="21891" y="15816"/>
                    <a:pt x="21905" y="15825"/>
                    <a:pt x="21932" y="15847"/>
                  </a:cubicBezTo>
                  <a:lnTo>
                    <a:pt x="21968" y="15871"/>
                  </a:lnTo>
                  <a:lnTo>
                    <a:pt x="21980" y="15894"/>
                  </a:lnTo>
                  <a:lnTo>
                    <a:pt x="21992" y="15906"/>
                  </a:lnTo>
                  <a:cubicBezTo>
                    <a:pt x="21992" y="15930"/>
                    <a:pt x="22003" y="15954"/>
                    <a:pt x="22003" y="15978"/>
                  </a:cubicBezTo>
                  <a:cubicBezTo>
                    <a:pt x="21992" y="15954"/>
                    <a:pt x="21992" y="15942"/>
                    <a:pt x="21980" y="15942"/>
                  </a:cubicBezTo>
                  <a:cubicBezTo>
                    <a:pt x="21961" y="15914"/>
                    <a:pt x="21872" y="15816"/>
                    <a:pt x="21887" y="15816"/>
                  </a:cubicBezTo>
                  <a:close/>
                  <a:moveTo>
                    <a:pt x="16217" y="15978"/>
                  </a:moveTo>
                  <a:lnTo>
                    <a:pt x="16217" y="15978"/>
                  </a:lnTo>
                  <a:cubicBezTo>
                    <a:pt x="16169" y="15990"/>
                    <a:pt x="16122" y="15990"/>
                    <a:pt x="16086" y="15990"/>
                  </a:cubicBezTo>
                  <a:lnTo>
                    <a:pt x="16050" y="15990"/>
                  </a:lnTo>
                  <a:cubicBezTo>
                    <a:pt x="16098" y="15990"/>
                    <a:pt x="16157" y="15990"/>
                    <a:pt x="16217" y="15978"/>
                  </a:cubicBezTo>
                  <a:close/>
                  <a:moveTo>
                    <a:pt x="22063" y="15811"/>
                  </a:moveTo>
                  <a:cubicBezTo>
                    <a:pt x="22087" y="15882"/>
                    <a:pt x="22111" y="15942"/>
                    <a:pt x="22134" y="16013"/>
                  </a:cubicBezTo>
                  <a:lnTo>
                    <a:pt x="22087" y="15966"/>
                  </a:lnTo>
                  <a:cubicBezTo>
                    <a:pt x="22075" y="15918"/>
                    <a:pt x="22075" y="15859"/>
                    <a:pt x="22063" y="15811"/>
                  </a:cubicBezTo>
                  <a:close/>
                  <a:moveTo>
                    <a:pt x="18729" y="15132"/>
                  </a:moveTo>
                  <a:lnTo>
                    <a:pt x="18824" y="15311"/>
                  </a:lnTo>
                  <a:cubicBezTo>
                    <a:pt x="18824" y="15311"/>
                    <a:pt x="18836" y="15323"/>
                    <a:pt x="18848" y="15323"/>
                  </a:cubicBezTo>
                  <a:cubicBezTo>
                    <a:pt x="18860" y="15382"/>
                    <a:pt x="18872" y="15454"/>
                    <a:pt x="18896" y="15513"/>
                  </a:cubicBezTo>
                  <a:cubicBezTo>
                    <a:pt x="18908" y="15656"/>
                    <a:pt x="18944" y="15799"/>
                    <a:pt x="18991" y="15930"/>
                  </a:cubicBezTo>
                  <a:cubicBezTo>
                    <a:pt x="19003" y="15978"/>
                    <a:pt x="19003" y="16025"/>
                    <a:pt x="19015" y="16073"/>
                  </a:cubicBezTo>
                  <a:cubicBezTo>
                    <a:pt x="18908" y="15847"/>
                    <a:pt x="18908" y="15561"/>
                    <a:pt x="18813" y="15347"/>
                  </a:cubicBezTo>
                  <a:cubicBezTo>
                    <a:pt x="18789" y="15275"/>
                    <a:pt x="18765" y="15216"/>
                    <a:pt x="18729" y="15156"/>
                  </a:cubicBezTo>
                  <a:lnTo>
                    <a:pt x="18729" y="15132"/>
                  </a:lnTo>
                  <a:close/>
                  <a:moveTo>
                    <a:pt x="22111" y="16013"/>
                  </a:moveTo>
                  <a:cubicBezTo>
                    <a:pt x="22122" y="16025"/>
                    <a:pt x="22134" y="16037"/>
                    <a:pt x="22146" y="16049"/>
                  </a:cubicBezTo>
                  <a:cubicBezTo>
                    <a:pt x="22146" y="16073"/>
                    <a:pt x="22158" y="16085"/>
                    <a:pt x="22158" y="16097"/>
                  </a:cubicBezTo>
                  <a:cubicBezTo>
                    <a:pt x="22146" y="16061"/>
                    <a:pt x="22122" y="16037"/>
                    <a:pt x="22111" y="16013"/>
                  </a:cubicBezTo>
                  <a:close/>
                  <a:moveTo>
                    <a:pt x="22218" y="15966"/>
                  </a:moveTo>
                  <a:lnTo>
                    <a:pt x="22218" y="15966"/>
                  </a:lnTo>
                  <a:cubicBezTo>
                    <a:pt x="22230" y="16025"/>
                    <a:pt x="22242" y="16085"/>
                    <a:pt x="22253" y="16144"/>
                  </a:cubicBezTo>
                  <a:lnTo>
                    <a:pt x="22242" y="16132"/>
                  </a:lnTo>
                  <a:cubicBezTo>
                    <a:pt x="22230" y="16073"/>
                    <a:pt x="22218" y="16013"/>
                    <a:pt x="22218" y="15966"/>
                  </a:cubicBezTo>
                  <a:close/>
                  <a:moveTo>
                    <a:pt x="19146" y="15728"/>
                  </a:moveTo>
                  <a:cubicBezTo>
                    <a:pt x="19158" y="15763"/>
                    <a:pt x="19182" y="15799"/>
                    <a:pt x="19205" y="15835"/>
                  </a:cubicBezTo>
                  <a:cubicBezTo>
                    <a:pt x="19253" y="15942"/>
                    <a:pt x="19265" y="16073"/>
                    <a:pt x="19253" y="16192"/>
                  </a:cubicBezTo>
                  <a:cubicBezTo>
                    <a:pt x="19241" y="16168"/>
                    <a:pt x="19229" y="16144"/>
                    <a:pt x="19217" y="16121"/>
                  </a:cubicBezTo>
                  <a:cubicBezTo>
                    <a:pt x="19217" y="15978"/>
                    <a:pt x="19182" y="15847"/>
                    <a:pt x="19146" y="15728"/>
                  </a:cubicBezTo>
                  <a:close/>
                  <a:moveTo>
                    <a:pt x="15777" y="15063"/>
                  </a:moveTo>
                  <a:cubicBezTo>
                    <a:pt x="16028" y="15063"/>
                    <a:pt x="16269" y="15090"/>
                    <a:pt x="16503" y="15168"/>
                  </a:cubicBezTo>
                  <a:cubicBezTo>
                    <a:pt x="16860" y="15299"/>
                    <a:pt x="17146" y="15537"/>
                    <a:pt x="17348" y="15823"/>
                  </a:cubicBezTo>
                  <a:lnTo>
                    <a:pt x="17360" y="15823"/>
                  </a:lnTo>
                  <a:cubicBezTo>
                    <a:pt x="17372" y="15859"/>
                    <a:pt x="17396" y="15894"/>
                    <a:pt x="17396" y="15930"/>
                  </a:cubicBezTo>
                  <a:cubicBezTo>
                    <a:pt x="17420" y="16037"/>
                    <a:pt x="17396" y="16144"/>
                    <a:pt x="17384" y="16252"/>
                  </a:cubicBezTo>
                  <a:cubicBezTo>
                    <a:pt x="17319" y="16205"/>
                    <a:pt x="17247" y="16188"/>
                    <a:pt x="17185" y="16188"/>
                  </a:cubicBezTo>
                  <a:cubicBezTo>
                    <a:pt x="17167" y="16188"/>
                    <a:pt x="17150" y="16189"/>
                    <a:pt x="17134" y="16192"/>
                  </a:cubicBezTo>
                  <a:cubicBezTo>
                    <a:pt x="17134" y="16180"/>
                    <a:pt x="17122" y="16168"/>
                    <a:pt x="17110" y="16168"/>
                  </a:cubicBezTo>
                  <a:cubicBezTo>
                    <a:pt x="17110" y="16156"/>
                    <a:pt x="17098" y="16156"/>
                    <a:pt x="17098" y="16156"/>
                  </a:cubicBezTo>
                  <a:cubicBezTo>
                    <a:pt x="17003" y="15787"/>
                    <a:pt x="16610" y="15597"/>
                    <a:pt x="16241" y="15525"/>
                  </a:cubicBezTo>
                  <a:lnTo>
                    <a:pt x="16169" y="15501"/>
                  </a:lnTo>
                  <a:lnTo>
                    <a:pt x="16134" y="15501"/>
                  </a:lnTo>
                  <a:cubicBezTo>
                    <a:pt x="16134" y="15501"/>
                    <a:pt x="16134" y="15501"/>
                    <a:pt x="16134" y="15490"/>
                  </a:cubicBezTo>
                  <a:cubicBezTo>
                    <a:pt x="16134" y="15478"/>
                    <a:pt x="16122" y="15466"/>
                    <a:pt x="16110" y="15454"/>
                  </a:cubicBezTo>
                  <a:lnTo>
                    <a:pt x="16086" y="15418"/>
                  </a:lnTo>
                  <a:lnTo>
                    <a:pt x="16074" y="15418"/>
                  </a:lnTo>
                  <a:lnTo>
                    <a:pt x="16098" y="15466"/>
                  </a:lnTo>
                  <a:cubicBezTo>
                    <a:pt x="16110" y="15478"/>
                    <a:pt x="16110" y="15490"/>
                    <a:pt x="16122" y="15490"/>
                  </a:cubicBezTo>
                  <a:lnTo>
                    <a:pt x="16098" y="15490"/>
                  </a:lnTo>
                  <a:cubicBezTo>
                    <a:pt x="16098" y="15478"/>
                    <a:pt x="16086" y="15466"/>
                    <a:pt x="16074" y="15454"/>
                  </a:cubicBezTo>
                  <a:cubicBezTo>
                    <a:pt x="16062" y="15442"/>
                    <a:pt x="16062" y="15418"/>
                    <a:pt x="16050" y="15406"/>
                  </a:cubicBezTo>
                  <a:lnTo>
                    <a:pt x="16038" y="15406"/>
                  </a:lnTo>
                  <a:cubicBezTo>
                    <a:pt x="16050" y="15430"/>
                    <a:pt x="16062" y="15466"/>
                    <a:pt x="16086" y="15490"/>
                  </a:cubicBezTo>
                  <a:lnTo>
                    <a:pt x="16074" y="15490"/>
                  </a:lnTo>
                  <a:cubicBezTo>
                    <a:pt x="16074" y="15490"/>
                    <a:pt x="16062" y="15478"/>
                    <a:pt x="16050" y="15478"/>
                  </a:cubicBezTo>
                  <a:cubicBezTo>
                    <a:pt x="16050" y="15466"/>
                    <a:pt x="16038" y="15466"/>
                    <a:pt x="16038" y="15454"/>
                  </a:cubicBezTo>
                  <a:lnTo>
                    <a:pt x="16015" y="15406"/>
                  </a:lnTo>
                  <a:cubicBezTo>
                    <a:pt x="16009" y="15400"/>
                    <a:pt x="16003" y="15397"/>
                    <a:pt x="16000" y="15397"/>
                  </a:cubicBezTo>
                  <a:cubicBezTo>
                    <a:pt x="15997" y="15397"/>
                    <a:pt x="15997" y="15400"/>
                    <a:pt x="16003" y="15406"/>
                  </a:cubicBezTo>
                  <a:lnTo>
                    <a:pt x="16026" y="15454"/>
                  </a:lnTo>
                  <a:cubicBezTo>
                    <a:pt x="16026" y="15454"/>
                    <a:pt x="16026" y="15466"/>
                    <a:pt x="16026" y="15478"/>
                  </a:cubicBezTo>
                  <a:cubicBezTo>
                    <a:pt x="16015" y="15478"/>
                    <a:pt x="16015" y="15466"/>
                    <a:pt x="16003" y="15466"/>
                  </a:cubicBezTo>
                  <a:cubicBezTo>
                    <a:pt x="15991" y="15454"/>
                    <a:pt x="15991" y="15442"/>
                    <a:pt x="15991" y="15442"/>
                  </a:cubicBezTo>
                  <a:lnTo>
                    <a:pt x="15967" y="15394"/>
                  </a:lnTo>
                  <a:cubicBezTo>
                    <a:pt x="15979" y="15393"/>
                    <a:pt x="15991" y="15392"/>
                    <a:pt x="16003" y="15392"/>
                  </a:cubicBezTo>
                  <a:cubicBezTo>
                    <a:pt x="16105" y="15392"/>
                    <a:pt x="16229" y="15431"/>
                    <a:pt x="16324" y="15442"/>
                  </a:cubicBezTo>
                  <a:cubicBezTo>
                    <a:pt x="16622" y="15490"/>
                    <a:pt x="16860" y="15597"/>
                    <a:pt x="17027" y="15823"/>
                  </a:cubicBezTo>
                  <a:cubicBezTo>
                    <a:pt x="17027" y="15827"/>
                    <a:pt x="17028" y="15828"/>
                    <a:pt x="17030" y="15828"/>
                  </a:cubicBezTo>
                  <a:cubicBezTo>
                    <a:pt x="17033" y="15828"/>
                    <a:pt x="17039" y="15823"/>
                    <a:pt x="17039" y="15823"/>
                  </a:cubicBezTo>
                  <a:cubicBezTo>
                    <a:pt x="16943" y="15609"/>
                    <a:pt x="16717" y="15490"/>
                    <a:pt x="16479" y="15442"/>
                  </a:cubicBezTo>
                  <a:lnTo>
                    <a:pt x="16443" y="15430"/>
                  </a:lnTo>
                  <a:cubicBezTo>
                    <a:pt x="16407" y="15418"/>
                    <a:pt x="16360" y="15406"/>
                    <a:pt x="16312" y="15394"/>
                  </a:cubicBezTo>
                  <a:cubicBezTo>
                    <a:pt x="16217" y="15370"/>
                    <a:pt x="16110" y="15359"/>
                    <a:pt x="16003" y="15359"/>
                  </a:cubicBezTo>
                  <a:cubicBezTo>
                    <a:pt x="15988" y="15359"/>
                    <a:pt x="15965" y="15357"/>
                    <a:pt x="15939" y="15357"/>
                  </a:cubicBezTo>
                  <a:cubicBezTo>
                    <a:pt x="15900" y="15357"/>
                    <a:pt x="15857" y="15361"/>
                    <a:pt x="15836" y="15382"/>
                  </a:cubicBezTo>
                  <a:cubicBezTo>
                    <a:pt x="15812" y="15394"/>
                    <a:pt x="15812" y="15406"/>
                    <a:pt x="15812" y="15418"/>
                  </a:cubicBezTo>
                  <a:cubicBezTo>
                    <a:pt x="15812" y="15418"/>
                    <a:pt x="15800" y="15418"/>
                    <a:pt x="15800" y="15430"/>
                  </a:cubicBezTo>
                  <a:cubicBezTo>
                    <a:pt x="15800" y="15430"/>
                    <a:pt x="15800" y="15442"/>
                    <a:pt x="15812" y="15442"/>
                  </a:cubicBezTo>
                  <a:cubicBezTo>
                    <a:pt x="15836" y="15466"/>
                    <a:pt x="15860" y="15478"/>
                    <a:pt x="15884" y="15490"/>
                  </a:cubicBezTo>
                  <a:cubicBezTo>
                    <a:pt x="15955" y="15513"/>
                    <a:pt x="16026" y="15525"/>
                    <a:pt x="16098" y="15537"/>
                  </a:cubicBezTo>
                  <a:cubicBezTo>
                    <a:pt x="16241" y="15573"/>
                    <a:pt x="16396" y="15609"/>
                    <a:pt x="16527" y="15656"/>
                  </a:cubicBezTo>
                  <a:cubicBezTo>
                    <a:pt x="16765" y="15763"/>
                    <a:pt x="16931" y="15906"/>
                    <a:pt x="17039" y="16109"/>
                  </a:cubicBezTo>
                  <a:cubicBezTo>
                    <a:pt x="16860" y="15990"/>
                    <a:pt x="16634" y="15906"/>
                    <a:pt x="16407" y="15871"/>
                  </a:cubicBezTo>
                  <a:cubicBezTo>
                    <a:pt x="16265" y="15847"/>
                    <a:pt x="16134" y="15847"/>
                    <a:pt x="16003" y="15811"/>
                  </a:cubicBezTo>
                  <a:cubicBezTo>
                    <a:pt x="15812" y="15775"/>
                    <a:pt x="15705" y="15680"/>
                    <a:pt x="15622" y="15525"/>
                  </a:cubicBezTo>
                  <a:cubicBezTo>
                    <a:pt x="15550" y="15382"/>
                    <a:pt x="15503" y="15228"/>
                    <a:pt x="15491" y="15073"/>
                  </a:cubicBezTo>
                  <a:cubicBezTo>
                    <a:pt x="15588" y="15066"/>
                    <a:pt x="15683" y="15063"/>
                    <a:pt x="15777" y="15063"/>
                  </a:cubicBezTo>
                  <a:close/>
                  <a:moveTo>
                    <a:pt x="22253" y="16168"/>
                  </a:moveTo>
                  <a:lnTo>
                    <a:pt x="22253" y="16168"/>
                  </a:lnTo>
                  <a:cubicBezTo>
                    <a:pt x="22253" y="16180"/>
                    <a:pt x="22265" y="16192"/>
                    <a:pt x="22265" y="16192"/>
                  </a:cubicBezTo>
                  <a:lnTo>
                    <a:pt x="22289" y="16287"/>
                  </a:lnTo>
                  <a:cubicBezTo>
                    <a:pt x="22289" y="16289"/>
                    <a:pt x="22289" y="16291"/>
                    <a:pt x="22290" y="16293"/>
                  </a:cubicBezTo>
                  <a:lnTo>
                    <a:pt x="22290" y="16293"/>
                  </a:lnTo>
                  <a:cubicBezTo>
                    <a:pt x="22279" y="16275"/>
                    <a:pt x="22267" y="16257"/>
                    <a:pt x="22253" y="16240"/>
                  </a:cubicBezTo>
                  <a:cubicBezTo>
                    <a:pt x="22265" y="16240"/>
                    <a:pt x="22265" y="16228"/>
                    <a:pt x="22265" y="16228"/>
                  </a:cubicBezTo>
                  <a:cubicBezTo>
                    <a:pt x="22253" y="16204"/>
                    <a:pt x="22253" y="16192"/>
                    <a:pt x="22253" y="16168"/>
                  </a:cubicBezTo>
                  <a:close/>
                  <a:moveTo>
                    <a:pt x="18967" y="16121"/>
                  </a:moveTo>
                  <a:cubicBezTo>
                    <a:pt x="18991" y="16168"/>
                    <a:pt x="19015" y="16204"/>
                    <a:pt x="19039" y="16252"/>
                  </a:cubicBezTo>
                  <a:cubicBezTo>
                    <a:pt x="19049" y="16261"/>
                    <a:pt x="19063" y="16267"/>
                    <a:pt x="19076" y="16267"/>
                  </a:cubicBezTo>
                  <a:cubicBezTo>
                    <a:pt x="19094" y="16267"/>
                    <a:pt x="19110" y="16256"/>
                    <a:pt x="19110" y="16228"/>
                  </a:cubicBezTo>
                  <a:cubicBezTo>
                    <a:pt x="19098" y="16216"/>
                    <a:pt x="19098" y="16192"/>
                    <a:pt x="19098" y="16180"/>
                  </a:cubicBezTo>
                  <a:lnTo>
                    <a:pt x="19098" y="16180"/>
                  </a:lnTo>
                  <a:cubicBezTo>
                    <a:pt x="19110" y="16204"/>
                    <a:pt x="19122" y="16228"/>
                    <a:pt x="19146" y="16252"/>
                  </a:cubicBezTo>
                  <a:cubicBezTo>
                    <a:pt x="19151" y="16267"/>
                    <a:pt x="19162" y="16273"/>
                    <a:pt x="19174" y="16273"/>
                  </a:cubicBezTo>
                  <a:cubicBezTo>
                    <a:pt x="19189" y="16273"/>
                    <a:pt x="19205" y="16260"/>
                    <a:pt x="19205" y="16240"/>
                  </a:cubicBezTo>
                  <a:cubicBezTo>
                    <a:pt x="19217" y="16252"/>
                    <a:pt x="19217" y="16252"/>
                    <a:pt x="19229" y="16263"/>
                  </a:cubicBezTo>
                  <a:cubicBezTo>
                    <a:pt x="19182" y="16299"/>
                    <a:pt x="19110" y="16323"/>
                    <a:pt x="19063" y="16323"/>
                  </a:cubicBezTo>
                  <a:cubicBezTo>
                    <a:pt x="19059" y="16319"/>
                    <a:pt x="19055" y="16318"/>
                    <a:pt x="19051" y="16318"/>
                  </a:cubicBezTo>
                  <a:cubicBezTo>
                    <a:pt x="19043" y="16318"/>
                    <a:pt x="19035" y="16323"/>
                    <a:pt x="19027" y="16323"/>
                  </a:cubicBezTo>
                  <a:cubicBezTo>
                    <a:pt x="19003" y="16252"/>
                    <a:pt x="18991" y="16192"/>
                    <a:pt x="18967" y="16121"/>
                  </a:cubicBezTo>
                  <a:close/>
                  <a:moveTo>
                    <a:pt x="22122" y="16085"/>
                  </a:moveTo>
                  <a:cubicBezTo>
                    <a:pt x="22146" y="16132"/>
                    <a:pt x="22182" y="16192"/>
                    <a:pt x="22218" y="16240"/>
                  </a:cubicBezTo>
                  <a:cubicBezTo>
                    <a:pt x="22218" y="16240"/>
                    <a:pt x="22218" y="16252"/>
                    <a:pt x="22218" y="16252"/>
                  </a:cubicBezTo>
                  <a:cubicBezTo>
                    <a:pt x="22242" y="16275"/>
                    <a:pt x="22253" y="16311"/>
                    <a:pt x="22277" y="16335"/>
                  </a:cubicBezTo>
                  <a:cubicBezTo>
                    <a:pt x="22277" y="16347"/>
                    <a:pt x="22289" y="16347"/>
                    <a:pt x="22289" y="16359"/>
                  </a:cubicBezTo>
                  <a:cubicBezTo>
                    <a:pt x="22218" y="16299"/>
                    <a:pt x="22146" y="16204"/>
                    <a:pt x="22087" y="16109"/>
                  </a:cubicBezTo>
                  <a:lnTo>
                    <a:pt x="22087" y="16085"/>
                  </a:lnTo>
                  <a:cubicBezTo>
                    <a:pt x="22093" y="16091"/>
                    <a:pt x="22099" y="16094"/>
                    <a:pt x="22105" y="16094"/>
                  </a:cubicBezTo>
                  <a:cubicBezTo>
                    <a:pt x="22111" y="16094"/>
                    <a:pt x="22117" y="16091"/>
                    <a:pt x="22122" y="16085"/>
                  </a:cubicBezTo>
                  <a:close/>
                  <a:moveTo>
                    <a:pt x="22337" y="16299"/>
                  </a:moveTo>
                  <a:cubicBezTo>
                    <a:pt x="22337" y="16323"/>
                    <a:pt x="22337" y="16347"/>
                    <a:pt x="22349" y="16371"/>
                  </a:cubicBezTo>
                  <a:cubicBezTo>
                    <a:pt x="22329" y="16351"/>
                    <a:pt x="22312" y="16327"/>
                    <a:pt x="22296" y="16302"/>
                  </a:cubicBezTo>
                  <a:lnTo>
                    <a:pt x="22296" y="16302"/>
                  </a:lnTo>
                  <a:cubicBezTo>
                    <a:pt x="22300" y="16305"/>
                    <a:pt x="22307" y="16307"/>
                    <a:pt x="22314" y="16307"/>
                  </a:cubicBezTo>
                  <a:cubicBezTo>
                    <a:pt x="22323" y="16307"/>
                    <a:pt x="22332" y="16304"/>
                    <a:pt x="22337" y="16299"/>
                  </a:cubicBezTo>
                  <a:close/>
                  <a:moveTo>
                    <a:pt x="17586" y="16597"/>
                  </a:moveTo>
                  <a:cubicBezTo>
                    <a:pt x="17598" y="16644"/>
                    <a:pt x="17598" y="16680"/>
                    <a:pt x="17598" y="16728"/>
                  </a:cubicBezTo>
                  <a:cubicBezTo>
                    <a:pt x="17598" y="16692"/>
                    <a:pt x="17598" y="16656"/>
                    <a:pt x="17586" y="16633"/>
                  </a:cubicBezTo>
                  <a:lnTo>
                    <a:pt x="17586" y="16597"/>
                  </a:lnTo>
                  <a:close/>
                  <a:moveTo>
                    <a:pt x="17164" y="16269"/>
                  </a:moveTo>
                  <a:cubicBezTo>
                    <a:pt x="17210" y="16269"/>
                    <a:pt x="17256" y="16279"/>
                    <a:pt x="17300" y="16299"/>
                  </a:cubicBezTo>
                  <a:cubicBezTo>
                    <a:pt x="17431" y="16371"/>
                    <a:pt x="17503" y="16513"/>
                    <a:pt x="17503" y="16668"/>
                  </a:cubicBezTo>
                  <a:cubicBezTo>
                    <a:pt x="17503" y="16728"/>
                    <a:pt x="17503" y="16799"/>
                    <a:pt x="17479" y="16859"/>
                  </a:cubicBezTo>
                  <a:cubicBezTo>
                    <a:pt x="17467" y="16883"/>
                    <a:pt x="17455" y="16906"/>
                    <a:pt x="17443" y="16930"/>
                  </a:cubicBezTo>
                  <a:cubicBezTo>
                    <a:pt x="17408" y="16990"/>
                    <a:pt x="17348" y="17037"/>
                    <a:pt x="17289" y="17085"/>
                  </a:cubicBezTo>
                  <a:cubicBezTo>
                    <a:pt x="17289" y="17085"/>
                    <a:pt x="17277" y="17097"/>
                    <a:pt x="17277" y="17097"/>
                  </a:cubicBezTo>
                  <a:cubicBezTo>
                    <a:pt x="17253" y="17097"/>
                    <a:pt x="17241" y="17097"/>
                    <a:pt x="17217" y="17085"/>
                  </a:cubicBezTo>
                  <a:cubicBezTo>
                    <a:pt x="17211" y="17081"/>
                    <a:pt x="17205" y="17079"/>
                    <a:pt x="17199" y="17079"/>
                  </a:cubicBezTo>
                  <a:cubicBezTo>
                    <a:pt x="17168" y="17079"/>
                    <a:pt x="17140" y="17125"/>
                    <a:pt x="17169" y="17145"/>
                  </a:cubicBezTo>
                  <a:cubicBezTo>
                    <a:pt x="17193" y="17168"/>
                    <a:pt x="17229" y="17168"/>
                    <a:pt x="17265" y="17168"/>
                  </a:cubicBezTo>
                  <a:cubicBezTo>
                    <a:pt x="17265" y="17168"/>
                    <a:pt x="17265" y="17180"/>
                    <a:pt x="17277" y="17180"/>
                  </a:cubicBezTo>
                  <a:lnTo>
                    <a:pt x="17253" y="17180"/>
                  </a:lnTo>
                  <a:cubicBezTo>
                    <a:pt x="16991" y="17109"/>
                    <a:pt x="16765" y="16978"/>
                    <a:pt x="16717" y="16692"/>
                  </a:cubicBezTo>
                  <a:lnTo>
                    <a:pt x="16717" y="16656"/>
                  </a:lnTo>
                  <a:cubicBezTo>
                    <a:pt x="16717" y="16633"/>
                    <a:pt x="16729" y="16609"/>
                    <a:pt x="16741" y="16597"/>
                  </a:cubicBezTo>
                  <a:lnTo>
                    <a:pt x="16741" y="16597"/>
                  </a:lnTo>
                  <a:cubicBezTo>
                    <a:pt x="16717" y="16716"/>
                    <a:pt x="16741" y="16835"/>
                    <a:pt x="16848" y="16918"/>
                  </a:cubicBezTo>
                  <a:lnTo>
                    <a:pt x="16860" y="16918"/>
                  </a:lnTo>
                  <a:cubicBezTo>
                    <a:pt x="16812" y="16787"/>
                    <a:pt x="16753" y="16656"/>
                    <a:pt x="16824" y="16502"/>
                  </a:cubicBezTo>
                  <a:cubicBezTo>
                    <a:pt x="16887" y="16358"/>
                    <a:pt x="17024" y="16269"/>
                    <a:pt x="17164" y="16269"/>
                  </a:cubicBezTo>
                  <a:close/>
                  <a:moveTo>
                    <a:pt x="15255" y="14287"/>
                  </a:moveTo>
                  <a:cubicBezTo>
                    <a:pt x="15306" y="14287"/>
                    <a:pt x="15355" y="14293"/>
                    <a:pt x="15395" y="14311"/>
                  </a:cubicBezTo>
                  <a:cubicBezTo>
                    <a:pt x="15515" y="14382"/>
                    <a:pt x="15407" y="14620"/>
                    <a:pt x="15384" y="14739"/>
                  </a:cubicBezTo>
                  <a:cubicBezTo>
                    <a:pt x="15384" y="14799"/>
                    <a:pt x="15372" y="14859"/>
                    <a:pt x="15372" y="14918"/>
                  </a:cubicBezTo>
                  <a:cubicBezTo>
                    <a:pt x="15062" y="14966"/>
                    <a:pt x="14776" y="15073"/>
                    <a:pt x="14479" y="15251"/>
                  </a:cubicBezTo>
                  <a:cubicBezTo>
                    <a:pt x="14479" y="15263"/>
                    <a:pt x="14479" y="15275"/>
                    <a:pt x="14491" y="15275"/>
                  </a:cubicBezTo>
                  <a:cubicBezTo>
                    <a:pt x="14717" y="15180"/>
                    <a:pt x="14919" y="15049"/>
                    <a:pt x="15145" y="14978"/>
                  </a:cubicBezTo>
                  <a:cubicBezTo>
                    <a:pt x="15229" y="14966"/>
                    <a:pt x="15300" y="14942"/>
                    <a:pt x="15372" y="14930"/>
                  </a:cubicBezTo>
                  <a:cubicBezTo>
                    <a:pt x="15372" y="14978"/>
                    <a:pt x="15372" y="15025"/>
                    <a:pt x="15372" y="15073"/>
                  </a:cubicBezTo>
                  <a:lnTo>
                    <a:pt x="15336" y="15073"/>
                  </a:lnTo>
                  <a:cubicBezTo>
                    <a:pt x="15324" y="15085"/>
                    <a:pt x="15324" y="15085"/>
                    <a:pt x="15336" y="15085"/>
                  </a:cubicBezTo>
                  <a:lnTo>
                    <a:pt x="15372" y="15085"/>
                  </a:lnTo>
                  <a:cubicBezTo>
                    <a:pt x="15395" y="15394"/>
                    <a:pt x="15491" y="15704"/>
                    <a:pt x="15741" y="15847"/>
                  </a:cubicBezTo>
                  <a:cubicBezTo>
                    <a:pt x="15848" y="15906"/>
                    <a:pt x="15967" y="15930"/>
                    <a:pt x="16098" y="15942"/>
                  </a:cubicBezTo>
                  <a:cubicBezTo>
                    <a:pt x="16038" y="15942"/>
                    <a:pt x="15979" y="15954"/>
                    <a:pt x="15919" y="15966"/>
                  </a:cubicBezTo>
                  <a:cubicBezTo>
                    <a:pt x="15431" y="15990"/>
                    <a:pt x="14967" y="16240"/>
                    <a:pt x="14562" y="16525"/>
                  </a:cubicBezTo>
                  <a:cubicBezTo>
                    <a:pt x="14431" y="16609"/>
                    <a:pt x="14300" y="16704"/>
                    <a:pt x="14181" y="16787"/>
                  </a:cubicBezTo>
                  <a:cubicBezTo>
                    <a:pt x="13991" y="16942"/>
                    <a:pt x="13800" y="17109"/>
                    <a:pt x="13633" y="17287"/>
                  </a:cubicBezTo>
                  <a:cubicBezTo>
                    <a:pt x="13562" y="17359"/>
                    <a:pt x="13502" y="17442"/>
                    <a:pt x="13443" y="17526"/>
                  </a:cubicBezTo>
                  <a:cubicBezTo>
                    <a:pt x="13395" y="17573"/>
                    <a:pt x="13359" y="17621"/>
                    <a:pt x="13312" y="17680"/>
                  </a:cubicBezTo>
                  <a:cubicBezTo>
                    <a:pt x="13276" y="17716"/>
                    <a:pt x="13229" y="17776"/>
                    <a:pt x="13181" y="17835"/>
                  </a:cubicBezTo>
                  <a:cubicBezTo>
                    <a:pt x="13074" y="17918"/>
                    <a:pt x="12943" y="17978"/>
                    <a:pt x="12788" y="17990"/>
                  </a:cubicBezTo>
                  <a:cubicBezTo>
                    <a:pt x="12767" y="17992"/>
                    <a:pt x="12746" y="17993"/>
                    <a:pt x="12725" y="17993"/>
                  </a:cubicBezTo>
                  <a:cubicBezTo>
                    <a:pt x="12627" y="17993"/>
                    <a:pt x="12531" y="17972"/>
                    <a:pt x="12443" y="17942"/>
                  </a:cubicBezTo>
                  <a:lnTo>
                    <a:pt x="12347" y="17907"/>
                  </a:lnTo>
                  <a:cubicBezTo>
                    <a:pt x="12133" y="17811"/>
                    <a:pt x="11931" y="17704"/>
                    <a:pt x="11764" y="17561"/>
                  </a:cubicBezTo>
                  <a:cubicBezTo>
                    <a:pt x="11407" y="17252"/>
                    <a:pt x="11181" y="16728"/>
                    <a:pt x="11454" y="16228"/>
                  </a:cubicBezTo>
                  <a:cubicBezTo>
                    <a:pt x="11705" y="15775"/>
                    <a:pt x="12264" y="15382"/>
                    <a:pt x="12717" y="15109"/>
                  </a:cubicBezTo>
                  <a:cubicBezTo>
                    <a:pt x="13169" y="14835"/>
                    <a:pt x="13669" y="14608"/>
                    <a:pt x="14181" y="14466"/>
                  </a:cubicBezTo>
                  <a:cubicBezTo>
                    <a:pt x="14455" y="14394"/>
                    <a:pt x="14729" y="14335"/>
                    <a:pt x="15003" y="14311"/>
                  </a:cubicBezTo>
                  <a:cubicBezTo>
                    <a:pt x="15077" y="14303"/>
                    <a:pt x="15169" y="14287"/>
                    <a:pt x="15255" y="14287"/>
                  </a:cubicBezTo>
                  <a:close/>
                  <a:moveTo>
                    <a:pt x="16074" y="18299"/>
                  </a:moveTo>
                  <a:cubicBezTo>
                    <a:pt x="16062" y="18299"/>
                    <a:pt x="16062" y="18311"/>
                    <a:pt x="16074" y="18311"/>
                  </a:cubicBezTo>
                  <a:cubicBezTo>
                    <a:pt x="16146" y="18323"/>
                    <a:pt x="16205" y="18347"/>
                    <a:pt x="16253" y="18407"/>
                  </a:cubicBezTo>
                  <a:cubicBezTo>
                    <a:pt x="16217" y="18347"/>
                    <a:pt x="16146" y="18299"/>
                    <a:pt x="16074" y="18299"/>
                  </a:cubicBezTo>
                  <a:close/>
                  <a:moveTo>
                    <a:pt x="18967" y="18121"/>
                  </a:moveTo>
                  <a:lnTo>
                    <a:pt x="18967" y="18121"/>
                  </a:lnTo>
                  <a:cubicBezTo>
                    <a:pt x="18884" y="18216"/>
                    <a:pt x="18777" y="18311"/>
                    <a:pt x="18705" y="18430"/>
                  </a:cubicBezTo>
                  <a:cubicBezTo>
                    <a:pt x="18693" y="18335"/>
                    <a:pt x="18670" y="18240"/>
                    <a:pt x="18634" y="18157"/>
                  </a:cubicBezTo>
                  <a:lnTo>
                    <a:pt x="18634" y="18157"/>
                  </a:lnTo>
                  <a:cubicBezTo>
                    <a:pt x="18676" y="18165"/>
                    <a:pt x="18718" y="18173"/>
                    <a:pt x="18760" y="18173"/>
                  </a:cubicBezTo>
                  <a:cubicBezTo>
                    <a:pt x="18778" y="18173"/>
                    <a:pt x="18795" y="18172"/>
                    <a:pt x="18813" y="18168"/>
                  </a:cubicBezTo>
                  <a:cubicBezTo>
                    <a:pt x="18860" y="18157"/>
                    <a:pt x="18920" y="18145"/>
                    <a:pt x="18967" y="18121"/>
                  </a:cubicBezTo>
                  <a:close/>
                  <a:moveTo>
                    <a:pt x="15824" y="16138"/>
                  </a:moveTo>
                  <a:cubicBezTo>
                    <a:pt x="15851" y="16138"/>
                    <a:pt x="15879" y="16140"/>
                    <a:pt x="15907" y="16144"/>
                  </a:cubicBezTo>
                  <a:cubicBezTo>
                    <a:pt x="15991" y="16144"/>
                    <a:pt x="16062" y="16168"/>
                    <a:pt x="16146" y="16192"/>
                  </a:cubicBezTo>
                  <a:cubicBezTo>
                    <a:pt x="16396" y="16394"/>
                    <a:pt x="16550" y="16704"/>
                    <a:pt x="16527" y="17049"/>
                  </a:cubicBezTo>
                  <a:cubicBezTo>
                    <a:pt x="16527" y="17109"/>
                    <a:pt x="16527" y="17168"/>
                    <a:pt x="16503" y="17240"/>
                  </a:cubicBezTo>
                  <a:lnTo>
                    <a:pt x="16503" y="17275"/>
                  </a:lnTo>
                  <a:lnTo>
                    <a:pt x="16527" y="17240"/>
                  </a:lnTo>
                  <a:lnTo>
                    <a:pt x="16634" y="17073"/>
                  </a:lnTo>
                  <a:lnTo>
                    <a:pt x="16634" y="17073"/>
                  </a:lnTo>
                  <a:cubicBezTo>
                    <a:pt x="16622" y="17133"/>
                    <a:pt x="16622" y="17192"/>
                    <a:pt x="16622" y="17252"/>
                  </a:cubicBezTo>
                  <a:cubicBezTo>
                    <a:pt x="16610" y="17466"/>
                    <a:pt x="16634" y="17668"/>
                    <a:pt x="16705" y="17859"/>
                  </a:cubicBezTo>
                  <a:lnTo>
                    <a:pt x="16717" y="17883"/>
                  </a:lnTo>
                  <a:lnTo>
                    <a:pt x="16729" y="17859"/>
                  </a:lnTo>
                  <a:cubicBezTo>
                    <a:pt x="16741" y="17799"/>
                    <a:pt x="16765" y="17740"/>
                    <a:pt x="16788" y="17680"/>
                  </a:cubicBezTo>
                  <a:cubicBezTo>
                    <a:pt x="16908" y="17799"/>
                    <a:pt x="16991" y="17966"/>
                    <a:pt x="17003" y="18133"/>
                  </a:cubicBezTo>
                  <a:cubicBezTo>
                    <a:pt x="16741" y="18157"/>
                    <a:pt x="16443" y="18240"/>
                    <a:pt x="16253" y="18407"/>
                  </a:cubicBezTo>
                  <a:cubicBezTo>
                    <a:pt x="16229" y="18418"/>
                    <a:pt x="16217" y="18430"/>
                    <a:pt x="16205" y="18442"/>
                  </a:cubicBezTo>
                  <a:lnTo>
                    <a:pt x="16205" y="18454"/>
                  </a:lnTo>
                  <a:cubicBezTo>
                    <a:pt x="16193" y="18430"/>
                    <a:pt x="16181" y="18395"/>
                    <a:pt x="16157" y="18383"/>
                  </a:cubicBezTo>
                  <a:cubicBezTo>
                    <a:pt x="16134" y="18359"/>
                    <a:pt x="16075" y="18336"/>
                    <a:pt x="16027" y="18336"/>
                  </a:cubicBezTo>
                  <a:cubicBezTo>
                    <a:pt x="16002" y="18336"/>
                    <a:pt x="15979" y="18343"/>
                    <a:pt x="15967" y="18359"/>
                  </a:cubicBezTo>
                  <a:cubicBezTo>
                    <a:pt x="15955" y="18359"/>
                    <a:pt x="15955" y="18371"/>
                    <a:pt x="15967" y="18371"/>
                  </a:cubicBezTo>
                  <a:cubicBezTo>
                    <a:pt x="15975" y="18375"/>
                    <a:pt x="15983" y="18376"/>
                    <a:pt x="15991" y="18376"/>
                  </a:cubicBezTo>
                  <a:cubicBezTo>
                    <a:pt x="16007" y="18376"/>
                    <a:pt x="16023" y="18371"/>
                    <a:pt x="16038" y="18371"/>
                  </a:cubicBezTo>
                  <a:lnTo>
                    <a:pt x="16062" y="18371"/>
                  </a:lnTo>
                  <a:cubicBezTo>
                    <a:pt x="16074" y="18371"/>
                    <a:pt x="16074" y="18371"/>
                    <a:pt x="16074" y="18383"/>
                  </a:cubicBezTo>
                  <a:cubicBezTo>
                    <a:pt x="16110" y="18395"/>
                    <a:pt x="16122" y="18407"/>
                    <a:pt x="16134" y="18430"/>
                  </a:cubicBezTo>
                  <a:lnTo>
                    <a:pt x="16134" y="18442"/>
                  </a:lnTo>
                  <a:cubicBezTo>
                    <a:pt x="16134" y="18442"/>
                    <a:pt x="16134" y="18442"/>
                    <a:pt x="16134" y="18454"/>
                  </a:cubicBezTo>
                  <a:cubicBezTo>
                    <a:pt x="16146" y="18478"/>
                    <a:pt x="16134" y="18502"/>
                    <a:pt x="16134" y="18526"/>
                  </a:cubicBezTo>
                  <a:cubicBezTo>
                    <a:pt x="16122" y="18526"/>
                    <a:pt x="16122" y="18538"/>
                    <a:pt x="16110" y="18538"/>
                  </a:cubicBezTo>
                  <a:cubicBezTo>
                    <a:pt x="16086" y="18573"/>
                    <a:pt x="16062" y="18609"/>
                    <a:pt x="16038" y="18633"/>
                  </a:cubicBezTo>
                  <a:cubicBezTo>
                    <a:pt x="16038" y="18573"/>
                    <a:pt x="16015" y="18526"/>
                    <a:pt x="15931" y="18514"/>
                  </a:cubicBezTo>
                  <a:cubicBezTo>
                    <a:pt x="15824" y="18514"/>
                    <a:pt x="15776" y="18621"/>
                    <a:pt x="15788" y="18716"/>
                  </a:cubicBezTo>
                  <a:cubicBezTo>
                    <a:pt x="15788" y="18776"/>
                    <a:pt x="15824" y="18811"/>
                    <a:pt x="15872" y="18811"/>
                  </a:cubicBezTo>
                  <a:cubicBezTo>
                    <a:pt x="15753" y="18907"/>
                    <a:pt x="15622" y="18990"/>
                    <a:pt x="15562" y="19026"/>
                  </a:cubicBezTo>
                  <a:cubicBezTo>
                    <a:pt x="15501" y="19056"/>
                    <a:pt x="15386" y="19114"/>
                    <a:pt x="15310" y="19114"/>
                  </a:cubicBezTo>
                  <a:cubicBezTo>
                    <a:pt x="15297" y="19114"/>
                    <a:pt x="15286" y="19112"/>
                    <a:pt x="15276" y="19109"/>
                  </a:cubicBezTo>
                  <a:cubicBezTo>
                    <a:pt x="15110" y="19073"/>
                    <a:pt x="15098" y="18954"/>
                    <a:pt x="15205" y="18799"/>
                  </a:cubicBezTo>
                  <a:cubicBezTo>
                    <a:pt x="15288" y="18692"/>
                    <a:pt x="15407" y="18609"/>
                    <a:pt x="15526" y="18538"/>
                  </a:cubicBezTo>
                  <a:cubicBezTo>
                    <a:pt x="15536" y="18538"/>
                    <a:pt x="15530" y="18522"/>
                    <a:pt x="15521" y="18522"/>
                  </a:cubicBezTo>
                  <a:cubicBezTo>
                    <a:pt x="15519" y="18522"/>
                    <a:pt x="15517" y="18523"/>
                    <a:pt x="15515" y="18526"/>
                  </a:cubicBezTo>
                  <a:cubicBezTo>
                    <a:pt x="15443" y="18561"/>
                    <a:pt x="15348" y="18609"/>
                    <a:pt x="15264" y="18680"/>
                  </a:cubicBezTo>
                  <a:cubicBezTo>
                    <a:pt x="15217" y="18716"/>
                    <a:pt x="15181" y="18752"/>
                    <a:pt x="15145" y="18799"/>
                  </a:cubicBezTo>
                  <a:cubicBezTo>
                    <a:pt x="15122" y="18835"/>
                    <a:pt x="15098" y="18871"/>
                    <a:pt x="15086" y="18919"/>
                  </a:cubicBezTo>
                  <a:cubicBezTo>
                    <a:pt x="15050" y="19014"/>
                    <a:pt x="15074" y="19109"/>
                    <a:pt x="15193" y="19157"/>
                  </a:cubicBezTo>
                  <a:cubicBezTo>
                    <a:pt x="15229" y="19180"/>
                    <a:pt x="15276" y="19180"/>
                    <a:pt x="15324" y="19180"/>
                  </a:cubicBezTo>
                  <a:cubicBezTo>
                    <a:pt x="15276" y="19216"/>
                    <a:pt x="15253" y="19264"/>
                    <a:pt x="15217" y="19300"/>
                  </a:cubicBezTo>
                  <a:cubicBezTo>
                    <a:pt x="15098" y="19466"/>
                    <a:pt x="15003" y="19645"/>
                    <a:pt x="14955" y="19823"/>
                  </a:cubicBezTo>
                  <a:cubicBezTo>
                    <a:pt x="14955" y="19859"/>
                    <a:pt x="14943" y="19895"/>
                    <a:pt x="14943" y="19919"/>
                  </a:cubicBezTo>
                  <a:cubicBezTo>
                    <a:pt x="14919" y="19859"/>
                    <a:pt x="14895" y="19800"/>
                    <a:pt x="14860" y="19752"/>
                  </a:cubicBezTo>
                  <a:cubicBezTo>
                    <a:pt x="14824" y="19633"/>
                    <a:pt x="14776" y="19514"/>
                    <a:pt x="14705" y="19407"/>
                  </a:cubicBezTo>
                  <a:cubicBezTo>
                    <a:pt x="14586" y="19264"/>
                    <a:pt x="14443" y="19145"/>
                    <a:pt x="14300" y="19026"/>
                  </a:cubicBezTo>
                  <a:cubicBezTo>
                    <a:pt x="14145" y="18883"/>
                    <a:pt x="14002" y="18752"/>
                    <a:pt x="13848" y="18621"/>
                  </a:cubicBezTo>
                  <a:cubicBezTo>
                    <a:pt x="13693" y="18478"/>
                    <a:pt x="13490" y="18347"/>
                    <a:pt x="13359" y="18180"/>
                  </a:cubicBezTo>
                  <a:cubicBezTo>
                    <a:pt x="13348" y="18157"/>
                    <a:pt x="13336" y="18145"/>
                    <a:pt x="13324" y="18121"/>
                  </a:cubicBezTo>
                  <a:cubicBezTo>
                    <a:pt x="13276" y="17847"/>
                    <a:pt x="13479" y="17609"/>
                    <a:pt x="13657" y="17395"/>
                  </a:cubicBezTo>
                  <a:lnTo>
                    <a:pt x="13693" y="17371"/>
                  </a:lnTo>
                  <a:cubicBezTo>
                    <a:pt x="13895" y="17168"/>
                    <a:pt x="14121" y="16966"/>
                    <a:pt x="14360" y="16799"/>
                  </a:cubicBezTo>
                  <a:cubicBezTo>
                    <a:pt x="14693" y="16537"/>
                    <a:pt x="15074" y="16311"/>
                    <a:pt x="15467" y="16180"/>
                  </a:cubicBezTo>
                  <a:cubicBezTo>
                    <a:pt x="15479" y="16180"/>
                    <a:pt x="15491" y="16180"/>
                    <a:pt x="15503" y="16168"/>
                  </a:cubicBezTo>
                  <a:cubicBezTo>
                    <a:pt x="15617" y="16168"/>
                    <a:pt x="15716" y="16138"/>
                    <a:pt x="15824" y="16138"/>
                  </a:cubicBezTo>
                  <a:close/>
                  <a:moveTo>
                    <a:pt x="17253" y="18383"/>
                  </a:moveTo>
                  <a:cubicBezTo>
                    <a:pt x="17265" y="18383"/>
                    <a:pt x="17277" y="18395"/>
                    <a:pt x="17289" y="18407"/>
                  </a:cubicBezTo>
                  <a:cubicBezTo>
                    <a:pt x="17455" y="18526"/>
                    <a:pt x="17574" y="18704"/>
                    <a:pt x="17634" y="18907"/>
                  </a:cubicBezTo>
                  <a:cubicBezTo>
                    <a:pt x="17681" y="19026"/>
                    <a:pt x="17693" y="19145"/>
                    <a:pt x="17681" y="19264"/>
                  </a:cubicBezTo>
                  <a:cubicBezTo>
                    <a:pt x="17681" y="19502"/>
                    <a:pt x="17586" y="19740"/>
                    <a:pt x="17443" y="19966"/>
                  </a:cubicBezTo>
                  <a:cubicBezTo>
                    <a:pt x="17360" y="20062"/>
                    <a:pt x="17253" y="20157"/>
                    <a:pt x="17122" y="20216"/>
                  </a:cubicBezTo>
                  <a:cubicBezTo>
                    <a:pt x="17039" y="20252"/>
                    <a:pt x="16943" y="20264"/>
                    <a:pt x="16860" y="20264"/>
                  </a:cubicBezTo>
                  <a:cubicBezTo>
                    <a:pt x="16860" y="20252"/>
                    <a:pt x="16872" y="20252"/>
                    <a:pt x="16872" y="20240"/>
                  </a:cubicBezTo>
                  <a:cubicBezTo>
                    <a:pt x="16890" y="20222"/>
                    <a:pt x="16873" y="20197"/>
                    <a:pt x="16854" y="20197"/>
                  </a:cubicBezTo>
                  <a:cubicBezTo>
                    <a:pt x="16848" y="20197"/>
                    <a:pt x="16842" y="20199"/>
                    <a:pt x="16836" y="20204"/>
                  </a:cubicBezTo>
                  <a:cubicBezTo>
                    <a:pt x="16812" y="20216"/>
                    <a:pt x="16800" y="20240"/>
                    <a:pt x="16777" y="20264"/>
                  </a:cubicBezTo>
                  <a:cubicBezTo>
                    <a:pt x="16717" y="20252"/>
                    <a:pt x="16658" y="20228"/>
                    <a:pt x="16598" y="20181"/>
                  </a:cubicBezTo>
                  <a:cubicBezTo>
                    <a:pt x="16538" y="20133"/>
                    <a:pt x="16503" y="20050"/>
                    <a:pt x="16419" y="20014"/>
                  </a:cubicBezTo>
                  <a:cubicBezTo>
                    <a:pt x="16401" y="20005"/>
                    <a:pt x="16377" y="20000"/>
                    <a:pt x="16352" y="20000"/>
                  </a:cubicBezTo>
                  <a:cubicBezTo>
                    <a:pt x="16281" y="20000"/>
                    <a:pt x="16199" y="20036"/>
                    <a:pt x="16181" y="20097"/>
                  </a:cubicBezTo>
                  <a:cubicBezTo>
                    <a:pt x="16169" y="20145"/>
                    <a:pt x="16193" y="20181"/>
                    <a:pt x="16205" y="20216"/>
                  </a:cubicBezTo>
                  <a:cubicBezTo>
                    <a:pt x="16217" y="20335"/>
                    <a:pt x="16122" y="20454"/>
                    <a:pt x="16003" y="20514"/>
                  </a:cubicBezTo>
                  <a:lnTo>
                    <a:pt x="16003" y="20526"/>
                  </a:lnTo>
                  <a:cubicBezTo>
                    <a:pt x="15912" y="20562"/>
                    <a:pt x="15807" y="20578"/>
                    <a:pt x="15709" y="20578"/>
                  </a:cubicBezTo>
                  <a:cubicBezTo>
                    <a:pt x="15679" y="20578"/>
                    <a:pt x="15650" y="20576"/>
                    <a:pt x="15622" y="20574"/>
                  </a:cubicBezTo>
                  <a:lnTo>
                    <a:pt x="15515" y="20574"/>
                  </a:lnTo>
                  <a:cubicBezTo>
                    <a:pt x="15455" y="20538"/>
                    <a:pt x="15395" y="20502"/>
                    <a:pt x="15336" y="20466"/>
                  </a:cubicBezTo>
                  <a:cubicBezTo>
                    <a:pt x="15241" y="20395"/>
                    <a:pt x="15157" y="20300"/>
                    <a:pt x="15086" y="20193"/>
                  </a:cubicBezTo>
                  <a:cubicBezTo>
                    <a:pt x="15241" y="19740"/>
                    <a:pt x="15550" y="19311"/>
                    <a:pt x="15967" y="18990"/>
                  </a:cubicBezTo>
                  <a:cubicBezTo>
                    <a:pt x="16336" y="18692"/>
                    <a:pt x="16788" y="18478"/>
                    <a:pt x="17253" y="18383"/>
                  </a:cubicBezTo>
                  <a:close/>
                  <a:moveTo>
                    <a:pt x="19265" y="21478"/>
                  </a:moveTo>
                  <a:cubicBezTo>
                    <a:pt x="19277" y="21490"/>
                    <a:pt x="19289" y="21502"/>
                    <a:pt x="19301" y="21514"/>
                  </a:cubicBezTo>
                  <a:cubicBezTo>
                    <a:pt x="19277" y="21502"/>
                    <a:pt x="19253" y="21502"/>
                    <a:pt x="19229" y="21502"/>
                  </a:cubicBezTo>
                  <a:cubicBezTo>
                    <a:pt x="19241" y="21490"/>
                    <a:pt x="19253" y="21478"/>
                    <a:pt x="19265" y="21478"/>
                  </a:cubicBezTo>
                  <a:close/>
                  <a:moveTo>
                    <a:pt x="19289" y="21431"/>
                  </a:moveTo>
                  <a:lnTo>
                    <a:pt x="19289" y="21431"/>
                  </a:lnTo>
                  <a:cubicBezTo>
                    <a:pt x="19325" y="21466"/>
                    <a:pt x="19372" y="21502"/>
                    <a:pt x="19408" y="21526"/>
                  </a:cubicBezTo>
                  <a:cubicBezTo>
                    <a:pt x="19467" y="21586"/>
                    <a:pt x="19527" y="21645"/>
                    <a:pt x="19586" y="21705"/>
                  </a:cubicBezTo>
                  <a:cubicBezTo>
                    <a:pt x="19575" y="21717"/>
                    <a:pt x="19575" y="21728"/>
                    <a:pt x="19575" y="21740"/>
                  </a:cubicBezTo>
                  <a:cubicBezTo>
                    <a:pt x="19479" y="21645"/>
                    <a:pt x="19384" y="21538"/>
                    <a:pt x="19289" y="21431"/>
                  </a:cubicBezTo>
                  <a:close/>
                  <a:moveTo>
                    <a:pt x="18999" y="21656"/>
                  </a:moveTo>
                  <a:cubicBezTo>
                    <a:pt x="19036" y="21656"/>
                    <a:pt x="19100" y="21731"/>
                    <a:pt x="19122" y="21764"/>
                  </a:cubicBezTo>
                  <a:cubicBezTo>
                    <a:pt x="19098" y="21740"/>
                    <a:pt x="19003" y="21657"/>
                    <a:pt x="18991" y="21657"/>
                  </a:cubicBezTo>
                  <a:cubicBezTo>
                    <a:pt x="18993" y="21656"/>
                    <a:pt x="18996" y="21656"/>
                    <a:pt x="18999" y="21656"/>
                  </a:cubicBezTo>
                  <a:close/>
                  <a:moveTo>
                    <a:pt x="6966" y="21574"/>
                  </a:moveTo>
                  <a:cubicBezTo>
                    <a:pt x="6990" y="21621"/>
                    <a:pt x="7013" y="21657"/>
                    <a:pt x="7049" y="21693"/>
                  </a:cubicBezTo>
                  <a:cubicBezTo>
                    <a:pt x="7037" y="21693"/>
                    <a:pt x="7037" y="21705"/>
                    <a:pt x="7037" y="21705"/>
                  </a:cubicBezTo>
                  <a:cubicBezTo>
                    <a:pt x="7013" y="21728"/>
                    <a:pt x="6990" y="21752"/>
                    <a:pt x="6966" y="21776"/>
                  </a:cubicBezTo>
                  <a:lnTo>
                    <a:pt x="6966" y="21574"/>
                  </a:lnTo>
                  <a:close/>
                  <a:moveTo>
                    <a:pt x="7061" y="21728"/>
                  </a:moveTo>
                  <a:cubicBezTo>
                    <a:pt x="7085" y="21740"/>
                    <a:pt x="7097" y="21764"/>
                    <a:pt x="7109" y="21776"/>
                  </a:cubicBezTo>
                  <a:cubicBezTo>
                    <a:pt x="7073" y="21812"/>
                    <a:pt x="7049" y="21847"/>
                    <a:pt x="7013" y="21871"/>
                  </a:cubicBezTo>
                  <a:cubicBezTo>
                    <a:pt x="7002" y="21895"/>
                    <a:pt x="6978" y="21907"/>
                    <a:pt x="6966" y="21919"/>
                  </a:cubicBezTo>
                  <a:lnTo>
                    <a:pt x="6966" y="21847"/>
                  </a:lnTo>
                  <a:cubicBezTo>
                    <a:pt x="7002" y="21812"/>
                    <a:pt x="7037" y="21764"/>
                    <a:pt x="7061" y="21728"/>
                  </a:cubicBezTo>
                  <a:close/>
                  <a:moveTo>
                    <a:pt x="18932" y="21859"/>
                  </a:moveTo>
                  <a:cubicBezTo>
                    <a:pt x="18848" y="21931"/>
                    <a:pt x="18813" y="22038"/>
                    <a:pt x="18824" y="22145"/>
                  </a:cubicBezTo>
                  <a:lnTo>
                    <a:pt x="18813" y="22145"/>
                  </a:lnTo>
                  <a:cubicBezTo>
                    <a:pt x="18804" y="22158"/>
                    <a:pt x="18800" y="22163"/>
                    <a:pt x="18798" y="22163"/>
                  </a:cubicBezTo>
                  <a:cubicBezTo>
                    <a:pt x="18796" y="22163"/>
                    <a:pt x="18801" y="22148"/>
                    <a:pt x="18801" y="22133"/>
                  </a:cubicBezTo>
                  <a:cubicBezTo>
                    <a:pt x="18789" y="22109"/>
                    <a:pt x="18801" y="22086"/>
                    <a:pt x="18801" y="22062"/>
                  </a:cubicBezTo>
                  <a:cubicBezTo>
                    <a:pt x="18801" y="22050"/>
                    <a:pt x="18801" y="22050"/>
                    <a:pt x="18789" y="22050"/>
                  </a:cubicBezTo>
                  <a:cubicBezTo>
                    <a:pt x="18801" y="22002"/>
                    <a:pt x="18824" y="21943"/>
                    <a:pt x="18872" y="21907"/>
                  </a:cubicBezTo>
                  <a:cubicBezTo>
                    <a:pt x="18884" y="21883"/>
                    <a:pt x="18908" y="21871"/>
                    <a:pt x="18932" y="21859"/>
                  </a:cubicBezTo>
                  <a:close/>
                  <a:moveTo>
                    <a:pt x="18182" y="22312"/>
                  </a:moveTo>
                  <a:cubicBezTo>
                    <a:pt x="18193" y="22324"/>
                    <a:pt x="18205" y="22324"/>
                    <a:pt x="18205" y="22324"/>
                  </a:cubicBezTo>
                  <a:cubicBezTo>
                    <a:pt x="18217" y="22336"/>
                    <a:pt x="18217" y="22336"/>
                    <a:pt x="18229" y="22336"/>
                  </a:cubicBezTo>
                  <a:cubicBezTo>
                    <a:pt x="18229" y="22336"/>
                    <a:pt x="18241" y="22348"/>
                    <a:pt x="18241" y="22348"/>
                  </a:cubicBezTo>
                  <a:cubicBezTo>
                    <a:pt x="18253" y="22348"/>
                    <a:pt x="18253" y="22359"/>
                    <a:pt x="18265" y="22359"/>
                  </a:cubicBezTo>
                  <a:lnTo>
                    <a:pt x="18253" y="22359"/>
                  </a:lnTo>
                  <a:cubicBezTo>
                    <a:pt x="18205" y="22359"/>
                    <a:pt x="18158" y="22371"/>
                    <a:pt x="18098" y="22383"/>
                  </a:cubicBezTo>
                  <a:cubicBezTo>
                    <a:pt x="18122" y="22359"/>
                    <a:pt x="18158" y="22336"/>
                    <a:pt x="18182" y="22312"/>
                  </a:cubicBezTo>
                  <a:close/>
                  <a:moveTo>
                    <a:pt x="18804" y="22176"/>
                  </a:moveTo>
                  <a:lnTo>
                    <a:pt x="18804" y="22176"/>
                  </a:lnTo>
                  <a:cubicBezTo>
                    <a:pt x="18804" y="22176"/>
                    <a:pt x="18801" y="22185"/>
                    <a:pt x="18801" y="22205"/>
                  </a:cubicBezTo>
                  <a:cubicBezTo>
                    <a:pt x="18813" y="22252"/>
                    <a:pt x="18860" y="22288"/>
                    <a:pt x="18848" y="22336"/>
                  </a:cubicBezTo>
                  <a:cubicBezTo>
                    <a:pt x="18848" y="22344"/>
                    <a:pt x="18854" y="22352"/>
                    <a:pt x="18862" y="22352"/>
                  </a:cubicBezTo>
                  <a:cubicBezTo>
                    <a:pt x="18865" y="22352"/>
                    <a:pt x="18869" y="22351"/>
                    <a:pt x="18872" y="22348"/>
                  </a:cubicBezTo>
                  <a:cubicBezTo>
                    <a:pt x="18872" y="22348"/>
                    <a:pt x="18884" y="22336"/>
                    <a:pt x="18896" y="22336"/>
                  </a:cubicBezTo>
                  <a:cubicBezTo>
                    <a:pt x="18884" y="22348"/>
                    <a:pt x="18884" y="22371"/>
                    <a:pt x="18884" y="22395"/>
                  </a:cubicBezTo>
                  <a:cubicBezTo>
                    <a:pt x="18884" y="22383"/>
                    <a:pt x="18872" y="22383"/>
                    <a:pt x="18860" y="22371"/>
                  </a:cubicBezTo>
                  <a:cubicBezTo>
                    <a:pt x="18824" y="22324"/>
                    <a:pt x="18801" y="22252"/>
                    <a:pt x="18789" y="22193"/>
                  </a:cubicBezTo>
                  <a:cubicBezTo>
                    <a:pt x="18799" y="22182"/>
                    <a:pt x="18803" y="22176"/>
                    <a:pt x="18804" y="22176"/>
                  </a:cubicBezTo>
                  <a:close/>
                  <a:moveTo>
                    <a:pt x="18944" y="22395"/>
                  </a:moveTo>
                  <a:cubicBezTo>
                    <a:pt x="18944" y="22419"/>
                    <a:pt x="18955" y="22443"/>
                    <a:pt x="18979" y="22455"/>
                  </a:cubicBezTo>
                  <a:lnTo>
                    <a:pt x="19003" y="22455"/>
                  </a:lnTo>
                  <a:cubicBezTo>
                    <a:pt x="19003" y="22455"/>
                    <a:pt x="19003" y="22467"/>
                    <a:pt x="19003" y="22467"/>
                  </a:cubicBezTo>
                  <a:cubicBezTo>
                    <a:pt x="18979" y="22467"/>
                    <a:pt x="18944" y="22443"/>
                    <a:pt x="18908" y="22419"/>
                  </a:cubicBezTo>
                  <a:lnTo>
                    <a:pt x="18944" y="22395"/>
                  </a:lnTo>
                  <a:close/>
                  <a:moveTo>
                    <a:pt x="19110" y="22455"/>
                  </a:moveTo>
                  <a:cubicBezTo>
                    <a:pt x="19104" y="22467"/>
                    <a:pt x="19095" y="22473"/>
                    <a:pt x="19088" y="22473"/>
                  </a:cubicBezTo>
                  <a:cubicBezTo>
                    <a:pt x="19080" y="22473"/>
                    <a:pt x="19074" y="22467"/>
                    <a:pt x="19074" y="22455"/>
                  </a:cubicBezTo>
                  <a:close/>
                  <a:moveTo>
                    <a:pt x="19170" y="22455"/>
                  </a:moveTo>
                  <a:lnTo>
                    <a:pt x="19158" y="22467"/>
                  </a:lnTo>
                  <a:cubicBezTo>
                    <a:pt x="19134" y="22479"/>
                    <a:pt x="19122" y="22479"/>
                    <a:pt x="19110" y="22479"/>
                  </a:cubicBezTo>
                  <a:cubicBezTo>
                    <a:pt x="19122" y="22467"/>
                    <a:pt x="19122" y="22467"/>
                    <a:pt x="19134" y="22455"/>
                  </a:cubicBezTo>
                  <a:close/>
                  <a:moveTo>
                    <a:pt x="18455" y="22324"/>
                  </a:moveTo>
                  <a:cubicBezTo>
                    <a:pt x="18491" y="22359"/>
                    <a:pt x="18515" y="22395"/>
                    <a:pt x="18551" y="22407"/>
                  </a:cubicBezTo>
                  <a:cubicBezTo>
                    <a:pt x="18551" y="22419"/>
                    <a:pt x="18563" y="22419"/>
                    <a:pt x="18563" y="22431"/>
                  </a:cubicBezTo>
                  <a:cubicBezTo>
                    <a:pt x="18586" y="22443"/>
                    <a:pt x="18610" y="22467"/>
                    <a:pt x="18634" y="22490"/>
                  </a:cubicBezTo>
                  <a:cubicBezTo>
                    <a:pt x="18586" y="22467"/>
                    <a:pt x="18551" y="22443"/>
                    <a:pt x="18503" y="22419"/>
                  </a:cubicBezTo>
                  <a:cubicBezTo>
                    <a:pt x="18515" y="22419"/>
                    <a:pt x="18527" y="22395"/>
                    <a:pt x="18503" y="22395"/>
                  </a:cubicBezTo>
                  <a:cubicBezTo>
                    <a:pt x="18491" y="22383"/>
                    <a:pt x="18467" y="22371"/>
                    <a:pt x="18455" y="22371"/>
                  </a:cubicBezTo>
                  <a:cubicBezTo>
                    <a:pt x="18443" y="22359"/>
                    <a:pt x="18432" y="22359"/>
                    <a:pt x="18420" y="22348"/>
                  </a:cubicBezTo>
                  <a:lnTo>
                    <a:pt x="18408" y="22348"/>
                  </a:lnTo>
                  <a:cubicBezTo>
                    <a:pt x="18408" y="22336"/>
                    <a:pt x="18408" y="22336"/>
                    <a:pt x="18396" y="22324"/>
                  </a:cubicBezTo>
                  <a:close/>
                  <a:moveTo>
                    <a:pt x="525" y="22098"/>
                  </a:moveTo>
                  <a:cubicBezTo>
                    <a:pt x="525" y="22109"/>
                    <a:pt x="536" y="22121"/>
                    <a:pt x="536" y="22145"/>
                  </a:cubicBezTo>
                  <a:lnTo>
                    <a:pt x="536" y="22133"/>
                  </a:lnTo>
                  <a:cubicBezTo>
                    <a:pt x="596" y="22300"/>
                    <a:pt x="715" y="22419"/>
                    <a:pt x="858" y="22490"/>
                  </a:cubicBezTo>
                  <a:lnTo>
                    <a:pt x="846" y="22490"/>
                  </a:lnTo>
                  <a:cubicBezTo>
                    <a:pt x="846" y="22490"/>
                    <a:pt x="846" y="22502"/>
                    <a:pt x="846" y="22502"/>
                  </a:cubicBezTo>
                  <a:cubicBezTo>
                    <a:pt x="667" y="22407"/>
                    <a:pt x="513" y="22276"/>
                    <a:pt x="525" y="22098"/>
                  </a:cubicBezTo>
                  <a:close/>
                  <a:moveTo>
                    <a:pt x="929" y="22526"/>
                  </a:moveTo>
                  <a:lnTo>
                    <a:pt x="929" y="22526"/>
                  </a:lnTo>
                  <a:cubicBezTo>
                    <a:pt x="941" y="22538"/>
                    <a:pt x="965" y="22550"/>
                    <a:pt x="977" y="22550"/>
                  </a:cubicBezTo>
                  <a:cubicBezTo>
                    <a:pt x="961" y="22542"/>
                    <a:pt x="945" y="22534"/>
                    <a:pt x="929" y="22526"/>
                  </a:cubicBezTo>
                  <a:close/>
                  <a:moveTo>
                    <a:pt x="22730" y="19788"/>
                  </a:moveTo>
                  <a:cubicBezTo>
                    <a:pt x="23623" y="20502"/>
                    <a:pt x="24397" y="21359"/>
                    <a:pt x="25004" y="22348"/>
                  </a:cubicBezTo>
                  <a:cubicBezTo>
                    <a:pt x="25051" y="22443"/>
                    <a:pt x="25111" y="22538"/>
                    <a:pt x="25159" y="22633"/>
                  </a:cubicBezTo>
                  <a:cubicBezTo>
                    <a:pt x="24504" y="21717"/>
                    <a:pt x="23670" y="20955"/>
                    <a:pt x="22730" y="20335"/>
                  </a:cubicBezTo>
                  <a:cubicBezTo>
                    <a:pt x="22730" y="20157"/>
                    <a:pt x="22730" y="19966"/>
                    <a:pt x="22730" y="19788"/>
                  </a:cubicBezTo>
                  <a:close/>
                  <a:moveTo>
                    <a:pt x="18312" y="22431"/>
                  </a:moveTo>
                  <a:cubicBezTo>
                    <a:pt x="18289" y="22502"/>
                    <a:pt x="18265" y="22574"/>
                    <a:pt x="18253" y="22645"/>
                  </a:cubicBezTo>
                  <a:cubicBezTo>
                    <a:pt x="18241" y="22693"/>
                    <a:pt x="18229" y="22740"/>
                    <a:pt x="18229" y="22776"/>
                  </a:cubicBezTo>
                  <a:lnTo>
                    <a:pt x="18193" y="22776"/>
                  </a:lnTo>
                  <a:cubicBezTo>
                    <a:pt x="18205" y="22717"/>
                    <a:pt x="18217" y="22645"/>
                    <a:pt x="18229" y="22586"/>
                  </a:cubicBezTo>
                  <a:cubicBezTo>
                    <a:pt x="18241" y="22538"/>
                    <a:pt x="18253" y="22479"/>
                    <a:pt x="18265" y="22431"/>
                  </a:cubicBezTo>
                  <a:close/>
                  <a:moveTo>
                    <a:pt x="18348" y="22431"/>
                  </a:moveTo>
                  <a:cubicBezTo>
                    <a:pt x="18324" y="22550"/>
                    <a:pt x="18301" y="22657"/>
                    <a:pt x="18289" y="22776"/>
                  </a:cubicBezTo>
                  <a:lnTo>
                    <a:pt x="18265" y="22776"/>
                  </a:lnTo>
                  <a:cubicBezTo>
                    <a:pt x="18277" y="22729"/>
                    <a:pt x="18277" y="22681"/>
                    <a:pt x="18277" y="22633"/>
                  </a:cubicBezTo>
                  <a:cubicBezTo>
                    <a:pt x="18289" y="22574"/>
                    <a:pt x="18312" y="22502"/>
                    <a:pt x="18336" y="22431"/>
                  </a:cubicBezTo>
                  <a:close/>
                  <a:moveTo>
                    <a:pt x="18384" y="22443"/>
                  </a:moveTo>
                  <a:cubicBezTo>
                    <a:pt x="18360" y="22550"/>
                    <a:pt x="18348" y="22669"/>
                    <a:pt x="18336" y="22776"/>
                  </a:cubicBezTo>
                  <a:lnTo>
                    <a:pt x="18324" y="22776"/>
                  </a:lnTo>
                  <a:cubicBezTo>
                    <a:pt x="18336" y="22669"/>
                    <a:pt x="18360" y="22550"/>
                    <a:pt x="18372" y="22443"/>
                  </a:cubicBezTo>
                  <a:close/>
                  <a:moveTo>
                    <a:pt x="18420" y="22455"/>
                  </a:moveTo>
                  <a:cubicBezTo>
                    <a:pt x="18539" y="22502"/>
                    <a:pt x="18658" y="22586"/>
                    <a:pt x="18765" y="22693"/>
                  </a:cubicBezTo>
                  <a:cubicBezTo>
                    <a:pt x="18646" y="22740"/>
                    <a:pt x="18515" y="22764"/>
                    <a:pt x="18384" y="22776"/>
                  </a:cubicBezTo>
                  <a:cubicBezTo>
                    <a:pt x="18396" y="22669"/>
                    <a:pt x="18408" y="22562"/>
                    <a:pt x="18420" y="22455"/>
                  </a:cubicBezTo>
                  <a:close/>
                  <a:moveTo>
                    <a:pt x="18741" y="18764"/>
                  </a:moveTo>
                  <a:cubicBezTo>
                    <a:pt x="18801" y="18883"/>
                    <a:pt x="18860" y="19002"/>
                    <a:pt x="18920" y="19121"/>
                  </a:cubicBezTo>
                  <a:cubicBezTo>
                    <a:pt x="19217" y="19645"/>
                    <a:pt x="19586" y="20157"/>
                    <a:pt x="19646" y="20764"/>
                  </a:cubicBezTo>
                  <a:cubicBezTo>
                    <a:pt x="19682" y="21038"/>
                    <a:pt x="19670" y="21347"/>
                    <a:pt x="19586" y="21645"/>
                  </a:cubicBezTo>
                  <a:cubicBezTo>
                    <a:pt x="19539" y="21586"/>
                    <a:pt x="19479" y="21514"/>
                    <a:pt x="19408" y="21455"/>
                  </a:cubicBezTo>
                  <a:cubicBezTo>
                    <a:pt x="19408" y="21431"/>
                    <a:pt x="19396" y="21419"/>
                    <a:pt x="19384" y="21395"/>
                  </a:cubicBezTo>
                  <a:cubicBezTo>
                    <a:pt x="19384" y="21383"/>
                    <a:pt x="19384" y="21371"/>
                    <a:pt x="19384" y="21359"/>
                  </a:cubicBezTo>
                  <a:cubicBezTo>
                    <a:pt x="19408" y="21336"/>
                    <a:pt x="19432" y="21300"/>
                    <a:pt x="19444" y="21264"/>
                  </a:cubicBezTo>
                  <a:cubicBezTo>
                    <a:pt x="19460" y="21239"/>
                    <a:pt x="19442" y="21214"/>
                    <a:pt x="19416" y="21214"/>
                  </a:cubicBezTo>
                  <a:cubicBezTo>
                    <a:pt x="19406" y="21214"/>
                    <a:pt x="19395" y="21218"/>
                    <a:pt x="19384" y="21228"/>
                  </a:cubicBezTo>
                  <a:cubicBezTo>
                    <a:pt x="19336" y="21276"/>
                    <a:pt x="19277" y="21336"/>
                    <a:pt x="19229" y="21395"/>
                  </a:cubicBezTo>
                  <a:cubicBezTo>
                    <a:pt x="19182" y="21431"/>
                    <a:pt x="19146" y="21466"/>
                    <a:pt x="19134" y="21526"/>
                  </a:cubicBezTo>
                  <a:cubicBezTo>
                    <a:pt x="19134" y="21534"/>
                    <a:pt x="19134" y="21543"/>
                    <a:pt x="19138" y="21543"/>
                  </a:cubicBezTo>
                  <a:cubicBezTo>
                    <a:pt x="19140" y="21543"/>
                    <a:pt x="19142" y="21541"/>
                    <a:pt x="19146" y="21538"/>
                  </a:cubicBezTo>
                  <a:lnTo>
                    <a:pt x="19182" y="21538"/>
                  </a:lnTo>
                  <a:cubicBezTo>
                    <a:pt x="19189" y="21537"/>
                    <a:pt x="19197" y="21536"/>
                    <a:pt x="19204" y="21536"/>
                  </a:cubicBezTo>
                  <a:cubicBezTo>
                    <a:pt x="19268" y="21536"/>
                    <a:pt x="19332" y="21580"/>
                    <a:pt x="19396" y="21633"/>
                  </a:cubicBezTo>
                  <a:cubicBezTo>
                    <a:pt x="19444" y="21693"/>
                    <a:pt x="19479" y="21740"/>
                    <a:pt x="19527" y="21788"/>
                  </a:cubicBezTo>
                  <a:lnTo>
                    <a:pt x="19551" y="21788"/>
                  </a:lnTo>
                  <a:cubicBezTo>
                    <a:pt x="19527" y="21883"/>
                    <a:pt x="19491" y="21967"/>
                    <a:pt x="19455" y="22050"/>
                  </a:cubicBezTo>
                  <a:cubicBezTo>
                    <a:pt x="19444" y="22026"/>
                    <a:pt x="19432" y="22002"/>
                    <a:pt x="19420" y="21978"/>
                  </a:cubicBezTo>
                  <a:cubicBezTo>
                    <a:pt x="19416" y="21975"/>
                    <a:pt x="19413" y="21974"/>
                    <a:pt x="19410" y="21974"/>
                  </a:cubicBezTo>
                  <a:cubicBezTo>
                    <a:pt x="19402" y="21974"/>
                    <a:pt x="19396" y="21982"/>
                    <a:pt x="19396" y="21990"/>
                  </a:cubicBezTo>
                  <a:cubicBezTo>
                    <a:pt x="19396" y="22002"/>
                    <a:pt x="19396" y="22014"/>
                    <a:pt x="19396" y="22026"/>
                  </a:cubicBezTo>
                  <a:cubicBezTo>
                    <a:pt x="19384" y="22026"/>
                    <a:pt x="19384" y="22038"/>
                    <a:pt x="19384" y="22038"/>
                  </a:cubicBezTo>
                  <a:cubicBezTo>
                    <a:pt x="19396" y="22109"/>
                    <a:pt x="19384" y="22181"/>
                    <a:pt x="19348" y="22240"/>
                  </a:cubicBezTo>
                  <a:cubicBezTo>
                    <a:pt x="19336" y="22264"/>
                    <a:pt x="19313" y="22276"/>
                    <a:pt x="19301" y="22300"/>
                  </a:cubicBezTo>
                  <a:cubicBezTo>
                    <a:pt x="19255" y="22353"/>
                    <a:pt x="19190" y="22387"/>
                    <a:pt x="19123" y="22387"/>
                  </a:cubicBezTo>
                  <a:cubicBezTo>
                    <a:pt x="19070" y="22387"/>
                    <a:pt x="19015" y="22365"/>
                    <a:pt x="18967" y="22312"/>
                  </a:cubicBezTo>
                  <a:cubicBezTo>
                    <a:pt x="18872" y="22228"/>
                    <a:pt x="18848" y="22062"/>
                    <a:pt x="18908" y="21955"/>
                  </a:cubicBezTo>
                  <a:cubicBezTo>
                    <a:pt x="18955" y="21883"/>
                    <a:pt x="19027" y="21847"/>
                    <a:pt x="19086" y="21847"/>
                  </a:cubicBezTo>
                  <a:cubicBezTo>
                    <a:pt x="19110" y="21859"/>
                    <a:pt x="19134" y="21871"/>
                    <a:pt x="19158" y="21895"/>
                  </a:cubicBezTo>
                  <a:cubicBezTo>
                    <a:pt x="19217" y="21967"/>
                    <a:pt x="19241" y="22050"/>
                    <a:pt x="19229" y="22133"/>
                  </a:cubicBezTo>
                  <a:cubicBezTo>
                    <a:pt x="19222" y="22148"/>
                    <a:pt x="19233" y="22158"/>
                    <a:pt x="19245" y="22158"/>
                  </a:cubicBezTo>
                  <a:cubicBezTo>
                    <a:pt x="19252" y="22158"/>
                    <a:pt x="19260" y="22154"/>
                    <a:pt x="19265" y="22145"/>
                  </a:cubicBezTo>
                  <a:cubicBezTo>
                    <a:pt x="19277" y="22098"/>
                    <a:pt x="19289" y="22050"/>
                    <a:pt x="19301" y="22002"/>
                  </a:cubicBezTo>
                  <a:cubicBezTo>
                    <a:pt x="19301" y="22002"/>
                    <a:pt x="19313" y="22002"/>
                    <a:pt x="19313" y="21990"/>
                  </a:cubicBezTo>
                  <a:cubicBezTo>
                    <a:pt x="19301" y="21978"/>
                    <a:pt x="19301" y="21967"/>
                    <a:pt x="19289" y="21955"/>
                  </a:cubicBezTo>
                  <a:cubicBezTo>
                    <a:pt x="19301" y="21943"/>
                    <a:pt x="19301" y="21943"/>
                    <a:pt x="19301" y="21943"/>
                  </a:cubicBezTo>
                  <a:cubicBezTo>
                    <a:pt x="19301" y="21919"/>
                    <a:pt x="19313" y="21895"/>
                    <a:pt x="19313" y="21871"/>
                  </a:cubicBezTo>
                  <a:cubicBezTo>
                    <a:pt x="19313" y="21859"/>
                    <a:pt x="19313" y="21836"/>
                    <a:pt x="19301" y="21836"/>
                  </a:cubicBezTo>
                  <a:cubicBezTo>
                    <a:pt x="19253" y="21800"/>
                    <a:pt x="19194" y="21764"/>
                    <a:pt x="19146" y="21728"/>
                  </a:cubicBezTo>
                  <a:cubicBezTo>
                    <a:pt x="19122" y="21717"/>
                    <a:pt x="19098" y="21693"/>
                    <a:pt x="19086" y="21669"/>
                  </a:cubicBezTo>
                  <a:cubicBezTo>
                    <a:pt x="19060" y="21643"/>
                    <a:pt x="19021" y="21604"/>
                    <a:pt x="18983" y="21604"/>
                  </a:cubicBezTo>
                  <a:cubicBezTo>
                    <a:pt x="18970" y="21604"/>
                    <a:pt x="18956" y="21609"/>
                    <a:pt x="18944" y="21621"/>
                  </a:cubicBezTo>
                  <a:cubicBezTo>
                    <a:pt x="18884" y="21669"/>
                    <a:pt x="18979" y="21728"/>
                    <a:pt x="19015" y="21752"/>
                  </a:cubicBezTo>
                  <a:lnTo>
                    <a:pt x="19039" y="21776"/>
                  </a:lnTo>
                  <a:cubicBezTo>
                    <a:pt x="19027" y="21776"/>
                    <a:pt x="19027" y="21776"/>
                    <a:pt x="19015" y="21788"/>
                  </a:cubicBezTo>
                  <a:lnTo>
                    <a:pt x="19003" y="21788"/>
                  </a:lnTo>
                  <a:cubicBezTo>
                    <a:pt x="18967" y="21788"/>
                    <a:pt x="18932" y="21812"/>
                    <a:pt x="18896" y="21824"/>
                  </a:cubicBezTo>
                  <a:cubicBezTo>
                    <a:pt x="18717" y="21931"/>
                    <a:pt x="18682" y="22169"/>
                    <a:pt x="18765" y="22336"/>
                  </a:cubicBezTo>
                  <a:cubicBezTo>
                    <a:pt x="18836" y="22467"/>
                    <a:pt x="18944" y="22538"/>
                    <a:pt x="19074" y="22538"/>
                  </a:cubicBezTo>
                  <a:cubicBezTo>
                    <a:pt x="19051" y="22550"/>
                    <a:pt x="19027" y="22574"/>
                    <a:pt x="19003" y="22586"/>
                  </a:cubicBezTo>
                  <a:cubicBezTo>
                    <a:pt x="18944" y="22621"/>
                    <a:pt x="18896" y="22645"/>
                    <a:pt x="18836" y="22669"/>
                  </a:cubicBezTo>
                  <a:cubicBezTo>
                    <a:pt x="18741" y="22550"/>
                    <a:pt x="18646" y="22443"/>
                    <a:pt x="18551" y="22336"/>
                  </a:cubicBezTo>
                  <a:cubicBezTo>
                    <a:pt x="18491" y="22288"/>
                    <a:pt x="18432" y="22169"/>
                    <a:pt x="18360" y="22145"/>
                  </a:cubicBezTo>
                  <a:cubicBezTo>
                    <a:pt x="18352" y="22143"/>
                    <a:pt x="18343" y="22142"/>
                    <a:pt x="18334" y="22142"/>
                  </a:cubicBezTo>
                  <a:cubicBezTo>
                    <a:pt x="18203" y="22142"/>
                    <a:pt x="18010" y="22376"/>
                    <a:pt x="17931" y="22443"/>
                  </a:cubicBezTo>
                  <a:cubicBezTo>
                    <a:pt x="17911" y="22474"/>
                    <a:pt x="17935" y="22505"/>
                    <a:pt x="17965" y="22505"/>
                  </a:cubicBezTo>
                  <a:cubicBezTo>
                    <a:pt x="17970" y="22505"/>
                    <a:pt x="17974" y="22504"/>
                    <a:pt x="17979" y="22502"/>
                  </a:cubicBezTo>
                  <a:cubicBezTo>
                    <a:pt x="18062" y="22455"/>
                    <a:pt x="18146" y="22431"/>
                    <a:pt x="18229" y="22431"/>
                  </a:cubicBezTo>
                  <a:cubicBezTo>
                    <a:pt x="18217" y="22479"/>
                    <a:pt x="18205" y="22526"/>
                    <a:pt x="18193" y="22586"/>
                  </a:cubicBezTo>
                  <a:cubicBezTo>
                    <a:pt x="18170" y="22645"/>
                    <a:pt x="18146" y="22717"/>
                    <a:pt x="18146" y="22788"/>
                  </a:cubicBezTo>
                  <a:cubicBezTo>
                    <a:pt x="17777" y="22764"/>
                    <a:pt x="17408" y="22645"/>
                    <a:pt x="17086" y="22479"/>
                  </a:cubicBezTo>
                  <a:cubicBezTo>
                    <a:pt x="16836" y="22348"/>
                    <a:pt x="16598" y="22181"/>
                    <a:pt x="16384" y="21990"/>
                  </a:cubicBezTo>
                  <a:cubicBezTo>
                    <a:pt x="16277" y="21895"/>
                    <a:pt x="16181" y="21800"/>
                    <a:pt x="16098" y="21693"/>
                  </a:cubicBezTo>
                  <a:cubicBezTo>
                    <a:pt x="16146" y="21693"/>
                    <a:pt x="16193" y="21705"/>
                    <a:pt x="16253" y="21705"/>
                  </a:cubicBezTo>
                  <a:lnTo>
                    <a:pt x="16277" y="21705"/>
                  </a:lnTo>
                  <a:lnTo>
                    <a:pt x="16277" y="21693"/>
                  </a:lnTo>
                  <a:lnTo>
                    <a:pt x="16265" y="21681"/>
                  </a:lnTo>
                  <a:cubicBezTo>
                    <a:pt x="16181" y="21621"/>
                    <a:pt x="16122" y="21538"/>
                    <a:pt x="16074" y="21455"/>
                  </a:cubicBezTo>
                  <a:lnTo>
                    <a:pt x="16074" y="21455"/>
                  </a:lnTo>
                  <a:cubicBezTo>
                    <a:pt x="16243" y="21567"/>
                    <a:pt x="16457" y="21621"/>
                    <a:pt x="16685" y="21621"/>
                  </a:cubicBezTo>
                  <a:cubicBezTo>
                    <a:pt x="16747" y="21621"/>
                    <a:pt x="16809" y="21617"/>
                    <a:pt x="16872" y="21609"/>
                  </a:cubicBezTo>
                  <a:cubicBezTo>
                    <a:pt x="16979" y="21597"/>
                    <a:pt x="17074" y="21574"/>
                    <a:pt x="17181" y="21538"/>
                  </a:cubicBezTo>
                  <a:cubicBezTo>
                    <a:pt x="17586" y="21395"/>
                    <a:pt x="17943" y="21109"/>
                    <a:pt x="18217" y="20788"/>
                  </a:cubicBezTo>
                  <a:cubicBezTo>
                    <a:pt x="18455" y="20490"/>
                    <a:pt x="18634" y="20133"/>
                    <a:pt x="18646" y="19800"/>
                  </a:cubicBezTo>
                  <a:lnTo>
                    <a:pt x="18646" y="19740"/>
                  </a:lnTo>
                  <a:lnTo>
                    <a:pt x="18646" y="19716"/>
                  </a:lnTo>
                  <a:lnTo>
                    <a:pt x="18634" y="19740"/>
                  </a:lnTo>
                  <a:cubicBezTo>
                    <a:pt x="18586" y="19800"/>
                    <a:pt x="18515" y="19847"/>
                    <a:pt x="18443" y="19883"/>
                  </a:cubicBezTo>
                  <a:cubicBezTo>
                    <a:pt x="18622" y="19561"/>
                    <a:pt x="18729" y="19204"/>
                    <a:pt x="18741" y="18871"/>
                  </a:cubicBezTo>
                  <a:cubicBezTo>
                    <a:pt x="18741" y="18835"/>
                    <a:pt x="18741" y="18799"/>
                    <a:pt x="18741" y="18764"/>
                  </a:cubicBezTo>
                  <a:close/>
                  <a:moveTo>
                    <a:pt x="5525" y="13084"/>
                  </a:moveTo>
                  <a:lnTo>
                    <a:pt x="5525" y="13084"/>
                  </a:lnTo>
                  <a:cubicBezTo>
                    <a:pt x="5466" y="16597"/>
                    <a:pt x="5418" y="20216"/>
                    <a:pt x="5418" y="23026"/>
                  </a:cubicBezTo>
                  <a:cubicBezTo>
                    <a:pt x="5358" y="23026"/>
                    <a:pt x="5299" y="23014"/>
                    <a:pt x="5251" y="23014"/>
                  </a:cubicBezTo>
                  <a:cubicBezTo>
                    <a:pt x="5194" y="23014"/>
                    <a:pt x="5137" y="22999"/>
                    <a:pt x="5080" y="22999"/>
                  </a:cubicBezTo>
                  <a:cubicBezTo>
                    <a:pt x="5068" y="22999"/>
                    <a:pt x="5056" y="23000"/>
                    <a:pt x="5044" y="23001"/>
                  </a:cubicBezTo>
                  <a:lnTo>
                    <a:pt x="5044" y="23001"/>
                  </a:lnTo>
                  <a:cubicBezTo>
                    <a:pt x="5044" y="23000"/>
                    <a:pt x="5033" y="22997"/>
                    <a:pt x="5021" y="22997"/>
                  </a:cubicBezTo>
                  <a:cubicBezTo>
                    <a:pt x="5013" y="22997"/>
                    <a:pt x="5005" y="22998"/>
                    <a:pt x="5001" y="23002"/>
                  </a:cubicBezTo>
                  <a:lnTo>
                    <a:pt x="5001" y="22990"/>
                  </a:lnTo>
                  <a:cubicBezTo>
                    <a:pt x="4989" y="22895"/>
                    <a:pt x="4989" y="22788"/>
                    <a:pt x="5001" y="22693"/>
                  </a:cubicBezTo>
                  <a:cubicBezTo>
                    <a:pt x="5001" y="22264"/>
                    <a:pt x="5013" y="21836"/>
                    <a:pt x="5025" y="21419"/>
                  </a:cubicBezTo>
                  <a:cubicBezTo>
                    <a:pt x="5073" y="19966"/>
                    <a:pt x="5132" y="18514"/>
                    <a:pt x="5192" y="17061"/>
                  </a:cubicBezTo>
                  <a:cubicBezTo>
                    <a:pt x="5239" y="15775"/>
                    <a:pt x="5287" y="14489"/>
                    <a:pt x="5335" y="13204"/>
                  </a:cubicBezTo>
                  <a:cubicBezTo>
                    <a:pt x="5406" y="13168"/>
                    <a:pt x="5466" y="13132"/>
                    <a:pt x="5525" y="13084"/>
                  </a:cubicBezTo>
                  <a:close/>
                  <a:moveTo>
                    <a:pt x="6049" y="12501"/>
                  </a:moveTo>
                  <a:lnTo>
                    <a:pt x="6049" y="12501"/>
                  </a:lnTo>
                  <a:cubicBezTo>
                    <a:pt x="5990" y="16204"/>
                    <a:pt x="5930" y="20085"/>
                    <a:pt x="5930" y="23050"/>
                  </a:cubicBezTo>
                  <a:cubicBezTo>
                    <a:pt x="5811" y="23038"/>
                    <a:pt x="5704" y="23038"/>
                    <a:pt x="5585" y="23038"/>
                  </a:cubicBezTo>
                  <a:cubicBezTo>
                    <a:pt x="5632" y="20181"/>
                    <a:pt x="5680" y="16502"/>
                    <a:pt x="5704" y="12942"/>
                  </a:cubicBezTo>
                  <a:cubicBezTo>
                    <a:pt x="5728" y="12918"/>
                    <a:pt x="5751" y="12894"/>
                    <a:pt x="5775" y="12870"/>
                  </a:cubicBezTo>
                  <a:cubicBezTo>
                    <a:pt x="5882" y="12763"/>
                    <a:pt x="5990" y="12644"/>
                    <a:pt x="6049" y="12501"/>
                  </a:cubicBezTo>
                  <a:close/>
                  <a:moveTo>
                    <a:pt x="4596" y="83"/>
                  </a:moveTo>
                  <a:cubicBezTo>
                    <a:pt x="4668" y="83"/>
                    <a:pt x="4704" y="166"/>
                    <a:pt x="4751" y="226"/>
                  </a:cubicBezTo>
                  <a:cubicBezTo>
                    <a:pt x="4835" y="333"/>
                    <a:pt x="4918" y="428"/>
                    <a:pt x="5001" y="535"/>
                  </a:cubicBezTo>
                  <a:cubicBezTo>
                    <a:pt x="5144" y="738"/>
                    <a:pt x="5299" y="928"/>
                    <a:pt x="5442" y="1119"/>
                  </a:cubicBezTo>
                  <a:cubicBezTo>
                    <a:pt x="6359" y="2262"/>
                    <a:pt x="7275" y="3393"/>
                    <a:pt x="8168" y="4548"/>
                  </a:cubicBezTo>
                  <a:cubicBezTo>
                    <a:pt x="8049" y="4548"/>
                    <a:pt x="7918" y="4560"/>
                    <a:pt x="7799" y="4583"/>
                  </a:cubicBezTo>
                  <a:cubicBezTo>
                    <a:pt x="6966" y="4762"/>
                    <a:pt x="7002" y="5631"/>
                    <a:pt x="6978" y="6298"/>
                  </a:cubicBezTo>
                  <a:cubicBezTo>
                    <a:pt x="6966" y="6774"/>
                    <a:pt x="6930" y="7953"/>
                    <a:pt x="6906" y="9108"/>
                  </a:cubicBezTo>
                  <a:cubicBezTo>
                    <a:pt x="6847" y="9227"/>
                    <a:pt x="6799" y="9346"/>
                    <a:pt x="6752" y="9465"/>
                  </a:cubicBezTo>
                  <a:cubicBezTo>
                    <a:pt x="6752" y="8084"/>
                    <a:pt x="6752" y="6786"/>
                    <a:pt x="6740" y="5631"/>
                  </a:cubicBezTo>
                  <a:lnTo>
                    <a:pt x="6728" y="4905"/>
                  </a:lnTo>
                  <a:lnTo>
                    <a:pt x="6716" y="5631"/>
                  </a:lnTo>
                  <a:cubicBezTo>
                    <a:pt x="6680" y="6905"/>
                    <a:pt x="6644" y="8370"/>
                    <a:pt x="6621" y="9917"/>
                  </a:cubicBezTo>
                  <a:cubicBezTo>
                    <a:pt x="6585" y="10120"/>
                    <a:pt x="6573" y="10322"/>
                    <a:pt x="6597" y="10537"/>
                  </a:cubicBezTo>
                  <a:cubicBezTo>
                    <a:pt x="6597" y="10560"/>
                    <a:pt x="6597" y="10584"/>
                    <a:pt x="6609" y="10608"/>
                  </a:cubicBezTo>
                  <a:cubicBezTo>
                    <a:pt x="6525" y="14835"/>
                    <a:pt x="6454" y="19597"/>
                    <a:pt x="6442" y="23074"/>
                  </a:cubicBezTo>
                  <a:cubicBezTo>
                    <a:pt x="6335" y="23074"/>
                    <a:pt x="6216" y="23062"/>
                    <a:pt x="6109" y="23062"/>
                  </a:cubicBezTo>
                  <a:cubicBezTo>
                    <a:pt x="6156" y="19538"/>
                    <a:pt x="6216" y="14728"/>
                    <a:pt x="6228" y="10465"/>
                  </a:cubicBezTo>
                  <a:cubicBezTo>
                    <a:pt x="6382" y="10251"/>
                    <a:pt x="6418" y="9953"/>
                    <a:pt x="6335" y="9703"/>
                  </a:cubicBezTo>
                  <a:cubicBezTo>
                    <a:pt x="6335" y="9703"/>
                    <a:pt x="6335" y="9703"/>
                    <a:pt x="6335" y="9691"/>
                  </a:cubicBezTo>
                  <a:cubicBezTo>
                    <a:pt x="6323" y="9608"/>
                    <a:pt x="6287" y="9513"/>
                    <a:pt x="6240" y="9441"/>
                  </a:cubicBezTo>
                  <a:cubicBezTo>
                    <a:pt x="6240" y="8012"/>
                    <a:pt x="6240" y="6667"/>
                    <a:pt x="6228" y="5476"/>
                  </a:cubicBezTo>
                  <a:lnTo>
                    <a:pt x="6216" y="4750"/>
                  </a:lnTo>
                  <a:lnTo>
                    <a:pt x="6204" y="5476"/>
                  </a:lnTo>
                  <a:cubicBezTo>
                    <a:pt x="6168" y="6619"/>
                    <a:pt x="6144" y="7905"/>
                    <a:pt x="6120" y="9275"/>
                  </a:cubicBezTo>
                  <a:cubicBezTo>
                    <a:pt x="6085" y="9239"/>
                    <a:pt x="6049" y="9215"/>
                    <a:pt x="6025" y="9179"/>
                  </a:cubicBezTo>
                  <a:cubicBezTo>
                    <a:pt x="5930" y="9108"/>
                    <a:pt x="5823" y="9048"/>
                    <a:pt x="5716" y="9001"/>
                  </a:cubicBezTo>
                  <a:cubicBezTo>
                    <a:pt x="5728" y="7679"/>
                    <a:pt x="5716" y="6441"/>
                    <a:pt x="5716" y="5322"/>
                  </a:cubicBezTo>
                  <a:lnTo>
                    <a:pt x="5704" y="4595"/>
                  </a:lnTo>
                  <a:lnTo>
                    <a:pt x="5680" y="5322"/>
                  </a:lnTo>
                  <a:cubicBezTo>
                    <a:pt x="5656" y="6417"/>
                    <a:pt x="5632" y="7655"/>
                    <a:pt x="5609" y="8953"/>
                  </a:cubicBezTo>
                  <a:cubicBezTo>
                    <a:pt x="5561" y="8941"/>
                    <a:pt x="5525" y="8917"/>
                    <a:pt x="5489" y="8905"/>
                  </a:cubicBezTo>
                  <a:cubicBezTo>
                    <a:pt x="5525" y="7822"/>
                    <a:pt x="5549" y="6774"/>
                    <a:pt x="5561" y="6274"/>
                  </a:cubicBezTo>
                  <a:cubicBezTo>
                    <a:pt x="5573" y="5465"/>
                    <a:pt x="5478" y="4643"/>
                    <a:pt x="5323" y="3857"/>
                  </a:cubicBezTo>
                  <a:cubicBezTo>
                    <a:pt x="5180" y="3143"/>
                    <a:pt x="4942" y="2440"/>
                    <a:pt x="4608" y="1797"/>
                  </a:cubicBezTo>
                  <a:cubicBezTo>
                    <a:pt x="4525" y="1631"/>
                    <a:pt x="4430" y="1476"/>
                    <a:pt x="4335" y="1321"/>
                  </a:cubicBezTo>
                  <a:cubicBezTo>
                    <a:pt x="4263" y="1202"/>
                    <a:pt x="4192" y="1083"/>
                    <a:pt x="4168" y="940"/>
                  </a:cubicBezTo>
                  <a:cubicBezTo>
                    <a:pt x="4096" y="571"/>
                    <a:pt x="4299" y="357"/>
                    <a:pt x="4561" y="154"/>
                  </a:cubicBezTo>
                  <a:cubicBezTo>
                    <a:pt x="4596" y="131"/>
                    <a:pt x="4596" y="107"/>
                    <a:pt x="4596" y="83"/>
                  </a:cubicBezTo>
                  <a:close/>
                  <a:moveTo>
                    <a:pt x="6740" y="11013"/>
                  </a:moveTo>
                  <a:cubicBezTo>
                    <a:pt x="6775" y="11072"/>
                    <a:pt x="6811" y="11132"/>
                    <a:pt x="6859" y="11191"/>
                  </a:cubicBezTo>
                  <a:cubicBezTo>
                    <a:pt x="6859" y="11370"/>
                    <a:pt x="6859" y="11537"/>
                    <a:pt x="6859" y="11644"/>
                  </a:cubicBezTo>
                  <a:cubicBezTo>
                    <a:pt x="6835" y="12954"/>
                    <a:pt x="6823" y="14251"/>
                    <a:pt x="6811" y="15549"/>
                  </a:cubicBezTo>
                  <a:cubicBezTo>
                    <a:pt x="6799" y="16930"/>
                    <a:pt x="6787" y="18311"/>
                    <a:pt x="6787" y="19681"/>
                  </a:cubicBezTo>
                  <a:cubicBezTo>
                    <a:pt x="6775" y="20824"/>
                    <a:pt x="6775" y="21955"/>
                    <a:pt x="6787" y="23086"/>
                  </a:cubicBezTo>
                  <a:lnTo>
                    <a:pt x="6621" y="23086"/>
                  </a:lnTo>
                  <a:cubicBezTo>
                    <a:pt x="6668" y="19716"/>
                    <a:pt x="6728" y="15144"/>
                    <a:pt x="6740" y="11013"/>
                  </a:cubicBezTo>
                  <a:close/>
                  <a:moveTo>
                    <a:pt x="1135" y="21446"/>
                  </a:moveTo>
                  <a:cubicBezTo>
                    <a:pt x="1346" y="21446"/>
                    <a:pt x="1566" y="21504"/>
                    <a:pt x="1751" y="21538"/>
                  </a:cubicBezTo>
                  <a:cubicBezTo>
                    <a:pt x="2334" y="21657"/>
                    <a:pt x="2918" y="21800"/>
                    <a:pt x="3465" y="22038"/>
                  </a:cubicBezTo>
                  <a:cubicBezTo>
                    <a:pt x="3704" y="22145"/>
                    <a:pt x="3965" y="22288"/>
                    <a:pt x="4073" y="22538"/>
                  </a:cubicBezTo>
                  <a:cubicBezTo>
                    <a:pt x="4156" y="22764"/>
                    <a:pt x="4085" y="23074"/>
                    <a:pt x="3823" y="23121"/>
                  </a:cubicBezTo>
                  <a:cubicBezTo>
                    <a:pt x="3777" y="23133"/>
                    <a:pt x="3730" y="23137"/>
                    <a:pt x="3681" y="23137"/>
                  </a:cubicBezTo>
                  <a:cubicBezTo>
                    <a:pt x="3576" y="23137"/>
                    <a:pt x="3468" y="23118"/>
                    <a:pt x="3370" y="23110"/>
                  </a:cubicBezTo>
                  <a:cubicBezTo>
                    <a:pt x="3203" y="23086"/>
                    <a:pt x="3049" y="23062"/>
                    <a:pt x="2894" y="23038"/>
                  </a:cubicBezTo>
                  <a:cubicBezTo>
                    <a:pt x="2596" y="22990"/>
                    <a:pt x="2299" y="22931"/>
                    <a:pt x="2013" y="22860"/>
                  </a:cubicBezTo>
                  <a:cubicBezTo>
                    <a:pt x="1715" y="22788"/>
                    <a:pt x="1406" y="22705"/>
                    <a:pt x="1120" y="22609"/>
                  </a:cubicBezTo>
                  <a:cubicBezTo>
                    <a:pt x="1060" y="22598"/>
                    <a:pt x="989" y="22574"/>
                    <a:pt x="929" y="22538"/>
                  </a:cubicBezTo>
                  <a:cubicBezTo>
                    <a:pt x="929" y="22538"/>
                    <a:pt x="929" y="22538"/>
                    <a:pt x="929" y="22526"/>
                  </a:cubicBezTo>
                  <a:lnTo>
                    <a:pt x="929" y="22526"/>
                  </a:lnTo>
                  <a:cubicBezTo>
                    <a:pt x="929" y="22526"/>
                    <a:pt x="929" y="22526"/>
                    <a:pt x="929" y="22526"/>
                  </a:cubicBezTo>
                  <a:cubicBezTo>
                    <a:pt x="921" y="22522"/>
                    <a:pt x="913" y="22518"/>
                    <a:pt x="906" y="22514"/>
                  </a:cubicBezTo>
                  <a:cubicBezTo>
                    <a:pt x="906" y="22502"/>
                    <a:pt x="894" y="22502"/>
                    <a:pt x="894" y="22502"/>
                  </a:cubicBezTo>
                  <a:cubicBezTo>
                    <a:pt x="596" y="22312"/>
                    <a:pt x="453" y="21931"/>
                    <a:pt x="679" y="21633"/>
                  </a:cubicBezTo>
                  <a:cubicBezTo>
                    <a:pt x="691" y="21621"/>
                    <a:pt x="691" y="21609"/>
                    <a:pt x="679" y="21609"/>
                  </a:cubicBezTo>
                  <a:cubicBezTo>
                    <a:pt x="691" y="21597"/>
                    <a:pt x="703" y="21586"/>
                    <a:pt x="715" y="21586"/>
                  </a:cubicBezTo>
                  <a:lnTo>
                    <a:pt x="703" y="21574"/>
                  </a:lnTo>
                  <a:cubicBezTo>
                    <a:pt x="830" y="21477"/>
                    <a:pt x="980" y="21446"/>
                    <a:pt x="1135" y="21446"/>
                  </a:cubicBezTo>
                  <a:close/>
                  <a:moveTo>
                    <a:pt x="14038" y="23681"/>
                  </a:moveTo>
                  <a:cubicBezTo>
                    <a:pt x="14193" y="23729"/>
                    <a:pt x="14336" y="23788"/>
                    <a:pt x="14479" y="23860"/>
                  </a:cubicBezTo>
                  <a:cubicBezTo>
                    <a:pt x="14443" y="23848"/>
                    <a:pt x="14419" y="23848"/>
                    <a:pt x="14395" y="23836"/>
                  </a:cubicBezTo>
                  <a:cubicBezTo>
                    <a:pt x="14328" y="23827"/>
                    <a:pt x="14261" y="23819"/>
                    <a:pt x="14193" y="23819"/>
                  </a:cubicBezTo>
                  <a:cubicBezTo>
                    <a:pt x="14165" y="23819"/>
                    <a:pt x="14137" y="23820"/>
                    <a:pt x="14110" y="23824"/>
                  </a:cubicBezTo>
                  <a:cubicBezTo>
                    <a:pt x="14050" y="23824"/>
                    <a:pt x="14002" y="23824"/>
                    <a:pt x="13955" y="23848"/>
                  </a:cubicBezTo>
                  <a:lnTo>
                    <a:pt x="13919" y="23860"/>
                  </a:lnTo>
                  <a:cubicBezTo>
                    <a:pt x="13955" y="23800"/>
                    <a:pt x="14002" y="23741"/>
                    <a:pt x="14038" y="23681"/>
                  </a:cubicBezTo>
                  <a:close/>
                  <a:moveTo>
                    <a:pt x="14919" y="24229"/>
                  </a:moveTo>
                  <a:cubicBezTo>
                    <a:pt x="14919" y="24229"/>
                    <a:pt x="14919" y="24229"/>
                    <a:pt x="14931" y="24241"/>
                  </a:cubicBezTo>
                  <a:cubicBezTo>
                    <a:pt x="14967" y="24312"/>
                    <a:pt x="14979" y="24407"/>
                    <a:pt x="14991" y="24491"/>
                  </a:cubicBezTo>
                  <a:cubicBezTo>
                    <a:pt x="14979" y="24407"/>
                    <a:pt x="14967" y="24312"/>
                    <a:pt x="14919" y="24229"/>
                  </a:cubicBezTo>
                  <a:close/>
                  <a:moveTo>
                    <a:pt x="14266" y="24173"/>
                  </a:moveTo>
                  <a:cubicBezTo>
                    <a:pt x="14387" y="24173"/>
                    <a:pt x="14514" y="24257"/>
                    <a:pt x="14491" y="24395"/>
                  </a:cubicBezTo>
                  <a:cubicBezTo>
                    <a:pt x="14460" y="24539"/>
                    <a:pt x="14323" y="24577"/>
                    <a:pt x="14202" y="24577"/>
                  </a:cubicBezTo>
                  <a:cubicBezTo>
                    <a:pt x="14182" y="24577"/>
                    <a:pt x="14163" y="24576"/>
                    <a:pt x="14145" y="24574"/>
                  </a:cubicBezTo>
                  <a:cubicBezTo>
                    <a:pt x="14038" y="24514"/>
                    <a:pt x="14002" y="24360"/>
                    <a:pt x="14098" y="24253"/>
                  </a:cubicBezTo>
                  <a:cubicBezTo>
                    <a:pt x="14135" y="24198"/>
                    <a:pt x="14200" y="24173"/>
                    <a:pt x="14266" y="24173"/>
                  </a:cubicBezTo>
                  <a:close/>
                  <a:moveTo>
                    <a:pt x="6109" y="23253"/>
                  </a:moveTo>
                  <a:lnTo>
                    <a:pt x="6442" y="23264"/>
                  </a:lnTo>
                  <a:lnTo>
                    <a:pt x="6442" y="24562"/>
                  </a:lnTo>
                  <a:cubicBezTo>
                    <a:pt x="6323" y="24574"/>
                    <a:pt x="6204" y="24586"/>
                    <a:pt x="6085" y="24598"/>
                  </a:cubicBezTo>
                  <a:cubicBezTo>
                    <a:pt x="6085" y="24146"/>
                    <a:pt x="6097" y="23693"/>
                    <a:pt x="6109" y="23253"/>
                  </a:cubicBezTo>
                  <a:close/>
                  <a:moveTo>
                    <a:pt x="5585" y="23217"/>
                  </a:moveTo>
                  <a:cubicBezTo>
                    <a:pt x="5680" y="23229"/>
                    <a:pt x="5787" y="23229"/>
                    <a:pt x="5894" y="23241"/>
                  </a:cubicBezTo>
                  <a:lnTo>
                    <a:pt x="5930" y="23241"/>
                  </a:lnTo>
                  <a:lnTo>
                    <a:pt x="5930" y="24610"/>
                  </a:lnTo>
                  <a:lnTo>
                    <a:pt x="5561" y="24634"/>
                  </a:lnTo>
                  <a:lnTo>
                    <a:pt x="5561" y="24634"/>
                  </a:lnTo>
                  <a:lnTo>
                    <a:pt x="5585" y="23217"/>
                  </a:lnTo>
                  <a:close/>
                  <a:moveTo>
                    <a:pt x="13907" y="24014"/>
                  </a:moveTo>
                  <a:cubicBezTo>
                    <a:pt x="14038" y="24014"/>
                    <a:pt x="14169" y="24014"/>
                    <a:pt x="14288" y="24062"/>
                  </a:cubicBezTo>
                  <a:cubicBezTo>
                    <a:pt x="14360" y="24086"/>
                    <a:pt x="14419" y="24133"/>
                    <a:pt x="14467" y="24193"/>
                  </a:cubicBezTo>
                  <a:cubicBezTo>
                    <a:pt x="14416" y="24136"/>
                    <a:pt x="14340" y="24106"/>
                    <a:pt x="14265" y="24106"/>
                  </a:cubicBezTo>
                  <a:cubicBezTo>
                    <a:pt x="14182" y="24106"/>
                    <a:pt x="14100" y="24142"/>
                    <a:pt x="14050" y="24217"/>
                  </a:cubicBezTo>
                  <a:cubicBezTo>
                    <a:pt x="13919" y="24395"/>
                    <a:pt x="14038" y="24657"/>
                    <a:pt x="14264" y="24657"/>
                  </a:cubicBezTo>
                  <a:cubicBezTo>
                    <a:pt x="14372" y="24657"/>
                    <a:pt x="14467" y="24598"/>
                    <a:pt x="14514" y="24491"/>
                  </a:cubicBezTo>
                  <a:cubicBezTo>
                    <a:pt x="14526" y="24467"/>
                    <a:pt x="14526" y="24455"/>
                    <a:pt x="14538" y="24431"/>
                  </a:cubicBezTo>
                  <a:cubicBezTo>
                    <a:pt x="14550" y="24384"/>
                    <a:pt x="14550" y="24348"/>
                    <a:pt x="14538" y="24300"/>
                  </a:cubicBezTo>
                  <a:cubicBezTo>
                    <a:pt x="14538" y="24288"/>
                    <a:pt x="14526" y="24276"/>
                    <a:pt x="14526" y="24264"/>
                  </a:cubicBezTo>
                  <a:lnTo>
                    <a:pt x="14526" y="24264"/>
                  </a:lnTo>
                  <a:cubicBezTo>
                    <a:pt x="14574" y="24372"/>
                    <a:pt x="14586" y="24479"/>
                    <a:pt x="14502" y="24586"/>
                  </a:cubicBezTo>
                  <a:cubicBezTo>
                    <a:pt x="14447" y="24664"/>
                    <a:pt x="14376" y="24696"/>
                    <a:pt x="14303" y="24696"/>
                  </a:cubicBezTo>
                  <a:cubicBezTo>
                    <a:pt x="14187" y="24696"/>
                    <a:pt x="14068" y="24617"/>
                    <a:pt x="14002" y="24514"/>
                  </a:cubicBezTo>
                  <a:cubicBezTo>
                    <a:pt x="13895" y="24360"/>
                    <a:pt x="13871" y="24193"/>
                    <a:pt x="13907" y="24014"/>
                  </a:cubicBezTo>
                  <a:close/>
                  <a:moveTo>
                    <a:pt x="822" y="22645"/>
                  </a:moveTo>
                  <a:cubicBezTo>
                    <a:pt x="989" y="22729"/>
                    <a:pt x="1179" y="22764"/>
                    <a:pt x="1358" y="22824"/>
                  </a:cubicBezTo>
                  <a:cubicBezTo>
                    <a:pt x="1513" y="22871"/>
                    <a:pt x="1668" y="22907"/>
                    <a:pt x="1822" y="22955"/>
                  </a:cubicBezTo>
                  <a:cubicBezTo>
                    <a:pt x="2310" y="23193"/>
                    <a:pt x="2822" y="23371"/>
                    <a:pt x="3346" y="23502"/>
                  </a:cubicBezTo>
                  <a:cubicBezTo>
                    <a:pt x="3644" y="23574"/>
                    <a:pt x="3989" y="23622"/>
                    <a:pt x="4180" y="23895"/>
                  </a:cubicBezTo>
                  <a:cubicBezTo>
                    <a:pt x="4335" y="24122"/>
                    <a:pt x="4358" y="24431"/>
                    <a:pt x="4204" y="24669"/>
                  </a:cubicBezTo>
                  <a:cubicBezTo>
                    <a:pt x="4054" y="24908"/>
                    <a:pt x="3848" y="24990"/>
                    <a:pt x="3623" y="24990"/>
                  </a:cubicBezTo>
                  <a:cubicBezTo>
                    <a:pt x="3274" y="24990"/>
                    <a:pt x="2881" y="24792"/>
                    <a:pt x="2584" y="24669"/>
                  </a:cubicBezTo>
                  <a:cubicBezTo>
                    <a:pt x="2013" y="24443"/>
                    <a:pt x="1418" y="24217"/>
                    <a:pt x="870" y="23931"/>
                  </a:cubicBezTo>
                  <a:cubicBezTo>
                    <a:pt x="620" y="23800"/>
                    <a:pt x="382" y="23598"/>
                    <a:pt x="382" y="23288"/>
                  </a:cubicBezTo>
                  <a:cubicBezTo>
                    <a:pt x="370" y="22990"/>
                    <a:pt x="560" y="22740"/>
                    <a:pt x="822" y="22645"/>
                  </a:cubicBezTo>
                  <a:close/>
                  <a:moveTo>
                    <a:pt x="15753" y="24788"/>
                  </a:moveTo>
                  <a:cubicBezTo>
                    <a:pt x="15884" y="24860"/>
                    <a:pt x="16015" y="24919"/>
                    <a:pt x="16146" y="24991"/>
                  </a:cubicBezTo>
                  <a:cubicBezTo>
                    <a:pt x="16205" y="25015"/>
                    <a:pt x="16265" y="25050"/>
                    <a:pt x="16336" y="25086"/>
                  </a:cubicBezTo>
                  <a:lnTo>
                    <a:pt x="16360" y="25098"/>
                  </a:lnTo>
                  <a:cubicBezTo>
                    <a:pt x="16360" y="25098"/>
                    <a:pt x="16348" y="25110"/>
                    <a:pt x="16348" y="25110"/>
                  </a:cubicBezTo>
                  <a:cubicBezTo>
                    <a:pt x="16157" y="25003"/>
                    <a:pt x="15967" y="24907"/>
                    <a:pt x="15765" y="24800"/>
                  </a:cubicBezTo>
                  <a:lnTo>
                    <a:pt x="15753" y="24800"/>
                  </a:lnTo>
                  <a:lnTo>
                    <a:pt x="15753" y="24788"/>
                  </a:lnTo>
                  <a:close/>
                  <a:moveTo>
                    <a:pt x="13467" y="25169"/>
                  </a:moveTo>
                  <a:lnTo>
                    <a:pt x="13467" y="25169"/>
                  </a:lnTo>
                  <a:cubicBezTo>
                    <a:pt x="13538" y="25205"/>
                    <a:pt x="13621" y="25229"/>
                    <a:pt x="13693" y="25253"/>
                  </a:cubicBezTo>
                  <a:cubicBezTo>
                    <a:pt x="13610" y="25229"/>
                    <a:pt x="13538" y="25205"/>
                    <a:pt x="13467" y="25169"/>
                  </a:cubicBezTo>
                  <a:close/>
                  <a:moveTo>
                    <a:pt x="14183" y="23859"/>
                  </a:moveTo>
                  <a:cubicBezTo>
                    <a:pt x="14441" y="23859"/>
                    <a:pt x="14720" y="23980"/>
                    <a:pt x="14848" y="24193"/>
                  </a:cubicBezTo>
                  <a:cubicBezTo>
                    <a:pt x="15014" y="24443"/>
                    <a:pt x="14943" y="24800"/>
                    <a:pt x="14753" y="25015"/>
                  </a:cubicBezTo>
                  <a:cubicBezTo>
                    <a:pt x="14566" y="25206"/>
                    <a:pt x="14339" y="25282"/>
                    <a:pt x="14105" y="25282"/>
                  </a:cubicBezTo>
                  <a:cubicBezTo>
                    <a:pt x="13771" y="25282"/>
                    <a:pt x="13423" y="25127"/>
                    <a:pt x="13157" y="24931"/>
                  </a:cubicBezTo>
                  <a:cubicBezTo>
                    <a:pt x="13288" y="24765"/>
                    <a:pt x="13419" y="24586"/>
                    <a:pt x="13538" y="24419"/>
                  </a:cubicBezTo>
                  <a:cubicBezTo>
                    <a:pt x="13633" y="24288"/>
                    <a:pt x="13729" y="24157"/>
                    <a:pt x="13812" y="24026"/>
                  </a:cubicBezTo>
                  <a:cubicBezTo>
                    <a:pt x="13824" y="24026"/>
                    <a:pt x="13848" y="24014"/>
                    <a:pt x="13860" y="24014"/>
                  </a:cubicBezTo>
                  <a:cubicBezTo>
                    <a:pt x="13754" y="24302"/>
                    <a:pt x="13988" y="24759"/>
                    <a:pt x="14282" y="24759"/>
                  </a:cubicBezTo>
                  <a:cubicBezTo>
                    <a:pt x="14353" y="24759"/>
                    <a:pt x="14428" y="24732"/>
                    <a:pt x="14502" y="24669"/>
                  </a:cubicBezTo>
                  <a:cubicBezTo>
                    <a:pt x="14669" y="24514"/>
                    <a:pt x="14633" y="24264"/>
                    <a:pt x="14479" y="24122"/>
                  </a:cubicBezTo>
                  <a:cubicBezTo>
                    <a:pt x="14360" y="24012"/>
                    <a:pt x="14212" y="23974"/>
                    <a:pt x="14064" y="23974"/>
                  </a:cubicBezTo>
                  <a:cubicBezTo>
                    <a:pt x="14003" y="23974"/>
                    <a:pt x="13942" y="23980"/>
                    <a:pt x="13883" y="23991"/>
                  </a:cubicBezTo>
                  <a:lnTo>
                    <a:pt x="13871" y="23991"/>
                  </a:lnTo>
                  <a:lnTo>
                    <a:pt x="13824" y="24003"/>
                  </a:lnTo>
                  <a:cubicBezTo>
                    <a:pt x="13848" y="23979"/>
                    <a:pt x="13860" y="23943"/>
                    <a:pt x="13883" y="23919"/>
                  </a:cubicBezTo>
                  <a:lnTo>
                    <a:pt x="13895" y="23919"/>
                  </a:lnTo>
                  <a:cubicBezTo>
                    <a:pt x="13980" y="23878"/>
                    <a:pt x="14080" y="23859"/>
                    <a:pt x="14183" y="23859"/>
                  </a:cubicBezTo>
                  <a:close/>
                  <a:moveTo>
                    <a:pt x="16360" y="25181"/>
                  </a:moveTo>
                  <a:cubicBezTo>
                    <a:pt x="16384" y="25229"/>
                    <a:pt x="16384" y="25265"/>
                    <a:pt x="16396" y="25312"/>
                  </a:cubicBezTo>
                  <a:lnTo>
                    <a:pt x="16396" y="25336"/>
                  </a:lnTo>
                  <a:cubicBezTo>
                    <a:pt x="16384" y="25324"/>
                    <a:pt x="16384" y="25312"/>
                    <a:pt x="16372" y="25300"/>
                  </a:cubicBezTo>
                  <a:cubicBezTo>
                    <a:pt x="16372" y="25276"/>
                    <a:pt x="16372" y="25253"/>
                    <a:pt x="16360" y="25229"/>
                  </a:cubicBezTo>
                  <a:cubicBezTo>
                    <a:pt x="16360" y="25205"/>
                    <a:pt x="16360" y="25193"/>
                    <a:pt x="16360" y="25181"/>
                  </a:cubicBezTo>
                  <a:close/>
                  <a:moveTo>
                    <a:pt x="15765" y="25288"/>
                  </a:moveTo>
                  <a:cubicBezTo>
                    <a:pt x="15776" y="25312"/>
                    <a:pt x="15776" y="25336"/>
                    <a:pt x="15788" y="25372"/>
                  </a:cubicBezTo>
                  <a:cubicBezTo>
                    <a:pt x="15788" y="25384"/>
                    <a:pt x="15788" y="25396"/>
                    <a:pt x="15788" y="25419"/>
                  </a:cubicBezTo>
                  <a:cubicBezTo>
                    <a:pt x="15776" y="25407"/>
                    <a:pt x="15776" y="25396"/>
                    <a:pt x="15765" y="25396"/>
                  </a:cubicBezTo>
                  <a:cubicBezTo>
                    <a:pt x="15765" y="25360"/>
                    <a:pt x="15765" y="25324"/>
                    <a:pt x="15765" y="25288"/>
                  </a:cubicBezTo>
                  <a:close/>
                  <a:moveTo>
                    <a:pt x="16384" y="25396"/>
                  </a:moveTo>
                  <a:cubicBezTo>
                    <a:pt x="16384" y="25396"/>
                    <a:pt x="16396" y="25407"/>
                    <a:pt x="16396" y="25419"/>
                  </a:cubicBezTo>
                  <a:cubicBezTo>
                    <a:pt x="16384" y="25431"/>
                    <a:pt x="16384" y="25455"/>
                    <a:pt x="16372" y="25467"/>
                  </a:cubicBezTo>
                  <a:cubicBezTo>
                    <a:pt x="16360" y="25467"/>
                    <a:pt x="16360" y="25455"/>
                    <a:pt x="16348" y="25455"/>
                  </a:cubicBezTo>
                  <a:cubicBezTo>
                    <a:pt x="16348" y="25455"/>
                    <a:pt x="16348" y="25443"/>
                    <a:pt x="16348" y="25443"/>
                  </a:cubicBezTo>
                  <a:cubicBezTo>
                    <a:pt x="16352" y="25452"/>
                    <a:pt x="16359" y="25456"/>
                    <a:pt x="16365" y="25456"/>
                  </a:cubicBezTo>
                  <a:cubicBezTo>
                    <a:pt x="16375" y="25456"/>
                    <a:pt x="16384" y="25446"/>
                    <a:pt x="16384" y="25431"/>
                  </a:cubicBezTo>
                  <a:cubicBezTo>
                    <a:pt x="16384" y="25419"/>
                    <a:pt x="16384" y="25407"/>
                    <a:pt x="16384" y="25396"/>
                  </a:cubicBezTo>
                  <a:close/>
                  <a:moveTo>
                    <a:pt x="15765" y="25431"/>
                  </a:moveTo>
                  <a:cubicBezTo>
                    <a:pt x="15765" y="25443"/>
                    <a:pt x="15776" y="25455"/>
                    <a:pt x="15788" y="25467"/>
                  </a:cubicBezTo>
                  <a:cubicBezTo>
                    <a:pt x="15788" y="25467"/>
                    <a:pt x="15776" y="25467"/>
                    <a:pt x="15776" y="25479"/>
                  </a:cubicBezTo>
                  <a:lnTo>
                    <a:pt x="15765" y="25479"/>
                  </a:lnTo>
                  <a:cubicBezTo>
                    <a:pt x="15765" y="25491"/>
                    <a:pt x="15765" y="25503"/>
                    <a:pt x="15776" y="25515"/>
                  </a:cubicBezTo>
                  <a:lnTo>
                    <a:pt x="15776" y="25538"/>
                  </a:lnTo>
                  <a:cubicBezTo>
                    <a:pt x="15776" y="25527"/>
                    <a:pt x="15765" y="25527"/>
                    <a:pt x="15765" y="25527"/>
                  </a:cubicBezTo>
                  <a:lnTo>
                    <a:pt x="15753" y="25527"/>
                  </a:lnTo>
                  <a:cubicBezTo>
                    <a:pt x="15753" y="25491"/>
                    <a:pt x="15765" y="25455"/>
                    <a:pt x="15765" y="25431"/>
                  </a:cubicBezTo>
                  <a:close/>
                  <a:moveTo>
                    <a:pt x="15812" y="25491"/>
                  </a:moveTo>
                  <a:cubicBezTo>
                    <a:pt x="15812" y="25503"/>
                    <a:pt x="15824" y="25515"/>
                    <a:pt x="15836" y="25527"/>
                  </a:cubicBezTo>
                  <a:cubicBezTo>
                    <a:pt x="15836" y="25538"/>
                    <a:pt x="15836" y="25538"/>
                    <a:pt x="15836" y="25550"/>
                  </a:cubicBezTo>
                  <a:cubicBezTo>
                    <a:pt x="15824" y="25538"/>
                    <a:pt x="15812" y="25538"/>
                    <a:pt x="15812" y="25527"/>
                  </a:cubicBezTo>
                  <a:lnTo>
                    <a:pt x="15812" y="25491"/>
                  </a:lnTo>
                  <a:close/>
                  <a:moveTo>
                    <a:pt x="19406" y="13381"/>
                  </a:moveTo>
                  <a:cubicBezTo>
                    <a:pt x="19574" y="13381"/>
                    <a:pt x="19746" y="13463"/>
                    <a:pt x="19825" y="13608"/>
                  </a:cubicBezTo>
                  <a:cubicBezTo>
                    <a:pt x="19884" y="13692"/>
                    <a:pt x="19896" y="13787"/>
                    <a:pt x="19872" y="13882"/>
                  </a:cubicBezTo>
                  <a:cubicBezTo>
                    <a:pt x="19860" y="13906"/>
                    <a:pt x="19860" y="13930"/>
                    <a:pt x="19848" y="13954"/>
                  </a:cubicBezTo>
                  <a:cubicBezTo>
                    <a:pt x="19844" y="13951"/>
                    <a:pt x="19840" y="13950"/>
                    <a:pt x="19835" y="13950"/>
                  </a:cubicBezTo>
                  <a:cubicBezTo>
                    <a:pt x="19817" y="13950"/>
                    <a:pt x="19803" y="13970"/>
                    <a:pt x="19813" y="13989"/>
                  </a:cubicBezTo>
                  <a:cubicBezTo>
                    <a:pt x="19813" y="13989"/>
                    <a:pt x="19813" y="14001"/>
                    <a:pt x="19813" y="14001"/>
                  </a:cubicBezTo>
                  <a:cubicBezTo>
                    <a:pt x="19801" y="14037"/>
                    <a:pt x="19777" y="14061"/>
                    <a:pt x="19741" y="14073"/>
                  </a:cubicBezTo>
                  <a:cubicBezTo>
                    <a:pt x="19741" y="14061"/>
                    <a:pt x="19741" y="14061"/>
                    <a:pt x="19741" y="14061"/>
                  </a:cubicBezTo>
                  <a:cubicBezTo>
                    <a:pt x="19741" y="14049"/>
                    <a:pt x="19741" y="14049"/>
                    <a:pt x="19729" y="14049"/>
                  </a:cubicBezTo>
                  <a:cubicBezTo>
                    <a:pt x="19725" y="14040"/>
                    <a:pt x="19717" y="14036"/>
                    <a:pt x="19709" y="14036"/>
                  </a:cubicBezTo>
                  <a:cubicBezTo>
                    <a:pt x="19706" y="14036"/>
                    <a:pt x="19702" y="14037"/>
                    <a:pt x="19700" y="14038"/>
                  </a:cubicBezTo>
                  <a:lnTo>
                    <a:pt x="19700" y="14038"/>
                  </a:lnTo>
                  <a:cubicBezTo>
                    <a:pt x="19811" y="13878"/>
                    <a:pt x="19687" y="13582"/>
                    <a:pt x="19436" y="13582"/>
                  </a:cubicBezTo>
                  <a:cubicBezTo>
                    <a:pt x="19423" y="13582"/>
                    <a:pt x="19410" y="13583"/>
                    <a:pt x="19396" y="13585"/>
                  </a:cubicBezTo>
                  <a:cubicBezTo>
                    <a:pt x="19194" y="13596"/>
                    <a:pt x="19039" y="13787"/>
                    <a:pt x="19027" y="13977"/>
                  </a:cubicBezTo>
                  <a:cubicBezTo>
                    <a:pt x="19003" y="14180"/>
                    <a:pt x="19146" y="14358"/>
                    <a:pt x="19313" y="14454"/>
                  </a:cubicBezTo>
                  <a:cubicBezTo>
                    <a:pt x="19404" y="14507"/>
                    <a:pt x="19501" y="14530"/>
                    <a:pt x="19596" y="14530"/>
                  </a:cubicBezTo>
                  <a:cubicBezTo>
                    <a:pt x="19908" y="14530"/>
                    <a:pt x="20210" y="14276"/>
                    <a:pt x="20301" y="13966"/>
                  </a:cubicBezTo>
                  <a:cubicBezTo>
                    <a:pt x="20337" y="13870"/>
                    <a:pt x="20337" y="13775"/>
                    <a:pt x="20337" y="13680"/>
                  </a:cubicBezTo>
                  <a:cubicBezTo>
                    <a:pt x="20408" y="13942"/>
                    <a:pt x="20598" y="14180"/>
                    <a:pt x="20837" y="14323"/>
                  </a:cubicBezTo>
                  <a:cubicBezTo>
                    <a:pt x="20944" y="14394"/>
                    <a:pt x="21075" y="14454"/>
                    <a:pt x="21206" y="14501"/>
                  </a:cubicBezTo>
                  <a:cubicBezTo>
                    <a:pt x="21396" y="14561"/>
                    <a:pt x="21634" y="14644"/>
                    <a:pt x="21575" y="14906"/>
                  </a:cubicBezTo>
                  <a:cubicBezTo>
                    <a:pt x="21529" y="15089"/>
                    <a:pt x="21362" y="15228"/>
                    <a:pt x="21180" y="15228"/>
                  </a:cubicBezTo>
                  <a:cubicBezTo>
                    <a:pt x="21173" y="15228"/>
                    <a:pt x="21165" y="15228"/>
                    <a:pt x="21158" y="15228"/>
                  </a:cubicBezTo>
                  <a:lnTo>
                    <a:pt x="21134" y="15228"/>
                  </a:lnTo>
                  <a:cubicBezTo>
                    <a:pt x="21099" y="15228"/>
                    <a:pt x="21063" y="15216"/>
                    <a:pt x="21027" y="15204"/>
                  </a:cubicBezTo>
                  <a:lnTo>
                    <a:pt x="21015" y="15156"/>
                  </a:lnTo>
                  <a:cubicBezTo>
                    <a:pt x="21015" y="15144"/>
                    <a:pt x="21003" y="15144"/>
                    <a:pt x="20991" y="15144"/>
                  </a:cubicBezTo>
                  <a:cubicBezTo>
                    <a:pt x="20956" y="15085"/>
                    <a:pt x="20932" y="15013"/>
                    <a:pt x="20920" y="14930"/>
                  </a:cubicBezTo>
                  <a:cubicBezTo>
                    <a:pt x="20920" y="14930"/>
                    <a:pt x="20920" y="14918"/>
                    <a:pt x="20908" y="14918"/>
                  </a:cubicBezTo>
                  <a:cubicBezTo>
                    <a:pt x="20938" y="14863"/>
                    <a:pt x="20998" y="14835"/>
                    <a:pt x="21056" y="14835"/>
                  </a:cubicBezTo>
                  <a:cubicBezTo>
                    <a:pt x="21134" y="14835"/>
                    <a:pt x="21208" y="14886"/>
                    <a:pt x="21194" y="14989"/>
                  </a:cubicBezTo>
                  <a:cubicBezTo>
                    <a:pt x="21186" y="15021"/>
                    <a:pt x="21210" y="15048"/>
                    <a:pt x="21233" y="15048"/>
                  </a:cubicBezTo>
                  <a:cubicBezTo>
                    <a:pt x="21245" y="15048"/>
                    <a:pt x="21257" y="15041"/>
                    <a:pt x="21265" y="15025"/>
                  </a:cubicBezTo>
                  <a:cubicBezTo>
                    <a:pt x="21409" y="14793"/>
                    <a:pt x="21234" y="14508"/>
                    <a:pt x="20978" y="14508"/>
                  </a:cubicBezTo>
                  <a:cubicBezTo>
                    <a:pt x="20959" y="14508"/>
                    <a:pt x="20940" y="14510"/>
                    <a:pt x="20920" y="14513"/>
                  </a:cubicBezTo>
                  <a:cubicBezTo>
                    <a:pt x="20587" y="14561"/>
                    <a:pt x="20468" y="14942"/>
                    <a:pt x="20563" y="15228"/>
                  </a:cubicBezTo>
                  <a:cubicBezTo>
                    <a:pt x="20622" y="15394"/>
                    <a:pt x="20741" y="15537"/>
                    <a:pt x="20896" y="15621"/>
                  </a:cubicBezTo>
                  <a:cubicBezTo>
                    <a:pt x="21099" y="15740"/>
                    <a:pt x="21349" y="15704"/>
                    <a:pt x="21563" y="15799"/>
                  </a:cubicBezTo>
                  <a:cubicBezTo>
                    <a:pt x="21801" y="15882"/>
                    <a:pt x="21932" y="16061"/>
                    <a:pt x="22063" y="16263"/>
                  </a:cubicBezTo>
                  <a:cubicBezTo>
                    <a:pt x="22146" y="16383"/>
                    <a:pt x="22230" y="16490"/>
                    <a:pt x="22373" y="16525"/>
                  </a:cubicBezTo>
                  <a:cubicBezTo>
                    <a:pt x="22503" y="17466"/>
                    <a:pt x="22575" y="18418"/>
                    <a:pt x="22599" y="19359"/>
                  </a:cubicBezTo>
                  <a:cubicBezTo>
                    <a:pt x="22563" y="19335"/>
                    <a:pt x="22515" y="19311"/>
                    <a:pt x="22480" y="19288"/>
                  </a:cubicBezTo>
                  <a:cubicBezTo>
                    <a:pt x="22468" y="19288"/>
                    <a:pt x="22444" y="19300"/>
                    <a:pt x="22468" y="19311"/>
                  </a:cubicBezTo>
                  <a:cubicBezTo>
                    <a:pt x="22503" y="19347"/>
                    <a:pt x="22551" y="19383"/>
                    <a:pt x="22599" y="19419"/>
                  </a:cubicBezTo>
                  <a:cubicBezTo>
                    <a:pt x="22599" y="19478"/>
                    <a:pt x="22599" y="19526"/>
                    <a:pt x="22599" y="19573"/>
                  </a:cubicBezTo>
                  <a:cubicBezTo>
                    <a:pt x="22563" y="19573"/>
                    <a:pt x="22527" y="19633"/>
                    <a:pt x="22563" y="19669"/>
                  </a:cubicBezTo>
                  <a:cubicBezTo>
                    <a:pt x="22575" y="19669"/>
                    <a:pt x="22587" y="19681"/>
                    <a:pt x="22599" y="19692"/>
                  </a:cubicBezTo>
                  <a:cubicBezTo>
                    <a:pt x="22611" y="20014"/>
                    <a:pt x="22611" y="20347"/>
                    <a:pt x="22611" y="20669"/>
                  </a:cubicBezTo>
                  <a:cubicBezTo>
                    <a:pt x="22611" y="20704"/>
                    <a:pt x="22640" y="20722"/>
                    <a:pt x="22670" y="20722"/>
                  </a:cubicBezTo>
                  <a:cubicBezTo>
                    <a:pt x="22700" y="20722"/>
                    <a:pt x="22730" y="20704"/>
                    <a:pt x="22730" y="20669"/>
                  </a:cubicBezTo>
                  <a:lnTo>
                    <a:pt x="22730" y="20657"/>
                  </a:lnTo>
                  <a:cubicBezTo>
                    <a:pt x="22730" y="20585"/>
                    <a:pt x="22730" y="20502"/>
                    <a:pt x="22730" y="20419"/>
                  </a:cubicBezTo>
                  <a:cubicBezTo>
                    <a:pt x="23718" y="21038"/>
                    <a:pt x="24539" y="21847"/>
                    <a:pt x="25242" y="22788"/>
                  </a:cubicBezTo>
                  <a:cubicBezTo>
                    <a:pt x="25421" y="23121"/>
                    <a:pt x="25587" y="23467"/>
                    <a:pt x="25718" y="23824"/>
                  </a:cubicBezTo>
                  <a:cubicBezTo>
                    <a:pt x="25897" y="24288"/>
                    <a:pt x="26302" y="25288"/>
                    <a:pt x="25599" y="25527"/>
                  </a:cubicBezTo>
                  <a:cubicBezTo>
                    <a:pt x="25520" y="25554"/>
                    <a:pt x="25437" y="25566"/>
                    <a:pt x="25352" y="25566"/>
                  </a:cubicBezTo>
                  <a:cubicBezTo>
                    <a:pt x="25143" y="25566"/>
                    <a:pt x="24925" y="25496"/>
                    <a:pt x="24730" y="25419"/>
                  </a:cubicBezTo>
                  <a:cubicBezTo>
                    <a:pt x="24468" y="25324"/>
                    <a:pt x="24218" y="25169"/>
                    <a:pt x="23992" y="25003"/>
                  </a:cubicBezTo>
                  <a:cubicBezTo>
                    <a:pt x="23539" y="24669"/>
                    <a:pt x="23158" y="24241"/>
                    <a:pt x="22789" y="23824"/>
                  </a:cubicBezTo>
                  <a:cubicBezTo>
                    <a:pt x="21241" y="22098"/>
                    <a:pt x="20063" y="20121"/>
                    <a:pt x="19158" y="18002"/>
                  </a:cubicBezTo>
                  <a:cubicBezTo>
                    <a:pt x="19229" y="17918"/>
                    <a:pt x="19289" y="17847"/>
                    <a:pt x="19348" y="17764"/>
                  </a:cubicBezTo>
                  <a:cubicBezTo>
                    <a:pt x="19384" y="17883"/>
                    <a:pt x="19408" y="18002"/>
                    <a:pt x="19444" y="18121"/>
                  </a:cubicBezTo>
                  <a:cubicBezTo>
                    <a:pt x="19444" y="18133"/>
                    <a:pt x="19453" y="18139"/>
                    <a:pt x="19460" y="18139"/>
                  </a:cubicBezTo>
                  <a:cubicBezTo>
                    <a:pt x="19467" y="18139"/>
                    <a:pt x="19473" y="18133"/>
                    <a:pt x="19467" y="18121"/>
                  </a:cubicBezTo>
                  <a:cubicBezTo>
                    <a:pt x="19444" y="17978"/>
                    <a:pt x="19420" y="17847"/>
                    <a:pt x="19384" y="17716"/>
                  </a:cubicBezTo>
                  <a:cubicBezTo>
                    <a:pt x="19396" y="17704"/>
                    <a:pt x="19408" y="17680"/>
                    <a:pt x="19420" y="17668"/>
                  </a:cubicBezTo>
                  <a:cubicBezTo>
                    <a:pt x="19437" y="17651"/>
                    <a:pt x="19422" y="17620"/>
                    <a:pt x="19404" y="17620"/>
                  </a:cubicBezTo>
                  <a:cubicBezTo>
                    <a:pt x="19397" y="17620"/>
                    <a:pt x="19390" y="17624"/>
                    <a:pt x="19384" y="17633"/>
                  </a:cubicBezTo>
                  <a:lnTo>
                    <a:pt x="19372" y="17645"/>
                  </a:lnTo>
                  <a:cubicBezTo>
                    <a:pt x="19277" y="17228"/>
                    <a:pt x="19182" y="16823"/>
                    <a:pt x="19063" y="16430"/>
                  </a:cubicBezTo>
                  <a:lnTo>
                    <a:pt x="19063" y="16430"/>
                  </a:lnTo>
                  <a:cubicBezTo>
                    <a:pt x="19074" y="16431"/>
                    <a:pt x="19085" y="16432"/>
                    <a:pt x="19095" y="16432"/>
                  </a:cubicBezTo>
                  <a:cubicBezTo>
                    <a:pt x="19211" y="16432"/>
                    <a:pt x="19307" y="16373"/>
                    <a:pt x="19372" y="16275"/>
                  </a:cubicBezTo>
                  <a:cubicBezTo>
                    <a:pt x="19467" y="16121"/>
                    <a:pt x="19420" y="15918"/>
                    <a:pt x="19348" y="15751"/>
                  </a:cubicBezTo>
                  <a:cubicBezTo>
                    <a:pt x="19301" y="15609"/>
                    <a:pt x="19253" y="15454"/>
                    <a:pt x="19277" y="15323"/>
                  </a:cubicBezTo>
                  <a:cubicBezTo>
                    <a:pt x="19277" y="15323"/>
                    <a:pt x="19289" y="15311"/>
                    <a:pt x="19301" y="15311"/>
                  </a:cubicBezTo>
                  <a:cubicBezTo>
                    <a:pt x="19348" y="15263"/>
                    <a:pt x="19360" y="15204"/>
                    <a:pt x="19336" y="15156"/>
                  </a:cubicBezTo>
                  <a:cubicBezTo>
                    <a:pt x="19372" y="15109"/>
                    <a:pt x="19420" y="15061"/>
                    <a:pt x="19479" y="15025"/>
                  </a:cubicBezTo>
                  <a:cubicBezTo>
                    <a:pt x="19551" y="14972"/>
                    <a:pt x="19642" y="14945"/>
                    <a:pt x="19734" y="14945"/>
                  </a:cubicBezTo>
                  <a:cubicBezTo>
                    <a:pt x="19764" y="14945"/>
                    <a:pt x="19795" y="14948"/>
                    <a:pt x="19825" y="14954"/>
                  </a:cubicBezTo>
                  <a:cubicBezTo>
                    <a:pt x="19884" y="14966"/>
                    <a:pt x="19956" y="15013"/>
                    <a:pt x="20003" y="15061"/>
                  </a:cubicBezTo>
                  <a:cubicBezTo>
                    <a:pt x="20051" y="15109"/>
                    <a:pt x="20063" y="15192"/>
                    <a:pt x="20063" y="15263"/>
                  </a:cubicBezTo>
                  <a:cubicBezTo>
                    <a:pt x="20010" y="15274"/>
                    <a:pt x="19967" y="15321"/>
                    <a:pt x="19941" y="15382"/>
                  </a:cubicBezTo>
                  <a:lnTo>
                    <a:pt x="19941" y="15382"/>
                  </a:lnTo>
                  <a:cubicBezTo>
                    <a:pt x="19974" y="15280"/>
                    <a:pt x="19936" y="15163"/>
                    <a:pt x="19836" y="15097"/>
                  </a:cubicBezTo>
                  <a:cubicBezTo>
                    <a:pt x="19796" y="15071"/>
                    <a:pt x="19754" y="15060"/>
                    <a:pt x="19713" y="15060"/>
                  </a:cubicBezTo>
                  <a:cubicBezTo>
                    <a:pt x="19581" y="15060"/>
                    <a:pt x="19456" y="15172"/>
                    <a:pt x="19420" y="15299"/>
                  </a:cubicBezTo>
                  <a:cubicBezTo>
                    <a:pt x="19332" y="15614"/>
                    <a:pt x="19625" y="15781"/>
                    <a:pt x="19899" y="15781"/>
                  </a:cubicBezTo>
                  <a:cubicBezTo>
                    <a:pt x="19998" y="15781"/>
                    <a:pt x="20094" y="15760"/>
                    <a:pt x="20170" y="15716"/>
                  </a:cubicBezTo>
                  <a:cubicBezTo>
                    <a:pt x="20527" y="15501"/>
                    <a:pt x="20551" y="15025"/>
                    <a:pt x="20229" y="14775"/>
                  </a:cubicBezTo>
                  <a:cubicBezTo>
                    <a:pt x="20106" y="14684"/>
                    <a:pt x="19982" y="14668"/>
                    <a:pt x="19854" y="14668"/>
                  </a:cubicBezTo>
                  <a:cubicBezTo>
                    <a:pt x="19783" y="14668"/>
                    <a:pt x="19710" y="14673"/>
                    <a:pt x="19636" y="14673"/>
                  </a:cubicBezTo>
                  <a:cubicBezTo>
                    <a:pt x="19600" y="14673"/>
                    <a:pt x="19564" y="14672"/>
                    <a:pt x="19527" y="14668"/>
                  </a:cubicBezTo>
                  <a:cubicBezTo>
                    <a:pt x="19491" y="14668"/>
                    <a:pt x="19455" y="14656"/>
                    <a:pt x="19432" y="14656"/>
                  </a:cubicBezTo>
                  <a:lnTo>
                    <a:pt x="19420" y="14644"/>
                  </a:lnTo>
                  <a:cubicBezTo>
                    <a:pt x="19414" y="14638"/>
                    <a:pt x="19408" y="14635"/>
                    <a:pt x="19403" y="14635"/>
                  </a:cubicBezTo>
                  <a:cubicBezTo>
                    <a:pt x="19399" y="14635"/>
                    <a:pt x="19396" y="14638"/>
                    <a:pt x="19396" y="14644"/>
                  </a:cubicBezTo>
                  <a:cubicBezTo>
                    <a:pt x="19122" y="14573"/>
                    <a:pt x="18896" y="14370"/>
                    <a:pt x="18836" y="14085"/>
                  </a:cubicBezTo>
                  <a:cubicBezTo>
                    <a:pt x="18777" y="13739"/>
                    <a:pt x="19003" y="13394"/>
                    <a:pt x="19372" y="13382"/>
                  </a:cubicBezTo>
                  <a:cubicBezTo>
                    <a:pt x="19383" y="13381"/>
                    <a:pt x="19395" y="13381"/>
                    <a:pt x="19406" y="13381"/>
                  </a:cubicBezTo>
                  <a:close/>
                  <a:moveTo>
                    <a:pt x="15812" y="25550"/>
                  </a:moveTo>
                  <a:cubicBezTo>
                    <a:pt x="15812" y="25562"/>
                    <a:pt x="15824" y="25562"/>
                    <a:pt x="15836" y="25562"/>
                  </a:cubicBezTo>
                  <a:cubicBezTo>
                    <a:pt x="15824" y="25562"/>
                    <a:pt x="15824" y="25574"/>
                    <a:pt x="15824" y="25574"/>
                  </a:cubicBezTo>
                  <a:cubicBezTo>
                    <a:pt x="15836" y="25586"/>
                    <a:pt x="15836" y="25610"/>
                    <a:pt x="15836" y="25622"/>
                  </a:cubicBezTo>
                  <a:cubicBezTo>
                    <a:pt x="15836" y="25610"/>
                    <a:pt x="15824" y="25598"/>
                    <a:pt x="15812" y="25586"/>
                  </a:cubicBezTo>
                  <a:lnTo>
                    <a:pt x="15812" y="25550"/>
                  </a:lnTo>
                  <a:close/>
                  <a:moveTo>
                    <a:pt x="15753" y="25538"/>
                  </a:moveTo>
                  <a:cubicBezTo>
                    <a:pt x="15753" y="25550"/>
                    <a:pt x="15765" y="25574"/>
                    <a:pt x="15776" y="25586"/>
                  </a:cubicBezTo>
                  <a:lnTo>
                    <a:pt x="15776" y="25610"/>
                  </a:lnTo>
                  <a:lnTo>
                    <a:pt x="15765" y="25610"/>
                  </a:lnTo>
                  <a:cubicBezTo>
                    <a:pt x="15765" y="25622"/>
                    <a:pt x="15776" y="25634"/>
                    <a:pt x="15776" y="25646"/>
                  </a:cubicBezTo>
                  <a:cubicBezTo>
                    <a:pt x="15776" y="25657"/>
                    <a:pt x="15776" y="25681"/>
                    <a:pt x="15788" y="25693"/>
                  </a:cubicBezTo>
                  <a:cubicBezTo>
                    <a:pt x="15776" y="25681"/>
                    <a:pt x="15776" y="25681"/>
                    <a:pt x="15765" y="25681"/>
                  </a:cubicBezTo>
                  <a:cubicBezTo>
                    <a:pt x="15765" y="25678"/>
                    <a:pt x="15762" y="25676"/>
                    <a:pt x="15760" y="25676"/>
                  </a:cubicBezTo>
                  <a:cubicBezTo>
                    <a:pt x="15758" y="25676"/>
                    <a:pt x="15755" y="25678"/>
                    <a:pt x="15753" y="25679"/>
                  </a:cubicBezTo>
                  <a:lnTo>
                    <a:pt x="15753" y="25679"/>
                  </a:lnTo>
                  <a:cubicBezTo>
                    <a:pt x="15753" y="25636"/>
                    <a:pt x="15753" y="25590"/>
                    <a:pt x="15753" y="25538"/>
                  </a:cubicBezTo>
                  <a:close/>
                  <a:moveTo>
                    <a:pt x="1525" y="25646"/>
                  </a:moveTo>
                  <a:lnTo>
                    <a:pt x="1548" y="25657"/>
                  </a:lnTo>
                  <a:cubicBezTo>
                    <a:pt x="1548" y="25681"/>
                    <a:pt x="1537" y="25693"/>
                    <a:pt x="1537" y="25717"/>
                  </a:cubicBezTo>
                  <a:cubicBezTo>
                    <a:pt x="1537" y="25729"/>
                    <a:pt x="1537" y="25729"/>
                    <a:pt x="1525" y="25741"/>
                  </a:cubicBezTo>
                  <a:cubicBezTo>
                    <a:pt x="1537" y="25705"/>
                    <a:pt x="1537" y="25669"/>
                    <a:pt x="1525" y="25646"/>
                  </a:cubicBezTo>
                  <a:close/>
                  <a:moveTo>
                    <a:pt x="15812" y="25681"/>
                  </a:moveTo>
                  <a:cubicBezTo>
                    <a:pt x="15812" y="25681"/>
                    <a:pt x="15824" y="25681"/>
                    <a:pt x="15824" y="25693"/>
                  </a:cubicBezTo>
                  <a:cubicBezTo>
                    <a:pt x="15836" y="25705"/>
                    <a:pt x="15860" y="25729"/>
                    <a:pt x="15872" y="25741"/>
                  </a:cubicBezTo>
                  <a:cubicBezTo>
                    <a:pt x="15884" y="25765"/>
                    <a:pt x="15884" y="25788"/>
                    <a:pt x="15896" y="25812"/>
                  </a:cubicBezTo>
                  <a:cubicBezTo>
                    <a:pt x="15872" y="25800"/>
                    <a:pt x="15860" y="25777"/>
                    <a:pt x="15848" y="25765"/>
                  </a:cubicBezTo>
                  <a:cubicBezTo>
                    <a:pt x="15836" y="25753"/>
                    <a:pt x="15824" y="25741"/>
                    <a:pt x="15812" y="25729"/>
                  </a:cubicBezTo>
                  <a:lnTo>
                    <a:pt x="15812" y="25681"/>
                  </a:lnTo>
                  <a:close/>
                  <a:moveTo>
                    <a:pt x="5418" y="24765"/>
                  </a:moveTo>
                  <a:cubicBezTo>
                    <a:pt x="5418" y="25130"/>
                    <a:pt x="5418" y="25495"/>
                    <a:pt x="5418" y="25860"/>
                  </a:cubicBezTo>
                  <a:cubicBezTo>
                    <a:pt x="5251" y="25848"/>
                    <a:pt x="5097" y="25824"/>
                    <a:pt x="4942" y="25800"/>
                  </a:cubicBezTo>
                  <a:cubicBezTo>
                    <a:pt x="4989" y="25467"/>
                    <a:pt x="5037" y="25134"/>
                    <a:pt x="5073" y="24800"/>
                  </a:cubicBezTo>
                  <a:cubicBezTo>
                    <a:pt x="5180" y="24788"/>
                    <a:pt x="5299" y="24776"/>
                    <a:pt x="5418" y="24765"/>
                  </a:cubicBezTo>
                  <a:close/>
                  <a:moveTo>
                    <a:pt x="15753" y="25693"/>
                  </a:moveTo>
                  <a:cubicBezTo>
                    <a:pt x="15765" y="25705"/>
                    <a:pt x="15776" y="25729"/>
                    <a:pt x="15788" y="25741"/>
                  </a:cubicBezTo>
                  <a:cubicBezTo>
                    <a:pt x="15788" y="25753"/>
                    <a:pt x="15788" y="25777"/>
                    <a:pt x="15800" y="25788"/>
                  </a:cubicBezTo>
                  <a:lnTo>
                    <a:pt x="15812" y="25788"/>
                  </a:lnTo>
                  <a:lnTo>
                    <a:pt x="15812" y="25765"/>
                  </a:lnTo>
                  <a:lnTo>
                    <a:pt x="15824" y="25777"/>
                  </a:lnTo>
                  <a:cubicBezTo>
                    <a:pt x="15848" y="25800"/>
                    <a:pt x="15872" y="25824"/>
                    <a:pt x="15896" y="25836"/>
                  </a:cubicBezTo>
                  <a:cubicBezTo>
                    <a:pt x="15896" y="25848"/>
                    <a:pt x="15896" y="25860"/>
                    <a:pt x="15896" y="25872"/>
                  </a:cubicBezTo>
                  <a:lnTo>
                    <a:pt x="15896" y="25884"/>
                  </a:lnTo>
                  <a:cubicBezTo>
                    <a:pt x="15860" y="25848"/>
                    <a:pt x="15836" y="25824"/>
                    <a:pt x="15800" y="25788"/>
                  </a:cubicBezTo>
                  <a:cubicBezTo>
                    <a:pt x="15776" y="25777"/>
                    <a:pt x="15776" y="25765"/>
                    <a:pt x="15765" y="25753"/>
                  </a:cubicBezTo>
                  <a:cubicBezTo>
                    <a:pt x="15753" y="25741"/>
                    <a:pt x="15753" y="25741"/>
                    <a:pt x="15741" y="25729"/>
                  </a:cubicBezTo>
                  <a:lnTo>
                    <a:pt x="15753" y="25729"/>
                  </a:lnTo>
                  <a:cubicBezTo>
                    <a:pt x="15753" y="25717"/>
                    <a:pt x="15753" y="25705"/>
                    <a:pt x="15753" y="25693"/>
                  </a:cubicBezTo>
                  <a:close/>
                  <a:moveTo>
                    <a:pt x="5930" y="24717"/>
                  </a:moveTo>
                  <a:cubicBezTo>
                    <a:pt x="5930" y="25122"/>
                    <a:pt x="5930" y="25527"/>
                    <a:pt x="5930" y="25931"/>
                  </a:cubicBezTo>
                  <a:cubicBezTo>
                    <a:pt x="5799" y="25919"/>
                    <a:pt x="5668" y="25896"/>
                    <a:pt x="5537" y="25884"/>
                  </a:cubicBezTo>
                  <a:cubicBezTo>
                    <a:pt x="5549" y="25503"/>
                    <a:pt x="5549" y="25134"/>
                    <a:pt x="5561" y="24753"/>
                  </a:cubicBezTo>
                  <a:cubicBezTo>
                    <a:pt x="5680" y="24741"/>
                    <a:pt x="5811" y="24729"/>
                    <a:pt x="5930" y="24717"/>
                  </a:cubicBezTo>
                  <a:close/>
                  <a:moveTo>
                    <a:pt x="15753" y="25777"/>
                  </a:moveTo>
                  <a:cubicBezTo>
                    <a:pt x="15800" y="25824"/>
                    <a:pt x="15848" y="25872"/>
                    <a:pt x="15896" y="25908"/>
                  </a:cubicBezTo>
                  <a:cubicBezTo>
                    <a:pt x="15896" y="25931"/>
                    <a:pt x="15907" y="25955"/>
                    <a:pt x="15896" y="25979"/>
                  </a:cubicBezTo>
                  <a:cubicBezTo>
                    <a:pt x="15860" y="25931"/>
                    <a:pt x="15812" y="25884"/>
                    <a:pt x="15765" y="25848"/>
                  </a:cubicBezTo>
                  <a:cubicBezTo>
                    <a:pt x="15765" y="25836"/>
                    <a:pt x="15753" y="25836"/>
                    <a:pt x="15753" y="25836"/>
                  </a:cubicBezTo>
                  <a:lnTo>
                    <a:pt x="15753" y="25777"/>
                  </a:lnTo>
                  <a:close/>
                  <a:moveTo>
                    <a:pt x="6442" y="24669"/>
                  </a:moveTo>
                  <a:cubicBezTo>
                    <a:pt x="6442" y="25110"/>
                    <a:pt x="6442" y="25562"/>
                    <a:pt x="6442" y="26003"/>
                  </a:cubicBezTo>
                  <a:cubicBezTo>
                    <a:pt x="6311" y="25979"/>
                    <a:pt x="6192" y="25967"/>
                    <a:pt x="6061" y="25955"/>
                  </a:cubicBezTo>
                  <a:lnTo>
                    <a:pt x="6085" y="24705"/>
                  </a:lnTo>
                  <a:cubicBezTo>
                    <a:pt x="6168" y="24693"/>
                    <a:pt x="6263" y="24681"/>
                    <a:pt x="6359" y="24669"/>
                  </a:cubicBezTo>
                  <a:close/>
                  <a:moveTo>
                    <a:pt x="6990" y="24622"/>
                  </a:moveTo>
                  <a:lnTo>
                    <a:pt x="6990" y="24622"/>
                  </a:lnTo>
                  <a:cubicBezTo>
                    <a:pt x="6918" y="25098"/>
                    <a:pt x="6859" y="25574"/>
                    <a:pt x="6811" y="26050"/>
                  </a:cubicBezTo>
                  <a:cubicBezTo>
                    <a:pt x="6728" y="26038"/>
                    <a:pt x="6644" y="26027"/>
                    <a:pt x="6573" y="26015"/>
                  </a:cubicBezTo>
                  <a:cubicBezTo>
                    <a:pt x="6585" y="25562"/>
                    <a:pt x="6585" y="25110"/>
                    <a:pt x="6597" y="24657"/>
                  </a:cubicBezTo>
                  <a:cubicBezTo>
                    <a:pt x="6728" y="24657"/>
                    <a:pt x="6859" y="24645"/>
                    <a:pt x="6990" y="24622"/>
                  </a:cubicBezTo>
                  <a:close/>
                  <a:moveTo>
                    <a:pt x="15765" y="26050"/>
                  </a:moveTo>
                  <a:lnTo>
                    <a:pt x="15860" y="26134"/>
                  </a:lnTo>
                  <a:cubicBezTo>
                    <a:pt x="15848" y="26134"/>
                    <a:pt x="15836" y="26134"/>
                    <a:pt x="15824" y="26122"/>
                  </a:cubicBezTo>
                  <a:lnTo>
                    <a:pt x="15788" y="26122"/>
                  </a:lnTo>
                  <a:cubicBezTo>
                    <a:pt x="15776" y="26098"/>
                    <a:pt x="15776" y="26074"/>
                    <a:pt x="15765" y="26050"/>
                  </a:cubicBezTo>
                  <a:close/>
                  <a:moveTo>
                    <a:pt x="15753" y="25872"/>
                  </a:moveTo>
                  <a:cubicBezTo>
                    <a:pt x="15800" y="25908"/>
                    <a:pt x="15848" y="25955"/>
                    <a:pt x="15896" y="26003"/>
                  </a:cubicBezTo>
                  <a:lnTo>
                    <a:pt x="15907" y="26003"/>
                  </a:lnTo>
                  <a:lnTo>
                    <a:pt x="15907" y="26050"/>
                  </a:lnTo>
                  <a:lnTo>
                    <a:pt x="15907" y="26062"/>
                  </a:lnTo>
                  <a:cubicBezTo>
                    <a:pt x="15907" y="26062"/>
                    <a:pt x="15907" y="26074"/>
                    <a:pt x="15896" y="26074"/>
                  </a:cubicBezTo>
                  <a:cubicBezTo>
                    <a:pt x="15896" y="26098"/>
                    <a:pt x="15896" y="26110"/>
                    <a:pt x="15884" y="26134"/>
                  </a:cubicBezTo>
                  <a:lnTo>
                    <a:pt x="15765" y="26015"/>
                  </a:lnTo>
                  <a:cubicBezTo>
                    <a:pt x="15765" y="25991"/>
                    <a:pt x="15753" y="25979"/>
                    <a:pt x="15753" y="25967"/>
                  </a:cubicBezTo>
                  <a:lnTo>
                    <a:pt x="15753" y="25967"/>
                  </a:lnTo>
                  <a:cubicBezTo>
                    <a:pt x="15776" y="25979"/>
                    <a:pt x="15788" y="25991"/>
                    <a:pt x="15800" y="26003"/>
                  </a:cubicBezTo>
                  <a:cubicBezTo>
                    <a:pt x="15836" y="26027"/>
                    <a:pt x="15860" y="26050"/>
                    <a:pt x="15896" y="26074"/>
                  </a:cubicBezTo>
                  <a:cubicBezTo>
                    <a:pt x="15872" y="26038"/>
                    <a:pt x="15848" y="26015"/>
                    <a:pt x="15824" y="25979"/>
                  </a:cubicBezTo>
                  <a:cubicBezTo>
                    <a:pt x="15800" y="25967"/>
                    <a:pt x="15776" y="25931"/>
                    <a:pt x="15753" y="25919"/>
                  </a:cubicBezTo>
                  <a:cubicBezTo>
                    <a:pt x="15753" y="25908"/>
                    <a:pt x="15753" y="25884"/>
                    <a:pt x="15753" y="25872"/>
                  </a:cubicBezTo>
                  <a:close/>
                  <a:moveTo>
                    <a:pt x="567" y="24042"/>
                  </a:moveTo>
                  <a:cubicBezTo>
                    <a:pt x="708" y="24042"/>
                    <a:pt x="863" y="24117"/>
                    <a:pt x="989" y="24169"/>
                  </a:cubicBezTo>
                  <a:cubicBezTo>
                    <a:pt x="1144" y="24241"/>
                    <a:pt x="1298" y="24300"/>
                    <a:pt x="1453" y="24360"/>
                  </a:cubicBezTo>
                  <a:cubicBezTo>
                    <a:pt x="1775" y="24491"/>
                    <a:pt x="2096" y="24634"/>
                    <a:pt x="2406" y="24776"/>
                  </a:cubicBezTo>
                  <a:cubicBezTo>
                    <a:pt x="2942" y="25050"/>
                    <a:pt x="3834" y="25479"/>
                    <a:pt x="3680" y="26205"/>
                  </a:cubicBezTo>
                  <a:cubicBezTo>
                    <a:pt x="3627" y="26364"/>
                    <a:pt x="3499" y="26485"/>
                    <a:pt x="3329" y="26485"/>
                  </a:cubicBezTo>
                  <a:cubicBezTo>
                    <a:pt x="3308" y="26485"/>
                    <a:pt x="3286" y="26483"/>
                    <a:pt x="3263" y="26479"/>
                  </a:cubicBezTo>
                  <a:cubicBezTo>
                    <a:pt x="2930" y="26443"/>
                    <a:pt x="2584" y="26205"/>
                    <a:pt x="2310" y="26050"/>
                  </a:cubicBezTo>
                  <a:cubicBezTo>
                    <a:pt x="2013" y="25872"/>
                    <a:pt x="1739" y="25669"/>
                    <a:pt x="1453" y="25467"/>
                  </a:cubicBezTo>
                  <a:cubicBezTo>
                    <a:pt x="1203" y="25288"/>
                    <a:pt x="941" y="25146"/>
                    <a:pt x="667" y="25003"/>
                  </a:cubicBezTo>
                  <a:cubicBezTo>
                    <a:pt x="370" y="24836"/>
                    <a:pt x="1" y="24479"/>
                    <a:pt x="334" y="24145"/>
                  </a:cubicBezTo>
                  <a:cubicBezTo>
                    <a:pt x="401" y="24069"/>
                    <a:pt x="482" y="24042"/>
                    <a:pt x="567" y="24042"/>
                  </a:cubicBezTo>
                  <a:close/>
                  <a:moveTo>
                    <a:pt x="15312" y="9477"/>
                  </a:moveTo>
                  <a:cubicBezTo>
                    <a:pt x="15322" y="9487"/>
                    <a:pt x="15339" y="9504"/>
                    <a:pt x="15358" y="9504"/>
                  </a:cubicBezTo>
                  <a:cubicBezTo>
                    <a:pt x="15363" y="9504"/>
                    <a:pt x="15367" y="9503"/>
                    <a:pt x="15372" y="9501"/>
                  </a:cubicBezTo>
                  <a:lnTo>
                    <a:pt x="15443" y="9501"/>
                  </a:lnTo>
                  <a:cubicBezTo>
                    <a:pt x="15848" y="10048"/>
                    <a:pt x="16241" y="10608"/>
                    <a:pt x="16598" y="11191"/>
                  </a:cubicBezTo>
                  <a:cubicBezTo>
                    <a:pt x="17836" y="13204"/>
                    <a:pt x="18741" y="15406"/>
                    <a:pt x="19325" y="17704"/>
                  </a:cubicBezTo>
                  <a:lnTo>
                    <a:pt x="19086" y="17978"/>
                  </a:lnTo>
                  <a:cubicBezTo>
                    <a:pt x="19074" y="17990"/>
                    <a:pt x="19074" y="17990"/>
                    <a:pt x="19074" y="18002"/>
                  </a:cubicBezTo>
                  <a:cubicBezTo>
                    <a:pt x="19051" y="18026"/>
                    <a:pt x="19027" y="18049"/>
                    <a:pt x="19003" y="18085"/>
                  </a:cubicBezTo>
                  <a:cubicBezTo>
                    <a:pt x="18705" y="18049"/>
                    <a:pt x="18443" y="17883"/>
                    <a:pt x="18336" y="17633"/>
                  </a:cubicBezTo>
                  <a:lnTo>
                    <a:pt x="18336" y="17633"/>
                  </a:lnTo>
                  <a:cubicBezTo>
                    <a:pt x="18396" y="17693"/>
                    <a:pt x="18489" y="17719"/>
                    <a:pt x="18588" y="17719"/>
                  </a:cubicBezTo>
                  <a:cubicBezTo>
                    <a:pt x="18607" y="17719"/>
                    <a:pt x="18627" y="17718"/>
                    <a:pt x="18646" y="17716"/>
                  </a:cubicBezTo>
                  <a:cubicBezTo>
                    <a:pt x="18741" y="17704"/>
                    <a:pt x="18848" y="17656"/>
                    <a:pt x="18932" y="17585"/>
                  </a:cubicBezTo>
                  <a:lnTo>
                    <a:pt x="18944" y="17561"/>
                  </a:lnTo>
                  <a:lnTo>
                    <a:pt x="18920" y="17573"/>
                  </a:lnTo>
                  <a:cubicBezTo>
                    <a:pt x="18909" y="17574"/>
                    <a:pt x="18898" y="17574"/>
                    <a:pt x="18888" y="17574"/>
                  </a:cubicBezTo>
                  <a:cubicBezTo>
                    <a:pt x="18711" y="17574"/>
                    <a:pt x="18558" y="17482"/>
                    <a:pt x="18479" y="17359"/>
                  </a:cubicBezTo>
                  <a:cubicBezTo>
                    <a:pt x="18384" y="17228"/>
                    <a:pt x="18348" y="17061"/>
                    <a:pt x="18336" y="16894"/>
                  </a:cubicBezTo>
                  <a:lnTo>
                    <a:pt x="18336" y="16894"/>
                  </a:lnTo>
                  <a:cubicBezTo>
                    <a:pt x="18408" y="16954"/>
                    <a:pt x="18491" y="17002"/>
                    <a:pt x="18586" y="17014"/>
                  </a:cubicBezTo>
                  <a:lnTo>
                    <a:pt x="18610" y="17014"/>
                  </a:lnTo>
                  <a:lnTo>
                    <a:pt x="18598" y="17002"/>
                  </a:lnTo>
                  <a:cubicBezTo>
                    <a:pt x="18384" y="16597"/>
                    <a:pt x="17955" y="16323"/>
                    <a:pt x="17443" y="16275"/>
                  </a:cubicBezTo>
                  <a:cubicBezTo>
                    <a:pt x="17491" y="16037"/>
                    <a:pt x="17491" y="15847"/>
                    <a:pt x="17348" y="15680"/>
                  </a:cubicBezTo>
                  <a:cubicBezTo>
                    <a:pt x="17265" y="15585"/>
                    <a:pt x="17253" y="15525"/>
                    <a:pt x="17336" y="15394"/>
                  </a:cubicBezTo>
                  <a:cubicBezTo>
                    <a:pt x="17360" y="15359"/>
                    <a:pt x="17384" y="15347"/>
                    <a:pt x="17408" y="15299"/>
                  </a:cubicBezTo>
                  <a:cubicBezTo>
                    <a:pt x="17443" y="15216"/>
                    <a:pt x="17431" y="15132"/>
                    <a:pt x="17408" y="15049"/>
                  </a:cubicBezTo>
                  <a:cubicBezTo>
                    <a:pt x="17324" y="14859"/>
                    <a:pt x="17122" y="14728"/>
                    <a:pt x="16931" y="14620"/>
                  </a:cubicBezTo>
                  <a:cubicBezTo>
                    <a:pt x="16717" y="14501"/>
                    <a:pt x="16479" y="14430"/>
                    <a:pt x="16217" y="14394"/>
                  </a:cubicBezTo>
                  <a:cubicBezTo>
                    <a:pt x="16092" y="14375"/>
                    <a:pt x="15968" y="14366"/>
                    <a:pt x="15841" y="14366"/>
                  </a:cubicBezTo>
                  <a:cubicBezTo>
                    <a:pt x="15738" y="14366"/>
                    <a:pt x="15633" y="14372"/>
                    <a:pt x="15526" y="14382"/>
                  </a:cubicBezTo>
                  <a:cubicBezTo>
                    <a:pt x="15503" y="14299"/>
                    <a:pt x="15443" y="14239"/>
                    <a:pt x="15312" y="14227"/>
                  </a:cubicBezTo>
                  <a:cubicBezTo>
                    <a:pt x="15287" y="14226"/>
                    <a:pt x="15262" y="14226"/>
                    <a:pt x="15236" y="14226"/>
                  </a:cubicBezTo>
                  <a:cubicBezTo>
                    <a:pt x="15017" y="14226"/>
                    <a:pt x="14774" y="14269"/>
                    <a:pt x="14550" y="14323"/>
                  </a:cubicBezTo>
                  <a:cubicBezTo>
                    <a:pt x="14300" y="14370"/>
                    <a:pt x="14050" y="14442"/>
                    <a:pt x="13812" y="14525"/>
                  </a:cubicBezTo>
                  <a:cubicBezTo>
                    <a:pt x="13300" y="14704"/>
                    <a:pt x="12812" y="14954"/>
                    <a:pt x="12359" y="15275"/>
                  </a:cubicBezTo>
                  <a:cubicBezTo>
                    <a:pt x="11955" y="15561"/>
                    <a:pt x="11454" y="15930"/>
                    <a:pt x="11300" y="16383"/>
                  </a:cubicBezTo>
                  <a:cubicBezTo>
                    <a:pt x="11133" y="16823"/>
                    <a:pt x="11264" y="17264"/>
                    <a:pt x="11562" y="17549"/>
                  </a:cubicBezTo>
                  <a:cubicBezTo>
                    <a:pt x="11716" y="17704"/>
                    <a:pt x="11907" y="17823"/>
                    <a:pt x="12109" y="17930"/>
                  </a:cubicBezTo>
                  <a:cubicBezTo>
                    <a:pt x="12300" y="18014"/>
                    <a:pt x="12538" y="18133"/>
                    <a:pt x="12776" y="18133"/>
                  </a:cubicBezTo>
                  <a:cubicBezTo>
                    <a:pt x="12836" y="18121"/>
                    <a:pt x="12895" y="18109"/>
                    <a:pt x="12943" y="18097"/>
                  </a:cubicBezTo>
                  <a:lnTo>
                    <a:pt x="12943" y="18097"/>
                  </a:lnTo>
                  <a:cubicBezTo>
                    <a:pt x="12895" y="18228"/>
                    <a:pt x="13062" y="18347"/>
                    <a:pt x="13169" y="18418"/>
                  </a:cubicBezTo>
                  <a:cubicBezTo>
                    <a:pt x="13193" y="18430"/>
                    <a:pt x="13229" y="18442"/>
                    <a:pt x="13252" y="18454"/>
                  </a:cubicBezTo>
                  <a:cubicBezTo>
                    <a:pt x="13359" y="18597"/>
                    <a:pt x="13431" y="18764"/>
                    <a:pt x="13514" y="18919"/>
                  </a:cubicBezTo>
                  <a:cubicBezTo>
                    <a:pt x="13574" y="19050"/>
                    <a:pt x="13633" y="19169"/>
                    <a:pt x="13645" y="19311"/>
                  </a:cubicBezTo>
                  <a:cubicBezTo>
                    <a:pt x="13669" y="19454"/>
                    <a:pt x="13645" y="19609"/>
                    <a:pt x="13550" y="19740"/>
                  </a:cubicBezTo>
                  <a:cubicBezTo>
                    <a:pt x="13752" y="19704"/>
                    <a:pt x="13919" y="19502"/>
                    <a:pt x="13895" y="19323"/>
                  </a:cubicBezTo>
                  <a:lnTo>
                    <a:pt x="13895" y="19323"/>
                  </a:lnTo>
                  <a:cubicBezTo>
                    <a:pt x="14050" y="19490"/>
                    <a:pt x="14110" y="19752"/>
                    <a:pt x="14026" y="20002"/>
                  </a:cubicBezTo>
                  <a:cubicBezTo>
                    <a:pt x="14169" y="19954"/>
                    <a:pt x="14288" y="19823"/>
                    <a:pt x="14336" y="19692"/>
                  </a:cubicBezTo>
                  <a:cubicBezTo>
                    <a:pt x="14514" y="19752"/>
                    <a:pt x="14598" y="19942"/>
                    <a:pt x="14657" y="20121"/>
                  </a:cubicBezTo>
                  <a:cubicBezTo>
                    <a:pt x="14681" y="20216"/>
                    <a:pt x="14717" y="20312"/>
                    <a:pt x="14753" y="20395"/>
                  </a:cubicBezTo>
                  <a:cubicBezTo>
                    <a:pt x="14753" y="20704"/>
                    <a:pt x="14824" y="21002"/>
                    <a:pt x="14967" y="21264"/>
                  </a:cubicBezTo>
                  <a:lnTo>
                    <a:pt x="14967" y="21288"/>
                  </a:lnTo>
                  <a:lnTo>
                    <a:pt x="14979" y="21264"/>
                  </a:lnTo>
                  <a:lnTo>
                    <a:pt x="15062" y="21074"/>
                  </a:lnTo>
                  <a:cubicBezTo>
                    <a:pt x="15145" y="21205"/>
                    <a:pt x="15241" y="21312"/>
                    <a:pt x="15372" y="21407"/>
                  </a:cubicBezTo>
                  <a:cubicBezTo>
                    <a:pt x="15205" y="21574"/>
                    <a:pt x="15062" y="21788"/>
                    <a:pt x="14955" y="21978"/>
                  </a:cubicBezTo>
                  <a:cubicBezTo>
                    <a:pt x="14788" y="22228"/>
                    <a:pt x="14645" y="22490"/>
                    <a:pt x="14502" y="22752"/>
                  </a:cubicBezTo>
                  <a:cubicBezTo>
                    <a:pt x="14205" y="23264"/>
                    <a:pt x="13883" y="23764"/>
                    <a:pt x="13550" y="24253"/>
                  </a:cubicBezTo>
                  <a:cubicBezTo>
                    <a:pt x="12859" y="25229"/>
                    <a:pt x="12050" y="26146"/>
                    <a:pt x="11085" y="26884"/>
                  </a:cubicBezTo>
                  <a:cubicBezTo>
                    <a:pt x="10943" y="26693"/>
                    <a:pt x="10764" y="26539"/>
                    <a:pt x="10597" y="26384"/>
                  </a:cubicBezTo>
                  <a:cubicBezTo>
                    <a:pt x="10311" y="26122"/>
                    <a:pt x="9990" y="25896"/>
                    <a:pt x="9669" y="25693"/>
                  </a:cubicBezTo>
                  <a:cubicBezTo>
                    <a:pt x="9323" y="25467"/>
                    <a:pt x="8966" y="25276"/>
                    <a:pt x="8597" y="25086"/>
                  </a:cubicBezTo>
                  <a:cubicBezTo>
                    <a:pt x="8478" y="25026"/>
                    <a:pt x="8347" y="24967"/>
                    <a:pt x="8216" y="24895"/>
                  </a:cubicBezTo>
                  <a:cubicBezTo>
                    <a:pt x="8252" y="24741"/>
                    <a:pt x="8276" y="24586"/>
                    <a:pt x="8311" y="24443"/>
                  </a:cubicBezTo>
                  <a:cubicBezTo>
                    <a:pt x="8418" y="23919"/>
                    <a:pt x="8502" y="23383"/>
                    <a:pt x="8573" y="22860"/>
                  </a:cubicBezTo>
                  <a:cubicBezTo>
                    <a:pt x="8597" y="22669"/>
                    <a:pt x="8633" y="22431"/>
                    <a:pt x="8430" y="22312"/>
                  </a:cubicBezTo>
                  <a:cubicBezTo>
                    <a:pt x="8252" y="22193"/>
                    <a:pt x="8014" y="22205"/>
                    <a:pt x="7823" y="22121"/>
                  </a:cubicBezTo>
                  <a:cubicBezTo>
                    <a:pt x="7597" y="22038"/>
                    <a:pt x="7394" y="21895"/>
                    <a:pt x="7240" y="21717"/>
                  </a:cubicBezTo>
                  <a:cubicBezTo>
                    <a:pt x="7121" y="21574"/>
                    <a:pt x="7037" y="21419"/>
                    <a:pt x="6966" y="21264"/>
                  </a:cubicBezTo>
                  <a:cubicBezTo>
                    <a:pt x="6966" y="20609"/>
                    <a:pt x="6954" y="19954"/>
                    <a:pt x="6954" y="19300"/>
                  </a:cubicBezTo>
                  <a:cubicBezTo>
                    <a:pt x="6954" y="17930"/>
                    <a:pt x="6954" y="16573"/>
                    <a:pt x="6954" y="15216"/>
                  </a:cubicBezTo>
                  <a:cubicBezTo>
                    <a:pt x="6954" y="14513"/>
                    <a:pt x="6966" y="13823"/>
                    <a:pt x="6966" y="13132"/>
                  </a:cubicBezTo>
                  <a:cubicBezTo>
                    <a:pt x="7549" y="12787"/>
                    <a:pt x="8192" y="12549"/>
                    <a:pt x="8764" y="12180"/>
                  </a:cubicBezTo>
                  <a:cubicBezTo>
                    <a:pt x="9168" y="11930"/>
                    <a:pt x="9621" y="11501"/>
                    <a:pt x="9657" y="10989"/>
                  </a:cubicBezTo>
                  <a:cubicBezTo>
                    <a:pt x="9835" y="10882"/>
                    <a:pt x="10097" y="10906"/>
                    <a:pt x="10300" y="10882"/>
                  </a:cubicBezTo>
                  <a:cubicBezTo>
                    <a:pt x="10550" y="10846"/>
                    <a:pt x="10800" y="10799"/>
                    <a:pt x="11050" y="10751"/>
                  </a:cubicBezTo>
                  <a:cubicBezTo>
                    <a:pt x="11574" y="10668"/>
                    <a:pt x="12086" y="10548"/>
                    <a:pt x="12586" y="10418"/>
                  </a:cubicBezTo>
                  <a:cubicBezTo>
                    <a:pt x="13098" y="10275"/>
                    <a:pt x="13598" y="10120"/>
                    <a:pt x="14086" y="9941"/>
                  </a:cubicBezTo>
                  <a:cubicBezTo>
                    <a:pt x="14348" y="9846"/>
                    <a:pt x="14598" y="9751"/>
                    <a:pt x="14836" y="9656"/>
                  </a:cubicBezTo>
                  <a:cubicBezTo>
                    <a:pt x="14979" y="9596"/>
                    <a:pt x="15157" y="9477"/>
                    <a:pt x="15312" y="9477"/>
                  </a:cubicBezTo>
                  <a:close/>
                  <a:moveTo>
                    <a:pt x="12657" y="26872"/>
                  </a:moveTo>
                  <a:cubicBezTo>
                    <a:pt x="12681" y="26896"/>
                    <a:pt x="12705" y="26931"/>
                    <a:pt x="12728" y="26955"/>
                  </a:cubicBezTo>
                  <a:lnTo>
                    <a:pt x="12657" y="27027"/>
                  </a:lnTo>
                  <a:lnTo>
                    <a:pt x="12657" y="27039"/>
                  </a:lnTo>
                  <a:cubicBezTo>
                    <a:pt x="12633" y="27003"/>
                    <a:pt x="12621" y="26967"/>
                    <a:pt x="12597" y="26931"/>
                  </a:cubicBezTo>
                  <a:cubicBezTo>
                    <a:pt x="12621" y="26920"/>
                    <a:pt x="12645" y="26896"/>
                    <a:pt x="12657" y="26872"/>
                  </a:cubicBezTo>
                  <a:close/>
                  <a:moveTo>
                    <a:pt x="15336" y="21538"/>
                  </a:moveTo>
                  <a:cubicBezTo>
                    <a:pt x="16086" y="22407"/>
                    <a:pt x="16812" y="23288"/>
                    <a:pt x="17503" y="24181"/>
                  </a:cubicBezTo>
                  <a:cubicBezTo>
                    <a:pt x="17765" y="24514"/>
                    <a:pt x="18027" y="24848"/>
                    <a:pt x="18277" y="25193"/>
                  </a:cubicBezTo>
                  <a:cubicBezTo>
                    <a:pt x="18062" y="25015"/>
                    <a:pt x="17848" y="24848"/>
                    <a:pt x="17634" y="24681"/>
                  </a:cubicBezTo>
                  <a:cubicBezTo>
                    <a:pt x="17467" y="24550"/>
                    <a:pt x="17300" y="24407"/>
                    <a:pt x="17146" y="24276"/>
                  </a:cubicBezTo>
                  <a:cubicBezTo>
                    <a:pt x="17003" y="24157"/>
                    <a:pt x="16872" y="24014"/>
                    <a:pt x="16717" y="23931"/>
                  </a:cubicBezTo>
                  <a:cubicBezTo>
                    <a:pt x="16710" y="23927"/>
                    <a:pt x="16702" y="23926"/>
                    <a:pt x="16693" y="23926"/>
                  </a:cubicBezTo>
                  <a:cubicBezTo>
                    <a:pt x="16650" y="23926"/>
                    <a:pt x="16604" y="23974"/>
                    <a:pt x="16634" y="24014"/>
                  </a:cubicBezTo>
                  <a:cubicBezTo>
                    <a:pt x="16681" y="24086"/>
                    <a:pt x="16753" y="24145"/>
                    <a:pt x="16824" y="24205"/>
                  </a:cubicBezTo>
                  <a:cubicBezTo>
                    <a:pt x="16741" y="24181"/>
                    <a:pt x="16646" y="24169"/>
                    <a:pt x="16574" y="24157"/>
                  </a:cubicBezTo>
                  <a:cubicBezTo>
                    <a:pt x="16431" y="24122"/>
                    <a:pt x="16312" y="24074"/>
                    <a:pt x="16169" y="24050"/>
                  </a:cubicBezTo>
                  <a:cubicBezTo>
                    <a:pt x="16169" y="24050"/>
                    <a:pt x="16157" y="24062"/>
                    <a:pt x="16169" y="24062"/>
                  </a:cubicBezTo>
                  <a:cubicBezTo>
                    <a:pt x="16360" y="24169"/>
                    <a:pt x="16634" y="24276"/>
                    <a:pt x="16872" y="24288"/>
                  </a:cubicBezTo>
                  <a:cubicBezTo>
                    <a:pt x="16765" y="24574"/>
                    <a:pt x="16658" y="24848"/>
                    <a:pt x="16527" y="25122"/>
                  </a:cubicBezTo>
                  <a:cubicBezTo>
                    <a:pt x="16527" y="25122"/>
                    <a:pt x="16527" y="25110"/>
                    <a:pt x="16515" y="25110"/>
                  </a:cubicBezTo>
                  <a:cubicBezTo>
                    <a:pt x="16443" y="25026"/>
                    <a:pt x="16241" y="24967"/>
                    <a:pt x="16146" y="24919"/>
                  </a:cubicBezTo>
                  <a:cubicBezTo>
                    <a:pt x="16003" y="24860"/>
                    <a:pt x="15872" y="24788"/>
                    <a:pt x="15729" y="24717"/>
                  </a:cubicBezTo>
                  <a:cubicBezTo>
                    <a:pt x="15717" y="24717"/>
                    <a:pt x="15693" y="24729"/>
                    <a:pt x="15693" y="24753"/>
                  </a:cubicBezTo>
                  <a:cubicBezTo>
                    <a:pt x="15693" y="24919"/>
                    <a:pt x="15693" y="25098"/>
                    <a:pt x="15693" y="25265"/>
                  </a:cubicBezTo>
                  <a:cubicBezTo>
                    <a:pt x="15693" y="25288"/>
                    <a:pt x="15693" y="25312"/>
                    <a:pt x="15693" y="25336"/>
                  </a:cubicBezTo>
                  <a:cubicBezTo>
                    <a:pt x="15693" y="25384"/>
                    <a:pt x="15681" y="25431"/>
                    <a:pt x="15681" y="25479"/>
                  </a:cubicBezTo>
                  <a:cubicBezTo>
                    <a:pt x="15669" y="25657"/>
                    <a:pt x="15586" y="25872"/>
                    <a:pt x="15622" y="26050"/>
                  </a:cubicBezTo>
                  <a:cubicBezTo>
                    <a:pt x="15633" y="26138"/>
                    <a:pt x="15735" y="26267"/>
                    <a:pt x="15817" y="26267"/>
                  </a:cubicBezTo>
                  <a:cubicBezTo>
                    <a:pt x="15823" y="26267"/>
                    <a:pt x="15830" y="26266"/>
                    <a:pt x="15836" y="26265"/>
                  </a:cubicBezTo>
                  <a:cubicBezTo>
                    <a:pt x="15836" y="26277"/>
                    <a:pt x="15848" y="26277"/>
                    <a:pt x="15848" y="26277"/>
                  </a:cubicBezTo>
                  <a:cubicBezTo>
                    <a:pt x="15860" y="26277"/>
                    <a:pt x="15872" y="26277"/>
                    <a:pt x="15872" y="26265"/>
                  </a:cubicBezTo>
                  <a:cubicBezTo>
                    <a:pt x="15872" y="26253"/>
                    <a:pt x="15872" y="26253"/>
                    <a:pt x="15872" y="26253"/>
                  </a:cubicBezTo>
                  <a:cubicBezTo>
                    <a:pt x="15884" y="26241"/>
                    <a:pt x="15884" y="26241"/>
                    <a:pt x="15884" y="26241"/>
                  </a:cubicBezTo>
                  <a:cubicBezTo>
                    <a:pt x="15955" y="26205"/>
                    <a:pt x="15955" y="26074"/>
                    <a:pt x="15955" y="26003"/>
                  </a:cubicBezTo>
                  <a:cubicBezTo>
                    <a:pt x="15955" y="25955"/>
                    <a:pt x="15943" y="25908"/>
                    <a:pt x="15931" y="25860"/>
                  </a:cubicBezTo>
                  <a:cubicBezTo>
                    <a:pt x="15931" y="25800"/>
                    <a:pt x="15931" y="25741"/>
                    <a:pt x="15919" y="25681"/>
                  </a:cubicBezTo>
                  <a:cubicBezTo>
                    <a:pt x="15860" y="25431"/>
                    <a:pt x="15765" y="25205"/>
                    <a:pt x="15776" y="24943"/>
                  </a:cubicBezTo>
                  <a:lnTo>
                    <a:pt x="15776" y="24943"/>
                  </a:lnTo>
                  <a:cubicBezTo>
                    <a:pt x="15812" y="24991"/>
                    <a:pt x="15860" y="25038"/>
                    <a:pt x="15919" y="25062"/>
                  </a:cubicBezTo>
                  <a:cubicBezTo>
                    <a:pt x="15991" y="25086"/>
                    <a:pt x="16074" y="25086"/>
                    <a:pt x="16146" y="25086"/>
                  </a:cubicBezTo>
                  <a:cubicBezTo>
                    <a:pt x="16205" y="25110"/>
                    <a:pt x="16253" y="25134"/>
                    <a:pt x="16300" y="25157"/>
                  </a:cubicBezTo>
                  <a:cubicBezTo>
                    <a:pt x="16300" y="25217"/>
                    <a:pt x="16288" y="25276"/>
                    <a:pt x="16277" y="25336"/>
                  </a:cubicBezTo>
                  <a:cubicBezTo>
                    <a:pt x="16265" y="25372"/>
                    <a:pt x="16253" y="25396"/>
                    <a:pt x="16265" y="25431"/>
                  </a:cubicBezTo>
                  <a:cubicBezTo>
                    <a:pt x="16265" y="25431"/>
                    <a:pt x="16277" y="25443"/>
                    <a:pt x="16277" y="25443"/>
                  </a:cubicBezTo>
                  <a:cubicBezTo>
                    <a:pt x="16277" y="25455"/>
                    <a:pt x="16277" y="25455"/>
                    <a:pt x="16288" y="25467"/>
                  </a:cubicBezTo>
                  <a:cubicBezTo>
                    <a:pt x="16300" y="25479"/>
                    <a:pt x="16336" y="25491"/>
                    <a:pt x="16360" y="25503"/>
                  </a:cubicBezTo>
                  <a:cubicBezTo>
                    <a:pt x="16181" y="25848"/>
                    <a:pt x="15991" y="26181"/>
                    <a:pt x="15788" y="26515"/>
                  </a:cubicBezTo>
                  <a:cubicBezTo>
                    <a:pt x="15645" y="26717"/>
                    <a:pt x="15503" y="26931"/>
                    <a:pt x="15348" y="27122"/>
                  </a:cubicBezTo>
                  <a:cubicBezTo>
                    <a:pt x="15336" y="27015"/>
                    <a:pt x="15276" y="26908"/>
                    <a:pt x="15229" y="26812"/>
                  </a:cubicBezTo>
                  <a:cubicBezTo>
                    <a:pt x="15205" y="26765"/>
                    <a:pt x="15193" y="26717"/>
                    <a:pt x="15169" y="26681"/>
                  </a:cubicBezTo>
                  <a:cubicBezTo>
                    <a:pt x="15193" y="26669"/>
                    <a:pt x="15205" y="26658"/>
                    <a:pt x="15229" y="26658"/>
                  </a:cubicBezTo>
                  <a:cubicBezTo>
                    <a:pt x="15312" y="26634"/>
                    <a:pt x="15407" y="26622"/>
                    <a:pt x="15467" y="26574"/>
                  </a:cubicBezTo>
                  <a:cubicBezTo>
                    <a:pt x="15479" y="26574"/>
                    <a:pt x="15491" y="26562"/>
                    <a:pt x="15503" y="26550"/>
                  </a:cubicBezTo>
                  <a:cubicBezTo>
                    <a:pt x="15574" y="26491"/>
                    <a:pt x="15610" y="26384"/>
                    <a:pt x="15562" y="26277"/>
                  </a:cubicBezTo>
                  <a:cubicBezTo>
                    <a:pt x="15491" y="26098"/>
                    <a:pt x="15288" y="26015"/>
                    <a:pt x="15110" y="25991"/>
                  </a:cubicBezTo>
                  <a:cubicBezTo>
                    <a:pt x="15122" y="25991"/>
                    <a:pt x="15122" y="25979"/>
                    <a:pt x="15122" y="25979"/>
                  </a:cubicBezTo>
                  <a:cubicBezTo>
                    <a:pt x="15276" y="25479"/>
                    <a:pt x="15336" y="24919"/>
                    <a:pt x="15110" y="24431"/>
                  </a:cubicBezTo>
                  <a:cubicBezTo>
                    <a:pt x="15050" y="24300"/>
                    <a:pt x="14967" y="24193"/>
                    <a:pt x="14872" y="24098"/>
                  </a:cubicBezTo>
                  <a:cubicBezTo>
                    <a:pt x="14836" y="24050"/>
                    <a:pt x="14788" y="24003"/>
                    <a:pt x="14741" y="23979"/>
                  </a:cubicBezTo>
                  <a:cubicBezTo>
                    <a:pt x="14741" y="23979"/>
                    <a:pt x="14741" y="23967"/>
                    <a:pt x="14741" y="23967"/>
                  </a:cubicBezTo>
                  <a:cubicBezTo>
                    <a:pt x="14538" y="23812"/>
                    <a:pt x="14312" y="23705"/>
                    <a:pt x="14062" y="23645"/>
                  </a:cubicBezTo>
                  <a:cubicBezTo>
                    <a:pt x="14217" y="23395"/>
                    <a:pt x="14372" y="23145"/>
                    <a:pt x="14514" y="22907"/>
                  </a:cubicBezTo>
                  <a:cubicBezTo>
                    <a:pt x="14669" y="22645"/>
                    <a:pt x="14812" y="22383"/>
                    <a:pt x="14955" y="22121"/>
                  </a:cubicBezTo>
                  <a:cubicBezTo>
                    <a:pt x="15062" y="21919"/>
                    <a:pt x="15205" y="21728"/>
                    <a:pt x="15336" y="21538"/>
                  </a:cubicBezTo>
                  <a:close/>
                  <a:moveTo>
                    <a:pt x="13060" y="26987"/>
                  </a:moveTo>
                  <a:cubicBezTo>
                    <a:pt x="13111" y="26987"/>
                    <a:pt x="13128" y="27002"/>
                    <a:pt x="13109" y="27039"/>
                  </a:cubicBezTo>
                  <a:cubicBezTo>
                    <a:pt x="13098" y="27062"/>
                    <a:pt x="13050" y="27146"/>
                    <a:pt x="13038" y="27146"/>
                  </a:cubicBezTo>
                  <a:cubicBezTo>
                    <a:pt x="13038" y="27146"/>
                    <a:pt x="12978" y="27074"/>
                    <a:pt x="12967" y="27062"/>
                  </a:cubicBezTo>
                  <a:cubicBezTo>
                    <a:pt x="12955" y="27050"/>
                    <a:pt x="12943" y="27050"/>
                    <a:pt x="12931" y="27039"/>
                  </a:cubicBezTo>
                  <a:lnTo>
                    <a:pt x="12943" y="27039"/>
                  </a:lnTo>
                  <a:cubicBezTo>
                    <a:pt x="12967" y="27027"/>
                    <a:pt x="12990" y="27003"/>
                    <a:pt x="13002" y="26991"/>
                  </a:cubicBezTo>
                  <a:cubicBezTo>
                    <a:pt x="13025" y="26988"/>
                    <a:pt x="13044" y="26987"/>
                    <a:pt x="13060" y="26987"/>
                  </a:cubicBezTo>
                  <a:close/>
                  <a:moveTo>
                    <a:pt x="1090" y="26205"/>
                  </a:moveTo>
                  <a:cubicBezTo>
                    <a:pt x="1096" y="26205"/>
                    <a:pt x="1102" y="26205"/>
                    <a:pt x="1108" y="26205"/>
                  </a:cubicBezTo>
                  <a:lnTo>
                    <a:pt x="1215" y="26205"/>
                  </a:lnTo>
                  <a:cubicBezTo>
                    <a:pt x="1394" y="26277"/>
                    <a:pt x="1572" y="26336"/>
                    <a:pt x="1763" y="26396"/>
                  </a:cubicBezTo>
                  <a:cubicBezTo>
                    <a:pt x="1989" y="26479"/>
                    <a:pt x="2299" y="26539"/>
                    <a:pt x="2370" y="26800"/>
                  </a:cubicBezTo>
                  <a:cubicBezTo>
                    <a:pt x="2441" y="27050"/>
                    <a:pt x="2299" y="27277"/>
                    <a:pt x="2049" y="27336"/>
                  </a:cubicBezTo>
                  <a:cubicBezTo>
                    <a:pt x="1992" y="27350"/>
                    <a:pt x="1933" y="27356"/>
                    <a:pt x="1873" y="27356"/>
                  </a:cubicBezTo>
                  <a:cubicBezTo>
                    <a:pt x="1679" y="27356"/>
                    <a:pt x="1471" y="27293"/>
                    <a:pt x="1298" y="27229"/>
                  </a:cubicBezTo>
                  <a:cubicBezTo>
                    <a:pt x="1072" y="27146"/>
                    <a:pt x="846" y="27027"/>
                    <a:pt x="739" y="26800"/>
                  </a:cubicBezTo>
                  <a:cubicBezTo>
                    <a:pt x="599" y="26508"/>
                    <a:pt x="779" y="26205"/>
                    <a:pt x="1090" y="26205"/>
                  </a:cubicBezTo>
                  <a:close/>
                  <a:moveTo>
                    <a:pt x="15003" y="24348"/>
                  </a:moveTo>
                  <a:cubicBezTo>
                    <a:pt x="15026" y="24384"/>
                    <a:pt x="15038" y="24419"/>
                    <a:pt x="15062" y="24455"/>
                  </a:cubicBezTo>
                  <a:cubicBezTo>
                    <a:pt x="15276" y="24919"/>
                    <a:pt x="15217" y="25431"/>
                    <a:pt x="15098" y="25908"/>
                  </a:cubicBezTo>
                  <a:cubicBezTo>
                    <a:pt x="15098" y="25896"/>
                    <a:pt x="15098" y="25896"/>
                    <a:pt x="15086" y="25884"/>
                  </a:cubicBezTo>
                  <a:cubicBezTo>
                    <a:pt x="15074" y="25872"/>
                    <a:pt x="15050" y="25872"/>
                    <a:pt x="15038" y="25860"/>
                  </a:cubicBezTo>
                  <a:cubicBezTo>
                    <a:pt x="15009" y="25850"/>
                    <a:pt x="14965" y="25833"/>
                    <a:pt x="14924" y="25833"/>
                  </a:cubicBezTo>
                  <a:cubicBezTo>
                    <a:pt x="14914" y="25833"/>
                    <a:pt x="14904" y="25834"/>
                    <a:pt x="14895" y="25836"/>
                  </a:cubicBezTo>
                  <a:cubicBezTo>
                    <a:pt x="14895" y="25836"/>
                    <a:pt x="14895" y="25848"/>
                    <a:pt x="14895" y="25848"/>
                  </a:cubicBezTo>
                  <a:cubicBezTo>
                    <a:pt x="14919" y="25884"/>
                    <a:pt x="14967" y="25884"/>
                    <a:pt x="15003" y="25896"/>
                  </a:cubicBezTo>
                  <a:cubicBezTo>
                    <a:pt x="15026" y="25896"/>
                    <a:pt x="15074" y="25896"/>
                    <a:pt x="15098" y="25919"/>
                  </a:cubicBezTo>
                  <a:cubicBezTo>
                    <a:pt x="15098" y="25931"/>
                    <a:pt x="15098" y="25955"/>
                    <a:pt x="15098" y="25967"/>
                  </a:cubicBezTo>
                  <a:cubicBezTo>
                    <a:pt x="15086" y="25979"/>
                    <a:pt x="15098" y="25979"/>
                    <a:pt x="15098" y="25991"/>
                  </a:cubicBezTo>
                  <a:cubicBezTo>
                    <a:pt x="15074" y="25979"/>
                    <a:pt x="15050" y="25979"/>
                    <a:pt x="15026" y="25979"/>
                  </a:cubicBezTo>
                  <a:cubicBezTo>
                    <a:pt x="14982" y="25974"/>
                    <a:pt x="14938" y="25972"/>
                    <a:pt x="14894" y="25972"/>
                  </a:cubicBezTo>
                  <a:cubicBezTo>
                    <a:pt x="14400" y="25972"/>
                    <a:pt x="13905" y="26272"/>
                    <a:pt x="13752" y="26753"/>
                  </a:cubicBezTo>
                  <a:cubicBezTo>
                    <a:pt x="13752" y="26761"/>
                    <a:pt x="13758" y="26770"/>
                    <a:pt x="13766" y="26770"/>
                  </a:cubicBezTo>
                  <a:cubicBezTo>
                    <a:pt x="13769" y="26770"/>
                    <a:pt x="13773" y="26768"/>
                    <a:pt x="13776" y="26765"/>
                  </a:cubicBezTo>
                  <a:cubicBezTo>
                    <a:pt x="13943" y="26443"/>
                    <a:pt x="14193" y="26169"/>
                    <a:pt x="14538" y="26062"/>
                  </a:cubicBezTo>
                  <a:cubicBezTo>
                    <a:pt x="14657" y="26025"/>
                    <a:pt x="14781" y="26006"/>
                    <a:pt x="14904" y="26006"/>
                  </a:cubicBezTo>
                  <a:cubicBezTo>
                    <a:pt x="14977" y="26006"/>
                    <a:pt x="15050" y="26013"/>
                    <a:pt x="15122" y="26027"/>
                  </a:cubicBezTo>
                  <a:cubicBezTo>
                    <a:pt x="15229" y="26050"/>
                    <a:pt x="15360" y="26086"/>
                    <a:pt x="15443" y="26169"/>
                  </a:cubicBezTo>
                  <a:cubicBezTo>
                    <a:pt x="15503" y="26229"/>
                    <a:pt x="15538" y="26324"/>
                    <a:pt x="15538" y="26419"/>
                  </a:cubicBezTo>
                  <a:lnTo>
                    <a:pt x="15538" y="26419"/>
                  </a:lnTo>
                  <a:cubicBezTo>
                    <a:pt x="15538" y="26396"/>
                    <a:pt x="15526" y="26372"/>
                    <a:pt x="15526" y="26360"/>
                  </a:cubicBezTo>
                  <a:cubicBezTo>
                    <a:pt x="15503" y="26265"/>
                    <a:pt x="15395" y="26169"/>
                    <a:pt x="15288" y="26122"/>
                  </a:cubicBezTo>
                  <a:cubicBezTo>
                    <a:pt x="15186" y="26086"/>
                    <a:pt x="15069" y="26069"/>
                    <a:pt x="14948" y="26069"/>
                  </a:cubicBezTo>
                  <a:cubicBezTo>
                    <a:pt x="14662" y="26069"/>
                    <a:pt x="14357" y="26167"/>
                    <a:pt x="14181" y="26360"/>
                  </a:cubicBezTo>
                  <a:cubicBezTo>
                    <a:pt x="14171" y="26370"/>
                    <a:pt x="14177" y="26387"/>
                    <a:pt x="14186" y="26387"/>
                  </a:cubicBezTo>
                  <a:cubicBezTo>
                    <a:pt x="14188" y="26387"/>
                    <a:pt x="14191" y="26386"/>
                    <a:pt x="14193" y="26384"/>
                  </a:cubicBezTo>
                  <a:cubicBezTo>
                    <a:pt x="14395" y="26277"/>
                    <a:pt x="14562" y="26169"/>
                    <a:pt x="14776" y="26134"/>
                  </a:cubicBezTo>
                  <a:cubicBezTo>
                    <a:pt x="14842" y="26128"/>
                    <a:pt x="14907" y="26122"/>
                    <a:pt x="14973" y="26122"/>
                  </a:cubicBezTo>
                  <a:cubicBezTo>
                    <a:pt x="15038" y="26122"/>
                    <a:pt x="15104" y="26128"/>
                    <a:pt x="15169" y="26146"/>
                  </a:cubicBezTo>
                  <a:cubicBezTo>
                    <a:pt x="15300" y="26169"/>
                    <a:pt x="15657" y="26300"/>
                    <a:pt x="15455" y="26539"/>
                  </a:cubicBezTo>
                  <a:cubicBezTo>
                    <a:pt x="15443" y="26539"/>
                    <a:pt x="15431" y="26550"/>
                    <a:pt x="15431" y="26550"/>
                  </a:cubicBezTo>
                  <a:cubicBezTo>
                    <a:pt x="15395" y="26562"/>
                    <a:pt x="15348" y="26562"/>
                    <a:pt x="15312" y="26562"/>
                  </a:cubicBezTo>
                  <a:cubicBezTo>
                    <a:pt x="15253" y="26574"/>
                    <a:pt x="15181" y="26586"/>
                    <a:pt x="15122" y="26598"/>
                  </a:cubicBezTo>
                  <a:cubicBezTo>
                    <a:pt x="15062" y="26515"/>
                    <a:pt x="15014" y="26419"/>
                    <a:pt x="14955" y="26336"/>
                  </a:cubicBezTo>
                  <a:lnTo>
                    <a:pt x="14979" y="26336"/>
                  </a:lnTo>
                  <a:cubicBezTo>
                    <a:pt x="15008" y="26333"/>
                    <a:pt x="15039" y="26332"/>
                    <a:pt x="15070" y="26332"/>
                  </a:cubicBezTo>
                  <a:cubicBezTo>
                    <a:pt x="15163" y="26332"/>
                    <a:pt x="15259" y="26345"/>
                    <a:pt x="15348" y="26372"/>
                  </a:cubicBezTo>
                  <a:cubicBezTo>
                    <a:pt x="15239" y="26322"/>
                    <a:pt x="15121" y="26297"/>
                    <a:pt x="14996" y="26297"/>
                  </a:cubicBezTo>
                  <a:cubicBezTo>
                    <a:pt x="14970" y="26297"/>
                    <a:pt x="14945" y="26298"/>
                    <a:pt x="14919" y="26300"/>
                  </a:cubicBezTo>
                  <a:cubicBezTo>
                    <a:pt x="14919" y="26300"/>
                    <a:pt x="14919" y="26289"/>
                    <a:pt x="14919" y="26289"/>
                  </a:cubicBezTo>
                  <a:cubicBezTo>
                    <a:pt x="14914" y="26284"/>
                    <a:pt x="14907" y="26281"/>
                    <a:pt x="14901" y="26281"/>
                  </a:cubicBezTo>
                  <a:cubicBezTo>
                    <a:pt x="14892" y="26281"/>
                    <a:pt x="14883" y="26286"/>
                    <a:pt x="14883" y="26300"/>
                  </a:cubicBezTo>
                  <a:cubicBezTo>
                    <a:pt x="14693" y="26312"/>
                    <a:pt x="14502" y="26372"/>
                    <a:pt x="14360" y="26455"/>
                  </a:cubicBezTo>
                  <a:cubicBezTo>
                    <a:pt x="14193" y="26550"/>
                    <a:pt x="14038" y="26705"/>
                    <a:pt x="13955" y="26884"/>
                  </a:cubicBezTo>
                  <a:cubicBezTo>
                    <a:pt x="13943" y="26896"/>
                    <a:pt x="13943" y="26896"/>
                    <a:pt x="13943" y="26908"/>
                  </a:cubicBezTo>
                  <a:cubicBezTo>
                    <a:pt x="13907" y="27015"/>
                    <a:pt x="13895" y="27122"/>
                    <a:pt x="13919" y="27229"/>
                  </a:cubicBezTo>
                  <a:lnTo>
                    <a:pt x="13931" y="27229"/>
                  </a:lnTo>
                  <a:cubicBezTo>
                    <a:pt x="13955" y="27158"/>
                    <a:pt x="13967" y="27098"/>
                    <a:pt x="13991" y="27027"/>
                  </a:cubicBezTo>
                  <a:cubicBezTo>
                    <a:pt x="14026" y="27086"/>
                    <a:pt x="14062" y="27134"/>
                    <a:pt x="14098" y="27181"/>
                  </a:cubicBezTo>
                  <a:lnTo>
                    <a:pt x="14133" y="27253"/>
                  </a:lnTo>
                  <a:cubicBezTo>
                    <a:pt x="14086" y="27360"/>
                    <a:pt x="13991" y="27467"/>
                    <a:pt x="13883" y="27491"/>
                  </a:cubicBezTo>
                  <a:cubicBezTo>
                    <a:pt x="13861" y="27497"/>
                    <a:pt x="13839" y="27499"/>
                    <a:pt x="13817" y="27499"/>
                  </a:cubicBezTo>
                  <a:cubicBezTo>
                    <a:pt x="13655" y="27499"/>
                    <a:pt x="13522" y="27352"/>
                    <a:pt x="13490" y="27205"/>
                  </a:cubicBezTo>
                  <a:cubicBezTo>
                    <a:pt x="13419" y="26908"/>
                    <a:pt x="13586" y="26586"/>
                    <a:pt x="13729" y="26336"/>
                  </a:cubicBezTo>
                  <a:lnTo>
                    <a:pt x="13717" y="26336"/>
                  </a:lnTo>
                  <a:cubicBezTo>
                    <a:pt x="13502" y="26598"/>
                    <a:pt x="13252" y="27170"/>
                    <a:pt x="13574" y="27455"/>
                  </a:cubicBezTo>
                  <a:cubicBezTo>
                    <a:pt x="13650" y="27523"/>
                    <a:pt x="13728" y="27552"/>
                    <a:pt x="13803" y="27552"/>
                  </a:cubicBezTo>
                  <a:cubicBezTo>
                    <a:pt x="13952" y="27552"/>
                    <a:pt x="14086" y="27439"/>
                    <a:pt x="14157" y="27289"/>
                  </a:cubicBezTo>
                  <a:cubicBezTo>
                    <a:pt x="14169" y="27312"/>
                    <a:pt x="14181" y="27336"/>
                    <a:pt x="14193" y="27348"/>
                  </a:cubicBezTo>
                  <a:cubicBezTo>
                    <a:pt x="14092" y="27490"/>
                    <a:pt x="13974" y="27597"/>
                    <a:pt x="13802" y="27597"/>
                  </a:cubicBezTo>
                  <a:cubicBezTo>
                    <a:pt x="13771" y="27597"/>
                    <a:pt x="13739" y="27593"/>
                    <a:pt x="13705" y="27586"/>
                  </a:cubicBezTo>
                  <a:cubicBezTo>
                    <a:pt x="13502" y="27539"/>
                    <a:pt x="13419" y="27372"/>
                    <a:pt x="13407" y="27193"/>
                  </a:cubicBezTo>
                  <a:cubicBezTo>
                    <a:pt x="13419" y="27146"/>
                    <a:pt x="13419" y="27098"/>
                    <a:pt x="13395" y="27050"/>
                  </a:cubicBezTo>
                  <a:cubicBezTo>
                    <a:pt x="13407" y="26920"/>
                    <a:pt x="13431" y="26777"/>
                    <a:pt x="13455" y="26658"/>
                  </a:cubicBezTo>
                  <a:lnTo>
                    <a:pt x="13443" y="26658"/>
                  </a:lnTo>
                  <a:cubicBezTo>
                    <a:pt x="13419" y="26729"/>
                    <a:pt x="13395" y="26800"/>
                    <a:pt x="13383" y="26872"/>
                  </a:cubicBezTo>
                  <a:lnTo>
                    <a:pt x="13383" y="26789"/>
                  </a:lnTo>
                  <a:cubicBezTo>
                    <a:pt x="13383" y="26777"/>
                    <a:pt x="13371" y="26765"/>
                    <a:pt x="13371" y="26765"/>
                  </a:cubicBezTo>
                  <a:cubicBezTo>
                    <a:pt x="12824" y="26741"/>
                    <a:pt x="12478" y="26384"/>
                    <a:pt x="12336" y="25884"/>
                  </a:cubicBezTo>
                  <a:cubicBezTo>
                    <a:pt x="12359" y="25860"/>
                    <a:pt x="12383" y="25836"/>
                    <a:pt x="12407" y="25800"/>
                  </a:cubicBezTo>
                  <a:lnTo>
                    <a:pt x="12407" y="25800"/>
                  </a:lnTo>
                  <a:cubicBezTo>
                    <a:pt x="12395" y="26259"/>
                    <a:pt x="12837" y="26707"/>
                    <a:pt x="13285" y="26707"/>
                  </a:cubicBezTo>
                  <a:cubicBezTo>
                    <a:pt x="13302" y="26707"/>
                    <a:pt x="13319" y="26707"/>
                    <a:pt x="13336" y="26705"/>
                  </a:cubicBezTo>
                  <a:cubicBezTo>
                    <a:pt x="13348" y="26705"/>
                    <a:pt x="13348" y="26681"/>
                    <a:pt x="13336" y="26681"/>
                  </a:cubicBezTo>
                  <a:cubicBezTo>
                    <a:pt x="13098" y="26634"/>
                    <a:pt x="12883" y="26574"/>
                    <a:pt x="12717" y="26396"/>
                  </a:cubicBezTo>
                  <a:cubicBezTo>
                    <a:pt x="12538" y="26205"/>
                    <a:pt x="12490" y="26003"/>
                    <a:pt x="12455" y="25753"/>
                  </a:cubicBezTo>
                  <a:cubicBezTo>
                    <a:pt x="12657" y="25538"/>
                    <a:pt x="12859" y="25312"/>
                    <a:pt x="13038" y="25074"/>
                  </a:cubicBezTo>
                  <a:cubicBezTo>
                    <a:pt x="13121" y="25360"/>
                    <a:pt x="13455" y="25550"/>
                    <a:pt x="13729" y="25562"/>
                  </a:cubicBezTo>
                  <a:cubicBezTo>
                    <a:pt x="13562" y="25538"/>
                    <a:pt x="13419" y="25467"/>
                    <a:pt x="13300" y="25372"/>
                  </a:cubicBezTo>
                  <a:cubicBezTo>
                    <a:pt x="13193" y="25276"/>
                    <a:pt x="13133" y="25157"/>
                    <a:pt x="13074" y="25038"/>
                  </a:cubicBezTo>
                  <a:lnTo>
                    <a:pt x="13086" y="25015"/>
                  </a:lnTo>
                  <a:cubicBezTo>
                    <a:pt x="13121" y="25193"/>
                    <a:pt x="13324" y="25324"/>
                    <a:pt x="13467" y="25396"/>
                  </a:cubicBezTo>
                  <a:cubicBezTo>
                    <a:pt x="13619" y="25468"/>
                    <a:pt x="13788" y="25508"/>
                    <a:pt x="13955" y="25508"/>
                  </a:cubicBezTo>
                  <a:cubicBezTo>
                    <a:pt x="14035" y="25508"/>
                    <a:pt x="14115" y="25498"/>
                    <a:pt x="14193" y="25479"/>
                  </a:cubicBezTo>
                  <a:cubicBezTo>
                    <a:pt x="14205" y="25479"/>
                    <a:pt x="14205" y="25467"/>
                    <a:pt x="14193" y="25467"/>
                  </a:cubicBezTo>
                  <a:lnTo>
                    <a:pt x="14193" y="25455"/>
                  </a:lnTo>
                  <a:cubicBezTo>
                    <a:pt x="14138" y="25461"/>
                    <a:pt x="14083" y="25464"/>
                    <a:pt x="14029" y="25464"/>
                  </a:cubicBezTo>
                  <a:cubicBezTo>
                    <a:pt x="13846" y="25464"/>
                    <a:pt x="13665" y="25430"/>
                    <a:pt x="13490" y="25348"/>
                  </a:cubicBezTo>
                  <a:cubicBezTo>
                    <a:pt x="13312" y="25253"/>
                    <a:pt x="13240" y="25122"/>
                    <a:pt x="13121" y="24979"/>
                  </a:cubicBezTo>
                  <a:cubicBezTo>
                    <a:pt x="13121" y="24979"/>
                    <a:pt x="13121" y="24979"/>
                    <a:pt x="13121" y="24967"/>
                  </a:cubicBezTo>
                  <a:cubicBezTo>
                    <a:pt x="13336" y="25226"/>
                    <a:pt x="13686" y="25362"/>
                    <a:pt x="14029" y="25362"/>
                  </a:cubicBezTo>
                  <a:cubicBezTo>
                    <a:pt x="14426" y="25362"/>
                    <a:pt x="14813" y="25178"/>
                    <a:pt x="14967" y="24788"/>
                  </a:cubicBezTo>
                  <a:cubicBezTo>
                    <a:pt x="14984" y="24763"/>
                    <a:pt x="14995" y="24738"/>
                    <a:pt x="14999" y="24712"/>
                  </a:cubicBezTo>
                  <a:lnTo>
                    <a:pt x="14999" y="24712"/>
                  </a:lnTo>
                  <a:cubicBezTo>
                    <a:pt x="14980" y="24870"/>
                    <a:pt x="14901" y="25033"/>
                    <a:pt x="14800" y="25134"/>
                  </a:cubicBezTo>
                  <a:cubicBezTo>
                    <a:pt x="14693" y="25265"/>
                    <a:pt x="14550" y="25336"/>
                    <a:pt x="14407" y="25407"/>
                  </a:cubicBezTo>
                  <a:cubicBezTo>
                    <a:pt x="14395" y="25407"/>
                    <a:pt x="14395" y="25419"/>
                    <a:pt x="14407" y="25419"/>
                  </a:cubicBezTo>
                  <a:cubicBezTo>
                    <a:pt x="14788" y="25419"/>
                    <a:pt x="15145" y="24895"/>
                    <a:pt x="15026" y="24538"/>
                  </a:cubicBezTo>
                  <a:cubicBezTo>
                    <a:pt x="15026" y="24467"/>
                    <a:pt x="15014" y="24407"/>
                    <a:pt x="15003" y="24348"/>
                  </a:cubicBezTo>
                  <a:close/>
                  <a:moveTo>
                    <a:pt x="13133" y="27289"/>
                  </a:moveTo>
                  <a:cubicBezTo>
                    <a:pt x="13145" y="27324"/>
                    <a:pt x="13181" y="27360"/>
                    <a:pt x="13217" y="27384"/>
                  </a:cubicBezTo>
                  <a:cubicBezTo>
                    <a:pt x="13145" y="27479"/>
                    <a:pt x="13050" y="27574"/>
                    <a:pt x="12967" y="27658"/>
                  </a:cubicBezTo>
                  <a:cubicBezTo>
                    <a:pt x="12955" y="27634"/>
                    <a:pt x="12931" y="27598"/>
                    <a:pt x="12895" y="27574"/>
                  </a:cubicBezTo>
                  <a:cubicBezTo>
                    <a:pt x="12907" y="27574"/>
                    <a:pt x="12907" y="27562"/>
                    <a:pt x="12907" y="27562"/>
                  </a:cubicBezTo>
                  <a:cubicBezTo>
                    <a:pt x="12907" y="27562"/>
                    <a:pt x="12907" y="27551"/>
                    <a:pt x="12907" y="27551"/>
                  </a:cubicBezTo>
                  <a:cubicBezTo>
                    <a:pt x="12907" y="27551"/>
                    <a:pt x="12907" y="27551"/>
                    <a:pt x="12919" y="27539"/>
                  </a:cubicBezTo>
                  <a:cubicBezTo>
                    <a:pt x="12990" y="27455"/>
                    <a:pt x="13062" y="27372"/>
                    <a:pt x="13133" y="27289"/>
                  </a:cubicBezTo>
                  <a:close/>
                  <a:moveTo>
                    <a:pt x="13371" y="27253"/>
                  </a:moveTo>
                  <a:cubicBezTo>
                    <a:pt x="13383" y="27336"/>
                    <a:pt x="13419" y="27396"/>
                    <a:pt x="13467" y="27467"/>
                  </a:cubicBezTo>
                  <a:cubicBezTo>
                    <a:pt x="13490" y="27503"/>
                    <a:pt x="13514" y="27527"/>
                    <a:pt x="13550" y="27551"/>
                  </a:cubicBezTo>
                  <a:lnTo>
                    <a:pt x="13526" y="27551"/>
                  </a:lnTo>
                  <a:cubicBezTo>
                    <a:pt x="13479" y="27586"/>
                    <a:pt x="13419" y="27610"/>
                    <a:pt x="13371" y="27634"/>
                  </a:cubicBezTo>
                  <a:cubicBezTo>
                    <a:pt x="13348" y="27598"/>
                    <a:pt x="13312" y="27562"/>
                    <a:pt x="13276" y="27539"/>
                  </a:cubicBezTo>
                  <a:cubicBezTo>
                    <a:pt x="13274" y="27536"/>
                    <a:pt x="13271" y="27535"/>
                    <a:pt x="13268" y="27535"/>
                  </a:cubicBezTo>
                  <a:cubicBezTo>
                    <a:pt x="13256" y="27535"/>
                    <a:pt x="13243" y="27553"/>
                    <a:pt x="13252" y="27562"/>
                  </a:cubicBezTo>
                  <a:cubicBezTo>
                    <a:pt x="13264" y="27598"/>
                    <a:pt x="13288" y="27634"/>
                    <a:pt x="13312" y="27670"/>
                  </a:cubicBezTo>
                  <a:cubicBezTo>
                    <a:pt x="13300" y="27670"/>
                    <a:pt x="13288" y="27670"/>
                    <a:pt x="13288" y="27682"/>
                  </a:cubicBezTo>
                  <a:cubicBezTo>
                    <a:pt x="13252" y="27622"/>
                    <a:pt x="13217" y="27574"/>
                    <a:pt x="13169" y="27539"/>
                  </a:cubicBezTo>
                  <a:cubicBezTo>
                    <a:pt x="13193" y="27503"/>
                    <a:pt x="13229" y="27467"/>
                    <a:pt x="13252" y="27431"/>
                  </a:cubicBezTo>
                  <a:cubicBezTo>
                    <a:pt x="13276" y="27467"/>
                    <a:pt x="13312" y="27503"/>
                    <a:pt x="13348" y="27527"/>
                  </a:cubicBezTo>
                  <a:cubicBezTo>
                    <a:pt x="13348" y="27530"/>
                    <a:pt x="13350" y="27532"/>
                    <a:pt x="13352" y="27532"/>
                  </a:cubicBezTo>
                  <a:cubicBezTo>
                    <a:pt x="13358" y="27532"/>
                    <a:pt x="13368" y="27523"/>
                    <a:pt x="13359" y="27515"/>
                  </a:cubicBezTo>
                  <a:lnTo>
                    <a:pt x="13359" y="27515"/>
                  </a:lnTo>
                  <a:lnTo>
                    <a:pt x="13371" y="27527"/>
                  </a:lnTo>
                  <a:cubicBezTo>
                    <a:pt x="13348" y="27467"/>
                    <a:pt x="13324" y="27420"/>
                    <a:pt x="13288" y="27372"/>
                  </a:cubicBezTo>
                  <a:cubicBezTo>
                    <a:pt x="13300" y="27372"/>
                    <a:pt x="13300" y="27360"/>
                    <a:pt x="13312" y="27348"/>
                  </a:cubicBezTo>
                  <a:cubicBezTo>
                    <a:pt x="13324" y="27324"/>
                    <a:pt x="13348" y="27289"/>
                    <a:pt x="13371" y="27253"/>
                  </a:cubicBezTo>
                  <a:close/>
                  <a:moveTo>
                    <a:pt x="13479" y="27658"/>
                  </a:moveTo>
                  <a:lnTo>
                    <a:pt x="13443" y="27729"/>
                  </a:lnTo>
                  <a:lnTo>
                    <a:pt x="13431" y="27741"/>
                  </a:lnTo>
                  <a:cubicBezTo>
                    <a:pt x="13431" y="27729"/>
                    <a:pt x="13419" y="27717"/>
                    <a:pt x="13419" y="27705"/>
                  </a:cubicBezTo>
                  <a:lnTo>
                    <a:pt x="13407" y="27693"/>
                  </a:lnTo>
                  <a:cubicBezTo>
                    <a:pt x="13431" y="27682"/>
                    <a:pt x="13455" y="27670"/>
                    <a:pt x="13479" y="27658"/>
                  </a:cubicBezTo>
                  <a:close/>
                  <a:moveTo>
                    <a:pt x="14395" y="27241"/>
                  </a:moveTo>
                  <a:cubicBezTo>
                    <a:pt x="14526" y="27467"/>
                    <a:pt x="14598" y="27693"/>
                    <a:pt x="14657" y="27943"/>
                  </a:cubicBezTo>
                  <a:cubicBezTo>
                    <a:pt x="14633" y="27693"/>
                    <a:pt x="14538" y="27443"/>
                    <a:pt x="14395" y="27241"/>
                  </a:cubicBezTo>
                  <a:close/>
                  <a:moveTo>
                    <a:pt x="14872" y="26348"/>
                  </a:moveTo>
                  <a:cubicBezTo>
                    <a:pt x="14872" y="26348"/>
                    <a:pt x="14872" y="26348"/>
                    <a:pt x="14872" y="26360"/>
                  </a:cubicBezTo>
                  <a:cubicBezTo>
                    <a:pt x="15062" y="26622"/>
                    <a:pt x="15181" y="26896"/>
                    <a:pt x="15288" y="27205"/>
                  </a:cubicBezTo>
                  <a:cubicBezTo>
                    <a:pt x="15276" y="27217"/>
                    <a:pt x="15276" y="27229"/>
                    <a:pt x="15264" y="27241"/>
                  </a:cubicBezTo>
                  <a:cubicBezTo>
                    <a:pt x="15193" y="26991"/>
                    <a:pt x="15086" y="26741"/>
                    <a:pt x="14919" y="26550"/>
                  </a:cubicBezTo>
                  <a:lnTo>
                    <a:pt x="14907" y="26562"/>
                  </a:lnTo>
                  <a:cubicBezTo>
                    <a:pt x="15038" y="26789"/>
                    <a:pt x="15157" y="27015"/>
                    <a:pt x="15253" y="27253"/>
                  </a:cubicBezTo>
                  <a:cubicBezTo>
                    <a:pt x="15193" y="27336"/>
                    <a:pt x="15134" y="27408"/>
                    <a:pt x="15062" y="27479"/>
                  </a:cubicBezTo>
                  <a:cubicBezTo>
                    <a:pt x="15050" y="27431"/>
                    <a:pt x="15038" y="27384"/>
                    <a:pt x="15026" y="27336"/>
                  </a:cubicBezTo>
                  <a:lnTo>
                    <a:pt x="15014" y="27336"/>
                  </a:lnTo>
                  <a:cubicBezTo>
                    <a:pt x="15014" y="27396"/>
                    <a:pt x="15038" y="27443"/>
                    <a:pt x="15050" y="27503"/>
                  </a:cubicBezTo>
                  <a:cubicBezTo>
                    <a:pt x="15038" y="27515"/>
                    <a:pt x="15014" y="27539"/>
                    <a:pt x="15003" y="27562"/>
                  </a:cubicBezTo>
                  <a:cubicBezTo>
                    <a:pt x="14991" y="27515"/>
                    <a:pt x="14979" y="27467"/>
                    <a:pt x="14955" y="27420"/>
                  </a:cubicBezTo>
                  <a:cubicBezTo>
                    <a:pt x="14943" y="27372"/>
                    <a:pt x="14931" y="27324"/>
                    <a:pt x="14895" y="27289"/>
                  </a:cubicBezTo>
                  <a:lnTo>
                    <a:pt x="14883" y="27301"/>
                  </a:lnTo>
                  <a:cubicBezTo>
                    <a:pt x="14895" y="27348"/>
                    <a:pt x="14919" y="27396"/>
                    <a:pt x="14943" y="27443"/>
                  </a:cubicBezTo>
                  <a:cubicBezTo>
                    <a:pt x="14955" y="27491"/>
                    <a:pt x="14967" y="27527"/>
                    <a:pt x="14991" y="27574"/>
                  </a:cubicBezTo>
                  <a:cubicBezTo>
                    <a:pt x="14967" y="27598"/>
                    <a:pt x="14955" y="27622"/>
                    <a:pt x="14931" y="27634"/>
                  </a:cubicBezTo>
                  <a:cubicBezTo>
                    <a:pt x="14919" y="27562"/>
                    <a:pt x="14895" y="27491"/>
                    <a:pt x="14872" y="27431"/>
                  </a:cubicBezTo>
                  <a:cubicBezTo>
                    <a:pt x="14848" y="27372"/>
                    <a:pt x="14836" y="27301"/>
                    <a:pt x="14788" y="27253"/>
                  </a:cubicBezTo>
                  <a:lnTo>
                    <a:pt x="14788" y="27253"/>
                  </a:lnTo>
                  <a:cubicBezTo>
                    <a:pt x="14788" y="27324"/>
                    <a:pt x="14824" y="27384"/>
                    <a:pt x="14848" y="27443"/>
                  </a:cubicBezTo>
                  <a:cubicBezTo>
                    <a:pt x="14860" y="27455"/>
                    <a:pt x="14860" y="27467"/>
                    <a:pt x="14872" y="27491"/>
                  </a:cubicBezTo>
                  <a:cubicBezTo>
                    <a:pt x="14883" y="27539"/>
                    <a:pt x="14895" y="27598"/>
                    <a:pt x="14919" y="27646"/>
                  </a:cubicBezTo>
                  <a:cubicBezTo>
                    <a:pt x="14895" y="27682"/>
                    <a:pt x="14872" y="27705"/>
                    <a:pt x="14848" y="27741"/>
                  </a:cubicBezTo>
                  <a:cubicBezTo>
                    <a:pt x="14812" y="27646"/>
                    <a:pt x="14764" y="27539"/>
                    <a:pt x="14717" y="27455"/>
                  </a:cubicBezTo>
                  <a:cubicBezTo>
                    <a:pt x="14717" y="27467"/>
                    <a:pt x="14717" y="27479"/>
                    <a:pt x="14717" y="27503"/>
                  </a:cubicBezTo>
                  <a:cubicBezTo>
                    <a:pt x="14753" y="27586"/>
                    <a:pt x="14788" y="27670"/>
                    <a:pt x="14836" y="27753"/>
                  </a:cubicBezTo>
                  <a:cubicBezTo>
                    <a:pt x="14800" y="27789"/>
                    <a:pt x="14764" y="27824"/>
                    <a:pt x="14741" y="27860"/>
                  </a:cubicBezTo>
                  <a:cubicBezTo>
                    <a:pt x="14729" y="27836"/>
                    <a:pt x="14729" y="27824"/>
                    <a:pt x="14717" y="27801"/>
                  </a:cubicBezTo>
                  <a:cubicBezTo>
                    <a:pt x="14717" y="27801"/>
                    <a:pt x="14717" y="27812"/>
                    <a:pt x="14717" y="27812"/>
                  </a:cubicBezTo>
                  <a:cubicBezTo>
                    <a:pt x="14705" y="27789"/>
                    <a:pt x="14705" y="27765"/>
                    <a:pt x="14693" y="27729"/>
                  </a:cubicBezTo>
                  <a:cubicBezTo>
                    <a:pt x="14681" y="27693"/>
                    <a:pt x="14669" y="27658"/>
                    <a:pt x="14645" y="27634"/>
                  </a:cubicBezTo>
                  <a:lnTo>
                    <a:pt x="14645" y="27634"/>
                  </a:lnTo>
                  <a:cubicBezTo>
                    <a:pt x="14633" y="27670"/>
                    <a:pt x="14657" y="27705"/>
                    <a:pt x="14669" y="27741"/>
                  </a:cubicBezTo>
                  <a:cubicBezTo>
                    <a:pt x="14681" y="27789"/>
                    <a:pt x="14705" y="27836"/>
                    <a:pt x="14717" y="27872"/>
                  </a:cubicBezTo>
                  <a:cubicBezTo>
                    <a:pt x="14705" y="27896"/>
                    <a:pt x="14681" y="27920"/>
                    <a:pt x="14657" y="27943"/>
                  </a:cubicBezTo>
                  <a:cubicBezTo>
                    <a:pt x="14645" y="27955"/>
                    <a:pt x="14622" y="27955"/>
                    <a:pt x="14610" y="27955"/>
                  </a:cubicBezTo>
                  <a:cubicBezTo>
                    <a:pt x="14562" y="27634"/>
                    <a:pt x="14383" y="27277"/>
                    <a:pt x="14181" y="27027"/>
                  </a:cubicBezTo>
                  <a:lnTo>
                    <a:pt x="14169" y="27027"/>
                  </a:lnTo>
                  <a:cubicBezTo>
                    <a:pt x="14252" y="27170"/>
                    <a:pt x="14348" y="27312"/>
                    <a:pt x="14419" y="27467"/>
                  </a:cubicBezTo>
                  <a:cubicBezTo>
                    <a:pt x="14491" y="27622"/>
                    <a:pt x="14538" y="27789"/>
                    <a:pt x="14598" y="27955"/>
                  </a:cubicBezTo>
                  <a:lnTo>
                    <a:pt x="14586" y="27955"/>
                  </a:lnTo>
                  <a:lnTo>
                    <a:pt x="14586" y="27967"/>
                  </a:lnTo>
                  <a:cubicBezTo>
                    <a:pt x="14598" y="27979"/>
                    <a:pt x="14598" y="27991"/>
                    <a:pt x="14598" y="28003"/>
                  </a:cubicBezTo>
                  <a:cubicBezTo>
                    <a:pt x="14586" y="28027"/>
                    <a:pt x="14562" y="28039"/>
                    <a:pt x="14550" y="28051"/>
                  </a:cubicBezTo>
                  <a:cubicBezTo>
                    <a:pt x="14491" y="27670"/>
                    <a:pt x="14300" y="27312"/>
                    <a:pt x="14062" y="27003"/>
                  </a:cubicBezTo>
                  <a:lnTo>
                    <a:pt x="14026" y="26943"/>
                  </a:lnTo>
                  <a:cubicBezTo>
                    <a:pt x="14050" y="26872"/>
                    <a:pt x="14098" y="26800"/>
                    <a:pt x="14145" y="26729"/>
                  </a:cubicBezTo>
                  <a:lnTo>
                    <a:pt x="14145" y="26729"/>
                  </a:lnTo>
                  <a:cubicBezTo>
                    <a:pt x="14110" y="26800"/>
                    <a:pt x="14086" y="26884"/>
                    <a:pt x="14098" y="26979"/>
                  </a:cubicBezTo>
                  <a:cubicBezTo>
                    <a:pt x="14098" y="26985"/>
                    <a:pt x="14101" y="26988"/>
                    <a:pt x="14104" y="26988"/>
                  </a:cubicBezTo>
                  <a:cubicBezTo>
                    <a:pt x="14107" y="26988"/>
                    <a:pt x="14110" y="26985"/>
                    <a:pt x="14110" y="26979"/>
                  </a:cubicBezTo>
                  <a:cubicBezTo>
                    <a:pt x="14181" y="26789"/>
                    <a:pt x="14264" y="26598"/>
                    <a:pt x="14455" y="26479"/>
                  </a:cubicBezTo>
                  <a:cubicBezTo>
                    <a:pt x="14455" y="26479"/>
                    <a:pt x="14467" y="26467"/>
                    <a:pt x="14479" y="26467"/>
                  </a:cubicBezTo>
                  <a:cubicBezTo>
                    <a:pt x="14348" y="26562"/>
                    <a:pt x="14252" y="26705"/>
                    <a:pt x="14241" y="26860"/>
                  </a:cubicBezTo>
                  <a:cubicBezTo>
                    <a:pt x="14241" y="26866"/>
                    <a:pt x="14244" y="26869"/>
                    <a:pt x="14248" y="26869"/>
                  </a:cubicBezTo>
                  <a:cubicBezTo>
                    <a:pt x="14252" y="26869"/>
                    <a:pt x="14258" y="26866"/>
                    <a:pt x="14264" y="26860"/>
                  </a:cubicBezTo>
                  <a:cubicBezTo>
                    <a:pt x="14324" y="26765"/>
                    <a:pt x="14372" y="26646"/>
                    <a:pt x="14443" y="26550"/>
                  </a:cubicBezTo>
                  <a:cubicBezTo>
                    <a:pt x="14514" y="26479"/>
                    <a:pt x="14586" y="26431"/>
                    <a:pt x="14669" y="26396"/>
                  </a:cubicBezTo>
                  <a:lnTo>
                    <a:pt x="14669" y="26396"/>
                  </a:lnTo>
                  <a:cubicBezTo>
                    <a:pt x="14622" y="26419"/>
                    <a:pt x="14586" y="26455"/>
                    <a:pt x="14562" y="26479"/>
                  </a:cubicBezTo>
                  <a:cubicBezTo>
                    <a:pt x="14479" y="26550"/>
                    <a:pt x="14372" y="26658"/>
                    <a:pt x="14383" y="26765"/>
                  </a:cubicBezTo>
                  <a:cubicBezTo>
                    <a:pt x="14383" y="26777"/>
                    <a:pt x="14395" y="26777"/>
                    <a:pt x="14395" y="26777"/>
                  </a:cubicBezTo>
                  <a:cubicBezTo>
                    <a:pt x="14455" y="26681"/>
                    <a:pt x="14479" y="26598"/>
                    <a:pt x="14550" y="26527"/>
                  </a:cubicBezTo>
                  <a:cubicBezTo>
                    <a:pt x="14598" y="26479"/>
                    <a:pt x="14681" y="26396"/>
                    <a:pt x="14753" y="26360"/>
                  </a:cubicBezTo>
                  <a:cubicBezTo>
                    <a:pt x="14776" y="26360"/>
                    <a:pt x="14800" y="26360"/>
                    <a:pt x="14824" y="26348"/>
                  </a:cubicBezTo>
                  <a:close/>
                  <a:moveTo>
                    <a:pt x="5537" y="26074"/>
                  </a:moveTo>
                  <a:cubicBezTo>
                    <a:pt x="5668" y="26086"/>
                    <a:pt x="5799" y="26098"/>
                    <a:pt x="5930" y="26110"/>
                  </a:cubicBezTo>
                  <a:cubicBezTo>
                    <a:pt x="5930" y="27050"/>
                    <a:pt x="5942" y="27991"/>
                    <a:pt x="5942" y="28932"/>
                  </a:cubicBezTo>
                  <a:cubicBezTo>
                    <a:pt x="5787" y="28932"/>
                    <a:pt x="5632" y="28920"/>
                    <a:pt x="5478" y="28908"/>
                  </a:cubicBezTo>
                  <a:cubicBezTo>
                    <a:pt x="5501" y="27967"/>
                    <a:pt x="5513" y="27015"/>
                    <a:pt x="5537" y="26074"/>
                  </a:cubicBezTo>
                  <a:close/>
                  <a:moveTo>
                    <a:pt x="6049" y="26110"/>
                  </a:moveTo>
                  <a:cubicBezTo>
                    <a:pt x="6180" y="26122"/>
                    <a:pt x="6299" y="26122"/>
                    <a:pt x="6418" y="26122"/>
                  </a:cubicBezTo>
                  <a:lnTo>
                    <a:pt x="6442" y="26122"/>
                  </a:lnTo>
                  <a:cubicBezTo>
                    <a:pt x="6454" y="27062"/>
                    <a:pt x="6454" y="28015"/>
                    <a:pt x="6454" y="28955"/>
                  </a:cubicBezTo>
                  <a:lnTo>
                    <a:pt x="6013" y="28932"/>
                  </a:lnTo>
                  <a:lnTo>
                    <a:pt x="5990" y="28932"/>
                  </a:lnTo>
                  <a:cubicBezTo>
                    <a:pt x="6013" y="27991"/>
                    <a:pt x="6037" y="27050"/>
                    <a:pt x="6049" y="26110"/>
                  </a:cubicBezTo>
                  <a:close/>
                  <a:moveTo>
                    <a:pt x="4902" y="29007"/>
                  </a:moveTo>
                  <a:cubicBezTo>
                    <a:pt x="4947" y="29007"/>
                    <a:pt x="4998" y="29015"/>
                    <a:pt x="5025" y="29015"/>
                  </a:cubicBezTo>
                  <a:cubicBezTo>
                    <a:pt x="5168" y="29027"/>
                    <a:pt x="5299" y="29039"/>
                    <a:pt x="5430" y="29039"/>
                  </a:cubicBezTo>
                  <a:cubicBezTo>
                    <a:pt x="5430" y="29241"/>
                    <a:pt x="5430" y="29444"/>
                    <a:pt x="5430" y="29634"/>
                  </a:cubicBezTo>
                  <a:cubicBezTo>
                    <a:pt x="5192" y="29610"/>
                    <a:pt x="4954" y="29575"/>
                    <a:pt x="4716" y="29539"/>
                  </a:cubicBezTo>
                  <a:cubicBezTo>
                    <a:pt x="4727" y="29432"/>
                    <a:pt x="4751" y="29336"/>
                    <a:pt x="4763" y="29229"/>
                  </a:cubicBezTo>
                  <a:cubicBezTo>
                    <a:pt x="4775" y="29170"/>
                    <a:pt x="4775" y="29063"/>
                    <a:pt x="4823" y="29027"/>
                  </a:cubicBezTo>
                  <a:cubicBezTo>
                    <a:pt x="4838" y="29012"/>
                    <a:pt x="4869" y="29007"/>
                    <a:pt x="4902" y="29007"/>
                  </a:cubicBezTo>
                  <a:close/>
                  <a:moveTo>
                    <a:pt x="5478" y="29039"/>
                  </a:moveTo>
                  <a:cubicBezTo>
                    <a:pt x="5620" y="29051"/>
                    <a:pt x="5775" y="29063"/>
                    <a:pt x="5918" y="29075"/>
                  </a:cubicBezTo>
                  <a:lnTo>
                    <a:pt x="5942" y="29075"/>
                  </a:lnTo>
                  <a:cubicBezTo>
                    <a:pt x="5942" y="29277"/>
                    <a:pt x="5954" y="29491"/>
                    <a:pt x="5954" y="29694"/>
                  </a:cubicBezTo>
                  <a:cubicBezTo>
                    <a:pt x="5787" y="29682"/>
                    <a:pt x="5620" y="29658"/>
                    <a:pt x="5454" y="29646"/>
                  </a:cubicBezTo>
                  <a:cubicBezTo>
                    <a:pt x="5466" y="29444"/>
                    <a:pt x="5466" y="29241"/>
                    <a:pt x="5478" y="29039"/>
                  </a:cubicBezTo>
                  <a:close/>
                  <a:moveTo>
                    <a:pt x="8192" y="25026"/>
                  </a:moveTo>
                  <a:cubicBezTo>
                    <a:pt x="8311" y="25074"/>
                    <a:pt x="8430" y="25134"/>
                    <a:pt x="8537" y="25193"/>
                  </a:cubicBezTo>
                  <a:cubicBezTo>
                    <a:pt x="8895" y="25360"/>
                    <a:pt x="9228" y="25550"/>
                    <a:pt x="9561" y="25753"/>
                  </a:cubicBezTo>
                  <a:cubicBezTo>
                    <a:pt x="9895" y="25967"/>
                    <a:pt x="10228" y="26193"/>
                    <a:pt x="10526" y="26455"/>
                  </a:cubicBezTo>
                  <a:cubicBezTo>
                    <a:pt x="10823" y="26717"/>
                    <a:pt x="11062" y="27015"/>
                    <a:pt x="11335" y="27301"/>
                  </a:cubicBezTo>
                  <a:cubicBezTo>
                    <a:pt x="11338" y="27303"/>
                    <a:pt x="11341" y="27304"/>
                    <a:pt x="11344" y="27304"/>
                  </a:cubicBezTo>
                  <a:cubicBezTo>
                    <a:pt x="11359" y="27304"/>
                    <a:pt x="11381" y="27286"/>
                    <a:pt x="11371" y="27277"/>
                  </a:cubicBezTo>
                  <a:cubicBezTo>
                    <a:pt x="11324" y="27193"/>
                    <a:pt x="11276" y="27110"/>
                    <a:pt x="11216" y="27027"/>
                  </a:cubicBezTo>
                  <a:lnTo>
                    <a:pt x="11216" y="27027"/>
                  </a:lnTo>
                  <a:cubicBezTo>
                    <a:pt x="11228" y="27039"/>
                    <a:pt x="11252" y="27050"/>
                    <a:pt x="11264" y="27062"/>
                  </a:cubicBezTo>
                  <a:cubicBezTo>
                    <a:pt x="11324" y="27110"/>
                    <a:pt x="11395" y="27181"/>
                    <a:pt x="11478" y="27205"/>
                  </a:cubicBezTo>
                  <a:cubicBezTo>
                    <a:pt x="11502" y="27205"/>
                    <a:pt x="11514" y="27181"/>
                    <a:pt x="11502" y="27170"/>
                  </a:cubicBezTo>
                  <a:cubicBezTo>
                    <a:pt x="11454" y="27098"/>
                    <a:pt x="11383" y="27050"/>
                    <a:pt x="11312" y="27003"/>
                  </a:cubicBezTo>
                  <a:cubicBezTo>
                    <a:pt x="11276" y="26979"/>
                    <a:pt x="11240" y="26943"/>
                    <a:pt x="11193" y="26920"/>
                  </a:cubicBezTo>
                  <a:cubicBezTo>
                    <a:pt x="11585" y="26610"/>
                    <a:pt x="11943" y="26289"/>
                    <a:pt x="12288" y="25943"/>
                  </a:cubicBezTo>
                  <a:cubicBezTo>
                    <a:pt x="12324" y="26181"/>
                    <a:pt x="12467" y="26408"/>
                    <a:pt x="12657" y="26550"/>
                  </a:cubicBezTo>
                  <a:cubicBezTo>
                    <a:pt x="12764" y="26646"/>
                    <a:pt x="12883" y="26717"/>
                    <a:pt x="13014" y="26753"/>
                  </a:cubicBezTo>
                  <a:cubicBezTo>
                    <a:pt x="13145" y="26800"/>
                    <a:pt x="13348" y="26765"/>
                    <a:pt x="13359" y="26920"/>
                  </a:cubicBezTo>
                  <a:cubicBezTo>
                    <a:pt x="13359" y="26931"/>
                    <a:pt x="13371" y="26931"/>
                    <a:pt x="13371" y="26931"/>
                  </a:cubicBezTo>
                  <a:cubicBezTo>
                    <a:pt x="13371" y="26955"/>
                    <a:pt x="13371" y="26979"/>
                    <a:pt x="13359" y="27003"/>
                  </a:cubicBezTo>
                  <a:cubicBezTo>
                    <a:pt x="13348" y="27003"/>
                    <a:pt x="13336" y="27015"/>
                    <a:pt x="13348" y="27027"/>
                  </a:cubicBezTo>
                  <a:cubicBezTo>
                    <a:pt x="13359" y="27039"/>
                    <a:pt x="13359" y="27039"/>
                    <a:pt x="13359" y="27050"/>
                  </a:cubicBezTo>
                  <a:cubicBezTo>
                    <a:pt x="13359" y="27086"/>
                    <a:pt x="13359" y="27110"/>
                    <a:pt x="13359" y="27146"/>
                  </a:cubicBezTo>
                  <a:cubicBezTo>
                    <a:pt x="13348" y="27193"/>
                    <a:pt x="13312" y="27253"/>
                    <a:pt x="13264" y="27324"/>
                  </a:cubicBezTo>
                  <a:cubicBezTo>
                    <a:pt x="13240" y="27289"/>
                    <a:pt x="13217" y="27253"/>
                    <a:pt x="13181" y="27241"/>
                  </a:cubicBezTo>
                  <a:cubicBezTo>
                    <a:pt x="13205" y="27205"/>
                    <a:pt x="13229" y="27181"/>
                    <a:pt x="13252" y="27158"/>
                  </a:cubicBezTo>
                  <a:cubicBezTo>
                    <a:pt x="13264" y="27146"/>
                    <a:pt x="13288" y="27122"/>
                    <a:pt x="13312" y="27086"/>
                  </a:cubicBezTo>
                  <a:cubicBezTo>
                    <a:pt x="13324" y="27086"/>
                    <a:pt x="13336" y="27074"/>
                    <a:pt x="13336" y="27062"/>
                  </a:cubicBezTo>
                  <a:cubicBezTo>
                    <a:pt x="13336" y="27050"/>
                    <a:pt x="13336" y="27050"/>
                    <a:pt x="13324" y="27039"/>
                  </a:cubicBezTo>
                  <a:cubicBezTo>
                    <a:pt x="13324" y="27039"/>
                    <a:pt x="13324" y="27027"/>
                    <a:pt x="13324" y="27027"/>
                  </a:cubicBezTo>
                  <a:lnTo>
                    <a:pt x="13324" y="27015"/>
                  </a:lnTo>
                  <a:cubicBezTo>
                    <a:pt x="13312" y="27003"/>
                    <a:pt x="13300" y="26991"/>
                    <a:pt x="13276" y="26979"/>
                  </a:cubicBezTo>
                  <a:cubicBezTo>
                    <a:pt x="13276" y="26979"/>
                    <a:pt x="13264" y="26991"/>
                    <a:pt x="13264" y="26991"/>
                  </a:cubicBezTo>
                  <a:cubicBezTo>
                    <a:pt x="13252" y="26991"/>
                    <a:pt x="13240" y="27003"/>
                    <a:pt x="13240" y="27003"/>
                  </a:cubicBezTo>
                  <a:lnTo>
                    <a:pt x="13229" y="27027"/>
                  </a:lnTo>
                  <a:cubicBezTo>
                    <a:pt x="13193" y="27062"/>
                    <a:pt x="13169" y="27098"/>
                    <a:pt x="13133" y="27134"/>
                  </a:cubicBezTo>
                  <a:cubicBezTo>
                    <a:pt x="13145" y="27122"/>
                    <a:pt x="13145" y="27110"/>
                    <a:pt x="13157" y="27098"/>
                  </a:cubicBezTo>
                  <a:cubicBezTo>
                    <a:pt x="13193" y="27039"/>
                    <a:pt x="13229" y="26955"/>
                    <a:pt x="13157" y="26896"/>
                  </a:cubicBezTo>
                  <a:cubicBezTo>
                    <a:pt x="13136" y="26882"/>
                    <a:pt x="13111" y="26876"/>
                    <a:pt x="13084" y="26876"/>
                  </a:cubicBezTo>
                  <a:cubicBezTo>
                    <a:pt x="13066" y="26876"/>
                    <a:pt x="13046" y="26879"/>
                    <a:pt x="13026" y="26884"/>
                  </a:cubicBezTo>
                  <a:cubicBezTo>
                    <a:pt x="13038" y="26860"/>
                    <a:pt x="13050" y="26848"/>
                    <a:pt x="13074" y="26824"/>
                  </a:cubicBezTo>
                  <a:cubicBezTo>
                    <a:pt x="13083" y="26815"/>
                    <a:pt x="13070" y="26797"/>
                    <a:pt x="13058" y="26797"/>
                  </a:cubicBezTo>
                  <a:cubicBezTo>
                    <a:pt x="13055" y="26797"/>
                    <a:pt x="13052" y="26798"/>
                    <a:pt x="13050" y="26800"/>
                  </a:cubicBezTo>
                  <a:cubicBezTo>
                    <a:pt x="12967" y="26836"/>
                    <a:pt x="12931" y="26896"/>
                    <a:pt x="12883" y="26967"/>
                  </a:cubicBezTo>
                  <a:cubicBezTo>
                    <a:pt x="12871" y="26979"/>
                    <a:pt x="12871" y="27003"/>
                    <a:pt x="12883" y="27015"/>
                  </a:cubicBezTo>
                  <a:cubicBezTo>
                    <a:pt x="12859" y="27003"/>
                    <a:pt x="12836" y="27003"/>
                    <a:pt x="12800" y="27003"/>
                  </a:cubicBezTo>
                  <a:cubicBezTo>
                    <a:pt x="12800" y="27003"/>
                    <a:pt x="12800" y="26991"/>
                    <a:pt x="12800" y="26991"/>
                  </a:cubicBezTo>
                  <a:cubicBezTo>
                    <a:pt x="12848" y="26931"/>
                    <a:pt x="12895" y="26872"/>
                    <a:pt x="12931" y="26812"/>
                  </a:cubicBezTo>
                  <a:cubicBezTo>
                    <a:pt x="12950" y="26793"/>
                    <a:pt x="12930" y="26773"/>
                    <a:pt x="12909" y="26773"/>
                  </a:cubicBezTo>
                  <a:cubicBezTo>
                    <a:pt x="12904" y="26773"/>
                    <a:pt x="12899" y="26774"/>
                    <a:pt x="12895" y="26777"/>
                  </a:cubicBezTo>
                  <a:cubicBezTo>
                    <a:pt x="12848" y="26824"/>
                    <a:pt x="12812" y="26872"/>
                    <a:pt x="12764" y="26920"/>
                  </a:cubicBezTo>
                  <a:cubicBezTo>
                    <a:pt x="12740" y="26884"/>
                    <a:pt x="12728" y="26848"/>
                    <a:pt x="12705" y="26824"/>
                  </a:cubicBezTo>
                  <a:cubicBezTo>
                    <a:pt x="12740" y="26789"/>
                    <a:pt x="12764" y="26741"/>
                    <a:pt x="12800" y="26705"/>
                  </a:cubicBezTo>
                  <a:cubicBezTo>
                    <a:pt x="12818" y="26687"/>
                    <a:pt x="12801" y="26662"/>
                    <a:pt x="12782" y="26662"/>
                  </a:cubicBezTo>
                  <a:cubicBezTo>
                    <a:pt x="12776" y="26662"/>
                    <a:pt x="12770" y="26664"/>
                    <a:pt x="12764" y="26669"/>
                  </a:cubicBezTo>
                  <a:cubicBezTo>
                    <a:pt x="12728" y="26705"/>
                    <a:pt x="12693" y="26729"/>
                    <a:pt x="12657" y="26765"/>
                  </a:cubicBezTo>
                  <a:cubicBezTo>
                    <a:pt x="12621" y="26705"/>
                    <a:pt x="12586" y="26634"/>
                    <a:pt x="12514" y="26610"/>
                  </a:cubicBezTo>
                  <a:cubicBezTo>
                    <a:pt x="12508" y="26606"/>
                    <a:pt x="12503" y="26604"/>
                    <a:pt x="12498" y="26604"/>
                  </a:cubicBezTo>
                  <a:cubicBezTo>
                    <a:pt x="12472" y="26604"/>
                    <a:pt x="12460" y="26648"/>
                    <a:pt x="12490" y="26658"/>
                  </a:cubicBezTo>
                  <a:cubicBezTo>
                    <a:pt x="12538" y="26693"/>
                    <a:pt x="12574" y="26753"/>
                    <a:pt x="12609" y="26800"/>
                  </a:cubicBezTo>
                  <a:lnTo>
                    <a:pt x="12562" y="26860"/>
                  </a:lnTo>
                  <a:cubicBezTo>
                    <a:pt x="12514" y="26789"/>
                    <a:pt x="12455" y="26717"/>
                    <a:pt x="12395" y="26646"/>
                  </a:cubicBezTo>
                  <a:cubicBezTo>
                    <a:pt x="12388" y="26641"/>
                    <a:pt x="12381" y="26639"/>
                    <a:pt x="12375" y="26639"/>
                  </a:cubicBezTo>
                  <a:cubicBezTo>
                    <a:pt x="12348" y="26639"/>
                    <a:pt x="12328" y="26674"/>
                    <a:pt x="12347" y="26693"/>
                  </a:cubicBezTo>
                  <a:cubicBezTo>
                    <a:pt x="12407" y="26765"/>
                    <a:pt x="12467" y="26824"/>
                    <a:pt x="12526" y="26896"/>
                  </a:cubicBezTo>
                  <a:cubicBezTo>
                    <a:pt x="12467" y="26955"/>
                    <a:pt x="12407" y="27015"/>
                    <a:pt x="12359" y="27074"/>
                  </a:cubicBezTo>
                  <a:cubicBezTo>
                    <a:pt x="12324" y="27109"/>
                    <a:pt x="12353" y="27131"/>
                    <a:pt x="12381" y="27131"/>
                  </a:cubicBezTo>
                  <a:cubicBezTo>
                    <a:pt x="12391" y="27131"/>
                    <a:pt x="12401" y="27128"/>
                    <a:pt x="12407" y="27122"/>
                  </a:cubicBezTo>
                  <a:cubicBezTo>
                    <a:pt x="12467" y="27074"/>
                    <a:pt x="12526" y="27015"/>
                    <a:pt x="12574" y="26967"/>
                  </a:cubicBezTo>
                  <a:cubicBezTo>
                    <a:pt x="12597" y="26991"/>
                    <a:pt x="12621" y="27015"/>
                    <a:pt x="12645" y="27050"/>
                  </a:cubicBezTo>
                  <a:cubicBezTo>
                    <a:pt x="12586" y="27110"/>
                    <a:pt x="12514" y="27170"/>
                    <a:pt x="12455" y="27217"/>
                  </a:cubicBezTo>
                  <a:cubicBezTo>
                    <a:pt x="12414" y="27227"/>
                    <a:pt x="12417" y="27308"/>
                    <a:pt x="12456" y="27308"/>
                  </a:cubicBezTo>
                  <a:cubicBezTo>
                    <a:pt x="12462" y="27308"/>
                    <a:pt x="12470" y="27306"/>
                    <a:pt x="12478" y="27301"/>
                  </a:cubicBezTo>
                  <a:cubicBezTo>
                    <a:pt x="12562" y="27253"/>
                    <a:pt x="12633" y="27193"/>
                    <a:pt x="12693" y="27122"/>
                  </a:cubicBezTo>
                  <a:cubicBezTo>
                    <a:pt x="12693" y="27170"/>
                    <a:pt x="12717" y="27217"/>
                    <a:pt x="12752" y="27253"/>
                  </a:cubicBezTo>
                  <a:cubicBezTo>
                    <a:pt x="12788" y="27277"/>
                    <a:pt x="12824" y="27289"/>
                    <a:pt x="12859" y="27289"/>
                  </a:cubicBezTo>
                  <a:cubicBezTo>
                    <a:pt x="12824" y="27324"/>
                    <a:pt x="12788" y="27348"/>
                    <a:pt x="12764" y="27384"/>
                  </a:cubicBezTo>
                  <a:cubicBezTo>
                    <a:pt x="12745" y="27403"/>
                    <a:pt x="12765" y="27438"/>
                    <a:pt x="12785" y="27438"/>
                  </a:cubicBezTo>
                  <a:cubicBezTo>
                    <a:pt x="12790" y="27438"/>
                    <a:pt x="12795" y="27436"/>
                    <a:pt x="12800" y="27431"/>
                  </a:cubicBezTo>
                  <a:cubicBezTo>
                    <a:pt x="12871" y="27384"/>
                    <a:pt x="12931" y="27312"/>
                    <a:pt x="12990" y="27253"/>
                  </a:cubicBezTo>
                  <a:cubicBezTo>
                    <a:pt x="13009" y="27235"/>
                    <a:pt x="12999" y="27209"/>
                    <a:pt x="12977" y="27209"/>
                  </a:cubicBezTo>
                  <a:cubicBezTo>
                    <a:pt x="12971" y="27209"/>
                    <a:pt x="12963" y="27212"/>
                    <a:pt x="12955" y="27217"/>
                  </a:cubicBezTo>
                  <a:cubicBezTo>
                    <a:pt x="12931" y="27229"/>
                    <a:pt x="12907" y="27235"/>
                    <a:pt x="12883" y="27235"/>
                  </a:cubicBezTo>
                  <a:cubicBezTo>
                    <a:pt x="12859" y="27235"/>
                    <a:pt x="12836" y="27229"/>
                    <a:pt x="12812" y="27217"/>
                  </a:cubicBezTo>
                  <a:lnTo>
                    <a:pt x="12764" y="27146"/>
                  </a:lnTo>
                  <a:cubicBezTo>
                    <a:pt x="12791" y="27102"/>
                    <a:pt x="12817" y="27077"/>
                    <a:pt x="12848" y="27077"/>
                  </a:cubicBezTo>
                  <a:cubicBezTo>
                    <a:pt x="12859" y="27077"/>
                    <a:pt x="12871" y="27080"/>
                    <a:pt x="12883" y="27086"/>
                  </a:cubicBezTo>
                  <a:cubicBezTo>
                    <a:pt x="12907" y="27098"/>
                    <a:pt x="12931" y="27110"/>
                    <a:pt x="12955" y="27134"/>
                  </a:cubicBezTo>
                  <a:cubicBezTo>
                    <a:pt x="12967" y="27158"/>
                    <a:pt x="12978" y="27205"/>
                    <a:pt x="13014" y="27205"/>
                  </a:cubicBezTo>
                  <a:cubicBezTo>
                    <a:pt x="13021" y="27210"/>
                    <a:pt x="13028" y="27212"/>
                    <a:pt x="13035" y="27212"/>
                  </a:cubicBezTo>
                  <a:cubicBezTo>
                    <a:pt x="13064" y="27212"/>
                    <a:pt x="13098" y="27179"/>
                    <a:pt x="13126" y="27143"/>
                  </a:cubicBezTo>
                  <a:lnTo>
                    <a:pt x="13126" y="27143"/>
                  </a:lnTo>
                  <a:cubicBezTo>
                    <a:pt x="13121" y="27151"/>
                    <a:pt x="13121" y="27158"/>
                    <a:pt x="13121" y="27158"/>
                  </a:cubicBezTo>
                  <a:cubicBezTo>
                    <a:pt x="13038" y="27265"/>
                    <a:pt x="12955" y="27372"/>
                    <a:pt x="12871" y="27467"/>
                  </a:cubicBezTo>
                  <a:cubicBezTo>
                    <a:pt x="12859" y="27467"/>
                    <a:pt x="12859" y="27455"/>
                    <a:pt x="12848" y="27455"/>
                  </a:cubicBezTo>
                  <a:cubicBezTo>
                    <a:pt x="12843" y="27446"/>
                    <a:pt x="12835" y="27442"/>
                    <a:pt x="12827" y="27442"/>
                  </a:cubicBezTo>
                  <a:cubicBezTo>
                    <a:pt x="12814" y="27442"/>
                    <a:pt x="12800" y="27452"/>
                    <a:pt x="12800" y="27467"/>
                  </a:cubicBezTo>
                  <a:cubicBezTo>
                    <a:pt x="12800" y="27479"/>
                    <a:pt x="12800" y="27491"/>
                    <a:pt x="12812" y="27503"/>
                  </a:cubicBezTo>
                  <a:cubicBezTo>
                    <a:pt x="12800" y="27503"/>
                    <a:pt x="12800" y="27491"/>
                    <a:pt x="12800" y="27491"/>
                  </a:cubicBezTo>
                  <a:cubicBezTo>
                    <a:pt x="12794" y="27488"/>
                    <a:pt x="12789" y="27487"/>
                    <a:pt x="12783" y="27487"/>
                  </a:cubicBezTo>
                  <a:cubicBezTo>
                    <a:pt x="12747" y="27487"/>
                    <a:pt x="12734" y="27553"/>
                    <a:pt x="12776" y="27574"/>
                  </a:cubicBezTo>
                  <a:lnTo>
                    <a:pt x="12800" y="27574"/>
                  </a:lnTo>
                  <a:cubicBezTo>
                    <a:pt x="12836" y="27634"/>
                    <a:pt x="12871" y="27682"/>
                    <a:pt x="12907" y="27729"/>
                  </a:cubicBezTo>
                  <a:cubicBezTo>
                    <a:pt x="12848" y="27789"/>
                    <a:pt x="12812" y="27824"/>
                    <a:pt x="12776" y="27860"/>
                  </a:cubicBezTo>
                  <a:cubicBezTo>
                    <a:pt x="12738" y="27870"/>
                    <a:pt x="12761" y="27948"/>
                    <a:pt x="12802" y="27948"/>
                  </a:cubicBezTo>
                  <a:cubicBezTo>
                    <a:pt x="12812" y="27948"/>
                    <a:pt x="12824" y="27943"/>
                    <a:pt x="12836" y="27932"/>
                  </a:cubicBezTo>
                  <a:cubicBezTo>
                    <a:pt x="12871" y="27884"/>
                    <a:pt x="12919" y="27848"/>
                    <a:pt x="12955" y="27801"/>
                  </a:cubicBezTo>
                  <a:cubicBezTo>
                    <a:pt x="13014" y="27884"/>
                    <a:pt x="13074" y="27955"/>
                    <a:pt x="13121" y="28039"/>
                  </a:cubicBezTo>
                  <a:cubicBezTo>
                    <a:pt x="13062" y="27991"/>
                    <a:pt x="13002" y="27967"/>
                    <a:pt x="12931" y="27955"/>
                  </a:cubicBezTo>
                  <a:cubicBezTo>
                    <a:pt x="12928" y="27954"/>
                    <a:pt x="12924" y="27953"/>
                    <a:pt x="12921" y="27953"/>
                  </a:cubicBezTo>
                  <a:cubicBezTo>
                    <a:pt x="12898" y="27953"/>
                    <a:pt x="12875" y="27982"/>
                    <a:pt x="12895" y="28003"/>
                  </a:cubicBezTo>
                  <a:cubicBezTo>
                    <a:pt x="13050" y="28229"/>
                    <a:pt x="13205" y="28479"/>
                    <a:pt x="13395" y="28682"/>
                  </a:cubicBezTo>
                  <a:cubicBezTo>
                    <a:pt x="13402" y="28689"/>
                    <a:pt x="13409" y="28692"/>
                    <a:pt x="13415" y="28692"/>
                  </a:cubicBezTo>
                  <a:cubicBezTo>
                    <a:pt x="13430" y="28692"/>
                    <a:pt x="13439" y="28675"/>
                    <a:pt x="13431" y="28658"/>
                  </a:cubicBezTo>
                  <a:cubicBezTo>
                    <a:pt x="13312" y="28444"/>
                    <a:pt x="13157" y="28253"/>
                    <a:pt x="13026" y="28063"/>
                  </a:cubicBezTo>
                  <a:lnTo>
                    <a:pt x="13026" y="28063"/>
                  </a:lnTo>
                  <a:cubicBezTo>
                    <a:pt x="13133" y="28122"/>
                    <a:pt x="13217" y="28217"/>
                    <a:pt x="13312" y="28289"/>
                  </a:cubicBezTo>
                  <a:cubicBezTo>
                    <a:pt x="13318" y="28293"/>
                    <a:pt x="13323" y="28294"/>
                    <a:pt x="13329" y="28294"/>
                  </a:cubicBezTo>
                  <a:cubicBezTo>
                    <a:pt x="13358" y="28294"/>
                    <a:pt x="13379" y="28249"/>
                    <a:pt x="13359" y="28229"/>
                  </a:cubicBezTo>
                  <a:cubicBezTo>
                    <a:pt x="13359" y="28217"/>
                    <a:pt x="13348" y="28205"/>
                    <a:pt x="13336" y="28205"/>
                  </a:cubicBezTo>
                  <a:cubicBezTo>
                    <a:pt x="13276" y="28063"/>
                    <a:pt x="13181" y="27932"/>
                    <a:pt x="13086" y="27812"/>
                  </a:cubicBezTo>
                  <a:cubicBezTo>
                    <a:pt x="13062" y="27789"/>
                    <a:pt x="13050" y="27753"/>
                    <a:pt x="13026" y="27717"/>
                  </a:cubicBezTo>
                  <a:cubicBezTo>
                    <a:pt x="13062" y="27670"/>
                    <a:pt x="13109" y="27622"/>
                    <a:pt x="13145" y="27574"/>
                  </a:cubicBezTo>
                  <a:cubicBezTo>
                    <a:pt x="13169" y="27622"/>
                    <a:pt x="13205" y="27658"/>
                    <a:pt x="13240" y="27705"/>
                  </a:cubicBezTo>
                  <a:cubicBezTo>
                    <a:pt x="13229" y="27705"/>
                    <a:pt x="13217" y="27717"/>
                    <a:pt x="13193" y="27717"/>
                  </a:cubicBezTo>
                  <a:cubicBezTo>
                    <a:pt x="13162" y="27738"/>
                    <a:pt x="13167" y="27793"/>
                    <a:pt x="13199" y="27793"/>
                  </a:cubicBezTo>
                  <a:cubicBezTo>
                    <a:pt x="13204" y="27793"/>
                    <a:pt x="13210" y="27792"/>
                    <a:pt x="13217" y="27789"/>
                  </a:cubicBezTo>
                  <a:cubicBezTo>
                    <a:pt x="13240" y="27777"/>
                    <a:pt x="13264" y="27765"/>
                    <a:pt x="13300" y="27753"/>
                  </a:cubicBezTo>
                  <a:lnTo>
                    <a:pt x="13383" y="27836"/>
                  </a:lnTo>
                  <a:cubicBezTo>
                    <a:pt x="13371" y="27801"/>
                    <a:pt x="13348" y="27777"/>
                    <a:pt x="13324" y="27741"/>
                  </a:cubicBezTo>
                  <a:cubicBezTo>
                    <a:pt x="13336" y="27741"/>
                    <a:pt x="13348" y="27729"/>
                    <a:pt x="13359" y="27729"/>
                  </a:cubicBezTo>
                  <a:cubicBezTo>
                    <a:pt x="13359" y="27729"/>
                    <a:pt x="13371" y="27741"/>
                    <a:pt x="13371" y="27741"/>
                  </a:cubicBezTo>
                  <a:cubicBezTo>
                    <a:pt x="13383" y="27765"/>
                    <a:pt x="13395" y="27777"/>
                    <a:pt x="13407" y="27801"/>
                  </a:cubicBezTo>
                  <a:cubicBezTo>
                    <a:pt x="13395" y="27836"/>
                    <a:pt x="13383" y="27872"/>
                    <a:pt x="13359" y="27908"/>
                  </a:cubicBezTo>
                  <a:cubicBezTo>
                    <a:pt x="13351" y="27924"/>
                    <a:pt x="13372" y="27947"/>
                    <a:pt x="13389" y="27947"/>
                  </a:cubicBezTo>
                  <a:cubicBezTo>
                    <a:pt x="13397" y="27947"/>
                    <a:pt x="13403" y="27942"/>
                    <a:pt x="13407" y="27932"/>
                  </a:cubicBezTo>
                  <a:lnTo>
                    <a:pt x="13455" y="27848"/>
                  </a:lnTo>
                  <a:cubicBezTo>
                    <a:pt x="13467" y="27872"/>
                    <a:pt x="13490" y="27896"/>
                    <a:pt x="13502" y="27920"/>
                  </a:cubicBezTo>
                  <a:cubicBezTo>
                    <a:pt x="13506" y="27923"/>
                    <a:pt x="13509" y="27925"/>
                    <a:pt x="13513" y="27925"/>
                  </a:cubicBezTo>
                  <a:cubicBezTo>
                    <a:pt x="13520" y="27925"/>
                    <a:pt x="13526" y="27916"/>
                    <a:pt x="13526" y="27908"/>
                  </a:cubicBezTo>
                  <a:cubicBezTo>
                    <a:pt x="13514" y="27872"/>
                    <a:pt x="13490" y="27836"/>
                    <a:pt x="13479" y="27801"/>
                  </a:cubicBezTo>
                  <a:cubicBezTo>
                    <a:pt x="13514" y="27741"/>
                    <a:pt x="13538" y="27670"/>
                    <a:pt x="13574" y="27598"/>
                  </a:cubicBezTo>
                  <a:cubicBezTo>
                    <a:pt x="13580" y="27598"/>
                    <a:pt x="13583" y="27595"/>
                    <a:pt x="13583" y="27592"/>
                  </a:cubicBezTo>
                  <a:lnTo>
                    <a:pt x="13583" y="27592"/>
                  </a:lnTo>
                  <a:cubicBezTo>
                    <a:pt x="13651" y="27633"/>
                    <a:pt x="13726" y="27652"/>
                    <a:pt x="13804" y="27652"/>
                  </a:cubicBezTo>
                  <a:cubicBezTo>
                    <a:pt x="13873" y="27652"/>
                    <a:pt x="13943" y="27637"/>
                    <a:pt x="14014" y="27610"/>
                  </a:cubicBezTo>
                  <a:cubicBezTo>
                    <a:pt x="14110" y="27574"/>
                    <a:pt x="14169" y="27503"/>
                    <a:pt x="14229" y="27431"/>
                  </a:cubicBezTo>
                  <a:cubicBezTo>
                    <a:pt x="14336" y="27646"/>
                    <a:pt x="14431" y="27872"/>
                    <a:pt x="14514" y="28098"/>
                  </a:cubicBezTo>
                  <a:lnTo>
                    <a:pt x="14502" y="28098"/>
                  </a:lnTo>
                  <a:cubicBezTo>
                    <a:pt x="14467" y="28146"/>
                    <a:pt x="14419" y="28182"/>
                    <a:pt x="14372" y="28229"/>
                  </a:cubicBezTo>
                  <a:cubicBezTo>
                    <a:pt x="13848" y="28753"/>
                    <a:pt x="13229" y="29325"/>
                    <a:pt x="12526" y="29587"/>
                  </a:cubicBezTo>
                  <a:cubicBezTo>
                    <a:pt x="12287" y="29676"/>
                    <a:pt x="12043" y="29714"/>
                    <a:pt x="11797" y="29714"/>
                  </a:cubicBezTo>
                  <a:cubicBezTo>
                    <a:pt x="11198" y="29714"/>
                    <a:pt x="10594" y="29490"/>
                    <a:pt x="10061" y="29253"/>
                  </a:cubicBezTo>
                  <a:cubicBezTo>
                    <a:pt x="9704" y="29098"/>
                    <a:pt x="9359" y="28908"/>
                    <a:pt x="9014" y="28705"/>
                  </a:cubicBezTo>
                  <a:cubicBezTo>
                    <a:pt x="8966" y="28682"/>
                    <a:pt x="8918" y="28646"/>
                    <a:pt x="8871" y="28622"/>
                  </a:cubicBezTo>
                  <a:cubicBezTo>
                    <a:pt x="8740" y="28289"/>
                    <a:pt x="8621" y="27955"/>
                    <a:pt x="8502" y="27622"/>
                  </a:cubicBezTo>
                  <a:cubicBezTo>
                    <a:pt x="8323" y="27110"/>
                    <a:pt x="8156" y="26574"/>
                    <a:pt x="8121" y="26027"/>
                  </a:cubicBezTo>
                  <a:cubicBezTo>
                    <a:pt x="8097" y="25693"/>
                    <a:pt x="8133" y="25360"/>
                    <a:pt x="8192" y="25026"/>
                  </a:cubicBezTo>
                  <a:close/>
                  <a:moveTo>
                    <a:pt x="5990" y="29075"/>
                  </a:moveTo>
                  <a:lnTo>
                    <a:pt x="6454" y="29098"/>
                  </a:lnTo>
                  <a:cubicBezTo>
                    <a:pt x="6466" y="29313"/>
                    <a:pt x="6466" y="29527"/>
                    <a:pt x="6466" y="29741"/>
                  </a:cubicBezTo>
                  <a:cubicBezTo>
                    <a:pt x="6299" y="29729"/>
                    <a:pt x="6132" y="29717"/>
                    <a:pt x="5978" y="29694"/>
                  </a:cubicBezTo>
                  <a:cubicBezTo>
                    <a:pt x="5978" y="29491"/>
                    <a:pt x="5990" y="29277"/>
                    <a:pt x="5990" y="29075"/>
                  </a:cubicBezTo>
                  <a:close/>
                  <a:moveTo>
                    <a:pt x="6513" y="29098"/>
                  </a:moveTo>
                  <a:lnTo>
                    <a:pt x="6835" y="29122"/>
                  </a:lnTo>
                  <a:cubicBezTo>
                    <a:pt x="6851" y="29122"/>
                    <a:pt x="6882" y="29117"/>
                    <a:pt x="6909" y="29117"/>
                  </a:cubicBezTo>
                  <a:cubicBezTo>
                    <a:pt x="6922" y="29117"/>
                    <a:pt x="6934" y="29118"/>
                    <a:pt x="6942" y="29122"/>
                  </a:cubicBezTo>
                  <a:cubicBezTo>
                    <a:pt x="6978" y="29146"/>
                    <a:pt x="6990" y="29206"/>
                    <a:pt x="6990" y="29241"/>
                  </a:cubicBezTo>
                  <a:cubicBezTo>
                    <a:pt x="7002" y="29313"/>
                    <a:pt x="7002" y="29384"/>
                    <a:pt x="7002" y="29444"/>
                  </a:cubicBezTo>
                  <a:cubicBezTo>
                    <a:pt x="7002" y="29551"/>
                    <a:pt x="6990" y="29658"/>
                    <a:pt x="6990" y="29765"/>
                  </a:cubicBezTo>
                  <a:cubicBezTo>
                    <a:pt x="6823" y="29765"/>
                    <a:pt x="6656" y="29753"/>
                    <a:pt x="6490" y="29741"/>
                  </a:cubicBezTo>
                  <a:cubicBezTo>
                    <a:pt x="6501" y="29527"/>
                    <a:pt x="6501" y="29313"/>
                    <a:pt x="6513" y="29098"/>
                  </a:cubicBezTo>
                  <a:close/>
                  <a:moveTo>
                    <a:pt x="19098" y="18073"/>
                  </a:moveTo>
                  <a:cubicBezTo>
                    <a:pt x="19598" y="19371"/>
                    <a:pt x="20253" y="20597"/>
                    <a:pt x="21027" y="21752"/>
                  </a:cubicBezTo>
                  <a:cubicBezTo>
                    <a:pt x="21706" y="22764"/>
                    <a:pt x="22480" y="23764"/>
                    <a:pt x="23361" y="24622"/>
                  </a:cubicBezTo>
                  <a:cubicBezTo>
                    <a:pt x="23766" y="25003"/>
                    <a:pt x="24218" y="25372"/>
                    <a:pt x="24754" y="25562"/>
                  </a:cubicBezTo>
                  <a:cubicBezTo>
                    <a:pt x="24941" y="25628"/>
                    <a:pt x="25148" y="25675"/>
                    <a:pt x="25343" y="25675"/>
                  </a:cubicBezTo>
                  <a:cubicBezTo>
                    <a:pt x="25646" y="25675"/>
                    <a:pt x="25921" y="25562"/>
                    <a:pt x="26052" y="25229"/>
                  </a:cubicBezTo>
                  <a:cubicBezTo>
                    <a:pt x="26266" y="24705"/>
                    <a:pt x="25956" y="24074"/>
                    <a:pt x="25754" y="23598"/>
                  </a:cubicBezTo>
                  <a:cubicBezTo>
                    <a:pt x="25540" y="23062"/>
                    <a:pt x="25266" y="22550"/>
                    <a:pt x="24956" y="22062"/>
                  </a:cubicBezTo>
                  <a:cubicBezTo>
                    <a:pt x="24361" y="21133"/>
                    <a:pt x="23611" y="20312"/>
                    <a:pt x="22730" y="19657"/>
                  </a:cubicBezTo>
                  <a:cubicBezTo>
                    <a:pt x="22730" y="19609"/>
                    <a:pt x="22730" y="19561"/>
                    <a:pt x="22718" y="19514"/>
                  </a:cubicBezTo>
                  <a:lnTo>
                    <a:pt x="22718" y="19514"/>
                  </a:lnTo>
                  <a:cubicBezTo>
                    <a:pt x="23325" y="20002"/>
                    <a:pt x="23897" y="20526"/>
                    <a:pt x="24408" y="21133"/>
                  </a:cubicBezTo>
                  <a:cubicBezTo>
                    <a:pt x="24992" y="21836"/>
                    <a:pt x="25492" y="22609"/>
                    <a:pt x="25897" y="23419"/>
                  </a:cubicBezTo>
                  <a:cubicBezTo>
                    <a:pt x="26706" y="25038"/>
                    <a:pt x="27147" y="26824"/>
                    <a:pt x="27349" y="28622"/>
                  </a:cubicBezTo>
                  <a:cubicBezTo>
                    <a:pt x="27456" y="29551"/>
                    <a:pt x="27492" y="30491"/>
                    <a:pt x="27492" y="31432"/>
                  </a:cubicBezTo>
                  <a:cubicBezTo>
                    <a:pt x="27480" y="31658"/>
                    <a:pt x="27480" y="31896"/>
                    <a:pt x="27468" y="32123"/>
                  </a:cubicBezTo>
                  <a:cubicBezTo>
                    <a:pt x="27456" y="32396"/>
                    <a:pt x="27373" y="32587"/>
                    <a:pt x="27099" y="32682"/>
                  </a:cubicBezTo>
                  <a:cubicBezTo>
                    <a:pt x="27016" y="32718"/>
                    <a:pt x="26933" y="32742"/>
                    <a:pt x="26849" y="32765"/>
                  </a:cubicBezTo>
                  <a:cubicBezTo>
                    <a:pt x="26849" y="32611"/>
                    <a:pt x="26861" y="32468"/>
                    <a:pt x="26861" y="32313"/>
                  </a:cubicBezTo>
                  <a:cubicBezTo>
                    <a:pt x="26867" y="32297"/>
                    <a:pt x="26857" y="32291"/>
                    <a:pt x="26846" y="32291"/>
                  </a:cubicBezTo>
                  <a:cubicBezTo>
                    <a:pt x="26831" y="32291"/>
                    <a:pt x="26814" y="32300"/>
                    <a:pt x="26814" y="32313"/>
                  </a:cubicBezTo>
                  <a:cubicBezTo>
                    <a:pt x="26802" y="32468"/>
                    <a:pt x="26790" y="32623"/>
                    <a:pt x="26766" y="32789"/>
                  </a:cubicBezTo>
                  <a:cubicBezTo>
                    <a:pt x="26555" y="32835"/>
                    <a:pt x="26338" y="32851"/>
                    <a:pt x="26121" y="32851"/>
                  </a:cubicBezTo>
                  <a:cubicBezTo>
                    <a:pt x="25995" y="32851"/>
                    <a:pt x="25868" y="32846"/>
                    <a:pt x="25742" y="32837"/>
                  </a:cubicBezTo>
                  <a:cubicBezTo>
                    <a:pt x="24897" y="32789"/>
                    <a:pt x="24051" y="32539"/>
                    <a:pt x="23265" y="32230"/>
                  </a:cubicBezTo>
                  <a:cubicBezTo>
                    <a:pt x="22503" y="31920"/>
                    <a:pt x="21777" y="31515"/>
                    <a:pt x="21122" y="31027"/>
                  </a:cubicBezTo>
                  <a:cubicBezTo>
                    <a:pt x="20706" y="30718"/>
                    <a:pt x="20301" y="30372"/>
                    <a:pt x="19932" y="30003"/>
                  </a:cubicBezTo>
                  <a:cubicBezTo>
                    <a:pt x="19682" y="29765"/>
                    <a:pt x="19479" y="29467"/>
                    <a:pt x="19467" y="29110"/>
                  </a:cubicBezTo>
                  <a:cubicBezTo>
                    <a:pt x="19432" y="28122"/>
                    <a:pt x="19646" y="27146"/>
                    <a:pt x="19706" y="26169"/>
                  </a:cubicBezTo>
                  <a:cubicBezTo>
                    <a:pt x="19712" y="26143"/>
                    <a:pt x="19685" y="26127"/>
                    <a:pt x="19658" y="26127"/>
                  </a:cubicBezTo>
                  <a:cubicBezTo>
                    <a:pt x="19637" y="26127"/>
                    <a:pt x="19615" y="26137"/>
                    <a:pt x="19610" y="26158"/>
                  </a:cubicBezTo>
                  <a:cubicBezTo>
                    <a:pt x="19575" y="26348"/>
                    <a:pt x="19539" y="26527"/>
                    <a:pt x="19503" y="26717"/>
                  </a:cubicBezTo>
                  <a:cubicBezTo>
                    <a:pt x="19467" y="26658"/>
                    <a:pt x="19432" y="26598"/>
                    <a:pt x="19396" y="26550"/>
                  </a:cubicBezTo>
                  <a:cubicBezTo>
                    <a:pt x="19301" y="26419"/>
                    <a:pt x="19217" y="26289"/>
                    <a:pt x="19134" y="26158"/>
                  </a:cubicBezTo>
                  <a:cubicBezTo>
                    <a:pt x="18979" y="25943"/>
                    <a:pt x="18824" y="25741"/>
                    <a:pt x="18670" y="25527"/>
                  </a:cubicBezTo>
                  <a:cubicBezTo>
                    <a:pt x="18682" y="25503"/>
                    <a:pt x="18682" y="25479"/>
                    <a:pt x="18658" y="25467"/>
                  </a:cubicBezTo>
                  <a:cubicBezTo>
                    <a:pt x="18634" y="25455"/>
                    <a:pt x="18622" y="25431"/>
                    <a:pt x="18598" y="25419"/>
                  </a:cubicBezTo>
                  <a:cubicBezTo>
                    <a:pt x="18277" y="24991"/>
                    <a:pt x="17967" y="24562"/>
                    <a:pt x="17634" y="24145"/>
                  </a:cubicBezTo>
                  <a:cubicBezTo>
                    <a:pt x="16919" y="23229"/>
                    <a:pt x="16181" y="22324"/>
                    <a:pt x="15431" y="21443"/>
                  </a:cubicBezTo>
                  <a:lnTo>
                    <a:pt x="15419" y="21431"/>
                  </a:lnTo>
                  <a:lnTo>
                    <a:pt x="15419" y="21419"/>
                  </a:lnTo>
                  <a:cubicBezTo>
                    <a:pt x="15574" y="21526"/>
                    <a:pt x="15753" y="21609"/>
                    <a:pt x="15955" y="21645"/>
                  </a:cubicBezTo>
                  <a:cubicBezTo>
                    <a:pt x="16110" y="21847"/>
                    <a:pt x="16312" y="22038"/>
                    <a:pt x="16503" y="22181"/>
                  </a:cubicBezTo>
                  <a:cubicBezTo>
                    <a:pt x="17000" y="22565"/>
                    <a:pt x="17647" y="22874"/>
                    <a:pt x="18282" y="22874"/>
                  </a:cubicBezTo>
                  <a:cubicBezTo>
                    <a:pt x="18316" y="22874"/>
                    <a:pt x="18350" y="22873"/>
                    <a:pt x="18384" y="22871"/>
                  </a:cubicBezTo>
                  <a:cubicBezTo>
                    <a:pt x="18682" y="22860"/>
                    <a:pt x="18967" y="22764"/>
                    <a:pt x="19205" y="22586"/>
                  </a:cubicBezTo>
                  <a:cubicBezTo>
                    <a:pt x="19467" y="22371"/>
                    <a:pt x="19598" y="22062"/>
                    <a:pt x="19682" y="21740"/>
                  </a:cubicBezTo>
                  <a:cubicBezTo>
                    <a:pt x="19777" y="21383"/>
                    <a:pt x="19825" y="21002"/>
                    <a:pt x="19765" y="20633"/>
                  </a:cubicBezTo>
                  <a:cubicBezTo>
                    <a:pt x="19717" y="20312"/>
                    <a:pt x="19586" y="20014"/>
                    <a:pt x="19432" y="19728"/>
                  </a:cubicBezTo>
                  <a:cubicBezTo>
                    <a:pt x="19253" y="19419"/>
                    <a:pt x="19051" y="19133"/>
                    <a:pt x="18884" y="18823"/>
                  </a:cubicBezTo>
                  <a:cubicBezTo>
                    <a:pt x="18813" y="18692"/>
                    <a:pt x="18753" y="18585"/>
                    <a:pt x="18824" y="18430"/>
                  </a:cubicBezTo>
                  <a:cubicBezTo>
                    <a:pt x="18860" y="18335"/>
                    <a:pt x="18979" y="18240"/>
                    <a:pt x="19039" y="18168"/>
                  </a:cubicBezTo>
                  <a:cubicBezTo>
                    <a:pt x="19051" y="18133"/>
                    <a:pt x="19074" y="18109"/>
                    <a:pt x="19098" y="18073"/>
                  </a:cubicBezTo>
                  <a:close/>
                  <a:moveTo>
                    <a:pt x="19741" y="31622"/>
                  </a:moveTo>
                  <a:lnTo>
                    <a:pt x="19741" y="31622"/>
                  </a:lnTo>
                  <a:cubicBezTo>
                    <a:pt x="19729" y="31753"/>
                    <a:pt x="19741" y="31873"/>
                    <a:pt x="19789" y="32003"/>
                  </a:cubicBezTo>
                  <a:cubicBezTo>
                    <a:pt x="19872" y="32194"/>
                    <a:pt x="20015" y="32373"/>
                    <a:pt x="20146" y="32539"/>
                  </a:cubicBezTo>
                  <a:cubicBezTo>
                    <a:pt x="20158" y="32551"/>
                    <a:pt x="20170" y="32575"/>
                    <a:pt x="20182" y="32587"/>
                  </a:cubicBezTo>
                  <a:cubicBezTo>
                    <a:pt x="20039" y="32682"/>
                    <a:pt x="19920" y="32801"/>
                    <a:pt x="19896" y="32980"/>
                  </a:cubicBezTo>
                  <a:lnTo>
                    <a:pt x="19884" y="32980"/>
                  </a:lnTo>
                  <a:cubicBezTo>
                    <a:pt x="19622" y="32563"/>
                    <a:pt x="19467" y="32051"/>
                    <a:pt x="19741" y="31622"/>
                  </a:cubicBezTo>
                  <a:close/>
                  <a:moveTo>
                    <a:pt x="19586" y="31765"/>
                  </a:moveTo>
                  <a:lnTo>
                    <a:pt x="19586" y="31765"/>
                  </a:lnTo>
                  <a:cubicBezTo>
                    <a:pt x="19408" y="32242"/>
                    <a:pt x="19598" y="32789"/>
                    <a:pt x="19896" y="33218"/>
                  </a:cubicBezTo>
                  <a:cubicBezTo>
                    <a:pt x="19896" y="33254"/>
                    <a:pt x="19908" y="33289"/>
                    <a:pt x="19920" y="33313"/>
                  </a:cubicBezTo>
                  <a:cubicBezTo>
                    <a:pt x="19889" y="33316"/>
                    <a:pt x="19858" y="33317"/>
                    <a:pt x="19828" y="33317"/>
                  </a:cubicBezTo>
                  <a:cubicBezTo>
                    <a:pt x="19708" y="33317"/>
                    <a:pt x="19594" y="33294"/>
                    <a:pt x="19479" y="33218"/>
                  </a:cubicBezTo>
                  <a:cubicBezTo>
                    <a:pt x="19325" y="33123"/>
                    <a:pt x="19205" y="32992"/>
                    <a:pt x="19122" y="32837"/>
                  </a:cubicBezTo>
                  <a:cubicBezTo>
                    <a:pt x="19027" y="32682"/>
                    <a:pt x="18979" y="32504"/>
                    <a:pt x="18967" y="32313"/>
                  </a:cubicBezTo>
                  <a:cubicBezTo>
                    <a:pt x="18967" y="32182"/>
                    <a:pt x="19003" y="32051"/>
                    <a:pt x="19015" y="31920"/>
                  </a:cubicBezTo>
                  <a:cubicBezTo>
                    <a:pt x="19205" y="31884"/>
                    <a:pt x="19408" y="31837"/>
                    <a:pt x="19586" y="31765"/>
                  </a:cubicBezTo>
                  <a:close/>
                  <a:moveTo>
                    <a:pt x="20253" y="32670"/>
                  </a:moveTo>
                  <a:cubicBezTo>
                    <a:pt x="20337" y="32777"/>
                    <a:pt x="20420" y="32873"/>
                    <a:pt x="20515" y="32968"/>
                  </a:cubicBezTo>
                  <a:cubicBezTo>
                    <a:pt x="20384" y="33099"/>
                    <a:pt x="20289" y="33242"/>
                    <a:pt x="20217" y="33408"/>
                  </a:cubicBezTo>
                  <a:cubicBezTo>
                    <a:pt x="20182" y="33373"/>
                    <a:pt x="20158" y="33337"/>
                    <a:pt x="20122" y="33289"/>
                  </a:cubicBezTo>
                  <a:cubicBezTo>
                    <a:pt x="20063" y="33230"/>
                    <a:pt x="20015" y="33158"/>
                    <a:pt x="19956" y="33087"/>
                  </a:cubicBezTo>
                  <a:cubicBezTo>
                    <a:pt x="19956" y="32873"/>
                    <a:pt x="20087" y="32754"/>
                    <a:pt x="20253" y="32670"/>
                  </a:cubicBezTo>
                  <a:close/>
                  <a:moveTo>
                    <a:pt x="16967" y="24300"/>
                  </a:moveTo>
                  <a:cubicBezTo>
                    <a:pt x="17015" y="24336"/>
                    <a:pt x="17062" y="24372"/>
                    <a:pt x="17098" y="24407"/>
                  </a:cubicBezTo>
                  <a:cubicBezTo>
                    <a:pt x="17265" y="24538"/>
                    <a:pt x="17431" y="24669"/>
                    <a:pt x="17598" y="24800"/>
                  </a:cubicBezTo>
                  <a:cubicBezTo>
                    <a:pt x="17884" y="25026"/>
                    <a:pt x="18182" y="25241"/>
                    <a:pt x="18479" y="25443"/>
                  </a:cubicBezTo>
                  <a:cubicBezTo>
                    <a:pt x="18515" y="25491"/>
                    <a:pt x="18551" y="25527"/>
                    <a:pt x="18586" y="25574"/>
                  </a:cubicBezTo>
                  <a:cubicBezTo>
                    <a:pt x="18753" y="25812"/>
                    <a:pt x="18920" y="26038"/>
                    <a:pt x="19086" y="26265"/>
                  </a:cubicBezTo>
                  <a:cubicBezTo>
                    <a:pt x="19217" y="26431"/>
                    <a:pt x="19336" y="26658"/>
                    <a:pt x="19491" y="26812"/>
                  </a:cubicBezTo>
                  <a:cubicBezTo>
                    <a:pt x="19444" y="27193"/>
                    <a:pt x="19408" y="27562"/>
                    <a:pt x="19384" y="27943"/>
                  </a:cubicBezTo>
                  <a:cubicBezTo>
                    <a:pt x="19360" y="28241"/>
                    <a:pt x="19336" y="28539"/>
                    <a:pt x="19325" y="28825"/>
                  </a:cubicBezTo>
                  <a:cubicBezTo>
                    <a:pt x="19313" y="29063"/>
                    <a:pt x="19301" y="29301"/>
                    <a:pt x="19396" y="29515"/>
                  </a:cubicBezTo>
                  <a:cubicBezTo>
                    <a:pt x="19491" y="29729"/>
                    <a:pt x="19658" y="29896"/>
                    <a:pt x="19813" y="30063"/>
                  </a:cubicBezTo>
                  <a:cubicBezTo>
                    <a:pt x="19872" y="30134"/>
                    <a:pt x="19944" y="30206"/>
                    <a:pt x="20003" y="30277"/>
                  </a:cubicBezTo>
                  <a:cubicBezTo>
                    <a:pt x="19908" y="30658"/>
                    <a:pt x="19825" y="31063"/>
                    <a:pt x="19765" y="31456"/>
                  </a:cubicBezTo>
                  <a:cubicBezTo>
                    <a:pt x="19706" y="31527"/>
                    <a:pt x="19658" y="31599"/>
                    <a:pt x="19622" y="31682"/>
                  </a:cubicBezTo>
                  <a:cubicBezTo>
                    <a:pt x="19301" y="31706"/>
                    <a:pt x="18979" y="31813"/>
                    <a:pt x="18670" y="31861"/>
                  </a:cubicBezTo>
                  <a:cubicBezTo>
                    <a:pt x="18312" y="31920"/>
                    <a:pt x="17955" y="31956"/>
                    <a:pt x="17598" y="31992"/>
                  </a:cubicBezTo>
                  <a:cubicBezTo>
                    <a:pt x="15467" y="32170"/>
                    <a:pt x="13109" y="32051"/>
                    <a:pt x="11324" y="33420"/>
                  </a:cubicBezTo>
                  <a:cubicBezTo>
                    <a:pt x="10847" y="32515"/>
                    <a:pt x="10347" y="31634"/>
                    <a:pt x="9883" y="30730"/>
                  </a:cubicBezTo>
                  <a:cubicBezTo>
                    <a:pt x="9561" y="30122"/>
                    <a:pt x="9264" y="29503"/>
                    <a:pt x="8990" y="28872"/>
                  </a:cubicBezTo>
                  <a:lnTo>
                    <a:pt x="8990" y="28872"/>
                  </a:lnTo>
                  <a:cubicBezTo>
                    <a:pt x="9026" y="28896"/>
                    <a:pt x="9073" y="28920"/>
                    <a:pt x="9109" y="28944"/>
                  </a:cubicBezTo>
                  <a:cubicBezTo>
                    <a:pt x="9502" y="29182"/>
                    <a:pt x="9930" y="29384"/>
                    <a:pt x="10359" y="29551"/>
                  </a:cubicBezTo>
                  <a:cubicBezTo>
                    <a:pt x="10833" y="29730"/>
                    <a:pt x="11319" y="29871"/>
                    <a:pt x="11805" y="29871"/>
                  </a:cubicBezTo>
                  <a:cubicBezTo>
                    <a:pt x="12126" y="29871"/>
                    <a:pt x="12447" y="29809"/>
                    <a:pt x="12764" y="29658"/>
                  </a:cubicBezTo>
                  <a:cubicBezTo>
                    <a:pt x="13455" y="29336"/>
                    <a:pt x="14074" y="28777"/>
                    <a:pt x="14610" y="28229"/>
                  </a:cubicBezTo>
                  <a:cubicBezTo>
                    <a:pt x="15693" y="27134"/>
                    <a:pt x="16515" y="25765"/>
                    <a:pt x="16967" y="24300"/>
                  </a:cubicBezTo>
                  <a:close/>
                  <a:moveTo>
                    <a:pt x="20134" y="30396"/>
                  </a:moveTo>
                  <a:cubicBezTo>
                    <a:pt x="20194" y="30456"/>
                    <a:pt x="20253" y="30527"/>
                    <a:pt x="20325" y="30587"/>
                  </a:cubicBezTo>
                  <a:cubicBezTo>
                    <a:pt x="20670" y="30896"/>
                    <a:pt x="21039" y="31194"/>
                    <a:pt x="21432" y="31456"/>
                  </a:cubicBezTo>
                  <a:cubicBezTo>
                    <a:pt x="22146" y="31932"/>
                    <a:pt x="22920" y="32313"/>
                    <a:pt x="23730" y="32587"/>
                  </a:cubicBezTo>
                  <a:cubicBezTo>
                    <a:pt x="24433" y="32815"/>
                    <a:pt x="25203" y="33018"/>
                    <a:pt x="25956" y="33018"/>
                  </a:cubicBezTo>
                  <a:cubicBezTo>
                    <a:pt x="26108" y="33018"/>
                    <a:pt x="26259" y="33010"/>
                    <a:pt x="26409" y="32992"/>
                  </a:cubicBezTo>
                  <a:cubicBezTo>
                    <a:pt x="26516" y="32980"/>
                    <a:pt x="26635" y="32956"/>
                    <a:pt x="26754" y="32932"/>
                  </a:cubicBezTo>
                  <a:lnTo>
                    <a:pt x="26754" y="32932"/>
                  </a:lnTo>
                  <a:cubicBezTo>
                    <a:pt x="26730" y="33194"/>
                    <a:pt x="26706" y="33444"/>
                    <a:pt x="26683" y="33706"/>
                  </a:cubicBezTo>
                  <a:cubicBezTo>
                    <a:pt x="26659" y="33873"/>
                    <a:pt x="26635" y="34051"/>
                    <a:pt x="26564" y="34218"/>
                  </a:cubicBezTo>
                  <a:lnTo>
                    <a:pt x="26540" y="34218"/>
                  </a:lnTo>
                  <a:cubicBezTo>
                    <a:pt x="26516" y="34230"/>
                    <a:pt x="26528" y="34254"/>
                    <a:pt x="26540" y="34254"/>
                  </a:cubicBezTo>
                  <a:cubicBezTo>
                    <a:pt x="26528" y="34278"/>
                    <a:pt x="26528" y="34289"/>
                    <a:pt x="26516" y="34313"/>
                  </a:cubicBezTo>
                  <a:cubicBezTo>
                    <a:pt x="26480" y="34373"/>
                    <a:pt x="26433" y="34420"/>
                    <a:pt x="26385" y="34456"/>
                  </a:cubicBezTo>
                  <a:cubicBezTo>
                    <a:pt x="26492" y="34182"/>
                    <a:pt x="26504" y="33849"/>
                    <a:pt x="26528" y="33551"/>
                  </a:cubicBezTo>
                  <a:cubicBezTo>
                    <a:pt x="26528" y="33545"/>
                    <a:pt x="26522" y="33542"/>
                    <a:pt x="26516" y="33542"/>
                  </a:cubicBezTo>
                  <a:cubicBezTo>
                    <a:pt x="26510" y="33542"/>
                    <a:pt x="26504" y="33545"/>
                    <a:pt x="26504" y="33551"/>
                  </a:cubicBezTo>
                  <a:cubicBezTo>
                    <a:pt x="26480" y="33885"/>
                    <a:pt x="26373" y="34182"/>
                    <a:pt x="26325" y="34504"/>
                  </a:cubicBezTo>
                  <a:cubicBezTo>
                    <a:pt x="26266" y="34551"/>
                    <a:pt x="26194" y="34575"/>
                    <a:pt x="26123" y="34611"/>
                  </a:cubicBezTo>
                  <a:cubicBezTo>
                    <a:pt x="26230" y="34313"/>
                    <a:pt x="26278" y="34028"/>
                    <a:pt x="26266" y="33718"/>
                  </a:cubicBezTo>
                  <a:cubicBezTo>
                    <a:pt x="26266" y="33706"/>
                    <a:pt x="26260" y="33700"/>
                    <a:pt x="26254" y="33700"/>
                  </a:cubicBezTo>
                  <a:cubicBezTo>
                    <a:pt x="26248" y="33700"/>
                    <a:pt x="26242" y="33706"/>
                    <a:pt x="26242" y="33718"/>
                  </a:cubicBezTo>
                  <a:cubicBezTo>
                    <a:pt x="26230" y="34016"/>
                    <a:pt x="26171" y="34313"/>
                    <a:pt x="26063" y="34587"/>
                  </a:cubicBezTo>
                  <a:cubicBezTo>
                    <a:pt x="26063" y="34611"/>
                    <a:pt x="26075" y="34623"/>
                    <a:pt x="26087" y="34623"/>
                  </a:cubicBezTo>
                  <a:cubicBezTo>
                    <a:pt x="26040" y="34647"/>
                    <a:pt x="25980" y="34659"/>
                    <a:pt x="25932" y="34670"/>
                  </a:cubicBezTo>
                  <a:cubicBezTo>
                    <a:pt x="25602" y="34762"/>
                    <a:pt x="25262" y="34804"/>
                    <a:pt x="24919" y="34804"/>
                  </a:cubicBezTo>
                  <a:cubicBezTo>
                    <a:pt x="23789" y="34804"/>
                    <a:pt x="22631" y="34351"/>
                    <a:pt x="21718" y="33730"/>
                  </a:cubicBezTo>
                  <a:cubicBezTo>
                    <a:pt x="21730" y="33730"/>
                    <a:pt x="21741" y="33718"/>
                    <a:pt x="21753" y="33706"/>
                  </a:cubicBezTo>
                  <a:cubicBezTo>
                    <a:pt x="21765" y="33694"/>
                    <a:pt x="21765" y="33670"/>
                    <a:pt x="21753" y="33658"/>
                  </a:cubicBezTo>
                  <a:cubicBezTo>
                    <a:pt x="21747" y="33647"/>
                    <a:pt x="21736" y="33641"/>
                    <a:pt x="21724" y="33641"/>
                  </a:cubicBezTo>
                  <a:cubicBezTo>
                    <a:pt x="21712" y="33641"/>
                    <a:pt x="21700" y="33647"/>
                    <a:pt x="21694" y="33658"/>
                  </a:cubicBezTo>
                  <a:cubicBezTo>
                    <a:pt x="21682" y="33670"/>
                    <a:pt x="21670" y="33682"/>
                    <a:pt x="21658" y="33694"/>
                  </a:cubicBezTo>
                  <a:cubicBezTo>
                    <a:pt x="21206" y="33373"/>
                    <a:pt x="20777" y="32992"/>
                    <a:pt x="20408" y="32575"/>
                  </a:cubicBezTo>
                  <a:cubicBezTo>
                    <a:pt x="20419" y="32532"/>
                    <a:pt x="20391" y="32490"/>
                    <a:pt x="20351" y="32490"/>
                  </a:cubicBezTo>
                  <a:cubicBezTo>
                    <a:pt x="20346" y="32490"/>
                    <a:pt x="20342" y="32490"/>
                    <a:pt x="20337" y="32492"/>
                  </a:cubicBezTo>
                  <a:cubicBezTo>
                    <a:pt x="20277" y="32408"/>
                    <a:pt x="20217" y="32337"/>
                    <a:pt x="20146" y="32254"/>
                  </a:cubicBezTo>
                  <a:cubicBezTo>
                    <a:pt x="20039" y="32111"/>
                    <a:pt x="19920" y="31968"/>
                    <a:pt x="19896" y="31777"/>
                  </a:cubicBezTo>
                  <a:cubicBezTo>
                    <a:pt x="19872" y="31563"/>
                    <a:pt x="19932" y="31337"/>
                    <a:pt x="19979" y="31134"/>
                  </a:cubicBezTo>
                  <a:cubicBezTo>
                    <a:pt x="20027" y="30884"/>
                    <a:pt x="20075" y="30646"/>
                    <a:pt x="20134" y="30396"/>
                  </a:cubicBezTo>
                  <a:close/>
                  <a:moveTo>
                    <a:pt x="20598" y="33063"/>
                  </a:moveTo>
                  <a:cubicBezTo>
                    <a:pt x="21087" y="33563"/>
                    <a:pt x="21658" y="33992"/>
                    <a:pt x="22277" y="34313"/>
                  </a:cubicBezTo>
                  <a:cubicBezTo>
                    <a:pt x="22325" y="34373"/>
                    <a:pt x="22373" y="34444"/>
                    <a:pt x="22361" y="34563"/>
                  </a:cubicBezTo>
                  <a:cubicBezTo>
                    <a:pt x="22361" y="34706"/>
                    <a:pt x="22253" y="34837"/>
                    <a:pt x="22111" y="34837"/>
                  </a:cubicBezTo>
                  <a:cubicBezTo>
                    <a:pt x="21992" y="34825"/>
                    <a:pt x="21896" y="34718"/>
                    <a:pt x="21801" y="34659"/>
                  </a:cubicBezTo>
                  <a:cubicBezTo>
                    <a:pt x="21777" y="34659"/>
                    <a:pt x="21753" y="34670"/>
                    <a:pt x="21753" y="34694"/>
                  </a:cubicBezTo>
                  <a:cubicBezTo>
                    <a:pt x="21658" y="34635"/>
                    <a:pt x="21563" y="34575"/>
                    <a:pt x="21480" y="34516"/>
                  </a:cubicBezTo>
                  <a:cubicBezTo>
                    <a:pt x="21051" y="34230"/>
                    <a:pt x="20670" y="33897"/>
                    <a:pt x="20325" y="33527"/>
                  </a:cubicBezTo>
                  <a:cubicBezTo>
                    <a:pt x="20372" y="33349"/>
                    <a:pt x="20468" y="33194"/>
                    <a:pt x="20598" y="33063"/>
                  </a:cubicBezTo>
                  <a:close/>
                  <a:moveTo>
                    <a:pt x="22492" y="34420"/>
                  </a:moveTo>
                  <a:lnTo>
                    <a:pt x="22492" y="34420"/>
                  </a:lnTo>
                  <a:cubicBezTo>
                    <a:pt x="22980" y="34647"/>
                    <a:pt x="23492" y="34825"/>
                    <a:pt x="24027" y="34921"/>
                  </a:cubicBezTo>
                  <a:cubicBezTo>
                    <a:pt x="24218" y="34956"/>
                    <a:pt x="24420" y="34980"/>
                    <a:pt x="24623" y="34992"/>
                  </a:cubicBezTo>
                  <a:cubicBezTo>
                    <a:pt x="24611" y="35123"/>
                    <a:pt x="24575" y="35254"/>
                    <a:pt x="24516" y="35373"/>
                  </a:cubicBezTo>
                  <a:cubicBezTo>
                    <a:pt x="24480" y="35444"/>
                    <a:pt x="24420" y="35504"/>
                    <a:pt x="24373" y="35575"/>
                  </a:cubicBezTo>
                  <a:cubicBezTo>
                    <a:pt x="23635" y="35516"/>
                    <a:pt x="22896" y="35290"/>
                    <a:pt x="22230" y="34956"/>
                  </a:cubicBezTo>
                  <a:lnTo>
                    <a:pt x="22230" y="34944"/>
                  </a:lnTo>
                  <a:cubicBezTo>
                    <a:pt x="22349" y="34921"/>
                    <a:pt x="22444" y="34825"/>
                    <a:pt x="22492" y="34718"/>
                  </a:cubicBezTo>
                  <a:cubicBezTo>
                    <a:pt x="22527" y="34623"/>
                    <a:pt x="22515" y="34516"/>
                    <a:pt x="22492" y="34420"/>
                  </a:cubicBezTo>
                  <a:close/>
                  <a:moveTo>
                    <a:pt x="26659" y="34278"/>
                  </a:moveTo>
                  <a:cubicBezTo>
                    <a:pt x="26659" y="34278"/>
                    <a:pt x="26671" y="34278"/>
                    <a:pt x="26671" y="34289"/>
                  </a:cubicBezTo>
                  <a:cubicBezTo>
                    <a:pt x="26730" y="34540"/>
                    <a:pt x="26694" y="34790"/>
                    <a:pt x="26564" y="34992"/>
                  </a:cubicBezTo>
                  <a:cubicBezTo>
                    <a:pt x="26564" y="35004"/>
                    <a:pt x="26552" y="35004"/>
                    <a:pt x="26552" y="35016"/>
                  </a:cubicBezTo>
                  <a:cubicBezTo>
                    <a:pt x="26480" y="35135"/>
                    <a:pt x="26373" y="35230"/>
                    <a:pt x="26242" y="35302"/>
                  </a:cubicBezTo>
                  <a:cubicBezTo>
                    <a:pt x="25921" y="35504"/>
                    <a:pt x="25504" y="35552"/>
                    <a:pt x="25123" y="35575"/>
                  </a:cubicBezTo>
                  <a:cubicBezTo>
                    <a:pt x="25218" y="35432"/>
                    <a:pt x="25266" y="35147"/>
                    <a:pt x="25242" y="34968"/>
                  </a:cubicBezTo>
                  <a:lnTo>
                    <a:pt x="25325" y="34968"/>
                  </a:lnTo>
                  <a:cubicBezTo>
                    <a:pt x="25682" y="34921"/>
                    <a:pt x="26123" y="34837"/>
                    <a:pt x="26409" y="34599"/>
                  </a:cubicBezTo>
                  <a:cubicBezTo>
                    <a:pt x="26528" y="34516"/>
                    <a:pt x="26599" y="34397"/>
                    <a:pt x="26659" y="34278"/>
                  </a:cubicBezTo>
                  <a:close/>
                  <a:moveTo>
                    <a:pt x="25135" y="34980"/>
                  </a:moveTo>
                  <a:cubicBezTo>
                    <a:pt x="25135" y="35063"/>
                    <a:pt x="25147" y="35135"/>
                    <a:pt x="25123" y="35218"/>
                  </a:cubicBezTo>
                  <a:cubicBezTo>
                    <a:pt x="25111" y="35266"/>
                    <a:pt x="25016" y="35563"/>
                    <a:pt x="24956" y="35563"/>
                  </a:cubicBezTo>
                  <a:cubicBezTo>
                    <a:pt x="24950" y="35560"/>
                    <a:pt x="24944" y="35559"/>
                    <a:pt x="24939" y="35559"/>
                  </a:cubicBezTo>
                  <a:cubicBezTo>
                    <a:pt x="24926" y="35559"/>
                    <a:pt x="24917" y="35570"/>
                    <a:pt x="24909" y="35587"/>
                  </a:cubicBezTo>
                  <a:lnTo>
                    <a:pt x="24551" y="35587"/>
                  </a:lnTo>
                  <a:cubicBezTo>
                    <a:pt x="24659" y="35421"/>
                    <a:pt x="24718" y="35171"/>
                    <a:pt x="24718" y="34992"/>
                  </a:cubicBezTo>
                  <a:cubicBezTo>
                    <a:pt x="24861" y="34992"/>
                    <a:pt x="24992" y="34992"/>
                    <a:pt x="25135" y="34980"/>
                  </a:cubicBezTo>
                  <a:close/>
                  <a:moveTo>
                    <a:pt x="518" y="18889"/>
                  </a:moveTo>
                  <a:cubicBezTo>
                    <a:pt x="579" y="18889"/>
                    <a:pt x="647" y="18913"/>
                    <a:pt x="715" y="18966"/>
                  </a:cubicBezTo>
                  <a:cubicBezTo>
                    <a:pt x="929" y="19121"/>
                    <a:pt x="1096" y="19335"/>
                    <a:pt x="1287" y="19514"/>
                  </a:cubicBezTo>
                  <a:cubicBezTo>
                    <a:pt x="1477" y="19704"/>
                    <a:pt x="1679" y="19895"/>
                    <a:pt x="1870" y="20097"/>
                  </a:cubicBezTo>
                  <a:cubicBezTo>
                    <a:pt x="2251" y="20466"/>
                    <a:pt x="2620" y="20859"/>
                    <a:pt x="3025" y="21205"/>
                  </a:cubicBezTo>
                  <a:cubicBezTo>
                    <a:pt x="3310" y="21456"/>
                    <a:pt x="3625" y="21698"/>
                    <a:pt x="4026" y="21698"/>
                  </a:cubicBezTo>
                  <a:cubicBezTo>
                    <a:pt x="4060" y="21698"/>
                    <a:pt x="4096" y="21697"/>
                    <a:pt x="4132" y="21693"/>
                  </a:cubicBezTo>
                  <a:cubicBezTo>
                    <a:pt x="4299" y="21681"/>
                    <a:pt x="4466" y="21609"/>
                    <a:pt x="4585" y="21490"/>
                  </a:cubicBezTo>
                  <a:lnTo>
                    <a:pt x="4585" y="21502"/>
                  </a:lnTo>
                  <a:lnTo>
                    <a:pt x="4585" y="21514"/>
                  </a:lnTo>
                  <a:cubicBezTo>
                    <a:pt x="4596" y="21526"/>
                    <a:pt x="4596" y="21538"/>
                    <a:pt x="4608" y="21538"/>
                  </a:cubicBezTo>
                  <a:lnTo>
                    <a:pt x="4632" y="21538"/>
                  </a:lnTo>
                  <a:cubicBezTo>
                    <a:pt x="4620" y="21586"/>
                    <a:pt x="4608" y="21681"/>
                    <a:pt x="4608" y="21693"/>
                  </a:cubicBezTo>
                  <a:cubicBezTo>
                    <a:pt x="4608" y="21740"/>
                    <a:pt x="4608" y="21788"/>
                    <a:pt x="4608" y="21847"/>
                  </a:cubicBezTo>
                  <a:cubicBezTo>
                    <a:pt x="4608" y="21967"/>
                    <a:pt x="4608" y="22086"/>
                    <a:pt x="4608" y="22205"/>
                  </a:cubicBezTo>
                  <a:cubicBezTo>
                    <a:pt x="4620" y="22431"/>
                    <a:pt x="4632" y="22657"/>
                    <a:pt x="4668" y="22883"/>
                  </a:cubicBezTo>
                  <a:cubicBezTo>
                    <a:pt x="4674" y="22895"/>
                    <a:pt x="4686" y="22901"/>
                    <a:pt x="4696" y="22901"/>
                  </a:cubicBezTo>
                  <a:cubicBezTo>
                    <a:pt x="4707" y="22901"/>
                    <a:pt x="4716" y="22895"/>
                    <a:pt x="4716" y="22883"/>
                  </a:cubicBezTo>
                  <a:cubicBezTo>
                    <a:pt x="4692" y="22609"/>
                    <a:pt x="4680" y="22348"/>
                    <a:pt x="4668" y="22086"/>
                  </a:cubicBezTo>
                  <a:cubicBezTo>
                    <a:pt x="4668" y="21955"/>
                    <a:pt x="4668" y="21824"/>
                    <a:pt x="4680" y="21693"/>
                  </a:cubicBezTo>
                  <a:cubicBezTo>
                    <a:pt x="4680" y="21621"/>
                    <a:pt x="4704" y="21526"/>
                    <a:pt x="4656" y="21466"/>
                  </a:cubicBezTo>
                  <a:cubicBezTo>
                    <a:pt x="4644" y="21455"/>
                    <a:pt x="4632" y="21455"/>
                    <a:pt x="4620" y="21455"/>
                  </a:cubicBezTo>
                  <a:cubicBezTo>
                    <a:pt x="4620" y="21455"/>
                    <a:pt x="4620" y="21455"/>
                    <a:pt x="4620" y="21443"/>
                  </a:cubicBezTo>
                  <a:cubicBezTo>
                    <a:pt x="4727" y="21324"/>
                    <a:pt x="4775" y="21181"/>
                    <a:pt x="4858" y="21050"/>
                  </a:cubicBezTo>
                  <a:lnTo>
                    <a:pt x="4858" y="21050"/>
                  </a:lnTo>
                  <a:cubicBezTo>
                    <a:pt x="4847" y="21336"/>
                    <a:pt x="4835" y="21621"/>
                    <a:pt x="4835" y="21907"/>
                  </a:cubicBezTo>
                  <a:cubicBezTo>
                    <a:pt x="4823" y="22240"/>
                    <a:pt x="4811" y="22574"/>
                    <a:pt x="4811" y="22907"/>
                  </a:cubicBezTo>
                  <a:cubicBezTo>
                    <a:pt x="4811" y="23050"/>
                    <a:pt x="4835" y="23121"/>
                    <a:pt x="4989" y="23169"/>
                  </a:cubicBezTo>
                  <a:cubicBezTo>
                    <a:pt x="5132" y="23193"/>
                    <a:pt x="5275" y="23193"/>
                    <a:pt x="5418" y="23193"/>
                  </a:cubicBezTo>
                  <a:lnTo>
                    <a:pt x="5418" y="24634"/>
                  </a:lnTo>
                  <a:cubicBezTo>
                    <a:pt x="5287" y="24645"/>
                    <a:pt x="5156" y="24657"/>
                    <a:pt x="5025" y="24669"/>
                  </a:cubicBezTo>
                  <a:cubicBezTo>
                    <a:pt x="5013" y="24669"/>
                    <a:pt x="5001" y="24669"/>
                    <a:pt x="4989" y="24681"/>
                  </a:cubicBezTo>
                  <a:lnTo>
                    <a:pt x="4954" y="24681"/>
                  </a:lnTo>
                  <a:cubicBezTo>
                    <a:pt x="4942" y="24681"/>
                    <a:pt x="4918" y="24693"/>
                    <a:pt x="4918" y="24705"/>
                  </a:cubicBezTo>
                  <a:cubicBezTo>
                    <a:pt x="4847" y="24991"/>
                    <a:pt x="4823" y="25300"/>
                    <a:pt x="4787" y="25586"/>
                  </a:cubicBezTo>
                  <a:cubicBezTo>
                    <a:pt x="4775" y="25681"/>
                    <a:pt x="4716" y="25824"/>
                    <a:pt x="4775" y="25908"/>
                  </a:cubicBezTo>
                  <a:cubicBezTo>
                    <a:pt x="4823" y="25979"/>
                    <a:pt x="4942" y="25979"/>
                    <a:pt x="5013" y="25991"/>
                  </a:cubicBezTo>
                  <a:cubicBezTo>
                    <a:pt x="5156" y="26003"/>
                    <a:pt x="5287" y="26027"/>
                    <a:pt x="5418" y="26038"/>
                  </a:cubicBezTo>
                  <a:cubicBezTo>
                    <a:pt x="5418" y="26991"/>
                    <a:pt x="5430" y="27943"/>
                    <a:pt x="5430" y="28884"/>
                  </a:cubicBezTo>
                  <a:cubicBezTo>
                    <a:pt x="5239" y="28872"/>
                    <a:pt x="5037" y="28872"/>
                    <a:pt x="4847" y="28872"/>
                  </a:cubicBezTo>
                  <a:cubicBezTo>
                    <a:pt x="4751" y="28872"/>
                    <a:pt x="4716" y="28908"/>
                    <a:pt x="4704" y="28967"/>
                  </a:cubicBezTo>
                  <a:cubicBezTo>
                    <a:pt x="4704" y="28955"/>
                    <a:pt x="4704" y="28932"/>
                    <a:pt x="4704" y="28920"/>
                  </a:cubicBezTo>
                  <a:cubicBezTo>
                    <a:pt x="4711" y="28892"/>
                    <a:pt x="4685" y="28873"/>
                    <a:pt x="4661" y="28873"/>
                  </a:cubicBezTo>
                  <a:cubicBezTo>
                    <a:pt x="4643" y="28873"/>
                    <a:pt x="4625" y="28883"/>
                    <a:pt x="4620" y="28908"/>
                  </a:cubicBezTo>
                  <a:cubicBezTo>
                    <a:pt x="4585" y="29027"/>
                    <a:pt x="4573" y="29146"/>
                    <a:pt x="4549" y="29265"/>
                  </a:cubicBezTo>
                  <a:cubicBezTo>
                    <a:pt x="4537" y="29372"/>
                    <a:pt x="4501" y="29479"/>
                    <a:pt x="4501" y="29598"/>
                  </a:cubicBezTo>
                  <a:cubicBezTo>
                    <a:pt x="4501" y="29610"/>
                    <a:pt x="4510" y="29616"/>
                    <a:pt x="4521" y="29616"/>
                  </a:cubicBezTo>
                  <a:cubicBezTo>
                    <a:pt x="4531" y="29616"/>
                    <a:pt x="4543" y="29610"/>
                    <a:pt x="4549" y="29598"/>
                  </a:cubicBezTo>
                  <a:cubicBezTo>
                    <a:pt x="4596" y="29491"/>
                    <a:pt x="4620" y="29372"/>
                    <a:pt x="4644" y="29253"/>
                  </a:cubicBezTo>
                  <a:lnTo>
                    <a:pt x="4668" y="29146"/>
                  </a:lnTo>
                  <a:lnTo>
                    <a:pt x="4668" y="29146"/>
                  </a:lnTo>
                  <a:cubicBezTo>
                    <a:pt x="4632" y="29313"/>
                    <a:pt x="4608" y="29479"/>
                    <a:pt x="4585" y="29634"/>
                  </a:cubicBezTo>
                  <a:cubicBezTo>
                    <a:pt x="4573" y="29670"/>
                    <a:pt x="4596" y="29706"/>
                    <a:pt x="4632" y="29717"/>
                  </a:cubicBezTo>
                  <a:cubicBezTo>
                    <a:pt x="4858" y="29729"/>
                    <a:pt x="5085" y="29753"/>
                    <a:pt x="5311" y="29765"/>
                  </a:cubicBezTo>
                  <a:cubicBezTo>
                    <a:pt x="5358" y="29777"/>
                    <a:pt x="5394" y="29777"/>
                    <a:pt x="5442" y="29789"/>
                  </a:cubicBezTo>
                  <a:cubicBezTo>
                    <a:pt x="5442" y="29944"/>
                    <a:pt x="5442" y="30098"/>
                    <a:pt x="5442" y="30253"/>
                  </a:cubicBezTo>
                  <a:cubicBezTo>
                    <a:pt x="5454" y="30098"/>
                    <a:pt x="5454" y="29944"/>
                    <a:pt x="5454" y="29789"/>
                  </a:cubicBezTo>
                  <a:cubicBezTo>
                    <a:pt x="5620" y="29801"/>
                    <a:pt x="5787" y="29825"/>
                    <a:pt x="5954" y="29837"/>
                  </a:cubicBezTo>
                  <a:cubicBezTo>
                    <a:pt x="5954" y="30027"/>
                    <a:pt x="5954" y="30218"/>
                    <a:pt x="5966" y="30408"/>
                  </a:cubicBezTo>
                  <a:lnTo>
                    <a:pt x="5978" y="29837"/>
                  </a:lnTo>
                  <a:cubicBezTo>
                    <a:pt x="6144" y="29860"/>
                    <a:pt x="6299" y="29872"/>
                    <a:pt x="6466" y="29884"/>
                  </a:cubicBezTo>
                  <a:cubicBezTo>
                    <a:pt x="6466" y="30110"/>
                    <a:pt x="6478" y="30337"/>
                    <a:pt x="6478" y="30563"/>
                  </a:cubicBezTo>
                  <a:cubicBezTo>
                    <a:pt x="6478" y="30337"/>
                    <a:pt x="6490" y="30110"/>
                    <a:pt x="6490" y="29884"/>
                  </a:cubicBezTo>
                  <a:cubicBezTo>
                    <a:pt x="6680" y="29896"/>
                    <a:pt x="6871" y="29896"/>
                    <a:pt x="7061" y="29908"/>
                  </a:cubicBezTo>
                  <a:cubicBezTo>
                    <a:pt x="7109" y="29908"/>
                    <a:pt x="7133" y="29872"/>
                    <a:pt x="7144" y="29837"/>
                  </a:cubicBezTo>
                  <a:cubicBezTo>
                    <a:pt x="7156" y="29658"/>
                    <a:pt x="7156" y="29467"/>
                    <a:pt x="7144" y="29289"/>
                  </a:cubicBezTo>
                  <a:cubicBezTo>
                    <a:pt x="7144" y="29182"/>
                    <a:pt x="7156" y="29027"/>
                    <a:pt x="7049" y="28979"/>
                  </a:cubicBezTo>
                  <a:cubicBezTo>
                    <a:pt x="6990" y="28955"/>
                    <a:pt x="6930" y="28955"/>
                    <a:pt x="6871" y="28955"/>
                  </a:cubicBezTo>
                  <a:cubicBezTo>
                    <a:pt x="6775" y="28955"/>
                    <a:pt x="6668" y="28944"/>
                    <a:pt x="6561" y="28944"/>
                  </a:cubicBezTo>
                  <a:lnTo>
                    <a:pt x="6513" y="28944"/>
                  </a:lnTo>
                  <a:cubicBezTo>
                    <a:pt x="6537" y="28003"/>
                    <a:pt x="6561" y="27062"/>
                    <a:pt x="6573" y="26122"/>
                  </a:cubicBezTo>
                  <a:cubicBezTo>
                    <a:pt x="6668" y="26146"/>
                    <a:pt x="6763" y="26158"/>
                    <a:pt x="6859" y="26169"/>
                  </a:cubicBezTo>
                  <a:cubicBezTo>
                    <a:pt x="6894" y="26169"/>
                    <a:pt x="6918" y="26134"/>
                    <a:pt x="6930" y="26110"/>
                  </a:cubicBezTo>
                  <a:cubicBezTo>
                    <a:pt x="6990" y="25598"/>
                    <a:pt x="7061" y="25098"/>
                    <a:pt x="7109" y="24598"/>
                  </a:cubicBezTo>
                  <a:cubicBezTo>
                    <a:pt x="7119" y="24558"/>
                    <a:pt x="7088" y="24535"/>
                    <a:pt x="7056" y="24535"/>
                  </a:cubicBezTo>
                  <a:cubicBezTo>
                    <a:pt x="7050" y="24535"/>
                    <a:pt x="7043" y="24536"/>
                    <a:pt x="7037" y="24538"/>
                  </a:cubicBezTo>
                  <a:cubicBezTo>
                    <a:pt x="7037" y="24538"/>
                    <a:pt x="7025" y="24526"/>
                    <a:pt x="7013" y="24526"/>
                  </a:cubicBezTo>
                  <a:lnTo>
                    <a:pt x="6990" y="24526"/>
                  </a:lnTo>
                  <a:cubicBezTo>
                    <a:pt x="6990" y="24526"/>
                    <a:pt x="6978" y="24514"/>
                    <a:pt x="6966" y="24514"/>
                  </a:cubicBezTo>
                  <a:cubicBezTo>
                    <a:pt x="6847" y="24526"/>
                    <a:pt x="6728" y="24526"/>
                    <a:pt x="6609" y="24538"/>
                  </a:cubicBezTo>
                  <a:cubicBezTo>
                    <a:pt x="6609" y="24110"/>
                    <a:pt x="6621" y="23693"/>
                    <a:pt x="6621" y="23264"/>
                  </a:cubicBezTo>
                  <a:cubicBezTo>
                    <a:pt x="6716" y="23264"/>
                    <a:pt x="6799" y="23276"/>
                    <a:pt x="6882" y="23276"/>
                  </a:cubicBezTo>
                  <a:cubicBezTo>
                    <a:pt x="6930" y="23276"/>
                    <a:pt x="6978" y="23229"/>
                    <a:pt x="6978" y="23181"/>
                  </a:cubicBezTo>
                  <a:cubicBezTo>
                    <a:pt x="6978" y="23062"/>
                    <a:pt x="6978" y="22943"/>
                    <a:pt x="6978" y="22824"/>
                  </a:cubicBezTo>
                  <a:cubicBezTo>
                    <a:pt x="6978" y="22538"/>
                    <a:pt x="6978" y="22264"/>
                    <a:pt x="6978" y="21978"/>
                  </a:cubicBezTo>
                  <a:cubicBezTo>
                    <a:pt x="7025" y="21978"/>
                    <a:pt x="7049" y="21955"/>
                    <a:pt x="7073" y="21919"/>
                  </a:cubicBezTo>
                  <a:cubicBezTo>
                    <a:pt x="7097" y="21895"/>
                    <a:pt x="7121" y="21871"/>
                    <a:pt x="7144" y="21836"/>
                  </a:cubicBezTo>
                  <a:lnTo>
                    <a:pt x="7144" y="21836"/>
                  </a:lnTo>
                  <a:cubicBezTo>
                    <a:pt x="7121" y="21895"/>
                    <a:pt x="7097" y="21943"/>
                    <a:pt x="7073" y="21990"/>
                  </a:cubicBezTo>
                  <a:cubicBezTo>
                    <a:pt x="7049" y="22050"/>
                    <a:pt x="7002" y="22086"/>
                    <a:pt x="6978" y="22145"/>
                  </a:cubicBezTo>
                  <a:cubicBezTo>
                    <a:pt x="6978" y="22163"/>
                    <a:pt x="6997" y="22174"/>
                    <a:pt x="7012" y="22174"/>
                  </a:cubicBezTo>
                  <a:cubicBezTo>
                    <a:pt x="7017" y="22174"/>
                    <a:pt x="7022" y="22172"/>
                    <a:pt x="7025" y="22169"/>
                  </a:cubicBezTo>
                  <a:cubicBezTo>
                    <a:pt x="7073" y="22133"/>
                    <a:pt x="7109" y="22062"/>
                    <a:pt x="7133" y="22002"/>
                  </a:cubicBezTo>
                  <a:cubicBezTo>
                    <a:pt x="7156" y="21955"/>
                    <a:pt x="7168" y="21907"/>
                    <a:pt x="7192" y="21859"/>
                  </a:cubicBezTo>
                  <a:cubicBezTo>
                    <a:pt x="7204" y="21871"/>
                    <a:pt x="7216" y="21883"/>
                    <a:pt x="7228" y="21895"/>
                  </a:cubicBezTo>
                  <a:cubicBezTo>
                    <a:pt x="7383" y="22038"/>
                    <a:pt x="7549" y="22157"/>
                    <a:pt x="7740" y="22240"/>
                  </a:cubicBezTo>
                  <a:cubicBezTo>
                    <a:pt x="7847" y="22276"/>
                    <a:pt x="7942" y="22312"/>
                    <a:pt x="8049" y="22336"/>
                  </a:cubicBezTo>
                  <a:cubicBezTo>
                    <a:pt x="8156" y="22359"/>
                    <a:pt x="8276" y="22359"/>
                    <a:pt x="8359" y="22419"/>
                  </a:cubicBezTo>
                  <a:cubicBezTo>
                    <a:pt x="8502" y="22502"/>
                    <a:pt x="8442" y="22705"/>
                    <a:pt x="8430" y="22836"/>
                  </a:cubicBezTo>
                  <a:cubicBezTo>
                    <a:pt x="8406" y="22967"/>
                    <a:pt x="8395" y="23086"/>
                    <a:pt x="8383" y="23205"/>
                  </a:cubicBezTo>
                  <a:cubicBezTo>
                    <a:pt x="8335" y="23479"/>
                    <a:pt x="8299" y="23752"/>
                    <a:pt x="8240" y="24014"/>
                  </a:cubicBezTo>
                  <a:cubicBezTo>
                    <a:pt x="8156" y="24503"/>
                    <a:pt x="8037" y="24991"/>
                    <a:pt x="7990" y="25491"/>
                  </a:cubicBezTo>
                  <a:cubicBezTo>
                    <a:pt x="7942" y="26003"/>
                    <a:pt x="8025" y="26491"/>
                    <a:pt x="8156" y="26979"/>
                  </a:cubicBezTo>
                  <a:cubicBezTo>
                    <a:pt x="8299" y="27491"/>
                    <a:pt x="8478" y="27979"/>
                    <a:pt x="8668" y="28467"/>
                  </a:cubicBezTo>
                  <a:cubicBezTo>
                    <a:pt x="9061" y="29479"/>
                    <a:pt x="9561" y="30456"/>
                    <a:pt x="10073" y="31420"/>
                  </a:cubicBezTo>
                  <a:cubicBezTo>
                    <a:pt x="10585" y="32373"/>
                    <a:pt x="11121" y="33325"/>
                    <a:pt x="11609" y="34289"/>
                  </a:cubicBezTo>
                  <a:cubicBezTo>
                    <a:pt x="11740" y="34540"/>
                    <a:pt x="11859" y="34790"/>
                    <a:pt x="11978" y="35040"/>
                  </a:cubicBezTo>
                  <a:cubicBezTo>
                    <a:pt x="12038" y="35171"/>
                    <a:pt x="12086" y="35290"/>
                    <a:pt x="12145" y="35409"/>
                  </a:cubicBezTo>
                  <a:cubicBezTo>
                    <a:pt x="12193" y="35516"/>
                    <a:pt x="12300" y="35706"/>
                    <a:pt x="12169" y="35778"/>
                  </a:cubicBezTo>
                  <a:cubicBezTo>
                    <a:pt x="12138" y="35796"/>
                    <a:pt x="12103" y="35803"/>
                    <a:pt x="12066" y="35803"/>
                  </a:cubicBezTo>
                  <a:cubicBezTo>
                    <a:pt x="11958" y="35803"/>
                    <a:pt x="11835" y="35742"/>
                    <a:pt x="11764" y="35706"/>
                  </a:cubicBezTo>
                  <a:cubicBezTo>
                    <a:pt x="11657" y="35647"/>
                    <a:pt x="11538" y="35587"/>
                    <a:pt x="11431" y="35540"/>
                  </a:cubicBezTo>
                  <a:cubicBezTo>
                    <a:pt x="11193" y="35409"/>
                    <a:pt x="10966" y="35290"/>
                    <a:pt x="10728" y="35171"/>
                  </a:cubicBezTo>
                  <a:cubicBezTo>
                    <a:pt x="9823" y="34670"/>
                    <a:pt x="8954" y="34111"/>
                    <a:pt x="8085" y="33563"/>
                  </a:cubicBezTo>
                  <a:cubicBezTo>
                    <a:pt x="7323" y="33075"/>
                    <a:pt x="6513" y="32611"/>
                    <a:pt x="5609" y="32444"/>
                  </a:cubicBezTo>
                  <a:cubicBezTo>
                    <a:pt x="5364" y="32402"/>
                    <a:pt x="5126" y="32384"/>
                    <a:pt x="4888" y="32384"/>
                  </a:cubicBezTo>
                  <a:cubicBezTo>
                    <a:pt x="4650" y="32384"/>
                    <a:pt x="4412" y="32402"/>
                    <a:pt x="4168" y="32432"/>
                  </a:cubicBezTo>
                  <a:cubicBezTo>
                    <a:pt x="3680" y="32492"/>
                    <a:pt x="3180" y="32551"/>
                    <a:pt x="2691" y="32611"/>
                  </a:cubicBezTo>
                  <a:cubicBezTo>
                    <a:pt x="2132" y="32670"/>
                    <a:pt x="1572" y="32742"/>
                    <a:pt x="1013" y="32801"/>
                  </a:cubicBezTo>
                  <a:cubicBezTo>
                    <a:pt x="918" y="32817"/>
                    <a:pt x="796" y="32840"/>
                    <a:pt x="677" y="32840"/>
                  </a:cubicBezTo>
                  <a:cubicBezTo>
                    <a:pt x="527" y="32840"/>
                    <a:pt x="383" y="32803"/>
                    <a:pt x="310" y="32670"/>
                  </a:cubicBezTo>
                  <a:cubicBezTo>
                    <a:pt x="191" y="32468"/>
                    <a:pt x="322" y="32206"/>
                    <a:pt x="429" y="32027"/>
                  </a:cubicBezTo>
                  <a:cubicBezTo>
                    <a:pt x="441" y="32003"/>
                    <a:pt x="429" y="31992"/>
                    <a:pt x="429" y="31980"/>
                  </a:cubicBezTo>
                  <a:cubicBezTo>
                    <a:pt x="656" y="31622"/>
                    <a:pt x="870" y="31265"/>
                    <a:pt x="1072" y="30884"/>
                  </a:cubicBezTo>
                  <a:cubicBezTo>
                    <a:pt x="1513" y="30027"/>
                    <a:pt x="1918" y="29098"/>
                    <a:pt x="2132" y="28158"/>
                  </a:cubicBezTo>
                  <a:cubicBezTo>
                    <a:pt x="2203" y="27884"/>
                    <a:pt x="2239" y="27622"/>
                    <a:pt x="2239" y="27348"/>
                  </a:cubicBezTo>
                  <a:cubicBezTo>
                    <a:pt x="2441" y="27217"/>
                    <a:pt x="2537" y="26967"/>
                    <a:pt x="2430" y="26717"/>
                  </a:cubicBezTo>
                  <a:cubicBezTo>
                    <a:pt x="2430" y="26717"/>
                    <a:pt x="2430" y="26705"/>
                    <a:pt x="2430" y="26693"/>
                  </a:cubicBezTo>
                  <a:cubicBezTo>
                    <a:pt x="2310" y="26479"/>
                    <a:pt x="2060" y="26408"/>
                    <a:pt x="1846" y="26324"/>
                  </a:cubicBezTo>
                  <a:lnTo>
                    <a:pt x="1822" y="26324"/>
                  </a:lnTo>
                  <a:cubicBezTo>
                    <a:pt x="1894" y="26289"/>
                    <a:pt x="1906" y="26181"/>
                    <a:pt x="1906" y="26122"/>
                  </a:cubicBezTo>
                  <a:cubicBezTo>
                    <a:pt x="1906" y="26027"/>
                    <a:pt x="1870" y="25943"/>
                    <a:pt x="1799" y="25884"/>
                  </a:cubicBezTo>
                  <a:cubicBezTo>
                    <a:pt x="1787" y="25884"/>
                    <a:pt x="1763" y="25896"/>
                    <a:pt x="1775" y="25908"/>
                  </a:cubicBezTo>
                  <a:cubicBezTo>
                    <a:pt x="1834" y="25967"/>
                    <a:pt x="1858" y="26050"/>
                    <a:pt x="1858" y="26134"/>
                  </a:cubicBezTo>
                  <a:cubicBezTo>
                    <a:pt x="1858" y="26205"/>
                    <a:pt x="1810" y="26253"/>
                    <a:pt x="1810" y="26312"/>
                  </a:cubicBezTo>
                  <a:cubicBezTo>
                    <a:pt x="1608" y="26241"/>
                    <a:pt x="1382" y="26134"/>
                    <a:pt x="1167" y="26122"/>
                  </a:cubicBezTo>
                  <a:cubicBezTo>
                    <a:pt x="1179" y="26110"/>
                    <a:pt x="1179" y="26110"/>
                    <a:pt x="1191" y="26110"/>
                  </a:cubicBezTo>
                  <a:cubicBezTo>
                    <a:pt x="1287" y="26062"/>
                    <a:pt x="1394" y="26015"/>
                    <a:pt x="1453" y="25919"/>
                  </a:cubicBezTo>
                  <a:cubicBezTo>
                    <a:pt x="1477" y="25884"/>
                    <a:pt x="1501" y="25848"/>
                    <a:pt x="1513" y="25788"/>
                  </a:cubicBezTo>
                  <a:lnTo>
                    <a:pt x="1525" y="25788"/>
                  </a:lnTo>
                  <a:cubicBezTo>
                    <a:pt x="1548" y="25765"/>
                    <a:pt x="1560" y="25717"/>
                    <a:pt x="1560" y="25681"/>
                  </a:cubicBezTo>
                  <a:cubicBezTo>
                    <a:pt x="1596" y="25705"/>
                    <a:pt x="1632" y="25729"/>
                    <a:pt x="1668" y="25765"/>
                  </a:cubicBezTo>
                  <a:cubicBezTo>
                    <a:pt x="1882" y="25908"/>
                    <a:pt x="2108" y="26050"/>
                    <a:pt x="2334" y="26181"/>
                  </a:cubicBezTo>
                  <a:cubicBezTo>
                    <a:pt x="2358" y="26300"/>
                    <a:pt x="2394" y="26408"/>
                    <a:pt x="2418" y="26527"/>
                  </a:cubicBezTo>
                  <a:cubicBezTo>
                    <a:pt x="2561" y="27146"/>
                    <a:pt x="2680" y="27812"/>
                    <a:pt x="2537" y="28444"/>
                  </a:cubicBezTo>
                  <a:cubicBezTo>
                    <a:pt x="2394" y="29086"/>
                    <a:pt x="2072" y="29670"/>
                    <a:pt x="1763" y="30241"/>
                  </a:cubicBezTo>
                  <a:cubicBezTo>
                    <a:pt x="1596" y="30539"/>
                    <a:pt x="1418" y="30849"/>
                    <a:pt x="1239" y="31146"/>
                  </a:cubicBezTo>
                  <a:cubicBezTo>
                    <a:pt x="1060" y="31432"/>
                    <a:pt x="858" y="31706"/>
                    <a:pt x="691" y="31992"/>
                  </a:cubicBezTo>
                  <a:cubicBezTo>
                    <a:pt x="584" y="32158"/>
                    <a:pt x="489" y="32408"/>
                    <a:pt x="644" y="32575"/>
                  </a:cubicBezTo>
                  <a:cubicBezTo>
                    <a:pt x="694" y="32631"/>
                    <a:pt x="773" y="32665"/>
                    <a:pt x="849" y="32665"/>
                  </a:cubicBezTo>
                  <a:cubicBezTo>
                    <a:pt x="919" y="32665"/>
                    <a:pt x="985" y="32637"/>
                    <a:pt x="1025" y="32575"/>
                  </a:cubicBezTo>
                  <a:cubicBezTo>
                    <a:pt x="1025" y="32575"/>
                    <a:pt x="1025" y="32570"/>
                    <a:pt x="1021" y="32570"/>
                  </a:cubicBezTo>
                  <a:cubicBezTo>
                    <a:pt x="1019" y="32570"/>
                    <a:pt x="1017" y="32571"/>
                    <a:pt x="1013" y="32575"/>
                  </a:cubicBezTo>
                  <a:cubicBezTo>
                    <a:pt x="979" y="32619"/>
                    <a:pt x="936" y="32638"/>
                    <a:pt x="889" y="32638"/>
                  </a:cubicBezTo>
                  <a:cubicBezTo>
                    <a:pt x="836" y="32638"/>
                    <a:pt x="778" y="32613"/>
                    <a:pt x="727" y="32575"/>
                  </a:cubicBezTo>
                  <a:cubicBezTo>
                    <a:pt x="644" y="32504"/>
                    <a:pt x="620" y="32396"/>
                    <a:pt x="644" y="32289"/>
                  </a:cubicBezTo>
                  <a:cubicBezTo>
                    <a:pt x="679" y="32134"/>
                    <a:pt x="775" y="32003"/>
                    <a:pt x="858" y="31884"/>
                  </a:cubicBezTo>
                  <a:cubicBezTo>
                    <a:pt x="1048" y="31599"/>
                    <a:pt x="1239" y="31301"/>
                    <a:pt x="1418" y="31003"/>
                  </a:cubicBezTo>
                  <a:cubicBezTo>
                    <a:pt x="1739" y="30479"/>
                    <a:pt x="2049" y="29944"/>
                    <a:pt x="2287" y="29384"/>
                  </a:cubicBezTo>
                  <a:cubicBezTo>
                    <a:pt x="2525" y="28860"/>
                    <a:pt x="2656" y="28336"/>
                    <a:pt x="2644" y="27765"/>
                  </a:cubicBezTo>
                  <a:cubicBezTo>
                    <a:pt x="2632" y="27241"/>
                    <a:pt x="2513" y="26729"/>
                    <a:pt x="2394" y="26217"/>
                  </a:cubicBezTo>
                  <a:lnTo>
                    <a:pt x="2394" y="26217"/>
                  </a:lnTo>
                  <a:cubicBezTo>
                    <a:pt x="2549" y="26300"/>
                    <a:pt x="2703" y="26384"/>
                    <a:pt x="2858" y="26455"/>
                  </a:cubicBezTo>
                  <a:cubicBezTo>
                    <a:pt x="3007" y="26527"/>
                    <a:pt x="3171" y="26586"/>
                    <a:pt x="3323" y="26586"/>
                  </a:cubicBezTo>
                  <a:cubicBezTo>
                    <a:pt x="3474" y="26586"/>
                    <a:pt x="3614" y="26527"/>
                    <a:pt x="3715" y="26360"/>
                  </a:cubicBezTo>
                  <a:cubicBezTo>
                    <a:pt x="3882" y="26086"/>
                    <a:pt x="3799" y="25741"/>
                    <a:pt x="3608" y="25503"/>
                  </a:cubicBezTo>
                  <a:cubicBezTo>
                    <a:pt x="3489" y="25348"/>
                    <a:pt x="3334" y="25229"/>
                    <a:pt x="3156" y="25122"/>
                  </a:cubicBezTo>
                  <a:cubicBezTo>
                    <a:pt x="3108" y="25086"/>
                    <a:pt x="3061" y="25050"/>
                    <a:pt x="3001" y="25015"/>
                  </a:cubicBezTo>
                  <a:lnTo>
                    <a:pt x="3001" y="25015"/>
                  </a:lnTo>
                  <a:cubicBezTo>
                    <a:pt x="3200" y="25092"/>
                    <a:pt x="3408" y="25159"/>
                    <a:pt x="3608" y="25159"/>
                  </a:cubicBezTo>
                  <a:cubicBezTo>
                    <a:pt x="3624" y="25159"/>
                    <a:pt x="3640" y="25158"/>
                    <a:pt x="3656" y="25157"/>
                  </a:cubicBezTo>
                  <a:cubicBezTo>
                    <a:pt x="3906" y="25134"/>
                    <a:pt x="4144" y="25003"/>
                    <a:pt x="4287" y="24788"/>
                  </a:cubicBezTo>
                  <a:cubicBezTo>
                    <a:pt x="4632" y="24312"/>
                    <a:pt x="4311" y="23705"/>
                    <a:pt x="3799" y="23526"/>
                  </a:cubicBezTo>
                  <a:cubicBezTo>
                    <a:pt x="3442" y="23407"/>
                    <a:pt x="3061" y="23360"/>
                    <a:pt x="2703" y="23241"/>
                  </a:cubicBezTo>
                  <a:cubicBezTo>
                    <a:pt x="2513" y="23181"/>
                    <a:pt x="2310" y="23110"/>
                    <a:pt x="2120" y="23026"/>
                  </a:cubicBezTo>
                  <a:lnTo>
                    <a:pt x="2120" y="23026"/>
                  </a:lnTo>
                  <a:cubicBezTo>
                    <a:pt x="2525" y="23121"/>
                    <a:pt x="2918" y="23193"/>
                    <a:pt x="3323" y="23241"/>
                  </a:cubicBezTo>
                  <a:cubicBezTo>
                    <a:pt x="3441" y="23255"/>
                    <a:pt x="3571" y="23276"/>
                    <a:pt x="3697" y="23276"/>
                  </a:cubicBezTo>
                  <a:cubicBezTo>
                    <a:pt x="3875" y="23276"/>
                    <a:pt x="4044" y="23234"/>
                    <a:pt x="4156" y="23074"/>
                  </a:cubicBezTo>
                  <a:cubicBezTo>
                    <a:pt x="4275" y="22871"/>
                    <a:pt x="4275" y="22609"/>
                    <a:pt x="4168" y="22407"/>
                  </a:cubicBezTo>
                  <a:cubicBezTo>
                    <a:pt x="4013" y="22121"/>
                    <a:pt x="3704" y="21967"/>
                    <a:pt x="3418" y="21859"/>
                  </a:cubicBezTo>
                  <a:cubicBezTo>
                    <a:pt x="3025" y="21693"/>
                    <a:pt x="2620" y="21574"/>
                    <a:pt x="2203" y="21478"/>
                  </a:cubicBezTo>
                  <a:cubicBezTo>
                    <a:pt x="1895" y="21409"/>
                    <a:pt x="1537" y="21298"/>
                    <a:pt x="1205" y="21298"/>
                  </a:cubicBezTo>
                  <a:cubicBezTo>
                    <a:pt x="1140" y="21298"/>
                    <a:pt x="1075" y="21302"/>
                    <a:pt x="1013" y="21312"/>
                  </a:cubicBezTo>
                  <a:cubicBezTo>
                    <a:pt x="953" y="21312"/>
                    <a:pt x="906" y="21324"/>
                    <a:pt x="858" y="21347"/>
                  </a:cubicBezTo>
                  <a:cubicBezTo>
                    <a:pt x="703" y="20859"/>
                    <a:pt x="548" y="20383"/>
                    <a:pt x="394" y="19907"/>
                  </a:cubicBezTo>
                  <a:lnTo>
                    <a:pt x="394" y="19895"/>
                  </a:lnTo>
                  <a:cubicBezTo>
                    <a:pt x="322" y="19669"/>
                    <a:pt x="203" y="19431"/>
                    <a:pt x="251" y="19169"/>
                  </a:cubicBezTo>
                  <a:cubicBezTo>
                    <a:pt x="283" y="18998"/>
                    <a:pt x="387" y="18889"/>
                    <a:pt x="518" y="18889"/>
                  </a:cubicBezTo>
                  <a:close/>
                  <a:moveTo>
                    <a:pt x="20908" y="34266"/>
                  </a:moveTo>
                  <a:cubicBezTo>
                    <a:pt x="21099" y="34432"/>
                    <a:pt x="21313" y="34575"/>
                    <a:pt x="21515" y="34706"/>
                  </a:cubicBezTo>
                  <a:cubicBezTo>
                    <a:pt x="21515" y="34706"/>
                    <a:pt x="21515" y="34706"/>
                    <a:pt x="21515" y="34718"/>
                  </a:cubicBezTo>
                  <a:cubicBezTo>
                    <a:pt x="21337" y="35135"/>
                    <a:pt x="21170" y="35563"/>
                    <a:pt x="21015" y="35980"/>
                  </a:cubicBezTo>
                  <a:cubicBezTo>
                    <a:pt x="21003" y="35980"/>
                    <a:pt x="20991" y="35992"/>
                    <a:pt x="20991" y="35992"/>
                  </a:cubicBezTo>
                  <a:cubicBezTo>
                    <a:pt x="20884" y="35897"/>
                    <a:pt x="20789" y="35790"/>
                    <a:pt x="20682" y="35694"/>
                  </a:cubicBezTo>
                  <a:lnTo>
                    <a:pt x="20670" y="35694"/>
                  </a:lnTo>
                  <a:cubicBezTo>
                    <a:pt x="20575" y="35599"/>
                    <a:pt x="20503" y="35528"/>
                    <a:pt x="20515" y="35373"/>
                  </a:cubicBezTo>
                  <a:cubicBezTo>
                    <a:pt x="20527" y="35290"/>
                    <a:pt x="20575" y="35206"/>
                    <a:pt x="20598" y="35135"/>
                  </a:cubicBezTo>
                  <a:cubicBezTo>
                    <a:pt x="20658" y="34956"/>
                    <a:pt x="20718" y="34790"/>
                    <a:pt x="20777" y="34611"/>
                  </a:cubicBezTo>
                  <a:cubicBezTo>
                    <a:pt x="20825" y="34504"/>
                    <a:pt x="20884" y="34385"/>
                    <a:pt x="20908" y="34266"/>
                  </a:cubicBezTo>
                  <a:close/>
                  <a:moveTo>
                    <a:pt x="26504" y="35230"/>
                  </a:moveTo>
                  <a:lnTo>
                    <a:pt x="26504" y="35230"/>
                  </a:lnTo>
                  <a:cubicBezTo>
                    <a:pt x="26313" y="36099"/>
                    <a:pt x="26147" y="36968"/>
                    <a:pt x="25932" y="37814"/>
                  </a:cubicBezTo>
                  <a:cubicBezTo>
                    <a:pt x="25921" y="37826"/>
                    <a:pt x="25921" y="37826"/>
                    <a:pt x="25921" y="37826"/>
                  </a:cubicBezTo>
                  <a:cubicBezTo>
                    <a:pt x="25813" y="38052"/>
                    <a:pt x="25778" y="38302"/>
                    <a:pt x="25730" y="38540"/>
                  </a:cubicBezTo>
                  <a:cubicBezTo>
                    <a:pt x="25706" y="38600"/>
                    <a:pt x="25694" y="38671"/>
                    <a:pt x="25671" y="38742"/>
                  </a:cubicBezTo>
                  <a:cubicBezTo>
                    <a:pt x="25647" y="38826"/>
                    <a:pt x="25623" y="38897"/>
                    <a:pt x="25587" y="38981"/>
                  </a:cubicBezTo>
                  <a:cubicBezTo>
                    <a:pt x="24885" y="38969"/>
                    <a:pt x="24337" y="38373"/>
                    <a:pt x="23968" y="37814"/>
                  </a:cubicBezTo>
                  <a:cubicBezTo>
                    <a:pt x="23730" y="37457"/>
                    <a:pt x="23670" y="37064"/>
                    <a:pt x="23718" y="36647"/>
                  </a:cubicBezTo>
                  <a:cubicBezTo>
                    <a:pt x="23742" y="36468"/>
                    <a:pt x="23789" y="36278"/>
                    <a:pt x="23837" y="36099"/>
                  </a:cubicBezTo>
                  <a:cubicBezTo>
                    <a:pt x="23885" y="35956"/>
                    <a:pt x="23956" y="35802"/>
                    <a:pt x="23968" y="35659"/>
                  </a:cubicBezTo>
                  <a:cubicBezTo>
                    <a:pt x="24099" y="35671"/>
                    <a:pt x="24218" y="35694"/>
                    <a:pt x="24337" y="35706"/>
                  </a:cubicBezTo>
                  <a:cubicBezTo>
                    <a:pt x="24349" y="35718"/>
                    <a:pt x="24361" y="35718"/>
                    <a:pt x="24373" y="35718"/>
                  </a:cubicBezTo>
                  <a:lnTo>
                    <a:pt x="24397" y="35706"/>
                  </a:lnTo>
                  <a:cubicBezTo>
                    <a:pt x="24530" y="35720"/>
                    <a:pt x="24664" y="35726"/>
                    <a:pt x="24799" y="35726"/>
                  </a:cubicBezTo>
                  <a:cubicBezTo>
                    <a:pt x="25144" y="35726"/>
                    <a:pt x="25491" y="35682"/>
                    <a:pt x="25825" y="35587"/>
                  </a:cubicBezTo>
                  <a:cubicBezTo>
                    <a:pt x="26075" y="35528"/>
                    <a:pt x="26325" y="35421"/>
                    <a:pt x="26504" y="35230"/>
                  </a:cubicBezTo>
                  <a:close/>
                  <a:moveTo>
                    <a:pt x="26659" y="35397"/>
                  </a:moveTo>
                  <a:cubicBezTo>
                    <a:pt x="26778" y="35802"/>
                    <a:pt x="26968" y="36194"/>
                    <a:pt x="27147" y="36552"/>
                  </a:cubicBezTo>
                  <a:cubicBezTo>
                    <a:pt x="27254" y="36778"/>
                    <a:pt x="27385" y="36980"/>
                    <a:pt x="27540" y="37183"/>
                  </a:cubicBezTo>
                  <a:cubicBezTo>
                    <a:pt x="27695" y="37385"/>
                    <a:pt x="27897" y="37564"/>
                    <a:pt x="28028" y="37790"/>
                  </a:cubicBezTo>
                  <a:cubicBezTo>
                    <a:pt x="28183" y="38052"/>
                    <a:pt x="28099" y="38314"/>
                    <a:pt x="28123" y="38611"/>
                  </a:cubicBezTo>
                  <a:cubicBezTo>
                    <a:pt x="28135" y="38707"/>
                    <a:pt x="28159" y="38802"/>
                    <a:pt x="28207" y="38885"/>
                  </a:cubicBezTo>
                  <a:cubicBezTo>
                    <a:pt x="28230" y="38909"/>
                    <a:pt x="28242" y="38945"/>
                    <a:pt x="28254" y="38969"/>
                  </a:cubicBezTo>
                  <a:cubicBezTo>
                    <a:pt x="28238" y="39085"/>
                    <a:pt x="28215" y="39144"/>
                    <a:pt x="28183" y="39144"/>
                  </a:cubicBezTo>
                  <a:cubicBezTo>
                    <a:pt x="28169" y="39144"/>
                    <a:pt x="28153" y="39133"/>
                    <a:pt x="28135" y="39112"/>
                  </a:cubicBezTo>
                  <a:cubicBezTo>
                    <a:pt x="28076" y="39088"/>
                    <a:pt x="28028" y="39004"/>
                    <a:pt x="27980" y="38957"/>
                  </a:cubicBezTo>
                  <a:cubicBezTo>
                    <a:pt x="27611" y="38528"/>
                    <a:pt x="27349" y="38028"/>
                    <a:pt x="27147" y="37504"/>
                  </a:cubicBezTo>
                  <a:cubicBezTo>
                    <a:pt x="27135" y="37492"/>
                    <a:pt x="27123" y="37492"/>
                    <a:pt x="27123" y="37492"/>
                  </a:cubicBezTo>
                  <a:cubicBezTo>
                    <a:pt x="26885" y="36814"/>
                    <a:pt x="26778" y="36099"/>
                    <a:pt x="26659" y="35397"/>
                  </a:cubicBezTo>
                  <a:close/>
                  <a:moveTo>
                    <a:pt x="4495" y="1"/>
                  </a:moveTo>
                  <a:cubicBezTo>
                    <a:pt x="4476" y="1"/>
                    <a:pt x="4458" y="7"/>
                    <a:pt x="4442" y="23"/>
                  </a:cubicBezTo>
                  <a:cubicBezTo>
                    <a:pt x="4227" y="190"/>
                    <a:pt x="4013" y="381"/>
                    <a:pt x="3977" y="666"/>
                  </a:cubicBezTo>
                  <a:cubicBezTo>
                    <a:pt x="3942" y="952"/>
                    <a:pt x="4061" y="1202"/>
                    <a:pt x="4204" y="1440"/>
                  </a:cubicBezTo>
                  <a:cubicBezTo>
                    <a:pt x="4406" y="1762"/>
                    <a:pt x="4573" y="2107"/>
                    <a:pt x="4716" y="2452"/>
                  </a:cubicBezTo>
                  <a:cubicBezTo>
                    <a:pt x="5001" y="3155"/>
                    <a:pt x="5168" y="3893"/>
                    <a:pt x="5275" y="4643"/>
                  </a:cubicBezTo>
                  <a:cubicBezTo>
                    <a:pt x="5358" y="5250"/>
                    <a:pt x="5394" y="5857"/>
                    <a:pt x="5382" y="6477"/>
                  </a:cubicBezTo>
                  <a:cubicBezTo>
                    <a:pt x="5370" y="6965"/>
                    <a:pt x="5335" y="7870"/>
                    <a:pt x="5311" y="8858"/>
                  </a:cubicBezTo>
                  <a:cubicBezTo>
                    <a:pt x="5144" y="8810"/>
                    <a:pt x="4966" y="8774"/>
                    <a:pt x="4811" y="8727"/>
                  </a:cubicBezTo>
                  <a:cubicBezTo>
                    <a:pt x="4647" y="8684"/>
                    <a:pt x="4472" y="8636"/>
                    <a:pt x="4304" y="8636"/>
                  </a:cubicBezTo>
                  <a:cubicBezTo>
                    <a:pt x="4142" y="8636"/>
                    <a:pt x="3987" y="8681"/>
                    <a:pt x="3858" y="8822"/>
                  </a:cubicBezTo>
                  <a:cubicBezTo>
                    <a:pt x="3656" y="9048"/>
                    <a:pt x="3608" y="9394"/>
                    <a:pt x="3620" y="9691"/>
                  </a:cubicBezTo>
                  <a:cubicBezTo>
                    <a:pt x="3620" y="10001"/>
                    <a:pt x="3727" y="10275"/>
                    <a:pt x="4025" y="10406"/>
                  </a:cubicBezTo>
                  <a:cubicBezTo>
                    <a:pt x="4287" y="10525"/>
                    <a:pt x="4596" y="10608"/>
                    <a:pt x="4894" y="10656"/>
                  </a:cubicBezTo>
                  <a:cubicBezTo>
                    <a:pt x="4620" y="10668"/>
                    <a:pt x="4335" y="10703"/>
                    <a:pt x="4096" y="10810"/>
                  </a:cubicBezTo>
                  <a:cubicBezTo>
                    <a:pt x="3656" y="11001"/>
                    <a:pt x="3489" y="11572"/>
                    <a:pt x="3834" y="11930"/>
                  </a:cubicBezTo>
                  <a:cubicBezTo>
                    <a:pt x="3999" y="12104"/>
                    <a:pt x="4244" y="12173"/>
                    <a:pt x="4499" y="12173"/>
                  </a:cubicBezTo>
                  <a:cubicBezTo>
                    <a:pt x="4539" y="12173"/>
                    <a:pt x="4580" y="12171"/>
                    <a:pt x="4620" y="12168"/>
                  </a:cubicBezTo>
                  <a:lnTo>
                    <a:pt x="4620" y="12168"/>
                  </a:lnTo>
                  <a:cubicBezTo>
                    <a:pt x="4454" y="12287"/>
                    <a:pt x="4335" y="12430"/>
                    <a:pt x="4287" y="12620"/>
                  </a:cubicBezTo>
                  <a:cubicBezTo>
                    <a:pt x="4239" y="12811"/>
                    <a:pt x="4275" y="13025"/>
                    <a:pt x="4406" y="13168"/>
                  </a:cubicBezTo>
                  <a:cubicBezTo>
                    <a:pt x="4513" y="13287"/>
                    <a:pt x="4656" y="13323"/>
                    <a:pt x="4799" y="13323"/>
                  </a:cubicBezTo>
                  <a:cubicBezTo>
                    <a:pt x="4525" y="13513"/>
                    <a:pt x="4275" y="13739"/>
                    <a:pt x="4073" y="14001"/>
                  </a:cubicBezTo>
                  <a:cubicBezTo>
                    <a:pt x="3894" y="14204"/>
                    <a:pt x="3727" y="14442"/>
                    <a:pt x="3906" y="14692"/>
                  </a:cubicBezTo>
                  <a:cubicBezTo>
                    <a:pt x="4025" y="14860"/>
                    <a:pt x="4176" y="14925"/>
                    <a:pt x="4336" y="14925"/>
                  </a:cubicBezTo>
                  <a:cubicBezTo>
                    <a:pt x="4605" y="14925"/>
                    <a:pt x="4899" y="14740"/>
                    <a:pt x="5108" y="14561"/>
                  </a:cubicBezTo>
                  <a:lnTo>
                    <a:pt x="5108" y="14561"/>
                  </a:lnTo>
                  <a:cubicBezTo>
                    <a:pt x="5061" y="15632"/>
                    <a:pt x="5025" y="16716"/>
                    <a:pt x="4977" y="17787"/>
                  </a:cubicBezTo>
                  <a:cubicBezTo>
                    <a:pt x="4942" y="18811"/>
                    <a:pt x="4906" y="19847"/>
                    <a:pt x="4870" y="20871"/>
                  </a:cubicBezTo>
                  <a:cubicBezTo>
                    <a:pt x="4787" y="20943"/>
                    <a:pt x="4739" y="21038"/>
                    <a:pt x="4680" y="21133"/>
                  </a:cubicBezTo>
                  <a:cubicBezTo>
                    <a:pt x="4561" y="21371"/>
                    <a:pt x="4430" y="21550"/>
                    <a:pt x="4144" y="21597"/>
                  </a:cubicBezTo>
                  <a:cubicBezTo>
                    <a:pt x="4107" y="21603"/>
                    <a:pt x="4069" y="21605"/>
                    <a:pt x="4033" y="21605"/>
                  </a:cubicBezTo>
                  <a:cubicBezTo>
                    <a:pt x="3811" y="21605"/>
                    <a:pt x="3601" y="21518"/>
                    <a:pt x="3418" y="21395"/>
                  </a:cubicBezTo>
                  <a:cubicBezTo>
                    <a:pt x="3203" y="21252"/>
                    <a:pt x="3037" y="21050"/>
                    <a:pt x="2858" y="20859"/>
                  </a:cubicBezTo>
                  <a:cubicBezTo>
                    <a:pt x="2668" y="20645"/>
                    <a:pt x="2453" y="20454"/>
                    <a:pt x="2239" y="20240"/>
                  </a:cubicBezTo>
                  <a:cubicBezTo>
                    <a:pt x="1834" y="19835"/>
                    <a:pt x="1429" y="19431"/>
                    <a:pt x="1013" y="19026"/>
                  </a:cubicBezTo>
                  <a:cubicBezTo>
                    <a:pt x="894" y="18895"/>
                    <a:pt x="751" y="18752"/>
                    <a:pt x="560" y="18728"/>
                  </a:cubicBezTo>
                  <a:cubicBezTo>
                    <a:pt x="544" y="18726"/>
                    <a:pt x="527" y="18725"/>
                    <a:pt x="511" y="18725"/>
                  </a:cubicBezTo>
                  <a:cubicBezTo>
                    <a:pt x="353" y="18725"/>
                    <a:pt x="219" y="18826"/>
                    <a:pt x="144" y="18966"/>
                  </a:cubicBezTo>
                  <a:cubicBezTo>
                    <a:pt x="60" y="19133"/>
                    <a:pt x="48" y="19335"/>
                    <a:pt x="84" y="19514"/>
                  </a:cubicBezTo>
                  <a:cubicBezTo>
                    <a:pt x="144" y="19776"/>
                    <a:pt x="239" y="20050"/>
                    <a:pt x="322" y="20312"/>
                  </a:cubicBezTo>
                  <a:cubicBezTo>
                    <a:pt x="441" y="20693"/>
                    <a:pt x="560" y="21074"/>
                    <a:pt x="679" y="21455"/>
                  </a:cubicBezTo>
                  <a:cubicBezTo>
                    <a:pt x="453" y="21645"/>
                    <a:pt x="334" y="21978"/>
                    <a:pt x="441" y="22240"/>
                  </a:cubicBezTo>
                  <a:cubicBezTo>
                    <a:pt x="465" y="22371"/>
                    <a:pt x="560" y="22490"/>
                    <a:pt x="667" y="22574"/>
                  </a:cubicBezTo>
                  <a:cubicBezTo>
                    <a:pt x="167" y="22836"/>
                    <a:pt x="84" y="23550"/>
                    <a:pt x="572" y="23919"/>
                  </a:cubicBezTo>
                  <a:cubicBezTo>
                    <a:pt x="596" y="23943"/>
                    <a:pt x="620" y="23955"/>
                    <a:pt x="644" y="23979"/>
                  </a:cubicBezTo>
                  <a:cubicBezTo>
                    <a:pt x="617" y="23975"/>
                    <a:pt x="590" y="23973"/>
                    <a:pt x="564" y="23973"/>
                  </a:cubicBezTo>
                  <a:cubicBezTo>
                    <a:pt x="347" y="23973"/>
                    <a:pt x="162" y="24106"/>
                    <a:pt x="120" y="24372"/>
                  </a:cubicBezTo>
                  <a:cubicBezTo>
                    <a:pt x="72" y="24693"/>
                    <a:pt x="310" y="24919"/>
                    <a:pt x="572" y="25062"/>
                  </a:cubicBezTo>
                  <a:cubicBezTo>
                    <a:pt x="751" y="25169"/>
                    <a:pt x="941" y="25253"/>
                    <a:pt x="1120" y="25372"/>
                  </a:cubicBezTo>
                  <a:cubicBezTo>
                    <a:pt x="1203" y="25419"/>
                    <a:pt x="1275" y="25479"/>
                    <a:pt x="1358" y="25538"/>
                  </a:cubicBezTo>
                  <a:cubicBezTo>
                    <a:pt x="1358" y="25538"/>
                    <a:pt x="1358" y="25550"/>
                    <a:pt x="1358" y="25550"/>
                  </a:cubicBezTo>
                  <a:cubicBezTo>
                    <a:pt x="1418" y="25705"/>
                    <a:pt x="1465" y="25812"/>
                    <a:pt x="1322" y="25931"/>
                  </a:cubicBezTo>
                  <a:cubicBezTo>
                    <a:pt x="1239" y="26015"/>
                    <a:pt x="1120" y="26050"/>
                    <a:pt x="1013" y="26098"/>
                  </a:cubicBezTo>
                  <a:cubicBezTo>
                    <a:pt x="894" y="26146"/>
                    <a:pt x="739" y="26193"/>
                    <a:pt x="679" y="26324"/>
                  </a:cubicBezTo>
                  <a:cubicBezTo>
                    <a:pt x="560" y="26503"/>
                    <a:pt x="560" y="26753"/>
                    <a:pt x="703" y="26955"/>
                  </a:cubicBezTo>
                  <a:cubicBezTo>
                    <a:pt x="822" y="27134"/>
                    <a:pt x="1001" y="27241"/>
                    <a:pt x="1203" y="27312"/>
                  </a:cubicBezTo>
                  <a:cubicBezTo>
                    <a:pt x="1407" y="27390"/>
                    <a:pt x="1635" y="27468"/>
                    <a:pt x="1861" y="27468"/>
                  </a:cubicBezTo>
                  <a:cubicBezTo>
                    <a:pt x="1912" y="27468"/>
                    <a:pt x="1963" y="27464"/>
                    <a:pt x="2013" y="27455"/>
                  </a:cubicBezTo>
                  <a:cubicBezTo>
                    <a:pt x="2037" y="27455"/>
                    <a:pt x="2072" y="27443"/>
                    <a:pt x="2108" y="27431"/>
                  </a:cubicBezTo>
                  <a:lnTo>
                    <a:pt x="2108" y="27431"/>
                  </a:lnTo>
                  <a:cubicBezTo>
                    <a:pt x="2072" y="28063"/>
                    <a:pt x="1906" y="28682"/>
                    <a:pt x="1691" y="29277"/>
                  </a:cubicBezTo>
                  <a:cubicBezTo>
                    <a:pt x="1334" y="30289"/>
                    <a:pt x="834" y="31241"/>
                    <a:pt x="263" y="32134"/>
                  </a:cubicBezTo>
                  <a:cubicBezTo>
                    <a:pt x="251" y="32146"/>
                    <a:pt x="251" y="32158"/>
                    <a:pt x="263" y="32170"/>
                  </a:cubicBezTo>
                  <a:cubicBezTo>
                    <a:pt x="155" y="32432"/>
                    <a:pt x="108" y="32754"/>
                    <a:pt x="417" y="32896"/>
                  </a:cubicBezTo>
                  <a:cubicBezTo>
                    <a:pt x="495" y="32932"/>
                    <a:pt x="581" y="32944"/>
                    <a:pt x="669" y="32944"/>
                  </a:cubicBezTo>
                  <a:cubicBezTo>
                    <a:pt x="757" y="32944"/>
                    <a:pt x="846" y="32932"/>
                    <a:pt x="929" y="32920"/>
                  </a:cubicBezTo>
                  <a:lnTo>
                    <a:pt x="1775" y="32825"/>
                  </a:lnTo>
                  <a:cubicBezTo>
                    <a:pt x="2346" y="32754"/>
                    <a:pt x="2930" y="32682"/>
                    <a:pt x="3501" y="32611"/>
                  </a:cubicBezTo>
                  <a:cubicBezTo>
                    <a:pt x="3834" y="32571"/>
                    <a:pt x="4173" y="32547"/>
                    <a:pt x="4512" y="32547"/>
                  </a:cubicBezTo>
                  <a:cubicBezTo>
                    <a:pt x="5189" y="32547"/>
                    <a:pt x="5866" y="32642"/>
                    <a:pt x="6501" y="32896"/>
                  </a:cubicBezTo>
                  <a:cubicBezTo>
                    <a:pt x="7406" y="33266"/>
                    <a:pt x="8216" y="33873"/>
                    <a:pt x="9049" y="34385"/>
                  </a:cubicBezTo>
                  <a:cubicBezTo>
                    <a:pt x="9419" y="34623"/>
                    <a:pt x="9800" y="34849"/>
                    <a:pt x="10181" y="35063"/>
                  </a:cubicBezTo>
                  <a:cubicBezTo>
                    <a:pt x="10181" y="35063"/>
                    <a:pt x="10181" y="35075"/>
                    <a:pt x="10181" y="35075"/>
                  </a:cubicBezTo>
                  <a:cubicBezTo>
                    <a:pt x="10121" y="35182"/>
                    <a:pt x="10061" y="35290"/>
                    <a:pt x="10014" y="35409"/>
                  </a:cubicBezTo>
                  <a:cubicBezTo>
                    <a:pt x="9740" y="35956"/>
                    <a:pt x="9669" y="36611"/>
                    <a:pt x="9490" y="37183"/>
                  </a:cubicBezTo>
                  <a:cubicBezTo>
                    <a:pt x="9216" y="38076"/>
                    <a:pt x="8799" y="38909"/>
                    <a:pt x="8466" y="39790"/>
                  </a:cubicBezTo>
                  <a:lnTo>
                    <a:pt x="8621" y="39790"/>
                  </a:lnTo>
                  <a:cubicBezTo>
                    <a:pt x="8704" y="39623"/>
                    <a:pt x="8776" y="39469"/>
                    <a:pt x="8859" y="39314"/>
                  </a:cubicBezTo>
                  <a:cubicBezTo>
                    <a:pt x="9121" y="38778"/>
                    <a:pt x="9359" y="38254"/>
                    <a:pt x="9538" y="37683"/>
                  </a:cubicBezTo>
                  <a:cubicBezTo>
                    <a:pt x="9811" y="36849"/>
                    <a:pt x="9847" y="35897"/>
                    <a:pt x="10323" y="35159"/>
                  </a:cubicBezTo>
                  <a:cubicBezTo>
                    <a:pt x="10323" y="35147"/>
                    <a:pt x="10323" y="35147"/>
                    <a:pt x="10323" y="35147"/>
                  </a:cubicBezTo>
                  <a:cubicBezTo>
                    <a:pt x="10371" y="35171"/>
                    <a:pt x="10419" y="35194"/>
                    <a:pt x="10454" y="35218"/>
                  </a:cubicBezTo>
                  <a:cubicBezTo>
                    <a:pt x="10478" y="35230"/>
                    <a:pt x="10502" y="35242"/>
                    <a:pt x="10526" y="35254"/>
                  </a:cubicBezTo>
                  <a:cubicBezTo>
                    <a:pt x="10526" y="35254"/>
                    <a:pt x="10526" y="35266"/>
                    <a:pt x="10526" y="35266"/>
                  </a:cubicBezTo>
                  <a:cubicBezTo>
                    <a:pt x="10562" y="35290"/>
                    <a:pt x="10609" y="35313"/>
                    <a:pt x="10645" y="35325"/>
                  </a:cubicBezTo>
                  <a:cubicBezTo>
                    <a:pt x="10835" y="35421"/>
                    <a:pt x="11014" y="35528"/>
                    <a:pt x="11204" y="35623"/>
                  </a:cubicBezTo>
                  <a:cubicBezTo>
                    <a:pt x="11431" y="35730"/>
                    <a:pt x="11657" y="35885"/>
                    <a:pt x="11907" y="35944"/>
                  </a:cubicBezTo>
                  <a:cubicBezTo>
                    <a:pt x="11961" y="35961"/>
                    <a:pt x="12021" y="35972"/>
                    <a:pt x="12079" y="35972"/>
                  </a:cubicBezTo>
                  <a:cubicBezTo>
                    <a:pt x="12188" y="35972"/>
                    <a:pt x="12293" y="35934"/>
                    <a:pt x="12347" y="35825"/>
                  </a:cubicBezTo>
                  <a:cubicBezTo>
                    <a:pt x="12443" y="35647"/>
                    <a:pt x="12312" y="35444"/>
                    <a:pt x="12240" y="35278"/>
                  </a:cubicBezTo>
                  <a:cubicBezTo>
                    <a:pt x="12002" y="34754"/>
                    <a:pt x="11752" y="34242"/>
                    <a:pt x="11478" y="33742"/>
                  </a:cubicBezTo>
                  <a:cubicBezTo>
                    <a:pt x="11454" y="33682"/>
                    <a:pt x="11419" y="33623"/>
                    <a:pt x="11395" y="33575"/>
                  </a:cubicBezTo>
                  <a:cubicBezTo>
                    <a:pt x="11883" y="33194"/>
                    <a:pt x="12431" y="32920"/>
                    <a:pt x="13014" y="32730"/>
                  </a:cubicBezTo>
                  <a:cubicBezTo>
                    <a:pt x="14062" y="32384"/>
                    <a:pt x="15157" y="32301"/>
                    <a:pt x="16253" y="32230"/>
                  </a:cubicBezTo>
                  <a:cubicBezTo>
                    <a:pt x="16836" y="32194"/>
                    <a:pt x="17431" y="32158"/>
                    <a:pt x="18015" y="32087"/>
                  </a:cubicBezTo>
                  <a:cubicBezTo>
                    <a:pt x="18301" y="32063"/>
                    <a:pt x="18586" y="32015"/>
                    <a:pt x="18872" y="31956"/>
                  </a:cubicBezTo>
                  <a:lnTo>
                    <a:pt x="18896" y="31956"/>
                  </a:lnTo>
                  <a:cubicBezTo>
                    <a:pt x="18753" y="32277"/>
                    <a:pt x="18884" y="32742"/>
                    <a:pt x="19063" y="33004"/>
                  </a:cubicBezTo>
                  <a:cubicBezTo>
                    <a:pt x="19214" y="33205"/>
                    <a:pt x="19518" y="33432"/>
                    <a:pt x="19796" y="33432"/>
                  </a:cubicBezTo>
                  <a:cubicBezTo>
                    <a:pt x="19847" y="33432"/>
                    <a:pt x="19896" y="33425"/>
                    <a:pt x="19944" y="33408"/>
                  </a:cubicBezTo>
                  <a:cubicBezTo>
                    <a:pt x="19967" y="33444"/>
                    <a:pt x="19979" y="33468"/>
                    <a:pt x="19991" y="33492"/>
                  </a:cubicBezTo>
                  <a:cubicBezTo>
                    <a:pt x="19888" y="33515"/>
                    <a:pt x="19781" y="33527"/>
                    <a:pt x="19673" y="33527"/>
                  </a:cubicBezTo>
                  <a:cubicBezTo>
                    <a:pt x="19446" y="33527"/>
                    <a:pt x="19217" y="33474"/>
                    <a:pt x="19015" y="33361"/>
                  </a:cubicBezTo>
                  <a:cubicBezTo>
                    <a:pt x="18872" y="33289"/>
                    <a:pt x="18741" y="33182"/>
                    <a:pt x="18634" y="33063"/>
                  </a:cubicBezTo>
                  <a:cubicBezTo>
                    <a:pt x="18539" y="32944"/>
                    <a:pt x="18479" y="32813"/>
                    <a:pt x="18384" y="32706"/>
                  </a:cubicBezTo>
                  <a:cubicBezTo>
                    <a:pt x="18380" y="32702"/>
                    <a:pt x="18375" y="32701"/>
                    <a:pt x="18369" y="32701"/>
                  </a:cubicBezTo>
                  <a:cubicBezTo>
                    <a:pt x="18354" y="32701"/>
                    <a:pt x="18336" y="32709"/>
                    <a:pt x="18336" y="32718"/>
                  </a:cubicBezTo>
                  <a:cubicBezTo>
                    <a:pt x="18372" y="33039"/>
                    <a:pt x="18717" y="33325"/>
                    <a:pt x="18991" y="33468"/>
                  </a:cubicBezTo>
                  <a:cubicBezTo>
                    <a:pt x="19183" y="33564"/>
                    <a:pt x="19388" y="33609"/>
                    <a:pt x="19592" y="33609"/>
                  </a:cubicBezTo>
                  <a:cubicBezTo>
                    <a:pt x="19742" y="33609"/>
                    <a:pt x="19893" y="33585"/>
                    <a:pt x="20039" y="33539"/>
                  </a:cubicBezTo>
                  <a:cubicBezTo>
                    <a:pt x="20087" y="33599"/>
                    <a:pt x="20134" y="33635"/>
                    <a:pt x="20194" y="33670"/>
                  </a:cubicBezTo>
                  <a:cubicBezTo>
                    <a:pt x="20210" y="33670"/>
                    <a:pt x="20220" y="33676"/>
                    <a:pt x="20232" y="33676"/>
                  </a:cubicBezTo>
                  <a:cubicBezTo>
                    <a:pt x="20239" y="33676"/>
                    <a:pt x="20245" y="33674"/>
                    <a:pt x="20253" y="33670"/>
                  </a:cubicBezTo>
                  <a:cubicBezTo>
                    <a:pt x="20432" y="33873"/>
                    <a:pt x="20634" y="34051"/>
                    <a:pt x="20837" y="34230"/>
                  </a:cubicBezTo>
                  <a:cubicBezTo>
                    <a:pt x="20729" y="34373"/>
                    <a:pt x="20682" y="34575"/>
                    <a:pt x="20622" y="34742"/>
                  </a:cubicBezTo>
                  <a:cubicBezTo>
                    <a:pt x="20539" y="34944"/>
                    <a:pt x="20468" y="35147"/>
                    <a:pt x="20408" y="35349"/>
                  </a:cubicBezTo>
                  <a:cubicBezTo>
                    <a:pt x="20384" y="35432"/>
                    <a:pt x="20384" y="35492"/>
                    <a:pt x="20408" y="35540"/>
                  </a:cubicBezTo>
                  <a:cubicBezTo>
                    <a:pt x="20289" y="35432"/>
                    <a:pt x="20182" y="35325"/>
                    <a:pt x="20063" y="35230"/>
                  </a:cubicBezTo>
                  <a:cubicBezTo>
                    <a:pt x="19932" y="35099"/>
                    <a:pt x="19789" y="34980"/>
                    <a:pt x="19634" y="34873"/>
                  </a:cubicBezTo>
                  <a:cubicBezTo>
                    <a:pt x="19491" y="34766"/>
                    <a:pt x="19348" y="34623"/>
                    <a:pt x="19182" y="34551"/>
                  </a:cubicBezTo>
                  <a:cubicBezTo>
                    <a:pt x="19158" y="34551"/>
                    <a:pt x="19146" y="34575"/>
                    <a:pt x="19158" y="34599"/>
                  </a:cubicBezTo>
                  <a:cubicBezTo>
                    <a:pt x="19289" y="34742"/>
                    <a:pt x="19479" y="34861"/>
                    <a:pt x="19646" y="34980"/>
                  </a:cubicBezTo>
                  <a:cubicBezTo>
                    <a:pt x="19789" y="35099"/>
                    <a:pt x="19932" y="35206"/>
                    <a:pt x="20063" y="35325"/>
                  </a:cubicBezTo>
                  <a:cubicBezTo>
                    <a:pt x="20253" y="35480"/>
                    <a:pt x="20420" y="35647"/>
                    <a:pt x="20598" y="35802"/>
                  </a:cubicBezTo>
                  <a:cubicBezTo>
                    <a:pt x="20718" y="35944"/>
                    <a:pt x="20837" y="36075"/>
                    <a:pt x="20968" y="36206"/>
                  </a:cubicBezTo>
                  <a:cubicBezTo>
                    <a:pt x="20979" y="36218"/>
                    <a:pt x="20991" y="36224"/>
                    <a:pt x="21003" y="36224"/>
                  </a:cubicBezTo>
                  <a:cubicBezTo>
                    <a:pt x="21015" y="36224"/>
                    <a:pt x="21027" y="36218"/>
                    <a:pt x="21039" y="36206"/>
                  </a:cubicBezTo>
                  <a:cubicBezTo>
                    <a:pt x="21134" y="36373"/>
                    <a:pt x="21253" y="36528"/>
                    <a:pt x="21360" y="36683"/>
                  </a:cubicBezTo>
                  <a:cubicBezTo>
                    <a:pt x="21432" y="36802"/>
                    <a:pt x="21515" y="36933"/>
                    <a:pt x="21599" y="37052"/>
                  </a:cubicBezTo>
                  <a:cubicBezTo>
                    <a:pt x="21527" y="36968"/>
                    <a:pt x="21468" y="36885"/>
                    <a:pt x="21408" y="36802"/>
                  </a:cubicBezTo>
                  <a:cubicBezTo>
                    <a:pt x="21182" y="36528"/>
                    <a:pt x="20944" y="36266"/>
                    <a:pt x="20694" y="36016"/>
                  </a:cubicBezTo>
                  <a:cubicBezTo>
                    <a:pt x="20491" y="35813"/>
                    <a:pt x="20277" y="35623"/>
                    <a:pt x="20015" y="35504"/>
                  </a:cubicBezTo>
                  <a:cubicBezTo>
                    <a:pt x="19860" y="35432"/>
                    <a:pt x="19682" y="35397"/>
                    <a:pt x="19503" y="35385"/>
                  </a:cubicBezTo>
                  <a:cubicBezTo>
                    <a:pt x="18979" y="35159"/>
                    <a:pt x="18455" y="34932"/>
                    <a:pt x="17943" y="34706"/>
                  </a:cubicBezTo>
                  <a:cubicBezTo>
                    <a:pt x="17396" y="34456"/>
                    <a:pt x="16872" y="34170"/>
                    <a:pt x="16324" y="33968"/>
                  </a:cubicBezTo>
                  <a:cubicBezTo>
                    <a:pt x="16320" y="33966"/>
                    <a:pt x="16315" y="33965"/>
                    <a:pt x="16312" y="33965"/>
                  </a:cubicBezTo>
                  <a:cubicBezTo>
                    <a:pt x="16297" y="33965"/>
                    <a:pt x="16293" y="33982"/>
                    <a:pt x="16312" y="33992"/>
                  </a:cubicBezTo>
                  <a:cubicBezTo>
                    <a:pt x="16848" y="34313"/>
                    <a:pt x="17443" y="34540"/>
                    <a:pt x="18015" y="34790"/>
                  </a:cubicBezTo>
                  <a:cubicBezTo>
                    <a:pt x="18467" y="34992"/>
                    <a:pt x="18920" y="35182"/>
                    <a:pt x="19384" y="35373"/>
                  </a:cubicBezTo>
                  <a:cubicBezTo>
                    <a:pt x="19313" y="35373"/>
                    <a:pt x="19241" y="35361"/>
                    <a:pt x="19158" y="35361"/>
                  </a:cubicBezTo>
                  <a:cubicBezTo>
                    <a:pt x="18455" y="35373"/>
                    <a:pt x="17741" y="35468"/>
                    <a:pt x="17039" y="35540"/>
                  </a:cubicBezTo>
                  <a:cubicBezTo>
                    <a:pt x="16324" y="35611"/>
                    <a:pt x="15610" y="35671"/>
                    <a:pt x="14895" y="35754"/>
                  </a:cubicBezTo>
                  <a:cubicBezTo>
                    <a:pt x="14300" y="35813"/>
                    <a:pt x="13645" y="35825"/>
                    <a:pt x="13121" y="36159"/>
                  </a:cubicBezTo>
                  <a:cubicBezTo>
                    <a:pt x="13080" y="36190"/>
                    <a:pt x="13102" y="36258"/>
                    <a:pt x="13140" y="36258"/>
                  </a:cubicBezTo>
                  <a:cubicBezTo>
                    <a:pt x="13146" y="36258"/>
                    <a:pt x="13151" y="36257"/>
                    <a:pt x="13157" y="36254"/>
                  </a:cubicBezTo>
                  <a:cubicBezTo>
                    <a:pt x="13645" y="36064"/>
                    <a:pt x="14169" y="35992"/>
                    <a:pt x="14693" y="35944"/>
                  </a:cubicBezTo>
                  <a:lnTo>
                    <a:pt x="14693" y="35944"/>
                  </a:lnTo>
                  <a:cubicBezTo>
                    <a:pt x="14693" y="35956"/>
                    <a:pt x="14681" y="35956"/>
                    <a:pt x="14681" y="35956"/>
                  </a:cubicBezTo>
                  <a:cubicBezTo>
                    <a:pt x="14407" y="36040"/>
                    <a:pt x="14145" y="36171"/>
                    <a:pt x="13907" y="36337"/>
                  </a:cubicBezTo>
                  <a:cubicBezTo>
                    <a:pt x="13705" y="36492"/>
                    <a:pt x="13514" y="36659"/>
                    <a:pt x="13348" y="36861"/>
                  </a:cubicBezTo>
                  <a:cubicBezTo>
                    <a:pt x="13229" y="37016"/>
                    <a:pt x="13026" y="37230"/>
                    <a:pt x="13026" y="37433"/>
                  </a:cubicBezTo>
                  <a:cubicBezTo>
                    <a:pt x="13026" y="37450"/>
                    <a:pt x="13038" y="37466"/>
                    <a:pt x="13053" y="37466"/>
                  </a:cubicBezTo>
                  <a:cubicBezTo>
                    <a:pt x="13060" y="37466"/>
                    <a:pt x="13067" y="37464"/>
                    <a:pt x="13074" y="37457"/>
                  </a:cubicBezTo>
                  <a:cubicBezTo>
                    <a:pt x="13157" y="37397"/>
                    <a:pt x="13193" y="37302"/>
                    <a:pt x="13252" y="37218"/>
                  </a:cubicBezTo>
                  <a:cubicBezTo>
                    <a:pt x="13324" y="37111"/>
                    <a:pt x="13395" y="37004"/>
                    <a:pt x="13479" y="36909"/>
                  </a:cubicBezTo>
                  <a:cubicBezTo>
                    <a:pt x="13621" y="36730"/>
                    <a:pt x="13800" y="36564"/>
                    <a:pt x="14002" y="36433"/>
                  </a:cubicBezTo>
                  <a:cubicBezTo>
                    <a:pt x="14014" y="36409"/>
                    <a:pt x="14038" y="36397"/>
                    <a:pt x="14062" y="36385"/>
                  </a:cubicBezTo>
                  <a:lnTo>
                    <a:pt x="14062" y="36385"/>
                  </a:lnTo>
                  <a:cubicBezTo>
                    <a:pt x="14026" y="36421"/>
                    <a:pt x="13991" y="36456"/>
                    <a:pt x="13955" y="36492"/>
                  </a:cubicBezTo>
                  <a:cubicBezTo>
                    <a:pt x="13657" y="36802"/>
                    <a:pt x="12455" y="39004"/>
                    <a:pt x="12002" y="39790"/>
                  </a:cubicBezTo>
                  <a:lnTo>
                    <a:pt x="12216" y="39790"/>
                  </a:lnTo>
                  <a:cubicBezTo>
                    <a:pt x="12586" y="39004"/>
                    <a:pt x="13693" y="37099"/>
                    <a:pt x="13883" y="36849"/>
                  </a:cubicBezTo>
                  <a:lnTo>
                    <a:pt x="13919" y="36849"/>
                  </a:lnTo>
                  <a:cubicBezTo>
                    <a:pt x="14086" y="36671"/>
                    <a:pt x="14241" y="36480"/>
                    <a:pt x="14431" y="36337"/>
                  </a:cubicBezTo>
                  <a:cubicBezTo>
                    <a:pt x="14633" y="36183"/>
                    <a:pt x="14848" y="36087"/>
                    <a:pt x="15074" y="36004"/>
                  </a:cubicBezTo>
                  <a:cubicBezTo>
                    <a:pt x="15110" y="35992"/>
                    <a:pt x="15110" y="35968"/>
                    <a:pt x="15098" y="35944"/>
                  </a:cubicBezTo>
                  <a:cubicBezTo>
                    <a:pt x="15169" y="35933"/>
                    <a:pt x="15253" y="35909"/>
                    <a:pt x="15336" y="35885"/>
                  </a:cubicBezTo>
                  <a:lnTo>
                    <a:pt x="17253" y="35683"/>
                  </a:lnTo>
                  <a:cubicBezTo>
                    <a:pt x="17908" y="35623"/>
                    <a:pt x="18574" y="35516"/>
                    <a:pt x="19229" y="35516"/>
                  </a:cubicBezTo>
                  <a:cubicBezTo>
                    <a:pt x="19563" y="35516"/>
                    <a:pt x="19884" y="35552"/>
                    <a:pt x="20170" y="35730"/>
                  </a:cubicBezTo>
                  <a:cubicBezTo>
                    <a:pt x="20420" y="35897"/>
                    <a:pt x="20634" y="36111"/>
                    <a:pt x="20849" y="36325"/>
                  </a:cubicBezTo>
                  <a:cubicBezTo>
                    <a:pt x="21051" y="36552"/>
                    <a:pt x="21253" y="36766"/>
                    <a:pt x="21444" y="37004"/>
                  </a:cubicBezTo>
                  <a:cubicBezTo>
                    <a:pt x="21622" y="37230"/>
                    <a:pt x="21777" y="37468"/>
                    <a:pt x="21956" y="37695"/>
                  </a:cubicBezTo>
                  <a:cubicBezTo>
                    <a:pt x="21837" y="38123"/>
                    <a:pt x="21706" y="38540"/>
                    <a:pt x="21551" y="38957"/>
                  </a:cubicBezTo>
                  <a:cubicBezTo>
                    <a:pt x="21444" y="39242"/>
                    <a:pt x="21337" y="39516"/>
                    <a:pt x="21230" y="39790"/>
                  </a:cubicBezTo>
                  <a:lnTo>
                    <a:pt x="21420" y="39790"/>
                  </a:lnTo>
                  <a:cubicBezTo>
                    <a:pt x="21444" y="39743"/>
                    <a:pt x="21456" y="39707"/>
                    <a:pt x="21468" y="39659"/>
                  </a:cubicBezTo>
                  <a:cubicBezTo>
                    <a:pt x="21706" y="39052"/>
                    <a:pt x="21956" y="38433"/>
                    <a:pt x="22063" y="37790"/>
                  </a:cubicBezTo>
                  <a:cubicBezTo>
                    <a:pt x="22111" y="37849"/>
                    <a:pt x="22146" y="37921"/>
                    <a:pt x="22194" y="37992"/>
                  </a:cubicBezTo>
                  <a:cubicBezTo>
                    <a:pt x="22337" y="38207"/>
                    <a:pt x="22539" y="38433"/>
                    <a:pt x="22599" y="38695"/>
                  </a:cubicBezTo>
                  <a:cubicBezTo>
                    <a:pt x="22603" y="38713"/>
                    <a:pt x="22615" y="38721"/>
                    <a:pt x="22627" y="38721"/>
                  </a:cubicBezTo>
                  <a:cubicBezTo>
                    <a:pt x="22647" y="38721"/>
                    <a:pt x="22670" y="38700"/>
                    <a:pt x="22670" y="38671"/>
                  </a:cubicBezTo>
                  <a:cubicBezTo>
                    <a:pt x="22623" y="38433"/>
                    <a:pt x="22468" y="38230"/>
                    <a:pt x="22337" y="38028"/>
                  </a:cubicBezTo>
                  <a:cubicBezTo>
                    <a:pt x="22253" y="37897"/>
                    <a:pt x="22170" y="37766"/>
                    <a:pt x="22087" y="37635"/>
                  </a:cubicBezTo>
                  <a:cubicBezTo>
                    <a:pt x="22087" y="37611"/>
                    <a:pt x="22099" y="37599"/>
                    <a:pt x="22099" y="37588"/>
                  </a:cubicBezTo>
                  <a:cubicBezTo>
                    <a:pt x="22099" y="37551"/>
                    <a:pt x="22078" y="37536"/>
                    <a:pt x="22052" y="37536"/>
                  </a:cubicBezTo>
                  <a:cubicBezTo>
                    <a:pt x="22044" y="37536"/>
                    <a:pt x="22036" y="37537"/>
                    <a:pt x="22027" y="37540"/>
                  </a:cubicBezTo>
                  <a:cubicBezTo>
                    <a:pt x="21992" y="37480"/>
                    <a:pt x="21944" y="37409"/>
                    <a:pt x="21908" y="37349"/>
                  </a:cubicBezTo>
                  <a:cubicBezTo>
                    <a:pt x="21777" y="37147"/>
                    <a:pt x="21646" y="36945"/>
                    <a:pt x="21515" y="36742"/>
                  </a:cubicBezTo>
                  <a:lnTo>
                    <a:pt x="21515" y="36742"/>
                  </a:lnTo>
                  <a:cubicBezTo>
                    <a:pt x="21622" y="36861"/>
                    <a:pt x="21730" y="36980"/>
                    <a:pt x="21837" y="37099"/>
                  </a:cubicBezTo>
                  <a:cubicBezTo>
                    <a:pt x="22027" y="37326"/>
                    <a:pt x="22230" y="37552"/>
                    <a:pt x="22420" y="37790"/>
                  </a:cubicBezTo>
                  <a:cubicBezTo>
                    <a:pt x="22611" y="38016"/>
                    <a:pt x="22789" y="38266"/>
                    <a:pt x="23027" y="38457"/>
                  </a:cubicBezTo>
                  <a:cubicBezTo>
                    <a:pt x="23031" y="38460"/>
                    <a:pt x="23035" y="38461"/>
                    <a:pt x="23039" y="38461"/>
                  </a:cubicBezTo>
                  <a:cubicBezTo>
                    <a:pt x="23049" y="38461"/>
                    <a:pt x="23060" y="38450"/>
                    <a:pt x="23051" y="38433"/>
                  </a:cubicBezTo>
                  <a:cubicBezTo>
                    <a:pt x="22920" y="38183"/>
                    <a:pt x="22706" y="37957"/>
                    <a:pt x="22527" y="37730"/>
                  </a:cubicBezTo>
                  <a:cubicBezTo>
                    <a:pt x="22337" y="37504"/>
                    <a:pt x="22146" y="37266"/>
                    <a:pt x="21944" y="37052"/>
                  </a:cubicBezTo>
                  <a:cubicBezTo>
                    <a:pt x="21706" y="36778"/>
                    <a:pt x="21468" y="36516"/>
                    <a:pt x="21230" y="36266"/>
                  </a:cubicBezTo>
                  <a:cubicBezTo>
                    <a:pt x="21182" y="36194"/>
                    <a:pt x="21146" y="36135"/>
                    <a:pt x="21099" y="36075"/>
                  </a:cubicBezTo>
                  <a:cubicBezTo>
                    <a:pt x="21265" y="35647"/>
                    <a:pt x="21432" y="35206"/>
                    <a:pt x="21587" y="34766"/>
                  </a:cubicBezTo>
                  <a:cubicBezTo>
                    <a:pt x="22170" y="35135"/>
                    <a:pt x="22813" y="35409"/>
                    <a:pt x="23480" y="35563"/>
                  </a:cubicBezTo>
                  <a:cubicBezTo>
                    <a:pt x="23599" y="35599"/>
                    <a:pt x="23730" y="35623"/>
                    <a:pt x="23849" y="35647"/>
                  </a:cubicBezTo>
                  <a:cubicBezTo>
                    <a:pt x="23754" y="35813"/>
                    <a:pt x="23718" y="36040"/>
                    <a:pt x="23670" y="36218"/>
                  </a:cubicBezTo>
                  <a:cubicBezTo>
                    <a:pt x="23623" y="36433"/>
                    <a:pt x="23575" y="36647"/>
                    <a:pt x="23575" y="36861"/>
                  </a:cubicBezTo>
                  <a:cubicBezTo>
                    <a:pt x="23551" y="37266"/>
                    <a:pt x="23670" y="37635"/>
                    <a:pt x="23897" y="37969"/>
                  </a:cubicBezTo>
                  <a:cubicBezTo>
                    <a:pt x="24264" y="38474"/>
                    <a:pt x="24820" y="39090"/>
                    <a:pt x="25490" y="39090"/>
                  </a:cubicBezTo>
                  <a:cubicBezTo>
                    <a:pt x="25514" y="39090"/>
                    <a:pt x="25539" y="39089"/>
                    <a:pt x="25563" y="39088"/>
                  </a:cubicBezTo>
                  <a:lnTo>
                    <a:pt x="25563" y="39088"/>
                  </a:lnTo>
                  <a:cubicBezTo>
                    <a:pt x="25504" y="39266"/>
                    <a:pt x="25432" y="39457"/>
                    <a:pt x="25361" y="39635"/>
                  </a:cubicBezTo>
                  <a:cubicBezTo>
                    <a:pt x="25349" y="39683"/>
                    <a:pt x="25325" y="39743"/>
                    <a:pt x="25313" y="39790"/>
                  </a:cubicBezTo>
                  <a:lnTo>
                    <a:pt x="25444" y="39790"/>
                  </a:lnTo>
                  <a:cubicBezTo>
                    <a:pt x="25492" y="39695"/>
                    <a:pt x="25528" y="39588"/>
                    <a:pt x="25551" y="39493"/>
                  </a:cubicBezTo>
                  <a:lnTo>
                    <a:pt x="25551" y="39493"/>
                  </a:lnTo>
                  <a:cubicBezTo>
                    <a:pt x="25540" y="39588"/>
                    <a:pt x="25540" y="39683"/>
                    <a:pt x="25551" y="39790"/>
                  </a:cubicBezTo>
                  <a:lnTo>
                    <a:pt x="25659" y="39790"/>
                  </a:lnTo>
                  <a:cubicBezTo>
                    <a:pt x="25623" y="39552"/>
                    <a:pt x="25694" y="39266"/>
                    <a:pt x="25742" y="39052"/>
                  </a:cubicBezTo>
                  <a:lnTo>
                    <a:pt x="25766" y="39052"/>
                  </a:lnTo>
                  <a:cubicBezTo>
                    <a:pt x="25802" y="39040"/>
                    <a:pt x="25790" y="38992"/>
                    <a:pt x="25766" y="38992"/>
                  </a:cubicBezTo>
                  <a:lnTo>
                    <a:pt x="25754" y="38992"/>
                  </a:lnTo>
                  <a:cubicBezTo>
                    <a:pt x="25754" y="38981"/>
                    <a:pt x="25754" y="38969"/>
                    <a:pt x="25754" y="38957"/>
                  </a:cubicBezTo>
                  <a:cubicBezTo>
                    <a:pt x="25778" y="38861"/>
                    <a:pt x="25802" y="38754"/>
                    <a:pt x="25825" y="38659"/>
                  </a:cubicBezTo>
                  <a:cubicBezTo>
                    <a:pt x="26159" y="37564"/>
                    <a:pt x="26373" y="36421"/>
                    <a:pt x="26552" y="35302"/>
                  </a:cubicBezTo>
                  <a:cubicBezTo>
                    <a:pt x="26635" y="36052"/>
                    <a:pt x="26754" y="36802"/>
                    <a:pt x="27004" y="37516"/>
                  </a:cubicBezTo>
                  <a:cubicBezTo>
                    <a:pt x="27230" y="38195"/>
                    <a:pt x="27623" y="38766"/>
                    <a:pt x="27992" y="39362"/>
                  </a:cubicBezTo>
                  <a:cubicBezTo>
                    <a:pt x="28088" y="39504"/>
                    <a:pt x="28171" y="39647"/>
                    <a:pt x="28254" y="39790"/>
                  </a:cubicBezTo>
                  <a:lnTo>
                    <a:pt x="28361" y="39790"/>
                  </a:lnTo>
                  <a:cubicBezTo>
                    <a:pt x="28218" y="39516"/>
                    <a:pt x="28064" y="39254"/>
                    <a:pt x="27909" y="38992"/>
                  </a:cubicBezTo>
                  <a:lnTo>
                    <a:pt x="27909" y="38992"/>
                  </a:lnTo>
                  <a:cubicBezTo>
                    <a:pt x="27945" y="39028"/>
                    <a:pt x="27980" y="39076"/>
                    <a:pt x="28016" y="39112"/>
                  </a:cubicBezTo>
                  <a:cubicBezTo>
                    <a:pt x="28077" y="39180"/>
                    <a:pt x="28176" y="39277"/>
                    <a:pt x="28262" y="39277"/>
                  </a:cubicBezTo>
                  <a:cubicBezTo>
                    <a:pt x="28311" y="39277"/>
                    <a:pt x="28355" y="39246"/>
                    <a:pt x="28385" y="39159"/>
                  </a:cubicBezTo>
                  <a:cubicBezTo>
                    <a:pt x="28409" y="39076"/>
                    <a:pt x="28373" y="39004"/>
                    <a:pt x="28338" y="38933"/>
                  </a:cubicBezTo>
                  <a:cubicBezTo>
                    <a:pt x="28278" y="38814"/>
                    <a:pt x="28230" y="38742"/>
                    <a:pt x="28230" y="38611"/>
                  </a:cubicBezTo>
                  <a:cubicBezTo>
                    <a:pt x="28218" y="38528"/>
                    <a:pt x="28230" y="38445"/>
                    <a:pt x="28242" y="38361"/>
                  </a:cubicBezTo>
                  <a:cubicBezTo>
                    <a:pt x="28266" y="38076"/>
                    <a:pt x="28218" y="37849"/>
                    <a:pt x="28052" y="37611"/>
                  </a:cubicBezTo>
                  <a:cubicBezTo>
                    <a:pt x="27861" y="37349"/>
                    <a:pt x="27623" y="37135"/>
                    <a:pt x="27445" y="36861"/>
                  </a:cubicBezTo>
                  <a:cubicBezTo>
                    <a:pt x="27278" y="36587"/>
                    <a:pt x="27135" y="36314"/>
                    <a:pt x="27004" y="36028"/>
                  </a:cubicBezTo>
                  <a:cubicBezTo>
                    <a:pt x="26873" y="35718"/>
                    <a:pt x="26778" y="35385"/>
                    <a:pt x="26623" y="35087"/>
                  </a:cubicBezTo>
                  <a:cubicBezTo>
                    <a:pt x="26766" y="34849"/>
                    <a:pt x="26802" y="34551"/>
                    <a:pt x="26730" y="34289"/>
                  </a:cubicBezTo>
                  <a:cubicBezTo>
                    <a:pt x="26723" y="34267"/>
                    <a:pt x="26710" y="34259"/>
                    <a:pt x="26699" y="34259"/>
                  </a:cubicBezTo>
                  <a:cubicBezTo>
                    <a:pt x="26693" y="34259"/>
                    <a:pt x="26687" y="34261"/>
                    <a:pt x="26683" y="34266"/>
                  </a:cubicBezTo>
                  <a:cubicBezTo>
                    <a:pt x="26671" y="34266"/>
                    <a:pt x="26671" y="34254"/>
                    <a:pt x="26671" y="34254"/>
                  </a:cubicBezTo>
                  <a:cubicBezTo>
                    <a:pt x="26730" y="34099"/>
                    <a:pt x="26754" y="33920"/>
                    <a:pt x="26778" y="33754"/>
                  </a:cubicBezTo>
                  <a:cubicBezTo>
                    <a:pt x="26802" y="33480"/>
                    <a:pt x="26814" y="33206"/>
                    <a:pt x="26825" y="32932"/>
                  </a:cubicBezTo>
                  <a:cubicBezTo>
                    <a:pt x="27087" y="32873"/>
                    <a:pt x="27337" y="32777"/>
                    <a:pt x="27468" y="32587"/>
                  </a:cubicBezTo>
                  <a:cubicBezTo>
                    <a:pt x="27564" y="32444"/>
                    <a:pt x="27576" y="32254"/>
                    <a:pt x="27576" y="32087"/>
                  </a:cubicBezTo>
                  <a:cubicBezTo>
                    <a:pt x="27587" y="31849"/>
                    <a:pt x="27587" y="31611"/>
                    <a:pt x="27587" y="31372"/>
                  </a:cubicBezTo>
                  <a:cubicBezTo>
                    <a:pt x="27599" y="30372"/>
                    <a:pt x="27552" y="29360"/>
                    <a:pt x="27421" y="28360"/>
                  </a:cubicBezTo>
                  <a:cubicBezTo>
                    <a:pt x="27183" y="26515"/>
                    <a:pt x="26683" y="24681"/>
                    <a:pt x="25802" y="23038"/>
                  </a:cubicBezTo>
                  <a:cubicBezTo>
                    <a:pt x="25051" y="21669"/>
                    <a:pt x="24027" y="20335"/>
                    <a:pt x="22718" y="19454"/>
                  </a:cubicBezTo>
                  <a:cubicBezTo>
                    <a:pt x="22694" y="18466"/>
                    <a:pt x="22623" y="17490"/>
                    <a:pt x="22480" y="16513"/>
                  </a:cubicBezTo>
                  <a:lnTo>
                    <a:pt x="22492" y="16513"/>
                  </a:lnTo>
                  <a:cubicBezTo>
                    <a:pt x="22494" y="16516"/>
                    <a:pt x="22496" y="16517"/>
                    <a:pt x="22498" y="16517"/>
                  </a:cubicBezTo>
                  <a:cubicBezTo>
                    <a:pt x="22507" y="16517"/>
                    <a:pt x="22513" y="16499"/>
                    <a:pt x="22503" y="16490"/>
                  </a:cubicBezTo>
                  <a:cubicBezTo>
                    <a:pt x="22492" y="16478"/>
                    <a:pt x="22480" y="16466"/>
                    <a:pt x="22468" y="16442"/>
                  </a:cubicBezTo>
                  <a:cubicBezTo>
                    <a:pt x="22396" y="15906"/>
                    <a:pt x="22301" y="15382"/>
                    <a:pt x="22170" y="14847"/>
                  </a:cubicBezTo>
                  <a:cubicBezTo>
                    <a:pt x="21872" y="13585"/>
                    <a:pt x="21432" y="12346"/>
                    <a:pt x="20813" y="11203"/>
                  </a:cubicBezTo>
                  <a:cubicBezTo>
                    <a:pt x="20813" y="11144"/>
                    <a:pt x="20801" y="11084"/>
                    <a:pt x="20753" y="11049"/>
                  </a:cubicBezTo>
                  <a:lnTo>
                    <a:pt x="20729" y="11049"/>
                  </a:lnTo>
                  <a:cubicBezTo>
                    <a:pt x="20646" y="10894"/>
                    <a:pt x="20551" y="10739"/>
                    <a:pt x="20468" y="10584"/>
                  </a:cubicBezTo>
                  <a:cubicBezTo>
                    <a:pt x="20075" y="9953"/>
                    <a:pt x="19610" y="9358"/>
                    <a:pt x="19110" y="8798"/>
                  </a:cubicBezTo>
                  <a:cubicBezTo>
                    <a:pt x="19110" y="8786"/>
                    <a:pt x="19098" y="8786"/>
                    <a:pt x="19086" y="8774"/>
                  </a:cubicBezTo>
                  <a:cubicBezTo>
                    <a:pt x="18527" y="8155"/>
                    <a:pt x="17896" y="7584"/>
                    <a:pt x="17241" y="7060"/>
                  </a:cubicBezTo>
                  <a:cubicBezTo>
                    <a:pt x="16658" y="6584"/>
                    <a:pt x="16015" y="6238"/>
                    <a:pt x="15264" y="6143"/>
                  </a:cubicBezTo>
                  <a:cubicBezTo>
                    <a:pt x="15090" y="6122"/>
                    <a:pt x="14914" y="6113"/>
                    <a:pt x="14738" y="6113"/>
                  </a:cubicBezTo>
                  <a:cubicBezTo>
                    <a:pt x="14121" y="6113"/>
                    <a:pt x="13500" y="6228"/>
                    <a:pt x="12907" y="6357"/>
                  </a:cubicBezTo>
                  <a:cubicBezTo>
                    <a:pt x="11335" y="6727"/>
                    <a:pt x="9811" y="7310"/>
                    <a:pt x="8418" y="8120"/>
                  </a:cubicBezTo>
                  <a:cubicBezTo>
                    <a:pt x="8283" y="8055"/>
                    <a:pt x="8138" y="8017"/>
                    <a:pt x="7996" y="8017"/>
                  </a:cubicBezTo>
                  <a:cubicBezTo>
                    <a:pt x="7901" y="8017"/>
                    <a:pt x="7806" y="8034"/>
                    <a:pt x="7716" y="8072"/>
                  </a:cubicBezTo>
                  <a:cubicBezTo>
                    <a:pt x="7716" y="8072"/>
                    <a:pt x="7716" y="8084"/>
                    <a:pt x="7704" y="8084"/>
                  </a:cubicBezTo>
                  <a:cubicBezTo>
                    <a:pt x="7609" y="8120"/>
                    <a:pt x="7537" y="8179"/>
                    <a:pt x="7466" y="8251"/>
                  </a:cubicBezTo>
                  <a:cubicBezTo>
                    <a:pt x="7287" y="8417"/>
                    <a:pt x="7144" y="8655"/>
                    <a:pt x="7025" y="8870"/>
                  </a:cubicBezTo>
                  <a:cubicBezTo>
                    <a:pt x="7049" y="7774"/>
                    <a:pt x="7073" y="6667"/>
                    <a:pt x="7085" y="6227"/>
                  </a:cubicBezTo>
                  <a:cubicBezTo>
                    <a:pt x="7097" y="6012"/>
                    <a:pt x="7097" y="5810"/>
                    <a:pt x="7109" y="5595"/>
                  </a:cubicBezTo>
                  <a:cubicBezTo>
                    <a:pt x="7133" y="5381"/>
                    <a:pt x="7192" y="5155"/>
                    <a:pt x="7323" y="4988"/>
                  </a:cubicBezTo>
                  <a:cubicBezTo>
                    <a:pt x="7537" y="4691"/>
                    <a:pt x="7930" y="4643"/>
                    <a:pt x="8276" y="4643"/>
                  </a:cubicBezTo>
                  <a:cubicBezTo>
                    <a:pt x="8323" y="4643"/>
                    <a:pt x="8335" y="4595"/>
                    <a:pt x="8311" y="4560"/>
                  </a:cubicBezTo>
                  <a:cubicBezTo>
                    <a:pt x="8002" y="4167"/>
                    <a:pt x="7692" y="3762"/>
                    <a:pt x="7371" y="3369"/>
                  </a:cubicBezTo>
                  <a:cubicBezTo>
                    <a:pt x="6906" y="2786"/>
                    <a:pt x="6430" y="2202"/>
                    <a:pt x="5954" y="1619"/>
                  </a:cubicBezTo>
                  <a:cubicBezTo>
                    <a:pt x="5680" y="1274"/>
                    <a:pt x="5406" y="928"/>
                    <a:pt x="5132" y="595"/>
                  </a:cubicBezTo>
                  <a:cubicBezTo>
                    <a:pt x="5001" y="416"/>
                    <a:pt x="4870" y="238"/>
                    <a:pt x="4716" y="71"/>
                  </a:cubicBezTo>
                  <a:cubicBezTo>
                    <a:pt x="4675" y="31"/>
                    <a:pt x="4640" y="7"/>
                    <a:pt x="4607" y="7"/>
                  </a:cubicBezTo>
                  <a:cubicBezTo>
                    <a:pt x="4591" y="7"/>
                    <a:pt x="4576" y="12"/>
                    <a:pt x="4561" y="23"/>
                  </a:cubicBezTo>
                  <a:cubicBezTo>
                    <a:pt x="4541" y="10"/>
                    <a:pt x="4518" y="1"/>
                    <a:pt x="449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3549550" y="1896050"/>
              <a:ext cx="18175" cy="38875"/>
            </a:xfrm>
            <a:custGeom>
              <a:rect b="b" l="l" r="r" t="t"/>
              <a:pathLst>
                <a:path extrusionOk="0" h="1555" w="727">
                  <a:moveTo>
                    <a:pt x="24" y="0"/>
                  </a:moveTo>
                  <a:cubicBezTo>
                    <a:pt x="12" y="0"/>
                    <a:pt x="0" y="6"/>
                    <a:pt x="0" y="18"/>
                  </a:cubicBezTo>
                  <a:cubicBezTo>
                    <a:pt x="36" y="566"/>
                    <a:pt x="274" y="1102"/>
                    <a:pt x="607" y="1554"/>
                  </a:cubicBezTo>
                  <a:lnTo>
                    <a:pt x="726" y="1554"/>
                  </a:lnTo>
                  <a:cubicBezTo>
                    <a:pt x="417" y="1090"/>
                    <a:pt x="214" y="578"/>
                    <a:pt x="48" y="18"/>
                  </a:cubicBezTo>
                  <a:cubicBezTo>
                    <a:pt x="48" y="6"/>
                    <a:pt x="36" y="0"/>
                    <a:pt x="2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3261400" y="1636650"/>
              <a:ext cx="325" cy="325"/>
            </a:xfrm>
            <a:custGeom>
              <a:rect b="b" l="l" r="r" t="t"/>
              <a:pathLst>
                <a:path extrusionOk="0" h="13" w="13">
                  <a:moveTo>
                    <a:pt x="1" y="0"/>
                  </a:moveTo>
                  <a:lnTo>
                    <a:pt x="1" y="12"/>
                  </a:lnTo>
                  <a:lnTo>
                    <a:pt x="13" y="12"/>
                  </a:lnTo>
                  <a:lnTo>
                    <a:pt x="1"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3255750" y="1621150"/>
              <a:ext cx="1225" cy="2125"/>
            </a:xfrm>
            <a:custGeom>
              <a:rect b="b" l="l" r="r" t="t"/>
              <a:pathLst>
                <a:path extrusionOk="0" h="85" w="49">
                  <a:moveTo>
                    <a:pt x="1" y="1"/>
                  </a:moveTo>
                  <a:lnTo>
                    <a:pt x="1" y="1"/>
                  </a:lnTo>
                  <a:cubicBezTo>
                    <a:pt x="12" y="37"/>
                    <a:pt x="36" y="61"/>
                    <a:pt x="48" y="84"/>
                  </a:cubicBezTo>
                  <a:cubicBezTo>
                    <a:pt x="36" y="49"/>
                    <a:pt x="24" y="25"/>
                    <a:pt x="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3265575" y="1607775"/>
              <a:ext cx="5375" cy="10425"/>
            </a:xfrm>
            <a:custGeom>
              <a:rect b="b" l="l" r="r" t="t"/>
              <a:pathLst>
                <a:path extrusionOk="0" h="417" w="215">
                  <a:moveTo>
                    <a:pt x="12" y="0"/>
                  </a:moveTo>
                  <a:lnTo>
                    <a:pt x="0" y="12"/>
                  </a:lnTo>
                  <a:cubicBezTo>
                    <a:pt x="36" y="72"/>
                    <a:pt x="84" y="131"/>
                    <a:pt x="120" y="191"/>
                  </a:cubicBezTo>
                  <a:cubicBezTo>
                    <a:pt x="155" y="262"/>
                    <a:pt x="191" y="345"/>
                    <a:pt x="215" y="417"/>
                  </a:cubicBezTo>
                  <a:cubicBezTo>
                    <a:pt x="179" y="274"/>
                    <a:pt x="120" y="107"/>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3265575" y="1610750"/>
              <a:ext cx="1800" cy="3000"/>
            </a:xfrm>
            <a:custGeom>
              <a:rect b="b" l="l" r="r" t="t"/>
              <a:pathLst>
                <a:path extrusionOk="0" h="120" w="72">
                  <a:moveTo>
                    <a:pt x="0" y="0"/>
                  </a:moveTo>
                  <a:cubicBezTo>
                    <a:pt x="24" y="48"/>
                    <a:pt x="48" y="84"/>
                    <a:pt x="72" y="119"/>
                  </a:cubicBezTo>
                  <a:cubicBezTo>
                    <a:pt x="60" y="72"/>
                    <a:pt x="36" y="36"/>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3245025" y="1601400"/>
              <a:ext cx="1425" cy="1625"/>
            </a:xfrm>
            <a:custGeom>
              <a:rect b="b" l="l" r="r" t="t"/>
              <a:pathLst>
                <a:path extrusionOk="0" h="65" w="57">
                  <a:moveTo>
                    <a:pt x="47" y="0"/>
                  </a:moveTo>
                  <a:cubicBezTo>
                    <a:pt x="44" y="0"/>
                    <a:pt x="40" y="2"/>
                    <a:pt x="37" y="5"/>
                  </a:cubicBezTo>
                  <a:cubicBezTo>
                    <a:pt x="37" y="17"/>
                    <a:pt x="25" y="17"/>
                    <a:pt x="13" y="29"/>
                  </a:cubicBezTo>
                  <a:lnTo>
                    <a:pt x="1" y="41"/>
                  </a:lnTo>
                  <a:lnTo>
                    <a:pt x="1" y="53"/>
                  </a:lnTo>
                  <a:lnTo>
                    <a:pt x="13" y="65"/>
                  </a:lnTo>
                  <a:lnTo>
                    <a:pt x="25" y="53"/>
                  </a:lnTo>
                  <a:lnTo>
                    <a:pt x="37" y="41"/>
                  </a:lnTo>
                  <a:cubicBezTo>
                    <a:pt x="37" y="29"/>
                    <a:pt x="49" y="29"/>
                    <a:pt x="49" y="17"/>
                  </a:cubicBezTo>
                  <a:cubicBezTo>
                    <a:pt x="57" y="9"/>
                    <a:pt x="53" y="0"/>
                    <a:pt x="4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3242650" y="1604800"/>
              <a:ext cx="925" cy="1200"/>
            </a:xfrm>
            <a:custGeom>
              <a:rect b="b" l="l" r="r" t="t"/>
              <a:pathLst>
                <a:path extrusionOk="0" h="48" w="37">
                  <a:moveTo>
                    <a:pt x="25" y="0"/>
                  </a:moveTo>
                  <a:lnTo>
                    <a:pt x="13" y="12"/>
                  </a:lnTo>
                  <a:lnTo>
                    <a:pt x="13" y="24"/>
                  </a:lnTo>
                  <a:lnTo>
                    <a:pt x="1" y="36"/>
                  </a:lnTo>
                  <a:lnTo>
                    <a:pt x="13" y="48"/>
                  </a:lnTo>
                  <a:lnTo>
                    <a:pt x="25" y="36"/>
                  </a:lnTo>
                  <a:lnTo>
                    <a:pt x="36" y="24"/>
                  </a:lnTo>
                  <a:lnTo>
                    <a:pt x="25"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3232825" y="1635700"/>
              <a:ext cx="13425" cy="16650"/>
            </a:xfrm>
            <a:custGeom>
              <a:rect b="b" l="l" r="r" t="t"/>
              <a:pathLst>
                <a:path extrusionOk="0" h="666" w="537">
                  <a:moveTo>
                    <a:pt x="363" y="1"/>
                  </a:moveTo>
                  <a:cubicBezTo>
                    <a:pt x="350" y="1"/>
                    <a:pt x="336" y="7"/>
                    <a:pt x="322" y="14"/>
                  </a:cubicBezTo>
                  <a:cubicBezTo>
                    <a:pt x="275" y="86"/>
                    <a:pt x="239" y="145"/>
                    <a:pt x="179" y="205"/>
                  </a:cubicBezTo>
                  <a:cubicBezTo>
                    <a:pt x="179" y="217"/>
                    <a:pt x="179" y="241"/>
                    <a:pt x="191" y="241"/>
                  </a:cubicBezTo>
                  <a:cubicBezTo>
                    <a:pt x="203" y="252"/>
                    <a:pt x="215" y="252"/>
                    <a:pt x="215" y="264"/>
                  </a:cubicBezTo>
                  <a:lnTo>
                    <a:pt x="239" y="264"/>
                  </a:lnTo>
                  <a:cubicBezTo>
                    <a:pt x="251" y="264"/>
                    <a:pt x="263" y="252"/>
                    <a:pt x="287" y="252"/>
                  </a:cubicBezTo>
                  <a:cubicBezTo>
                    <a:pt x="314" y="239"/>
                    <a:pt x="338" y="225"/>
                    <a:pt x="359" y="225"/>
                  </a:cubicBezTo>
                  <a:cubicBezTo>
                    <a:pt x="375" y="225"/>
                    <a:pt x="391" y="232"/>
                    <a:pt x="406" y="252"/>
                  </a:cubicBezTo>
                  <a:cubicBezTo>
                    <a:pt x="441" y="276"/>
                    <a:pt x="453" y="360"/>
                    <a:pt x="429" y="395"/>
                  </a:cubicBezTo>
                  <a:cubicBezTo>
                    <a:pt x="418" y="407"/>
                    <a:pt x="406" y="419"/>
                    <a:pt x="394" y="419"/>
                  </a:cubicBezTo>
                  <a:cubicBezTo>
                    <a:pt x="346" y="419"/>
                    <a:pt x="275" y="348"/>
                    <a:pt x="239" y="336"/>
                  </a:cubicBezTo>
                  <a:cubicBezTo>
                    <a:pt x="203" y="309"/>
                    <a:pt x="147" y="276"/>
                    <a:pt x="97" y="276"/>
                  </a:cubicBezTo>
                  <a:cubicBezTo>
                    <a:pt x="80" y="276"/>
                    <a:pt x="63" y="279"/>
                    <a:pt x="48" y="288"/>
                  </a:cubicBezTo>
                  <a:cubicBezTo>
                    <a:pt x="1" y="300"/>
                    <a:pt x="1" y="336"/>
                    <a:pt x="25" y="371"/>
                  </a:cubicBezTo>
                  <a:cubicBezTo>
                    <a:pt x="48" y="419"/>
                    <a:pt x="108" y="467"/>
                    <a:pt x="144" y="502"/>
                  </a:cubicBezTo>
                  <a:cubicBezTo>
                    <a:pt x="203" y="550"/>
                    <a:pt x="251" y="610"/>
                    <a:pt x="298" y="657"/>
                  </a:cubicBezTo>
                  <a:cubicBezTo>
                    <a:pt x="301" y="663"/>
                    <a:pt x="306" y="665"/>
                    <a:pt x="310" y="665"/>
                  </a:cubicBezTo>
                  <a:cubicBezTo>
                    <a:pt x="324" y="665"/>
                    <a:pt x="340" y="642"/>
                    <a:pt x="322" y="633"/>
                  </a:cubicBezTo>
                  <a:cubicBezTo>
                    <a:pt x="263" y="574"/>
                    <a:pt x="156" y="491"/>
                    <a:pt x="120" y="407"/>
                  </a:cubicBezTo>
                  <a:cubicBezTo>
                    <a:pt x="72" y="383"/>
                    <a:pt x="84" y="360"/>
                    <a:pt x="132" y="336"/>
                  </a:cubicBezTo>
                  <a:cubicBezTo>
                    <a:pt x="167" y="348"/>
                    <a:pt x="191" y="360"/>
                    <a:pt x="215" y="371"/>
                  </a:cubicBezTo>
                  <a:cubicBezTo>
                    <a:pt x="251" y="395"/>
                    <a:pt x="275" y="407"/>
                    <a:pt x="310" y="431"/>
                  </a:cubicBezTo>
                  <a:cubicBezTo>
                    <a:pt x="350" y="457"/>
                    <a:pt x="393" y="484"/>
                    <a:pt x="430" y="484"/>
                  </a:cubicBezTo>
                  <a:cubicBezTo>
                    <a:pt x="460" y="484"/>
                    <a:pt x="485" y="467"/>
                    <a:pt x="501" y="419"/>
                  </a:cubicBezTo>
                  <a:cubicBezTo>
                    <a:pt x="537" y="324"/>
                    <a:pt x="513" y="217"/>
                    <a:pt x="441" y="157"/>
                  </a:cubicBezTo>
                  <a:cubicBezTo>
                    <a:pt x="418" y="133"/>
                    <a:pt x="382" y="121"/>
                    <a:pt x="358" y="121"/>
                  </a:cubicBezTo>
                  <a:cubicBezTo>
                    <a:pt x="370" y="121"/>
                    <a:pt x="370" y="110"/>
                    <a:pt x="370" y="110"/>
                  </a:cubicBezTo>
                  <a:lnTo>
                    <a:pt x="382" y="110"/>
                  </a:lnTo>
                  <a:cubicBezTo>
                    <a:pt x="394" y="110"/>
                    <a:pt x="406" y="110"/>
                    <a:pt x="418" y="98"/>
                  </a:cubicBezTo>
                  <a:lnTo>
                    <a:pt x="418" y="86"/>
                  </a:lnTo>
                  <a:cubicBezTo>
                    <a:pt x="429" y="74"/>
                    <a:pt x="429" y="62"/>
                    <a:pt x="418" y="50"/>
                  </a:cubicBezTo>
                  <a:cubicBezTo>
                    <a:pt x="406" y="26"/>
                    <a:pt x="406" y="26"/>
                    <a:pt x="394" y="14"/>
                  </a:cubicBezTo>
                  <a:cubicBezTo>
                    <a:pt x="384" y="4"/>
                    <a:pt x="374" y="1"/>
                    <a:pt x="36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3230150" y="1633125"/>
              <a:ext cx="8650" cy="8025"/>
            </a:xfrm>
            <a:custGeom>
              <a:rect b="b" l="l" r="r" t="t"/>
              <a:pathLst>
                <a:path extrusionOk="0" h="321" w="346">
                  <a:moveTo>
                    <a:pt x="208" y="73"/>
                  </a:moveTo>
                  <a:cubicBezTo>
                    <a:pt x="221" y="73"/>
                    <a:pt x="233" y="76"/>
                    <a:pt x="239" y="82"/>
                  </a:cubicBezTo>
                  <a:cubicBezTo>
                    <a:pt x="274" y="105"/>
                    <a:pt x="239" y="153"/>
                    <a:pt x="215" y="177"/>
                  </a:cubicBezTo>
                  <a:cubicBezTo>
                    <a:pt x="203" y="141"/>
                    <a:pt x="179" y="117"/>
                    <a:pt x="167" y="82"/>
                  </a:cubicBezTo>
                  <a:cubicBezTo>
                    <a:pt x="179" y="76"/>
                    <a:pt x="194" y="73"/>
                    <a:pt x="208" y="73"/>
                  </a:cubicBezTo>
                  <a:close/>
                  <a:moveTo>
                    <a:pt x="201" y="1"/>
                  </a:moveTo>
                  <a:cubicBezTo>
                    <a:pt x="159" y="1"/>
                    <a:pt x="118" y="20"/>
                    <a:pt x="84" y="46"/>
                  </a:cubicBezTo>
                  <a:cubicBezTo>
                    <a:pt x="72" y="70"/>
                    <a:pt x="72" y="82"/>
                    <a:pt x="84" y="105"/>
                  </a:cubicBezTo>
                  <a:cubicBezTo>
                    <a:pt x="120" y="141"/>
                    <a:pt x="155" y="177"/>
                    <a:pt x="179" y="213"/>
                  </a:cubicBezTo>
                  <a:cubicBezTo>
                    <a:pt x="144" y="236"/>
                    <a:pt x="96" y="248"/>
                    <a:pt x="48" y="248"/>
                  </a:cubicBezTo>
                  <a:cubicBezTo>
                    <a:pt x="1" y="248"/>
                    <a:pt x="1" y="320"/>
                    <a:pt x="48" y="320"/>
                  </a:cubicBezTo>
                  <a:cubicBezTo>
                    <a:pt x="56" y="321"/>
                    <a:pt x="64" y="321"/>
                    <a:pt x="72" y="321"/>
                  </a:cubicBezTo>
                  <a:cubicBezTo>
                    <a:pt x="176" y="321"/>
                    <a:pt x="301" y="252"/>
                    <a:pt x="334" y="141"/>
                  </a:cubicBezTo>
                  <a:cubicBezTo>
                    <a:pt x="346" y="70"/>
                    <a:pt x="310" y="22"/>
                    <a:pt x="251" y="10"/>
                  </a:cubicBezTo>
                  <a:cubicBezTo>
                    <a:pt x="234" y="4"/>
                    <a:pt x="217" y="1"/>
                    <a:pt x="20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3243850" y="1636350"/>
              <a:ext cx="3900" cy="3000"/>
            </a:xfrm>
            <a:custGeom>
              <a:rect b="b" l="l" r="r" t="t"/>
              <a:pathLst>
                <a:path extrusionOk="0" h="120" w="156">
                  <a:moveTo>
                    <a:pt x="131" y="0"/>
                  </a:moveTo>
                  <a:cubicBezTo>
                    <a:pt x="107" y="0"/>
                    <a:pt x="84" y="12"/>
                    <a:pt x="60" y="24"/>
                  </a:cubicBezTo>
                  <a:cubicBezTo>
                    <a:pt x="36" y="36"/>
                    <a:pt x="12" y="48"/>
                    <a:pt x="0" y="84"/>
                  </a:cubicBezTo>
                  <a:cubicBezTo>
                    <a:pt x="0" y="95"/>
                    <a:pt x="12" y="107"/>
                    <a:pt x="24" y="119"/>
                  </a:cubicBezTo>
                  <a:cubicBezTo>
                    <a:pt x="60" y="119"/>
                    <a:pt x="84" y="95"/>
                    <a:pt x="107" y="84"/>
                  </a:cubicBezTo>
                  <a:lnTo>
                    <a:pt x="96" y="84"/>
                  </a:lnTo>
                  <a:cubicBezTo>
                    <a:pt x="119" y="60"/>
                    <a:pt x="143" y="48"/>
                    <a:pt x="155" y="24"/>
                  </a:cubicBezTo>
                  <a:cubicBezTo>
                    <a:pt x="155" y="12"/>
                    <a:pt x="143" y="0"/>
                    <a:pt x="13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246525" y="1638125"/>
              <a:ext cx="3000" cy="1950"/>
            </a:xfrm>
            <a:custGeom>
              <a:rect b="b" l="l" r="r" t="t"/>
              <a:pathLst>
                <a:path extrusionOk="0" h="78" w="120">
                  <a:moveTo>
                    <a:pt x="84" y="1"/>
                  </a:moveTo>
                  <a:lnTo>
                    <a:pt x="12" y="36"/>
                  </a:lnTo>
                  <a:cubicBezTo>
                    <a:pt x="0" y="36"/>
                    <a:pt x="0" y="60"/>
                    <a:pt x="0" y="60"/>
                  </a:cubicBezTo>
                  <a:cubicBezTo>
                    <a:pt x="9" y="69"/>
                    <a:pt x="17" y="77"/>
                    <a:pt x="26" y="77"/>
                  </a:cubicBezTo>
                  <a:cubicBezTo>
                    <a:pt x="29" y="77"/>
                    <a:pt x="33" y="76"/>
                    <a:pt x="36" y="72"/>
                  </a:cubicBezTo>
                  <a:lnTo>
                    <a:pt x="108" y="36"/>
                  </a:lnTo>
                  <a:cubicBezTo>
                    <a:pt x="120" y="36"/>
                    <a:pt x="120" y="24"/>
                    <a:pt x="120" y="13"/>
                  </a:cubicBezTo>
                  <a:cubicBezTo>
                    <a:pt x="108" y="1"/>
                    <a:pt x="96" y="1"/>
                    <a:pt x="8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3200975" y="1611200"/>
              <a:ext cx="2700" cy="2175"/>
            </a:xfrm>
            <a:custGeom>
              <a:rect b="b" l="l" r="r" t="t"/>
              <a:pathLst>
                <a:path extrusionOk="0" h="87" w="108">
                  <a:moveTo>
                    <a:pt x="84" y="1"/>
                  </a:moveTo>
                  <a:cubicBezTo>
                    <a:pt x="80" y="1"/>
                    <a:pt x="76" y="2"/>
                    <a:pt x="72" y="6"/>
                  </a:cubicBezTo>
                  <a:lnTo>
                    <a:pt x="48" y="18"/>
                  </a:lnTo>
                  <a:cubicBezTo>
                    <a:pt x="37" y="18"/>
                    <a:pt x="37" y="30"/>
                    <a:pt x="37" y="30"/>
                  </a:cubicBezTo>
                  <a:lnTo>
                    <a:pt x="13" y="42"/>
                  </a:lnTo>
                  <a:cubicBezTo>
                    <a:pt x="1" y="54"/>
                    <a:pt x="1" y="78"/>
                    <a:pt x="13" y="78"/>
                  </a:cubicBezTo>
                  <a:cubicBezTo>
                    <a:pt x="19" y="83"/>
                    <a:pt x="28" y="86"/>
                    <a:pt x="37" y="86"/>
                  </a:cubicBezTo>
                  <a:cubicBezTo>
                    <a:pt x="45" y="86"/>
                    <a:pt x="54" y="83"/>
                    <a:pt x="60" y="78"/>
                  </a:cubicBezTo>
                  <a:lnTo>
                    <a:pt x="96" y="30"/>
                  </a:lnTo>
                  <a:cubicBezTo>
                    <a:pt x="108" y="30"/>
                    <a:pt x="108" y="18"/>
                    <a:pt x="96" y="6"/>
                  </a:cubicBezTo>
                  <a:cubicBezTo>
                    <a:pt x="96" y="6"/>
                    <a:pt x="91" y="1"/>
                    <a:pt x="8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3199800" y="1608650"/>
              <a:ext cx="1200" cy="1225"/>
            </a:xfrm>
            <a:custGeom>
              <a:rect b="b" l="l" r="r" t="t"/>
              <a:pathLst>
                <a:path extrusionOk="0" h="49" w="48">
                  <a:moveTo>
                    <a:pt x="12" y="1"/>
                  </a:moveTo>
                  <a:lnTo>
                    <a:pt x="0" y="25"/>
                  </a:lnTo>
                  <a:lnTo>
                    <a:pt x="0" y="37"/>
                  </a:lnTo>
                  <a:lnTo>
                    <a:pt x="12" y="49"/>
                  </a:lnTo>
                  <a:lnTo>
                    <a:pt x="24" y="49"/>
                  </a:lnTo>
                  <a:lnTo>
                    <a:pt x="36" y="37"/>
                  </a:lnTo>
                  <a:cubicBezTo>
                    <a:pt x="48" y="25"/>
                    <a:pt x="48" y="13"/>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3226750" y="1646500"/>
              <a:ext cx="5750" cy="4825"/>
            </a:xfrm>
            <a:custGeom>
              <a:rect b="b" l="l" r="r" t="t"/>
              <a:pathLst>
                <a:path extrusionOk="0" h="193" w="230">
                  <a:moveTo>
                    <a:pt x="150" y="1"/>
                  </a:moveTo>
                  <a:cubicBezTo>
                    <a:pt x="145" y="1"/>
                    <a:pt x="140" y="4"/>
                    <a:pt x="137" y="11"/>
                  </a:cubicBezTo>
                  <a:cubicBezTo>
                    <a:pt x="101" y="47"/>
                    <a:pt x="53" y="106"/>
                    <a:pt x="18" y="154"/>
                  </a:cubicBezTo>
                  <a:cubicBezTo>
                    <a:pt x="1" y="170"/>
                    <a:pt x="25" y="193"/>
                    <a:pt x="49" y="193"/>
                  </a:cubicBezTo>
                  <a:cubicBezTo>
                    <a:pt x="59" y="193"/>
                    <a:pt x="70" y="188"/>
                    <a:pt x="77" y="178"/>
                  </a:cubicBezTo>
                  <a:cubicBezTo>
                    <a:pt x="85" y="170"/>
                    <a:pt x="92" y="158"/>
                    <a:pt x="100" y="147"/>
                  </a:cubicBezTo>
                  <a:lnTo>
                    <a:pt x="100" y="147"/>
                  </a:lnTo>
                  <a:cubicBezTo>
                    <a:pt x="96" y="168"/>
                    <a:pt x="112" y="183"/>
                    <a:pt x="130" y="183"/>
                  </a:cubicBezTo>
                  <a:cubicBezTo>
                    <a:pt x="141" y="183"/>
                    <a:pt x="152" y="178"/>
                    <a:pt x="160" y="166"/>
                  </a:cubicBezTo>
                  <a:cubicBezTo>
                    <a:pt x="172" y="130"/>
                    <a:pt x="196" y="94"/>
                    <a:pt x="220" y="70"/>
                  </a:cubicBezTo>
                  <a:cubicBezTo>
                    <a:pt x="229" y="52"/>
                    <a:pt x="217" y="27"/>
                    <a:pt x="200" y="27"/>
                  </a:cubicBezTo>
                  <a:cubicBezTo>
                    <a:pt x="195" y="27"/>
                    <a:pt x="190" y="29"/>
                    <a:pt x="184" y="35"/>
                  </a:cubicBezTo>
                  <a:cubicBezTo>
                    <a:pt x="160" y="59"/>
                    <a:pt x="137" y="70"/>
                    <a:pt x="125" y="94"/>
                  </a:cubicBezTo>
                  <a:cubicBezTo>
                    <a:pt x="137" y="70"/>
                    <a:pt x="149" y="47"/>
                    <a:pt x="160" y="23"/>
                  </a:cubicBezTo>
                  <a:cubicBezTo>
                    <a:pt x="169" y="15"/>
                    <a:pt x="160" y="1"/>
                    <a:pt x="15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3197275" y="1602550"/>
              <a:ext cx="6550" cy="3875"/>
            </a:xfrm>
            <a:custGeom>
              <a:rect b="b" l="l" r="r" t="t"/>
              <a:pathLst>
                <a:path extrusionOk="0" h="155" w="262">
                  <a:moveTo>
                    <a:pt x="212" y="0"/>
                  </a:moveTo>
                  <a:cubicBezTo>
                    <a:pt x="206" y="0"/>
                    <a:pt x="201" y="2"/>
                    <a:pt x="196" y="7"/>
                  </a:cubicBezTo>
                  <a:cubicBezTo>
                    <a:pt x="149" y="31"/>
                    <a:pt x="89" y="54"/>
                    <a:pt x="42" y="78"/>
                  </a:cubicBezTo>
                  <a:cubicBezTo>
                    <a:pt x="1" y="99"/>
                    <a:pt x="21" y="154"/>
                    <a:pt x="66" y="154"/>
                  </a:cubicBezTo>
                  <a:cubicBezTo>
                    <a:pt x="73" y="154"/>
                    <a:pt x="81" y="153"/>
                    <a:pt x="89" y="150"/>
                  </a:cubicBezTo>
                  <a:cubicBezTo>
                    <a:pt x="137" y="126"/>
                    <a:pt x="185" y="90"/>
                    <a:pt x="232" y="54"/>
                  </a:cubicBezTo>
                  <a:cubicBezTo>
                    <a:pt x="261" y="35"/>
                    <a:pt x="235" y="0"/>
                    <a:pt x="2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3196875" y="1601450"/>
              <a:ext cx="4050" cy="2825"/>
            </a:xfrm>
            <a:custGeom>
              <a:rect b="b" l="l" r="r" t="t"/>
              <a:pathLst>
                <a:path extrusionOk="0" h="113" w="162">
                  <a:moveTo>
                    <a:pt x="127" y="1"/>
                  </a:moveTo>
                  <a:cubicBezTo>
                    <a:pt x="124" y="1"/>
                    <a:pt x="120" y="2"/>
                    <a:pt x="117" y="3"/>
                  </a:cubicBezTo>
                  <a:cubicBezTo>
                    <a:pt x="81" y="27"/>
                    <a:pt x="58" y="39"/>
                    <a:pt x="22" y="51"/>
                  </a:cubicBezTo>
                  <a:cubicBezTo>
                    <a:pt x="1" y="72"/>
                    <a:pt x="8" y="112"/>
                    <a:pt x="35" y="112"/>
                  </a:cubicBezTo>
                  <a:cubicBezTo>
                    <a:pt x="38" y="112"/>
                    <a:pt x="42" y="112"/>
                    <a:pt x="46" y="110"/>
                  </a:cubicBezTo>
                  <a:cubicBezTo>
                    <a:pt x="93" y="98"/>
                    <a:pt x="117" y="75"/>
                    <a:pt x="141" y="51"/>
                  </a:cubicBezTo>
                  <a:cubicBezTo>
                    <a:pt x="162" y="30"/>
                    <a:pt x="147" y="1"/>
                    <a:pt x="12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3196525" y="1598650"/>
              <a:ext cx="2700" cy="2800"/>
            </a:xfrm>
            <a:custGeom>
              <a:rect b="b" l="l" r="r" t="t"/>
              <a:pathLst>
                <a:path extrusionOk="0" h="112" w="108">
                  <a:moveTo>
                    <a:pt x="77" y="0"/>
                  </a:moveTo>
                  <a:cubicBezTo>
                    <a:pt x="68" y="0"/>
                    <a:pt x="60" y="6"/>
                    <a:pt x="60" y="20"/>
                  </a:cubicBezTo>
                  <a:cubicBezTo>
                    <a:pt x="48" y="20"/>
                    <a:pt x="48" y="32"/>
                    <a:pt x="36" y="32"/>
                  </a:cubicBezTo>
                  <a:lnTo>
                    <a:pt x="36" y="44"/>
                  </a:lnTo>
                  <a:lnTo>
                    <a:pt x="24" y="56"/>
                  </a:lnTo>
                  <a:cubicBezTo>
                    <a:pt x="0" y="56"/>
                    <a:pt x="0" y="79"/>
                    <a:pt x="12" y="91"/>
                  </a:cubicBezTo>
                  <a:cubicBezTo>
                    <a:pt x="12" y="105"/>
                    <a:pt x="20" y="111"/>
                    <a:pt x="29" y="111"/>
                  </a:cubicBezTo>
                  <a:cubicBezTo>
                    <a:pt x="36" y="111"/>
                    <a:pt x="43" y="108"/>
                    <a:pt x="48" y="103"/>
                  </a:cubicBezTo>
                  <a:lnTo>
                    <a:pt x="60" y="103"/>
                  </a:lnTo>
                  <a:cubicBezTo>
                    <a:pt x="72" y="91"/>
                    <a:pt x="95" y="68"/>
                    <a:pt x="107" y="44"/>
                  </a:cubicBezTo>
                  <a:cubicBezTo>
                    <a:pt x="107" y="32"/>
                    <a:pt x="107" y="20"/>
                    <a:pt x="95" y="8"/>
                  </a:cubicBezTo>
                  <a:cubicBezTo>
                    <a:pt x="91" y="3"/>
                    <a:pt x="84" y="0"/>
                    <a:pt x="7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3188700" y="1604475"/>
              <a:ext cx="11550" cy="14750"/>
            </a:xfrm>
            <a:custGeom>
              <a:rect b="b" l="l" r="r" t="t"/>
              <a:pathLst>
                <a:path extrusionOk="0" h="590" w="462">
                  <a:moveTo>
                    <a:pt x="76" y="0"/>
                  </a:moveTo>
                  <a:cubicBezTo>
                    <a:pt x="42" y="0"/>
                    <a:pt x="2" y="39"/>
                    <a:pt x="27" y="73"/>
                  </a:cubicBezTo>
                  <a:cubicBezTo>
                    <a:pt x="51" y="108"/>
                    <a:pt x="75" y="132"/>
                    <a:pt x="87" y="168"/>
                  </a:cubicBezTo>
                  <a:cubicBezTo>
                    <a:pt x="63" y="204"/>
                    <a:pt x="51" y="239"/>
                    <a:pt x="27" y="275"/>
                  </a:cubicBezTo>
                  <a:cubicBezTo>
                    <a:pt x="1" y="293"/>
                    <a:pt x="27" y="344"/>
                    <a:pt x="62" y="344"/>
                  </a:cubicBezTo>
                  <a:cubicBezTo>
                    <a:pt x="74" y="344"/>
                    <a:pt x="87" y="338"/>
                    <a:pt x="99" y="323"/>
                  </a:cubicBezTo>
                  <a:cubicBezTo>
                    <a:pt x="111" y="299"/>
                    <a:pt x="123" y="275"/>
                    <a:pt x="135" y="251"/>
                  </a:cubicBezTo>
                  <a:cubicBezTo>
                    <a:pt x="158" y="299"/>
                    <a:pt x="182" y="335"/>
                    <a:pt x="206" y="370"/>
                  </a:cubicBezTo>
                  <a:cubicBezTo>
                    <a:pt x="206" y="370"/>
                    <a:pt x="194" y="382"/>
                    <a:pt x="194" y="382"/>
                  </a:cubicBezTo>
                  <a:cubicBezTo>
                    <a:pt x="170" y="418"/>
                    <a:pt x="147" y="466"/>
                    <a:pt x="111" y="501"/>
                  </a:cubicBezTo>
                  <a:cubicBezTo>
                    <a:pt x="84" y="537"/>
                    <a:pt x="117" y="578"/>
                    <a:pt x="150" y="578"/>
                  </a:cubicBezTo>
                  <a:cubicBezTo>
                    <a:pt x="161" y="578"/>
                    <a:pt x="173" y="573"/>
                    <a:pt x="182" y="561"/>
                  </a:cubicBezTo>
                  <a:cubicBezTo>
                    <a:pt x="206" y="537"/>
                    <a:pt x="230" y="501"/>
                    <a:pt x="254" y="466"/>
                  </a:cubicBezTo>
                  <a:cubicBezTo>
                    <a:pt x="278" y="513"/>
                    <a:pt x="301" y="549"/>
                    <a:pt x="337" y="585"/>
                  </a:cubicBezTo>
                  <a:cubicBezTo>
                    <a:pt x="337" y="588"/>
                    <a:pt x="339" y="590"/>
                    <a:pt x="342" y="590"/>
                  </a:cubicBezTo>
                  <a:cubicBezTo>
                    <a:pt x="348" y="590"/>
                    <a:pt x="357" y="581"/>
                    <a:pt x="349" y="573"/>
                  </a:cubicBezTo>
                  <a:cubicBezTo>
                    <a:pt x="337" y="513"/>
                    <a:pt x="325" y="454"/>
                    <a:pt x="301" y="406"/>
                  </a:cubicBezTo>
                  <a:cubicBezTo>
                    <a:pt x="313" y="382"/>
                    <a:pt x="313" y="370"/>
                    <a:pt x="325" y="358"/>
                  </a:cubicBezTo>
                  <a:cubicBezTo>
                    <a:pt x="349" y="382"/>
                    <a:pt x="361" y="406"/>
                    <a:pt x="397" y="430"/>
                  </a:cubicBezTo>
                  <a:cubicBezTo>
                    <a:pt x="401" y="434"/>
                    <a:pt x="407" y="436"/>
                    <a:pt x="412" y="436"/>
                  </a:cubicBezTo>
                  <a:cubicBezTo>
                    <a:pt x="436" y="436"/>
                    <a:pt x="461" y="402"/>
                    <a:pt x="432" y="382"/>
                  </a:cubicBezTo>
                  <a:cubicBezTo>
                    <a:pt x="408" y="347"/>
                    <a:pt x="373" y="311"/>
                    <a:pt x="361" y="263"/>
                  </a:cubicBezTo>
                  <a:cubicBezTo>
                    <a:pt x="355" y="247"/>
                    <a:pt x="343" y="241"/>
                    <a:pt x="329" y="241"/>
                  </a:cubicBezTo>
                  <a:cubicBezTo>
                    <a:pt x="313" y="241"/>
                    <a:pt x="296" y="250"/>
                    <a:pt x="289" y="263"/>
                  </a:cubicBezTo>
                  <a:cubicBezTo>
                    <a:pt x="278" y="275"/>
                    <a:pt x="266" y="287"/>
                    <a:pt x="254" y="299"/>
                  </a:cubicBezTo>
                  <a:cubicBezTo>
                    <a:pt x="230" y="263"/>
                    <a:pt x="206" y="216"/>
                    <a:pt x="194" y="168"/>
                  </a:cubicBezTo>
                  <a:lnTo>
                    <a:pt x="194" y="168"/>
                  </a:lnTo>
                  <a:cubicBezTo>
                    <a:pt x="206" y="180"/>
                    <a:pt x="218" y="192"/>
                    <a:pt x="230" y="204"/>
                  </a:cubicBezTo>
                  <a:cubicBezTo>
                    <a:pt x="234" y="206"/>
                    <a:pt x="239" y="207"/>
                    <a:pt x="243" y="207"/>
                  </a:cubicBezTo>
                  <a:cubicBezTo>
                    <a:pt x="261" y="207"/>
                    <a:pt x="275" y="187"/>
                    <a:pt x="266" y="168"/>
                  </a:cubicBezTo>
                  <a:cubicBezTo>
                    <a:pt x="266" y="132"/>
                    <a:pt x="242" y="108"/>
                    <a:pt x="230" y="73"/>
                  </a:cubicBezTo>
                  <a:cubicBezTo>
                    <a:pt x="223" y="66"/>
                    <a:pt x="208" y="59"/>
                    <a:pt x="192" y="59"/>
                  </a:cubicBezTo>
                  <a:cubicBezTo>
                    <a:pt x="181" y="59"/>
                    <a:pt x="169" y="63"/>
                    <a:pt x="158" y="73"/>
                  </a:cubicBezTo>
                  <a:cubicBezTo>
                    <a:pt x="158" y="73"/>
                    <a:pt x="147" y="85"/>
                    <a:pt x="147" y="96"/>
                  </a:cubicBezTo>
                  <a:cubicBezTo>
                    <a:pt x="135" y="73"/>
                    <a:pt x="123" y="49"/>
                    <a:pt x="111" y="25"/>
                  </a:cubicBezTo>
                  <a:cubicBezTo>
                    <a:pt x="104" y="7"/>
                    <a:pt x="90" y="0"/>
                    <a:pt x="7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3444550" y="1921425"/>
              <a:ext cx="20775" cy="13500"/>
            </a:xfrm>
            <a:custGeom>
              <a:rect b="b" l="l" r="r" t="t"/>
              <a:pathLst>
                <a:path extrusionOk="0" h="540" w="831">
                  <a:moveTo>
                    <a:pt x="31" y="1"/>
                  </a:moveTo>
                  <a:cubicBezTo>
                    <a:pt x="6" y="1"/>
                    <a:pt x="0" y="29"/>
                    <a:pt x="21" y="39"/>
                  </a:cubicBezTo>
                  <a:cubicBezTo>
                    <a:pt x="235" y="206"/>
                    <a:pt x="450" y="361"/>
                    <a:pt x="664" y="539"/>
                  </a:cubicBezTo>
                  <a:lnTo>
                    <a:pt x="831" y="539"/>
                  </a:lnTo>
                  <a:cubicBezTo>
                    <a:pt x="592" y="325"/>
                    <a:pt x="319" y="134"/>
                    <a:pt x="45" y="3"/>
                  </a:cubicBezTo>
                  <a:cubicBezTo>
                    <a:pt x="40" y="2"/>
                    <a:pt x="35" y="1"/>
                    <a:pt x="3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3066150" y="1038225"/>
              <a:ext cx="12825" cy="12375"/>
            </a:xfrm>
            <a:custGeom>
              <a:rect b="b" l="l" r="r" t="t"/>
              <a:pathLst>
                <a:path extrusionOk="0" h="495" w="513">
                  <a:moveTo>
                    <a:pt x="279" y="1"/>
                  </a:moveTo>
                  <a:cubicBezTo>
                    <a:pt x="230" y="1"/>
                    <a:pt x="187" y="12"/>
                    <a:pt x="143" y="29"/>
                  </a:cubicBezTo>
                  <a:cubicBezTo>
                    <a:pt x="107" y="41"/>
                    <a:pt x="84" y="65"/>
                    <a:pt x="72" y="89"/>
                  </a:cubicBezTo>
                  <a:cubicBezTo>
                    <a:pt x="48" y="113"/>
                    <a:pt x="36" y="148"/>
                    <a:pt x="24" y="172"/>
                  </a:cubicBezTo>
                  <a:cubicBezTo>
                    <a:pt x="0" y="232"/>
                    <a:pt x="12" y="303"/>
                    <a:pt x="48" y="363"/>
                  </a:cubicBezTo>
                  <a:cubicBezTo>
                    <a:pt x="72" y="422"/>
                    <a:pt x="131" y="458"/>
                    <a:pt x="191" y="482"/>
                  </a:cubicBezTo>
                  <a:cubicBezTo>
                    <a:pt x="212" y="490"/>
                    <a:pt x="234" y="494"/>
                    <a:pt x="257" y="494"/>
                  </a:cubicBezTo>
                  <a:cubicBezTo>
                    <a:pt x="299" y="494"/>
                    <a:pt x="343" y="481"/>
                    <a:pt x="381" y="458"/>
                  </a:cubicBezTo>
                  <a:cubicBezTo>
                    <a:pt x="405" y="446"/>
                    <a:pt x="429" y="422"/>
                    <a:pt x="453" y="399"/>
                  </a:cubicBezTo>
                  <a:cubicBezTo>
                    <a:pt x="477" y="375"/>
                    <a:pt x="488" y="351"/>
                    <a:pt x="500" y="315"/>
                  </a:cubicBezTo>
                  <a:cubicBezTo>
                    <a:pt x="512" y="256"/>
                    <a:pt x="500" y="184"/>
                    <a:pt x="477" y="125"/>
                  </a:cubicBezTo>
                  <a:cubicBezTo>
                    <a:pt x="441" y="65"/>
                    <a:pt x="393" y="29"/>
                    <a:pt x="334" y="6"/>
                  </a:cubicBezTo>
                  <a:cubicBezTo>
                    <a:pt x="315" y="2"/>
                    <a:pt x="296" y="1"/>
                    <a:pt x="27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3051550" y="1019275"/>
              <a:ext cx="12825" cy="12275"/>
            </a:xfrm>
            <a:custGeom>
              <a:rect b="b" l="l" r="r" t="t"/>
              <a:pathLst>
                <a:path extrusionOk="0" h="491" w="513">
                  <a:moveTo>
                    <a:pt x="257" y="1"/>
                  </a:moveTo>
                  <a:cubicBezTo>
                    <a:pt x="217" y="1"/>
                    <a:pt x="181" y="11"/>
                    <a:pt x="144" y="25"/>
                  </a:cubicBezTo>
                  <a:cubicBezTo>
                    <a:pt x="108" y="49"/>
                    <a:pt x="84" y="61"/>
                    <a:pt x="72" y="97"/>
                  </a:cubicBezTo>
                  <a:cubicBezTo>
                    <a:pt x="49" y="121"/>
                    <a:pt x="37" y="144"/>
                    <a:pt x="25" y="180"/>
                  </a:cubicBezTo>
                  <a:cubicBezTo>
                    <a:pt x="1" y="240"/>
                    <a:pt x="13" y="311"/>
                    <a:pt x="49" y="359"/>
                  </a:cubicBezTo>
                  <a:cubicBezTo>
                    <a:pt x="72" y="418"/>
                    <a:pt x="132" y="466"/>
                    <a:pt x="191" y="478"/>
                  </a:cubicBezTo>
                  <a:cubicBezTo>
                    <a:pt x="214" y="487"/>
                    <a:pt x="239" y="491"/>
                    <a:pt x="263" y="491"/>
                  </a:cubicBezTo>
                  <a:cubicBezTo>
                    <a:pt x="304" y="491"/>
                    <a:pt x="345" y="481"/>
                    <a:pt x="382" y="466"/>
                  </a:cubicBezTo>
                  <a:cubicBezTo>
                    <a:pt x="406" y="442"/>
                    <a:pt x="430" y="430"/>
                    <a:pt x="453" y="395"/>
                  </a:cubicBezTo>
                  <a:cubicBezTo>
                    <a:pt x="477" y="371"/>
                    <a:pt x="489" y="347"/>
                    <a:pt x="489" y="311"/>
                  </a:cubicBezTo>
                  <a:cubicBezTo>
                    <a:pt x="513" y="252"/>
                    <a:pt x="501" y="180"/>
                    <a:pt x="477" y="133"/>
                  </a:cubicBezTo>
                  <a:cubicBezTo>
                    <a:pt x="441" y="73"/>
                    <a:pt x="394" y="25"/>
                    <a:pt x="334" y="14"/>
                  </a:cubicBezTo>
                  <a:cubicBezTo>
                    <a:pt x="307" y="4"/>
                    <a:pt x="281" y="1"/>
                    <a:pt x="25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3036975" y="1000250"/>
              <a:ext cx="12825" cy="12350"/>
            </a:xfrm>
            <a:custGeom>
              <a:rect b="b" l="l" r="r" t="t"/>
              <a:pathLst>
                <a:path extrusionOk="0" h="494" w="513">
                  <a:moveTo>
                    <a:pt x="262" y="0"/>
                  </a:moveTo>
                  <a:cubicBezTo>
                    <a:pt x="220" y="0"/>
                    <a:pt x="182" y="13"/>
                    <a:pt x="143" y="36"/>
                  </a:cubicBezTo>
                  <a:cubicBezTo>
                    <a:pt x="108" y="48"/>
                    <a:pt x="84" y="72"/>
                    <a:pt x="72" y="96"/>
                  </a:cubicBezTo>
                  <a:cubicBezTo>
                    <a:pt x="48" y="120"/>
                    <a:pt x="36" y="143"/>
                    <a:pt x="24" y="179"/>
                  </a:cubicBezTo>
                  <a:cubicBezTo>
                    <a:pt x="0" y="239"/>
                    <a:pt x="12" y="310"/>
                    <a:pt x="36" y="370"/>
                  </a:cubicBezTo>
                  <a:cubicBezTo>
                    <a:pt x="72" y="417"/>
                    <a:pt x="120" y="465"/>
                    <a:pt x="191" y="489"/>
                  </a:cubicBezTo>
                  <a:cubicBezTo>
                    <a:pt x="207" y="492"/>
                    <a:pt x="224" y="493"/>
                    <a:pt x="241" y="493"/>
                  </a:cubicBezTo>
                  <a:cubicBezTo>
                    <a:pt x="287" y="493"/>
                    <a:pt x="335" y="482"/>
                    <a:pt x="370" y="465"/>
                  </a:cubicBezTo>
                  <a:cubicBezTo>
                    <a:pt x="405" y="453"/>
                    <a:pt x="429" y="429"/>
                    <a:pt x="453" y="405"/>
                  </a:cubicBezTo>
                  <a:cubicBezTo>
                    <a:pt x="465" y="382"/>
                    <a:pt x="489" y="346"/>
                    <a:pt x="489" y="322"/>
                  </a:cubicBezTo>
                  <a:cubicBezTo>
                    <a:pt x="512" y="263"/>
                    <a:pt x="501" y="191"/>
                    <a:pt x="477" y="132"/>
                  </a:cubicBezTo>
                  <a:cubicBezTo>
                    <a:pt x="441" y="72"/>
                    <a:pt x="393" y="36"/>
                    <a:pt x="334" y="13"/>
                  </a:cubicBezTo>
                  <a:cubicBezTo>
                    <a:pt x="309" y="4"/>
                    <a:pt x="285" y="0"/>
                    <a:pt x="26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3022400" y="981200"/>
              <a:ext cx="12825" cy="12475"/>
            </a:xfrm>
            <a:custGeom>
              <a:rect b="b" l="l" r="r" t="t"/>
              <a:pathLst>
                <a:path extrusionOk="0" h="499" w="513">
                  <a:moveTo>
                    <a:pt x="255" y="0"/>
                  </a:moveTo>
                  <a:cubicBezTo>
                    <a:pt x="214" y="0"/>
                    <a:pt x="174" y="13"/>
                    <a:pt x="143" y="36"/>
                  </a:cubicBezTo>
                  <a:cubicBezTo>
                    <a:pt x="107" y="48"/>
                    <a:pt x="83" y="72"/>
                    <a:pt x="60" y="96"/>
                  </a:cubicBezTo>
                  <a:cubicBezTo>
                    <a:pt x="48" y="120"/>
                    <a:pt x="24" y="143"/>
                    <a:pt x="24" y="179"/>
                  </a:cubicBezTo>
                  <a:cubicBezTo>
                    <a:pt x="0" y="239"/>
                    <a:pt x="12" y="310"/>
                    <a:pt x="36" y="370"/>
                  </a:cubicBezTo>
                  <a:cubicBezTo>
                    <a:pt x="72" y="429"/>
                    <a:pt x="119" y="465"/>
                    <a:pt x="191" y="489"/>
                  </a:cubicBezTo>
                  <a:cubicBezTo>
                    <a:pt x="208" y="496"/>
                    <a:pt x="225" y="499"/>
                    <a:pt x="243" y="499"/>
                  </a:cubicBezTo>
                  <a:cubicBezTo>
                    <a:pt x="285" y="499"/>
                    <a:pt x="327" y="482"/>
                    <a:pt x="369" y="465"/>
                  </a:cubicBezTo>
                  <a:cubicBezTo>
                    <a:pt x="405" y="453"/>
                    <a:pt x="429" y="429"/>
                    <a:pt x="441" y="405"/>
                  </a:cubicBezTo>
                  <a:cubicBezTo>
                    <a:pt x="464" y="382"/>
                    <a:pt x="488" y="358"/>
                    <a:pt x="488" y="322"/>
                  </a:cubicBezTo>
                  <a:cubicBezTo>
                    <a:pt x="512" y="263"/>
                    <a:pt x="500" y="191"/>
                    <a:pt x="476" y="132"/>
                  </a:cubicBezTo>
                  <a:cubicBezTo>
                    <a:pt x="441" y="72"/>
                    <a:pt x="393" y="36"/>
                    <a:pt x="322" y="13"/>
                  </a:cubicBezTo>
                  <a:cubicBezTo>
                    <a:pt x="300" y="4"/>
                    <a:pt x="278" y="0"/>
                    <a:pt x="25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3007800" y="962325"/>
              <a:ext cx="12825" cy="12375"/>
            </a:xfrm>
            <a:custGeom>
              <a:rect b="b" l="l" r="r" t="t"/>
              <a:pathLst>
                <a:path extrusionOk="0" h="495" w="513">
                  <a:moveTo>
                    <a:pt x="272" y="1"/>
                  </a:moveTo>
                  <a:cubicBezTo>
                    <a:pt x="226" y="1"/>
                    <a:pt x="178" y="12"/>
                    <a:pt x="144" y="29"/>
                  </a:cubicBezTo>
                  <a:cubicBezTo>
                    <a:pt x="108" y="41"/>
                    <a:pt x="84" y="65"/>
                    <a:pt x="60" y="89"/>
                  </a:cubicBezTo>
                  <a:cubicBezTo>
                    <a:pt x="48" y="113"/>
                    <a:pt x="24" y="148"/>
                    <a:pt x="24" y="172"/>
                  </a:cubicBezTo>
                  <a:cubicBezTo>
                    <a:pt x="1" y="232"/>
                    <a:pt x="13" y="303"/>
                    <a:pt x="36" y="363"/>
                  </a:cubicBezTo>
                  <a:cubicBezTo>
                    <a:pt x="72" y="422"/>
                    <a:pt x="120" y="458"/>
                    <a:pt x="179" y="482"/>
                  </a:cubicBezTo>
                  <a:cubicBezTo>
                    <a:pt x="205" y="490"/>
                    <a:pt x="228" y="494"/>
                    <a:pt x="251" y="494"/>
                  </a:cubicBezTo>
                  <a:cubicBezTo>
                    <a:pt x="293" y="494"/>
                    <a:pt x="331" y="481"/>
                    <a:pt x="370" y="458"/>
                  </a:cubicBezTo>
                  <a:cubicBezTo>
                    <a:pt x="405" y="446"/>
                    <a:pt x="429" y="422"/>
                    <a:pt x="441" y="398"/>
                  </a:cubicBezTo>
                  <a:cubicBezTo>
                    <a:pt x="465" y="375"/>
                    <a:pt x="477" y="351"/>
                    <a:pt x="489" y="315"/>
                  </a:cubicBezTo>
                  <a:cubicBezTo>
                    <a:pt x="513" y="256"/>
                    <a:pt x="501" y="184"/>
                    <a:pt x="477" y="125"/>
                  </a:cubicBezTo>
                  <a:cubicBezTo>
                    <a:pt x="441" y="77"/>
                    <a:pt x="382" y="29"/>
                    <a:pt x="322" y="6"/>
                  </a:cubicBezTo>
                  <a:cubicBezTo>
                    <a:pt x="306" y="2"/>
                    <a:pt x="289" y="1"/>
                    <a:pt x="27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3000950" y="1664475"/>
              <a:ext cx="4800" cy="14275"/>
            </a:xfrm>
            <a:custGeom>
              <a:rect b="b" l="l" r="r" t="t"/>
              <a:pathLst>
                <a:path extrusionOk="0" h="571" w="192">
                  <a:moveTo>
                    <a:pt x="137" y="1"/>
                  </a:moveTo>
                  <a:cubicBezTo>
                    <a:pt x="118" y="1"/>
                    <a:pt x="101" y="10"/>
                    <a:pt x="96" y="30"/>
                  </a:cubicBezTo>
                  <a:cubicBezTo>
                    <a:pt x="84" y="125"/>
                    <a:pt x="72" y="221"/>
                    <a:pt x="48" y="304"/>
                  </a:cubicBezTo>
                  <a:cubicBezTo>
                    <a:pt x="25" y="387"/>
                    <a:pt x="1" y="471"/>
                    <a:pt x="1" y="554"/>
                  </a:cubicBezTo>
                  <a:cubicBezTo>
                    <a:pt x="1" y="562"/>
                    <a:pt x="7" y="571"/>
                    <a:pt x="14" y="571"/>
                  </a:cubicBezTo>
                  <a:cubicBezTo>
                    <a:pt x="18" y="571"/>
                    <a:pt x="21" y="569"/>
                    <a:pt x="25" y="566"/>
                  </a:cubicBezTo>
                  <a:cubicBezTo>
                    <a:pt x="84" y="506"/>
                    <a:pt x="96" y="411"/>
                    <a:pt x="120" y="328"/>
                  </a:cubicBezTo>
                  <a:cubicBezTo>
                    <a:pt x="156" y="233"/>
                    <a:pt x="168" y="137"/>
                    <a:pt x="179" y="42"/>
                  </a:cubicBezTo>
                  <a:lnTo>
                    <a:pt x="191" y="54"/>
                  </a:lnTo>
                  <a:cubicBezTo>
                    <a:pt x="191" y="19"/>
                    <a:pt x="163" y="1"/>
                    <a:pt x="13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2996800" y="1668850"/>
              <a:ext cx="2700" cy="6525"/>
            </a:xfrm>
            <a:custGeom>
              <a:rect b="b" l="l" r="r" t="t"/>
              <a:pathLst>
                <a:path extrusionOk="0" h="261" w="108">
                  <a:moveTo>
                    <a:pt x="66" y="1"/>
                  </a:moveTo>
                  <a:cubicBezTo>
                    <a:pt x="63" y="1"/>
                    <a:pt x="60" y="4"/>
                    <a:pt x="60" y="10"/>
                  </a:cubicBezTo>
                  <a:cubicBezTo>
                    <a:pt x="36" y="22"/>
                    <a:pt x="36" y="69"/>
                    <a:pt x="36" y="105"/>
                  </a:cubicBezTo>
                  <a:cubicBezTo>
                    <a:pt x="24" y="141"/>
                    <a:pt x="24" y="188"/>
                    <a:pt x="0" y="236"/>
                  </a:cubicBezTo>
                  <a:cubicBezTo>
                    <a:pt x="0" y="251"/>
                    <a:pt x="14" y="261"/>
                    <a:pt x="24" y="261"/>
                  </a:cubicBezTo>
                  <a:cubicBezTo>
                    <a:pt x="31" y="261"/>
                    <a:pt x="36" y="257"/>
                    <a:pt x="36" y="248"/>
                  </a:cubicBezTo>
                  <a:cubicBezTo>
                    <a:pt x="60" y="200"/>
                    <a:pt x="72" y="165"/>
                    <a:pt x="83" y="117"/>
                  </a:cubicBezTo>
                  <a:cubicBezTo>
                    <a:pt x="95" y="81"/>
                    <a:pt x="107" y="34"/>
                    <a:pt x="72" y="10"/>
                  </a:cubicBezTo>
                  <a:cubicBezTo>
                    <a:pt x="72" y="4"/>
                    <a:pt x="69" y="1"/>
                    <a:pt x="6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3073875" y="1670950"/>
              <a:ext cx="3900" cy="14075"/>
            </a:xfrm>
            <a:custGeom>
              <a:rect b="b" l="l" r="r" t="t"/>
              <a:pathLst>
                <a:path extrusionOk="0" h="563" w="156">
                  <a:moveTo>
                    <a:pt x="84" y="0"/>
                  </a:moveTo>
                  <a:cubicBezTo>
                    <a:pt x="75" y="0"/>
                    <a:pt x="66" y="3"/>
                    <a:pt x="60" y="9"/>
                  </a:cubicBezTo>
                  <a:cubicBezTo>
                    <a:pt x="1" y="57"/>
                    <a:pt x="13" y="176"/>
                    <a:pt x="13" y="247"/>
                  </a:cubicBezTo>
                  <a:cubicBezTo>
                    <a:pt x="13" y="355"/>
                    <a:pt x="1" y="450"/>
                    <a:pt x="13" y="545"/>
                  </a:cubicBezTo>
                  <a:cubicBezTo>
                    <a:pt x="13" y="557"/>
                    <a:pt x="22" y="563"/>
                    <a:pt x="32" y="563"/>
                  </a:cubicBezTo>
                  <a:cubicBezTo>
                    <a:pt x="43" y="563"/>
                    <a:pt x="54" y="557"/>
                    <a:pt x="60" y="545"/>
                  </a:cubicBezTo>
                  <a:cubicBezTo>
                    <a:pt x="84" y="450"/>
                    <a:pt x="96" y="355"/>
                    <a:pt x="108" y="259"/>
                  </a:cubicBezTo>
                  <a:cubicBezTo>
                    <a:pt x="120" y="176"/>
                    <a:pt x="156" y="81"/>
                    <a:pt x="108" y="9"/>
                  </a:cubicBezTo>
                  <a:cubicBezTo>
                    <a:pt x="102" y="3"/>
                    <a:pt x="93" y="0"/>
                    <a:pt x="8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078950" y="1673625"/>
              <a:ext cx="2700" cy="9600"/>
            </a:xfrm>
            <a:custGeom>
              <a:rect b="b" l="l" r="r" t="t"/>
              <a:pathLst>
                <a:path extrusionOk="0" h="384" w="108">
                  <a:moveTo>
                    <a:pt x="58" y="0"/>
                  </a:moveTo>
                  <a:cubicBezTo>
                    <a:pt x="51" y="0"/>
                    <a:pt x="42" y="3"/>
                    <a:pt x="36" y="9"/>
                  </a:cubicBezTo>
                  <a:cubicBezTo>
                    <a:pt x="0" y="45"/>
                    <a:pt x="12" y="117"/>
                    <a:pt x="12" y="164"/>
                  </a:cubicBezTo>
                  <a:cubicBezTo>
                    <a:pt x="12" y="236"/>
                    <a:pt x="12" y="295"/>
                    <a:pt x="24" y="355"/>
                  </a:cubicBezTo>
                  <a:cubicBezTo>
                    <a:pt x="24" y="374"/>
                    <a:pt x="38" y="383"/>
                    <a:pt x="51" y="383"/>
                  </a:cubicBezTo>
                  <a:cubicBezTo>
                    <a:pt x="62" y="383"/>
                    <a:pt x="72" y="377"/>
                    <a:pt x="72" y="367"/>
                  </a:cubicBezTo>
                  <a:cubicBezTo>
                    <a:pt x="84" y="295"/>
                    <a:pt x="96" y="236"/>
                    <a:pt x="96" y="164"/>
                  </a:cubicBezTo>
                  <a:cubicBezTo>
                    <a:pt x="96" y="117"/>
                    <a:pt x="107" y="57"/>
                    <a:pt x="72" y="9"/>
                  </a:cubicBezTo>
                  <a:cubicBezTo>
                    <a:pt x="72" y="3"/>
                    <a:pt x="66" y="0"/>
                    <a:pt x="5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084600" y="1675600"/>
              <a:ext cx="3300" cy="7275"/>
            </a:xfrm>
            <a:custGeom>
              <a:rect b="b" l="l" r="r" t="t"/>
              <a:pathLst>
                <a:path extrusionOk="0" h="291" w="132">
                  <a:moveTo>
                    <a:pt x="90" y="0"/>
                  </a:moveTo>
                  <a:cubicBezTo>
                    <a:pt x="72" y="0"/>
                    <a:pt x="54" y="9"/>
                    <a:pt x="48" y="26"/>
                  </a:cubicBezTo>
                  <a:cubicBezTo>
                    <a:pt x="24" y="97"/>
                    <a:pt x="24" y="180"/>
                    <a:pt x="0" y="252"/>
                  </a:cubicBezTo>
                  <a:cubicBezTo>
                    <a:pt x="0" y="273"/>
                    <a:pt x="18" y="290"/>
                    <a:pt x="34" y="290"/>
                  </a:cubicBezTo>
                  <a:cubicBezTo>
                    <a:pt x="45" y="290"/>
                    <a:pt x="55" y="283"/>
                    <a:pt x="60" y="264"/>
                  </a:cubicBezTo>
                  <a:cubicBezTo>
                    <a:pt x="84" y="192"/>
                    <a:pt x="120" y="121"/>
                    <a:pt x="131" y="38"/>
                  </a:cubicBezTo>
                  <a:cubicBezTo>
                    <a:pt x="131" y="12"/>
                    <a:pt x="111" y="0"/>
                    <a:pt x="9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2936075" y="1523525"/>
              <a:ext cx="7150" cy="17925"/>
            </a:xfrm>
            <a:custGeom>
              <a:rect b="b" l="l" r="r" t="t"/>
              <a:pathLst>
                <a:path extrusionOk="0" h="717" w="286">
                  <a:moveTo>
                    <a:pt x="262" y="1"/>
                  </a:moveTo>
                  <a:cubicBezTo>
                    <a:pt x="119" y="36"/>
                    <a:pt x="48" y="156"/>
                    <a:pt x="24" y="287"/>
                  </a:cubicBezTo>
                  <a:cubicBezTo>
                    <a:pt x="24" y="287"/>
                    <a:pt x="24" y="298"/>
                    <a:pt x="24" y="298"/>
                  </a:cubicBezTo>
                  <a:lnTo>
                    <a:pt x="12" y="298"/>
                  </a:lnTo>
                  <a:cubicBezTo>
                    <a:pt x="12" y="310"/>
                    <a:pt x="24" y="322"/>
                    <a:pt x="24" y="322"/>
                  </a:cubicBezTo>
                  <a:cubicBezTo>
                    <a:pt x="0" y="453"/>
                    <a:pt x="36" y="608"/>
                    <a:pt x="107" y="703"/>
                  </a:cubicBezTo>
                  <a:cubicBezTo>
                    <a:pt x="112" y="713"/>
                    <a:pt x="120" y="717"/>
                    <a:pt x="126" y="717"/>
                  </a:cubicBezTo>
                  <a:cubicBezTo>
                    <a:pt x="135" y="717"/>
                    <a:pt x="143" y="710"/>
                    <a:pt x="143" y="703"/>
                  </a:cubicBezTo>
                  <a:cubicBezTo>
                    <a:pt x="143" y="620"/>
                    <a:pt x="107" y="548"/>
                    <a:pt x="96" y="465"/>
                  </a:cubicBezTo>
                  <a:cubicBezTo>
                    <a:pt x="107" y="465"/>
                    <a:pt x="107" y="453"/>
                    <a:pt x="107" y="441"/>
                  </a:cubicBezTo>
                  <a:cubicBezTo>
                    <a:pt x="96" y="417"/>
                    <a:pt x="96" y="394"/>
                    <a:pt x="84" y="382"/>
                  </a:cubicBezTo>
                  <a:lnTo>
                    <a:pt x="84" y="358"/>
                  </a:lnTo>
                  <a:cubicBezTo>
                    <a:pt x="84" y="203"/>
                    <a:pt x="167" y="132"/>
                    <a:pt x="274" y="36"/>
                  </a:cubicBezTo>
                  <a:cubicBezTo>
                    <a:pt x="286" y="25"/>
                    <a:pt x="274" y="1"/>
                    <a:pt x="26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004525" y="1484750"/>
              <a:ext cx="1525" cy="10150"/>
            </a:xfrm>
            <a:custGeom>
              <a:rect b="b" l="l" r="r" t="t"/>
              <a:pathLst>
                <a:path extrusionOk="0" h="406" w="61">
                  <a:moveTo>
                    <a:pt x="25" y="1"/>
                  </a:moveTo>
                  <a:cubicBezTo>
                    <a:pt x="13" y="1"/>
                    <a:pt x="1" y="10"/>
                    <a:pt x="1" y="28"/>
                  </a:cubicBezTo>
                  <a:cubicBezTo>
                    <a:pt x="25" y="147"/>
                    <a:pt x="36" y="278"/>
                    <a:pt x="25" y="397"/>
                  </a:cubicBezTo>
                  <a:cubicBezTo>
                    <a:pt x="25" y="403"/>
                    <a:pt x="27" y="406"/>
                    <a:pt x="30" y="406"/>
                  </a:cubicBezTo>
                  <a:cubicBezTo>
                    <a:pt x="33" y="406"/>
                    <a:pt x="36" y="403"/>
                    <a:pt x="36" y="397"/>
                  </a:cubicBezTo>
                  <a:cubicBezTo>
                    <a:pt x="48" y="278"/>
                    <a:pt x="60" y="147"/>
                    <a:pt x="48" y="28"/>
                  </a:cubicBezTo>
                  <a:cubicBezTo>
                    <a:pt x="48" y="10"/>
                    <a:pt x="36" y="1"/>
                    <a:pt x="2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000375" y="1488550"/>
              <a:ext cx="1200" cy="2425"/>
            </a:xfrm>
            <a:custGeom>
              <a:rect b="b" l="l" r="r" t="t"/>
              <a:pathLst>
                <a:path extrusionOk="0" h="97" w="48">
                  <a:moveTo>
                    <a:pt x="30" y="1"/>
                  </a:moveTo>
                  <a:cubicBezTo>
                    <a:pt x="21" y="1"/>
                    <a:pt x="12" y="7"/>
                    <a:pt x="12" y="19"/>
                  </a:cubicBezTo>
                  <a:cubicBezTo>
                    <a:pt x="12" y="31"/>
                    <a:pt x="12" y="54"/>
                    <a:pt x="0" y="78"/>
                  </a:cubicBezTo>
                  <a:cubicBezTo>
                    <a:pt x="0" y="90"/>
                    <a:pt x="9" y="96"/>
                    <a:pt x="18" y="96"/>
                  </a:cubicBezTo>
                  <a:cubicBezTo>
                    <a:pt x="27" y="96"/>
                    <a:pt x="36" y="90"/>
                    <a:pt x="36" y="78"/>
                  </a:cubicBezTo>
                  <a:lnTo>
                    <a:pt x="48" y="19"/>
                  </a:lnTo>
                  <a:cubicBezTo>
                    <a:pt x="48" y="7"/>
                    <a:pt x="39" y="1"/>
                    <a:pt x="3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017925" y="1579200"/>
              <a:ext cx="5075" cy="4475"/>
            </a:xfrm>
            <a:custGeom>
              <a:rect b="b" l="l" r="r" t="t"/>
              <a:pathLst>
                <a:path extrusionOk="0" h="179" w="203">
                  <a:moveTo>
                    <a:pt x="108" y="0"/>
                  </a:moveTo>
                  <a:cubicBezTo>
                    <a:pt x="84" y="0"/>
                    <a:pt x="60" y="0"/>
                    <a:pt x="36" y="24"/>
                  </a:cubicBezTo>
                  <a:cubicBezTo>
                    <a:pt x="12" y="48"/>
                    <a:pt x="0" y="95"/>
                    <a:pt x="24" y="131"/>
                  </a:cubicBezTo>
                  <a:cubicBezTo>
                    <a:pt x="24" y="143"/>
                    <a:pt x="24" y="143"/>
                    <a:pt x="36" y="155"/>
                  </a:cubicBezTo>
                  <a:lnTo>
                    <a:pt x="48" y="155"/>
                  </a:lnTo>
                  <a:cubicBezTo>
                    <a:pt x="60" y="167"/>
                    <a:pt x="60" y="179"/>
                    <a:pt x="72" y="179"/>
                  </a:cubicBezTo>
                  <a:lnTo>
                    <a:pt x="108" y="179"/>
                  </a:lnTo>
                  <a:cubicBezTo>
                    <a:pt x="131" y="179"/>
                    <a:pt x="155" y="167"/>
                    <a:pt x="167" y="155"/>
                  </a:cubicBezTo>
                  <a:cubicBezTo>
                    <a:pt x="191" y="143"/>
                    <a:pt x="191" y="119"/>
                    <a:pt x="203" y="95"/>
                  </a:cubicBezTo>
                  <a:cubicBezTo>
                    <a:pt x="203" y="72"/>
                    <a:pt x="191" y="48"/>
                    <a:pt x="167" y="24"/>
                  </a:cubicBezTo>
                  <a:cubicBezTo>
                    <a:pt x="155" y="12"/>
                    <a:pt x="131" y="0"/>
                    <a:pt x="10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3022100" y="1561925"/>
              <a:ext cx="2400" cy="2400"/>
            </a:xfrm>
            <a:custGeom>
              <a:rect b="b" l="l" r="r" t="t"/>
              <a:pathLst>
                <a:path extrusionOk="0" h="96" w="96">
                  <a:moveTo>
                    <a:pt x="24" y="1"/>
                  </a:moveTo>
                  <a:cubicBezTo>
                    <a:pt x="12" y="13"/>
                    <a:pt x="0" y="24"/>
                    <a:pt x="0" y="36"/>
                  </a:cubicBezTo>
                  <a:cubicBezTo>
                    <a:pt x="0" y="48"/>
                    <a:pt x="12" y="48"/>
                    <a:pt x="12" y="60"/>
                  </a:cubicBezTo>
                  <a:lnTo>
                    <a:pt x="24" y="72"/>
                  </a:lnTo>
                  <a:cubicBezTo>
                    <a:pt x="24" y="84"/>
                    <a:pt x="36" y="84"/>
                    <a:pt x="48" y="96"/>
                  </a:cubicBezTo>
                  <a:cubicBezTo>
                    <a:pt x="60" y="96"/>
                    <a:pt x="72" y="96"/>
                    <a:pt x="84" y="84"/>
                  </a:cubicBezTo>
                  <a:cubicBezTo>
                    <a:pt x="95" y="72"/>
                    <a:pt x="95" y="60"/>
                    <a:pt x="95" y="48"/>
                  </a:cubicBezTo>
                  <a:cubicBezTo>
                    <a:pt x="95" y="36"/>
                    <a:pt x="95" y="24"/>
                    <a:pt x="84" y="24"/>
                  </a:cubicBezTo>
                  <a:cubicBezTo>
                    <a:pt x="84" y="13"/>
                    <a:pt x="72" y="1"/>
                    <a:pt x="6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3008400" y="1555075"/>
              <a:ext cx="5675" cy="30875"/>
            </a:xfrm>
            <a:custGeom>
              <a:rect b="b" l="l" r="r" t="t"/>
              <a:pathLst>
                <a:path extrusionOk="0" h="1235" w="227">
                  <a:moveTo>
                    <a:pt x="203" y="1"/>
                  </a:moveTo>
                  <a:cubicBezTo>
                    <a:pt x="179" y="25"/>
                    <a:pt x="167" y="37"/>
                    <a:pt x="179" y="72"/>
                  </a:cubicBezTo>
                  <a:cubicBezTo>
                    <a:pt x="108" y="453"/>
                    <a:pt x="48" y="834"/>
                    <a:pt x="0" y="1215"/>
                  </a:cubicBezTo>
                  <a:cubicBezTo>
                    <a:pt x="0" y="1229"/>
                    <a:pt x="9" y="1235"/>
                    <a:pt x="18" y="1235"/>
                  </a:cubicBezTo>
                  <a:cubicBezTo>
                    <a:pt x="24" y="1235"/>
                    <a:pt x="31" y="1232"/>
                    <a:pt x="36" y="1227"/>
                  </a:cubicBezTo>
                  <a:cubicBezTo>
                    <a:pt x="108" y="822"/>
                    <a:pt x="179" y="429"/>
                    <a:pt x="227" y="25"/>
                  </a:cubicBezTo>
                  <a:cubicBezTo>
                    <a:pt x="227" y="13"/>
                    <a:pt x="215" y="1"/>
                    <a:pt x="20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3004525" y="1560550"/>
              <a:ext cx="5275" cy="24750"/>
            </a:xfrm>
            <a:custGeom>
              <a:rect b="b" l="l" r="r" t="t"/>
              <a:pathLst>
                <a:path extrusionOk="0" h="990" w="211">
                  <a:moveTo>
                    <a:pt x="189" y="0"/>
                  </a:moveTo>
                  <a:cubicBezTo>
                    <a:pt x="181" y="0"/>
                    <a:pt x="172" y="3"/>
                    <a:pt x="167" y="8"/>
                  </a:cubicBezTo>
                  <a:cubicBezTo>
                    <a:pt x="108" y="328"/>
                    <a:pt x="61" y="648"/>
                    <a:pt x="1" y="968"/>
                  </a:cubicBezTo>
                  <a:lnTo>
                    <a:pt x="1" y="968"/>
                  </a:lnTo>
                  <a:cubicBezTo>
                    <a:pt x="1" y="966"/>
                    <a:pt x="1" y="963"/>
                    <a:pt x="1" y="961"/>
                  </a:cubicBezTo>
                  <a:lnTo>
                    <a:pt x="1" y="972"/>
                  </a:lnTo>
                  <a:cubicBezTo>
                    <a:pt x="1" y="971"/>
                    <a:pt x="1" y="970"/>
                    <a:pt x="1" y="968"/>
                  </a:cubicBezTo>
                  <a:lnTo>
                    <a:pt x="1" y="968"/>
                  </a:lnTo>
                  <a:cubicBezTo>
                    <a:pt x="5" y="982"/>
                    <a:pt x="17" y="989"/>
                    <a:pt x="28" y="989"/>
                  </a:cubicBezTo>
                  <a:cubicBezTo>
                    <a:pt x="39" y="989"/>
                    <a:pt x="48" y="983"/>
                    <a:pt x="48" y="972"/>
                  </a:cubicBezTo>
                  <a:cubicBezTo>
                    <a:pt x="108" y="651"/>
                    <a:pt x="167" y="341"/>
                    <a:pt x="203" y="20"/>
                  </a:cubicBezTo>
                  <a:cubicBezTo>
                    <a:pt x="210" y="6"/>
                    <a:pt x="201" y="0"/>
                    <a:pt x="18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3000375" y="1571225"/>
              <a:ext cx="2700" cy="11200"/>
            </a:xfrm>
            <a:custGeom>
              <a:rect b="b" l="l" r="r" t="t"/>
              <a:pathLst>
                <a:path extrusionOk="0" h="448" w="108">
                  <a:moveTo>
                    <a:pt x="71" y="1"/>
                  </a:moveTo>
                  <a:cubicBezTo>
                    <a:pt x="65" y="1"/>
                    <a:pt x="60" y="4"/>
                    <a:pt x="60" y="10"/>
                  </a:cubicBezTo>
                  <a:cubicBezTo>
                    <a:pt x="48" y="69"/>
                    <a:pt x="48" y="141"/>
                    <a:pt x="48" y="200"/>
                  </a:cubicBezTo>
                  <a:cubicBezTo>
                    <a:pt x="36" y="284"/>
                    <a:pt x="24" y="355"/>
                    <a:pt x="0" y="438"/>
                  </a:cubicBezTo>
                  <a:cubicBezTo>
                    <a:pt x="0" y="444"/>
                    <a:pt x="6" y="447"/>
                    <a:pt x="12" y="447"/>
                  </a:cubicBezTo>
                  <a:cubicBezTo>
                    <a:pt x="18" y="447"/>
                    <a:pt x="24" y="444"/>
                    <a:pt x="24" y="438"/>
                  </a:cubicBezTo>
                  <a:cubicBezTo>
                    <a:pt x="48" y="367"/>
                    <a:pt x="60" y="295"/>
                    <a:pt x="71" y="224"/>
                  </a:cubicBezTo>
                  <a:cubicBezTo>
                    <a:pt x="83" y="164"/>
                    <a:pt x="107" y="81"/>
                    <a:pt x="83" y="10"/>
                  </a:cubicBezTo>
                  <a:cubicBezTo>
                    <a:pt x="83" y="4"/>
                    <a:pt x="77" y="1"/>
                    <a:pt x="7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3059900" y="1586325"/>
              <a:ext cx="2100" cy="1950"/>
            </a:xfrm>
            <a:custGeom>
              <a:rect b="b" l="l" r="r" t="t"/>
              <a:pathLst>
                <a:path extrusionOk="0" h="78" w="84">
                  <a:moveTo>
                    <a:pt x="24" y="1"/>
                  </a:moveTo>
                  <a:cubicBezTo>
                    <a:pt x="12" y="1"/>
                    <a:pt x="0" y="13"/>
                    <a:pt x="0" y="25"/>
                  </a:cubicBezTo>
                  <a:lnTo>
                    <a:pt x="0" y="37"/>
                  </a:lnTo>
                  <a:cubicBezTo>
                    <a:pt x="0" y="49"/>
                    <a:pt x="12" y="72"/>
                    <a:pt x="24" y="72"/>
                  </a:cubicBezTo>
                  <a:cubicBezTo>
                    <a:pt x="32" y="76"/>
                    <a:pt x="39" y="78"/>
                    <a:pt x="44" y="78"/>
                  </a:cubicBezTo>
                  <a:cubicBezTo>
                    <a:pt x="56" y="78"/>
                    <a:pt x="64" y="72"/>
                    <a:pt x="72" y="72"/>
                  </a:cubicBezTo>
                  <a:cubicBezTo>
                    <a:pt x="84" y="61"/>
                    <a:pt x="84" y="37"/>
                    <a:pt x="72" y="25"/>
                  </a:cubicBezTo>
                  <a:lnTo>
                    <a:pt x="84" y="25"/>
                  </a:lnTo>
                  <a:cubicBezTo>
                    <a:pt x="72" y="13"/>
                    <a:pt x="60" y="1"/>
                    <a:pt x="4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3060975" y="1562250"/>
              <a:ext cx="2625" cy="2050"/>
            </a:xfrm>
            <a:custGeom>
              <a:rect b="b" l="l" r="r" t="t"/>
              <a:pathLst>
                <a:path extrusionOk="0" h="82" w="105">
                  <a:moveTo>
                    <a:pt x="54" y="1"/>
                  </a:moveTo>
                  <a:cubicBezTo>
                    <a:pt x="27" y="1"/>
                    <a:pt x="1" y="27"/>
                    <a:pt x="17" y="59"/>
                  </a:cubicBezTo>
                  <a:cubicBezTo>
                    <a:pt x="25" y="75"/>
                    <a:pt x="38" y="82"/>
                    <a:pt x="51" y="82"/>
                  </a:cubicBezTo>
                  <a:cubicBezTo>
                    <a:pt x="78" y="82"/>
                    <a:pt x="104" y="55"/>
                    <a:pt x="88" y="23"/>
                  </a:cubicBezTo>
                  <a:cubicBezTo>
                    <a:pt x="80" y="8"/>
                    <a:pt x="67" y="1"/>
                    <a:pt x="5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3068525" y="1564375"/>
              <a:ext cx="4800" cy="29875"/>
            </a:xfrm>
            <a:custGeom>
              <a:rect b="b" l="l" r="r" t="t"/>
              <a:pathLst>
                <a:path extrusionOk="0" h="1195" w="192">
                  <a:moveTo>
                    <a:pt x="155" y="1"/>
                  </a:moveTo>
                  <a:cubicBezTo>
                    <a:pt x="149" y="1"/>
                    <a:pt x="143" y="4"/>
                    <a:pt x="143" y="10"/>
                  </a:cubicBezTo>
                  <a:cubicBezTo>
                    <a:pt x="72" y="177"/>
                    <a:pt x="84" y="391"/>
                    <a:pt x="60" y="558"/>
                  </a:cubicBezTo>
                  <a:cubicBezTo>
                    <a:pt x="36" y="772"/>
                    <a:pt x="24" y="962"/>
                    <a:pt x="1" y="1177"/>
                  </a:cubicBezTo>
                  <a:cubicBezTo>
                    <a:pt x="1" y="1189"/>
                    <a:pt x="12" y="1194"/>
                    <a:pt x="24" y="1194"/>
                  </a:cubicBezTo>
                  <a:cubicBezTo>
                    <a:pt x="36" y="1194"/>
                    <a:pt x="48" y="1189"/>
                    <a:pt x="48" y="1177"/>
                  </a:cubicBezTo>
                  <a:cubicBezTo>
                    <a:pt x="72" y="974"/>
                    <a:pt x="96" y="772"/>
                    <a:pt x="120" y="569"/>
                  </a:cubicBezTo>
                  <a:cubicBezTo>
                    <a:pt x="143" y="391"/>
                    <a:pt x="191" y="188"/>
                    <a:pt x="167" y="10"/>
                  </a:cubicBezTo>
                  <a:cubicBezTo>
                    <a:pt x="167" y="4"/>
                    <a:pt x="161" y="1"/>
                    <a:pt x="15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3073575" y="1583525"/>
              <a:ext cx="925" cy="3950"/>
            </a:xfrm>
            <a:custGeom>
              <a:rect b="b" l="l" r="r" t="t"/>
              <a:pathLst>
                <a:path extrusionOk="0" h="158" w="37">
                  <a:moveTo>
                    <a:pt x="10" y="1"/>
                  </a:moveTo>
                  <a:cubicBezTo>
                    <a:pt x="6" y="1"/>
                    <a:pt x="1" y="6"/>
                    <a:pt x="1" y="6"/>
                  </a:cubicBezTo>
                  <a:cubicBezTo>
                    <a:pt x="1" y="53"/>
                    <a:pt x="13" y="101"/>
                    <a:pt x="13" y="149"/>
                  </a:cubicBezTo>
                  <a:cubicBezTo>
                    <a:pt x="13" y="155"/>
                    <a:pt x="19" y="158"/>
                    <a:pt x="25" y="158"/>
                  </a:cubicBezTo>
                  <a:cubicBezTo>
                    <a:pt x="31" y="158"/>
                    <a:pt x="37" y="155"/>
                    <a:pt x="37" y="149"/>
                  </a:cubicBezTo>
                  <a:lnTo>
                    <a:pt x="13" y="6"/>
                  </a:lnTo>
                  <a:cubicBezTo>
                    <a:pt x="13" y="2"/>
                    <a:pt x="12" y="1"/>
                    <a:pt x="1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3084300" y="1500325"/>
              <a:ext cx="15800" cy="42900"/>
            </a:xfrm>
            <a:custGeom>
              <a:rect b="b" l="l" r="r" t="t"/>
              <a:pathLst>
                <a:path extrusionOk="0" h="1716" w="632">
                  <a:moveTo>
                    <a:pt x="36" y="0"/>
                  </a:moveTo>
                  <a:cubicBezTo>
                    <a:pt x="12" y="0"/>
                    <a:pt x="1" y="24"/>
                    <a:pt x="12" y="36"/>
                  </a:cubicBezTo>
                  <a:cubicBezTo>
                    <a:pt x="72" y="143"/>
                    <a:pt x="227" y="202"/>
                    <a:pt x="322" y="274"/>
                  </a:cubicBezTo>
                  <a:cubicBezTo>
                    <a:pt x="393" y="333"/>
                    <a:pt x="536" y="405"/>
                    <a:pt x="548" y="512"/>
                  </a:cubicBezTo>
                  <a:cubicBezTo>
                    <a:pt x="548" y="583"/>
                    <a:pt x="524" y="655"/>
                    <a:pt x="513" y="714"/>
                  </a:cubicBezTo>
                  <a:cubicBezTo>
                    <a:pt x="465" y="1036"/>
                    <a:pt x="405" y="1357"/>
                    <a:pt x="358" y="1691"/>
                  </a:cubicBezTo>
                  <a:cubicBezTo>
                    <a:pt x="358" y="1705"/>
                    <a:pt x="376" y="1716"/>
                    <a:pt x="393" y="1716"/>
                  </a:cubicBezTo>
                  <a:cubicBezTo>
                    <a:pt x="403" y="1716"/>
                    <a:pt x="413" y="1712"/>
                    <a:pt x="417" y="1703"/>
                  </a:cubicBezTo>
                  <a:cubicBezTo>
                    <a:pt x="489" y="1310"/>
                    <a:pt x="584" y="929"/>
                    <a:pt x="620" y="536"/>
                  </a:cubicBezTo>
                  <a:cubicBezTo>
                    <a:pt x="632" y="393"/>
                    <a:pt x="524" y="333"/>
                    <a:pt x="417" y="250"/>
                  </a:cubicBezTo>
                  <a:cubicBezTo>
                    <a:pt x="310" y="167"/>
                    <a:pt x="167" y="12"/>
                    <a:pt x="36" y="12"/>
                  </a:cubicBezTo>
                  <a:lnTo>
                    <a:pt x="36"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3069525" y="1489350"/>
              <a:ext cx="5775" cy="8625"/>
            </a:xfrm>
            <a:custGeom>
              <a:rect b="b" l="l" r="r" t="t"/>
              <a:pathLst>
                <a:path extrusionOk="0" h="345" w="231">
                  <a:moveTo>
                    <a:pt x="197" y="1"/>
                  </a:moveTo>
                  <a:cubicBezTo>
                    <a:pt x="190" y="1"/>
                    <a:pt x="182" y="3"/>
                    <a:pt x="175" y="10"/>
                  </a:cubicBezTo>
                  <a:cubicBezTo>
                    <a:pt x="115" y="106"/>
                    <a:pt x="44" y="201"/>
                    <a:pt x="8" y="308"/>
                  </a:cubicBezTo>
                  <a:cubicBezTo>
                    <a:pt x="0" y="331"/>
                    <a:pt x="18" y="344"/>
                    <a:pt x="37" y="344"/>
                  </a:cubicBezTo>
                  <a:cubicBezTo>
                    <a:pt x="48" y="344"/>
                    <a:pt x="59" y="340"/>
                    <a:pt x="68" y="332"/>
                  </a:cubicBezTo>
                  <a:cubicBezTo>
                    <a:pt x="127" y="249"/>
                    <a:pt x="163" y="130"/>
                    <a:pt x="222" y="34"/>
                  </a:cubicBezTo>
                  <a:cubicBezTo>
                    <a:pt x="231" y="17"/>
                    <a:pt x="215" y="1"/>
                    <a:pt x="19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2901500" y="1418625"/>
              <a:ext cx="8100" cy="6925"/>
            </a:xfrm>
            <a:custGeom>
              <a:rect b="b" l="l" r="r" t="t"/>
              <a:pathLst>
                <a:path extrusionOk="0" h="277" w="324">
                  <a:moveTo>
                    <a:pt x="232" y="1"/>
                  </a:moveTo>
                  <a:cubicBezTo>
                    <a:pt x="116" y="1"/>
                    <a:pt x="0" y="136"/>
                    <a:pt x="50" y="256"/>
                  </a:cubicBezTo>
                  <a:cubicBezTo>
                    <a:pt x="59" y="270"/>
                    <a:pt x="76" y="277"/>
                    <a:pt x="92" y="277"/>
                  </a:cubicBezTo>
                  <a:cubicBezTo>
                    <a:pt x="117" y="277"/>
                    <a:pt x="140" y="261"/>
                    <a:pt x="133" y="232"/>
                  </a:cubicBezTo>
                  <a:cubicBezTo>
                    <a:pt x="133" y="184"/>
                    <a:pt x="133" y="149"/>
                    <a:pt x="169" y="113"/>
                  </a:cubicBezTo>
                  <a:cubicBezTo>
                    <a:pt x="193" y="89"/>
                    <a:pt x="240" y="77"/>
                    <a:pt x="276" y="77"/>
                  </a:cubicBezTo>
                  <a:cubicBezTo>
                    <a:pt x="312" y="77"/>
                    <a:pt x="324" y="30"/>
                    <a:pt x="300" y="18"/>
                  </a:cubicBezTo>
                  <a:cubicBezTo>
                    <a:pt x="278" y="6"/>
                    <a:pt x="255" y="1"/>
                    <a:pt x="23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3106125" y="1661700"/>
              <a:ext cx="85350" cy="163500"/>
            </a:xfrm>
            <a:custGeom>
              <a:rect b="b" l="l" r="r" t="t"/>
              <a:pathLst>
                <a:path extrusionOk="0" h="6540" w="3414">
                  <a:moveTo>
                    <a:pt x="39" y="0"/>
                  </a:moveTo>
                  <a:cubicBezTo>
                    <a:pt x="22" y="0"/>
                    <a:pt x="0" y="17"/>
                    <a:pt x="9" y="34"/>
                  </a:cubicBezTo>
                  <a:cubicBezTo>
                    <a:pt x="80" y="284"/>
                    <a:pt x="235" y="522"/>
                    <a:pt x="342" y="748"/>
                  </a:cubicBezTo>
                  <a:cubicBezTo>
                    <a:pt x="461" y="986"/>
                    <a:pt x="592" y="1236"/>
                    <a:pt x="711" y="1475"/>
                  </a:cubicBezTo>
                  <a:cubicBezTo>
                    <a:pt x="1568" y="3177"/>
                    <a:pt x="2438" y="4868"/>
                    <a:pt x="3378" y="6535"/>
                  </a:cubicBezTo>
                  <a:cubicBezTo>
                    <a:pt x="3381" y="6538"/>
                    <a:pt x="3385" y="6539"/>
                    <a:pt x="3390" y="6539"/>
                  </a:cubicBezTo>
                  <a:cubicBezTo>
                    <a:pt x="3401" y="6539"/>
                    <a:pt x="3414" y="6528"/>
                    <a:pt x="3414" y="6511"/>
                  </a:cubicBezTo>
                  <a:cubicBezTo>
                    <a:pt x="3152" y="6035"/>
                    <a:pt x="2902" y="5547"/>
                    <a:pt x="2652" y="5058"/>
                  </a:cubicBezTo>
                  <a:cubicBezTo>
                    <a:pt x="2211" y="4213"/>
                    <a:pt x="1771" y="3368"/>
                    <a:pt x="1342" y="2522"/>
                  </a:cubicBezTo>
                  <a:cubicBezTo>
                    <a:pt x="1116" y="2094"/>
                    <a:pt x="902" y="1665"/>
                    <a:pt x="687" y="1236"/>
                  </a:cubicBezTo>
                  <a:cubicBezTo>
                    <a:pt x="580" y="1022"/>
                    <a:pt x="473" y="820"/>
                    <a:pt x="378" y="605"/>
                  </a:cubicBezTo>
                  <a:cubicBezTo>
                    <a:pt x="271" y="415"/>
                    <a:pt x="187" y="189"/>
                    <a:pt x="56" y="10"/>
                  </a:cubicBezTo>
                  <a:cubicBezTo>
                    <a:pt x="53" y="3"/>
                    <a:pt x="46" y="0"/>
                    <a:pt x="3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3098300" y="1642175"/>
              <a:ext cx="4400" cy="9800"/>
            </a:xfrm>
            <a:custGeom>
              <a:rect b="b" l="l" r="r" t="t"/>
              <a:pathLst>
                <a:path extrusionOk="0" h="392" w="176">
                  <a:moveTo>
                    <a:pt x="14" y="0"/>
                  </a:moveTo>
                  <a:cubicBezTo>
                    <a:pt x="6" y="0"/>
                    <a:pt x="0" y="9"/>
                    <a:pt x="0" y="17"/>
                  </a:cubicBezTo>
                  <a:cubicBezTo>
                    <a:pt x="0" y="77"/>
                    <a:pt x="36" y="124"/>
                    <a:pt x="48" y="184"/>
                  </a:cubicBezTo>
                  <a:cubicBezTo>
                    <a:pt x="84" y="255"/>
                    <a:pt x="107" y="315"/>
                    <a:pt x="143" y="386"/>
                  </a:cubicBezTo>
                  <a:cubicBezTo>
                    <a:pt x="147" y="390"/>
                    <a:pt x="151" y="391"/>
                    <a:pt x="155" y="391"/>
                  </a:cubicBezTo>
                  <a:cubicBezTo>
                    <a:pt x="166" y="391"/>
                    <a:pt x="175" y="383"/>
                    <a:pt x="167" y="374"/>
                  </a:cubicBezTo>
                  <a:cubicBezTo>
                    <a:pt x="155" y="315"/>
                    <a:pt x="131" y="243"/>
                    <a:pt x="107" y="184"/>
                  </a:cubicBezTo>
                  <a:cubicBezTo>
                    <a:pt x="84" y="124"/>
                    <a:pt x="72" y="53"/>
                    <a:pt x="24" y="5"/>
                  </a:cubicBezTo>
                  <a:cubicBezTo>
                    <a:pt x="20" y="2"/>
                    <a:pt x="17" y="0"/>
                    <a:pt x="1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3093825" y="1626800"/>
              <a:ext cx="2300" cy="7800"/>
            </a:xfrm>
            <a:custGeom>
              <a:rect b="b" l="l" r="r" t="t"/>
              <a:pathLst>
                <a:path extrusionOk="0" h="312" w="92">
                  <a:moveTo>
                    <a:pt x="17" y="0"/>
                  </a:moveTo>
                  <a:cubicBezTo>
                    <a:pt x="10" y="0"/>
                    <a:pt x="1" y="10"/>
                    <a:pt x="1" y="25"/>
                  </a:cubicBezTo>
                  <a:cubicBezTo>
                    <a:pt x="12" y="108"/>
                    <a:pt x="36" y="204"/>
                    <a:pt x="60" y="299"/>
                  </a:cubicBezTo>
                  <a:cubicBezTo>
                    <a:pt x="60" y="308"/>
                    <a:pt x="65" y="312"/>
                    <a:pt x="71" y="312"/>
                  </a:cubicBezTo>
                  <a:cubicBezTo>
                    <a:pt x="80" y="312"/>
                    <a:pt x="91" y="302"/>
                    <a:pt x="84" y="287"/>
                  </a:cubicBezTo>
                  <a:cubicBezTo>
                    <a:pt x="72" y="192"/>
                    <a:pt x="60" y="108"/>
                    <a:pt x="24" y="13"/>
                  </a:cubicBezTo>
                  <a:cubicBezTo>
                    <a:pt x="24" y="4"/>
                    <a:pt x="21" y="0"/>
                    <a:pt x="1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3088875" y="1609125"/>
              <a:ext cx="2300" cy="3575"/>
            </a:xfrm>
            <a:custGeom>
              <a:rect b="b" l="l" r="r" t="t"/>
              <a:pathLst>
                <a:path extrusionOk="0" h="143" w="92">
                  <a:moveTo>
                    <a:pt x="68" y="1"/>
                  </a:moveTo>
                  <a:cubicBezTo>
                    <a:pt x="64" y="1"/>
                    <a:pt x="59" y="2"/>
                    <a:pt x="56" y="6"/>
                  </a:cubicBezTo>
                  <a:cubicBezTo>
                    <a:pt x="44" y="18"/>
                    <a:pt x="44" y="30"/>
                    <a:pt x="32" y="41"/>
                  </a:cubicBezTo>
                  <a:lnTo>
                    <a:pt x="32" y="53"/>
                  </a:lnTo>
                  <a:lnTo>
                    <a:pt x="8" y="101"/>
                  </a:lnTo>
                  <a:cubicBezTo>
                    <a:pt x="0" y="124"/>
                    <a:pt x="18" y="142"/>
                    <a:pt x="38" y="142"/>
                  </a:cubicBezTo>
                  <a:cubicBezTo>
                    <a:pt x="48" y="142"/>
                    <a:pt x="59" y="137"/>
                    <a:pt x="68" y="125"/>
                  </a:cubicBezTo>
                  <a:lnTo>
                    <a:pt x="80" y="65"/>
                  </a:lnTo>
                  <a:cubicBezTo>
                    <a:pt x="91" y="53"/>
                    <a:pt x="91" y="41"/>
                    <a:pt x="91" y="18"/>
                  </a:cubicBezTo>
                  <a:cubicBezTo>
                    <a:pt x="91" y="9"/>
                    <a:pt x="80" y="1"/>
                    <a:pt x="6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3034600" y="1721925"/>
              <a:ext cx="3600" cy="20100"/>
            </a:xfrm>
            <a:custGeom>
              <a:rect b="b" l="l" r="r" t="t"/>
              <a:pathLst>
                <a:path extrusionOk="0" h="804" w="144">
                  <a:moveTo>
                    <a:pt x="125" y="0"/>
                  </a:moveTo>
                  <a:cubicBezTo>
                    <a:pt x="116" y="0"/>
                    <a:pt x="107" y="6"/>
                    <a:pt x="107" y="18"/>
                  </a:cubicBezTo>
                  <a:cubicBezTo>
                    <a:pt x="60" y="268"/>
                    <a:pt x="36" y="518"/>
                    <a:pt x="0" y="768"/>
                  </a:cubicBezTo>
                  <a:cubicBezTo>
                    <a:pt x="0" y="792"/>
                    <a:pt x="21" y="804"/>
                    <a:pt x="42" y="804"/>
                  </a:cubicBezTo>
                  <a:cubicBezTo>
                    <a:pt x="63" y="804"/>
                    <a:pt x="84" y="792"/>
                    <a:pt x="84" y="768"/>
                  </a:cubicBezTo>
                  <a:cubicBezTo>
                    <a:pt x="107" y="518"/>
                    <a:pt x="131" y="268"/>
                    <a:pt x="143" y="18"/>
                  </a:cubicBezTo>
                  <a:cubicBezTo>
                    <a:pt x="143" y="6"/>
                    <a:pt x="134" y="0"/>
                    <a:pt x="12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3030725" y="1718950"/>
              <a:ext cx="3000" cy="21600"/>
            </a:xfrm>
            <a:custGeom>
              <a:rect b="b" l="l" r="r" t="t"/>
              <a:pathLst>
                <a:path extrusionOk="0" h="864" w="120">
                  <a:moveTo>
                    <a:pt x="102" y="0"/>
                  </a:moveTo>
                  <a:cubicBezTo>
                    <a:pt x="93" y="0"/>
                    <a:pt x="84" y="6"/>
                    <a:pt x="84" y="18"/>
                  </a:cubicBezTo>
                  <a:cubicBezTo>
                    <a:pt x="60" y="149"/>
                    <a:pt x="36" y="280"/>
                    <a:pt x="24" y="411"/>
                  </a:cubicBezTo>
                  <a:cubicBezTo>
                    <a:pt x="24" y="482"/>
                    <a:pt x="24" y="542"/>
                    <a:pt x="12" y="613"/>
                  </a:cubicBezTo>
                  <a:cubicBezTo>
                    <a:pt x="12" y="649"/>
                    <a:pt x="12" y="685"/>
                    <a:pt x="12" y="721"/>
                  </a:cubicBezTo>
                  <a:cubicBezTo>
                    <a:pt x="12" y="744"/>
                    <a:pt x="12" y="780"/>
                    <a:pt x="24" y="804"/>
                  </a:cubicBezTo>
                  <a:lnTo>
                    <a:pt x="12" y="804"/>
                  </a:lnTo>
                  <a:cubicBezTo>
                    <a:pt x="12" y="804"/>
                    <a:pt x="0" y="816"/>
                    <a:pt x="0" y="828"/>
                  </a:cubicBezTo>
                  <a:lnTo>
                    <a:pt x="0" y="840"/>
                  </a:lnTo>
                  <a:cubicBezTo>
                    <a:pt x="0" y="851"/>
                    <a:pt x="12" y="863"/>
                    <a:pt x="24" y="863"/>
                  </a:cubicBezTo>
                  <a:lnTo>
                    <a:pt x="36" y="863"/>
                  </a:lnTo>
                  <a:cubicBezTo>
                    <a:pt x="48" y="863"/>
                    <a:pt x="60" y="863"/>
                    <a:pt x="72" y="851"/>
                  </a:cubicBezTo>
                  <a:cubicBezTo>
                    <a:pt x="120" y="756"/>
                    <a:pt x="84" y="590"/>
                    <a:pt x="84" y="494"/>
                  </a:cubicBezTo>
                  <a:cubicBezTo>
                    <a:pt x="96" y="328"/>
                    <a:pt x="108" y="173"/>
                    <a:pt x="120" y="18"/>
                  </a:cubicBezTo>
                  <a:cubicBezTo>
                    <a:pt x="120" y="6"/>
                    <a:pt x="111" y="0"/>
                    <a:pt x="10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3026550" y="1720650"/>
              <a:ext cx="1225" cy="13275"/>
            </a:xfrm>
            <a:custGeom>
              <a:rect b="b" l="l" r="r" t="t"/>
              <a:pathLst>
                <a:path extrusionOk="0" h="531" w="49">
                  <a:moveTo>
                    <a:pt x="42" y="1"/>
                  </a:moveTo>
                  <a:cubicBezTo>
                    <a:pt x="39" y="1"/>
                    <a:pt x="36" y="4"/>
                    <a:pt x="36" y="10"/>
                  </a:cubicBezTo>
                  <a:cubicBezTo>
                    <a:pt x="25" y="176"/>
                    <a:pt x="1" y="355"/>
                    <a:pt x="1" y="522"/>
                  </a:cubicBezTo>
                  <a:cubicBezTo>
                    <a:pt x="1" y="528"/>
                    <a:pt x="7" y="530"/>
                    <a:pt x="13" y="530"/>
                  </a:cubicBezTo>
                  <a:cubicBezTo>
                    <a:pt x="19" y="530"/>
                    <a:pt x="25" y="528"/>
                    <a:pt x="25" y="522"/>
                  </a:cubicBezTo>
                  <a:cubicBezTo>
                    <a:pt x="48" y="355"/>
                    <a:pt x="48" y="176"/>
                    <a:pt x="48" y="10"/>
                  </a:cubicBezTo>
                  <a:cubicBezTo>
                    <a:pt x="48" y="4"/>
                    <a:pt x="45" y="1"/>
                    <a:pt x="4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3042325" y="1729200"/>
              <a:ext cx="2125" cy="6725"/>
            </a:xfrm>
            <a:custGeom>
              <a:rect b="b" l="l" r="r" t="t"/>
              <a:pathLst>
                <a:path extrusionOk="0" h="269" w="85">
                  <a:moveTo>
                    <a:pt x="48" y="1"/>
                  </a:moveTo>
                  <a:cubicBezTo>
                    <a:pt x="31" y="1"/>
                    <a:pt x="13" y="13"/>
                    <a:pt x="13" y="37"/>
                  </a:cubicBezTo>
                  <a:cubicBezTo>
                    <a:pt x="13" y="108"/>
                    <a:pt x="1" y="191"/>
                    <a:pt x="13" y="251"/>
                  </a:cubicBezTo>
                  <a:cubicBezTo>
                    <a:pt x="19" y="263"/>
                    <a:pt x="28" y="269"/>
                    <a:pt x="35" y="269"/>
                  </a:cubicBezTo>
                  <a:cubicBezTo>
                    <a:pt x="42" y="269"/>
                    <a:pt x="48" y="263"/>
                    <a:pt x="48" y="251"/>
                  </a:cubicBezTo>
                  <a:cubicBezTo>
                    <a:pt x="84" y="191"/>
                    <a:pt x="72" y="108"/>
                    <a:pt x="84" y="37"/>
                  </a:cubicBezTo>
                  <a:cubicBezTo>
                    <a:pt x="84" y="13"/>
                    <a:pt x="66" y="1"/>
                    <a:pt x="4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3026425" y="1021575"/>
              <a:ext cx="8500" cy="19150"/>
            </a:xfrm>
            <a:custGeom>
              <a:rect b="b" l="l" r="r" t="t"/>
              <a:pathLst>
                <a:path extrusionOk="0" h="766" w="340">
                  <a:moveTo>
                    <a:pt x="33" y="0"/>
                  </a:moveTo>
                  <a:cubicBezTo>
                    <a:pt x="15" y="0"/>
                    <a:pt x="0" y="11"/>
                    <a:pt x="18" y="29"/>
                  </a:cubicBezTo>
                  <a:cubicBezTo>
                    <a:pt x="161" y="267"/>
                    <a:pt x="280" y="457"/>
                    <a:pt x="292" y="743"/>
                  </a:cubicBezTo>
                  <a:cubicBezTo>
                    <a:pt x="292" y="756"/>
                    <a:pt x="306" y="766"/>
                    <a:pt x="319" y="766"/>
                  </a:cubicBezTo>
                  <a:cubicBezTo>
                    <a:pt x="329" y="766"/>
                    <a:pt x="339" y="759"/>
                    <a:pt x="339" y="743"/>
                  </a:cubicBezTo>
                  <a:cubicBezTo>
                    <a:pt x="339" y="493"/>
                    <a:pt x="256" y="172"/>
                    <a:pt x="53" y="5"/>
                  </a:cubicBezTo>
                  <a:cubicBezTo>
                    <a:pt x="47" y="2"/>
                    <a:pt x="40" y="0"/>
                    <a:pt x="3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3033475" y="1026375"/>
              <a:ext cx="6200" cy="9525"/>
            </a:xfrm>
            <a:custGeom>
              <a:rect b="b" l="l" r="r" t="t"/>
              <a:pathLst>
                <a:path extrusionOk="0" h="381" w="248">
                  <a:moveTo>
                    <a:pt x="47" y="1"/>
                  </a:moveTo>
                  <a:cubicBezTo>
                    <a:pt x="25" y="1"/>
                    <a:pt x="1" y="30"/>
                    <a:pt x="21" y="51"/>
                  </a:cubicBezTo>
                  <a:cubicBezTo>
                    <a:pt x="81" y="146"/>
                    <a:pt x="152" y="230"/>
                    <a:pt x="164" y="349"/>
                  </a:cubicBezTo>
                  <a:cubicBezTo>
                    <a:pt x="164" y="368"/>
                    <a:pt x="181" y="380"/>
                    <a:pt x="197" y="380"/>
                  </a:cubicBezTo>
                  <a:cubicBezTo>
                    <a:pt x="211" y="380"/>
                    <a:pt x="224" y="371"/>
                    <a:pt x="224" y="349"/>
                  </a:cubicBezTo>
                  <a:cubicBezTo>
                    <a:pt x="248" y="218"/>
                    <a:pt x="200" y="51"/>
                    <a:pt x="57" y="3"/>
                  </a:cubicBezTo>
                  <a:cubicBezTo>
                    <a:pt x="54" y="2"/>
                    <a:pt x="50" y="1"/>
                    <a:pt x="4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2975950" y="1496925"/>
              <a:ext cx="18675" cy="17700"/>
            </a:xfrm>
            <a:custGeom>
              <a:rect b="b" l="l" r="r" t="t"/>
              <a:pathLst>
                <a:path extrusionOk="0" h="708" w="747">
                  <a:moveTo>
                    <a:pt x="285" y="0"/>
                  </a:moveTo>
                  <a:cubicBezTo>
                    <a:pt x="266" y="0"/>
                    <a:pt x="247" y="2"/>
                    <a:pt x="227" y="5"/>
                  </a:cubicBezTo>
                  <a:cubicBezTo>
                    <a:pt x="513" y="5"/>
                    <a:pt x="667" y="338"/>
                    <a:pt x="477" y="553"/>
                  </a:cubicBezTo>
                  <a:cubicBezTo>
                    <a:pt x="433" y="608"/>
                    <a:pt x="382" y="632"/>
                    <a:pt x="334" y="632"/>
                  </a:cubicBezTo>
                  <a:cubicBezTo>
                    <a:pt x="228" y="632"/>
                    <a:pt x="132" y="517"/>
                    <a:pt x="132" y="386"/>
                  </a:cubicBezTo>
                  <a:cubicBezTo>
                    <a:pt x="132" y="267"/>
                    <a:pt x="191" y="160"/>
                    <a:pt x="251" y="53"/>
                  </a:cubicBezTo>
                  <a:cubicBezTo>
                    <a:pt x="263" y="29"/>
                    <a:pt x="239" y="17"/>
                    <a:pt x="227" y="5"/>
                  </a:cubicBezTo>
                  <a:lnTo>
                    <a:pt x="215" y="5"/>
                  </a:lnTo>
                  <a:cubicBezTo>
                    <a:pt x="203" y="5"/>
                    <a:pt x="191" y="5"/>
                    <a:pt x="191" y="17"/>
                  </a:cubicBezTo>
                  <a:cubicBezTo>
                    <a:pt x="96" y="184"/>
                    <a:pt x="1" y="398"/>
                    <a:pt x="120" y="577"/>
                  </a:cubicBezTo>
                  <a:cubicBezTo>
                    <a:pt x="167" y="655"/>
                    <a:pt x="249" y="707"/>
                    <a:pt x="334" y="707"/>
                  </a:cubicBezTo>
                  <a:cubicBezTo>
                    <a:pt x="379" y="707"/>
                    <a:pt x="424" y="693"/>
                    <a:pt x="465" y="660"/>
                  </a:cubicBezTo>
                  <a:cubicBezTo>
                    <a:pt x="746" y="458"/>
                    <a:pt x="602" y="0"/>
                    <a:pt x="28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2973875" y="1494825"/>
              <a:ext cx="5300" cy="14075"/>
            </a:xfrm>
            <a:custGeom>
              <a:rect b="b" l="l" r="r" t="t"/>
              <a:pathLst>
                <a:path extrusionOk="0" h="563" w="212">
                  <a:moveTo>
                    <a:pt x="195" y="1"/>
                  </a:moveTo>
                  <a:cubicBezTo>
                    <a:pt x="193" y="1"/>
                    <a:pt x="191" y="2"/>
                    <a:pt x="191" y="6"/>
                  </a:cubicBezTo>
                  <a:cubicBezTo>
                    <a:pt x="72" y="149"/>
                    <a:pt x="0" y="387"/>
                    <a:pt x="108" y="553"/>
                  </a:cubicBezTo>
                  <a:cubicBezTo>
                    <a:pt x="108" y="559"/>
                    <a:pt x="110" y="562"/>
                    <a:pt x="113" y="562"/>
                  </a:cubicBezTo>
                  <a:cubicBezTo>
                    <a:pt x="116" y="562"/>
                    <a:pt x="119" y="559"/>
                    <a:pt x="119" y="553"/>
                  </a:cubicBezTo>
                  <a:cubicBezTo>
                    <a:pt x="108" y="351"/>
                    <a:pt x="84" y="196"/>
                    <a:pt x="203" y="18"/>
                  </a:cubicBezTo>
                  <a:cubicBezTo>
                    <a:pt x="211" y="9"/>
                    <a:pt x="202" y="1"/>
                    <a:pt x="19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2971200" y="1495625"/>
              <a:ext cx="2700" cy="9400"/>
            </a:xfrm>
            <a:custGeom>
              <a:rect b="b" l="l" r="r" t="t"/>
              <a:pathLst>
                <a:path extrusionOk="0" h="376" w="108">
                  <a:moveTo>
                    <a:pt x="101" y="1"/>
                  </a:moveTo>
                  <a:cubicBezTo>
                    <a:pt x="98" y="1"/>
                    <a:pt x="95" y="4"/>
                    <a:pt x="95" y="9"/>
                  </a:cubicBezTo>
                  <a:cubicBezTo>
                    <a:pt x="60" y="129"/>
                    <a:pt x="36" y="248"/>
                    <a:pt x="0" y="367"/>
                  </a:cubicBezTo>
                  <a:cubicBezTo>
                    <a:pt x="0" y="373"/>
                    <a:pt x="6" y="376"/>
                    <a:pt x="12" y="376"/>
                  </a:cubicBezTo>
                  <a:cubicBezTo>
                    <a:pt x="18" y="376"/>
                    <a:pt x="24" y="373"/>
                    <a:pt x="24" y="367"/>
                  </a:cubicBezTo>
                  <a:lnTo>
                    <a:pt x="107" y="9"/>
                  </a:lnTo>
                  <a:cubicBezTo>
                    <a:pt x="107" y="4"/>
                    <a:pt x="104" y="1"/>
                    <a:pt x="10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2946775" y="1488875"/>
              <a:ext cx="6575" cy="14675"/>
            </a:xfrm>
            <a:custGeom>
              <a:rect b="b" l="l" r="r" t="t"/>
              <a:pathLst>
                <a:path extrusionOk="0" h="587" w="263">
                  <a:moveTo>
                    <a:pt x="240" y="1"/>
                  </a:moveTo>
                  <a:cubicBezTo>
                    <a:pt x="235" y="1"/>
                    <a:pt x="231" y="2"/>
                    <a:pt x="227" y="6"/>
                  </a:cubicBezTo>
                  <a:cubicBezTo>
                    <a:pt x="120" y="149"/>
                    <a:pt x="1" y="399"/>
                    <a:pt x="96" y="577"/>
                  </a:cubicBezTo>
                  <a:cubicBezTo>
                    <a:pt x="102" y="583"/>
                    <a:pt x="108" y="586"/>
                    <a:pt x="114" y="586"/>
                  </a:cubicBezTo>
                  <a:cubicBezTo>
                    <a:pt x="120" y="586"/>
                    <a:pt x="126" y="583"/>
                    <a:pt x="132" y="577"/>
                  </a:cubicBezTo>
                  <a:cubicBezTo>
                    <a:pt x="144" y="482"/>
                    <a:pt x="120" y="387"/>
                    <a:pt x="144" y="279"/>
                  </a:cubicBezTo>
                  <a:cubicBezTo>
                    <a:pt x="156" y="184"/>
                    <a:pt x="203" y="101"/>
                    <a:pt x="263" y="18"/>
                  </a:cubicBezTo>
                  <a:cubicBezTo>
                    <a:pt x="263" y="9"/>
                    <a:pt x="251" y="1"/>
                    <a:pt x="24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2943500" y="1489075"/>
              <a:ext cx="3000" cy="10900"/>
            </a:xfrm>
            <a:custGeom>
              <a:rect b="b" l="l" r="r" t="t"/>
              <a:pathLst>
                <a:path extrusionOk="0" h="436" w="120">
                  <a:moveTo>
                    <a:pt x="113" y="1"/>
                  </a:moveTo>
                  <a:cubicBezTo>
                    <a:pt x="108" y="1"/>
                    <a:pt x="102" y="4"/>
                    <a:pt x="96" y="10"/>
                  </a:cubicBezTo>
                  <a:cubicBezTo>
                    <a:pt x="49" y="141"/>
                    <a:pt x="13" y="283"/>
                    <a:pt x="1" y="426"/>
                  </a:cubicBezTo>
                  <a:cubicBezTo>
                    <a:pt x="1" y="432"/>
                    <a:pt x="7" y="435"/>
                    <a:pt x="14" y="435"/>
                  </a:cubicBezTo>
                  <a:cubicBezTo>
                    <a:pt x="22" y="435"/>
                    <a:pt x="31" y="432"/>
                    <a:pt x="37" y="426"/>
                  </a:cubicBezTo>
                  <a:cubicBezTo>
                    <a:pt x="60" y="283"/>
                    <a:pt x="72" y="152"/>
                    <a:pt x="120" y="21"/>
                  </a:cubicBezTo>
                  <a:lnTo>
                    <a:pt x="120" y="10"/>
                  </a:lnTo>
                  <a:cubicBezTo>
                    <a:pt x="120" y="4"/>
                    <a:pt x="117" y="1"/>
                    <a:pt x="1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2964325" y="1535650"/>
              <a:ext cx="31300" cy="23175"/>
            </a:xfrm>
            <a:custGeom>
              <a:rect b="b" l="l" r="r" t="t"/>
              <a:pathLst>
                <a:path extrusionOk="0" h="927" w="1252">
                  <a:moveTo>
                    <a:pt x="763" y="111"/>
                  </a:moveTo>
                  <a:cubicBezTo>
                    <a:pt x="835" y="111"/>
                    <a:pt x="918" y="111"/>
                    <a:pt x="978" y="135"/>
                  </a:cubicBezTo>
                  <a:cubicBezTo>
                    <a:pt x="1073" y="183"/>
                    <a:pt x="1061" y="183"/>
                    <a:pt x="1025" y="266"/>
                  </a:cubicBezTo>
                  <a:cubicBezTo>
                    <a:pt x="954" y="444"/>
                    <a:pt x="882" y="575"/>
                    <a:pt x="918" y="754"/>
                  </a:cubicBezTo>
                  <a:cubicBezTo>
                    <a:pt x="889" y="826"/>
                    <a:pt x="848" y="850"/>
                    <a:pt x="795" y="850"/>
                  </a:cubicBezTo>
                  <a:cubicBezTo>
                    <a:pt x="761" y="850"/>
                    <a:pt x="722" y="840"/>
                    <a:pt x="680" y="825"/>
                  </a:cubicBezTo>
                  <a:cubicBezTo>
                    <a:pt x="501" y="778"/>
                    <a:pt x="347" y="611"/>
                    <a:pt x="382" y="421"/>
                  </a:cubicBezTo>
                  <a:cubicBezTo>
                    <a:pt x="418" y="242"/>
                    <a:pt x="597" y="135"/>
                    <a:pt x="763" y="111"/>
                  </a:cubicBezTo>
                  <a:close/>
                  <a:moveTo>
                    <a:pt x="491" y="0"/>
                  </a:moveTo>
                  <a:cubicBezTo>
                    <a:pt x="167" y="0"/>
                    <a:pt x="0" y="532"/>
                    <a:pt x="275" y="754"/>
                  </a:cubicBezTo>
                  <a:cubicBezTo>
                    <a:pt x="279" y="757"/>
                    <a:pt x="282" y="759"/>
                    <a:pt x="285" y="759"/>
                  </a:cubicBezTo>
                  <a:cubicBezTo>
                    <a:pt x="293" y="759"/>
                    <a:pt x="299" y="751"/>
                    <a:pt x="299" y="742"/>
                  </a:cubicBezTo>
                  <a:cubicBezTo>
                    <a:pt x="158" y="495"/>
                    <a:pt x="214" y="51"/>
                    <a:pt x="548" y="51"/>
                  </a:cubicBezTo>
                  <a:cubicBezTo>
                    <a:pt x="552" y="51"/>
                    <a:pt x="556" y="51"/>
                    <a:pt x="561" y="52"/>
                  </a:cubicBezTo>
                  <a:cubicBezTo>
                    <a:pt x="454" y="99"/>
                    <a:pt x="359" y="183"/>
                    <a:pt x="311" y="302"/>
                  </a:cubicBezTo>
                  <a:cubicBezTo>
                    <a:pt x="180" y="587"/>
                    <a:pt x="394" y="861"/>
                    <a:pt x="680" y="921"/>
                  </a:cubicBezTo>
                  <a:cubicBezTo>
                    <a:pt x="708" y="924"/>
                    <a:pt x="737" y="927"/>
                    <a:pt x="767" y="927"/>
                  </a:cubicBezTo>
                  <a:cubicBezTo>
                    <a:pt x="840" y="927"/>
                    <a:pt x="915" y="912"/>
                    <a:pt x="966" y="861"/>
                  </a:cubicBezTo>
                  <a:cubicBezTo>
                    <a:pt x="970" y="863"/>
                    <a:pt x="975" y="864"/>
                    <a:pt x="980" y="864"/>
                  </a:cubicBezTo>
                  <a:cubicBezTo>
                    <a:pt x="1005" y="864"/>
                    <a:pt x="1035" y="843"/>
                    <a:pt x="1025" y="814"/>
                  </a:cubicBezTo>
                  <a:cubicBezTo>
                    <a:pt x="1001" y="671"/>
                    <a:pt x="1013" y="540"/>
                    <a:pt x="1073" y="409"/>
                  </a:cubicBezTo>
                  <a:cubicBezTo>
                    <a:pt x="1109" y="337"/>
                    <a:pt x="1192" y="290"/>
                    <a:pt x="1216" y="218"/>
                  </a:cubicBezTo>
                  <a:cubicBezTo>
                    <a:pt x="1252" y="111"/>
                    <a:pt x="1144" y="63"/>
                    <a:pt x="1061" y="40"/>
                  </a:cubicBezTo>
                  <a:cubicBezTo>
                    <a:pt x="991" y="14"/>
                    <a:pt x="910" y="2"/>
                    <a:pt x="829" y="2"/>
                  </a:cubicBezTo>
                  <a:cubicBezTo>
                    <a:pt x="758" y="2"/>
                    <a:pt x="687" y="11"/>
                    <a:pt x="620" y="28"/>
                  </a:cubicBezTo>
                  <a:cubicBezTo>
                    <a:pt x="575" y="9"/>
                    <a:pt x="531" y="0"/>
                    <a:pt x="49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2964650" y="1540300"/>
              <a:ext cx="1975" cy="5800"/>
            </a:xfrm>
            <a:custGeom>
              <a:rect b="b" l="l" r="r" t="t"/>
              <a:pathLst>
                <a:path extrusionOk="0" h="232" w="79">
                  <a:moveTo>
                    <a:pt x="68" y="1"/>
                  </a:moveTo>
                  <a:cubicBezTo>
                    <a:pt x="64" y="1"/>
                    <a:pt x="60" y="3"/>
                    <a:pt x="60" y="8"/>
                  </a:cubicBezTo>
                  <a:cubicBezTo>
                    <a:pt x="36" y="80"/>
                    <a:pt x="12" y="151"/>
                    <a:pt x="0" y="223"/>
                  </a:cubicBezTo>
                  <a:cubicBezTo>
                    <a:pt x="0" y="229"/>
                    <a:pt x="6" y="232"/>
                    <a:pt x="12" y="232"/>
                  </a:cubicBezTo>
                  <a:cubicBezTo>
                    <a:pt x="18" y="232"/>
                    <a:pt x="24" y="229"/>
                    <a:pt x="24" y="223"/>
                  </a:cubicBezTo>
                  <a:cubicBezTo>
                    <a:pt x="60" y="163"/>
                    <a:pt x="60" y="80"/>
                    <a:pt x="72" y="20"/>
                  </a:cubicBezTo>
                  <a:cubicBezTo>
                    <a:pt x="79" y="6"/>
                    <a:pt x="73" y="1"/>
                    <a:pt x="6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2933700" y="1523400"/>
              <a:ext cx="3800" cy="10200"/>
            </a:xfrm>
            <a:custGeom>
              <a:rect b="b" l="l" r="r" t="t"/>
              <a:pathLst>
                <a:path extrusionOk="0" h="408" w="152">
                  <a:moveTo>
                    <a:pt x="136" y="1"/>
                  </a:moveTo>
                  <a:cubicBezTo>
                    <a:pt x="133" y="1"/>
                    <a:pt x="131" y="2"/>
                    <a:pt x="131" y="6"/>
                  </a:cubicBezTo>
                  <a:cubicBezTo>
                    <a:pt x="60" y="113"/>
                    <a:pt x="0" y="256"/>
                    <a:pt x="24" y="399"/>
                  </a:cubicBezTo>
                  <a:cubicBezTo>
                    <a:pt x="30" y="405"/>
                    <a:pt x="36" y="408"/>
                    <a:pt x="40" y="408"/>
                  </a:cubicBezTo>
                  <a:cubicBezTo>
                    <a:pt x="45" y="408"/>
                    <a:pt x="48" y="405"/>
                    <a:pt x="48" y="399"/>
                  </a:cubicBezTo>
                  <a:cubicBezTo>
                    <a:pt x="60" y="256"/>
                    <a:pt x="71" y="137"/>
                    <a:pt x="143" y="18"/>
                  </a:cubicBezTo>
                  <a:cubicBezTo>
                    <a:pt x="151" y="9"/>
                    <a:pt x="142" y="1"/>
                    <a:pt x="13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2929525" y="1525800"/>
              <a:ext cx="1725" cy="4225"/>
            </a:xfrm>
            <a:custGeom>
              <a:rect b="b" l="l" r="r" t="t"/>
              <a:pathLst>
                <a:path extrusionOk="0" h="169" w="69">
                  <a:moveTo>
                    <a:pt x="53" y="0"/>
                  </a:moveTo>
                  <a:cubicBezTo>
                    <a:pt x="50" y="0"/>
                    <a:pt x="48" y="2"/>
                    <a:pt x="48" y="5"/>
                  </a:cubicBezTo>
                  <a:cubicBezTo>
                    <a:pt x="24" y="53"/>
                    <a:pt x="0" y="100"/>
                    <a:pt x="0" y="160"/>
                  </a:cubicBezTo>
                  <a:cubicBezTo>
                    <a:pt x="0" y="166"/>
                    <a:pt x="3" y="169"/>
                    <a:pt x="8" y="169"/>
                  </a:cubicBezTo>
                  <a:cubicBezTo>
                    <a:pt x="12" y="169"/>
                    <a:pt x="18" y="166"/>
                    <a:pt x="24" y="160"/>
                  </a:cubicBezTo>
                  <a:cubicBezTo>
                    <a:pt x="36" y="112"/>
                    <a:pt x="48" y="65"/>
                    <a:pt x="60" y="17"/>
                  </a:cubicBezTo>
                  <a:cubicBezTo>
                    <a:pt x="68" y="8"/>
                    <a:pt x="59" y="0"/>
                    <a:pt x="5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2908675" y="1522725"/>
              <a:ext cx="4800" cy="9475"/>
            </a:xfrm>
            <a:custGeom>
              <a:rect b="b" l="l" r="r" t="t"/>
              <a:pathLst>
                <a:path extrusionOk="0" h="379" w="192">
                  <a:moveTo>
                    <a:pt x="25" y="0"/>
                  </a:moveTo>
                  <a:cubicBezTo>
                    <a:pt x="19" y="0"/>
                    <a:pt x="13" y="3"/>
                    <a:pt x="13" y="9"/>
                  </a:cubicBezTo>
                  <a:cubicBezTo>
                    <a:pt x="1" y="140"/>
                    <a:pt x="72" y="283"/>
                    <a:pt x="179" y="378"/>
                  </a:cubicBezTo>
                  <a:cubicBezTo>
                    <a:pt x="179" y="378"/>
                    <a:pt x="191" y="366"/>
                    <a:pt x="191" y="366"/>
                  </a:cubicBezTo>
                  <a:cubicBezTo>
                    <a:pt x="84" y="259"/>
                    <a:pt x="49" y="140"/>
                    <a:pt x="37" y="9"/>
                  </a:cubicBezTo>
                  <a:cubicBezTo>
                    <a:pt x="37" y="3"/>
                    <a:pt x="31" y="0"/>
                    <a:pt x="2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2912550" y="1521625"/>
              <a:ext cx="2400" cy="3150"/>
            </a:xfrm>
            <a:custGeom>
              <a:rect b="b" l="l" r="r" t="t"/>
              <a:pathLst>
                <a:path extrusionOk="0" h="126" w="96">
                  <a:moveTo>
                    <a:pt x="20" y="0"/>
                  </a:moveTo>
                  <a:cubicBezTo>
                    <a:pt x="13" y="0"/>
                    <a:pt x="1" y="9"/>
                    <a:pt x="1" y="17"/>
                  </a:cubicBezTo>
                  <a:cubicBezTo>
                    <a:pt x="13" y="41"/>
                    <a:pt x="24" y="53"/>
                    <a:pt x="36" y="65"/>
                  </a:cubicBezTo>
                  <a:lnTo>
                    <a:pt x="72" y="112"/>
                  </a:lnTo>
                  <a:cubicBezTo>
                    <a:pt x="77" y="122"/>
                    <a:pt x="81" y="125"/>
                    <a:pt x="85" y="125"/>
                  </a:cubicBezTo>
                  <a:cubicBezTo>
                    <a:pt x="91" y="125"/>
                    <a:pt x="96" y="115"/>
                    <a:pt x="96" y="101"/>
                  </a:cubicBezTo>
                  <a:cubicBezTo>
                    <a:pt x="84" y="89"/>
                    <a:pt x="72" y="65"/>
                    <a:pt x="60" y="53"/>
                  </a:cubicBezTo>
                  <a:cubicBezTo>
                    <a:pt x="48" y="41"/>
                    <a:pt x="48" y="17"/>
                    <a:pt x="24" y="5"/>
                  </a:cubicBezTo>
                  <a:cubicBezTo>
                    <a:pt x="24" y="2"/>
                    <a:pt x="22" y="0"/>
                    <a:pt x="2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2910775" y="1491375"/>
              <a:ext cx="3875" cy="8375"/>
            </a:xfrm>
            <a:custGeom>
              <a:rect b="b" l="l" r="r" t="t"/>
              <a:pathLst>
                <a:path extrusionOk="0" h="335" w="155">
                  <a:moveTo>
                    <a:pt x="0" y="1"/>
                  </a:moveTo>
                  <a:cubicBezTo>
                    <a:pt x="12" y="132"/>
                    <a:pt x="72" y="239"/>
                    <a:pt x="143" y="334"/>
                  </a:cubicBezTo>
                  <a:lnTo>
                    <a:pt x="155" y="334"/>
                  </a:lnTo>
                  <a:cubicBezTo>
                    <a:pt x="60" y="239"/>
                    <a:pt x="36" y="120"/>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2916425" y="1492425"/>
              <a:ext cx="925" cy="1800"/>
            </a:xfrm>
            <a:custGeom>
              <a:rect b="b" l="l" r="r" t="t"/>
              <a:pathLst>
                <a:path extrusionOk="0" h="72" w="37">
                  <a:moveTo>
                    <a:pt x="12" y="1"/>
                  </a:moveTo>
                  <a:cubicBezTo>
                    <a:pt x="6" y="1"/>
                    <a:pt x="0" y="7"/>
                    <a:pt x="0" y="18"/>
                  </a:cubicBezTo>
                  <a:lnTo>
                    <a:pt x="12" y="54"/>
                  </a:lnTo>
                  <a:cubicBezTo>
                    <a:pt x="12" y="66"/>
                    <a:pt x="18" y="72"/>
                    <a:pt x="24" y="72"/>
                  </a:cubicBezTo>
                  <a:cubicBezTo>
                    <a:pt x="30" y="72"/>
                    <a:pt x="36" y="66"/>
                    <a:pt x="36" y="54"/>
                  </a:cubicBezTo>
                  <a:lnTo>
                    <a:pt x="24" y="18"/>
                  </a:lnTo>
                  <a:cubicBezTo>
                    <a:pt x="24" y="7"/>
                    <a:pt x="18"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2957500" y="1577300"/>
              <a:ext cx="24425" cy="22025"/>
            </a:xfrm>
            <a:custGeom>
              <a:rect b="b" l="l" r="r" t="t"/>
              <a:pathLst>
                <a:path extrusionOk="0" h="881" w="977">
                  <a:moveTo>
                    <a:pt x="568" y="108"/>
                  </a:moveTo>
                  <a:cubicBezTo>
                    <a:pt x="625" y="108"/>
                    <a:pt x="672" y="123"/>
                    <a:pt x="727" y="160"/>
                  </a:cubicBezTo>
                  <a:cubicBezTo>
                    <a:pt x="798" y="195"/>
                    <a:pt x="834" y="207"/>
                    <a:pt x="834" y="291"/>
                  </a:cubicBezTo>
                  <a:cubicBezTo>
                    <a:pt x="846" y="374"/>
                    <a:pt x="751" y="457"/>
                    <a:pt x="727" y="541"/>
                  </a:cubicBezTo>
                  <a:cubicBezTo>
                    <a:pt x="703" y="588"/>
                    <a:pt x="679" y="743"/>
                    <a:pt x="620" y="791"/>
                  </a:cubicBezTo>
                  <a:cubicBezTo>
                    <a:pt x="603" y="799"/>
                    <a:pt x="584" y="803"/>
                    <a:pt x="565" y="803"/>
                  </a:cubicBezTo>
                  <a:cubicBezTo>
                    <a:pt x="503" y="803"/>
                    <a:pt x="433" y="764"/>
                    <a:pt x="370" y="719"/>
                  </a:cubicBezTo>
                  <a:cubicBezTo>
                    <a:pt x="262" y="648"/>
                    <a:pt x="143" y="517"/>
                    <a:pt x="191" y="374"/>
                  </a:cubicBezTo>
                  <a:cubicBezTo>
                    <a:pt x="239" y="231"/>
                    <a:pt x="370" y="124"/>
                    <a:pt x="512" y="112"/>
                  </a:cubicBezTo>
                  <a:cubicBezTo>
                    <a:pt x="532" y="109"/>
                    <a:pt x="550" y="108"/>
                    <a:pt x="568" y="108"/>
                  </a:cubicBezTo>
                  <a:close/>
                  <a:moveTo>
                    <a:pt x="567" y="0"/>
                  </a:moveTo>
                  <a:cubicBezTo>
                    <a:pt x="448" y="0"/>
                    <a:pt x="329" y="54"/>
                    <a:pt x="239" y="136"/>
                  </a:cubicBezTo>
                  <a:lnTo>
                    <a:pt x="251" y="136"/>
                  </a:lnTo>
                  <a:cubicBezTo>
                    <a:pt x="1" y="386"/>
                    <a:pt x="167" y="672"/>
                    <a:pt x="429" y="814"/>
                  </a:cubicBezTo>
                  <a:cubicBezTo>
                    <a:pt x="477" y="850"/>
                    <a:pt x="536" y="874"/>
                    <a:pt x="596" y="874"/>
                  </a:cubicBezTo>
                  <a:cubicBezTo>
                    <a:pt x="607" y="878"/>
                    <a:pt x="617" y="880"/>
                    <a:pt x="627" y="880"/>
                  </a:cubicBezTo>
                  <a:cubicBezTo>
                    <a:pt x="672" y="880"/>
                    <a:pt x="707" y="839"/>
                    <a:pt x="727" y="791"/>
                  </a:cubicBezTo>
                  <a:cubicBezTo>
                    <a:pt x="751" y="767"/>
                    <a:pt x="751" y="743"/>
                    <a:pt x="763" y="707"/>
                  </a:cubicBezTo>
                  <a:cubicBezTo>
                    <a:pt x="798" y="600"/>
                    <a:pt x="846" y="505"/>
                    <a:pt x="917" y="410"/>
                  </a:cubicBezTo>
                  <a:cubicBezTo>
                    <a:pt x="953" y="362"/>
                    <a:pt x="977" y="314"/>
                    <a:pt x="965" y="255"/>
                  </a:cubicBezTo>
                  <a:cubicBezTo>
                    <a:pt x="953" y="136"/>
                    <a:pt x="774" y="52"/>
                    <a:pt x="679" y="17"/>
                  </a:cubicBezTo>
                  <a:cubicBezTo>
                    <a:pt x="642" y="5"/>
                    <a:pt x="605" y="0"/>
                    <a:pt x="56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2956000" y="1575925"/>
              <a:ext cx="11350" cy="13250"/>
            </a:xfrm>
            <a:custGeom>
              <a:rect b="b" l="l" r="r" t="t"/>
              <a:pathLst>
                <a:path extrusionOk="0" h="530" w="454">
                  <a:moveTo>
                    <a:pt x="442" y="0"/>
                  </a:moveTo>
                  <a:cubicBezTo>
                    <a:pt x="311" y="0"/>
                    <a:pt x="191" y="48"/>
                    <a:pt x="108" y="155"/>
                  </a:cubicBezTo>
                  <a:cubicBezTo>
                    <a:pt x="37" y="262"/>
                    <a:pt x="1" y="417"/>
                    <a:pt x="61" y="524"/>
                  </a:cubicBezTo>
                  <a:cubicBezTo>
                    <a:pt x="64" y="528"/>
                    <a:pt x="67" y="529"/>
                    <a:pt x="71" y="529"/>
                  </a:cubicBezTo>
                  <a:cubicBezTo>
                    <a:pt x="78" y="529"/>
                    <a:pt x="84" y="521"/>
                    <a:pt x="84" y="512"/>
                  </a:cubicBezTo>
                  <a:cubicBezTo>
                    <a:pt x="84" y="405"/>
                    <a:pt x="72" y="310"/>
                    <a:pt x="132" y="203"/>
                  </a:cubicBezTo>
                  <a:cubicBezTo>
                    <a:pt x="191" y="96"/>
                    <a:pt x="322" y="36"/>
                    <a:pt x="442" y="24"/>
                  </a:cubicBezTo>
                  <a:cubicBezTo>
                    <a:pt x="453" y="24"/>
                    <a:pt x="453" y="12"/>
                    <a:pt x="442" y="12"/>
                  </a:cubicBezTo>
                  <a:lnTo>
                    <a:pt x="442"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2954225" y="1576400"/>
              <a:ext cx="3900" cy="6100"/>
            </a:xfrm>
            <a:custGeom>
              <a:rect b="b" l="l" r="r" t="t"/>
              <a:pathLst>
                <a:path extrusionOk="0" h="244" w="156">
                  <a:moveTo>
                    <a:pt x="146" y="0"/>
                  </a:moveTo>
                  <a:cubicBezTo>
                    <a:pt x="144" y="0"/>
                    <a:pt x="143" y="2"/>
                    <a:pt x="143" y="5"/>
                  </a:cubicBezTo>
                  <a:cubicBezTo>
                    <a:pt x="84" y="65"/>
                    <a:pt x="12" y="148"/>
                    <a:pt x="1" y="231"/>
                  </a:cubicBezTo>
                  <a:cubicBezTo>
                    <a:pt x="1" y="243"/>
                    <a:pt x="12" y="243"/>
                    <a:pt x="24" y="243"/>
                  </a:cubicBezTo>
                  <a:cubicBezTo>
                    <a:pt x="36" y="196"/>
                    <a:pt x="48" y="160"/>
                    <a:pt x="72" y="124"/>
                  </a:cubicBezTo>
                  <a:cubicBezTo>
                    <a:pt x="96" y="77"/>
                    <a:pt x="120" y="41"/>
                    <a:pt x="155" y="17"/>
                  </a:cubicBezTo>
                  <a:cubicBezTo>
                    <a:pt x="155" y="9"/>
                    <a:pt x="149" y="0"/>
                    <a:pt x="14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2924175" y="1556025"/>
              <a:ext cx="5875" cy="14450"/>
            </a:xfrm>
            <a:custGeom>
              <a:rect b="b" l="l" r="r" t="t"/>
              <a:pathLst>
                <a:path extrusionOk="0" h="578" w="235">
                  <a:moveTo>
                    <a:pt x="216" y="0"/>
                  </a:moveTo>
                  <a:cubicBezTo>
                    <a:pt x="211" y="0"/>
                    <a:pt x="206" y="3"/>
                    <a:pt x="202" y="10"/>
                  </a:cubicBezTo>
                  <a:cubicBezTo>
                    <a:pt x="83" y="153"/>
                    <a:pt x="0" y="380"/>
                    <a:pt x="60" y="570"/>
                  </a:cubicBezTo>
                  <a:cubicBezTo>
                    <a:pt x="60" y="575"/>
                    <a:pt x="64" y="578"/>
                    <a:pt x="68" y="578"/>
                  </a:cubicBezTo>
                  <a:cubicBezTo>
                    <a:pt x="75" y="578"/>
                    <a:pt x="83" y="572"/>
                    <a:pt x="83" y="558"/>
                  </a:cubicBezTo>
                  <a:cubicBezTo>
                    <a:pt x="95" y="368"/>
                    <a:pt x="107" y="201"/>
                    <a:pt x="226" y="22"/>
                  </a:cubicBezTo>
                  <a:cubicBezTo>
                    <a:pt x="234" y="14"/>
                    <a:pt x="226" y="0"/>
                    <a:pt x="21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2921475" y="1557500"/>
              <a:ext cx="2575" cy="6475"/>
            </a:xfrm>
            <a:custGeom>
              <a:rect b="b" l="l" r="r" t="t"/>
              <a:pathLst>
                <a:path extrusionOk="0" h="259" w="103">
                  <a:moveTo>
                    <a:pt x="80" y="0"/>
                  </a:moveTo>
                  <a:cubicBezTo>
                    <a:pt x="70" y="0"/>
                    <a:pt x="60" y="7"/>
                    <a:pt x="60" y="23"/>
                  </a:cubicBezTo>
                  <a:cubicBezTo>
                    <a:pt x="37" y="59"/>
                    <a:pt x="25" y="94"/>
                    <a:pt x="25" y="142"/>
                  </a:cubicBezTo>
                  <a:cubicBezTo>
                    <a:pt x="13" y="178"/>
                    <a:pt x="1" y="213"/>
                    <a:pt x="13" y="249"/>
                  </a:cubicBezTo>
                  <a:cubicBezTo>
                    <a:pt x="19" y="255"/>
                    <a:pt x="25" y="258"/>
                    <a:pt x="29" y="258"/>
                  </a:cubicBezTo>
                  <a:cubicBezTo>
                    <a:pt x="34" y="258"/>
                    <a:pt x="37" y="255"/>
                    <a:pt x="37" y="249"/>
                  </a:cubicBezTo>
                  <a:cubicBezTo>
                    <a:pt x="60" y="213"/>
                    <a:pt x="60" y="178"/>
                    <a:pt x="60" y="142"/>
                  </a:cubicBezTo>
                  <a:cubicBezTo>
                    <a:pt x="72" y="106"/>
                    <a:pt x="84" y="71"/>
                    <a:pt x="96" y="23"/>
                  </a:cubicBezTo>
                  <a:cubicBezTo>
                    <a:pt x="103" y="10"/>
                    <a:pt x="91" y="0"/>
                    <a:pt x="8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2933975" y="1605025"/>
              <a:ext cx="17500" cy="15875"/>
            </a:xfrm>
            <a:custGeom>
              <a:rect b="b" l="l" r="r" t="t"/>
              <a:pathLst>
                <a:path extrusionOk="0" h="635" w="700">
                  <a:moveTo>
                    <a:pt x="379" y="70"/>
                  </a:moveTo>
                  <a:cubicBezTo>
                    <a:pt x="400" y="70"/>
                    <a:pt x="421" y="72"/>
                    <a:pt x="441" y="74"/>
                  </a:cubicBezTo>
                  <a:cubicBezTo>
                    <a:pt x="525" y="86"/>
                    <a:pt x="561" y="122"/>
                    <a:pt x="608" y="182"/>
                  </a:cubicBezTo>
                  <a:cubicBezTo>
                    <a:pt x="537" y="205"/>
                    <a:pt x="489" y="265"/>
                    <a:pt x="465" y="336"/>
                  </a:cubicBezTo>
                  <a:cubicBezTo>
                    <a:pt x="453" y="384"/>
                    <a:pt x="465" y="455"/>
                    <a:pt x="441" y="503"/>
                  </a:cubicBezTo>
                  <a:cubicBezTo>
                    <a:pt x="417" y="552"/>
                    <a:pt x="372" y="571"/>
                    <a:pt x="323" y="571"/>
                  </a:cubicBezTo>
                  <a:cubicBezTo>
                    <a:pt x="253" y="571"/>
                    <a:pt x="174" y="533"/>
                    <a:pt x="132" y="491"/>
                  </a:cubicBezTo>
                  <a:cubicBezTo>
                    <a:pt x="13" y="384"/>
                    <a:pt x="72" y="182"/>
                    <a:pt x="203" y="110"/>
                  </a:cubicBezTo>
                  <a:cubicBezTo>
                    <a:pt x="257" y="83"/>
                    <a:pt x="317" y="70"/>
                    <a:pt x="379" y="70"/>
                  </a:cubicBezTo>
                  <a:close/>
                  <a:moveTo>
                    <a:pt x="359" y="1"/>
                  </a:moveTo>
                  <a:cubicBezTo>
                    <a:pt x="344" y="1"/>
                    <a:pt x="332" y="2"/>
                    <a:pt x="322" y="3"/>
                  </a:cubicBezTo>
                  <a:cubicBezTo>
                    <a:pt x="144" y="27"/>
                    <a:pt x="1" y="158"/>
                    <a:pt x="1" y="336"/>
                  </a:cubicBezTo>
                  <a:cubicBezTo>
                    <a:pt x="12" y="507"/>
                    <a:pt x="166" y="635"/>
                    <a:pt x="325" y="635"/>
                  </a:cubicBezTo>
                  <a:cubicBezTo>
                    <a:pt x="332" y="635"/>
                    <a:pt x="339" y="635"/>
                    <a:pt x="346" y="634"/>
                  </a:cubicBezTo>
                  <a:cubicBezTo>
                    <a:pt x="430" y="634"/>
                    <a:pt x="477" y="586"/>
                    <a:pt x="501" y="515"/>
                  </a:cubicBezTo>
                  <a:cubicBezTo>
                    <a:pt x="537" y="396"/>
                    <a:pt x="513" y="289"/>
                    <a:pt x="644" y="205"/>
                  </a:cubicBezTo>
                  <a:lnTo>
                    <a:pt x="656" y="205"/>
                  </a:lnTo>
                  <a:cubicBezTo>
                    <a:pt x="656" y="205"/>
                    <a:pt x="668" y="205"/>
                    <a:pt x="668" y="194"/>
                  </a:cubicBezTo>
                  <a:cubicBezTo>
                    <a:pt x="680" y="194"/>
                    <a:pt x="680" y="182"/>
                    <a:pt x="668" y="182"/>
                  </a:cubicBezTo>
                  <a:cubicBezTo>
                    <a:pt x="699" y="45"/>
                    <a:pt x="470" y="1"/>
                    <a:pt x="35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2937250" y="1607475"/>
              <a:ext cx="5100" cy="6400"/>
            </a:xfrm>
            <a:custGeom>
              <a:rect b="b" l="l" r="r" t="t"/>
              <a:pathLst>
                <a:path extrusionOk="0" h="256" w="204">
                  <a:moveTo>
                    <a:pt x="179" y="0"/>
                  </a:moveTo>
                  <a:cubicBezTo>
                    <a:pt x="132" y="12"/>
                    <a:pt x="84" y="48"/>
                    <a:pt x="49" y="96"/>
                  </a:cubicBezTo>
                  <a:cubicBezTo>
                    <a:pt x="25" y="131"/>
                    <a:pt x="1" y="203"/>
                    <a:pt x="25" y="250"/>
                  </a:cubicBezTo>
                  <a:cubicBezTo>
                    <a:pt x="28" y="254"/>
                    <a:pt x="32" y="255"/>
                    <a:pt x="35" y="255"/>
                  </a:cubicBezTo>
                  <a:cubicBezTo>
                    <a:pt x="43" y="255"/>
                    <a:pt x="49" y="247"/>
                    <a:pt x="49" y="238"/>
                  </a:cubicBezTo>
                  <a:cubicBezTo>
                    <a:pt x="60" y="203"/>
                    <a:pt x="60" y="167"/>
                    <a:pt x="84" y="119"/>
                  </a:cubicBezTo>
                  <a:cubicBezTo>
                    <a:pt x="96" y="84"/>
                    <a:pt x="144" y="48"/>
                    <a:pt x="191" y="36"/>
                  </a:cubicBezTo>
                  <a:cubicBezTo>
                    <a:pt x="203" y="24"/>
                    <a:pt x="203" y="0"/>
                    <a:pt x="17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2940225" y="1610025"/>
              <a:ext cx="2625" cy="4250"/>
            </a:xfrm>
            <a:custGeom>
              <a:rect b="b" l="l" r="r" t="t"/>
              <a:pathLst>
                <a:path extrusionOk="0" h="170" w="105">
                  <a:moveTo>
                    <a:pt x="94" y="1"/>
                  </a:moveTo>
                  <a:cubicBezTo>
                    <a:pt x="91" y="1"/>
                    <a:pt x="88" y="2"/>
                    <a:pt x="84" y="5"/>
                  </a:cubicBezTo>
                  <a:cubicBezTo>
                    <a:pt x="60" y="29"/>
                    <a:pt x="49" y="53"/>
                    <a:pt x="37" y="77"/>
                  </a:cubicBezTo>
                  <a:cubicBezTo>
                    <a:pt x="25" y="101"/>
                    <a:pt x="1" y="136"/>
                    <a:pt x="13" y="160"/>
                  </a:cubicBezTo>
                  <a:cubicBezTo>
                    <a:pt x="13" y="166"/>
                    <a:pt x="16" y="169"/>
                    <a:pt x="19" y="169"/>
                  </a:cubicBezTo>
                  <a:cubicBezTo>
                    <a:pt x="22" y="169"/>
                    <a:pt x="25" y="166"/>
                    <a:pt x="25" y="160"/>
                  </a:cubicBezTo>
                  <a:cubicBezTo>
                    <a:pt x="37" y="136"/>
                    <a:pt x="49" y="113"/>
                    <a:pt x="60" y="89"/>
                  </a:cubicBezTo>
                  <a:cubicBezTo>
                    <a:pt x="72" y="65"/>
                    <a:pt x="84" y="41"/>
                    <a:pt x="96" y="17"/>
                  </a:cubicBezTo>
                  <a:cubicBezTo>
                    <a:pt x="105" y="9"/>
                    <a:pt x="101" y="1"/>
                    <a:pt x="9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2920300" y="1601425"/>
              <a:ext cx="5950" cy="7175"/>
            </a:xfrm>
            <a:custGeom>
              <a:rect b="b" l="l" r="r" t="t"/>
              <a:pathLst>
                <a:path extrusionOk="0" h="287" w="238">
                  <a:moveTo>
                    <a:pt x="232" y="1"/>
                  </a:moveTo>
                  <a:cubicBezTo>
                    <a:pt x="231" y="1"/>
                    <a:pt x="229" y="2"/>
                    <a:pt x="226" y="4"/>
                  </a:cubicBezTo>
                  <a:cubicBezTo>
                    <a:pt x="95" y="16"/>
                    <a:pt x="0" y="159"/>
                    <a:pt x="48" y="278"/>
                  </a:cubicBezTo>
                  <a:cubicBezTo>
                    <a:pt x="48" y="284"/>
                    <a:pt x="51" y="287"/>
                    <a:pt x="54" y="287"/>
                  </a:cubicBezTo>
                  <a:cubicBezTo>
                    <a:pt x="57" y="287"/>
                    <a:pt x="60" y="284"/>
                    <a:pt x="60" y="278"/>
                  </a:cubicBezTo>
                  <a:cubicBezTo>
                    <a:pt x="48" y="159"/>
                    <a:pt x="107" y="40"/>
                    <a:pt x="226" y="28"/>
                  </a:cubicBezTo>
                  <a:cubicBezTo>
                    <a:pt x="236" y="18"/>
                    <a:pt x="238" y="1"/>
                    <a:pt x="23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2918800" y="1600025"/>
              <a:ext cx="2400" cy="2700"/>
            </a:xfrm>
            <a:custGeom>
              <a:rect b="b" l="l" r="r" t="t"/>
              <a:pathLst>
                <a:path extrusionOk="0" h="108" w="96">
                  <a:moveTo>
                    <a:pt x="72" y="1"/>
                  </a:moveTo>
                  <a:cubicBezTo>
                    <a:pt x="48" y="13"/>
                    <a:pt x="36" y="36"/>
                    <a:pt x="25" y="48"/>
                  </a:cubicBezTo>
                  <a:cubicBezTo>
                    <a:pt x="13" y="60"/>
                    <a:pt x="1" y="84"/>
                    <a:pt x="1" y="108"/>
                  </a:cubicBezTo>
                  <a:lnTo>
                    <a:pt x="13" y="108"/>
                  </a:lnTo>
                  <a:cubicBezTo>
                    <a:pt x="25" y="96"/>
                    <a:pt x="36" y="72"/>
                    <a:pt x="36" y="60"/>
                  </a:cubicBezTo>
                  <a:cubicBezTo>
                    <a:pt x="48" y="48"/>
                    <a:pt x="72" y="36"/>
                    <a:pt x="84" y="24"/>
                  </a:cubicBezTo>
                  <a:cubicBezTo>
                    <a:pt x="96" y="13"/>
                    <a:pt x="72" y="1"/>
                    <a:pt x="7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2983400" y="1575925"/>
              <a:ext cx="10725" cy="29775"/>
            </a:xfrm>
            <a:custGeom>
              <a:rect b="b" l="l" r="r" t="t"/>
              <a:pathLst>
                <a:path extrusionOk="0" h="1191" w="429">
                  <a:moveTo>
                    <a:pt x="12" y="0"/>
                  </a:moveTo>
                  <a:cubicBezTo>
                    <a:pt x="12" y="0"/>
                    <a:pt x="0" y="0"/>
                    <a:pt x="0" y="12"/>
                  </a:cubicBezTo>
                  <a:cubicBezTo>
                    <a:pt x="346" y="357"/>
                    <a:pt x="310" y="798"/>
                    <a:pt x="48" y="1167"/>
                  </a:cubicBezTo>
                  <a:lnTo>
                    <a:pt x="48" y="1179"/>
                  </a:lnTo>
                  <a:cubicBezTo>
                    <a:pt x="48" y="1179"/>
                    <a:pt x="60" y="1191"/>
                    <a:pt x="72" y="1191"/>
                  </a:cubicBezTo>
                  <a:cubicBezTo>
                    <a:pt x="429" y="858"/>
                    <a:pt x="346" y="310"/>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2989425" y="1589325"/>
              <a:ext cx="4125" cy="13825"/>
            </a:xfrm>
            <a:custGeom>
              <a:rect b="b" l="l" r="r" t="t"/>
              <a:pathLst>
                <a:path extrusionOk="0" h="553" w="165">
                  <a:moveTo>
                    <a:pt x="128" y="0"/>
                  </a:moveTo>
                  <a:cubicBezTo>
                    <a:pt x="164" y="214"/>
                    <a:pt x="93" y="357"/>
                    <a:pt x="9" y="536"/>
                  </a:cubicBezTo>
                  <a:cubicBezTo>
                    <a:pt x="1" y="544"/>
                    <a:pt x="4" y="553"/>
                    <a:pt x="11" y="553"/>
                  </a:cubicBezTo>
                  <a:cubicBezTo>
                    <a:pt x="14" y="553"/>
                    <a:pt x="18" y="551"/>
                    <a:pt x="21" y="548"/>
                  </a:cubicBezTo>
                  <a:cubicBezTo>
                    <a:pt x="152" y="417"/>
                    <a:pt x="164" y="179"/>
                    <a:pt x="12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2993525" y="1597050"/>
              <a:ext cx="1200" cy="4500"/>
            </a:xfrm>
            <a:custGeom>
              <a:rect b="b" l="l" r="r" t="t"/>
              <a:pathLst>
                <a:path extrusionOk="0" h="180" w="48">
                  <a:moveTo>
                    <a:pt x="48" y="1"/>
                  </a:moveTo>
                  <a:lnTo>
                    <a:pt x="48" y="1"/>
                  </a:lnTo>
                  <a:cubicBezTo>
                    <a:pt x="48" y="60"/>
                    <a:pt x="24" y="120"/>
                    <a:pt x="0" y="167"/>
                  </a:cubicBezTo>
                  <a:cubicBezTo>
                    <a:pt x="0" y="179"/>
                    <a:pt x="0" y="179"/>
                    <a:pt x="0" y="179"/>
                  </a:cubicBezTo>
                  <a:cubicBezTo>
                    <a:pt x="36" y="120"/>
                    <a:pt x="48" y="60"/>
                    <a:pt x="4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2977150" y="1523225"/>
              <a:ext cx="25925" cy="14625"/>
            </a:xfrm>
            <a:custGeom>
              <a:rect b="b" l="l" r="r" t="t"/>
              <a:pathLst>
                <a:path extrusionOk="0" h="585" w="1037">
                  <a:moveTo>
                    <a:pt x="24" y="1"/>
                  </a:moveTo>
                  <a:cubicBezTo>
                    <a:pt x="12" y="1"/>
                    <a:pt x="0" y="37"/>
                    <a:pt x="24" y="37"/>
                  </a:cubicBezTo>
                  <a:cubicBezTo>
                    <a:pt x="381" y="96"/>
                    <a:pt x="881" y="203"/>
                    <a:pt x="1036" y="584"/>
                  </a:cubicBezTo>
                  <a:cubicBezTo>
                    <a:pt x="917" y="203"/>
                    <a:pt x="381" y="25"/>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2995900" y="1526800"/>
              <a:ext cx="7750" cy="4925"/>
            </a:xfrm>
            <a:custGeom>
              <a:rect b="b" l="l" r="r" t="t"/>
              <a:pathLst>
                <a:path extrusionOk="0" h="197" w="310">
                  <a:moveTo>
                    <a:pt x="12" y="1"/>
                  </a:moveTo>
                  <a:cubicBezTo>
                    <a:pt x="12" y="1"/>
                    <a:pt x="0" y="13"/>
                    <a:pt x="12" y="13"/>
                  </a:cubicBezTo>
                  <a:cubicBezTo>
                    <a:pt x="60" y="36"/>
                    <a:pt x="108" y="48"/>
                    <a:pt x="155" y="84"/>
                  </a:cubicBezTo>
                  <a:cubicBezTo>
                    <a:pt x="215" y="108"/>
                    <a:pt x="262" y="144"/>
                    <a:pt x="298" y="191"/>
                  </a:cubicBezTo>
                  <a:cubicBezTo>
                    <a:pt x="298" y="195"/>
                    <a:pt x="299" y="197"/>
                    <a:pt x="301" y="197"/>
                  </a:cubicBezTo>
                  <a:cubicBezTo>
                    <a:pt x="305" y="197"/>
                    <a:pt x="310" y="191"/>
                    <a:pt x="310" y="191"/>
                  </a:cubicBezTo>
                  <a:cubicBezTo>
                    <a:pt x="239" y="108"/>
                    <a:pt x="131" y="13"/>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3000075" y="1524425"/>
              <a:ext cx="3500" cy="2525"/>
            </a:xfrm>
            <a:custGeom>
              <a:rect b="b" l="l" r="r" t="t"/>
              <a:pathLst>
                <a:path extrusionOk="0" h="101" w="140">
                  <a:moveTo>
                    <a:pt x="12" y="0"/>
                  </a:moveTo>
                  <a:cubicBezTo>
                    <a:pt x="0" y="0"/>
                    <a:pt x="0" y="12"/>
                    <a:pt x="12" y="24"/>
                  </a:cubicBezTo>
                  <a:cubicBezTo>
                    <a:pt x="48" y="48"/>
                    <a:pt x="83" y="72"/>
                    <a:pt x="107" y="96"/>
                  </a:cubicBezTo>
                  <a:cubicBezTo>
                    <a:pt x="111" y="99"/>
                    <a:pt x="115" y="101"/>
                    <a:pt x="120" y="101"/>
                  </a:cubicBezTo>
                  <a:cubicBezTo>
                    <a:pt x="130" y="101"/>
                    <a:pt x="139" y="92"/>
                    <a:pt x="131" y="84"/>
                  </a:cubicBezTo>
                  <a:cubicBezTo>
                    <a:pt x="95" y="48"/>
                    <a:pt x="60" y="12"/>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2935825" y="1589525"/>
              <a:ext cx="3250" cy="7375"/>
            </a:xfrm>
            <a:custGeom>
              <a:rect b="b" l="l" r="r" t="t"/>
              <a:pathLst>
                <a:path extrusionOk="0" h="295" w="130">
                  <a:moveTo>
                    <a:pt x="16" y="1"/>
                  </a:moveTo>
                  <a:cubicBezTo>
                    <a:pt x="7" y="1"/>
                    <a:pt x="1" y="18"/>
                    <a:pt x="10" y="28"/>
                  </a:cubicBezTo>
                  <a:cubicBezTo>
                    <a:pt x="34" y="63"/>
                    <a:pt x="58" y="111"/>
                    <a:pt x="58" y="159"/>
                  </a:cubicBezTo>
                  <a:cubicBezTo>
                    <a:pt x="58" y="194"/>
                    <a:pt x="46" y="230"/>
                    <a:pt x="46" y="278"/>
                  </a:cubicBezTo>
                  <a:cubicBezTo>
                    <a:pt x="46" y="286"/>
                    <a:pt x="52" y="295"/>
                    <a:pt x="55" y="295"/>
                  </a:cubicBezTo>
                  <a:cubicBezTo>
                    <a:pt x="57" y="295"/>
                    <a:pt x="58" y="293"/>
                    <a:pt x="58" y="290"/>
                  </a:cubicBezTo>
                  <a:cubicBezTo>
                    <a:pt x="129" y="206"/>
                    <a:pt x="82" y="75"/>
                    <a:pt x="22" y="4"/>
                  </a:cubicBezTo>
                  <a:cubicBezTo>
                    <a:pt x="20" y="2"/>
                    <a:pt x="18" y="1"/>
                    <a:pt x="1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2932800" y="1590500"/>
              <a:ext cx="1500" cy="4200"/>
            </a:xfrm>
            <a:custGeom>
              <a:rect b="b" l="l" r="r" t="t"/>
              <a:pathLst>
                <a:path extrusionOk="0" h="168" w="60">
                  <a:moveTo>
                    <a:pt x="36" y="1"/>
                  </a:moveTo>
                  <a:cubicBezTo>
                    <a:pt x="24" y="1"/>
                    <a:pt x="24" y="13"/>
                    <a:pt x="24" y="13"/>
                  </a:cubicBezTo>
                  <a:cubicBezTo>
                    <a:pt x="36" y="36"/>
                    <a:pt x="48" y="60"/>
                    <a:pt x="36" y="96"/>
                  </a:cubicBezTo>
                  <a:cubicBezTo>
                    <a:pt x="36" y="120"/>
                    <a:pt x="12" y="132"/>
                    <a:pt x="12" y="155"/>
                  </a:cubicBezTo>
                  <a:cubicBezTo>
                    <a:pt x="0" y="155"/>
                    <a:pt x="12" y="167"/>
                    <a:pt x="12" y="167"/>
                  </a:cubicBezTo>
                  <a:cubicBezTo>
                    <a:pt x="48" y="155"/>
                    <a:pt x="60" y="120"/>
                    <a:pt x="60" y="96"/>
                  </a:cubicBezTo>
                  <a:cubicBezTo>
                    <a:pt x="60" y="60"/>
                    <a:pt x="48" y="24"/>
                    <a:pt x="3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2929825" y="1592000"/>
              <a:ext cx="1200" cy="900"/>
            </a:xfrm>
            <a:custGeom>
              <a:rect b="b" l="l" r="r" t="t"/>
              <a:pathLst>
                <a:path extrusionOk="0" h="36" w="48">
                  <a:moveTo>
                    <a:pt x="24" y="0"/>
                  </a:moveTo>
                  <a:cubicBezTo>
                    <a:pt x="0" y="0"/>
                    <a:pt x="0" y="36"/>
                    <a:pt x="24" y="36"/>
                  </a:cubicBezTo>
                  <a:cubicBezTo>
                    <a:pt x="48" y="36"/>
                    <a:pt x="48" y="0"/>
                    <a:pt x="2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2932800" y="1583575"/>
              <a:ext cx="1650" cy="3000"/>
            </a:xfrm>
            <a:custGeom>
              <a:rect b="b" l="l" r="r" t="t"/>
              <a:pathLst>
                <a:path extrusionOk="0" h="120" w="66">
                  <a:moveTo>
                    <a:pt x="45" y="1"/>
                  </a:moveTo>
                  <a:cubicBezTo>
                    <a:pt x="33" y="1"/>
                    <a:pt x="18" y="10"/>
                    <a:pt x="12" y="28"/>
                  </a:cubicBezTo>
                  <a:cubicBezTo>
                    <a:pt x="12" y="51"/>
                    <a:pt x="0" y="87"/>
                    <a:pt x="12" y="111"/>
                  </a:cubicBezTo>
                  <a:cubicBezTo>
                    <a:pt x="12" y="117"/>
                    <a:pt x="18" y="120"/>
                    <a:pt x="24" y="120"/>
                  </a:cubicBezTo>
                  <a:cubicBezTo>
                    <a:pt x="30" y="120"/>
                    <a:pt x="36" y="117"/>
                    <a:pt x="36" y="111"/>
                  </a:cubicBezTo>
                  <a:cubicBezTo>
                    <a:pt x="60" y="87"/>
                    <a:pt x="60" y="51"/>
                    <a:pt x="60" y="28"/>
                  </a:cubicBezTo>
                  <a:cubicBezTo>
                    <a:pt x="66" y="10"/>
                    <a:pt x="57" y="1"/>
                    <a:pt x="4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3057800" y="1183600"/>
              <a:ext cx="35150" cy="32125"/>
            </a:xfrm>
            <a:custGeom>
              <a:rect b="b" l="l" r="r" t="t"/>
              <a:pathLst>
                <a:path extrusionOk="0" h="1285" w="1406">
                  <a:moveTo>
                    <a:pt x="451" y="285"/>
                  </a:moveTo>
                  <a:cubicBezTo>
                    <a:pt x="476" y="285"/>
                    <a:pt x="504" y="289"/>
                    <a:pt x="537" y="299"/>
                  </a:cubicBezTo>
                  <a:cubicBezTo>
                    <a:pt x="656" y="322"/>
                    <a:pt x="763" y="418"/>
                    <a:pt x="858" y="489"/>
                  </a:cubicBezTo>
                  <a:cubicBezTo>
                    <a:pt x="930" y="525"/>
                    <a:pt x="989" y="572"/>
                    <a:pt x="1049" y="608"/>
                  </a:cubicBezTo>
                  <a:cubicBezTo>
                    <a:pt x="1084" y="668"/>
                    <a:pt x="1132" y="715"/>
                    <a:pt x="1156" y="775"/>
                  </a:cubicBezTo>
                  <a:cubicBezTo>
                    <a:pt x="1251" y="953"/>
                    <a:pt x="1192" y="1144"/>
                    <a:pt x="989" y="1180"/>
                  </a:cubicBezTo>
                  <a:cubicBezTo>
                    <a:pt x="971" y="1182"/>
                    <a:pt x="953" y="1184"/>
                    <a:pt x="936" y="1184"/>
                  </a:cubicBezTo>
                  <a:cubicBezTo>
                    <a:pt x="804" y="1184"/>
                    <a:pt x="691" y="1109"/>
                    <a:pt x="596" y="1025"/>
                  </a:cubicBezTo>
                  <a:cubicBezTo>
                    <a:pt x="501" y="930"/>
                    <a:pt x="418" y="822"/>
                    <a:pt x="358" y="715"/>
                  </a:cubicBezTo>
                  <a:cubicBezTo>
                    <a:pt x="284" y="567"/>
                    <a:pt x="247" y="285"/>
                    <a:pt x="451" y="285"/>
                  </a:cubicBezTo>
                  <a:close/>
                  <a:moveTo>
                    <a:pt x="537" y="1"/>
                  </a:moveTo>
                  <a:cubicBezTo>
                    <a:pt x="501" y="1"/>
                    <a:pt x="489" y="37"/>
                    <a:pt x="525" y="48"/>
                  </a:cubicBezTo>
                  <a:cubicBezTo>
                    <a:pt x="739" y="120"/>
                    <a:pt x="1263" y="358"/>
                    <a:pt x="1227" y="656"/>
                  </a:cubicBezTo>
                  <a:lnTo>
                    <a:pt x="1180" y="608"/>
                  </a:lnTo>
                  <a:cubicBezTo>
                    <a:pt x="1084" y="501"/>
                    <a:pt x="953" y="406"/>
                    <a:pt x="822" y="334"/>
                  </a:cubicBezTo>
                  <a:cubicBezTo>
                    <a:pt x="775" y="299"/>
                    <a:pt x="715" y="263"/>
                    <a:pt x="668" y="239"/>
                  </a:cubicBezTo>
                  <a:cubicBezTo>
                    <a:pt x="599" y="198"/>
                    <a:pt x="514" y="164"/>
                    <a:pt x="434" y="164"/>
                  </a:cubicBezTo>
                  <a:cubicBezTo>
                    <a:pt x="376" y="164"/>
                    <a:pt x="320" y="182"/>
                    <a:pt x="275" y="227"/>
                  </a:cubicBezTo>
                  <a:cubicBezTo>
                    <a:pt x="1" y="513"/>
                    <a:pt x="382" y="1013"/>
                    <a:pt x="608" y="1168"/>
                  </a:cubicBezTo>
                  <a:cubicBezTo>
                    <a:pt x="705" y="1239"/>
                    <a:pt x="840" y="1284"/>
                    <a:pt x="966" y="1284"/>
                  </a:cubicBezTo>
                  <a:cubicBezTo>
                    <a:pt x="1134" y="1284"/>
                    <a:pt x="1289" y="1205"/>
                    <a:pt x="1323" y="1001"/>
                  </a:cubicBezTo>
                  <a:cubicBezTo>
                    <a:pt x="1334" y="918"/>
                    <a:pt x="1311" y="834"/>
                    <a:pt x="1275" y="751"/>
                  </a:cubicBezTo>
                  <a:cubicBezTo>
                    <a:pt x="1287" y="751"/>
                    <a:pt x="1287" y="739"/>
                    <a:pt x="1287" y="739"/>
                  </a:cubicBezTo>
                  <a:cubicBezTo>
                    <a:pt x="1406" y="370"/>
                    <a:pt x="811" y="60"/>
                    <a:pt x="53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3081625" y="1167500"/>
              <a:ext cx="19975" cy="14975"/>
            </a:xfrm>
            <a:custGeom>
              <a:rect b="b" l="l" r="r" t="t"/>
              <a:pathLst>
                <a:path extrusionOk="0" h="599" w="799">
                  <a:moveTo>
                    <a:pt x="55" y="1"/>
                  </a:moveTo>
                  <a:cubicBezTo>
                    <a:pt x="45" y="1"/>
                    <a:pt x="34" y="1"/>
                    <a:pt x="24" y="2"/>
                  </a:cubicBezTo>
                  <a:cubicBezTo>
                    <a:pt x="12" y="2"/>
                    <a:pt x="0" y="26"/>
                    <a:pt x="24" y="38"/>
                  </a:cubicBezTo>
                  <a:cubicBezTo>
                    <a:pt x="155" y="85"/>
                    <a:pt x="286" y="109"/>
                    <a:pt x="405" y="181"/>
                  </a:cubicBezTo>
                  <a:cubicBezTo>
                    <a:pt x="512" y="252"/>
                    <a:pt x="739" y="419"/>
                    <a:pt x="703" y="573"/>
                  </a:cubicBezTo>
                  <a:cubicBezTo>
                    <a:pt x="703" y="588"/>
                    <a:pt x="712" y="598"/>
                    <a:pt x="722" y="598"/>
                  </a:cubicBezTo>
                  <a:cubicBezTo>
                    <a:pt x="728" y="598"/>
                    <a:pt x="734" y="594"/>
                    <a:pt x="739" y="585"/>
                  </a:cubicBezTo>
                  <a:cubicBezTo>
                    <a:pt x="798" y="442"/>
                    <a:pt x="631" y="288"/>
                    <a:pt x="524" y="192"/>
                  </a:cubicBezTo>
                  <a:cubicBezTo>
                    <a:pt x="390" y="91"/>
                    <a:pt x="223" y="1"/>
                    <a:pt x="5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3094125" y="1166650"/>
              <a:ext cx="8575" cy="7875"/>
            </a:xfrm>
            <a:custGeom>
              <a:rect b="b" l="l" r="r" t="t"/>
              <a:pathLst>
                <a:path extrusionOk="0" h="315" w="343">
                  <a:moveTo>
                    <a:pt x="12" y="0"/>
                  </a:moveTo>
                  <a:cubicBezTo>
                    <a:pt x="0" y="0"/>
                    <a:pt x="0" y="12"/>
                    <a:pt x="0" y="12"/>
                  </a:cubicBezTo>
                  <a:cubicBezTo>
                    <a:pt x="131" y="107"/>
                    <a:pt x="239" y="179"/>
                    <a:pt x="310" y="310"/>
                  </a:cubicBezTo>
                  <a:cubicBezTo>
                    <a:pt x="313" y="313"/>
                    <a:pt x="317" y="314"/>
                    <a:pt x="321" y="314"/>
                  </a:cubicBezTo>
                  <a:cubicBezTo>
                    <a:pt x="332" y="314"/>
                    <a:pt x="343" y="303"/>
                    <a:pt x="334" y="286"/>
                  </a:cubicBezTo>
                  <a:cubicBezTo>
                    <a:pt x="274" y="167"/>
                    <a:pt x="155" y="36"/>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3096200" y="1163975"/>
              <a:ext cx="325" cy="300"/>
            </a:xfrm>
            <a:custGeom>
              <a:rect b="b" l="l" r="r" t="t"/>
              <a:pathLst>
                <a:path extrusionOk="0" h="12" w="13">
                  <a:moveTo>
                    <a:pt x="13" y="0"/>
                  </a:moveTo>
                  <a:cubicBezTo>
                    <a:pt x="1" y="0"/>
                    <a:pt x="1" y="12"/>
                    <a:pt x="13" y="12"/>
                  </a:cubicBezTo>
                  <a:cubicBezTo>
                    <a:pt x="13" y="12"/>
                    <a:pt x="13" y="0"/>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3030725" y="1177375"/>
              <a:ext cx="15275" cy="24100"/>
            </a:xfrm>
            <a:custGeom>
              <a:rect b="b" l="l" r="r" t="t"/>
              <a:pathLst>
                <a:path extrusionOk="0" h="964" w="611">
                  <a:moveTo>
                    <a:pt x="275" y="134"/>
                  </a:moveTo>
                  <a:cubicBezTo>
                    <a:pt x="299" y="134"/>
                    <a:pt x="327" y="141"/>
                    <a:pt x="358" y="155"/>
                  </a:cubicBezTo>
                  <a:cubicBezTo>
                    <a:pt x="381" y="149"/>
                    <a:pt x="399" y="146"/>
                    <a:pt x="414" y="146"/>
                  </a:cubicBezTo>
                  <a:cubicBezTo>
                    <a:pt x="429" y="146"/>
                    <a:pt x="441" y="149"/>
                    <a:pt x="453" y="155"/>
                  </a:cubicBezTo>
                  <a:cubicBezTo>
                    <a:pt x="501" y="286"/>
                    <a:pt x="512" y="417"/>
                    <a:pt x="489" y="548"/>
                  </a:cubicBezTo>
                  <a:cubicBezTo>
                    <a:pt x="465" y="631"/>
                    <a:pt x="417" y="798"/>
                    <a:pt x="346" y="845"/>
                  </a:cubicBezTo>
                  <a:cubicBezTo>
                    <a:pt x="312" y="865"/>
                    <a:pt x="284" y="874"/>
                    <a:pt x="259" y="874"/>
                  </a:cubicBezTo>
                  <a:cubicBezTo>
                    <a:pt x="111" y="874"/>
                    <a:pt x="120" y="544"/>
                    <a:pt x="120" y="452"/>
                  </a:cubicBezTo>
                  <a:cubicBezTo>
                    <a:pt x="131" y="393"/>
                    <a:pt x="131" y="321"/>
                    <a:pt x="155" y="262"/>
                  </a:cubicBezTo>
                  <a:cubicBezTo>
                    <a:pt x="172" y="177"/>
                    <a:pt x="214" y="134"/>
                    <a:pt x="275" y="134"/>
                  </a:cubicBezTo>
                  <a:close/>
                  <a:moveTo>
                    <a:pt x="363" y="1"/>
                  </a:moveTo>
                  <a:cubicBezTo>
                    <a:pt x="310" y="1"/>
                    <a:pt x="257" y="16"/>
                    <a:pt x="215" y="47"/>
                  </a:cubicBezTo>
                  <a:cubicBezTo>
                    <a:pt x="0" y="190"/>
                    <a:pt x="12" y="548"/>
                    <a:pt x="72" y="762"/>
                  </a:cubicBezTo>
                  <a:cubicBezTo>
                    <a:pt x="102" y="882"/>
                    <a:pt x="174" y="964"/>
                    <a:pt x="259" y="964"/>
                  </a:cubicBezTo>
                  <a:cubicBezTo>
                    <a:pt x="310" y="964"/>
                    <a:pt x="364" y="935"/>
                    <a:pt x="417" y="869"/>
                  </a:cubicBezTo>
                  <a:cubicBezTo>
                    <a:pt x="548" y="690"/>
                    <a:pt x="584" y="464"/>
                    <a:pt x="536" y="250"/>
                  </a:cubicBezTo>
                  <a:cubicBezTo>
                    <a:pt x="548" y="250"/>
                    <a:pt x="548" y="250"/>
                    <a:pt x="560" y="238"/>
                  </a:cubicBezTo>
                  <a:cubicBezTo>
                    <a:pt x="610" y="87"/>
                    <a:pt x="489" y="1"/>
                    <a:pt x="36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3025375" y="1177275"/>
              <a:ext cx="7400" cy="18200"/>
            </a:xfrm>
            <a:custGeom>
              <a:rect b="b" l="l" r="r" t="t"/>
              <a:pathLst>
                <a:path extrusionOk="0" h="728" w="296">
                  <a:moveTo>
                    <a:pt x="276" y="1"/>
                  </a:moveTo>
                  <a:cubicBezTo>
                    <a:pt x="275" y="1"/>
                    <a:pt x="274" y="2"/>
                    <a:pt x="274" y="4"/>
                  </a:cubicBezTo>
                  <a:cubicBezTo>
                    <a:pt x="119" y="206"/>
                    <a:pt x="0" y="468"/>
                    <a:pt x="60" y="718"/>
                  </a:cubicBezTo>
                  <a:cubicBezTo>
                    <a:pt x="60" y="724"/>
                    <a:pt x="63" y="727"/>
                    <a:pt x="66" y="727"/>
                  </a:cubicBezTo>
                  <a:cubicBezTo>
                    <a:pt x="69" y="727"/>
                    <a:pt x="72" y="724"/>
                    <a:pt x="72" y="718"/>
                  </a:cubicBezTo>
                  <a:cubicBezTo>
                    <a:pt x="107" y="456"/>
                    <a:pt x="143" y="242"/>
                    <a:pt x="286" y="28"/>
                  </a:cubicBezTo>
                  <a:cubicBezTo>
                    <a:pt x="296" y="18"/>
                    <a:pt x="282" y="1"/>
                    <a:pt x="27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3021800" y="1178225"/>
              <a:ext cx="2875" cy="12175"/>
            </a:xfrm>
            <a:custGeom>
              <a:rect b="b" l="l" r="r" t="t"/>
              <a:pathLst>
                <a:path extrusionOk="0" h="487" w="115">
                  <a:moveTo>
                    <a:pt x="92" y="0"/>
                  </a:moveTo>
                  <a:cubicBezTo>
                    <a:pt x="84" y="0"/>
                    <a:pt x="76" y="4"/>
                    <a:pt x="72" y="13"/>
                  </a:cubicBezTo>
                  <a:cubicBezTo>
                    <a:pt x="36" y="156"/>
                    <a:pt x="0" y="323"/>
                    <a:pt x="12" y="478"/>
                  </a:cubicBezTo>
                  <a:cubicBezTo>
                    <a:pt x="12" y="484"/>
                    <a:pt x="18" y="487"/>
                    <a:pt x="24" y="487"/>
                  </a:cubicBezTo>
                  <a:cubicBezTo>
                    <a:pt x="30" y="487"/>
                    <a:pt x="36" y="484"/>
                    <a:pt x="36" y="478"/>
                  </a:cubicBezTo>
                  <a:cubicBezTo>
                    <a:pt x="60" y="323"/>
                    <a:pt x="72" y="168"/>
                    <a:pt x="107" y="25"/>
                  </a:cubicBezTo>
                  <a:cubicBezTo>
                    <a:pt x="115" y="11"/>
                    <a:pt x="104" y="0"/>
                    <a:pt x="9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3025075" y="1212300"/>
              <a:ext cx="12750" cy="15225"/>
            </a:xfrm>
            <a:custGeom>
              <a:rect b="b" l="l" r="r" t="t"/>
              <a:pathLst>
                <a:path extrusionOk="0" h="609" w="510">
                  <a:moveTo>
                    <a:pt x="188" y="104"/>
                  </a:moveTo>
                  <a:cubicBezTo>
                    <a:pt x="202" y="104"/>
                    <a:pt x="219" y="108"/>
                    <a:pt x="238" y="115"/>
                  </a:cubicBezTo>
                  <a:cubicBezTo>
                    <a:pt x="298" y="139"/>
                    <a:pt x="334" y="186"/>
                    <a:pt x="369" y="234"/>
                  </a:cubicBezTo>
                  <a:cubicBezTo>
                    <a:pt x="381" y="270"/>
                    <a:pt x="393" y="317"/>
                    <a:pt x="381" y="353"/>
                  </a:cubicBezTo>
                  <a:cubicBezTo>
                    <a:pt x="381" y="413"/>
                    <a:pt x="369" y="508"/>
                    <a:pt x="310" y="532"/>
                  </a:cubicBezTo>
                  <a:cubicBezTo>
                    <a:pt x="305" y="533"/>
                    <a:pt x="301" y="533"/>
                    <a:pt x="297" y="533"/>
                  </a:cubicBezTo>
                  <a:cubicBezTo>
                    <a:pt x="243" y="533"/>
                    <a:pt x="201" y="469"/>
                    <a:pt x="179" y="424"/>
                  </a:cubicBezTo>
                  <a:cubicBezTo>
                    <a:pt x="136" y="360"/>
                    <a:pt x="65" y="104"/>
                    <a:pt x="188" y="104"/>
                  </a:cubicBezTo>
                  <a:close/>
                  <a:moveTo>
                    <a:pt x="203" y="1"/>
                  </a:moveTo>
                  <a:cubicBezTo>
                    <a:pt x="187" y="1"/>
                    <a:pt x="171" y="3"/>
                    <a:pt x="155" y="8"/>
                  </a:cubicBezTo>
                  <a:cubicBezTo>
                    <a:pt x="0" y="67"/>
                    <a:pt x="24" y="282"/>
                    <a:pt x="84" y="401"/>
                  </a:cubicBezTo>
                  <a:cubicBezTo>
                    <a:pt x="124" y="490"/>
                    <a:pt x="216" y="608"/>
                    <a:pt x="300" y="608"/>
                  </a:cubicBezTo>
                  <a:cubicBezTo>
                    <a:pt x="338" y="608"/>
                    <a:pt x="375" y="583"/>
                    <a:pt x="405" y="520"/>
                  </a:cubicBezTo>
                  <a:cubicBezTo>
                    <a:pt x="429" y="460"/>
                    <a:pt x="453" y="377"/>
                    <a:pt x="441" y="305"/>
                  </a:cubicBezTo>
                  <a:lnTo>
                    <a:pt x="441" y="305"/>
                  </a:lnTo>
                  <a:cubicBezTo>
                    <a:pt x="441" y="305"/>
                    <a:pt x="453" y="317"/>
                    <a:pt x="453" y="317"/>
                  </a:cubicBezTo>
                  <a:cubicBezTo>
                    <a:pt x="458" y="322"/>
                    <a:pt x="465" y="325"/>
                    <a:pt x="471" y="325"/>
                  </a:cubicBezTo>
                  <a:cubicBezTo>
                    <a:pt x="480" y="325"/>
                    <a:pt x="488" y="319"/>
                    <a:pt x="488" y="305"/>
                  </a:cubicBezTo>
                  <a:cubicBezTo>
                    <a:pt x="510" y="177"/>
                    <a:pt x="349" y="1"/>
                    <a:pt x="20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3026250" y="1239150"/>
              <a:ext cx="15225" cy="15100"/>
            </a:xfrm>
            <a:custGeom>
              <a:rect b="b" l="l" r="r" t="t"/>
              <a:pathLst>
                <a:path extrusionOk="0" h="604" w="609">
                  <a:moveTo>
                    <a:pt x="215" y="104"/>
                  </a:moveTo>
                  <a:cubicBezTo>
                    <a:pt x="250" y="104"/>
                    <a:pt x="291" y="133"/>
                    <a:pt x="310" y="172"/>
                  </a:cubicBezTo>
                  <a:cubicBezTo>
                    <a:pt x="334" y="208"/>
                    <a:pt x="346" y="232"/>
                    <a:pt x="370" y="267"/>
                  </a:cubicBezTo>
                  <a:cubicBezTo>
                    <a:pt x="373" y="271"/>
                    <a:pt x="378" y="272"/>
                    <a:pt x="383" y="272"/>
                  </a:cubicBezTo>
                  <a:cubicBezTo>
                    <a:pt x="395" y="272"/>
                    <a:pt x="409" y="264"/>
                    <a:pt x="418" y="255"/>
                  </a:cubicBezTo>
                  <a:cubicBezTo>
                    <a:pt x="418" y="220"/>
                    <a:pt x="418" y="184"/>
                    <a:pt x="394" y="148"/>
                  </a:cubicBezTo>
                  <a:lnTo>
                    <a:pt x="394" y="148"/>
                  </a:lnTo>
                  <a:cubicBezTo>
                    <a:pt x="441" y="196"/>
                    <a:pt x="465" y="255"/>
                    <a:pt x="489" y="327"/>
                  </a:cubicBezTo>
                  <a:cubicBezTo>
                    <a:pt x="501" y="351"/>
                    <a:pt x="501" y="374"/>
                    <a:pt x="513" y="398"/>
                  </a:cubicBezTo>
                  <a:cubicBezTo>
                    <a:pt x="513" y="446"/>
                    <a:pt x="501" y="505"/>
                    <a:pt x="453" y="529"/>
                  </a:cubicBezTo>
                  <a:cubicBezTo>
                    <a:pt x="450" y="530"/>
                    <a:pt x="446" y="531"/>
                    <a:pt x="442" y="531"/>
                  </a:cubicBezTo>
                  <a:cubicBezTo>
                    <a:pt x="395" y="531"/>
                    <a:pt x="332" y="468"/>
                    <a:pt x="299" y="446"/>
                  </a:cubicBezTo>
                  <a:cubicBezTo>
                    <a:pt x="227" y="386"/>
                    <a:pt x="156" y="279"/>
                    <a:pt x="156" y="172"/>
                  </a:cubicBezTo>
                  <a:cubicBezTo>
                    <a:pt x="161" y="124"/>
                    <a:pt x="186" y="104"/>
                    <a:pt x="215" y="104"/>
                  </a:cubicBezTo>
                  <a:close/>
                  <a:moveTo>
                    <a:pt x="318" y="1"/>
                  </a:moveTo>
                  <a:cubicBezTo>
                    <a:pt x="305" y="1"/>
                    <a:pt x="299" y="12"/>
                    <a:pt x="299" y="29"/>
                  </a:cubicBezTo>
                  <a:cubicBezTo>
                    <a:pt x="276" y="13"/>
                    <a:pt x="252" y="4"/>
                    <a:pt x="226" y="4"/>
                  </a:cubicBezTo>
                  <a:cubicBezTo>
                    <a:pt x="196" y="4"/>
                    <a:pt x="164" y="16"/>
                    <a:pt x="132" y="41"/>
                  </a:cubicBezTo>
                  <a:cubicBezTo>
                    <a:pt x="1" y="148"/>
                    <a:pt x="120" y="362"/>
                    <a:pt x="203" y="458"/>
                  </a:cubicBezTo>
                  <a:cubicBezTo>
                    <a:pt x="252" y="514"/>
                    <a:pt x="371" y="603"/>
                    <a:pt x="465" y="603"/>
                  </a:cubicBezTo>
                  <a:cubicBezTo>
                    <a:pt x="510" y="603"/>
                    <a:pt x="549" y="583"/>
                    <a:pt x="572" y="529"/>
                  </a:cubicBezTo>
                  <a:cubicBezTo>
                    <a:pt x="608" y="446"/>
                    <a:pt x="560" y="327"/>
                    <a:pt x="525" y="255"/>
                  </a:cubicBezTo>
                  <a:cubicBezTo>
                    <a:pt x="477" y="160"/>
                    <a:pt x="418" y="77"/>
                    <a:pt x="334" y="5"/>
                  </a:cubicBezTo>
                  <a:cubicBezTo>
                    <a:pt x="328" y="2"/>
                    <a:pt x="322" y="1"/>
                    <a:pt x="31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3012575" y="1283325"/>
              <a:ext cx="6725" cy="7975"/>
            </a:xfrm>
            <a:custGeom>
              <a:rect b="b" l="l" r="r" t="t"/>
              <a:pathLst>
                <a:path extrusionOk="0" h="319" w="269">
                  <a:moveTo>
                    <a:pt x="24" y="0"/>
                  </a:moveTo>
                  <a:cubicBezTo>
                    <a:pt x="12" y="0"/>
                    <a:pt x="0" y="12"/>
                    <a:pt x="0" y="24"/>
                  </a:cubicBezTo>
                  <a:cubicBezTo>
                    <a:pt x="36" y="72"/>
                    <a:pt x="95" y="108"/>
                    <a:pt x="131" y="143"/>
                  </a:cubicBezTo>
                  <a:cubicBezTo>
                    <a:pt x="179" y="203"/>
                    <a:pt x="214" y="250"/>
                    <a:pt x="250" y="310"/>
                  </a:cubicBezTo>
                  <a:cubicBezTo>
                    <a:pt x="250" y="316"/>
                    <a:pt x="256" y="319"/>
                    <a:pt x="261" y="319"/>
                  </a:cubicBezTo>
                  <a:cubicBezTo>
                    <a:pt x="265" y="319"/>
                    <a:pt x="268" y="316"/>
                    <a:pt x="262" y="310"/>
                  </a:cubicBezTo>
                  <a:cubicBezTo>
                    <a:pt x="250" y="239"/>
                    <a:pt x="214" y="179"/>
                    <a:pt x="179" y="131"/>
                  </a:cubicBezTo>
                  <a:cubicBezTo>
                    <a:pt x="143" y="84"/>
                    <a:pt x="84" y="12"/>
                    <a:pt x="2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3014050" y="1281250"/>
              <a:ext cx="6450" cy="4075"/>
            </a:xfrm>
            <a:custGeom>
              <a:rect b="b" l="l" r="r" t="t"/>
              <a:pathLst>
                <a:path extrusionOk="0" h="163" w="258">
                  <a:moveTo>
                    <a:pt x="36" y="0"/>
                  </a:moveTo>
                  <a:cubicBezTo>
                    <a:pt x="13" y="0"/>
                    <a:pt x="1" y="12"/>
                    <a:pt x="25" y="24"/>
                  </a:cubicBezTo>
                  <a:cubicBezTo>
                    <a:pt x="84" y="72"/>
                    <a:pt x="155" y="107"/>
                    <a:pt x="203" y="155"/>
                  </a:cubicBezTo>
                  <a:cubicBezTo>
                    <a:pt x="209" y="160"/>
                    <a:pt x="215" y="163"/>
                    <a:pt x="221" y="163"/>
                  </a:cubicBezTo>
                  <a:cubicBezTo>
                    <a:pt x="240" y="163"/>
                    <a:pt x="257" y="137"/>
                    <a:pt x="239" y="119"/>
                  </a:cubicBezTo>
                  <a:cubicBezTo>
                    <a:pt x="191" y="72"/>
                    <a:pt x="120" y="12"/>
                    <a:pt x="3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3009300" y="1218500"/>
              <a:ext cx="5850" cy="18025"/>
            </a:xfrm>
            <a:custGeom>
              <a:rect b="b" l="l" r="r" t="t"/>
              <a:pathLst>
                <a:path extrusionOk="0" h="721" w="234">
                  <a:moveTo>
                    <a:pt x="106" y="1"/>
                  </a:moveTo>
                  <a:cubicBezTo>
                    <a:pt x="98" y="1"/>
                    <a:pt x="89" y="4"/>
                    <a:pt x="84" y="10"/>
                  </a:cubicBezTo>
                  <a:cubicBezTo>
                    <a:pt x="0" y="224"/>
                    <a:pt x="95" y="522"/>
                    <a:pt x="203" y="712"/>
                  </a:cubicBezTo>
                  <a:cubicBezTo>
                    <a:pt x="208" y="717"/>
                    <a:pt x="215" y="720"/>
                    <a:pt x="220" y="720"/>
                  </a:cubicBezTo>
                  <a:cubicBezTo>
                    <a:pt x="228" y="720"/>
                    <a:pt x="233" y="714"/>
                    <a:pt x="226" y="700"/>
                  </a:cubicBezTo>
                  <a:cubicBezTo>
                    <a:pt x="191" y="605"/>
                    <a:pt x="155" y="498"/>
                    <a:pt x="143" y="391"/>
                  </a:cubicBezTo>
                  <a:cubicBezTo>
                    <a:pt x="119" y="260"/>
                    <a:pt x="131" y="141"/>
                    <a:pt x="119" y="10"/>
                  </a:cubicBezTo>
                  <a:cubicBezTo>
                    <a:pt x="119" y="4"/>
                    <a:pt x="113" y="1"/>
                    <a:pt x="10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3008100" y="1222475"/>
              <a:ext cx="1975" cy="10325"/>
            </a:xfrm>
            <a:custGeom>
              <a:rect b="b" l="l" r="r" t="t"/>
              <a:pathLst>
                <a:path extrusionOk="0" h="413" w="79">
                  <a:moveTo>
                    <a:pt x="25" y="1"/>
                  </a:moveTo>
                  <a:cubicBezTo>
                    <a:pt x="20" y="1"/>
                    <a:pt x="16" y="2"/>
                    <a:pt x="12" y="6"/>
                  </a:cubicBezTo>
                  <a:cubicBezTo>
                    <a:pt x="1" y="148"/>
                    <a:pt x="12" y="268"/>
                    <a:pt x="48" y="398"/>
                  </a:cubicBezTo>
                  <a:cubicBezTo>
                    <a:pt x="48" y="409"/>
                    <a:pt x="55" y="412"/>
                    <a:pt x="61" y="412"/>
                  </a:cubicBezTo>
                  <a:cubicBezTo>
                    <a:pt x="70" y="412"/>
                    <a:pt x="79" y="405"/>
                    <a:pt x="72" y="398"/>
                  </a:cubicBezTo>
                  <a:cubicBezTo>
                    <a:pt x="48" y="268"/>
                    <a:pt x="36" y="137"/>
                    <a:pt x="36" y="17"/>
                  </a:cubicBezTo>
                  <a:cubicBezTo>
                    <a:pt x="45" y="9"/>
                    <a:pt x="35" y="1"/>
                    <a:pt x="2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3017025" y="1247375"/>
              <a:ext cx="4350" cy="7000"/>
            </a:xfrm>
            <a:custGeom>
              <a:rect b="b" l="l" r="r" t="t"/>
              <a:pathLst>
                <a:path extrusionOk="0" h="280" w="174">
                  <a:moveTo>
                    <a:pt x="13" y="1"/>
                  </a:moveTo>
                  <a:cubicBezTo>
                    <a:pt x="7" y="1"/>
                    <a:pt x="1" y="4"/>
                    <a:pt x="1" y="10"/>
                  </a:cubicBezTo>
                  <a:cubicBezTo>
                    <a:pt x="13" y="105"/>
                    <a:pt x="60" y="188"/>
                    <a:pt x="132" y="272"/>
                  </a:cubicBezTo>
                  <a:cubicBezTo>
                    <a:pt x="134" y="277"/>
                    <a:pt x="139" y="279"/>
                    <a:pt x="143" y="279"/>
                  </a:cubicBezTo>
                  <a:cubicBezTo>
                    <a:pt x="157" y="279"/>
                    <a:pt x="174" y="254"/>
                    <a:pt x="156" y="236"/>
                  </a:cubicBezTo>
                  <a:cubicBezTo>
                    <a:pt x="108" y="164"/>
                    <a:pt x="72" y="81"/>
                    <a:pt x="25" y="10"/>
                  </a:cubicBezTo>
                  <a:cubicBezTo>
                    <a:pt x="25" y="4"/>
                    <a:pt x="19" y="1"/>
                    <a:pt x="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3015250" y="1252950"/>
              <a:ext cx="3000" cy="4025"/>
            </a:xfrm>
            <a:custGeom>
              <a:rect b="b" l="l" r="r" t="t"/>
              <a:pathLst>
                <a:path extrusionOk="0" h="161" w="120">
                  <a:moveTo>
                    <a:pt x="24" y="1"/>
                  </a:moveTo>
                  <a:cubicBezTo>
                    <a:pt x="12" y="1"/>
                    <a:pt x="0" y="1"/>
                    <a:pt x="12" y="13"/>
                  </a:cubicBezTo>
                  <a:cubicBezTo>
                    <a:pt x="36" y="61"/>
                    <a:pt x="72" y="108"/>
                    <a:pt x="96" y="156"/>
                  </a:cubicBezTo>
                  <a:cubicBezTo>
                    <a:pt x="99" y="159"/>
                    <a:pt x="103" y="161"/>
                    <a:pt x="106" y="161"/>
                  </a:cubicBezTo>
                  <a:cubicBezTo>
                    <a:pt x="113" y="161"/>
                    <a:pt x="119" y="152"/>
                    <a:pt x="119" y="144"/>
                  </a:cubicBezTo>
                  <a:cubicBezTo>
                    <a:pt x="84" y="96"/>
                    <a:pt x="60" y="49"/>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3009000" y="1174850"/>
              <a:ext cx="2400" cy="7900"/>
            </a:xfrm>
            <a:custGeom>
              <a:rect b="b" l="l" r="r" t="t"/>
              <a:pathLst>
                <a:path extrusionOk="0" h="316" w="96">
                  <a:moveTo>
                    <a:pt x="87" y="0"/>
                  </a:moveTo>
                  <a:cubicBezTo>
                    <a:pt x="85" y="0"/>
                    <a:pt x="84" y="2"/>
                    <a:pt x="84" y="6"/>
                  </a:cubicBezTo>
                  <a:cubicBezTo>
                    <a:pt x="48" y="101"/>
                    <a:pt x="12" y="208"/>
                    <a:pt x="0" y="315"/>
                  </a:cubicBezTo>
                  <a:lnTo>
                    <a:pt x="12" y="315"/>
                  </a:lnTo>
                  <a:cubicBezTo>
                    <a:pt x="48" y="220"/>
                    <a:pt x="72" y="113"/>
                    <a:pt x="96" y="6"/>
                  </a:cubicBezTo>
                  <a:cubicBezTo>
                    <a:pt x="96" y="6"/>
                    <a:pt x="90" y="0"/>
                    <a:pt x="8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3005425" y="1176900"/>
              <a:ext cx="1075" cy="4275"/>
            </a:xfrm>
            <a:custGeom>
              <a:rect b="b" l="l" r="r" t="t"/>
              <a:pathLst>
                <a:path extrusionOk="0" h="171" w="43">
                  <a:moveTo>
                    <a:pt x="29" y="1"/>
                  </a:moveTo>
                  <a:cubicBezTo>
                    <a:pt x="21" y="1"/>
                    <a:pt x="12" y="7"/>
                    <a:pt x="12" y="19"/>
                  </a:cubicBezTo>
                  <a:cubicBezTo>
                    <a:pt x="12" y="66"/>
                    <a:pt x="0" y="114"/>
                    <a:pt x="0" y="162"/>
                  </a:cubicBezTo>
                  <a:cubicBezTo>
                    <a:pt x="0" y="168"/>
                    <a:pt x="3" y="171"/>
                    <a:pt x="8" y="171"/>
                  </a:cubicBezTo>
                  <a:cubicBezTo>
                    <a:pt x="12" y="171"/>
                    <a:pt x="18" y="168"/>
                    <a:pt x="24" y="162"/>
                  </a:cubicBezTo>
                  <a:cubicBezTo>
                    <a:pt x="36" y="114"/>
                    <a:pt x="36" y="66"/>
                    <a:pt x="36" y="19"/>
                  </a:cubicBezTo>
                  <a:cubicBezTo>
                    <a:pt x="42" y="7"/>
                    <a:pt x="36" y="1"/>
                    <a:pt x="2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3439100" y="1395625"/>
              <a:ext cx="4500" cy="47125"/>
            </a:xfrm>
            <a:custGeom>
              <a:rect b="b" l="l" r="r" t="t"/>
              <a:pathLst>
                <a:path extrusionOk="0" h="1885" w="180">
                  <a:moveTo>
                    <a:pt x="14" y="0"/>
                  </a:moveTo>
                  <a:cubicBezTo>
                    <a:pt x="7" y="0"/>
                    <a:pt x="1" y="3"/>
                    <a:pt x="1" y="9"/>
                  </a:cubicBezTo>
                  <a:cubicBezTo>
                    <a:pt x="48" y="628"/>
                    <a:pt x="132" y="1247"/>
                    <a:pt x="132" y="1866"/>
                  </a:cubicBezTo>
                  <a:cubicBezTo>
                    <a:pt x="132" y="1878"/>
                    <a:pt x="141" y="1884"/>
                    <a:pt x="150" y="1884"/>
                  </a:cubicBezTo>
                  <a:cubicBezTo>
                    <a:pt x="159" y="1884"/>
                    <a:pt x="168" y="1878"/>
                    <a:pt x="168" y="1866"/>
                  </a:cubicBezTo>
                  <a:cubicBezTo>
                    <a:pt x="179" y="1247"/>
                    <a:pt x="168" y="604"/>
                    <a:pt x="37" y="9"/>
                  </a:cubicBezTo>
                  <a:cubicBezTo>
                    <a:pt x="31" y="3"/>
                    <a:pt x="22" y="0"/>
                    <a:pt x="1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3436125" y="1420250"/>
              <a:ext cx="925" cy="8200"/>
            </a:xfrm>
            <a:custGeom>
              <a:rect b="b" l="l" r="r" t="t"/>
              <a:pathLst>
                <a:path extrusionOk="0" h="328" w="37">
                  <a:moveTo>
                    <a:pt x="1" y="0"/>
                  </a:moveTo>
                  <a:cubicBezTo>
                    <a:pt x="1" y="107"/>
                    <a:pt x="1" y="215"/>
                    <a:pt x="13" y="310"/>
                  </a:cubicBezTo>
                  <a:cubicBezTo>
                    <a:pt x="13" y="322"/>
                    <a:pt x="19" y="328"/>
                    <a:pt x="25" y="328"/>
                  </a:cubicBezTo>
                  <a:cubicBezTo>
                    <a:pt x="31" y="328"/>
                    <a:pt x="36" y="322"/>
                    <a:pt x="36" y="310"/>
                  </a:cubicBezTo>
                  <a:cubicBezTo>
                    <a:pt x="25" y="215"/>
                    <a:pt x="25" y="107"/>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3230925" y="1388250"/>
              <a:ext cx="26625" cy="7725"/>
            </a:xfrm>
            <a:custGeom>
              <a:rect b="b" l="l" r="r" t="t"/>
              <a:pathLst>
                <a:path extrusionOk="0" h="309" w="1065">
                  <a:moveTo>
                    <a:pt x="853" y="0"/>
                  </a:moveTo>
                  <a:cubicBezTo>
                    <a:pt x="743" y="0"/>
                    <a:pt x="630" y="15"/>
                    <a:pt x="517" y="30"/>
                  </a:cubicBezTo>
                  <a:cubicBezTo>
                    <a:pt x="398" y="54"/>
                    <a:pt x="243" y="54"/>
                    <a:pt x="124" y="113"/>
                  </a:cubicBezTo>
                  <a:lnTo>
                    <a:pt x="101" y="102"/>
                  </a:lnTo>
                  <a:lnTo>
                    <a:pt x="77" y="102"/>
                  </a:lnTo>
                  <a:cubicBezTo>
                    <a:pt x="53" y="102"/>
                    <a:pt x="41" y="125"/>
                    <a:pt x="53" y="137"/>
                  </a:cubicBezTo>
                  <a:cubicBezTo>
                    <a:pt x="53" y="137"/>
                    <a:pt x="53" y="137"/>
                    <a:pt x="53" y="149"/>
                  </a:cubicBezTo>
                  <a:cubicBezTo>
                    <a:pt x="53" y="149"/>
                    <a:pt x="65" y="161"/>
                    <a:pt x="65" y="161"/>
                  </a:cubicBezTo>
                  <a:lnTo>
                    <a:pt x="77" y="161"/>
                  </a:lnTo>
                  <a:cubicBezTo>
                    <a:pt x="65" y="173"/>
                    <a:pt x="53" y="173"/>
                    <a:pt x="41" y="185"/>
                  </a:cubicBezTo>
                  <a:cubicBezTo>
                    <a:pt x="41" y="197"/>
                    <a:pt x="41" y="209"/>
                    <a:pt x="41" y="209"/>
                  </a:cubicBezTo>
                  <a:cubicBezTo>
                    <a:pt x="65" y="221"/>
                    <a:pt x="77" y="221"/>
                    <a:pt x="101" y="221"/>
                  </a:cubicBezTo>
                  <a:cubicBezTo>
                    <a:pt x="77" y="233"/>
                    <a:pt x="65" y="233"/>
                    <a:pt x="41" y="233"/>
                  </a:cubicBezTo>
                  <a:cubicBezTo>
                    <a:pt x="0" y="253"/>
                    <a:pt x="3" y="309"/>
                    <a:pt x="43" y="309"/>
                  </a:cubicBezTo>
                  <a:cubicBezTo>
                    <a:pt x="49" y="309"/>
                    <a:pt x="57" y="307"/>
                    <a:pt x="65" y="304"/>
                  </a:cubicBezTo>
                  <a:cubicBezTo>
                    <a:pt x="148" y="268"/>
                    <a:pt x="243" y="244"/>
                    <a:pt x="339" y="221"/>
                  </a:cubicBezTo>
                  <a:cubicBezTo>
                    <a:pt x="363" y="221"/>
                    <a:pt x="363" y="197"/>
                    <a:pt x="339" y="197"/>
                  </a:cubicBezTo>
                  <a:cubicBezTo>
                    <a:pt x="283" y="197"/>
                    <a:pt x="217" y="197"/>
                    <a:pt x="160" y="206"/>
                  </a:cubicBezTo>
                  <a:lnTo>
                    <a:pt x="160" y="206"/>
                  </a:lnTo>
                  <a:cubicBezTo>
                    <a:pt x="172" y="203"/>
                    <a:pt x="187" y="197"/>
                    <a:pt x="196" y="197"/>
                  </a:cubicBezTo>
                  <a:cubicBezTo>
                    <a:pt x="279" y="173"/>
                    <a:pt x="363" y="149"/>
                    <a:pt x="446" y="125"/>
                  </a:cubicBezTo>
                  <a:cubicBezTo>
                    <a:pt x="458" y="125"/>
                    <a:pt x="458" y="113"/>
                    <a:pt x="458" y="113"/>
                  </a:cubicBezTo>
                  <a:cubicBezTo>
                    <a:pt x="482" y="102"/>
                    <a:pt x="505" y="102"/>
                    <a:pt x="517" y="102"/>
                  </a:cubicBezTo>
                  <a:cubicBezTo>
                    <a:pt x="696" y="66"/>
                    <a:pt x="875" y="42"/>
                    <a:pt x="1041" y="42"/>
                  </a:cubicBezTo>
                  <a:cubicBezTo>
                    <a:pt x="1065" y="42"/>
                    <a:pt x="1065" y="18"/>
                    <a:pt x="1053" y="18"/>
                  </a:cubicBezTo>
                  <a:lnTo>
                    <a:pt x="1041" y="18"/>
                  </a:lnTo>
                  <a:cubicBezTo>
                    <a:pt x="980" y="5"/>
                    <a:pt x="917" y="0"/>
                    <a:pt x="85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3230250" y="1395550"/>
              <a:ext cx="6475" cy="2450"/>
            </a:xfrm>
            <a:custGeom>
              <a:rect b="b" l="l" r="r" t="t"/>
              <a:pathLst>
                <a:path extrusionOk="0" h="98" w="259">
                  <a:moveTo>
                    <a:pt x="235" y="0"/>
                  </a:moveTo>
                  <a:cubicBezTo>
                    <a:pt x="163" y="12"/>
                    <a:pt x="92" y="12"/>
                    <a:pt x="32" y="36"/>
                  </a:cubicBezTo>
                  <a:cubicBezTo>
                    <a:pt x="0" y="57"/>
                    <a:pt x="7" y="97"/>
                    <a:pt x="34" y="97"/>
                  </a:cubicBezTo>
                  <a:cubicBezTo>
                    <a:pt x="37" y="97"/>
                    <a:pt x="40" y="97"/>
                    <a:pt x="44" y="95"/>
                  </a:cubicBezTo>
                  <a:cubicBezTo>
                    <a:pt x="104" y="83"/>
                    <a:pt x="175" y="60"/>
                    <a:pt x="235" y="36"/>
                  </a:cubicBezTo>
                  <a:cubicBezTo>
                    <a:pt x="259" y="24"/>
                    <a:pt x="247" y="0"/>
                    <a:pt x="23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3231950" y="1397850"/>
              <a:ext cx="3450" cy="1275"/>
            </a:xfrm>
            <a:custGeom>
              <a:rect b="b" l="l" r="r" t="t"/>
              <a:pathLst>
                <a:path extrusionOk="0" h="51" w="138">
                  <a:moveTo>
                    <a:pt x="117" y="1"/>
                  </a:moveTo>
                  <a:cubicBezTo>
                    <a:pt x="114" y="1"/>
                    <a:pt x="111" y="2"/>
                    <a:pt x="107" y="3"/>
                  </a:cubicBezTo>
                  <a:cubicBezTo>
                    <a:pt x="83" y="3"/>
                    <a:pt x="48" y="15"/>
                    <a:pt x="12" y="27"/>
                  </a:cubicBezTo>
                  <a:cubicBezTo>
                    <a:pt x="0" y="39"/>
                    <a:pt x="0" y="51"/>
                    <a:pt x="12" y="51"/>
                  </a:cubicBezTo>
                  <a:cubicBezTo>
                    <a:pt x="48" y="51"/>
                    <a:pt x="83" y="39"/>
                    <a:pt x="107" y="27"/>
                  </a:cubicBezTo>
                  <a:cubicBezTo>
                    <a:pt x="138" y="27"/>
                    <a:pt x="133" y="1"/>
                    <a:pt x="11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3289725" y="1349000"/>
              <a:ext cx="2950" cy="2800"/>
            </a:xfrm>
            <a:custGeom>
              <a:rect b="b" l="l" r="r" t="t"/>
              <a:pathLst>
                <a:path extrusionOk="0" h="112" w="118">
                  <a:moveTo>
                    <a:pt x="58" y="0"/>
                  </a:moveTo>
                  <a:cubicBezTo>
                    <a:pt x="43" y="0"/>
                    <a:pt x="27" y="6"/>
                    <a:pt x="11" y="17"/>
                  </a:cubicBezTo>
                  <a:cubicBezTo>
                    <a:pt x="1" y="17"/>
                    <a:pt x="8" y="43"/>
                    <a:pt x="18" y="43"/>
                  </a:cubicBezTo>
                  <a:cubicBezTo>
                    <a:pt x="19" y="43"/>
                    <a:pt x="21" y="42"/>
                    <a:pt x="23" y="40"/>
                  </a:cubicBezTo>
                  <a:cubicBezTo>
                    <a:pt x="47" y="40"/>
                    <a:pt x="58" y="40"/>
                    <a:pt x="70" y="52"/>
                  </a:cubicBezTo>
                  <a:cubicBezTo>
                    <a:pt x="70" y="52"/>
                    <a:pt x="70" y="64"/>
                    <a:pt x="70" y="64"/>
                  </a:cubicBezTo>
                  <a:cubicBezTo>
                    <a:pt x="58" y="76"/>
                    <a:pt x="58" y="76"/>
                    <a:pt x="58" y="88"/>
                  </a:cubicBezTo>
                  <a:cubicBezTo>
                    <a:pt x="47" y="100"/>
                    <a:pt x="58" y="112"/>
                    <a:pt x="70" y="112"/>
                  </a:cubicBezTo>
                  <a:cubicBezTo>
                    <a:pt x="106" y="100"/>
                    <a:pt x="118" y="52"/>
                    <a:pt x="106" y="29"/>
                  </a:cubicBezTo>
                  <a:cubicBezTo>
                    <a:pt x="93" y="9"/>
                    <a:pt x="76" y="0"/>
                    <a:pt x="5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3315875" y="1350825"/>
              <a:ext cx="13125" cy="11525"/>
            </a:xfrm>
            <a:custGeom>
              <a:rect b="b" l="l" r="r" t="t"/>
              <a:pathLst>
                <a:path extrusionOk="0" h="461" w="525">
                  <a:moveTo>
                    <a:pt x="259" y="1"/>
                  </a:moveTo>
                  <a:cubicBezTo>
                    <a:pt x="248" y="1"/>
                    <a:pt x="238" y="2"/>
                    <a:pt x="227" y="3"/>
                  </a:cubicBezTo>
                  <a:cubicBezTo>
                    <a:pt x="1" y="27"/>
                    <a:pt x="96" y="372"/>
                    <a:pt x="155" y="456"/>
                  </a:cubicBezTo>
                  <a:cubicBezTo>
                    <a:pt x="159" y="459"/>
                    <a:pt x="163" y="461"/>
                    <a:pt x="168" y="461"/>
                  </a:cubicBezTo>
                  <a:cubicBezTo>
                    <a:pt x="179" y="461"/>
                    <a:pt x="191" y="452"/>
                    <a:pt x="191" y="444"/>
                  </a:cubicBezTo>
                  <a:cubicBezTo>
                    <a:pt x="168" y="385"/>
                    <a:pt x="87" y="74"/>
                    <a:pt x="231" y="74"/>
                  </a:cubicBezTo>
                  <a:cubicBezTo>
                    <a:pt x="233" y="74"/>
                    <a:pt x="236" y="74"/>
                    <a:pt x="239" y="75"/>
                  </a:cubicBezTo>
                  <a:cubicBezTo>
                    <a:pt x="310" y="86"/>
                    <a:pt x="358" y="122"/>
                    <a:pt x="394" y="170"/>
                  </a:cubicBezTo>
                  <a:cubicBezTo>
                    <a:pt x="417" y="206"/>
                    <a:pt x="405" y="241"/>
                    <a:pt x="417" y="277"/>
                  </a:cubicBezTo>
                  <a:lnTo>
                    <a:pt x="417" y="289"/>
                  </a:lnTo>
                  <a:lnTo>
                    <a:pt x="429" y="301"/>
                  </a:lnTo>
                  <a:cubicBezTo>
                    <a:pt x="429" y="313"/>
                    <a:pt x="438" y="319"/>
                    <a:pt x="449" y="319"/>
                  </a:cubicBezTo>
                  <a:cubicBezTo>
                    <a:pt x="459" y="319"/>
                    <a:pt x="471" y="313"/>
                    <a:pt x="477" y="301"/>
                  </a:cubicBezTo>
                  <a:cubicBezTo>
                    <a:pt x="525" y="229"/>
                    <a:pt x="489" y="134"/>
                    <a:pt x="441" y="86"/>
                  </a:cubicBezTo>
                  <a:cubicBezTo>
                    <a:pt x="400" y="35"/>
                    <a:pt x="331" y="1"/>
                    <a:pt x="25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3252175" y="1317725"/>
              <a:ext cx="2925" cy="2225"/>
            </a:xfrm>
            <a:custGeom>
              <a:rect b="b" l="l" r="r" t="t"/>
              <a:pathLst>
                <a:path extrusionOk="0" h="89" w="117">
                  <a:moveTo>
                    <a:pt x="110" y="1"/>
                  </a:moveTo>
                  <a:lnTo>
                    <a:pt x="110" y="1"/>
                  </a:lnTo>
                  <a:cubicBezTo>
                    <a:pt x="109" y="1"/>
                    <a:pt x="108" y="2"/>
                    <a:pt x="108" y="6"/>
                  </a:cubicBezTo>
                  <a:cubicBezTo>
                    <a:pt x="60" y="17"/>
                    <a:pt x="25" y="41"/>
                    <a:pt x="1" y="77"/>
                  </a:cubicBezTo>
                  <a:cubicBezTo>
                    <a:pt x="1" y="77"/>
                    <a:pt x="1" y="89"/>
                    <a:pt x="13" y="89"/>
                  </a:cubicBezTo>
                  <a:cubicBezTo>
                    <a:pt x="36" y="53"/>
                    <a:pt x="72" y="29"/>
                    <a:pt x="108" y="17"/>
                  </a:cubicBezTo>
                  <a:cubicBezTo>
                    <a:pt x="116" y="9"/>
                    <a:pt x="113" y="1"/>
                    <a:pt x="11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3190025" y="1301175"/>
              <a:ext cx="72600" cy="38225"/>
            </a:xfrm>
            <a:custGeom>
              <a:rect b="b" l="l" r="r" t="t"/>
              <a:pathLst>
                <a:path extrusionOk="0" h="1529" w="2904">
                  <a:moveTo>
                    <a:pt x="2903" y="1"/>
                  </a:moveTo>
                  <a:cubicBezTo>
                    <a:pt x="2391" y="108"/>
                    <a:pt x="1879" y="287"/>
                    <a:pt x="1391" y="537"/>
                  </a:cubicBezTo>
                  <a:cubicBezTo>
                    <a:pt x="915" y="787"/>
                    <a:pt x="379" y="1108"/>
                    <a:pt x="10" y="1501"/>
                  </a:cubicBezTo>
                  <a:cubicBezTo>
                    <a:pt x="1" y="1511"/>
                    <a:pt x="14" y="1528"/>
                    <a:pt x="26" y="1528"/>
                  </a:cubicBezTo>
                  <a:cubicBezTo>
                    <a:pt x="29" y="1528"/>
                    <a:pt x="32" y="1527"/>
                    <a:pt x="34" y="1525"/>
                  </a:cubicBezTo>
                  <a:cubicBezTo>
                    <a:pt x="451" y="1191"/>
                    <a:pt x="844" y="858"/>
                    <a:pt x="1332" y="608"/>
                  </a:cubicBezTo>
                  <a:cubicBezTo>
                    <a:pt x="1832" y="334"/>
                    <a:pt x="2368" y="132"/>
                    <a:pt x="290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3276000" y="1401500"/>
              <a:ext cx="6575" cy="4175"/>
            </a:xfrm>
            <a:custGeom>
              <a:rect b="b" l="l" r="r" t="t"/>
              <a:pathLst>
                <a:path extrusionOk="0" h="167" w="263">
                  <a:moveTo>
                    <a:pt x="262" y="0"/>
                  </a:moveTo>
                  <a:cubicBezTo>
                    <a:pt x="203" y="24"/>
                    <a:pt x="155" y="48"/>
                    <a:pt x="107" y="72"/>
                  </a:cubicBezTo>
                  <a:cubicBezTo>
                    <a:pt x="72" y="95"/>
                    <a:pt x="24" y="131"/>
                    <a:pt x="0" y="167"/>
                  </a:cubicBezTo>
                  <a:cubicBezTo>
                    <a:pt x="48" y="155"/>
                    <a:pt x="84" y="119"/>
                    <a:pt x="119" y="95"/>
                  </a:cubicBezTo>
                  <a:cubicBezTo>
                    <a:pt x="167" y="60"/>
                    <a:pt x="215" y="36"/>
                    <a:pt x="262" y="12"/>
                  </a:cubicBezTo>
                  <a:lnTo>
                    <a:pt x="262"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3276000" y="1400600"/>
              <a:ext cx="4775" cy="3125"/>
            </a:xfrm>
            <a:custGeom>
              <a:rect b="b" l="l" r="r" t="t"/>
              <a:pathLst>
                <a:path extrusionOk="0" h="125" w="191">
                  <a:moveTo>
                    <a:pt x="179" y="0"/>
                  </a:moveTo>
                  <a:cubicBezTo>
                    <a:pt x="119" y="36"/>
                    <a:pt x="60" y="72"/>
                    <a:pt x="0" y="108"/>
                  </a:cubicBezTo>
                  <a:cubicBezTo>
                    <a:pt x="0" y="116"/>
                    <a:pt x="0" y="124"/>
                    <a:pt x="4" y="124"/>
                  </a:cubicBezTo>
                  <a:cubicBezTo>
                    <a:pt x="6" y="124"/>
                    <a:pt x="9" y="123"/>
                    <a:pt x="12" y="120"/>
                  </a:cubicBezTo>
                  <a:cubicBezTo>
                    <a:pt x="72" y="96"/>
                    <a:pt x="131" y="48"/>
                    <a:pt x="179" y="12"/>
                  </a:cubicBezTo>
                  <a:cubicBezTo>
                    <a:pt x="191" y="12"/>
                    <a:pt x="179" y="0"/>
                    <a:pt x="17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3228975" y="1338100"/>
              <a:ext cx="55675" cy="35725"/>
            </a:xfrm>
            <a:custGeom>
              <a:rect b="b" l="l" r="r" t="t"/>
              <a:pathLst>
                <a:path extrusionOk="0" h="1429" w="2227">
                  <a:moveTo>
                    <a:pt x="2226" y="0"/>
                  </a:moveTo>
                  <a:cubicBezTo>
                    <a:pt x="1369" y="214"/>
                    <a:pt x="548" y="703"/>
                    <a:pt x="0" y="1405"/>
                  </a:cubicBezTo>
                  <a:cubicBezTo>
                    <a:pt x="0" y="1417"/>
                    <a:pt x="12" y="1429"/>
                    <a:pt x="24" y="1429"/>
                  </a:cubicBezTo>
                  <a:cubicBezTo>
                    <a:pt x="643" y="762"/>
                    <a:pt x="1357" y="262"/>
                    <a:pt x="222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3221225" y="1377375"/>
              <a:ext cx="4500" cy="5400"/>
            </a:xfrm>
            <a:custGeom>
              <a:rect b="b" l="l" r="r" t="t"/>
              <a:pathLst>
                <a:path extrusionOk="0" h="216" w="180">
                  <a:moveTo>
                    <a:pt x="179" y="1"/>
                  </a:moveTo>
                  <a:cubicBezTo>
                    <a:pt x="120" y="72"/>
                    <a:pt x="60" y="132"/>
                    <a:pt x="0" y="203"/>
                  </a:cubicBezTo>
                  <a:cubicBezTo>
                    <a:pt x="0" y="215"/>
                    <a:pt x="0" y="215"/>
                    <a:pt x="12" y="215"/>
                  </a:cubicBezTo>
                  <a:cubicBezTo>
                    <a:pt x="84" y="156"/>
                    <a:pt x="131" y="84"/>
                    <a:pt x="179" y="13"/>
                  </a:cubicBezTo>
                  <a:lnTo>
                    <a:pt x="179"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3216750" y="1384100"/>
              <a:ext cx="2125" cy="1650"/>
            </a:xfrm>
            <a:custGeom>
              <a:rect b="b" l="l" r="r" t="t"/>
              <a:pathLst>
                <a:path extrusionOk="0" h="66" w="85">
                  <a:moveTo>
                    <a:pt x="75" y="1"/>
                  </a:moveTo>
                  <a:cubicBezTo>
                    <a:pt x="73" y="1"/>
                    <a:pt x="72" y="2"/>
                    <a:pt x="72" y="6"/>
                  </a:cubicBezTo>
                  <a:cubicBezTo>
                    <a:pt x="60" y="18"/>
                    <a:pt x="48" y="29"/>
                    <a:pt x="48" y="29"/>
                  </a:cubicBezTo>
                  <a:lnTo>
                    <a:pt x="37" y="29"/>
                  </a:lnTo>
                  <a:cubicBezTo>
                    <a:pt x="37" y="41"/>
                    <a:pt x="25" y="41"/>
                    <a:pt x="13" y="41"/>
                  </a:cubicBezTo>
                  <a:cubicBezTo>
                    <a:pt x="1" y="53"/>
                    <a:pt x="1" y="65"/>
                    <a:pt x="13" y="65"/>
                  </a:cubicBezTo>
                  <a:cubicBezTo>
                    <a:pt x="37" y="65"/>
                    <a:pt x="72" y="41"/>
                    <a:pt x="84" y="18"/>
                  </a:cubicBezTo>
                  <a:cubicBezTo>
                    <a:pt x="84" y="9"/>
                    <a:pt x="78" y="1"/>
                    <a:pt x="7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3291475" y="1313025"/>
              <a:ext cx="24725" cy="8425"/>
            </a:xfrm>
            <a:custGeom>
              <a:rect b="b" l="l" r="r" t="t"/>
              <a:pathLst>
                <a:path extrusionOk="0" h="337" w="989">
                  <a:moveTo>
                    <a:pt x="83" y="1"/>
                  </a:moveTo>
                  <a:cubicBezTo>
                    <a:pt x="60" y="1"/>
                    <a:pt x="36" y="1"/>
                    <a:pt x="12" y="3"/>
                  </a:cubicBezTo>
                  <a:cubicBezTo>
                    <a:pt x="0" y="3"/>
                    <a:pt x="12" y="15"/>
                    <a:pt x="12" y="15"/>
                  </a:cubicBezTo>
                  <a:cubicBezTo>
                    <a:pt x="369" y="63"/>
                    <a:pt x="691" y="134"/>
                    <a:pt x="989" y="336"/>
                  </a:cubicBezTo>
                  <a:cubicBezTo>
                    <a:pt x="733" y="148"/>
                    <a:pt x="406" y="1"/>
                    <a:pt x="8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3298900" y="1312200"/>
              <a:ext cx="8675" cy="3300"/>
            </a:xfrm>
            <a:custGeom>
              <a:rect b="b" l="l" r="r" t="t"/>
              <a:pathLst>
                <a:path extrusionOk="0" h="132" w="347">
                  <a:moveTo>
                    <a:pt x="1" y="0"/>
                  </a:moveTo>
                  <a:lnTo>
                    <a:pt x="1" y="12"/>
                  </a:lnTo>
                  <a:cubicBezTo>
                    <a:pt x="120" y="36"/>
                    <a:pt x="239" y="72"/>
                    <a:pt x="346" y="131"/>
                  </a:cubicBezTo>
                  <a:cubicBezTo>
                    <a:pt x="239" y="60"/>
                    <a:pt x="120" y="12"/>
                    <a:pt x="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3300400" y="1310625"/>
              <a:ext cx="3600" cy="1300"/>
            </a:xfrm>
            <a:custGeom>
              <a:rect b="b" l="l" r="r" t="t"/>
              <a:pathLst>
                <a:path extrusionOk="0" h="52" w="144">
                  <a:moveTo>
                    <a:pt x="28" y="1"/>
                  </a:moveTo>
                  <a:cubicBezTo>
                    <a:pt x="18" y="1"/>
                    <a:pt x="9" y="2"/>
                    <a:pt x="1" y="4"/>
                  </a:cubicBezTo>
                  <a:cubicBezTo>
                    <a:pt x="1" y="4"/>
                    <a:pt x="1" y="16"/>
                    <a:pt x="1" y="16"/>
                  </a:cubicBezTo>
                  <a:cubicBezTo>
                    <a:pt x="24" y="16"/>
                    <a:pt x="48" y="28"/>
                    <a:pt x="72" y="28"/>
                  </a:cubicBezTo>
                  <a:lnTo>
                    <a:pt x="60" y="28"/>
                  </a:lnTo>
                  <a:cubicBezTo>
                    <a:pt x="84" y="28"/>
                    <a:pt x="108" y="40"/>
                    <a:pt x="131" y="51"/>
                  </a:cubicBezTo>
                  <a:cubicBezTo>
                    <a:pt x="143" y="51"/>
                    <a:pt x="143" y="51"/>
                    <a:pt x="143" y="40"/>
                  </a:cubicBezTo>
                  <a:cubicBezTo>
                    <a:pt x="114" y="20"/>
                    <a:pt x="69" y="1"/>
                    <a:pt x="2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3300100" y="1308325"/>
              <a:ext cx="625" cy="625"/>
            </a:xfrm>
            <a:custGeom>
              <a:rect b="b" l="l" r="r" t="t"/>
              <a:pathLst>
                <a:path extrusionOk="0" h="25" w="25">
                  <a:moveTo>
                    <a:pt x="1" y="1"/>
                  </a:moveTo>
                  <a:lnTo>
                    <a:pt x="24" y="24"/>
                  </a:lnTo>
                  <a:cubicBezTo>
                    <a:pt x="24" y="24"/>
                    <a:pt x="24" y="12"/>
                    <a:pt x="24" y="12"/>
                  </a:cubicBezTo>
                  <a:lnTo>
                    <a:pt x="1"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3275700" y="1321425"/>
              <a:ext cx="3000" cy="7475"/>
            </a:xfrm>
            <a:custGeom>
              <a:rect b="b" l="l" r="r" t="t"/>
              <a:pathLst>
                <a:path extrusionOk="0" h="299" w="120">
                  <a:moveTo>
                    <a:pt x="0" y="0"/>
                  </a:moveTo>
                  <a:lnTo>
                    <a:pt x="0" y="0"/>
                  </a:lnTo>
                  <a:cubicBezTo>
                    <a:pt x="24" y="96"/>
                    <a:pt x="60" y="215"/>
                    <a:pt x="107" y="298"/>
                  </a:cubicBezTo>
                  <a:lnTo>
                    <a:pt x="107" y="286"/>
                  </a:lnTo>
                  <a:cubicBezTo>
                    <a:pt x="107" y="292"/>
                    <a:pt x="110" y="295"/>
                    <a:pt x="113" y="295"/>
                  </a:cubicBezTo>
                  <a:cubicBezTo>
                    <a:pt x="116" y="295"/>
                    <a:pt x="119" y="292"/>
                    <a:pt x="119" y="286"/>
                  </a:cubicBezTo>
                  <a:cubicBezTo>
                    <a:pt x="107" y="191"/>
                    <a:pt x="48" y="96"/>
                    <a:pt x="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3274500" y="1324275"/>
              <a:ext cx="2100" cy="4325"/>
            </a:xfrm>
            <a:custGeom>
              <a:rect b="b" l="l" r="r" t="t"/>
              <a:pathLst>
                <a:path extrusionOk="0" h="173" w="84">
                  <a:moveTo>
                    <a:pt x="9" y="0"/>
                  </a:moveTo>
                  <a:cubicBezTo>
                    <a:pt x="6" y="0"/>
                    <a:pt x="1" y="5"/>
                    <a:pt x="1" y="5"/>
                  </a:cubicBezTo>
                  <a:cubicBezTo>
                    <a:pt x="24" y="41"/>
                    <a:pt x="36" y="65"/>
                    <a:pt x="48" y="89"/>
                  </a:cubicBezTo>
                  <a:cubicBezTo>
                    <a:pt x="60" y="125"/>
                    <a:pt x="72" y="148"/>
                    <a:pt x="84" y="172"/>
                  </a:cubicBezTo>
                  <a:cubicBezTo>
                    <a:pt x="84" y="113"/>
                    <a:pt x="48" y="53"/>
                    <a:pt x="13" y="5"/>
                  </a:cubicBezTo>
                  <a:cubicBezTo>
                    <a:pt x="13" y="2"/>
                    <a:pt x="11" y="0"/>
                    <a:pt x="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3273125" y="1325750"/>
              <a:ext cx="1100" cy="2250"/>
            </a:xfrm>
            <a:custGeom>
              <a:rect b="b" l="l" r="r" t="t"/>
              <a:pathLst>
                <a:path extrusionOk="0" h="90" w="44">
                  <a:moveTo>
                    <a:pt x="5" y="1"/>
                  </a:moveTo>
                  <a:cubicBezTo>
                    <a:pt x="3" y="1"/>
                    <a:pt x="0" y="6"/>
                    <a:pt x="8" y="6"/>
                  </a:cubicBezTo>
                  <a:cubicBezTo>
                    <a:pt x="8" y="2"/>
                    <a:pt x="7" y="1"/>
                    <a:pt x="5" y="1"/>
                  </a:cubicBezTo>
                  <a:close/>
                  <a:moveTo>
                    <a:pt x="8" y="6"/>
                  </a:moveTo>
                  <a:cubicBezTo>
                    <a:pt x="8" y="18"/>
                    <a:pt x="20" y="30"/>
                    <a:pt x="20" y="42"/>
                  </a:cubicBezTo>
                  <a:cubicBezTo>
                    <a:pt x="32" y="66"/>
                    <a:pt x="32" y="77"/>
                    <a:pt x="32" y="89"/>
                  </a:cubicBezTo>
                  <a:cubicBezTo>
                    <a:pt x="44" y="89"/>
                    <a:pt x="44" y="89"/>
                    <a:pt x="44" y="77"/>
                  </a:cubicBezTo>
                  <a:cubicBezTo>
                    <a:pt x="44" y="54"/>
                    <a:pt x="32" y="18"/>
                    <a:pt x="8" y="6"/>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3271525" y="1326650"/>
              <a:ext cx="1225" cy="1650"/>
            </a:xfrm>
            <a:custGeom>
              <a:rect b="b" l="l" r="r" t="t"/>
              <a:pathLst>
                <a:path extrusionOk="0" h="66" w="49">
                  <a:moveTo>
                    <a:pt x="14" y="1"/>
                  </a:moveTo>
                  <a:cubicBezTo>
                    <a:pt x="7" y="1"/>
                    <a:pt x="1" y="9"/>
                    <a:pt x="1" y="18"/>
                  </a:cubicBezTo>
                  <a:cubicBezTo>
                    <a:pt x="13" y="30"/>
                    <a:pt x="24" y="53"/>
                    <a:pt x="36" y="65"/>
                  </a:cubicBezTo>
                  <a:cubicBezTo>
                    <a:pt x="36" y="65"/>
                    <a:pt x="48" y="65"/>
                    <a:pt x="48" y="53"/>
                  </a:cubicBezTo>
                  <a:cubicBezTo>
                    <a:pt x="36" y="41"/>
                    <a:pt x="24" y="18"/>
                    <a:pt x="24" y="6"/>
                  </a:cubicBezTo>
                  <a:cubicBezTo>
                    <a:pt x="21" y="2"/>
                    <a:pt x="17" y="1"/>
                    <a:pt x="1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3272125" y="1299400"/>
              <a:ext cx="4475" cy="10675"/>
            </a:xfrm>
            <a:custGeom>
              <a:rect b="b" l="l" r="r" t="t"/>
              <a:pathLst>
                <a:path extrusionOk="0" h="427" w="179">
                  <a:moveTo>
                    <a:pt x="0" y="0"/>
                  </a:moveTo>
                  <a:lnTo>
                    <a:pt x="0" y="12"/>
                  </a:lnTo>
                  <a:lnTo>
                    <a:pt x="48" y="12"/>
                  </a:lnTo>
                  <a:cubicBezTo>
                    <a:pt x="96" y="24"/>
                    <a:pt x="108" y="36"/>
                    <a:pt x="131" y="72"/>
                  </a:cubicBezTo>
                  <a:cubicBezTo>
                    <a:pt x="143" y="119"/>
                    <a:pt x="143" y="143"/>
                    <a:pt x="131" y="191"/>
                  </a:cubicBezTo>
                  <a:cubicBezTo>
                    <a:pt x="108" y="262"/>
                    <a:pt x="84" y="334"/>
                    <a:pt x="72" y="417"/>
                  </a:cubicBezTo>
                  <a:cubicBezTo>
                    <a:pt x="72" y="423"/>
                    <a:pt x="78" y="426"/>
                    <a:pt x="84" y="426"/>
                  </a:cubicBezTo>
                  <a:cubicBezTo>
                    <a:pt x="90" y="426"/>
                    <a:pt x="96" y="423"/>
                    <a:pt x="96" y="417"/>
                  </a:cubicBezTo>
                  <a:cubicBezTo>
                    <a:pt x="119" y="358"/>
                    <a:pt x="131" y="298"/>
                    <a:pt x="143" y="238"/>
                  </a:cubicBezTo>
                  <a:cubicBezTo>
                    <a:pt x="155" y="191"/>
                    <a:pt x="179" y="131"/>
                    <a:pt x="167" y="84"/>
                  </a:cubicBezTo>
                  <a:cubicBezTo>
                    <a:pt x="155" y="0"/>
                    <a:pt x="72" y="0"/>
                    <a:pt x="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3273025" y="1303275"/>
              <a:ext cx="900" cy="3000"/>
            </a:xfrm>
            <a:custGeom>
              <a:rect b="b" l="l" r="r" t="t"/>
              <a:pathLst>
                <a:path extrusionOk="0" h="120" w="36">
                  <a:moveTo>
                    <a:pt x="24" y="0"/>
                  </a:moveTo>
                  <a:lnTo>
                    <a:pt x="12" y="60"/>
                  </a:lnTo>
                  <a:cubicBezTo>
                    <a:pt x="0" y="83"/>
                    <a:pt x="0" y="95"/>
                    <a:pt x="0" y="119"/>
                  </a:cubicBezTo>
                  <a:lnTo>
                    <a:pt x="12" y="119"/>
                  </a:lnTo>
                  <a:cubicBezTo>
                    <a:pt x="24" y="107"/>
                    <a:pt x="24" y="83"/>
                    <a:pt x="24" y="60"/>
                  </a:cubicBezTo>
                  <a:lnTo>
                    <a:pt x="36"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3271225" y="1303275"/>
              <a:ext cx="625" cy="1800"/>
            </a:xfrm>
            <a:custGeom>
              <a:rect b="b" l="l" r="r" t="t"/>
              <a:pathLst>
                <a:path extrusionOk="0" h="72" w="25">
                  <a:moveTo>
                    <a:pt x="25" y="0"/>
                  </a:moveTo>
                  <a:lnTo>
                    <a:pt x="1" y="48"/>
                  </a:lnTo>
                  <a:cubicBezTo>
                    <a:pt x="1" y="48"/>
                    <a:pt x="1" y="60"/>
                    <a:pt x="1" y="72"/>
                  </a:cubicBezTo>
                  <a:cubicBezTo>
                    <a:pt x="13" y="72"/>
                    <a:pt x="13" y="60"/>
                    <a:pt x="13" y="48"/>
                  </a:cubicBezTo>
                  <a:lnTo>
                    <a:pt x="25" y="12"/>
                  </a:lnTo>
                  <a:cubicBezTo>
                    <a:pt x="25" y="0"/>
                    <a:pt x="25" y="0"/>
                    <a:pt x="2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3269150" y="1303275"/>
              <a:ext cx="625" cy="1625"/>
            </a:xfrm>
            <a:custGeom>
              <a:rect b="b" l="l" r="r" t="t"/>
              <a:pathLst>
                <a:path extrusionOk="0" h="65" w="25">
                  <a:moveTo>
                    <a:pt x="12" y="0"/>
                  </a:moveTo>
                  <a:cubicBezTo>
                    <a:pt x="12" y="0"/>
                    <a:pt x="0" y="0"/>
                    <a:pt x="0" y="12"/>
                  </a:cubicBezTo>
                  <a:cubicBezTo>
                    <a:pt x="0" y="24"/>
                    <a:pt x="12" y="24"/>
                    <a:pt x="12" y="36"/>
                  </a:cubicBezTo>
                  <a:lnTo>
                    <a:pt x="12" y="60"/>
                  </a:lnTo>
                  <a:cubicBezTo>
                    <a:pt x="12" y="60"/>
                    <a:pt x="12" y="65"/>
                    <a:pt x="16" y="65"/>
                  </a:cubicBezTo>
                  <a:cubicBezTo>
                    <a:pt x="18" y="65"/>
                    <a:pt x="20" y="64"/>
                    <a:pt x="24" y="60"/>
                  </a:cubicBezTo>
                  <a:cubicBezTo>
                    <a:pt x="24" y="48"/>
                    <a:pt x="24" y="24"/>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3296525" y="1325900"/>
              <a:ext cx="1525" cy="1925"/>
            </a:xfrm>
            <a:custGeom>
              <a:rect b="b" l="l" r="r" t="t"/>
              <a:pathLst>
                <a:path extrusionOk="0" h="77" w="61">
                  <a:moveTo>
                    <a:pt x="13" y="0"/>
                  </a:moveTo>
                  <a:cubicBezTo>
                    <a:pt x="13" y="0"/>
                    <a:pt x="1" y="12"/>
                    <a:pt x="1" y="12"/>
                  </a:cubicBezTo>
                  <a:lnTo>
                    <a:pt x="25" y="48"/>
                  </a:lnTo>
                  <a:cubicBezTo>
                    <a:pt x="36" y="60"/>
                    <a:pt x="48" y="60"/>
                    <a:pt x="48" y="71"/>
                  </a:cubicBezTo>
                  <a:cubicBezTo>
                    <a:pt x="52" y="75"/>
                    <a:pt x="55" y="77"/>
                    <a:pt x="57" y="77"/>
                  </a:cubicBezTo>
                  <a:cubicBezTo>
                    <a:pt x="60" y="77"/>
                    <a:pt x="60" y="71"/>
                    <a:pt x="60" y="71"/>
                  </a:cubicBezTo>
                  <a:cubicBezTo>
                    <a:pt x="48" y="60"/>
                    <a:pt x="48" y="48"/>
                    <a:pt x="36" y="36"/>
                  </a:cubicBezTo>
                  <a:lnTo>
                    <a:pt x="13"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3297725" y="1326175"/>
              <a:ext cx="1200" cy="1225"/>
            </a:xfrm>
            <a:custGeom>
              <a:rect b="b" l="l" r="r" t="t"/>
              <a:pathLst>
                <a:path extrusionOk="0" h="49" w="48">
                  <a:moveTo>
                    <a:pt x="12" y="1"/>
                  </a:moveTo>
                  <a:cubicBezTo>
                    <a:pt x="0" y="1"/>
                    <a:pt x="0" y="13"/>
                    <a:pt x="0" y="13"/>
                  </a:cubicBezTo>
                  <a:lnTo>
                    <a:pt x="24" y="37"/>
                  </a:lnTo>
                  <a:cubicBezTo>
                    <a:pt x="36" y="37"/>
                    <a:pt x="36" y="49"/>
                    <a:pt x="48" y="49"/>
                  </a:cubicBezTo>
                  <a:cubicBezTo>
                    <a:pt x="48" y="37"/>
                    <a:pt x="36" y="25"/>
                    <a:pt x="36" y="25"/>
                  </a:cubicBezTo>
                  <a:lnTo>
                    <a:pt x="12"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3281350" y="1305250"/>
              <a:ext cx="5675" cy="1625"/>
            </a:xfrm>
            <a:custGeom>
              <a:rect b="b" l="l" r="r" t="t"/>
              <a:pathLst>
                <a:path extrusionOk="0" h="65" w="227">
                  <a:moveTo>
                    <a:pt x="173" y="0"/>
                  </a:moveTo>
                  <a:cubicBezTo>
                    <a:pt x="112" y="0"/>
                    <a:pt x="46" y="16"/>
                    <a:pt x="1" y="52"/>
                  </a:cubicBezTo>
                  <a:cubicBezTo>
                    <a:pt x="1" y="64"/>
                    <a:pt x="12" y="64"/>
                    <a:pt x="12" y="64"/>
                  </a:cubicBezTo>
                  <a:cubicBezTo>
                    <a:pt x="84" y="40"/>
                    <a:pt x="143" y="4"/>
                    <a:pt x="227" y="4"/>
                  </a:cubicBezTo>
                  <a:cubicBezTo>
                    <a:pt x="210" y="2"/>
                    <a:pt x="192" y="0"/>
                    <a:pt x="17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3252775" y="1350750"/>
              <a:ext cx="36850" cy="33475"/>
            </a:xfrm>
            <a:custGeom>
              <a:rect b="b" l="l" r="r" t="t"/>
              <a:pathLst>
                <a:path extrusionOk="0" h="1339" w="1474">
                  <a:moveTo>
                    <a:pt x="273" y="1287"/>
                  </a:moveTo>
                  <a:cubicBezTo>
                    <a:pt x="278" y="1288"/>
                    <a:pt x="282" y="1290"/>
                    <a:pt x="286" y="1292"/>
                  </a:cubicBezTo>
                  <a:lnTo>
                    <a:pt x="274" y="1292"/>
                  </a:lnTo>
                  <a:cubicBezTo>
                    <a:pt x="274" y="1290"/>
                    <a:pt x="274" y="1288"/>
                    <a:pt x="273" y="1287"/>
                  </a:cubicBezTo>
                  <a:close/>
                  <a:moveTo>
                    <a:pt x="1392" y="0"/>
                  </a:moveTo>
                  <a:cubicBezTo>
                    <a:pt x="1371" y="0"/>
                    <a:pt x="1346" y="19"/>
                    <a:pt x="1346" y="42"/>
                  </a:cubicBezTo>
                  <a:cubicBezTo>
                    <a:pt x="1346" y="66"/>
                    <a:pt x="1334" y="89"/>
                    <a:pt x="1334" y="125"/>
                  </a:cubicBezTo>
                  <a:cubicBezTo>
                    <a:pt x="1322" y="101"/>
                    <a:pt x="1322" y="78"/>
                    <a:pt x="1322" y="54"/>
                  </a:cubicBezTo>
                  <a:cubicBezTo>
                    <a:pt x="1317" y="39"/>
                    <a:pt x="1304" y="32"/>
                    <a:pt x="1289" y="32"/>
                  </a:cubicBezTo>
                  <a:cubicBezTo>
                    <a:pt x="1269" y="32"/>
                    <a:pt x="1246" y="45"/>
                    <a:pt x="1239" y="66"/>
                  </a:cubicBezTo>
                  <a:cubicBezTo>
                    <a:pt x="1239" y="101"/>
                    <a:pt x="1227" y="125"/>
                    <a:pt x="1215" y="161"/>
                  </a:cubicBezTo>
                  <a:cubicBezTo>
                    <a:pt x="1203" y="137"/>
                    <a:pt x="1191" y="113"/>
                    <a:pt x="1191" y="89"/>
                  </a:cubicBezTo>
                  <a:cubicBezTo>
                    <a:pt x="1186" y="73"/>
                    <a:pt x="1167" y="64"/>
                    <a:pt x="1148" y="64"/>
                  </a:cubicBezTo>
                  <a:cubicBezTo>
                    <a:pt x="1126" y="64"/>
                    <a:pt x="1102" y="76"/>
                    <a:pt x="1096" y="101"/>
                  </a:cubicBezTo>
                  <a:cubicBezTo>
                    <a:pt x="1096" y="125"/>
                    <a:pt x="1096" y="149"/>
                    <a:pt x="1084" y="173"/>
                  </a:cubicBezTo>
                  <a:cubicBezTo>
                    <a:pt x="1072" y="173"/>
                    <a:pt x="1048" y="185"/>
                    <a:pt x="1036" y="209"/>
                  </a:cubicBezTo>
                  <a:cubicBezTo>
                    <a:pt x="1036" y="209"/>
                    <a:pt x="1036" y="220"/>
                    <a:pt x="1036" y="232"/>
                  </a:cubicBezTo>
                  <a:cubicBezTo>
                    <a:pt x="1001" y="232"/>
                    <a:pt x="977" y="244"/>
                    <a:pt x="941" y="268"/>
                  </a:cubicBezTo>
                  <a:cubicBezTo>
                    <a:pt x="572" y="399"/>
                    <a:pt x="429" y="911"/>
                    <a:pt x="512" y="1221"/>
                  </a:cubicBezTo>
                  <a:cubicBezTo>
                    <a:pt x="501" y="1232"/>
                    <a:pt x="477" y="1244"/>
                    <a:pt x="441" y="1256"/>
                  </a:cubicBezTo>
                  <a:cubicBezTo>
                    <a:pt x="441" y="1256"/>
                    <a:pt x="429" y="1244"/>
                    <a:pt x="429" y="1244"/>
                  </a:cubicBezTo>
                  <a:cubicBezTo>
                    <a:pt x="417" y="1232"/>
                    <a:pt x="405" y="1232"/>
                    <a:pt x="393" y="1221"/>
                  </a:cubicBezTo>
                  <a:cubicBezTo>
                    <a:pt x="358" y="1197"/>
                    <a:pt x="322" y="1185"/>
                    <a:pt x="298" y="1161"/>
                  </a:cubicBezTo>
                  <a:cubicBezTo>
                    <a:pt x="251" y="1137"/>
                    <a:pt x="215" y="1102"/>
                    <a:pt x="167" y="1090"/>
                  </a:cubicBezTo>
                  <a:cubicBezTo>
                    <a:pt x="155" y="1090"/>
                    <a:pt x="143" y="1102"/>
                    <a:pt x="143" y="1113"/>
                  </a:cubicBezTo>
                  <a:cubicBezTo>
                    <a:pt x="155" y="1161"/>
                    <a:pt x="215" y="1197"/>
                    <a:pt x="262" y="1221"/>
                  </a:cubicBezTo>
                  <a:cubicBezTo>
                    <a:pt x="215" y="1209"/>
                    <a:pt x="191" y="1197"/>
                    <a:pt x="155" y="1185"/>
                  </a:cubicBezTo>
                  <a:cubicBezTo>
                    <a:pt x="143" y="1185"/>
                    <a:pt x="143" y="1197"/>
                    <a:pt x="143" y="1197"/>
                  </a:cubicBezTo>
                  <a:cubicBezTo>
                    <a:pt x="174" y="1227"/>
                    <a:pt x="212" y="1257"/>
                    <a:pt x="259" y="1280"/>
                  </a:cubicBezTo>
                  <a:lnTo>
                    <a:pt x="251" y="1280"/>
                  </a:lnTo>
                  <a:cubicBezTo>
                    <a:pt x="179" y="1268"/>
                    <a:pt x="96" y="1244"/>
                    <a:pt x="12" y="1221"/>
                  </a:cubicBezTo>
                  <a:cubicBezTo>
                    <a:pt x="1" y="1221"/>
                    <a:pt x="1" y="1232"/>
                    <a:pt x="1" y="1232"/>
                  </a:cubicBezTo>
                  <a:cubicBezTo>
                    <a:pt x="96" y="1292"/>
                    <a:pt x="191" y="1304"/>
                    <a:pt x="298" y="1316"/>
                  </a:cubicBezTo>
                  <a:cubicBezTo>
                    <a:pt x="322" y="1328"/>
                    <a:pt x="358" y="1328"/>
                    <a:pt x="382" y="1328"/>
                  </a:cubicBezTo>
                  <a:cubicBezTo>
                    <a:pt x="409" y="1335"/>
                    <a:pt x="436" y="1339"/>
                    <a:pt x="461" y="1339"/>
                  </a:cubicBezTo>
                  <a:cubicBezTo>
                    <a:pt x="522" y="1339"/>
                    <a:pt x="574" y="1315"/>
                    <a:pt x="608" y="1256"/>
                  </a:cubicBezTo>
                  <a:cubicBezTo>
                    <a:pt x="620" y="1221"/>
                    <a:pt x="608" y="1173"/>
                    <a:pt x="608" y="1137"/>
                  </a:cubicBezTo>
                  <a:cubicBezTo>
                    <a:pt x="620" y="994"/>
                    <a:pt x="596" y="875"/>
                    <a:pt x="655" y="744"/>
                  </a:cubicBezTo>
                  <a:lnTo>
                    <a:pt x="643" y="732"/>
                  </a:lnTo>
                  <a:cubicBezTo>
                    <a:pt x="679" y="625"/>
                    <a:pt x="739" y="506"/>
                    <a:pt x="822" y="411"/>
                  </a:cubicBezTo>
                  <a:cubicBezTo>
                    <a:pt x="882" y="351"/>
                    <a:pt x="953" y="304"/>
                    <a:pt x="1036" y="280"/>
                  </a:cubicBezTo>
                  <a:cubicBezTo>
                    <a:pt x="1036" y="292"/>
                    <a:pt x="1048" y="292"/>
                    <a:pt x="1060" y="292"/>
                  </a:cubicBezTo>
                  <a:lnTo>
                    <a:pt x="1060" y="316"/>
                  </a:lnTo>
                  <a:cubicBezTo>
                    <a:pt x="1065" y="334"/>
                    <a:pt x="1078" y="342"/>
                    <a:pt x="1093" y="342"/>
                  </a:cubicBezTo>
                  <a:cubicBezTo>
                    <a:pt x="1118" y="342"/>
                    <a:pt x="1148" y="321"/>
                    <a:pt x="1155" y="292"/>
                  </a:cubicBezTo>
                  <a:cubicBezTo>
                    <a:pt x="1165" y="301"/>
                    <a:pt x="1175" y="305"/>
                    <a:pt x="1186" y="305"/>
                  </a:cubicBezTo>
                  <a:cubicBezTo>
                    <a:pt x="1203" y="305"/>
                    <a:pt x="1219" y="295"/>
                    <a:pt x="1227" y="280"/>
                  </a:cubicBezTo>
                  <a:cubicBezTo>
                    <a:pt x="1239" y="256"/>
                    <a:pt x="1239" y="244"/>
                    <a:pt x="1251" y="232"/>
                  </a:cubicBezTo>
                  <a:cubicBezTo>
                    <a:pt x="1260" y="259"/>
                    <a:pt x="1275" y="273"/>
                    <a:pt x="1298" y="273"/>
                  </a:cubicBezTo>
                  <a:cubicBezTo>
                    <a:pt x="1305" y="273"/>
                    <a:pt x="1313" y="271"/>
                    <a:pt x="1322" y="268"/>
                  </a:cubicBezTo>
                  <a:cubicBezTo>
                    <a:pt x="1358" y="268"/>
                    <a:pt x="1370" y="244"/>
                    <a:pt x="1382" y="220"/>
                  </a:cubicBezTo>
                  <a:cubicBezTo>
                    <a:pt x="1391" y="227"/>
                    <a:pt x="1402" y="230"/>
                    <a:pt x="1414" y="230"/>
                  </a:cubicBezTo>
                  <a:cubicBezTo>
                    <a:pt x="1444" y="230"/>
                    <a:pt x="1474" y="208"/>
                    <a:pt x="1465" y="173"/>
                  </a:cubicBezTo>
                  <a:cubicBezTo>
                    <a:pt x="1465" y="137"/>
                    <a:pt x="1453" y="101"/>
                    <a:pt x="1441" y="54"/>
                  </a:cubicBezTo>
                  <a:lnTo>
                    <a:pt x="1429" y="54"/>
                  </a:lnTo>
                  <a:lnTo>
                    <a:pt x="1417" y="18"/>
                  </a:lnTo>
                  <a:cubicBezTo>
                    <a:pt x="1413" y="6"/>
                    <a:pt x="1403" y="0"/>
                    <a:pt x="139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3256050" y="1383925"/>
              <a:ext cx="3000" cy="750"/>
            </a:xfrm>
            <a:custGeom>
              <a:rect b="b" l="l" r="r" t="t"/>
              <a:pathLst>
                <a:path extrusionOk="0" h="30" w="120">
                  <a:moveTo>
                    <a:pt x="12" y="1"/>
                  </a:moveTo>
                  <a:cubicBezTo>
                    <a:pt x="0" y="1"/>
                    <a:pt x="0" y="13"/>
                    <a:pt x="0" y="13"/>
                  </a:cubicBezTo>
                  <a:cubicBezTo>
                    <a:pt x="26" y="21"/>
                    <a:pt x="51" y="29"/>
                    <a:pt x="76" y="29"/>
                  </a:cubicBezTo>
                  <a:cubicBezTo>
                    <a:pt x="87" y="29"/>
                    <a:pt x="97" y="28"/>
                    <a:pt x="108" y="25"/>
                  </a:cubicBezTo>
                  <a:cubicBezTo>
                    <a:pt x="120" y="25"/>
                    <a:pt x="120" y="13"/>
                    <a:pt x="108" y="13"/>
                  </a:cubicBezTo>
                  <a:cubicBezTo>
                    <a:pt x="72" y="13"/>
                    <a:pt x="36" y="13"/>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3259025" y="1388400"/>
              <a:ext cx="6875" cy="1500"/>
            </a:xfrm>
            <a:custGeom>
              <a:rect b="b" l="l" r="r" t="t"/>
              <a:pathLst>
                <a:path extrusionOk="0" h="60" w="275">
                  <a:moveTo>
                    <a:pt x="274" y="0"/>
                  </a:moveTo>
                  <a:cubicBezTo>
                    <a:pt x="227" y="12"/>
                    <a:pt x="179" y="24"/>
                    <a:pt x="132" y="24"/>
                  </a:cubicBezTo>
                  <a:cubicBezTo>
                    <a:pt x="96" y="24"/>
                    <a:pt x="48" y="24"/>
                    <a:pt x="12" y="48"/>
                  </a:cubicBezTo>
                  <a:cubicBezTo>
                    <a:pt x="28" y="52"/>
                    <a:pt x="44" y="53"/>
                    <a:pt x="60" y="53"/>
                  </a:cubicBezTo>
                  <a:cubicBezTo>
                    <a:pt x="90" y="53"/>
                    <a:pt x="120" y="48"/>
                    <a:pt x="143" y="48"/>
                  </a:cubicBezTo>
                  <a:cubicBezTo>
                    <a:pt x="191" y="36"/>
                    <a:pt x="239" y="24"/>
                    <a:pt x="274" y="12"/>
                  </a:cubicBezTo>
                  <a:lnTo>
                    <a:pt x="274" y="0"/>
                  </a:lnTo>
                  <a:close/>
                  <a:moveTo>
                    <a:pt x="12" y="48"/>
                  </a:moveTo>
                  <a:cubicBezTo>
                    <a:pt x="1" y="48"/>
                    <a:pt x="12" y="60"/>
                    <a:pt x="12" y="60"/>
                  </a:cubicBezTo>
                  <a:lnTo>
                    <a:pt x="12" y="48"/>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3263800" y="1390175"/>
              <a:ext cx="3275" cy="625"/>
            </a:xfrm>
            <a:custGeom>
              <a:rect b="b" l="l" r="r" t="t"/>
              <a:pathLst>
                <a:path extrusionOk="0" h="25" w="131">
                  <a:moveTo>
                    <a:pt x="119" y="1"/>
                  </a:moveTo>
                  <a:cubicBezTo>
                    <a:pt x="83" y="1"/>
                    <a:pt x="36" y="13"/>
                    <a:pt x="0" y="13"/>
                  </a:cubicBezTo>
                  <a:lnTo>
                    <a:pt x="0" y="25"/>
                  </a:lnTo>
                  <a:cubicBezTo>
                    <a:pt x="48" y="25"/>
                    <a:pt x="83" y="25"/>
                    <a:pt x="119" y="13"/>
                  </a:cubicBezTo>
                  <a:cubicBezTo>
                    <a:pt x="131" y="13"/>
                    <a:pt x="131" y="1"/>
                    <a:pt x="11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3198600" y="1319425"/>
              <a:ext cx="45875" cy="52625"/>
            </a:xfrm>
            <a:custGeom>
              <a:rect b="b" l="l" r="r" t="t"/>
              <a:pathLst>
                <a:path extrusionOk="0" h="2105" w="1835">
                  <a:moveTo>
                    <a:pt x="1620" y="354"/>
                  </a:moveTo>
                  <a:cubicBezTo>
                    <a:pt x="1620" y="378"/>
                    <a:pt x="1620" y="402"/>
                    <a:pt x="1620" y="426"/>
                  </a:cubicBezTo>
                  <a:cubicBezTo>
                    <a:pt x="1596" y="414"/>
                    <a:pt x="1584" y="414"/>
                    <a:pt x="1560" y="402"/>
                  </a:cubicBezTo>
                  <a:cubicBezTo>
                    <a:pt x="1572" y="390"/>
                    <a:pt x="1596" y="366"/>
                    <a:pt x="1620" y="354"/>
                  </a:cubicBezTo>
                  <a:close/>
                  <a:moveTo>
                    <a:pt x="1366" y="1404"/>
                  </a:moveTo>
                  <a:cubicBezTo>
                    <a:pt x="1379" y="1404"/>
                    <a:pt x="1392" y="1407"/>
                    <a:pt x="1406" y="1414"/>
                  </a:cubicBezTo>
                  <a:cubicBezTo>
                    <a:pt x="1429" y="1414"/>
                    <a:pt x="1453" y="1473"/>
                    <a:pt x="1477" y="1497"/>
                  </a:cubicBezTo>
                  <a:cubicBezTo>
                    <a:pt x="1454" y="1521"/>
                    <a:pt x="1425" y="1539"/>
                    <a:pt x="1395" y="1539"/>
                  </a:cubicBezTo>
                  <a:cubicBezTo>
                    <a:pt x="1379" y="1539"/>
                    <a:pt x="1363" y="1534"/>
                    <a:pt x="1346" y="1521"/>
                  </a:cubicBezTo>
                  <a:cubicBezTo>
                    <a:pt x="1322" y="1509"/>
                    <a:pt x="1310" y="1485"/>
                    <a:pt x="1298" y="1462"/>
                  </a:cubicBezTo>
                  <a:cubicBezTo>
                    <a:pt x="1298" y="1450"/>
                    <a:pt x="1286" y="1438"/>
                    <a:pt x="1286" y="1438"/>
                  </a:cubicBezTo>
                  <a:cubicBezTo>
                    <a:pt x="1312" y="1421"/>
                    <a:pt x="1337" y="1404"/>
                    <a:pt x="1366" y="1404"/>
                  </a:cubicBezTo>
                  <a:close/>
                  <a:moveTo>
                    <a:pt x="1013" y="1616"/>
                  </a:moveTo>
                  <a:cubicBezTo>
                    <a:pt x="1036" y="1664"/>
                    <a:pt x="1072" y="1700"/>
                    <a:pt x="1096" y="1747"/>
                  </a:cubicBezTo>
                  <a:cubicBezTo>
                    <a:pt x="1144" y="1807"/>
                    <a:pt x="1084" y="1843"/>
                    <a:pt x="1025" y="1878"/>
                  </a:cubicBezTo>
                  <a:cubicBezTo>
                    <a:pt x="977" y="1795"/>
                    <a:pt x="941" y="1712"/>
                    <a:pt x="989" y="1640"/>
                  </a:cubicBezTo>
                  <a:cubicBezTo>
                    <a:pt x="1001" y="1628"/>
                    <a:pt x="1001" y="1628"/>
                    <a:pt x="1013" y="1616"/>
                  </a:cubicBezTo>
                  <a:close/>
                  <a:moveTo>
                    <a:pt x="1411" y="87"/>
                  </a:moveTo>
                  <a:cubicBezTo>
                    <a:pt x="1442" y="87"/>
                    <a:pt x="1475" y="102"/>
                    <a:pt x="1513" y="140"/>
                  </a:cubicBezTo>
                  <a:cubicBezTo>
                    <a:pt x="1608" y="235"/>
                    <a:pt x="1608" y="283"/>
                    <a:pt x="1536" y="378"/>
                  </a:cubicBezTo>
                  <a:cubicBezTo>
                    <a:pt x="1477" y="461"/>
                    <a:pt x="1394" y="533"/>
                    <a:pt x="1334" y="616"/>
                  </a:cubicBezTo>
                  <a:cubicBezTo>
                    <a:pt x="1324" y="626"/>
                    <a:pt x="1338" y="643"/>
                    <a:pt x="1350" y="643"/>
                  </a:cubicBezTo>
                  <a:cubicBezTo>
                    <a:pt x="1353" y="643"/>
                    <a:pt x="1356" y="642"/>
                    <a:pt x="1358" y="640"/>
                  </a:cubicBezTo>
                  <a:cubicBezTo>
                    <a:pt x="1392" y="633"/>
                    <a:pt x="1539" y="580"/>
                    <a:pt x="1634" y="580"/>
                  </a:cubicBezTo>
                  <a:cubicBezTo>
                    <a:pt x="1705" y="580"/>
                    <a:pt x="1747" y="610"/>
                    <a:pt x="1691" y="711"/>
                  </a:cubicBezTo>
                  <a:cubicBezTo>
                    <a:pt x="1679" y="759"/>
                    <a:pt x="1489" y="807"/>
                    <a:pt x="1441" y="819"/>
                  </a:cubicBezTo>
                  <a:cubicBezTo>
                    <a:pt x="1429" y="819"/>
                    <a:pt x="1429" y="842"/>
                    <a:pt x="1429" y="842"/>
                  </a:cubicBezTo>
                  <a:cubicBezTo>
                    <a:pt x="1525" y="1033"/>
                    <a:pt x="1584" y="1235"/>
                    <a:pt x="1620" y="1438"/>
                  </a:cubicBezTo>
                  <a:cubicBezTo>
                    <a:pt x="1620" y="1462"/>
                    <a:pt x="1632" y="1473"/>
                    <a:pt x="1656" y="1473"/>
                  </a:cubicBezTo>
                  <a:cubicBezTo>
                    <a:pt x="1634" y="1477"/>
                    <a:pt x="1613" y="1479"/>
                    <a:pt x="1594" y="1479"/>
                  </a:cubicBezTo>
                  <a:cubicBezTo>
                    <a:pt x="1498" y="1479"/>
                    <a:pt x="1435" y="1430"/>
                    <a:pt x="1406" y="1331"/>
                  </a:cubicBezTo>
                  <a:cubicBezTo>
                    <a:pt x="1406" y="1325"/>
                    <a:pt x="1400" y="1322"/>
                    <a:pt x="1392" y="1322"/>
                  </a:cubicBezTo>
                  <a:cubicBezTo>
                    <a:pt x="1385" y="1322"/>
                    <a:pt x="1376" y="1325"/>
                    <a:pt x="1370" y="1331"/>
                  </a:cubicBezTo>
                  <a:cubicBezTo>
                    <a:pt x="1334" y="1354"/>
                    <a:pt x="1298" y="1378"/>
                    <a:pt x="1251" y="1402"/>
                  </a:cubicBezTo>
                  <a:cubicBezTo>
                    <a:pt x="1239" y="1402"/>
                    <a:pt x="1227" y="1414"/>
                    <a:pt x="1227" y="1426"/>
                  </a:cubicBezTo>
                  <a:cubicBezTo>
                    <a:pt x="1108" y="1497"/>
                    <a:pt x="1001" y="1581"/>
                    <a:pt x="894" y="1652"/>
                  </a:cubicBezTo>
                  <a:cubicBezTo>
                    <a:pt x="882" y="1652"/>
                    <a:pt x="882" y="1676"/>
                    <a:pt x="882" y="1676"/>
                  </a:cubicBezTo>
                  <a:cubicBezTo>
                    <a:pt x="905" y="1747"/>
                    <a:pt x="989" y="1854"/>
                    <a:pt x="1001" y="1938"/>
                  </a:cubicBezTo>
                  <a:cubicBezTo>
                    <a:pt x="1032" y="1970"/>
                    <a:pt x="1032" y="1985"/>
                    <a:pt x="1004" y="1985"/>
                  </a:cubicBezTo>
                  <a:cubicBezTo>
                    <a:pt x="990" y="1985"/>
                    <a:pt x="969" y="1981"/>
                    <a:pt x="941" y="1974"/>
                  </a:cubicBezTo>
                  <a:cubicBezTo>
                    <a:pt x="921" y="1983"/>
                    <a:pt x="904" y="1989"/>
                    <a:pt x="888" y="1989"/>
                  </a:cubicBezTo>
                  <a:cubicBezTo>
                    <a:pt x="866" y="1989"/>
                    <a:pt x="848" y="1978"/>
                    <a:pt x="834" y="1950"/>
                  </a:cubicBezTo>
                  <a:cubicBezTo>
                    <a:pt x="798" y="1926"/>
                    <a:pt x="763" y="1866"/>
                    <a:pt x="727" y="1843"/>
                  </a:cubicBezTo>
                  <a:cubicBezTo>
                    <a:pt x="584" y="1676"/>
                    <a:pt x="429" y="1521"/>
                    <a:pt x="274" y="1354"/>
                  </a:cubicBezTo>
                  <a:cubicBezTo>
                    <a:pt x="268" y="1348"/>
                    <a:pt x="263" y="1345"/>
                    <a:pt x="257" y="1345"/>
                  </a:cubicBezTo>
                  <a:cubicBezTo>
                    <a:pt x="251" y="1345"/>
                    <a:pt x="245" y="1348"/>
                    <a:pt x="239" y="1354"/>
                  </a:cubicBezTo>
                  <a:cubicBezTo>
                    <a:pt x="215" y="1319"/>
                    <a:pt x="191" y="1295"/>
                    <a:pt x="191" y="1271"/>
                  </a:cubicBezTo>
                  <a:lnTo>
                    <a:pt x="203" y="1271"/>
                  </a:lnTo>
                  <a:cubicBezTo>
                    <a:pt x="239" y="1185"/>
                    <a:pt x="279" y="1142"/>
                    <a:pt x="315" y="1142"/>
                  </a:cubicBezTo>
                  <a:cubicBezTo>
                    <a:pt x="340" y="1142"/>
                    <a:pt x="363" y="1162"/>
                    <a:pt x="382" y="1200"/>
                  </a:cubicBezTo>
                  <a:cubicBezTo>
                    <a:pt x="405" y="1212"/>
                    <a:pt x="417" y="1223"/>
                    <a:pt x="441" y="1235"/>
                  </a:cubicBezTo>
                  <a:cubicBezTo>
                    <a:pt x="441" y="1241"/>
                    <a:pt x="444" y="1244"/>
                    <a:pt x="449" y="1244"/>
                  </a:cubicBezTo>
                  <a:cubicBezTo>
                    <a:pt x="453" y="1244"/>
                    <a:pt x="459" y="1241"/>
                    <a:pt x="465" y="1235"/>
                  </a:cubicBezTo>
                  <a:cubicBezTo>
                    <a:pt x="632" y="1116"/>
                    <a:pt x="810" y="997"/>
                    <a:pt x="989" y="878"/>
                  </a:cubicBezTo>
                  <a:lnTo>
                    <a:pt x="1025" y="926"/>
                  </a:lnTo>
                  <a:cubicBezTo>
                    <a:pt x="1036" y="950"/>
                    <a:pt x="1060" y="985"/>
                    <a:pt x="1084" y="997"/>
                  </a:cubicBezTo>
                  <a:cubicBezTo>
                    <a:pt x="1096" y="997"/>
                    <a:pt x="1096" y="997"/>
                    <a:pt x="1096" y="985"/>
                  </a:cubicBezTo>
                  <a:cubicBezTo>
                    <a:pt x="1096" y="950"/>
                    <a:pt x="1072" y="926"/>
                    <a:pt x="1048" y="902"/>
                  </a:cubicBezTo>
                  <a:cubicBezTo>
                    <a:pt x="1036" y="890"/>
                    <a:pt x="1025" y="878"/>
                    <a:pt x="1013" y="854"/>
                  </a:cubicBezTo>
                  <a:cubicBezTo>
                    <a:pt x="1013" y="854"/>
                    <a:pt x="1013" y="842"/>
                    <a:pt x="1001" y="842"/>
                  </a:cubicBezTo>
                  <a:cubicBezTo>
                    <a:pt x="953" y="759"/>
                    <a:pt x="917" y="688"/>
                    <a:pt x="870" y="604"/>
                  </a:cubicBezTo>
                  <a:cubicBezTo>
                    <a:pt x="858" y="569"/>
                    <a:pt x="834" y="533"/>
                    <a:pt x="822" y="509"/>
                  </a:cubicBezTo>
                  <a:cubicBezTo>
                    <a:pt x="786" y="450"/>
                    <a:pt x="810" y="414"/>
                    <a:pt x="917" y="390"/>
                  </a:cubicBezTo>
                  <a:cubicBezTo>
                    <a:pt x="917" y="396"/>
                    <a:pt x="920" y="399"/>
                    <a:pt x="925" y="399"/>
                  </a:cubicBezTo>
                  <a:cubicBezTo>
                    <a:pt x="929" y="399"/>
                    <a:pt x="935" y="396"/>
                    <a:pt x="941" y="390"/>
                  </a:cubicBezTo>
                  <a:cubicBezTo>
                    <a:pt x="1048" y="319"/>
                    <a:pt x="1155" y="247"/>
                    <a:pt x="1263" y="164"/>
                  </a:cubicBezTo>
                  <a:cubicBezTo>
                    <a:pt x="1320" y="121"/>
                    <a:pt x="1364" y="87"/>
                    <a:pt x="1411" y="87"/>
                  </a:cubicBezTo>
                  <a:close/>
                  <a:moveTo>
                    <a:pt x="1441" y="0"/>
                  </a:moveTo>
                  <a:cubicBezTo>
                    <a:pt x="1438" y="0"/>
                    <a:pt x="1435" y="3"/>
                    <a:pt x="1429" y="9"/>
                  </a:cubicBezTo>
                  <a:lnTo>
                    <a:pt x="1144" y="211"/>
                  </a:lnTo>
                  <a:cubicBezTo>
                    <a:pt x="1084" y="259"/>
                    <a:pt x="1001" y="342"/>
                    <a:pt x="929" y="342"/>
                  </a:cubicBezTo>
                  <a:cubicBezTo>
                    <a:pt x="887" y="334"/>
                    <a:pt x="869" y="295"/>
                    <a:pt x="836" y="295"/>
                  </a:cubicBezTo>
                  <a:cubicBezTo>
                    <a:pt x="823" y="295"/>
                    <a:pt x="807" y="301"/>
                    <a:pt x="786" y="319"/>
                  </a:cubicBezTo>
                  <a:cubicBezTo>
                    <a:pt x="727" y="366"/>
                    <a:pt x="751" y="414"/>
                    <a:pt x="763" y="461"/>
                  </a:cubicBezTo>
                  <a:cubicBezTo>
                    <a:pt x="786" y="545"/>
                    <a:pt x="846" y="640"/>
                    <a:pt x="882" y="711"/>
                  </a:cubicBezTo>
                  <a:cubicBezTo>
                    <a:pt x="929" y="795"/>
                    <a:pt x="953" y="831"/>
                    <a:pt x="882" y="914"/>
                  </a:cubicBezTo>
                  <a:cubicBezTo>
                    <a:pt x="810" y="985"/>
                    <a:pt x="667" y="1081"/>
                    <a:pt x="572" y="1116"/>
                  </a:cubicBezTo>
                  <a:cubicBezTo>
                    <a:pt x="528" y="1138"/>
                    <a:pt x="494" y="1160"/>
                    <a:pt x="454" y="1160"/>
                  </a:cubicBezTo>
                  <a:cubicBezTo>
                    <a:pt x="429" y="1160"/>
                    <a:pt x="402" y="1151"/>
                    <a:pt x="370" y="1128"/>
                  </a:cubicBezTo>
                  <a:cubicBezTo>
                    <a:pt x="346" y="1116"/>
                    <a:pt x="346" y="1092"/>
                    <a:pt x="322" y="1081"/>
                  </a:cubicBezTo>
                  <a:cubicBezTo>
                    <a:pt x="278" y="1054"/>
                    <a:pt x="235" y="1015"/>
                    <a:pt x="186" y="1015"/>
                  </a:cubicBezTo>
                  <a:cubicBezTo>
                    <a:pt x="169" y="1015"/>
                    <a:pt x="150" y="1020"/>
                    <a:pt x="132" y="1033"/>
                  </a:cubicBezTo>
                  <a:cubicBezTo>
                    <a:pt x="1" y="1116"/>
                    <a:pt x="120" y="1259"/>
                    <a:pt x="239" y="1366"/>
                  </a:cubicBezTo>
                  <a:cubicBezTo>
                    <a:pt x="239" y="1372"/>
                    <a:pt x="239" y="1378"/>
                    <a:pt x="239" y="1378"/>
                  </a:cubicBezTo>
                  <a:cubicBezTo>
                    <a:pt x="441" y="1593"/>
                    <a:pt x="644" y="1866"/>
                    <a:pt x="870" y="2045"/>
                  </a:cubicBezTo>
                  <a:cubicBezTo>
                    <a:pt x="917" y="2081"/>
                    <a:pt x="965" y="2104"/>
                    <a:pt x="1008" y="2104"/>
                  </a:cubicBezTo>
                  <a:cubicBezTo>
                    <a:pt x="1051" y="2104"/>
                    <a:pt x="1090" y="2081"/>
                    <a:pt x="1120" y="2021"/>
                  </a:cubicBezTo>
                  <a:cubicBezTo>
                    <a:pt x="1120" y="2009"/>
                    <a:pt x="1120" y="1997"/>
                    <a:pt x="1120" y="1997"/>
                  </a:cubicBezTo>
                  <a:cubicBezTo>
                    <a:pt x="1096" y="1974"/>
                    <a:pt x="1072" y="1938"/>
                    <a:pt x="1060" y="1914"/>
                  </a:cubicBezTo>
                  <a:cubicBezTo>
                    <a:pt x="1108" y="1890"/>
                    <a:pt x="1155" y="1854"/>
                    <a:pt x="1155" y="1783"/>
                  </a:cubicBezTo>
                  <a:cubicBezTo>
                    <a:pt x="1155" y="1759"/>
                    <a:pt x="1144" y="1735"/>
                    <a:pt x="1132" y="1723"/>
                  </a:cubicBezTo>
                  <a:cubicBezTo>
                    <a:pt x="1096" y="1676"/>
                    <a:pt x="1060" y="1640"/>
                    <a:pt x="1025" y="1604"/>
                  </a:cubicBezTo>
                  <a:cubicBezTo>
                    <a:pt x="1072" y="1569"/>
                    <a:pt x="1155" y="1533"/>
                    <a:pt x="1203" y="1497"/>
                  </a:cubicBezTo>
                  <a:cubicBezTo>
                    <a:pt x="1215" y="1485"/>
                    <a:pt x="1227" y="1473"/>
                    <a:pt x="1251" y="1462"/>
                  </a:cubicBezTo>
                  <a:cubicBezTo>
                    <a:pt x="1251" y="1473"/>
                    <a:pt x="1251" y="1473"/>
                    <a:pt x="1263" y="1485"/>
                  </a:cubicBezTo>
                  <a:cubicBezTo>
                    <a:pt x="1298" y="1545"/>
                    <a:pt x="1322" y="1616"/>
                    <a:pt x="1406" y="1616"/>
                  </a:cubicBezTo>
                  <a:cubicBezTo>
                    <a:pt x="1453" y="1616"/>
                    <a:pt x="1501" y="1581"/>
                    <a:pt x="1513" y="1533"/>
                  </a:cubicBezTo>
                  <a:cubicBezTo>
                    <a:pt x="1546" y="1554"/>
                    <a:pt x="1583" y="1564"/>
                    <a:pt x="1620" y="1564"/>
                  </a:cubicBezTo>
                  <a:cubicBezTo>
                    <a:pt x="1688" y="1564"/>
                    <a:pt x="1751" y="1527"/>
                    <a:pt x="1775" y="1450"/>
                  </a:cubicBezTo>
                  <a:cubicBezTo>
                    <a:pt x="1775" y="1438"/>
                    <a:pt x="1775" y="1426"/>
                    <a:pt x="1763" y="1414"/>
                  </a:cubicBezTo>
                  <a:cubicBezTo>
                    <a:pt x="1679" y="1390"/>
                    <a:pt x="1679" y="1378"/>
                    <a:pt x="1656" y="1283"/>
                  </a:cubicBezTo>
                  <a:cubicBezTo>
                    <a:pt x="1620" y="1188"/>
                    <a:pt x="1560" y="1069"/>
                    <a:pt x="1536" y="961"/>
                  </a:cubicBezTo>
                  <a:cubicBezTo>
                    <a:pt x="1513" y="854"/>
                    <a:pt x="1501" y="854"/>
                    <a:pt x="1584" y="807"/>
                  </a:cubicBezTo>
                  <a:cubicBezTo>
                    <a:pt x="1644" y="771"/>
                    <a:pt x="1703" y="771"/>
                    <a:pt x="1763" y="735"/>
                  </a:cubicBezTo>
                  <a:cubicBezTo>
                    <a:pt x="1787" y="711"/>
                    <a:pt x="1822" y="688"/>
                    <a:pt x="1822" y="652"/>
                  </a:cubicBezTo>
                  <a:cubicBezTo>
                    <a:pt x="1834" y="557"/>
                    <a:pt x="1751" y="521"/>
                    <a:pt x="1679" y="521"/>
                  </a:cubicBezTo>
                  <a:cubicBezTo>
                    <a:pt x="1674" y="520"/>
                    <a:pt x="1668" y="520"/>
                    <a:pt x="1663" y="520"/>
                  </a:cubicBezTo>
                  <a:cubicBezTo>
                    <a:pt x="1602" y="520"/>
                    <a:pt x="1542" y="570"/>
                    <a:pt x="1482" y="570"/>
                  </a:cubicBezTo>
                  <a:cubicBezTo>
                    <a:pt x="1476" y="570"/>
                    <a:pt x="1471" y="570"/>
                    <a:pt x="1465" y="569"/>
                  </a:cubicBezTo>
                  <a:cubicBezTo>
                    <a:pt x="1394" y="557"/>
                    <a:pt x="1429" y="580"/>
                    <a:pt x="1465" y="521"/>
                  </a:cubicBezTo>
                  <a:cubicBezTo>
                    <a:pt x="1477" y="497"/>
                    <a:pt x="1501" y="473"/>
                    <a:pt x="1525" y="450"/>
                  </a:cubicBezTo>
                  <a:lnTo>
                    <a:pt x="1644" y="461"/>
                  </a:lnTo>
                  <a:cubicBezTo>
                    <a:pt x="1656" y="461"/>
                    <a:pt x="1667" y="450"/>
                    <a:pt x="1656" y="438"/>
                  </a:cubicBezTo>
                  <a:cubicBezTo>
                    <a:pt x="1656" y="414"/>
                    <a:pt x="1644" y="378"/>
                    <a:pt x="1632" y="342"/>
                  </a:cubicBezTo>
                  <a:cubicBezTo>
                    <a:pt x="1644" y="330"/>
                    <a:pt x="1656" y="319"/>
                    <a:pt x="1667" y="307"/>
                  </a:cubicBezTo>
                  <a:cubicBezTo>
                    <a:pt x="1679" y="295"/>
                    <a:pt x="1679" y="283"/>
                    <a:pt x="1667" y="283"/>
                  </a:cubicBezTo>
                  <a:cubicBezTo>
                    <a:pt x="1596" y="188"/>
                    <a:pt x="1525" y="104"/>
                    <a:pt x="1453" y="9"/>
                  </a:cubicBezTo>
                  <a:cubicBezTo>
                    <a:pt x="1447" y="3"/>
                    <a:pt x="1444" y="0"/>
                    <a:pt x="144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3225700" y="1327550"/>
              <a:ext cx="4475" cy="3425"/>
            </a:xfrm>
            <a:custGeom>
              <a:rect b="b" l="l" r="r" t="t"/>
              <a:pathLst>
                <a:path extrusionOk="0" h="137" w="179">
                  <a:moveTo>
                    <a:pt x="107" y="1"/>
                  </a:moveTo>
                  <a:cubicBezTo>
                    <a:pt x="96" y="1"/>
                    <a:pt x="87" y="9"/>
                    <a:pt x="95" y="17"/>
                  </a:cubicBezTo>
                  <a:cubicBezTo>
                    <a:pt x="107" y="41"/>
                    <a:pt x="119" y="65"/>
                    <a:pt x="119" y="89"/>
                  </a:cubicBezTo>
                  <a:cubicBezTo>
                    <a:pt x="95" y="77"/>
                    <a:pt x="60" y="77"/>
                    <a:pt x="36" y="65"/>
                  </a:cubicBezTo>
                  <a:cubicBezTo>
                    <a:pt x="0" y="65"/>
                    <a:pt x="0" y="113"/>
                    <a:pt x="24" y="113"/>
                  </a:cubicBezTo>
                  <a:cubicBezTo>
                    <a:pt x="71" y="125"/>
                    <a:pt x="107" y="125"/>
                    <a:pt x="155" y="136"/>
                  </a:cubicBezTo>
                  <a:cubicBezTo>
                    <a:pt x="167" y="136"/>
                    <a:pt x="179" y="125"/>
                    <a:pt x="179" y="113"/>
                  </a:cubicBezTo>
                  <a:cubicBezTo>
                    <a:pt x="155" y="65"/>
                    <a:pt x="143" y="41"/>
                    <a:pt x="119" y="5"/>
                  </a:cubicBezTo>
                  <a:cubicBezTo>
                    <a:pt x="116" y="2"/>
                    <a:pt x="111" y="1"/>
                    <a:pt x="10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3222125" y="1343025"/>
              <a:ext cx="2400" cy="2825"/>
            </a:xfrm>
            <a:custGeom>
              <a:rect b="b" l="l" r="r" t="t"/>
              <a:pathLst>
                <a:path extrusionOk="0" h="113" w="96">
                  <a:moveTo>
                    <a:pt x="4" y="0"/>
                  </a:moveTo>
                  <a:cubicBezTo>
                    <a:pt x="0" y="0"/>
                    <a:pt x="0" y="6"/>
                    <a:pt x="0" y="6"/>
                  </a:cubicBezTo>
                  <a:cubicBezTo>
                    <a:pt x="24" y="29"/>
                    <a:pt x="36" y="53"/>
                    <a:pt x="60" y="65"/>
                  </a:cubicBezTo>
                  <a:cubicBezTo>
                    <a:pt x="60" y="77"/>
                    <a:pt x="72" y="101"/>
                    <a:pt x="84" y="113"/>
                  </a:cubicBezTo>
                  <a:lnTo>
                    <a:pt x="95" y="113"/>
                  </a:lnTo>
                  <a:cubicBezTo>
                    <a:pt x="84" y="65"/>
                    <a:pt x="48" y="29"/>
                    <a:pt x="12" y="6"/>
                  </a:cubicBezTo>
                  <a:cubicBezTo>
                    <a:pt x="8" y="2"/>
                    <a:pt x="5" y="0"/>
                    <a:pt x="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3221225" y="1344525"/>
              <a:ext cx="1225" cy="1625"/>
            </a:xfrm>
            <a:custGeom>
              <a:rect b="b" l="l" r="r" t="t"/>
              <a:pathLst>
                <a:path extrusionOk="0" h="65" w="49">
                  <a:moveTo>
                    <a:pt x="14" y="0"/>
                  </a:moveTo>
                  <a:cubicBezTo>
                    <a:pt x="6" y="0"/>
                    <a:pt x="0" y="9"/>
                    <a:pt x="0" y="17"/>
                  </a:cubicBezTo>
                  <a:lnTo>
                    <a:pt x="24" y="41"/>
                  </a:lnTo>
                  <a:cubicBezTo>
                    <a:pt x="24" y="53"/>
                    <a:pt x="36" y="65"/>
                    <a:pt x="48" y="65"/>
                  </a:cubicBezTo>
                  <a:cubicBezTo>
                    <a:pt x="48" y="53"/>
                    <a:pt x="48" y="41"/>
                    <a:pt x="48" y="41"/>
                  </a:cubicBezTo>
                  <a:lnTo>
                    <a:pt x="24" y="5"/>
                  </a:lnTo>
                  <a:cubicBezTo>
                    <a:pt x="21" y="2"/>
                    <a:pt x="17" y="0"/>
                    <a:pt x="1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3219725" y="1346300"/>
              <a:ext cx="925" cy="1050"/>
            </a:xfrm>
            <a:custGeom>
              <a:rect b="b" l="l" r="r" t="t"/>
              <a:pathLst>
                <a:path extrusionOk="0" h="42" w="37">
                  <a:moveTo>
                    <a:pt x="4" y="0"/>
                  </a:moveTo>
                  <a:cubicBezTo>
                    <a:pt x="1" y="0"/>
                    <a:pt x="1" y="6"/>
                    <a:pt x="1" y="6"/>
                  </a:cubicBezTo>
                  <a:lnTo>
                    <a:pt x="13" y="29"/>
                  </a:lnTo>
                  <a:lnTo>
                    <a:pt x="37" y="41"/>
                  </a:lnTo>
                  <a:cubicBezTo>
                    <a:pt x="37" y="29"/>
                    <a:pt x="25" y="17"/>
                    <a:pt x="25" y="17"/>
                  </a:cubicBezTo>
                  <a:lnTo>
                    <a:pt x="13" y="6"/>
                  </a:lnTo>
                  <a:cubicBezTo>
                    <a:pt x="9" y="2"/>
                    <a:pt x="6" y="0"/>
                    <a:pt x="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3218100" y="1347400"/>
              <a:ext cx="775" cy="975"/>
            </a:xfrm>
            <a:custGeom>
              <a:rect b="b" l="l" r="r" t="t"/>
              <a:pathLst>
                <a:path extrusionOk="0" h="39" w="31">
                  <a:moveTo>
                    <a:pt x="3" y="0"/>
                  </a:moveTo>
                  <a:cubicBezTo>
                    <a:pt x="0" y="0"/>
                    <a:pt x="0" y="3"/>
                    <a:pt x="6" y="9"/>
                  </a:cubicBezTo>
                  <a:lnTo>
                    <a:pt x="18" y="33"/>
                  </a:lnTo>
                  <a:cubicBezTo>
                    <a:pt x="18" y="37"/>
                    <a:pt x="20" y="38"/>
                    <a:pt x="21" y="38"/>
                  </a:cubicBezTo>
                  <a:cubicBezTo>
                    <a:pt x="25" y="38"/>
                    <a:pt x="30" y="33"/>
                    <a:pt x="30" y="33"/>
                  </a:cubicBezTo>
                  <a:lnTo>
                    <a:pt x="18" y="9"/>
                  </a:lnTo>
                  <a:cubicBezTo>
                    <a:pt x="12" y="3"/>
                    <a:pt x="6" y="0"/>
                    <a:pt x="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3259325" y="1393750"/>
              <a:ext cx="7175" cy="8500"/>
            </a:xfrm>
            <a:custGeom>
              <a:rect b="b" l="l" r="r" t="t"/>
              <a:pathLst>
                <a:path extrusionOk="0" h="340" w="287">
                  <a:moveTo>
                    <a:pt x="0" y="1"/>
                  </a:moveTo>
                  <a:cubicBezTo>
                    <a:pt x="72" y="36"/>
                    <a:pt x="143" y="72"/>
                    <a:pt x="191" y="132"/>
                  </a:cubicBezTo>
                  <a:cubicBezTo>
                    <a:pt x="239" y="203"/>
                    <a:pt x="239" y="263"/>
                    <a:pt x="239" y="334"/>
                  </a:cubicBezTo>
                  <a:cubicBezTo>
                    <a:pt x="239" y="334"/>
                    <a:pt x="244" y="339"/>
                    <a:pt x="247" y="339"/>
                  </a:cubicBezTo>
                  <a:cubicBezTo>
                    <a:pt x="249" y="339"/>
                    <a:pt x="250" y="338"/>
                    <a:pt x="250" y="334"/>
                  </a:cubicBezTo>
                  <a:cubicBezTo>
                    <a:pt x="286" y="274"/>
                    <a:pt x="262" y="203"/>
                    <a:pt x="227" y="144"/>
                  </a:cubicBezTo>
                  <a:cubicBezTo>
                    <a:pt x="179" y="72"/>
                    <a:pt x="84" y="24"/>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3267350" y="1398675"/>
              <a:ext cx="625" cy="1350"/>
            </a:xfrm>
            <a:custGeom>
              <a:rect b="b" l="l" r="r" t="t"/>
              <a:pathLst>
                <a:path extrusionOk="0" h="54" w="25">
                  <a:moveTo>
                    <a:pt x="4" y="1"/>
                  </a:moveTo>
                  <a:cubicBezTo>
                    <a:pt x="1" y="1"/>
                    <a:pt x="1" y="6"/>
                    <a:pt x="1" y="6"/>
                  </a:cubicBezTo>
                  <a:lnTo>
                    <a:pt x="13" y="54"/>
                  </a:lnTo>
                  <a:cubicBezTo>
                    <a:pt x="13" y="54"/>
                    <a:pt x="25" y="42"/>
                    <a:pt x="25" y="42"/>
                  </a:cubicBezTo>
                  <a:lnTo>
                    <a:pt x="13" y="6"/>
                  </a:lnTo>
                  <a:cubicBezTo>
                    <a:pt x="9" y="2"/>
                    <a:pt x="6" y="1"/>
                    <a:pt x="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3284925" y="1382750"/>
              <a:ext cx="10450" cy="4475"/>
            </a:xfrm>
            <a:custGeom>
              <a:rect b="b" l="l" r="r" t="t"/>
              <a:pathLst>
                <a:path extrusionOk="0" h="179" w="418">
                  <a:moveTo>
                    <a:pt x="405" y="0"/>
                  </a:moveTo>
                  <a:cubicBezTo>
                    <a:pt x="274" y="0"/>
                    <a:pt x="96" y="60"/>
                    <a:pt x="0" y="155"/>
                  </a:cubicBezTo>
                  <a:cubicBezTo>
                    <a:pt x="0" y="167"/>
                    <a:pt x="12" y="179"/>
                    <a:pt x="12" y="179"/>
                  </a:cubicBezTo>
                  <a:cubicBezTo>
                    <a:pt x="84" y="155"/>
                    <a:pt x="131" y="107"/>
                    <a:pt x="191" y="83"/>
                  </a:cubicBezTo>
                  <a:cubicBezTo>
                    <a:pt x="262" y="60"/>
                    <a:pt x="334" y="36"/>
                    <a:pt x="405" y="12"/>
                  </a:cubicBezTo>
                  <a:cubicBezTo>
                    <a:pt x="417" y="12"/>
                    <a:pt x="417" y="0"/>
                    <a:pt x="40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3288500" y="1385125"/>
              <a:ext cx="4175" cy="1500"/>
            </a:xfrm>
            <a:custGeom>
              <a:rect b="b" l="l" r="r" t="t"/>
              <a:pathLst>
                <a:path extrusionOk="0" h="60" w="167">
                  <a:moveTo>
                    <a:pt x="155" y="0"/>
                  </a:moveTo>
                  <a:cubicBezTo>
                    <a:pt x="107" y="0"/>
                    <a:pt x="48" y="24"/>
                    <a:pt x="12" y="48"/>
                  </a:cubicBezTo>
                  <a:cubicBezTo>
                    <a:pt x="0" y="60"/>
                    <a:pt x="12" y="60"/>
                    <a:pt x="12" y="60"/>
                  </a:cubicBezTo>
                  <a:cubicBezTo>
                    <a:pt x="60" y="36"/>
                    <a:pt x="107" y="24"/>
                    <a:pt x="167" y="12"/>
                  </a:cubicBezTo>
                  <a:cubicBezTo>
                    <a:pt x="167" y="12"/>
                    <a:pt x="155" y="0"/>
                    <a:pt x="15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3309025" y="1418625"/>
              <a:ext cx="24450" cy="13250"/>
            </a:xfrm>
            <a:custGeom>
              <a:rect b="b" l="l" r="r" t="t"/>
              <a:pathLst>
                <a:path extrusionOk="0" h="530" w="978">
                  <a:moveTo>
                    <a:pt x="877" y="1"/>
                  </a:moveTo>
                  <a:cubicBezTo>
                    <a:pt x="871" y="1"/>
                    <a:pt x="862" y="9"/>
                    <a:pt x="870" y="18"/>
                  </a:cubicBezTo>
                  <a:cubicBezTo>
                    <a:pt x="965" y="292"/>
                    <a:pt x="703" y="446"/>
                    <a:pt x="477" y="470"/>
                  </a:cubicBezTo>
                  <a:cubicBezTo>
                    <a:pt x="418" y="479"/>
                    <a:pt x="359" y="483"/>
                    <a:pt x="300" y="483"/>
                  </a:cubicBezTo>
                  <a:cubicBezTo>
                    <a:pt x="204" y="483"/>
                    <a:pt x="108" y="473"/>
                    <a:pt x="13" y="458"/>
                  </a:cubicBezTo>
                  <a:cubicBezTo>
                    <a:pt x="1" y="458"/>
                    <a:pt x="1" y="470"/>
                    <a:pt x="13" y="470"/>
                  </a:cubicBezTo>
                  <a:cubicBezTo>
                    <a:pt x="120" y="506"/>
                    <a:pt x="248" y="530"/>
                    <a:pt x="376" y="530"/>
                  </a:cubicBezTo>
                  <a:cubicBezTo>
                    <a:pt x="504" y="530"/>
                    <a:pt x="632" y="506"/>
                    <a:pt x="739" y="446"/>
                  </a:cubicBezTo>
                  <a:cubicBezTo>
                    <a:pt x="894" y="351"/>
                    <a:pt x="977" y="172"/>
                    <a:pt x="882" y="6"/>
                  </a:cubicBezTo>
                  <a:cubicBezTo>
                    <a:pt x="882" y="2"/>
                    <a:pt x="880" y="1"/>
                    <a:pt x="87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3315875" y="1433050"/>
              <a:ext cx="9250" cy="1500"/>
            </a:xfrm>
            <a:custGeom>
              <a:rect b="b" l="l" r="r" t="t"/>
              <a:pathLst>
                <a:path extrusionOk="0" h="60" w="370">
                  <a:moveTo>
                    <a:pt x="358" y="0"/>
                  </a:moveTo>
                  <a:cubicBezTo>
                    <a:pt x="298" y="24"/>
                    <a:pt x="239" y="36"/>
                    <a:pt x="179" y="36"/>
                  </a:cubicBezTo>
                  <a:cubicBezTo>
                    <a:pt x="120" y="36"/>
                    <a:pt x="60" y="24"/>
                    <a:pt x="1" y="12"/>
                  </a:cubicBezTo>
                  <a:cubicBezTo>
                    <a:pt x="1" y="12"/>
                    <a:pt x="1" y="24"/>
                    <a:pt x="1" y="24"/>
                  </a:cubicBezTo>
                  <a:cubicBezTo>
                    <a:pt x="46" y="49"/>
                    <a:pt x="97" y="59"/>
                    <a:pt x="149" y="59"/>
                  </a:cubicBezTo>
                  <a:cubicBezTo>
                    <a:pt x="222" y="59"/>
                    <a:pt x="296" y="40"/>
                    <a:pt x="358" y="12"/>
                  </a:cubicBezTo>
                  <a:cubicBezTo>
                    <a:pt x="370" y="12"/>
                    <a:pt x="358" y="0"/>
                    <a:pt x="35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3318850" y="1435425"/>
              <a:ext cx="1525" cy="325"/>
            </a:xfrm>
            <a:custGeom>
              <a:rect b="b" l="l" r="r" t="t"/>
              <a:pathLst>
                <a:path extrusionOk="0" h="13" w="61">
                  <a:moveTo>
                    <a:pt x="1" y="1"/>
                  </a:moveTo>
                  <a:lnTo>
                    <a:pt x="1" y="12"/>
                  </a:lnTo>
                  <a:lnTo>
                    <a:pt x="60" y="12"/>
                  </a:lnTo>
                  <a:cubicBezTo>
                    <a:pt x="36" y="1"/>
                    <a:pt x="13" y="1"/>
                    <a:pt x="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3316475" y="1436325"/>
              <a:ext cx="625" cy="25"/>
            </a:xfrm>
            <a:custGeom>
              <a:rect b="b" l="l" r="r" t="t"/>
              <a:pathLst>
                <a:path extrusionOk="0" h="1" w="25">
                  <a:moveTo>
                    <a:pt x="24" y="0"/>
                  </a:moveTo>
                  <a:cubicBezTo>
                    <a:pt x="12" y="0"/>
                    <a:pt x="12" y="0"/>
                    <a:pt x="0" y="0"/>
                  </a:cubicBezTo>
                  <a:lnTo>
                    <a:pt x="0" y="0"/>
                  </a:lnTo>
                  <a:lnTo>
                    <a:pt x="24" y="0"/>
                  </a:lnTo>
                  <a:lnTo>
                    <a:pt x="24"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3313800" y="1412800"/>
              <a:ext cx="2400" cy="925"/>
            </a:xfrm>
            <a:custGeom>
              <a:rect b="b" l="l" r="r" t="t"/>
              <a:pathLst>
                <a:path extrusionOk="0" h="37" w="96">
                  <a:moveTo>
                    <a:pt x="84" y="1"/>
                  </a:moveTo>
                  <a:cubicBezTo>
                    <a:pt x="72" y="1"/>
                    <a:pt x="60" y="1"/>
                    <a:pt x="36" y="13"/>
                  </a:cubicBezTo>
                  <a:cubicBezTo>
                    <a:pt x="24" y="13"/>
                    <a:pt x="12" y="13"/>
                    <a:pt x="12" y="24"/>
                  </a:cubicBezTo>
                  <a:cubicBezTo>
                    <a:pt x="0" y="24"/>
                    <a:pt x="0" y="24"/>
                    <a:pt x="12" y="36"/>
                  </a:cubicBezTo>
                  <a:cubicBezTo>
                    <a:pt x="24" y="36"/>
                    <a:pt x="36" y="36"/>
                    <a:pt x="48" y="24"/>
                  </a:cubicBezTo>
                  <a:cubicBezTo>
                    <a:pt x="60" y="24"/>
                    <a:pt x="72" y="13"/>
                    <a:pt x="84" y="13"/>
                  </a:cubicBezTo>
                  <a:cubicBezTo>
                    <a:pt x="96" y="13"/>
                    <a:pt x="96" y="1"/>
                    <a:pt x="8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3312900" y="1412200"/>
              <a:ext cx="1225" cy="325"/>
            </a:xfrm>
            <a:custGeom>
              <a:rect b="b" l="l" r="r" t="t"/>
              <a:pathLst>
                <a:path extrusionOk="0" h="13" w="49">
                  <a:moveTo>
                    <a:pt x="12" y="1"/>
                  </a:moveTo>
                  <a:cubicBezTo>
                    <a:pt x="1" y="1"/>
                    <a:pt x="12" y="13"/>
                    <a:pt x="12" y="13"/>
                  </a:cubicBezTo>
                  <a:lnTo>
                    <a:pt x="48"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3314100" y="1405950"/>
              <a:ext cx="12825" cy="1825"/>
            </a:xfrm>
            <a:custGeom>
              <a:rect b="b" l="l" r="r" t="t"/>
              <a:pathLst>
                <a:path extrusionOk="0" h="73" w="513">
                  <a:moveTo>
                    <a:pt x="207" y="0"/>
                  </a:moveTo>
                  <a:cubicBezTo>
                    <a:pt x="135" y="0"/>
                    <a:pt x="63" y="14"/>
                    <a:pt x="0" y="48"/>
                  </a:cubicBezTo>
                  <a:cubicBezTo>
                    <a:pt x="0" y="53"/>
                    <a:pt x="0" y="57"/>
                    <a:pt x="0" y="60"/>
                  </a:cubicBezTo>
                  <a:cubicBezTo>
                    <a:pt x="84" y="48"/>
                    <a:pt x="167" y="25"/>
                    <a:pt x="262" y="25"/>
                  </a:cubicBezTo>
                  <a:cubicBezTo>
                    <a:pt x="345" y="25"/>
                    <a:pt x="429" y="48"/>
                    <a:pt x="512" y="72"/>
                  </a:cubicBezTo>
                  <a:cubicBezTo>
                    <a:pt x="421" y="30"/>
                    <a:pt x="312" y="0"/>
                    <a:pt x="20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3317375" y="1403875"/>
              <a:ext cx="4175" cy="1225"/>
            </a:xfrm>
            <a:custGeom>
              <a:rect b="b" l="l" r="r" t="t"/>
              <a:pathLst>
                <a:path extrusionOk="0" h="49" w="167">
                  <a:moveTo>
                    <a:pt x="155" y="0"/>
                  </a:moveTo>
                  <a:cubicBezTo>
                    <a:pt x="107" y="12"/>
                    <a:pt x="48" y="12"/>
                    <a:pt x="0" y="36"/>
                  </a:cubicBezTo>
                  <a:cubicBezTo>
                    <a:pt x="0" y="36"/>
                    <a:pt x="0" y="48"/>
                    <a:pt x="0" y="48"/>
                  </a:cubicBezTo>
                  <a:cubicBezTo>
                    <a:pt x="60" y="48"/>
                    <a:pt x="107" y="36"/>
                    <a:pt x="167" y="24"/>
                  </a:cubicBezTo>
                  <a:cubicBezTo>
                    <a:pt x="167" y="24"/>
                    <a:pt x="167" y="0"/>
                    <a:pt x="15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3242650" y="1376200"/>
              <a:ext cx="12525" cy="9250"/>
            </a:xfrm>
            <a:custGeom>
              <a:rect b="b" l="l" r="r" t="t"/>
              <a:pathLst>
                <a:path extrusionOk="0" h="370" w="501">
                  <a:moveTo>
                    <a:pt x="1" y="0"/>
                  </a:moveTo>
                  <a:cubicBezTo>
                    <a:pt x="1" y="0"/>
                    <a:pt x="1" y="0"/>
                    <a:pt x="1" y="12"/>
                  </a:cubicBezTo>
                  <a:cubicBezTo>
                    <a:pt x="108" y="179"/>
                    <a:pt x="286" y="345"/>
                    <a:pt x="501" y="369"/>
                  </a:cubicBezTo>
                  <a:lnTo>
                    <a:pt x="501" y="357"/>
                  </a:lnTo>
                  <a:cubicBezTo>
                    <a:pt x="286" y="286"/>
                    <a:pt x="167" y="143"/>
                    <a:pt x="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3241475" y="1377675"/>
              <a:ext cx="7750" cy="6875"/>
            </a:xfrm>
            <a:custGeom>
              <a:rect b="b" l="l" r="r" t="t"/>
              <a:pathLst>
                <a:path extrusionOk="0" h="275" w="310">
                  <a:moveTo>
                    <a:pt x="0" y="1"/>
                  </a:moveTo>
                  <a:cubicBezTo>
                    <a:pt x="72" y="132"/>
                    <a:pt x="179" y="227"/>
                    <a:pt x="310" y="275"/>
                  </a:cubicBezTo>
                  <a:cubicBezTo>
                    <a:pt x="191" y="203"/>
                    <a:pt x="83" y="120"/>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3241475" y="1381850"/>
              <a:ext cx="3000" cy="2100"/>
            </a:xfrm>
            <a:custGeom>
              <a:rect b="b" l="l" r="r" t="t"/>
              <a:pathLst>
                <a:path extrusionOk="0" h="84" w="120">
                  <a:moveTo>
                    <a:pt x="0" y="0"/>
                  </a:moveTo>
                  <a:cubicBezTo>
                    <a:pt x="36" y="36"/>
                    <a:pt x="83" y="60"/>
                    <a:pt x="119" y="84"/>
                  </a:cubicBezTo>
                  <a:cubicBezTo>
                    <a:pt x="83" y="48"/>
                    <a:pt x="48" y="24"/>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395650" y="1566700"/>
              <a:ext cx="88375" cy="25700"/>
            </a:xfrm>
            <a:custGeom>
              <a:rect b="b" l="l" r="r" t="t"/>
              <a:pathLst>
                <a:path extrusionOk="0" h="1028" w="3535">
                  <a:moveTo>
                    <a:pt x="707" y="1"/>
                  </a:moveTo>
                  <a:cubicBezTo>
                    <a:pt x="472" y="1"/>
                    <a:pt x="230" y="32"/>
                    <a:pt x="24" y="143"/>
                  </a:cubicBezTo>
                  <a:cubicBezTo>
                    <a:pt x="1" y="155"/>
                    <a:pt x="12" y="191"/>
                    <a:pt x="36" y="191"/>
                  </a:cubicBezTo>
                  <a:cubicBezTo>
                    <a:pt x="303" y="170"/>
                    <a:pt x="551" y="114"/>
                    <a:pt x="820" y="114"/>
                  </a:cubicBezTo>
                  <a:cubicBezTo>
                    <a:pt x="864" y="114"/>
                    <a:pt x="908" y="116"/>
                    <a:pt x="953" y="119"/>
                  </a:cubicBezTo>
                  <a:cubicBezTo>
                    <a:pt x="1263" y="131"/>
                    <a:pt x="1572" y="191"/>
                    <a:pt x="1882" y="286"/>
                  </a:cubicBezTo>
                  <a:cubicBezTo>
                    <a:pt x="2167" y="381"/>
                    <a:pt x="2465" y="488"/>
                    <a:pt x="2751" y="607"/>
                  </a:cubicBezTo>
                  <a:cubicBezTo>
                    <a:pt x="3001" y="703"/>
                    <a:pt x="3299" y="798"/>
                    <a:pt x="3477" y="1012"/>
                  </a:cubicBezTo>
                  <a:lnTo>
                    <a:pt x="3477" y="1024"/>
                  </a:lnTo>
                  <a:cubicBezTo>
                    <a:pt x="3482" y="1026"/>
                    <a:pt x="3486" y="1027"/>
                    <a:pt x="3491" y="1027"/>
                  </a:cubicBezTo>
                  <a:cubicBezTo>
                    <a:pt x="3512" y="1027"/>
                    <a:pt x="3534" y="1008"/>
                    <a:pt x="3525" y="988"/>
                  </a:cubicBezTo>
                  <a:cubicBezTo>
                    <a:pt x="3370" y="750"/>
                    <a:pt x="3108" y="655"/>
                    <a:pt x="2846" y="536"/>
                  </a:cubicBezTo>
                  <a:cubicBezTo>
                    <a:pt x="2548" y="417"/>
                    <a:pt x="2251" y="286"/>
                    <a:pt x="1941" y="191"/>
                  </a:cubicBezTo>
                  <a:cubicBezTo>
                    <a:pt x="1632" y="95"/>
                    <a:pt x="1310" y="36"/>
                    <a:pt x="977" y="12"/>
                  </a:cubicBezTo>
                  <a:cubicBezTo>
                    <a:pt x="890" y="5"/>
                    <a:pt x="799" y="1"/>
                    <a:pt x="70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3407550" y="1573700"/>
              <a:ext cx="34475" cy="7950"/>
            </a:xfrm>
            <a:custGeom>
              <a:rect b="b" l="l" r="r" t="t"/>
              <a:pathLst>
                <a:path extrusionOk="0" h="318" w="1379">
                  <a:moveTo>
                    <a:pt x="407" y="1"/>
                  </a:moveTo>
                  <a:cubicBezTo>
                    <a:pt x="271" y="1"/>
                    <a:pt x="137" y="20"/>
                    <a:pt x="13" y="65"/>
                  </a:cubicBezTo>
                  <a:cubicBezTo>
                    <a:pt x="1" y="77"/>
                    <a:pt x="1" y="101"/>
                    <a:pt x="25" y="101"/>
                  </a:cubicBezTo>
                  <a:cubicBezTo>
                    <a:pt x="175" y="101"/>
                    <a:pt x="321" y="85"/>
                    <a:pt x="468" y="85"/>
                  </a:cubicBezTo>
                  <a:cubicBezTo>
                    <a:pt x="542" y="85"/>
                    <a:pt x="616" y="89"/>
                    <a:pt x="691" y="101"/>
                  </a:cubicBezTo>
                  <a:cubicBezTo>
                    <a:pt x="918" y="125"/>
                    <a:pt x="1132" y="208"/>
                    <a:pt x="1334" y="315"/>
                  </a:cubicBezTo>
                  <a:cubicBezTo>
                    <a:pt x="1338" y="317"/>
                    <a:pt x="1341" y="318"/>
                    <a:pt x="1344" y="318"/>
                  </a:cubicBezTo>
                  <a:cubicBezTo>
                    <a:pt x="1364" y="318"/>
                    <a:pt x="1379" y="290"/>
                    <a:pt x="1358" y="280"/>
                  </a:cubicBezTo>
                  <a:cubicBezTo>
                    <a:pt x="1088" y="119"/>
                    <a:pt x="739" y="1"/>
                    <a:pt x="40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416200" y="1582400"/>
              <a:ext cx="12800" cy="2825"/>
            </a:xfrm>
            <a:custGeom>
              <a:rect b="b" l="l" r="r" t="t"/>
              <a:pathLst>
                <a:path extrusionOk="0" h="113" w="512">
                  <a:moveTo>
                    <a:pt x="102" y="0"/>
                  </a:moveTo>
                  <a:cubicBezTo>
                    <a:pt x="76" y="0"/>
                    <a:pt x="50" y="1"/>
                    <a:pt x="24" y="3"/>
                  </a:cubicBezTo>
                  <a:cubicBezTo>
                    <a:pt x="0" y="3"/>
                    <a:pt x="0" y="39"/>
                    <a:pt x="24" y="39"/>
                  </a:cubicBezTo>
                  <a:cubicBezTo>
                    <a:pt x="179" y="51"/>
                    <a:pt x="333" y="63"/>
                    <a:pt x="488" y="110"/>
                  </a:cubicBezTo>
                  <a:cubicBezTo>
                    <a:pt x="491" y="112"/>
                    <a:pt x="493" y="112"/>
                    <a:pt x="495" y="112"/>
                  </a:cubicBezTo>
                  <a:cubicBezTo>
                    <a:pt x="512" y="112"/>
                    <a:pt x="509" y="75"/>
                    <a:pt x="488" y="75"/>
                  </a:cubicBezTo>
                  <a:cubicBezTo>
                    <a:pt x="369" y="25"/>
                    <a:pt x="234" y="0"/>
                    <a:pt x="10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3466875" y="1482325"/>
              <a:ext cx="22850" cy="19500"/>
            </a:xfrm>
            <a:custGeom>
              <a:rect b="b" l="l" r="r" t="t"/>
              <a:pathLst>
                <a:path extrusionOk="0" h="780" w="914">
                  <a:moveTo>
                    <a:pt x="11" y="1"/>
                  </a:moveTo>
                  <a:cubicBezTo>
                    <a:pt x="4" y="1"/>
                    <a:pt x="1" y="9"/>
                    <a:pt x="9" y="18"/>
                  </a:cubicBezTo>
                  <a:cubicBezTo>
                    <a:pt x="235" y="327"/>
                    <a:pt x="592" y="577"/>
                    <a:pt x="914" y="780"/>
                  </a:cubicBezTo>
                  <a:cubicBezTo>
                    <a:pt x="759" y="649"/>
                    <a:pt x="592" y="518"/>
                    <a:pt x="438" y="375"/>
                  </a:cubicBezTo>
                  <a:cubicBezTo>
                    <a:pt x="295" y="256"/>
                    <a:pt x="176" y="113"/>
                    <a:pt x="21" y="6"/>
                  </a:cubicBezTo>
                  <a:cubicBezTo>
                    <a:pt x="17" y="2"/>
                    <a:pt x="14" y="1"/>
                    <a:pt x="1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3475775" y="1499650"/>
              <a:ext cx="8200" cy="5525"/>
            </a:xfrm>
            <a:custGeom>
              <a:rect b="b" l="l" r="r" t="t"/>
              <a:pathLst>
                <a:path extrusionOk="0" h="221" w="328">
                  <a:moveTo>
                    <a:pt x="15" y="0"/>
                  </a:moveTo>
                  <a:cubicBezTo>
                    <a:pt x="7" y="0"/>
                    <a:pt x="1" y="17"/>
                    <a:pt x="10" y="27"/>
                  </a:cubicBezTo>
                  <a:cubicBezTo>
                    <a:pt x="58" y="63"/>
                    <a:pt x="105" y="87"/>
                    <a:pt x="153" y="110"/>
                  </a:cubicBezTo>
                  <a:cubicBezTo>
                    <a:pt x="201" y="146"/>
                    <a:pt x="248" y="182"/>
                    <a:pt x="284" y="218"/>
                  </a:cubicBezTo>
                  <a:cubicBezTo>
                    <a:pt x="289" y="220"/>
                    <a:pt x="293" y="221"/>
                    <a:pt x="297" y="221"/>
                  </a:cubicBezTo>
                  <a:cubicBezTo>
                    <a:pt x="315" y="221"/>
                    <a:pt x="327" y="203"/>
                    <a:pt x="308" y="194"/>
                  </a:cubicBezTo>
                  <a:cubicBezTo>
                    <a:pt x="236" y="122"/>
                    <a:pt x="129" y="27"/>
                    <a:pt x="22" y="3"/>
                  </a:cubicBezTo>
                  <a:cubicBezTo>
                    <a:pt x="20" y="1"/>
                    <a:pt x="18" y="0"/>
                    <a:pt x="1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337900" y="1455975"/>
              <a:ext cx="61650" cy="65800"/>
            </a:xfrm>
            <a:custGeom>
              <a:rect b="b" l="l" r="r" t="t"/>
              <a:pathLst>
                <a:path extrusionOk="0" h="2632" w="2466">
                  <a:moveTo>
                    <a:pt x="2156" y="0"/>
                  </a:moveTo>
                  <a:lnTo>
                    <a:pt x="2156" y="0"/>
                  </a:lnTo>
                  <a:cubicBezTo>
                    <a:pt x="2299" y="667"/>
                    <a:pt x="2239" y="1393"/>
                    <a:pt x="1775" y="1941"/>
                  </a:cubicBezTo>
                  <a:cubicBezTo>
                    <a:pt x="1436" y="2348"/>
                    <a:pt x="915" y="2557"/>
                    <a:pt x="387" y="2557"/>
                  </a:cubicBezTo>
                  <a:cubicBezTo>
                    <a:pt x="266" y="2557"/>
                    <a:pt x="144" y="2546"/>
                    <a:pt x="25" y="2524"/>
                  </a:cubicBezTo>
                  <a:cubicBezTo>
                    <a:pt x="13" y="2524"/>
                    <a:pt x="1" y="2536"/>
                    <a:pt x="25" y="2548"/>
                  </a:cubicBezTo>
                  <a:lnTo>
                    <a:pt x="13" y="2548"/>
                  </a:lnTo>
                  <a:cubicBezTo>
                    <a:pt x="180" y="2605"/>
                    <a:pt x="352" y="2632"/>
                    <a:pt x="524" y="2632"/>
                  </a:cubicBezTo>
                  <a:cubicBezTo>
                    <a:pt x="1037" y="2632"/>
                    <a:pt x="1543" y="2393"/>
                    <a:pt x="1882" y="2000"/>
                  </a:cubicBezTo>
                  <a:cubicBezTo>
                    <a:pt x="2334" y="1465"/>
                    <a:pt x="2465" y="643"/>
                    <a:pt x="215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3368850" y="1505850"/>
              <a:ext cx="21175" cy="14750"/>
            </a:xfrm>
            <a:custGeom>
              <a:rect b="b" l="l" r="r" t="t"/>
              <a:pathLst>
                <a:path extrusionOk="0" h="590" w="847">
                  <a:moveTo>
                    <a:pt x="833" y="0"/>
                  </a:moveTo>
                  <a:cubicBezTo>
                    <a:pt x="829" y="0"/>
                    <a:pt x="826" y="2"/>
                    <a:pt x="822" y="5"/>
                  </a:cubicBezTo>
                  <a:cubicBezTo>
                    <a:pt x="727" y="148"/>
                    <a:pt x="620" y="279"/>
                    <a:pt x="489" y="374"/>
                  </a:cubicBezTo>
                  <a:cubicBezTo>
                    <a:pt x="334" y="482"/>
                    <a:pt x="191" y="493"/>
                    <a:pt x="25" y="553"/>
                  </a:cubicBezTo>
                  <a:cubicBezTo>
                    <a:pt x="13" y="553"/>
                    <a:pt x="1" y="577"/>
                    <a:pt x="25" y="577"/>
                  </a:cubicBezTo>
                  <a:cubicBezTo>
                    <a:pt x="53" y="586"/>
                    <a:pt x="83" y="589"/>
                    <a:pt x="113" y="589"/>
                  </a:cubicBezTo>
                  <a:cubicBezTo>
                    <a:pt x="247" y="589"/>
                    <a:pt x="392" y="512"/>
                    <a:pt x="489" y="434"/>
                  </a:cubicBezTo>
                  <a:cubicBezTo>
                    <a:pt x="644" y="327"/>
                    <a:pt x="751" y="184"/>
                    <a:pt x="846" y="17"/>
                  </a:cubicBezTo>
                  <a:cubicBezTo>
                    <a:pt x="846" y="9"/>
                    <a:pt x="840" y="0"/>
                    <a:pt x="83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3378375" y="1518975"/>
              <a:ext cx="6225" cy="3100"/>
            </a:xfrm>
            <a:custGeom>
              <a:rect b="b" l="l" r="r" t="t"/>
              <a:pathLst>
                <a:path extrusionOk="0" h="124" w="249">
                  <a:moveTo>
                    <a:pt x="223" y="1"/>
                  </a:moveTo>
                  <a:cubicBezTo>
                    <a:pt x="220" y="1"/>
                    <a:pt x="218" y="2"/>
                    <a:pt x="215" y="4"/>
                  </a:cubicBezTo>
                  <a:cubicBezTo>
                    <a:pt x="156" y="52"/>
                    <a:pt x="84" y="76"/>
                    <a:pt x="13" y="99"/>
                  </a:cubicBezTo>
                  <a:cubicBezTo>
                    <a:pt x="1" y="111"/>
                    <a:pt x="1" y="123"/>
                    <a:pt x="13" y="123"/>
                  </a:cubicBezTo>
                  <a:cubicBezTo>
                    <a:pt x="96" y="123"/>
                    <a:pt x="168" y="76"/>
                    <a:pt x="239" y="28"/>
                  </a:cubicBezTo>
                  <a:cubicBezTo>
                    <a:pt x="249" y="18"/>
                    <a:pt x="235" y="1"/>
                    <a:pt x="22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3333450" y="1463625"/>
              <a:ext cx="21100" cy="18050"/>
            </a:xfrm>
            <a:custGeom>
              <a:rect b="b" l="l" r="r" t="t"/>
              <a:pathLst>
                <a:path extrusionOk="0" h="722" w="844">
                  <a:moveTo>
                    <a:pt x="829" y="0"/>
                  </a:moveTo>
                  <a:cubicBezTo>
                    <a:pt x="826" y="0"/>
                    <a:pt x="824" y="1"/>
                    <a:pt x="822" y="4"/>
                  </a:cubicBezTo>
                  <a:cubicBezTo>
                    <a:pt x="512" y="182"/>
                    <a:pt x="238" y="420"/>
                    <a:pt x="0" y="694"/>
                  </a:cubicBezTo>
                  <a:cubicBezTo>
                    <a:pt x="0" y="704"/>
                    <a:pt x="8" y="721"/>
                    <a:pt x="17" y="721"/>
                  </a:cubicBezTo>
                  <a:cubicBezTo>
                    <a:pt x="19" y="721"/>
                    <a:pt x="22" y="720"/>
                    <a:pt x="24" y="718"/>
                  </a:cubicBezTo>
                  <a:cubicBezTo>
                    <a:pt x="274" y="468"/>
                    <a:pt x="548" y="230"/>
                    <a:pt x="834" y="16"/>
                  </a:cubicBezTo>
                  <a:cubicBezTo>
                    <a:pt x="843" y="16"/>
                    <a:pt x="837" y="0"/>
                    <a:pt x="82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3338500" y="1469650"/>
              <a:ext cx="14025" cy="10450"/>
            </a:xfrm>
            <a:custGeom>
              <a:rect b="b" l="l" r="r" t="t"/>
              <a:pathLst>
                <a:path extrusionOk="0" h="418" w="561">
                  <a:moveTo>
                    <a:pt x="548" y="1"/>
                  </a:moveTo>
                  <a:cubicBezTo>
                    <a:pt x="358" y="96"/>
                    <a:pt x="131" y="215"/>
                    <a:pt x="12" y="394"/>
                  </a:cubicBezTo>
                  <a:cubicBezTo>
                    <a:pt x="1" y="406"/>
                    <a:pt x="12" y="417"/>
                    <a:pt x="36" y="417"/>
                  </a:cubicBezTo>
                  <a:cubicBezTo>
                    <a:pt x="120" y="358"/>
                    <a:pt x="191" y="286"/>
                    <a:pt x="262" y="227"/>
                  </a:cubicBezTo>
                  <a:cubicBezTo>
                    <a:pt x="358" y="144"/>
                    <a:pt x="453" y="72"/>
                    <a:pt x="560" y="13"/>
                  </a:cubicBezTo>
                  <a:cubicBezTo>
                    <a:pt x="560" y="13"/>
                    <a:pt x="560" y="1"/>
                    <a:pt x="54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346325" y="1474125"/>
              <a:ext cx="5900" cy="4600"/>
            </a:xfrm>
            <a:custGeom>
              <a:rect b="b" l="l" r="r" t="t"/>
              <a:pathLst>
                <a:path extrusionOk="0" h="184" w="236">
                  <a:moveTo>
                    <a:pt x="211" y="0"/>
                  </a:moveTo>
                  <a:cubicBezTo>
                    <a:pt x="140" y="24"/>
                    <a:pt x="21" y="72"/>
                    <a:pt x="9" y="155"/>
                  </a:cubicBezTo>
                  <a:cubicBezTo>
                    <a:pt x="0" y="173"/>
                    <a:pt x="11" y="184"/>
                    <a:pt x="26" y="184"/>
                  </a:cubicBezTo>
                  <a:cubicBezTo>
                    <a:pt x="32" y="184"/>
                    <a:pt x="38" y="182"/>
                    <a:pt x="45" y="179"/>
                  </a:cubicBezTo>
                  <a:cubicBezTo>
                    <a:pt x="69" y="167"/>
                    <a:pt x="104" y="131"/>
                    <a:pt x="128" y="107"/>
                  </a:cubicBezTo>
                  <a:cubicBezTo>
                    <a:pt x="152" y="72"/>
                    <a:pt x="188" y="48"/>
                    <a:pt x="223" y="24"/>
                  </a:cubicBezTo>
                  <a:cubicBezTo>
                    <a:pt x="235" y="24"/>
                    <a:pt x="223" y="0"/>
                    <a:pt x="21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348925" y="1479875"/>
              <a:ext cx="2550" cy="1700"/>
            </a:xfrm>
            <a:custGeom>
              <a:rect b="b" l="l" r="r" t="t"/>
              <a:pathLst>
                <a:path extrusionOk="0" h="68" w="102">
                  <a:moveTo>
                    <a:pt x="81" y="0"/>
                  </a:moveTo>
                  <a:cubicBezTo>
                    <a:pt x="78" y="0"/>
                    <a:pt x="75" y="3"/>
                    <a:pt x="72" y="8"/>
                  </a:cubicBezTo>
                  <a:lnTo>
                    <a:pt x="12" y="56"/>
                  </a:lnTo>
                  <a:cubicBezTo>
                    <a:pt x="0" y="56"/>
                    <a:pt x="12" y="68"/>
                    <a:pt x="24" y="68"/>
                  </a:cubicBezTo>
                  <a:cubicBezTo>
                    <a:pt x="36" y="56"/>
                    <a:pt x="60" y="44"/>
                    <a:pt x="84" y="32"/>
                  </a:cubicBezTo>
                  <a:cubicBezTo>
                    <a:pt x="102" y="23"/>
                    <a:pt x="92" y="0"/>
                    <a:pt x="8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521850" y="1569250"/>
              <a:ext cx="37875" cy="29075"/>
            </a:xfrm>
            <a:custGeom>
              <a:rect b="b" l="l" r="r" t="t"/>
              <a:pathLst>
                <a:path extrusionOk="0" h="1163" w="1515">
                  <a:moveTo>
                    <a:pt x="1253" y="0"/>
                  </a:moveTo>
                  <a:cubicBezTo>
                    <a:pt x="1245" y="0"/>
                    <a:pt x="1239" y="9"/>
                    <a:pt x="1239" y="17"/>
                  </a:cubicBezTo>
                  <a:cubicBezTo>
                    <a:pt x="1310" y="363"/>
                    <a:pt x="1037" y="636"/>
                    <a:pt x="775" y="815"/>
                  </a:cubicBezTo>
                  <a:cubicBezTo>
                    <a:pt x="548" y="982"/>
                    <a:pt x="275" y="1041"/>
                    <a:pt x="13" y="1136"/>
                  </a:cubicBezTo>
                  <a:cubicBezTo>
                    <a:pt x="1" y="1136"/>
                    <a:pt x="1" y="1160"/>
                    <a:pt x="25" y="1160"/>
                  </a:cubicBezTo>
                  <a:cubicBezTo>
                    <a:pt x="44" y="1162"/>
                    <a:pt x="64" y="1163"/>
                    <a:pt x="84" y="1163"/>
                  </a:cubicBezTo>
                  <a:cubicBezTo>
                    <a:pt x="600" y="1163"/>
                    <a:pt x="1515" y="601"/>
                    <a:pt x="1263" y="5"/>
                  </a:cubicBezTo>
                  <a:cubicBezTo>
                    <a:pt x="1259" y="2"/>
                    <a:pt x="1256" y="0"/>
                    <a:pt x="125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542100" y="1594000"/>
              <a:ext cx="9500" cy="5450"/>
            </a:xfrm>
            <a:custGeom>
              <a:rect b="b" l="l" r="r" t="t"/>
              <a:pathLst>
                <a:path extrusionOk="0" h="218" w="380">
                  <a:moveTo>
                    <a:pt x="364" y="0"/>
                  </a:moveTo>
                  <a:cubicBezTo>
                    <a:pt x="362" y="0"/>
                    <a:pt x="360" y="1"/>
                    <a:pt x="358" y="4"/>
                  </a:cubicBezTo>
                  <a:cubicBezTo>
                    <a:pt x="298" y="51"/>
                    <a:pt x="239" y="87"/>
                    <a:pt x="179" y="123"/>
                  </a:cubicBezTo>
                  <a:cubicBezTo>
                    <a:pt x="131" y="146"/>
                    <a:pt x="72" y="170"/>
                    <a:pt x="12" y="194"/>
                  </a:cubicBezTo>
                  <a:cubicBezTo>
                    <a:pt x="0" y="206"/>
                    <a:pt x="12" y="218"/>
                    <a:pt x="24" y="218"/>
                  </a:cubicBezTo>
                  <a:cubicBezTo>
                    <a:pt x="155" y="194"/>
                    <a:pt x="274" y="111"/>
                    <a:pt x="369" y="27"/>
                  </a:cubicBezTo>
                  <a:cubicBezTo>
                    <a:pt x="379" y="18"/>
                    <a:pt x="373" y="0"/>
                    <a:pt x="36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542700" y="1605100"/>
              <a:ext cx="4825" cy="2400"/>
            </a:xfrm>
            <a:custGeom>
              <a:rect b="b" l="l" r="r" t="t"/>
              <a:pathLst>
                <a:path extrusionOk="0" h="96" w="193">
                  <a:moveTo>
                    <a:pt x="133" y="1"/>
                  </a:moveTo>
                  <a:cubicBezTo>
                    <a:pt x="124" y="1"/>
                    <a:pt x="115" y="4"/>
                    <a:pt x="107" y="12"/>
                  </a:cubicBezTo>
                  <a:cubicBezTo>
                    <a:pt x="95" y="24"/>
                    <a:pt x="84" y="36"/>
                    <a:pt x="60" y="36"/>
                  </a:cubicBezTo>
                  <a:cubicBezTo>
                    <a:pt x="48" y="36"/>
                    <a:pt x="24" y="36"/>
                    <a:pt x="12" y="48"/>
                  </a:cubicBezTo>
                  <a:cubicBezTo>
                    <a:pt x="0" y="60"/>
                    <a:pt x="0" y="71"/>
                    <a:pt x="12" y="83"/>
                  </a:cubicBezTo>
                  <a:cubicBezTo>
                    <a:pt x="24" y="95"/>
                    <a:pt x="48" y="95"/>
                    <a:pt x="72" y="95"/>
                  </a:cubicBezTo>
                  <a:lnTo>
                    <a:pt x="84" y="95"/>
                  </a:lnTo>
                  <a:cubicBezTo>
                    <a:pt x="107" y="95"/>
                    <a:pt x="131" y="83"/>
                    <a:pt x="155" y="71"/>
                  </a:cubicBezTo>
                  <a:cubicBezTo>
                    <a:pt x="192" y="44"/>
                    <a:pt x="164" y="1"/>
                    <a:pt x="13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488225" y="1834800"/>
              <a:ext cx="58300" cy="50975"/>
            </a:xfrm>
            <a:custGeom>
              <a:rect b="b" l="l" r="r" t="t"/>
              <a:pathLst>
                <a:path extrusionOk="0" h="2039" w="2332">
                  <a:moveTo>
                    <a:pt x="506" y="204"/>
                  </a:moveTo>
                  <a:cubicBezTo>
                    <a:pt x="512" y="204"/>
                    <a:pt x="518" y="205"/>
                    <a:pt x="524" y="206"/>
                  </a:cubicBezTo>
                  <a:cubicBezTo>
                    <a:pt x="548" y="218"/>
                    <a:pt x="560" y="230"/>
                    <a:pt x="572" y="242"/>
                  </a:cubicBezTo>
                  <a:cubicBezTo>
                    <a:pt x="536" y="254"/>
                    <a:pt x="524" y="313"/>
                    <a:pt x="560" y="349"/>
                  </a:cubicBezTo>
                  <a:cubicBezTo>
                    <a:pt x="548" y="349"/>
                    <a:pt x="536" y="361"/>
                    <a:pt x="536" y="361"/>
                  </a:cubicBezTo>
                  <a:cubicBezTo>
                    <a:pt x="520" y="370"/>
                    <a:pt x="503" y="375"/>
                    <a:pt x="488" y="375"/>
                  </a:cubicBezTo>
                  <a:cubicBezTo>
                    <a:pt x="444" y="375"/>
                    <a:pt x="408" y="342"/>
                    <a:pt x="417" y="289"/>
                  </a:cubicBezTo>
                  <a:cubicBezTo>
                    <a:pt x="417" y="247"/>
                    <a:pt x="455" y="204"/>
                    <a:pt x="506" y="204"/>
                  </a:cubicBezTo>
                  <a:close/>
                  <a:moveTo>
                    <a:pt x="2299" y="1"/>
                  </a:moveTo>
                  <a:cubicBezTo>
                    <a:pt x="2295" y="1"/>
                    <a:pt x="2291" y="1"/>
                    <a:pt x="2286" y="4"/>
                  </a:cubicBezTo>
                  <a:cubicBezTo>
                    <a:pt x="2263" y="16"/>
                    <a:pt x="2251" y="27"/>
                    <a:pt x="2239" y="39"/>
                  </a:cubicBezTo>
                  <a:cubicBezTo>
                    <a:pt x="2235" y="35"/>
                    <a:pt x="2229" y="34"/>
                    <a:pt x="2224" y="34"/>
                  </a:cubicBezTo>
                  <a:cubicBezTo>
                    <a:pt x="2212" y="34"/>
                    <a:pt x="2199" y="39"/>
                    <a:pt x="2191" y="39"/>
                  </a:cubicBezTo>
                  <a:cubicBezTo>
                    <a:pt x="2179" y="39"/>
                    <a:pt x="2179" y="51"/>
                    <a:pt x="2179" y="63"/>
                  </a:cubicBezTo>
                  <a:cubicBezTo>
                    <a:pt x="1890" y="232"/>
                    <a:pt x="1536" y="270"/>
                    <a:pt x="1187" y="270"/>
                  </a:cubicBezTo>
                  <a:cubicBezTo>
                    <a:pt x="1018" y="270"/>
                    <a:pt x="850" y="261"/>
                    <a:pt x="691" y="254"/>
                  </a:cubicBezTo>
                  <a:cubicBezTo>
                    <a:pt x="679" y="230"/>
                    <a:pt x="667" y="206"/>
                    <a:pt x="643" y="182"/>
                  </a:cubicBezTo>
                  <a:cubicBezTo>
                    <a:pt x="643" y="158"/>
                    <a:pt x="631" y="135"/>
                    <a:pt x="619" y="111"/>
                  </a:cubicBezTo>
                  <a:cubicBezTo>
                    <a:pt x="616" y="107"/>
                    <a:pt x="610" y="106"/>
                    <a:pt x="605" y="106"/>
                  </a:cubicBezTo>
                  <a:cubicBezTo>
                    <a:pt x="591" y="106"/>
                    <a:pt x="575" y="114"/>
                    <a:pt x="584" y="123"/>
                  </a:cubicBezTo>
                  <a:cubicBezTo>
                    <a:pt x="584" y="135"/>
                    <a:pt x="584" y="135"/>
                    <a:pt x="584" y="135"/>
                  </a:cubicBezTo>
                  <a:cubicBezTo>
                    <a:pt x="560" y="123"/>
                    <a:pt x="548" y="123"/>
                    <a:pt x="524" y="111"/>
                  </a:cubicBezTo>
                  <a:cubicBezTo>
                    <a:pt x="518" y="110"/>
                    <a:pt x="512" y="110"/>
                    <a:pt x="506" y="110"/>
                  </a:cubicBezTo>
                  <a:cubicBezTo>
                    <a:pt x="408" y="110"/>
                    <a:pt x="334" y="200"/>
                    <a:pt x="334" y="301"/>
                  </a:cubicBezTo>
                  <a:cubicBezTo>
                    <a:pt x="334" y="385"/>
                    <a:pt x="400" y="447"/>
                    <a:pt x="480" y="447"/>
                  </a:cubicBezTo>
                  <a:cubicBezTo>
                    <a:pt x="502" y="447"/>
                    <a:pt x="525" y="443"/>
                    <a:pt x="548" y="432"/>
                  </a:cubicBezTo>
                  <a:cubicBezTo>
                    <a:pt x="584" y="420"/>
                    <a:pt x="619" y="397"/>
                    <a:pt x="631" y="361"/>
                  </a:cubicBezTo>
                  <a:lnTo>
                    <a:pt x="643" y="361"/>
                  </a:lnTo>
                  <a:cubicBezTo>
                    <a:pt x="649" y="367"/>
                    <a:pt x="655" y="370"/>
                    <a:pt x="660" y="370"/>
                  </a:cubicBezTo>
                  <a:cubicBezTo>
                    <a:pt x="664" y="370"/>
                    <a:pt x="667" y="367"/>
                    <a:pt x="667" y="361"/>
                  </a:cubicBezTo>
                  <a:cubicBezTo>
                    <a:pt x="760" y="368"/>
                    <a:pt x="853" y="370"/>
                    <a:pt x="946" y="370"/>
                  </a:cubicBezTo>
                  <a:cubicBezTo>
                    <a:pt x="1187" y="370"/>
                    <a:pt x="1427" y="351"/>
                    <a:pt x="1667" y="325"/>
                  </a:cubicBezTo>
                  <a:cubicBezTo>
                    <a:pt x="1834" y="301"/>
                    <a:pt x="2048" y="278"/>
                    <a:pt x="2191" y="170"/>
                  </a:cubicBezTo>
                  <a:lnTo>
                    <a:pt x="2191" y="170"/>
                  </a:lnTo>
                  <a:cubicBezTo>
                    <a:pt x="2179" y="313"/>
                    <a:pt x="2096" y="468"/>
                    <a:pt x="2048" y="575"/>
                  </a:cubicBezTo>
                  <a:cubicBezTo>
                    <a:pt x="1989" y="730"/>
                    <a:pt x="1929" y="897"/>
                    <a:pt x="1870" y="1063"/>
                  </a:cubicBezTo>
                  <a:cubicBezTo>
                    <a:pt x="1810" y="1218"/>
                    <a:pt x="1739" y="1385"/>
                    <a:pt x="1620" y="1504"/>
                  </a:cubicBezTo>
                  <a:cubicBezTo>
                    <a:pt x="1489" y="1647"/>
                    <a:pt x="1298" y="1706"/>
                    <a:pt x="1120" y="1766"/>
                  </a:cubicBezTo>
                  <a:cubicBezTo>
                    <a:pt x="1048" y="1790"/>
                    <a:pt x="965" y="1849"/>
                    <a:pt x="881" y="1861"/>
                  </a:cubicBezTo>
                  <a:cubicBezTo>
                    <a:pt x="872" y="1862"/>
                    <a:pt x="863" y="1862"/>
                    <a:pt x="854" y="1862"/>
                  </a:cubicBezTo>
                  <a:cubicBezTo>
                    <a:pt x="745" y="1862"/>
                    <a:pt x="710" y="1794"/>
                    <a:pt x="655" y="1694"/>
                  </a:cubicBezTo>
                  <a:cubicBezTo>
                    <a:pt x="548" y="1540"/>
                    <a:pt x="453" y="1373"/>
                    <a:pt x="346" y="1218"/>
                  </a:cubicBezTo>
                  <a:cubicBezTo>
                    <a:pt x="262" y="1075"/>
                    <a:pt x="96" y="885"/>
                    <a:pt x="131" y="706"/>
                  </a:cubicBezTo>
                  <a:cubicBezTo>
                    <a:pt x="167" y="539"/>
                    <a:pt x="286" y="373"/>
                    <a:pt x="346" y="194"/>
                  </a:cubicBezTo>
                  <a:cubicBezTo>
                    <a:pt x="353" y="171"/>
                    <a:pt x="331" y="153"/>
                    <a:pt x="308" y="153"/>
                  </a:cubicBezTo>
                  <a:cubicBezTo>
                    <a:pt x="295" y="153"/>
                    <a:pt x="282" y="158"/>
                    <a:pt x="274" y="170"/>
                  </a:cubicBezTo>
                  <a:cubicBezTo>
                    <a:pt x="191" y="313"/>
                    <a:pt x="131" y="456"/>
                    <a:pt x="72" y="599"/>
                  </a:cubicBezTo>
                  <a:cubicBezTo>
                    <a:pt x="36" y="659"/>
                    <a:pt x="0" y="730"/>
                    <a:pt x="12" y="801"/>
                  </a:cubicBezTo>
                  <a:cubicBezTo>
                    <a:pt x="12" y="885"/>
                    <a:pt x="60" y="968"/>
                    <a:pt x="108" y="1040"/>
                  </a:cubicBezTo>
                  <a:cubicBezTo>
                    <a:pt x="179" y="1159"/>
                    <a:pt x="250" y="1278"/>
                    <a:pt x="322" y="1397"/>
                  </a:cubicBezTo>
                  <a:cubicBezTo>
                    <a:pt x="393" y="1528"/>
                    <a:pt x="453" y="1647"/>
                    <a:pt x="524" y="1766"/>
                  </a:cubicBezTo>
                  <a:cubicBezTo>
                    <a:pt x="572" y="1849"/>
                    <a:pt x="608" y="1944"/>
                    <a:pt x="679" y="1992"/>
                  </a:cubicBezTo>
                  <a:cubicBezTo>
                    <a:pt x="719" y="2026"/>
                    <a:pt x="767" y="2039"/>
                    <a:pt x="818" y="2039"/>
                  </a:cubicBezTo>
                  <a:cubicBezTo>
                    <a:pt x="967" y="2039"/>
                    <a:pt x="1147" y="1929"/>
                    <a:pt x="1262" y="1885"/>
                  </a:cubicBezTo>
                  <a:cubicBezTo>
                    <a:pt x="1477" y="1802"/>
                    <a:pt x="1667" y="1718"/>
                    <a:pt x="1798" y="1528"/>
                  </a:cubicBezTo>
                  <a:cubicBezTo>
                    <a:pt x="1929" y="1361"/>
                    <a:pt x="2001" y="1159"/>
                    <a:pt x="2060" y="956"/>
                  </a:cubicBezTo>
                  <a:cubicBezTo>
                    <a:pt x="2108" y="813"/>
                    <a:pt x="2155" y="682"/>
                    <a:pt x="2203" y="539"/>
                  </a:cubicBezTo>
                  <a:cubicBezTo>
                    <a:pt x="2239" y="432"/>
                    <a:pt x="2298" y="325"/>
                    <a:pt x="2310" y="206"/>
                  </a:cubicBezTo>
                  <a:cubicBezTo>
                    <a:pt x="2310" y="170"/>
                    <a:pt x="2310" y="123"/>
                    <a:pt x="2286" y="87"/>
                  </a:cubicBezTo>
                  <a:cubicBezTo>
                    <a:pt x="2298" y="75"/>
                    <a:pt x="2310" y="63"/>
                    <a:pt x="2322" y="39"/>
                  </a:cubicBezTo>
                  <a:cubicBezTo>
                    <a:pt x="2332" y="20"/>
                    <a:pt x="2318" y="1"/>
                    <a:pt x="229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474225" y="1865800"/>
              <a:ext cx="55400" cy="54225"/>
            </a:xfrm>
            <a:custGeom>
              <a:rect b="b" l="l" r="r" t="t"/>
              <a:pathLst>
                <a:path extrusionOk="0" h="2169" w="2216">
                  <a:moveTo>
                    <a:pt x="56" y="0"/>
                  </a:moveTo>
                  <a:cubicBezTo>
                    <a:pt x="49" y="0"/>
                    <a:pt x="42" y="4"/>
                    <a:pt x="36" y="14"/>
                  </a:cubicBezTo>
                  <a:cubicBezTo>
                    <a:pt x="1" y="264"/>
                    <a:pt x="120" y="562"/>
                    <a:pt x="215" y="776"/>
                  </a:cubicBezTo>
                  <a:cubicBezTo>
                    <a:pt x="322" y="1050"/>
                    <a:pt x="489" y="1288"/>
                    <a:pt x="691" y="1490"/>
                  </a:cubicBezTo>
                  <a:cubicBezTo>
                    <a:pt x="1084" y="1907"/>
                    <a:pt x="1632" y="2145"/>
                    <a:pt x="2203" y="2169"/>
                  </a:cubicBezTo>
                  <a:cubicBezTo>
                    <a:pt x="2215" y="2169"/>
                    <a:pt x="2215" y="2157"/>
                    <a:pt x="2203" y="2157"/>
                  </a:cubicBezTo>
                  <a:cubicBezTo>
                    <a:pt x="1668" y="2074"/>
                    <a:pt x="1156" y="1835"/>
                    <a:pt x="775" y="1454"/>
                  </a:cubicBezTo>
                  <a:cubicBezTo>
                    <a:pt x="584" y="1264"/>
                    <a:pt x="429" y="1038"/>
                    <a:pt x="310" y="788"/>
                  </a:cubicBezTo>
                  <a:cubicBezTo>
                    <a:pt x="251" y="669"/>
                    <a:pt x="203" y="538"/>
                    <a:pt x="167" y="407"/>
                  </a:cubicBezTo>
                  <a:cubicBezTo>
                    <a:pt x="132" y="276"/>
                    <a:pt x="120" y="145"/>
                    <a:pt x="84" y="26"/>
                  </a:cubicBezTo>
                  <a:lnTo>
                    <a:pt x="84" y="14"/>
                  </a:lnTo>
                  <a:cubicBezTo>
                    <a:pt x="77" y="7"/>
                    <a:pt x="66" y="0"/>
                    <a:pt x="5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470350" y="1874125"/>
              <a:ext cx="3825" cy="9250"/>
            </a:xfrm>
            <a:custGeom>
              <a:rect b="b" l="l" r="r" t="t"/>
              <a:pathLst>
                <a:path extrusionOk="0" h="370" w="153">
                  <a:moveTo>
                    <a:pt x="39" y="0"/>
                  </a:moveTo>
                  <a:cubicBezTo>
                    <a:pt x="31" y="0"/>
                    <a:pt x="25" y="4"/>
                    <a:pt x="25" y="14"/>
                  </a:cubicBezTo>
                  <a:cubicBezTo>
                    <a:pt x="1" y="133"/>
                    <a:pt x="49" y="264"/>
                    <a:pt x="120" y="359"/>
                  </a:cubicBezTo>
                  <a:cubicBezTo>
                    <a:pt x="124" y="366"/>
                    <a:pt x="128" y="369"/>
                    <a:pt x="132" y="369"/>
                  </a:cubicBezTo>
                  <a:cubicBezTo>
                    <a:pt x="143" y="369"/>
                    <a:pt x="152" y="353"/>
                    <a:pt x="144" y="336"/>
                  </a:cubicBezTo>
                  <a:cubicBezTo>
                    <a:pt x="84" y="240"/>
                    <a:pt x="72" y="133"/>
                    <a:pt x="61" y="14"/>
                  </a:cubicBezTo>
                  <a:cubicBezTo>
                    <a:pt x="61" y="7"/>
                    <a:pt x="49" y="0"/>
                    <a:pt x="3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553700" y="1893900"/>
              <a:ext cx="19975" cy="41025"/>
            </a:xfrm>
            <a:custGeom>
              <a:rect b="b" l="l" r="r" t="t"/>
              <a:pathLst>
                <a:path extrusionOk="0" h="1641" w="799">
                  <a:moveTo>
                    <a:pt x="13" y="0"/>
                  </a:moveTo>
                  <a:cubicBezTo>
                    <a:pt x="7" y="0"/>
                    <a:pt x="1" y="3"/>
                    <a:pt x="1" y="9"/>
                  </a:cubicBezTo>
                  <a:cubicBezTo>
                    <a:pt x="25" y="390"/>
                    <a:pt x="239" y="795"/>
                    <a:pt x="417" y="1116"/>
                  </a:cubicBezTo>
                  <a:cubicBezTo>
                    <a:pt x="513" y="1295"/>
                    <a:pt x="632" y="1473"/>
                    <a:pt x="763" y="1640"/>
                  </a:cubicBezTo>
                  <a:lnTo>
                    <a:pt x="763" y="1628"/>
                  </a:lnTo>
                  <a:lnTo>
                    <a:pt x="798" y="1628"/>
                  </a:lnTo>
                  <a:cubicBezTo>
                    <a:pt x="667" y="1462"/>
                    <a:pt x="548" y="1283"/>
                    <a:pt x="453" y="1092"/>
                  </a:cubicBezTo>
                  <a:cubicBezTo>
                    <a:pt x="358" y="902"/>
                    <a:pt x="263" y="711"/>
                    <a:pt x="191" y="509"/>
                  </a:cubicBezTo>
                  <a:cubicBezTo>
                    <a:pt x="132" y="342"/>
                    <a:pt x="96" y="164"/>
                    <a:pt x="25" y="9"/>
                  </a:cubicBezTo>
                  <a:cubicBezTo>
                    <a:pt x="25" y="3"/>
                    <a:pt x="19" y="0"/>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3560550" y="1900325"/>
              <a:ext cx="10450" cy="20125"/>
            </a:xfrm>
            <a:custGeom>
              <a:rect b="b" l="l" r="r" t="t"/>
              <a:pathLst>
                <a:path extrusionOk="0" h="805" w="418">
                  <a:moveTo>
                    <a:pt x="15" y="0"/>
                  </a:moveTo>
                  <a:cubicBezTo>
                    <a:pt x="9" y="0"/>
                    <a:pt x="1" y="7"/>
                    <a:pt x="1" y="14"/>
                  </a:cubicBezTo>
                  <a:cubicBezTo>
                    <a:pt x="84" y="312"/>
                    <a:pt x="215" y="562"/>
                    <a:pt x="405" y="800"/>
                  </a:cubicBezTo>
                  <a:cubicBezTo>
                    <a:pt x="405" y="803"/>
                    <a:pt x="406" y="805"/>
                    <a:pt x="408" y="805"/>
                  </a:cubicBezTo>
                  <a:cubicBezTo>
                    <a:pt x="411" y="805"/>
                    <a:pt x="417" y="796"/>
                    <a:pt x="417" y="788"/>
                  </a:cubicBezTo>
                  <a:cubicBezTo>
                    <a:pt x="239" y="550"/>
                    <a:pt x="120" y="288"/>
                    <a:pt x="24" y="14"/>
                  </a:cubicBezTo>
                  <a:cubicBezTo>
                    <a:pt x="24" y="4"/>
                    <a:pt x="20" y="0"/>
                    <a:pt x="1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563225" y="1894575"/>
              <a:ext cx="5400" cy="10700"/>
            </a:xfrm>
            <a:custGeom>
              <a:rect b="b" l="l" r="r" t="t"/>
              <a:pathLst>
                <a:path extrusionOk="0" h="428" w="216">
                  <a:moveTo>
                    <a:pt x="14" y="1"/>
                  </a:moveTo>
                  <a:cubicBezTo>
                    <a:pt x="7" y="1"/>
                    <a:pt x="1" y="9"/>
                    <a:pt x="1" y="18"/>
                  </a:cubicBezTo>
                  <a:cubicBezTo>
                    <a:pt x="48" y="161"/>
                    <a:pt x="120" y="292"/>
                    <a:pt x="179" y="423"/>
                  </a:cubicBezTo>
                  <a:cubicBezTo>
                    <a:pt x="183" y="426"/>
                    <a:pt x="187" y="427"/>
                    <a:pt x="191" y="427"/>
                  </a:cubicBezTo>
                  <a:cubicBezTo>
                    <a:pt x="202" y="427"/>
                    <a:pt x="215" y="416"/>
                    <a:pt x="215" y="399"/>
                  </a:cubicBezTo>
                  <a:cubicBezTo>
                    <a:pt x="156" y="268"/>
                    <a:pt x="96" y="125"/>
                    <a:pt x="25" y="6"/>
                  </a:cubicBezTo>
                  <a:cubicBezTo>
                    <a:pt x="21" y="2"/>
                    <a:pt x="18" y="1"/>
                    <a:pt x="1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3571950" y="1871075"/>
              <a:ext cx="16000" cy="27225"/>
            </a:xfrm>
            <a:custGeom>
              <a:rect b="b" l="l" r="r" t="t"/>
              <a:pathLst>
                <a:path extrusionOk="0" h="1089" w="640">
                  <a:moveTo>
                    <a:pt x="16" y="0"/>
                  </a:moveTo>
                  <a:cubicBezTo>
                    <a:pt x="10" y="0"/>
                    <a:pt x="0" y="9"/>
                    <a:pt x="9" y="17"/>
                  </a:cubicBezTo>
                  <a:cubicBezTo>
                    <a:pt x="104" y="422"/>
                    <a:pt x="366" y="791"/>
                    <a:pt x="640" y="1089"/>
                  </a:cubicBezTo>
                  <a:cubicBezTo>
                    <a:pt x="640" y="1089"/>
                    <a:pt x="640" y="1089"/>
                    <a:pt x="640" y="1077"/>
                  </a:cubicBezTo>
                  <a:cubicBezTo>
                    <a:pt x="366" y="755"/>
                    <a:pt x="211" y="386"/>
                    <a:pt x="21" y="5"/>
                  </a:cubicBezTo>
                  <a:cubicBezTo>
                    <a:pt x="21" y="2"/>
                    <a:pt x="19" y="0"/>
                    <a:pt x="1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3576025" y="1871075"/>
              <a:ext cx="8650" cy="14125"/>
            </a:xfrm>
            <a:custGeom>
              <a:rect b="b" l="l" r="r" t="t"/>
              <a:pathLst>
                <a:path extrusionOk="0" h="565" w="346">
                  <a:moveTo>
                    <a:pt x="14" y="0"/>
                  </a:moveTo>
                  <a:cubicBezTo>
                    <a:pt x="7" y="0"/>
                    <a:pt x="1" y="9"/>
                    <a:pt x="1" y="17"/>
                  </a:cubicBezTo>
                  <a:cubicBezTo>
                    <a:pt x="96" y="208"/>
                    <a:pt x="227" y="386"/>
                    <a:pt x="346" y="565"/>
                  </a:cubicBezTo>
                  <a:cubicBezTo>
                    <a:pt x="251" y="374"/>
                    <a:pt x="155" y="172"/>
                    <a:pt x="25" y="5"/>
                  </a:cubicBezTo>
                  <a:cubicBezTo>
                    <a:pt x="21" y="2"/>
                    <a:pt x="18" y="0"/>
                    <a:pt x="1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438225" y="1796400"/>
              <a:ext cx="9825" cy="10275"/>
            </a:xfrm>
            <a:custGeom>
              <a:rect b="b" l="l" r="r" t="t"/>
              <a:pathLst>
                <a:path extrusionOk="0" h="411" w="393">
                  <a:moveTo>
                    <a:pt x="222" y="1"/>
                  </a:moveTo>
                  <a:cubicBezTo>
                    <a:pt x="144" y="1"/>
                    <a:pt x="54" y="91"/>
                    <a:pt x="36" y="147"/>
                  </a:cubicBezTo>
                  <a:cubicBezTo>
                    <a:pt x="0" y="242"/>
                    <a:pt x="48" y="349"/>
                    <a:pt x="143" y="397"/>
                  </a:cubicBezTo>
                  <a:cubicBezTo>
                    <a:pt x="165" y="406"/>
                    <a:pt x="188" y="410"/>
                    <a:pt x="212" y="410"/>
                  </a:cubicBezTo>
                  <a:cubicBezTo>
                    <a:pt x="277" y="410"/>
                    <a:pt x="343" y="375"/>
                    <a:pt x="369" y="313"/>
                  </a:cubicBezTo>
                  <a:cubicBezTo>
                    <a:pt x="393" y="242"/>
                    <a:pt x="381" y="147"/>
                    <a:pt x="298" y="99"/>
                  </a:cubicBezTo>
                  <a:cubicBezTo>
                    <a:pt x="294" y="98"/>
                    <a:pt x="290" y="97"/>
                    <a:pt x="287" y="97"/>
                  </a:cubicBezTo>
                  <a:cubicBezTo>
                    <a:pt x="258" y="97"/>
                    <a:pt x="242" y="137"/>
                    <a:pt x="274" y="159"/>
                  </a:cubicBezTo>
                  <a:cubicBezTo>
                    <a:pt x="310" y="182"/>
                    <a:pt x="322" y="254"/>
                    <a:pt x="286" y="290"/>
                  </a:cubicBezTo>
                  <a:cubicBezTo>
                    <a:pt x="274" y="307"/>
                    <a:pt x="253" y="316"/>
                    <a:pt x="231" y="316"/>
                  </a:cubicBezTo>
                  <a:cubicBezTo>
                    <a:pt x="208" y="316"/>
                    <a:pt x="185" y="307"/>
                    <a:pt x="167" y="290"/>
                  </a:cubicBezTo>
                  <a:cubicBezTo>
                    <a:pt x="119" y="254"/>
                    <a:pt x="119" y="206"/>
                    <a:pt x="155" y="159"/>
                  </a:cubicBezTo>
                  <a:cubicBezTo>
                    <a:pt x="167" y="135"/>
                    <a:pt x="191" y="123"/>
                    <a:pt x="214" y="111"/>
                  </a:cubicBezTo>
                  <a:cubicBezTo>
                    <a:pt x="250" y="111"/>
                    <a:pt x="262" y="111"/>
                    <a:pt x="286" y="87"/>
                  </a:cubicBezTo>
                  <a:cubicBezTo>
                    <a:pt x="298" y="75"/>
                    <a:pt x="298" y="51"/>
                    <a:pt x="286" y="28"/>
                  </a:cubicBezTo>
                  <a:cubicBezTo>
                    <a:pt x="267" y="9"/>
                    <a:pt x="245" y="1"/>
                    <a:pt x="22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3426700" y="1831550"/>
              <a:ext cx="23750" cy="27300"/>
            </a:xfrm>
            <a:custGeom>
              <a:rect b="b" l="l" r="r" t="t"/>
              <a:pathLst>
                <a:path extrusionOk="0" h="1092" w="950">
                  <a:moveTo>
                    <a:pt x="35" y="0"/>
                  </a:moveTo>
                  <a:cubicBezTo>
                    <a:pt x="15" y="0"/>
                    <a:pt x="0" y="28"/>
                    <a:pt x="21" y="38"/>
                  </a:cubicBezTo>
                  <a:cubicBezTo>
                    <a:pt x="163" y="217"/>
                    <a:pt x="342" y="372"/>
                    <a:pt x="497" y="550"/>
                  </a:cubicBezTo>
                  <a:cubicBezTo>
                    <a:pt x="640" y="717"/>
                    <a:pt x="771" y="919"/>
                    <a:pt x="925" y="1086"/>
                  </a:cubicBezTo>
                  <a:cubicBezTo>
                    <a:pt x="929" y="1090"/>
                    <a:pt x="932" y="1091"/>
                    <a:pt x="936" y="1091"/>
                  </a:cubicBezTo>
                  <a:cubicBezTo>
                    <a:pt x="943" y="1091"/>
                    <a:pt x="949" y="1083"/>
                    <a:pt x="949" y="1074"/>
                  </a:cubicBezTo>
                  <a:cubicBezTo>
                    <a:pt x="854" y="860"/>
                    <a:pt x="687" y="669"/>
                    <a:pt x="544" y="491"/>
                  </a:cubicBezTo>
                  <a:cubicBezTo>
                    <a:pt x="390" y="312"/>
                    <a:pt x="235" y="134"/>
                    <a:pt x="44" y="3"/>
                  </a:cubicBezTo>
                  <a:cubicBezTo>
                    <a:pt x="41" y="1"/>
                    <a:pt x="38" y="0"/>
                    <a:pt x="3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3438925" y="1833300"/>
              <a:ext cx="7275" cy="5225"/>
            </a:xfrm>
            <a:custGeom>
              <a:rect b="b" l="l" r="r" t="t"/>
              <a:pathLst>
                <a:path extrusionOk="0" h="209" w="291">
                  <a:moveTo>
                    <a:pt x="30" y="1"/>
                  </a:moveTo>
                  <a:cubicBezTo>
                    <a:pt x="12" y="1"/>
                    <a:pt x="0" y="18"/>
                    <a:pt x="20" y="28"/>
                  </a:cubicBezTo>
                  <a:cubicBezTo>
                    <a:pt x="91" y="99"/>
                    <a:pt x="163" y="147"/>
                    <a:pt x="246" y="207"/>
                  </a:cubicBezTo>
                  <a:cubicBezTo>
                    <a:pt x="249" y="208"/>
                    <a:pt x="252" y="209"/>
                    <a:pt x="256" y="209"/>
                  </a:cubicBezTo>
                  <a:cubicBezTo>
                    <a:pt x="275" y="209"/>
                    <a:pt x="290" y="179"/>
                    <a:pt x="270" y="159"/>
                  </a:cubicBezTo>
                  <a:cubicBezTo>
                    <a:pt x="198" y="99"/>
                    <a:pt x="127" y="52"/>
                    <a:pt x="44" y="4"/>
                  </a:cubicBezTo>
                  <a:cubicBezTo>
                    <a:pt x="39" y="2"/>
                    <a:pt x="34" y="1"/>
                    <a:pt x="3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3367125" y="1804725"/>
              <a:ext cx="21925" cy="19225"/>
            </a:xfrm>
            <a:custGeom>
              <a:rect b="b" l="l" r="r" t="t"/>
              <a:pathLst>
                <a:path extrusionOk="0" h="769" w="877">
                  <a:moveTo>
                    <a:pt x="37" y="1"/>
                  </a:moveTo>
                  <a:cubicBezTo>
                    <a:pt x="22" y="1"/>
                    <a:pt x="1" y="18"/>
                    <a:pt x="10" y="28"/>
                  </a:cubicBezTo>
                  <a:cubicBezTo>
                    <a:pt x="213" y="338"/>
                    <a:pt x="522" y="576"/>
                    <a:pt x="832" y="766"/>
                  </a:cubicBezTo>
                  <a:cubicBezTo>
                    <a:pt x="835" y="768"/>
                    <a:pt x="838" y="769"/>
                    <a:pt x="842" y="769"/>
                  </a:cubicBezTo>
                  <a:cubicBezTo>
                    <a:pt x="861" y="769"/>
                    <a:pt x="876" y="739"/>
                    <a:pt x="856" y="719"/>
                  </a:cubicBezTo>
                  <a:cubicBezTo>
                    <a:pt x="558" y="504"/>
                    <a:pt x="320" y="242"/>
                    <a:pt x="58" y="4"/>
                  </a:cubicBezTo>
                  <a:lnTo>
                    <a:pt x="46" y="4"/>
                  </a:lnTo>
                  <a:cubicBezTo>
                    <a:pt x="44" y="2"/>
                    <a:pt x="41" y="1"/>
                    <a:pt x="3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3352800" y="1769900"/>
              <a:ext cx="8300" cy="8225"/>
            </a:xfrm>
            <a:custGeom>
              <a:rect b="b" l="l" r="r" t="t"/>
              <a:pathLst>
                <a:path extrusionOk="0" h="329" w="332">
                  <a:moveTo>
                    <a:pt x="23" y="1"/>
                  </a:moveTo>
                  <a:cubicBezTo>
                    <a:pt x="8" y="1"/>
                    <a:pt x="0" y="18"/>
                    <a:pt x="0" y="28"/>
                  </a:cubicBezTo>
                  <a:cubicBezTo>
                    <a:pt x="60" y="147"/>
                    <a:pt x="191" y="254"/>
                    <a:pt x="298" y="326"/>
                  </a:cubicBezTo>
                  <a:cubicBezTo>
                    <a:pt x="302" y="328"/>
                    <a:pt x="306" y="329"/>
                    <a:pt x="310" y="329"/>
                  </a:cubicBezTo>
                  <a:cubicBezTo>
                    <a:pt x="325" y="329"/>
                    <a:pt x="331" y="311"/>
                    <a:pt x="321" y="302"/>
                  </a:cubicBezTo>
                  <a:cubicBezTo>
                    <a:pt x="262" y="254"/>
                    <a:pt x="202" y="207"/>
                    <a:pt x="155" y="159"/>
                  </a:cubicBezTo>
                  <a:cubicBezTo>
                    <a:pt x="107" y="111"/>
                    <a:pt x="71" y="52"/>
                    <a:pt x="36" y="4"/>
                  </a:cubicBezTo>
                  <a:cubicBezTo>
                    <a:pt x="31" y="2"/>
                    <a:pt x="27" y="1"/>
                    <a:pt x="2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410825" y="1801600"/>
              <a:ext cx="8275" cy="19650"/>
            </a:xfrm>
            <a:custGeom>
              <a:rect b="b" l="l" r="r" t="t"/>
              <a:pathLst>
                <a:path extrusionOk="0" h="786" w="331">
                  <a:moveTo>
                    <a:pt x="301" y="0"/>
                  </a:moveTo>
                  <a:cubicBezTo>
                    <a:pt x="295" y="0"/>
                    <a:pt x="290" y="3"/>
                    <a:pt x="286" y="10"/>
                  </a:cubicBezTo>
                  <a:cubicBezTo>
                    <a:pt x="167" y="248"/>
                    <a:pt x="48" y="498"/>
                    <a:pt x="1" y="772"/>
                  </a:cubicBezTo>
                  <a:cubicBezTo>
                    <a:pt x="1" y="779"/>
                    <a:pt x="9" y="786"/>
                    <a:pt x="18" y="786"/>
                  </a:cubicBezTo>
                  <a:cubicBezTo>
                    <a:pt x="24" y="786"/>
                    <a:pt x="31" y="782"/>
                    <a:pt x="36" y="772"/>
                  </a:cubicBezTo>
                  <a:cubicBezTo>
                    <a:pt x="120" y="522"/>
                    <a:pt x="203" y="272"/>
                    <a:pt x="322" y="34"/>
                  </a:cubicBezTo>
                  <a:cubicBezTo>
                    <a:pt x="331" y="17"/>
                    <a:pt x="315" y="0"/>
                    <a:pt x="30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3414700" y="1816175"/>
              <a:ext cx="4675" cy="9100"/>
            </a:xfrm>
            <a:custGeom>
              <a:rect b="b" l="l" r="r" t="t"/>
              <a:pathLst>
                <a:path extrusionOk="0" h="364" w="187">
                  <a:moveTo>
                    <a:pt x="151" y="1"/>
                  </a:moveTo>
                  <a:cubicBezTo>
                    <a:pt x="138" y="1"/>
                    <a:pt x="125" y="7"/>
                    <a:pt x="120" y="22"/>
                  </a:cubicBezTo>
                  <a:cubicBezTo>
                    <a:pt x="96" y="70"/>
                    <a:pt x="84" y="130"/>
                    <a:pt x="60" y="189"/>
                  </a:cubicBezTo>
                  <a:cubicBezTo>
                    <a:pt x="36" y="249"/>
                    <a:pt x="12" y="296"/>
                    <a:pt x="1" y="344"/>
                  </a:cubicBezTo>
                  <a:cubicBezTo>
                    <a:pt x="1" y="358"/>
                    <a:pt x="9" y="364"/>
                    <a:pt x="15" y="364"/>
                  </a:cubicBezTo>
                  <a:cubicBezTo>
                    <a:pt x="20" y="364"/>
                    <a:pt x="24" y="361"/>
                    <a:pt x="24" y="356"/>
                  </a:cubicBezTo>
                  <a:cubicBezTo>
                    <a:pt x="60" y="320"/>
                    <a:pt x="84" y="261"/>
                    <a:pt x="96" y="213"/>
                  </a:cubicBezTo>
                  <a:cubicBezTo>
                    <a:pt x="120" y="153"/>
                    <a:pt x="155" y="94"/>
                    <a:pt x="179" y="34"/>
                  </a:cubicBezTo>
                  <a:cubicBezTo>
                    <a:pt x="186" y="14"/>
                    <a:pt x="169" y="1"/>
                    <a:pt x="15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3316850" y="1807125"/>
              <a:ext cx="22800" cy="9975"/>
            </a:xfrm>
            <a:custGeom>
              <a:rect b="b" l="l" r="r" t="t"/>
              <a:pathLst>
                <a:path extrusionOk="0" h="399" w="912">
                  <a:moveTo>
                    <a:pt x="24" y="1"/>
                  </a:moveTo>
                  <a:cubicBezTo>
                    <a:pt x="7" y="1"/>
                    <a:pt x="1" y="29"/>
                    <a:pt x="21" y="39"/>
                  </a:cubicBezTo>
                  <a:cubicBezTo>
                    <a:pt x="295" y="182"/>
                    <a:pt x="581" y="277"/>
                    <a:pt x="867" y="396"/>
                  </a:cubicBezTo>
                  <a:cubicBezTo>
                    <a:pt x="870" y="398"/>
                    <a:pt x="874" y="398"/>
                    <a:pt x="877" y="398"/>
                  </a:cubicBezTo>
                  <a:cubicBezTo>
                    <a:pt x="904" y="398"/>
                    <a:pt x="912" y="359"/>
                    <a:pt x="890" y="349"/>
                  </a:cubicBezTo>
                  <a:cubicBezTo>
                    <a:pt x="605" y="230"/>
                    <a:pt x="319" y="87"/>
                    <a:pt x="33" y="3"/>
                  </a:cubicBezTo>
                  <a:cubicBezTo>
                    <a:pt x="30" y="2"/>
                    <a:pt x="27" y="1"/>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3299200" y="1809150"/>
              <a:ext cx="7675" cy="4075"/>
            </a:xfrm>
            <a:custGeom>
              <a:rect b="b" l="l" r="r" t="t"/>
              <a:pathLst>
                <a:path extrusionOk="0" h="163" w="307">
                  <a:moveTo>
                    <a:pt x="15" y="1"/>
                  </a:moveTo>
                  <a:cubicBezTo>
                    <a:pt x="7" y="1"/>
                    <a:pt x="1" y="9"/>
                    <a:pt x="1" y="18"/>
                  </a:cubicBezTo>
                  <a:cubicBezTo>
                    <a:pt x="60" y="101"/>
                    <a:pt x="168" y="149"/>
                    <a:pt x="263" y="161"/>
                  </a:cubicBezTo>
                  <a:cubicBezTo>
                    <a:pt x="267" y="162"/>
                    <a:pt x="270" y="162"/>
                    <a:pt x="274" y="162"/>
                  </a:cubicBezTo>
                  <a:cubicBezTo>
                    <a:pt x="301" y="162"/>
                    <a:pt x="306" y="125"/>
                    <a:pt x="275" y="125"/>
                  </a:cubicBezTo>
                  <a:cubicBezTo>
                    <a:pt x="179" y="113"/>
                    <a:pt x="96" y="65"/>
                    <a:pt x="25" y="6"/>
                  </a:cubicBezTo>
                  <a:cubicBezTo>
                    <a:pt x="21" y="2"/>
                    <a:pt x="18" y="1"/>
                    <a:pt x="1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209625" y="1879875"/>
              <a:ext cx="5875" cy="9325"/>
            </a:xfrm>
            <a:custGeom>
              <a:rect b="b" l="l" r="r" t="t"/>
              <a:pathLst>
                <a:path extrusionOk="0" h="373" w="235">
                  <a:moveTo>
                    <a:pt x="205" y="1"/>
                  </a:moveTo>
                  <a:cubicBezTo>
                    <a:pt x="200" y="1"/>
                    <a:pt x="194" y="3"/>
                    <a:pt x="191" y="10"/>
                  </a:cubicBezTo>
                  <a:lnTo>
                    <a:pt x="83" y="177"/>
                  </a:lnTo>
                  <a:cubicBezTo>
                    <a:pt x="48" y="237"/>
                    <a:pt x="12" y="284"/>
                    <a:pt x="0" y="344"/>
                  </a:cubicBezTo>
                  <a:cubicBezTo>
                    <a:pt x="0" y="361"/>
                    <a:pt x="13" y="372"/>
                    <a:pt x="24" y="372"/>
                  </a:cubicBezTo>
                  <a:cubicBezTo>
                    <a:pt x="29" y="372"/>
                    <a:pt x="33" y="371"/>
                    <a:pt x="36" y="368"/>
                  </a:cubicBezTo>
                  <a:cubicBezTo>
                    <a:pt x="83" y="320"/>
                    <a:pt x="107" y="260"/>
                    <a:pt x="131" y="213"/>
                  </a:cubicBezTo>
                  <a:lnTo>
                    <a:pt x="226" y="34"/>
                  </a:lnTo>
                  <a:cubicBezTo>
                    <a:pt x="235" y="17"/>
                    <a:pt x="219" y="1"/>
                    <a:pt x="20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3200975" y="1886975"/>
              <a:ext cx="1525" cy="1200"/>
            </a:xfrm>
            <a:custGeom>
              <a:rect b="b" l="l" r="r" t="t"/>
              <a:pathLst>
                <a:path extrusionOk="0" h="48" w="61">
                  <a:moveTo>
                    <a:pt x="37" y="0"/>
                  </a:moveTo>
                  <a:cubicBezTo>
                    <a:pt x="1" y="0"/>
                    <a:pt x="1" y="48"/>
                    <a:pt x="37" y="48"/>
                  </a:cubicBezTo>
                  <a:cubicBezTo>
                    <a:pt x="60" y="48"/>
                    <a:pt x="60" y="0"/>
                    <a:pt x="3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3436775" y="1734500"/>
              <a:ext cx="27275" cy="21650"/>
            </a:xfrm>
            <a:custGeom>
              <a:rect b="b" l="l" r="r" t="t"/>
              <a:pathLst>
                <a:path extrusionOk="0" h="866" w="1091">
                  <a:moveTo>
                    <a:pt x="27" y="0"/>
                  </a:moveTo>
                  <a:cubicBezTo>
                    <a:pt x="15" y="0"/>
                    <a:pt x="1" y="20"/>
                    <a:pt x="10" y="39"/>
                  </a:cubicBezTo>
                  <a:cubicBezTo>
                    <a:pt x="332" y="349"/>
                    <a:pt x="713" y="610"/>
                    <a:pt x="1082" y="861"/>
                  </a:cubicBezTo>
                  <a:cubicBezTo>
                    <a:pt x="1082" y="864"/>
                    <a:pt x="1083" y="865"/>
                    <a:pt x="1084" y="865"/>
                  </a:cubicBezTo>
                  <a:cubicBezTo>
                    <a:pt x="1087" y="865"/>
                    <a:pt x="1090" y="857"/>
                    <a:pt x="1082" y="849"/>
                  </a:cubicBezTo>
                  <a:cubicBezTo>
                    <a:pt x="713" y="599"/>
                    <a:pt x="391" y="289"/>
                    <a:pt x="34" y="3"/>
                  </a:cubicBezTo>
                  <a:cubicBezTo>
                    <a:pt x="32" y="1"/>
                    <a:pt x="30" y="0"/>
                    <a:pt x="2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3435825" y="1742600"/>
              <a:ext cx="28475" cy="24925"/>
            </a:xfrm>
            <a:custGeom>
              <a:rect b="b" l="l" r="r" t="t"/>
              <a:pathLst>
                <a:path extrusionOk="0" h="997" w="1139">
                  <a:moveTo>
                    <a:pt x="61" y="0"/>
                  </a:moveTo>
                  <a:cubicBezTo>
                    <a:pt x="26" y="0"/>
                    <a:pt x="1" y="36"/>
                    <a:pt x="37" y="72"/>
                  </a:cubicBezTo>
                  <a:cubicBezTo>
                    <a:pt x="37" y="84"/>
                    <a:pt x="48" y="84"/>
                    <a:pt x="48" y="96"/>
                  </a:cubicBezTo>
                  <a:cubicBezTo>
                    <a:pt x="346" y="429"/>
                    <a:pt x="727" y="715"/>
                    <a:pt x="1084" y="989"/>
                  </a:cubicBezTo>
                  <a:cubicBezTo>
                    <a:pt x="1090" y="994"/>
                    <a:pt x="1096" y="997"/>
                    <a:pt x="1102" y="997"/>
                  </a:cubicBezTo>
                  <a:cubicBezTo>
                    <a:pt x="1122" y="997"/>
                    <a:pt x="1138" y="972"/>
                    <a:pt x="1120" y="953"/>
                  </a:cubicBezTo>
                  <a:cubicBezTo>
                    <a:pt x="775" y="644"/>
                    <a:pt x="453" y="298"/>
                    <a:pt x="96" y="13"/>
                  </a:cubicBezTo>
                  <a:cubicBezTo>
                    <a:pt x="84" y="4"/>
                    <a:pt x="72" y="0"/>
                    <a:pt x="6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3436525" y="1756925"/>
              <a:ext cx="18550" cy="18275"/>
            </a:xfrm>
            <a:custGeom>
              <a:rect b="b" l="l" r="r" t="t"/>
              <a:pathLst>
                <a:path extrusionOk="0" h="731" w="742">
                  <a:moveTo>
                    <a:pt x="216" y="0"/>
                  </a:moveTo>
                  <a:cubicBezTo>
                    <a:pt x="178" y="0"/>
                    <a:pt x="147" y="45"/>
                    <a:pt x="175" y="83"/>
                  </a:cubicBezTo>
                  <a:cubicBezTo>
                    <a:pt x="223" y="154"/>
                    <a:pt x="259" y="225"/>
                    <a:pt x="306" y="297"/>
                  </a:cubicBezTo>
                  <a:cubicBezTo>
                    <a:pt x="259" y="261"/>
                    <a:pt x="199" y="225"/>
                    <a:pt x="140" y="178"/>
                  </a:cubicBezTo>
                  <a:cubicBezTo>
                    <a:pt x="130" y="171"/>
                    <a:pt x="121" y="168"/>
                    <a:pt x="112" y="168"/>
                  </a:cubicBezTo>
                  <a:cubicBezTo>
                    <a:pt x="73" y="168"/>
                    <a:pt x="39" y="220"/>
                    <a:pt x="68" y="249"/>
                  </a:cubicBezTo>
                  <a:cubicBezTo>
                    <a:pt x="151" y="380"/>
                    <a:pt x="223" y="511"/>
                    <a:pt x="294" y="654"/>
                  </a:cubicBezTo>
                  <a:cubicBezTo>
                    <a:pt x="211" y="654"/>
                    <a:pt x="128" y="606"/>
                    <a:pt x="92" y="535"/>
                  </a:cubicBezTo>
                  <a:cubicBezTo>
                    <a:pt x="92" y="523"/>
                    <a:pt x="80" y="499"/>
                    <a:pt x="68" y="487"/>
                  </a:cubicBezTo>
                  <a:cubicBezTo>
                    <a:pt x="65" y="477"/>
                    <a:pt x="57" y="473"/>
                    <a:pt x="48" y="473"/>
                  </a:cubicBezTo>
                  <a:cubicBezTo>
                    <a:pt x="27" y="473"/>
                    <a:pt x="0" y="498"/>
                    <a:pt x="9" y="523"/>
                  </a:cubicBezTo>
                  <a:cubicBezTo>
                    <a:pt x="9" y="523"/>
                    <a:pt x="9" y="535"/>
                    <a:pt x="9" y="535"/>
                  </a:cubicBezTo>
                  <a:cubicBezTo>
                    <a:pt x="9" y="535"/>
                    <a:pt x="20" y="559"/>
                    <a:pt x="20" y="559"/>
                  </a:cubicBezTo>
                  <a:cubicBezTo>
                    <a:pt x="44" y="606"/>
                    <a:pt x="44" y="654"/>
                    <a:pt x="44" y="702"/>
                  </a:cubicBezTo>
                  <a:cubicBezTo>
                    <a:pt x="44" y="721"/>
                    <a:pt x="59" y="730"/>
                    <a:pt x="74" y="730"/>
                  </a:cubicBezTo>
                  <a:cubicBezTo>
                    <a:pt x="86" y="730"/>
                    <a:pt x="98" y="724"/>
                    <a:pt x="104" y="714"/>
                  </a:cubicBezTo>
                  <a:cubicBezTo>
                    <a:pt x="104" y="690"/>
                    <a:pt x="116" y="678"/>
                    <a:pt x="116" y="666"/>
                  </a:cubicBezTo>
                  <a:cubicBezTo>
                    <a:pt x="175" y="705"/>
                    <a:pt x="242" y="729"/>
                    <a:pt x="318" y="729"/>
                  </a:cubicBezTo>
                  <a:cubicBezTo>
                    <a:pt x="333" y="729"/>
                    <a:pt x="349" y="728"/>
                    <a:pt x="366" y="726"/>
                  </a:cubicBezTo>
                  <a:cubicBezTo>
                    <a:pt x="390" y="726"/>
                    <a:pt x="401" y="690"/>
                    <a:pt x="390" y="666"/>
                  </a:cubicBezTo>
                  <a:cubicBezTo>
                    <a:pt x="342" y="571"/>
                    <a:pt x="282" y="475"/>
                    <a:pt x="235" y="380"/>
                  </a:cubicBezTo>
                  <a:lnTo>
                    <a:pt x="235" y="380"/>
                  </a:lnTo>
                  <a:cubicBezTo>
                    <a:pt x="318" y="440"/>
                    <a:pt x="390" y="487"/>
                    <a:pt x="473" y="547"/>
                  </a:cubicBezTo>
                  <a:cubicBezTo>
                    <a:pt x="480" y="551"/>
                    <a:pt x="488" y="552"/>
                    <a:pt x="495" y="552"/>
                  </a:cubicBezTo>
                  <a:cubicBezTo>
                    <a:pt x="534" y="552"/>
                    <a:pt x="564" y="504"/>
                    <a:pt x="544" y="464"/>
                  </a:cubicBezTo>
                  <a:lnTo>
                    <a:pt x="413" y="249"/>
                  </a:lnTo>
                  <a:lnTo>
                    <a:pt x="413" y="249"/>
                  </a:lnTo>
                  <a:cubicBezTo>
                    <a:pt x="509" y="321"/>
                    <a:pt x="592" y="392"/>
                    <a:pt x="675" y="475"/>
                  </a:cubicBezTo>
                  <a:cubicBezTo>
                    <a:pt x="683" y="481"/>
                    <a:pt x="691" y="483"/>
                    <a:pt x="699" y="483"/>
                  </a:cubicBezTo>
                  <a:cubicBezTo>
                    <a:pt x="724" y="483"/>
                    <a:pt x="741" y="456"/>
                    <a:pt x="723" y="428"/>
                  </a:cubicBezTo>
                  <a:cubicBezTo>
                    <a:pt x="580" y="261"/>
                    <a:pt x="437" y="118"/>
                    <a:pt x="247" y="11"/>
                  </a:cubicBezTo>
                  <a:cubicBezTo>
                    <a:pt x="237" y="4"/>
                    <a:pt x="226" y="0"/>
                    <a:pt x="21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3435900" y="1778200"/>
              <a:ext cx="1650" cy="1425"/>
            </a:xfrm>
            <a:custGeom>
              <a:rect b="b" l="l" r="r" t="t"/>
              <a:pathLst>
                <a:path extrusionOk="0" h="57" w="66">
                  <a:moveTo>
                    <a:pt x="55" y="1"/>
                  </a:moveTo>
                  <a:cubicBezTo>
                    <a:pt x="52" y="1"/>
                    <a:pt x="49" y="2"/>
                    <a:pt x="45" y="5"/>
                  </a:cubicBezTo>
                  <a:lnTo>
                    <a:pt x="10" y="41"/>
                  </a:lnTo>
                  <a:cubicBezTo>
                    <a:pt x="0" y="41"/>
                    <a:pt x="14" y="56"/>
                    <a:pt x="19" y="56"/>
                  </a:cubicBezTo>
                  <a:cubicBezTo>
                    <a:pt x="21" y="56"/>
                    <a:pt x="22" y="55"/>
                    <a:pt x="22" y="53"/>
                  </a:cubicBezTo>
                  <a:lnTo>
                    <a:pt x="57" y="17"/>
                  </a:lnTo>
                  <a:cubicBezTo>
                    <a:pt x="66" y="9"/>
                    <a:pt x="62" y="1"/>
                    <a:pt x="5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3538825" y="1791875"/>
              <a:ext cx="4200" cy="15475"/>
            </a:xfrm>
            <a:custGeom>
              <a:rect b="b" l="l" r="r" t="t"/>
              <a:pathLst>
                <a:path extrusionOk="0" h="619" w="168">
                  <a:moveTo>
                    <a:pt x="137" y="0"/>
                  </a:moveTo>
                  <a:cubicBezTo>
                    <a:pt x="128" y="0"/>
                    <a:pt x="119" y="6"/>
                    <a:pt x="119" y="18"/>
                  </a:cubicBezTo>
                  <a:cubicBezTo>
                    <a:pt x="119" y="232"/>
                    <a:pt x="60" y="411"/>
                    <a:pt x="0" y="601"/>
                  </a:cubicBezTo>
                  <a:cubicBezTo>
                    <a:pt x="0" y="610"/>
                    <a:pt x="6" y="618"/>
                    <a:pt x="14" y="618"/>
                  </a:cubicBezTo>
                  <a:cubicBezTo>
                    <a:pt x="17" y="618"/>
                    <a:pt x="21" y="617"/>
                    <a:pt x="24" y="613"/>
                  </a:cubicBezTo>
                  <a:cubicBezTo>
                    <a:pt x="143" y="447"/>
                    <a:pt x="167" y="220"/>
                    <a:pt x="155" y="18"/>
                  </a:cubicBezTo>
                  <a:cubicBezTo>
                    <a:pt x="155" y="6"/>
                    <a:pt x="146" y="0"/>
                    <a:pt x="13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3553700" y="1716225"/>
              <a:ext cx="2125" cy="28200"/>
            </a:xfrm>
            <a:custGeom>
              <a:rect b="b" l="l" r="r" t="t"/>
              <a:pathLst>
                <a:path extrusionOk="0" h="1128" w="85">
                  <a:moveTo>
                    <a:pt x="67" y="0"/>
                  </a:moveTo>
                  <a:cubicBezTo>
                    <a:pt x="60" y="0"/>
                    <a:pt x="53" y="3"/>
                    <a:pt x="48" y="8"/>
                  </a:cubicBezTo>
                  <a:cubicBezTo>
                    <a:pt x="1" y="377"/>
                    <a:pt x="36" y="758"/>
                    <a:pt x="60" y="1127"/>
                  </a:cubicBezTo>
                  <a:cubicBezTo>
                    <a:pt x="48" y="746"/>
                    <a:pt x="84" y="389"/>
                    <a:pt x="84" y="20"/>
                  </a:cubicBezTo>
                  <a:cubicBezTo>
                    <a:pt x="84" y="6"/>
                    <a:pt x="76" y="0"/>
                    <a:pt x="6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553700" y="1687700"/>
              <a:ext cx="1525" cy="12450"/>
            </a:xfrm>
            <a:custGeom>
              <a:rect b="b" l="l" r="r" t="t"/>
              <a:pathLst>
                <a:path extrusionOk="0" h="498" w="61">
                  <a:moveTo>
                    <a:pt x="30" y="0"/>
                  </a:moveTo>
                  <a:cubicBezTo>
                    <a:pt x="22" y="0"/>
                    <a:pt x="13" y="6"/>
                    <a:pt x="13" y="18"/>
                  </a:cubicBezTo>
                  <a:cubicBezTo>
                    <a:pt x="1" y="173"/>
                    <a:pt x="1" y="316"/>
                    <a:pt x="1" y="470"/>
                  </a:cubicBezTo>
                  <a:cubicBezTo>
                    <a:pt x="1" y="488"/>
                    <a:pt x="16" y="497"/>
                    <a:pt x="30" y="497"/>
                  </a:cubicBezTo>
                  <a:cubicBezTo>
                    <a:pt x="45" y="497"/>
                    <a:pt x="60" y="488"/>
                    <a:pt x="60" y="470"/>
                  </a:cubicBezTo>
                  <a:cubicBezTo>
                    <a:pt x="60" y="316"/>
                    <a:pt x="60" y="173"/>
                    <a:pt x="48" y="18"/>
                  </a:cubicBezTo>
                  <a:cubicBezTo>
                    <a:pt x="48" y="6"/>
                    <a:pt x="39" y="0"/>
                    <a:pt x="3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3549325" y="1644425"/>
              <a:ext cx="4250" cy="15825"/>
            </a:xfrm>
            <a:custGeom>
              <a:rect b="b" l="l" r="r" t="t"/>
              <a:pathLst>
                <a:path extrusionOk="0" h="633" w="170">
                  <a:moveTo>
                    <a:pt x="20" y="0"/>
                  </a:moveTo>
                  <a:cubicBezTo>
                    <a:pt x="10" y="0"/>
                    <a:pt x="1" y="14"/>
                    <a:pt x="9" y="22"/>
                  </a:cubicBezTo>
                  <a:cubicBezTo>
                    <a:pt x="45" y="213"/>
                    <a:pt x="92" y="403"/>
                    <a:pt x="116" y="606"/>
                  </a:cubicBezTo>
                  <a:cubicBezTo>
                    <a:pt x="122" y="624"/>
                    <a:pt x="137" y="633"/>
                    <a:pt x="149" y="633"/>
                  </a:cubicBezTo>
                  <a:cubicBezTo>
                    <a:pt x="161" y="633"/>
                    <a:pt x="170" y="624"/>
                    <a:pt x="164" y="606"/>
                  </a:cubicBezTo>
                  <a:cubicBezTo>
                    <a:pt x="152" y="403"/>
                    <a:pt x="116" y="201"/>
                    <a:pt x="33" y="11"/>
                  </a:cubicBezTo>
                  <a:cubicBezTo>
                    <a:pt x="29" y="3"/>
                    <a:pt x="24" y="0"/>
                    <a:pt x="2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3535950" y="1608700"/>
              <a:ext cx="10350" cy="21725"/>
            </a:xfrm>
            <a:custGeom>
              <a:rect b="b" l="l" r="r" t="t"/>
              <a:pathLst>
                <a:path extrusionOk="0" h="869" w="414">
                  <a:moveTo>
                    <a:pt x="19" y="1"/>
                  </a:moveTo>
                  <a:cubicBezTo>
                    <a:pt x="9" y="1"/>
                    <a:pt x="0" y="15"/>
                    <a:pt x="8" y="23"/>
                  </a:cubicBezTo>
                  <a:cubicBezTo>
                    <a:pt x="151" y="308"/>
                    <a:pt x="294" y="570"/>
                    <a:pt x="401" y="868"/>
                  </a:cubicBezTo>
                  <a:lnTo>
                    <a:pt x="413" y="868"/>
                  </a:lnTo>
                  <a:cubicBezTo>
                    <a:pt x="318" y="570"/>
                    <a:pt x="211" y="261"/>
                    <a:pt x="32" y="11"/>
                  </a:cubicBezTo>
                  <a:cubicBezTo>
                    <a:pt x="28" y="3"/>
                    <a:pt x="24" y="1"/>
                    <a:pt x="1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3524950" y="1613400"/>
              <a:ext cx="16875" cy="49675"/>
            </a:xfrm>
            <a:custGeom>
              <a:rect b="b" l="l" r="r" t="t"/>
              <a:pathLst>
                <a:path extrusionOk="0" h="1987" w="675">
                  <a:moveTo>
                    <a:pt x="15" y="0"/>
                  </a:moveTo>
                  <a:cubicBezTo>
                    <a:pt x="7" y="0"/>
                    <a:pt x="0" y="11"/>
                    <a:pt x="8" y="25"/>
                  </a:cubicBezTo>
                  <a:cubicBezTo>
                    <a:pt x="151" y="347"/>
                    <a:pt x="317" y="668"/>
                    <a:pt x="424" y="1002"/>
                  </a:cubicBezTo>
                  <a:cubicBezTo>
                    <a:pt x="532" y="1323"/>
                    <a:pt x="603" y="1644"/>
                    <a:pt x="651" y="1978"/>
                  </a:cubicBezTo>
                  <a:cubicBezTo>
                    <a:pt x="651" y="1984"/>
                    <a:pt x="657" y="1987"/>
                    <a:pt x="663" y="1987"/>
                  </a:cubicBezTo>
                  <a:cubicBezTo>
                    <a:pt x="669" y="1987"/>
                    <a:pt x="674" y="1984"/>
                    <a:pt x="674" y="1978"/>
                  </a:cubicBezTo>
                  <a:cubicBezTo>
                    <a:pt x="603" y="1311"/>
                    <a:pt x="413" y="573"/>
                    <a:pt x="32" y="13"/>
                  </a:cubicBezTo>
                  <a:cubicBezTo>
                    <a:pt x="27" y="4"/>
                    <a:pt x="21" y="0"/>
                    <a:pt x="1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3523950" y="1630650"/>
              <a:ext cx="5250" cy="15575"/>
            </a:xfrm>
            <a:custGeom>
              <a:rect b="b" l="l" r="r" t="t"/>
              <a:pathLst>
                <a:path extrusionOk="0" h="623" w="210">
                  <a:moveTo>
                    <a:pt x="15" y="0"/>
                  </a:moveTo>
                  <a:cubicBezTo>
                    <a:pt x="8" y="0"/>
                    <a:pt x="0" y="7"/>
                    <a:pt x="0" y="14"/>
                  </a:cubicBezTo>
                  <a:cubicBezTo>
                    <a:pt x="24" y="216"/>
                    <a:pt x="107" y="419"/>
                    <a:pt x="167" y="609"/>
                  </a:cubicBezTo>
                  <a:cubicBezTo>
                    <a:pt x="171" y="618"/>
                    <a:pt x="179" y="622"/>
                    <a:pt x="187" y="622"/>
                  </a:cubicBezTo>
                  <a:cubicBezTo>
                    <a:pt x="199" y="622"/>
                    <a:pt x="210" y="612"/>
                    <a:pt x="203" y="597"/>
                  </a:cubicBezTo>
                  <a:cubicBezTo>
                    <a:pt x="155" y="407"/>
                    <a:pt x="119" y="192"/>
                    <a:pt x="24" y="14"/>
                  </a:cubicBezTo>
                  <a:cubicBezTo>
                    <a:pt x="24" y="4"/>
                    <a:pt x="20" y="0"/>
                    <a:pt x="1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3393100" y="1600425"/>
              <a:ext cx="68050" cy="66425"/>
            </a:xfrm>
            <a:custGeom>
              <a:rect b="b" l="l" r="r" t="t"/>
              <a:pathLst>
                <a:path extrusionOk="0" h="2657" w="2722">
                  <a:moveTo>
                    <a:pt x="37" y="1"/>
                  </a:moveTo>
                  <a:cubicBezTo>
                    <a:pt x="18" y="1"/>
                    <a:pt x="1" y="26"/>
                    <a:pt x="19" y="44"/>
                  </a:cubicBezTo>
                  <a:cubicBezTo>
                    <a:pt x="853" y="961"/>
                    <a:pt x="1793" y="1806"/>
                    <a:pt x="2710" y="2652"/>
                  </a:cubicBezTo>
                  <a:cubicBezTo>
                    <a:pt x="2710" y="2656"/>
                    <a:pt x="2711" y="2657"/>
                    <a:pt x="2713" y="2657"/>
                  </a:cubicBezTo>
                  <a:cubicBezTo>
                    <a:pt x="2717" y="2657"/>
                    <a:pt x="2722" y="2652"/>
                    <a:pt x="2722" y="2652"/>
                  </a:cubicBezTo>
                  <a:cubicBezTo>
                    <a:pt x="1829" y="1771"/>
                    <a:pt x="972" y="854"/>
                    <a:pt x="55" y="8"/>
                  </a:cubicBezTo>
                  <a:cubicBezTo>
                    <a:pt x="49" y="3"/>
                    <a:pt x="43" y="1"/>
                    <a:pt x="3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3396025" y="1611700"/>
              <a:ext cx="50975" cy="50800"/>
            </a:xfrm>
            <a:custGeom>
              <a:rect b="b" l="l" r="r" t="t"/>
              <a:pathLst>
                <a:path extrusionOk="0" h="2032" w="2039">
                  <a:moveTo>
                    <a:pt x="21" y="0"/>
                  </a:moveTo>
                  <a:cubicBezTo>
                    <a:pt x="10" y="0"/>
                    <a:pt x="1" y="17"/>
                    <a:pt x="9" y="34"/>
                  </a:cubicBezTo>
                  <a:cubicBezTo>
                    <a:pt x="605" y="748"/>
                    <a:pt x="1307" y="1391"/>
                    <a:pt x="1986" y="2022"/>
                  </a:cubicBezTo>
                  <a:cubicBezTo>
                    <a:pt x="1993" y="2029"/>
                    <a:pt x="2001" y="2032"/>
                    <a:pt x="2008" y="2032"/>
                  </a:cubicBezTo>
                  <a:cubicBezTo>
                    <a:pt x="2025" y="2032"/>
                    <a:pt x="2038" y="2015"/>
                    <a:pt x="2021" y="1998"/>
                  </a:cubicBezTo>
                  <a:cubicBezTo>
                    <a:pt x="1343" y="1343"/>
                    <a:pt x="724" y="641"/>
                    <a:pt x="33" y="10"/>
                  </a:cubicBezTo>
                  <a:cubicBezTo>
                    <a:pt x="30" y="3"/>
                    <a:pt x="25" y="0"/>
                    <a:pt x="2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3431775" y="1628825"/>
              <a:ext cx="10550" cy="10650"/>
            </a:xfrm>
            <a:custGeom>
              <a:rect b="b" l="l" r="r" t="t"/>
              <a:pathLst>
                <a:path extrusionOk="0" h="426" w="422">
                  <a:moveTo>
                    <a:pt x="30" y="0"/>
                  </a:moveTo>
                  <a:cubicBezTo>
                    <a:pt x="13" y="0"/>
                    <a:pt x="1" y="18"/>
                    <a:pt x="20" y="27"/>
                  </a:cubicBezTo>
                  <a:cubicBezTo>
                    <a:pt x="127" y="170"/>
                    <a:pt x="270" y="289"/>
                    <a:pt x="401" y="420"/>
                  </a:cubicBezTo>
                  <a:cubicBezTo>
                    <a:pt x="404" y="424"/>
                    <a:pt x="408" y="425"/>
                    <a:pt x="411" y="425"/>
                  </a:cubicBezTo>
                  <a:cubicBezTo>
                    <a:pt x="418" y="425"/>
                    <a:pt x="421" y="417"/>
                    <a:pt x="413" y="408"/>
                  </a:cubicBezTo>
                  <a:cubicBezTo>
                    <a:pt x="294" y="277"/>
                    <a:pt x="175" y="123"/>
                    <a:pt x="44" y="4"/>
                  </a:cubicBezTo>
                  <a:cubicBezTo>
                    <a:pt x="39" y="1"/>
                    <a:pt x="35" y="0"/>
                    <a:pt x="3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3271825" y="1368100"/>
              <a:ext cx="22350" cy="18750"/>
            </a:xfrm>
            <a:custGeom>
              <a:rect b="b" l="l" r="r" t="t"/>
              <a:pathLst>
                <a:path extrusionOk="0" h="750" w="894">
                  <a:moveTo>
                    <a:pt x="526" y="1"/>
                  </a:moveTo>
                  <a:cubicBezTo>
                    <a:pt x="425" y="1"/>
                    <a:pt x="322" y="37"/>
                    <a:pt x="239" y="98"/>
                  </a:cubicBezTo>
                  <a:lnTo>
                    <a:pt x="239" y="110"/>
                  </a:lnTo>
                  <a:cubicBezTo>
                    <a:pt x="167" y="157"/>
                    <a:pt x="131" y="229"/>
                    <a:pt x="96" y="312"/>
                  </a:cubicBezTo>
                  <a:cubicBezTo>
                    <a:pt x="60" y="408"/>
                    <a:pt x="1" y="515"/>
                    <a:pt x="1" y="622"/>
                  </a:cubicBezTo>
                  <a:cubicBezTo>
                    <a:pt x="1" y="634"/>
                    <a:pt x="1" y="646"/>
                    <a:pt x="12" y="658"/>
                  </a:cubicBezTo>
                  <a:cubicBezTo>
                    <a:pt x="12" y="681"/>
                    <a:pt x="12" y="705"/>
                    <a:pt x="24" y="741"/>
                  </a:cubicBezTo>
                  <a:cubicBezTo>
                    <a:pt x="24" y="747"/>
                    <a:pt x="27" y="750"/>
                    <a:pt x="32" y="750"/>
                  </a:cubicBezTo>
                  <a:cubicBezTo>
                    <a:pt x="36" y="750"/>
                    <a:pt x="42" y="747"/>
                    <a:pt x="48" y="741"/>
                  </a:cubicBezTo>
                  <a:cubicBezTo>
                    <a:pt x="108" y="681"/>
                    <a:pt x="120" y="598"/>
                    <a:pt x="179" y="527"/>
                  </a:cubicBezTo>
                  <a:cubicBezTo>
                    <a:pt x="239" y="455"/>
                    <a:pt x="310" y="408"/>
                    <a:pt x="382" y="360"/>
                  </a:cubicBezTo>
                  <a:cubicBezTo>
                    <a:pt x="536" y="253"/>
                    <a:pt x="691" y="169"/>
                    <a:pt x="882" y="134"/>
                  </a:cubicBezTo>
                  <a:cubicBezTo>
                    <a:pt x="893" y="134"/>
                    <a:pt x="893" y="98"/>
                    <a:pt x="870" y="98"/>
                  </a:cubicBezTo>
                  <a:cubicBezTo>
                    <a:pt x="655" y="98"/>
                    <a:pt x="453" y="205"/>
                    <a:pt x="262" y="324"/>
                  </a:cubicBezTo>
                  <a:cubicBezTo>
                    <a:pt x="227" y="348"/>
                    <a:pt x="179" y="384"/>
                    <a:pt x="143" y="431"/>
                  </a:cubicBezTo>
                  <a:cubicBezTo>
                    <a:pt x="155" y="360"/>
                    <a:pt x="167" y="300"/>
                    <a:pt x="215" y="241"/>
                  </a:cubicBezTo>
                  <a:cubicBezTo>
                    <a:pt x="292" y="115"/>
                    <a:pt x="440" y="52"/>
                    <a:pt x="589" y="52"/>
                  </a:cubicBezTo>
                  <a:cubicBezTo>
                    <a:pt x="623" y="52"/>
                    <a:pt x="658" y="56"/>
                    <a:pt x="691" y="62"/>
                  </a:cubicBezTo>
                  <a:cubicBezTo>
                    <a:pt x="703" y="62"/>
                    <a:pt x="703" y="50"/>
                    <a:pt x="691" y="38"/>
                  </a:cubicBezTo>
                  <a:cubicBezTo>
                    <a:pt x="639" y="13"/>
                    <a:pt x="583" y="1"/>
                    <a:pt x="52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3244450" y="1395450"/>
              <a:ext cx="17875" cy="14100"/>
            </a:xfrm>
            <a:custGeom>
              <a:rect b="b" l="l" r="r" t="t"/>
              <a:pathLst>
                <a:path extrusionOk="0" h="564" w="715">
                  <a:moveTo>
                    <a:pt x="390" y="1"/>
                  </a:moveTo>
                  <a:cubicBezTo>
                    <a:pt x="332" y="1"/>
                    <a:pt x="273" y="13"/>
                    <a:pt x="214" y="40"/>
                  </a:cubicBezTo>
                  <a:cubicBezTo>
                    <a:pt x="107" y="87"/>
                    <a:pt x="0" y="195"/>
                    <a:pt x="0" y="326"/>
                  </a:cubicBezTo>
                  <a:cubicBezTo>
                    <a:pt x="0" y="332"/>
                    <a:pt x="3" y="334"/>
                    <a:pt x="8" y="334"/>
                  </a:cubicBezTo>
                  <a:cubicBezTo>
                    <a:pt x="12" y="334"/>
                    <a:pt x="18" y="332"/>
                    <a:pt x="24" y="326"/>
                  </a:cubicBezTo>
                  <a:cubicBezTo>
                    <a:pt x="72" y="230"/>
                    <a:pt x="119" y="135"/>
                    <a:pt x="214" y="87"/>
                  </a:cubicBezTo>
                  <a:cubicBezTo>
                    <a:pt x="273" y="51"/>
                    <a:pt x="336" y="37"/>
                    <a:pt x="400" y="37"/>
                  </a:cubicBezTo>
                  <a:cubicBezTo>
                    <a:pt x="441" y="37"/>
                    <a:pt x="482" y="42"/>
                    <a:pt x="524" y="52"/>
                  </a:cubicBezTo>
                  <a:cubicBezTo>
                    <a:pt x="310" y="64"/>
                    <a:pt x="119" y="302"/>
                    <a:pt x="155" y="528"/>
                  </a:cubicBezTo>
                  <a:cubicBezTo>
                    <a:pt x="155" y="552"/>
                    <a:pt x="167" y="552"/>
                    <a:pt x="191" y="564"/>
                  </a:cubicBezTo>
                  <a:lnTo>
                    <a:pt x="203" y="564"/>
                  </a:lnTo>
                  <a:cubicBezTo>
                    <a:pt x="226" y="564"/>
                    <a:pt x="250" y="540"/>
                    <a:pt x="250" y="516"/>
                  </a:cubicBezTo>
                  <a:cubicBezTo>
                    <a:pt x="250" y="409"/>
                    <a:pt x="274" y="314"/>
                    <a:pt x="357" y="230"/>
                  </a:cubicBezTo>
                  <a:cubicBezTo>
                    <a:pt x="428" y="180"/>
                    <a:pt x="532" y="130"/>
                    <a:pt x="620" y="130"/>
                  </a:cubicBezTo>
                  <a:cubicBezTo>
                    <a:pt x="637" y="130"/>
                    <a:pt x="652" y="131"/>
                    <a:pt x="667" y="135"/>
                  </a:cubicBezTo>
                  <a:cubicBezTo>
                    <a:pt x="703" y="135"/>
                    <a:pt x="715" y="87"/>
                    <a:pt x="691" y="76"/>
                  </a:cubicBezTo>
                  <a:cubicBezTo>
                    <a:pt x="655" y="64"/>
                    <a:pt x="619" y="52"/>
                    <a:pt x="595" y="52"/>
                  </a:cubicBezTo>
                  <a:cubicBezTo>
                    <a:pt x="530" y="19"/>
                    <a:pt x="461" y="1"/>
                    <a:pt x="39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3253375" y="1401400"/>
              <a:ext cx="5625" cy="4875"/>
            </a:xfrm>
            <a:custGeom>
              <a:rect b="b" l="l" r="r" t="t"/>
              <a:pathLst>
                <a:path extrusionOk="0" h="195" w="225">
                  <a:moveTo>
                    <a:pt x="209" y="1"/>
                  </a:moveTo>
                  <a:cubicBezTo>
                    <a:pt x="207" y="1"/>
                    <a:pt x="205" y="2"/>
                    <a:pt x="203" y="4"/>
                  </a:cubicBezTo>
                  <a:cubicBezTo>
                    <a:pt x="155" y="28"/>
                    <a:pt x="107" y="52"/>
                    <a:pt x="72" y="88"/>
                  </a:cubicBezTo>
                  <a:lnTo>
                    <a:pt x="72" y="76"/>
                  </a:lnTo>
                  <a:cubicBezTo>
                    <a:pt x="48" y="111"/>
                    <a:pt x="0" y="147"/>
                    <a:pt x="0" y="183"/>
                  </a:cubicBezTo>
                  <a:cubicBezTo>
                    <a:pt x="0" y="195"/>
                    <a:pt x="12" y="195"/>
                    <a:pt x="12" y="195"/>
                  </a:cubicBezTo>
                  <a:cubicBezTo>
                    <a:pt x="48" y="195"/>
                    <a:pt x="84" y="147"/>
                    <a:pt x="107" y="123"/>
                  </a:cubicBezTo>
                  <a:cubicBezTo>
                    <a:pt x="143" y="88"/>
                    <a:pt x="179" y="52"/>
                    <a:pt x="215" y="28"/>
                  </a:cubicBezTo>
                  <a:cubicBezTo>
                    <a:pt x="224" y="18"/>
                    <a:pt x="218" y="1"/>
                    <a:pt x="20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3256050" y="1403625"/>
              <a:ext cx="3125" cy="2650"/>
            </a:xfrm>
            <a:custGeom>
              <a:rect b="b" l="l" r="r" t="t"/>
              <a:pathLst>
                <a:path extrusionOk="0" h="106" w="125">
                  <a:moveTo>
                    <a:pt x="94" y="1"/>
                  </a:moveTo>
                  <a:cubicBezTo>
                    <a:pt x="87" y="1"/>
                    <a:pt x="79" y="3"/>
                    <a:pt x="72" y="10"/>
                  </a:cubicBezTo>
                  <a:cubicBezTo>
                    <a:pt x="60" y="22"/>
                    <a:pt x="48" y="34"/>
                    <a:pt x="36" y="46"/>
                  </a:cubicBezTo>
                  <a:cubicBezTo>
                    <a:pt x="36" y="58"/>
                    <a:pt x="24" y="58"/>
                    <a:pt x="12" y="70"/>
                  </a:cubicBezTo>
                  <a:cubicBezTo>
                    <a:pt x="12" y="70"/>
                    <a:pt x="12" y="82"/>
                    <a:pt x="0" y="94"/>
                  </a:cubicBezTo>
                  <a:cubicBezTo>
                    <a:pt x="0" y="94"/>
                    <a:pt x="12" y="106"/>
                    <a:pt x="12" y="106"/>
                  </a:cubicBezTo>
                  <a:cubicBezTo>
                    <a:pt x="36" y="106"/>
                    <a:pt x="48" y="94"/>
                    <a:pt x="72" y="82"/>
                  </a:cubicBezTo>
                  <a:cubicBezTo>
                    <a:pt x="84" y="58"/>
                    <a:pt x="96" y="46"/>
                    <a:pt x="108" y="34"/>
                  </a:cubicBezTo>
                  <a:cubicBezTo>
                    <a:pt x="124" y="17"/>
                    <a:pt x="112" y="1"/>
                    <a:pt x="9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3284025" y="1379975"/>
              <a:ext cx="2350" cy="1600"/>
            </a:xfrm>
            <a:custGeom>
              <a:rect b="b" l="l" r="r" t="t"/>
              <a:pathLst>
                <a:path extrusionOk="0" h="64" w="94">
                  <a:moveTo>
                    <a:pt x="79" y="1"/>
                  </a:moveTo>
                  <a:cubicBezTo>
                    <a:pt x="77" y="1"/>
                    <a:pt x="74" y="2"/>
                    <a:pt x="72" y="4"/>
                  </a:cubicBezTo>
                  <a:lnTo>
                    <a:pt x="36" y="28"/>
                  </a:lnTo>
                  <a:cubicBezTo>
                    <a:pt x="24" y="40"/>
                    <a:pt x="13" y="40"/>
                    <a:pt x="1" y="52"/>
                  </a:cubicBezTo>
                  <a:cubicBezTo>
                    <a:pt x="1" y="63"/>
                    <a:pt x="13" y="63"/>
                    <a:pt x="13" y="63"/>
                  </a:cubicBezTo>
                  <a:cubicBezTo>
                    <a:pt x="24" y="63"/>
                    <a:pt x="36" y="52"/>
                    <a:pt x="48" y="52"/>
                  </a:cubicBezTo>
                  <a:lnTo>
                    <a:pt x="84" y="28"/>
                  </a:lnTo>
                  <a:cubicBezTo>
                    <a:pt x="94" y="18"/>
                    <a:pt x="88" y="1"/>
                    <a:pt x="7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3285225" y="1380825"/>
              <a:ext cx="1500" cy="1650"/>
            </a:xfrm>
            <a:custGeom>
              <a:rect b="b" l="l" r="r" t="t"/>
              <a:pathLst>
                <a:path extrusionOk="0" h="66" w="60">
                  <a:moveTo>
                    <a:pt x="35" y="1"/>
                  </a:moveTo>
                  <a:cubicBezTo>
                    <a:pt x="24" y="1"/>
                    <a:pt x="12" y="9"/>
                    <a:pt x="12" y="18"/>
                  </a:cubicBezTo>
                  <a:lnTo>
                    <a:pt x="0" y="41"/>
                  </a:lnTo>
                  <a:cubicBezTo>
                    <a:pt x="0" y="53"/>
                    <a:pt x="12" y="65"/>
                    <a:pt x="12" y="65"/>
                  </a:cubicBezTo>
                  <a:lnTo>
                    <a:pt x="12" y="53"/>
                  </a:lnTo>
                  <a:cubicBezTo>
                    <a:pt x="12" y="57"/>
                    <a:pt x="14" y="59"/>
                    <a:pt x="15" y="59"/>
                  </a:cubicBezTo>
                  <a:cubicBezTo>
                    <a:pt x="19" y="59"/>
                    <a:pt x="24" y="53"/>
                    <a:pt x="24" y="53"/>
                  </a:cubicBezTo>
                  <a:lnTo>
                    <a:pt x="48" y="41"/>
                  </a:lnTo>
                  <a:cubicBezTo>
                    <a:pt x="60" y="29"/>
                    <a:pt x="60" y="6"/>
                    <a:pt x="48" y="6"/>
                  </a:cubicBezTo>
                  <a:cubicBezTo>
                    <a:pt x="44" y="2"/>
                    <a:pt x="40" y="1"/>
                    <a:pt x="3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3131625" y="1185725"/>
              <a:ext cx="7775" cy="23800"/>
            </a:xfrm>
            <a:custGeom>
              <a:rect b="b" l="l" r="r" t="t"/>
              <a:pathLst>
                <a:path extrusionOk="0" h="952" w="311">
                  <a:moveTo>
                    <a:pt x="23" y="1"/>
                  </a:moveTo>
                  <a:cubicBezTo>
                    <a:pt x="12" y="1"/>
                    <a:pt x="1" y="15"/>
                    <a:pt x="1" y="23"/>
                  </a:cubicBezTo>
                  <a:cubicBezTo>
                    <a:pt x="167" y="321"/>
                    <a:pt x="275" y="606"/>
                    <a:pt x="227" y="940"/>
                  </a:cubicBezTo>
                  <a:cubicBezTo>
                    <a:pt x="227" y="952"/>
                    <a:pt x="239" y="952"/>
                    <a:pt x="239" y="952"/>
                  </a:cubicBezTo>
                  <a:lnTo>
                    <a:pt x="239" y="940"/>
                  </a:lnTo>
                  <a:cubicBezTo>
                    <a:pt x="310" y="618"/>
                    <a:pt x="263" y="261"/>
                    <a:pt x="36" y="11"/>
                  </a:cubicBezTo>
                  <a:cubicBezTo>
                    <a:pt x="33" y="4"/>
                    <a:pt x="28" y="1"/>
                    <a:pt x="2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3137925" y="1187400"/>
              <a:ext cx="3850" cy="6500"/>
            </a:xfrm>
            <a:custGeom>
              <a:rect b="b" l="l" r="r" t="t"/>
              <a:pathLst>
                <a:path extrusionOk="0" h="260" w="154">
                  <a:moveTo>
                    <a:pt x="16" y="0"/>
                  </a:moveTo>
                  <a:cubicBezTo>
                    <a:pt x="7" y="0"/>
                    <a:pt x="1" y="18"/>
                    <a:pt x="11" y="27"/>
                  </a:cubicBezTo>
                  <a:cubicBezTo>
                    <a:pt x="58" y="99"/>
                    <a:pt x="106" y="158"/>
                    <a:pt x="118" y="254"/>
                  </a:cubicBezTo>
                  <a:lnTo>
                    <a:pt x="118" y="242"/>
                  </a:lnTo>
                  <a:cubicBezTo>
                    <a:pt x="118" y="254"/>
                    <a:pt x="127" y="260"/>
                    <a:pt x="136" y="260"/>
                  </a:cubicBezTo>
                  <a:cubicBezTo>
                    <a:pt x="145" y="260"/>
                    <a:pt x="153" y="254"/>
                    <a:pt x="153" y="242"/>
                  </a:cubicBezTo>
                  <a:cubicBezTo>
                    <a:pt x="153" y="147"/>
                    <a:pt x="106" y="51"/>
                    <a:pt x="23" y="4"/>
                  </a:cubicBezTo>
                  <a:cubicBezTo>
                    <a:pt x="20" y="1"/>
                    <a:pt x="18" y="0"/>
                    <a:pt x="1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3330750" y="1173200"/>
              <a:ext cx="3600" cy="2775"/>
            </a:xfrm>
            <a:custGeom>
              <a:rect b="b" l="l" r="r" t="t"/>
              <a:pathLst>
                <a:path extrusionOk="0" h="111" w="144">
                  <a:moveTo>
                    <a:pt x="132" y="0"/>
                  </a:moveTo>
                  <a:cubicBezTo>
                    <a:pt x="120" y="24"/>
                    <a:pt x="96" y="48"/>
                    <a:pt x="72" y="60"/>
                  </a:cubicBezTo>
                  <a:cubicBezTo>
                    <a:pt x="49" y="72"/>
                    <a:pt x="25" y="83"/>
                    <a:pt x="1" y="95"/>
                  </a:cubicBezTo>
                  <a:cubicBezTo>
                    <a:pt x="1" y="95"/>
                    <a:pt x="1" y="107"/>
                    <a:pt x="13" y="107"/>
                  </a:cubicBezTo>
                  <a:cubicBezTo>
                    <a:pt x="17" y="109"/>
                    <a:pt x="22" y="110"/>
                    <a:pt x="26" y="110"/>
                  </a:cubicBezTo>
                  <a:cubicBezTo>
                    <a:pt x="45" y="110"/>
                    <a:pt x="65" y="91"/>
                    <a:pt x="84" y="72"/>
                  </a:cubicBezTo>
                  <a:cubicBezTo>
                    <a:pt x="108" y="60"/>
                    <a:pt x="132" y="36"/>
                    <a:pt x="14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3330175" y="1172600"/>
              <a:ext cx="2700" cy="2100"/>
            </a:xfrm>
            <a:custGeom>
              <a:rect b="b" l="l" r="r" t="t"/>
              <a:pathLst>
                <a:path extrusionOk="0" h="84" w="108">
                  <a:moveTo>
                    <a:pt x="95" y="0"/>
                  </a:moveTo>
                  <a:lnTo>
                    <a:pt x="48" y="36"/>
                  </a:lnTo>
                  <a:cubicBezTo>
                    <a:pt x="36" y="48"/>
                    <a:pt x="12" y="60"/>
                    <a:pt x="0" y="72"/>
                  </a:cubicBezTo>
                  <a:cubicBezTo>
                    <a:pt x="0" y="72"/>
                    <a:pt x="0" y="84"/>
                    <a:pt x="12" y="84"/>
                  </a:cubicBezTo>
                  <a:cubicBezTo>
                    <a:pt x="24" y="84"/>
                    <a:pt x="48" y="60"/>
                    <a:pt x="60" y="48"/>
                  </a:cubicBezTo>
                  <a:lnTo>
                    <a:pt x="107" y="12"/>
                  </a:lnTo>
                  <a:cubicBezTo>
                    <a:pt x="107" y="0"/>
                    <a:pt x="95" y="0"/>
                    <a:pt x="9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3328975" y="1171700"/>
              <a:ext cx="2700" cy="1825"/>
            </a:xfrm>
            <a:custGeom>
              <a:rect b="b" l="l" r="r" t="t"/>
              <a:pathLst>
                <a:path extrusionOk="0" h="73" w="108">
                  <a:moveTo>
                    <a:pt x="84" y="1"/>
                  </a:moveTo>
                  <a:cubicBezTo>
                    <a:pt x="72" y="13"/>
                    <a:pt x="60" y="24"/>
                    <a:pt x="48" y="36"/>
                  </a:cubicBezTo>
                  <a:cubicBezTo>
                    <a:pt x="36" y="48"/>
                    <a:pt x="12" y="60"/>
                    <a:pt x="1" y="60"/>
                  </a:cubicBezTo>
                  <a:cubicBezTo>
                    <a:pt x="1" y="72"/>
                    <a:pt x="1" y="72"/>
                    <a:pt x="1" y="72"/>
                  </a:cubicBezTo>
                  <a:cubicBezTo>
                    <a:pt x="36" y="72"/>
                    <a:pt x="72" y="36"/>
                    <a:pt x="96" y="13"/>
                  </a:cubicBezTo>
                  <a:cubicBezTo>
                    <a:pt x="108" y="1"/>
                    <a:pt x="96" y="1"/>
                    <a:pt x="8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3327475" y="1170875"/>
              <a:ext cx="1825" cy="1375"/>
            </a:xfrm>
            <a:custGeom>
              <a:rect b="b" l="l" r="r" t="t"/>
              <a:pathLst>
                <a:path extrusionOk="0" h="55" w="73">
                  <a:moveTo>
                    <a:pt x="66" y="1"/>
                  </a:moveTo>
                  <a:cubicBezTo>
                    <a:pt x="63" y="1"/>
                    <a:pt x="61" y="4"/>
                    <a:pt x="61" y="10"/>
                  </a:cubicBezTo>
                  <a:cubicBezTo>
                    <a:pt x="49" y="22"/>
                    <a:pt x="49" y="34"/>
                    <a:pt x="37" y="34"/>
                  </a:cubicBezTo>
                  <a:cubicBezTo>
                    <a:pt x="31" y="40"/>
                    <a:pt x="25" y="40"/>
                    <a:pt x="19" y="40"/>
                  </a:cubicBezTo>
                  <a:cubicBezTo>
                    <a:pt x="13" y="40"/>
                    <a:pt x="7" y="40"/>
                    <a:pt x="1" y="46"/>
                  </a:cubicBezTo>
                  <a:cubicBezTo>
                    <a:pt x="7" y="51"/>
                    <a:pt x="16" y="54"/>
                    <a:pt x="25" y="54"/>
                  </a:cubicBezTo>
                  <a:cubicBezTo>
                    <a:pt x="34" y="54"/>
                    <a:pt x="43" y="51"/>
                    <a:pt x="49" y="46"/>
                  </a:cubicBezTo>
                  <a:cubicBezTo>
                    <a:pt x="61" y="46"/>
                    <a:pt x="72" y="34"/>
                    <a:pt x="72" y="10"/>
                  </a:cubicBezTo>
                  <a:cubicBezTo>
                    <a:pt x="72" y="4"/>
                    <a:pt x="69" y="1"/>
                    <a:pt x="6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3325700" y="1169625"/>
              <a:ext cx="1525" cy="1200"/>
            </a:xfrm>
            <a:custGeom>
              <a:rect b="b" l="l" r="r" t="t"/>
              <a:pathLst>
                <a:path extrusionOk="0" h="48" w="61">
                  <a:moveTo>
                    <a:pt x="48" y="0"/>
                  </a:moveTo>
                  <a:cubicBezTo>
                    <a:pt x="36" y="24"/>
                    <a:pt x="24" y="36"/>
                    <a:pt x="1" y="48"/>
                  </a:cubicBezTo>
                  <a:cubicBezTo>
                    <a:pt x="24" y="48"/>
                    <a:pt x="48" y="36"/>
                    <a:pt x="60" y="12"/>
                  </a:cubicBezTo>
                  <a:cubicBezTo>
                    <a:pt x="60" y="0"/>
                    <a:pt x="48" y="0"/>
                    <a:pt x="4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3324225" y="1168125"/>
              <a:ext cx="300" cy="325"/>
            </a:xfrm>
            <a:custGeom>
              <a:rect b="b" l="l" r="r" t="t"/>
              <a:pathLst>
                <a:path extrusionOk="0" h="13" w="12">
                  <a:moveTo>
                    <a:pt x="12" y="1"/>
                  </a:moveTo>
                  <a:cubicBezTo>
                    <a:pt x="0" y="1"/>
                    <a:pt x="0" y="13"/>
                    <a:pt x="12" y="13"/>
                  </a:cubicBezTo>
                  <a:cubicBezTo>
                    <a:pt x="12" y="13"/>
                    <a:pt x="12"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3314700" y="1167350"/>
              <a:ext cx="7450" cy="2000"/>
            </a:xfrm>
            <a:custGeom>
              <a:rect b="b" l="l" r="r" t="t"/>
              <a:pathLst>
                <a:path extrusionOk="0" h="80" w="298">
                  <a:moveTo>
                    <a:pt x="185" y="1"/>
                  </a:moveTo>
                  <a:cubicBezTo>
                    <a:pt x="114" y="1"/>
                    <a:pt x="47" y="25"/>
                    <a:pt x="0" y="79"/>
                  </a:cubicBezTo>
                  <a:cubicBezTo>
                    <a:pt x="57" y="39"/>
                    <a:pt x="124" y="15"/>
                    <a:pt x="195" y="15"/>
                  </a:cubicBezTo>
                  <a:cubicBezTo>
                    <a:pt x="229" y="15"/>
                    <a:pt x="263" y="20"/>
                    <a:pt x="298" y="32"/>
                  </a:cubicBezTo>
                  <a:cubicBezTo>
                    <a:pt x="298" y="32"/>
                    <a:pt x="298" y="20"/>
                    <a:pt x="298" y="20"/>
                  </a:cubicBezTo>
                  <a:cubicBezTo>
                    <a:pt x="261" y="7"/>
                    <a:pt x="222" y="1"/>
                    <a:pt x="18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3314975" y="1165150"/>
              <a:ext cx="2725" cy="1225"/>
            </a:xfrm>
            <a:custGeom>
              <a:rect b="b" l="l" r="r" t="t"/>
              <a:pathLst>
                <a:path extrusionOk="0" h="49" w="109">
                  <a:moveTo>
                    <a:pt x="108" y="1"/>
                  </a:moveTo>
                  <a:cubicBezTo>
                    <a:pt x="72" y="13"/>
                    <a:pt x="37" y="24"/>
                    <a:pt x="13" y="36"/>
                  </a:cubicBezTo>
                  <a:cubicBezTo>
                    <a:pt x="1" y="36"/>
                    <a:pt x="13" y="48"/>
                    <a:pt x="13" y="48"/>
                  </a:cubicBezTo>
                  <a:cubicBezTo>
                    <a:pt x="37" y="36"/>
                    <a:pt x="72" y="24"/>
                    <a:pt x="108" y="13"/>
                  </a:cubicBezTo>
                  <a:cubicBezTo>
                    <a:pt x="108" y="13"/>
                    <a:pt x="108" y="1"/>
                    <a:pt x="10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3314400" y="1164550"/>
              <a:ext cx="600" cy="625"/>
            </a:xfrm>
            <a:custGeom>
              <a:rect b="b" l="l" r="r" t="t"/>
              <a:pathLst>
                <a:path extrusionOk="0" h="25" w="24">
                  <a:moveTo>
                    <a:pt x="12" y="1"/>
                  </a:moveTo>
                  <a:cubicBezTo>
                    <a:pt x="0" y="1"/>
                    <a:pt x="0" y="25"/>
                    <a:pt x="12" y="25"/>
                  </a:cubicBezTo>
                  <a:cubicBezTo>
                    <a:pt x="24" y="25"/>
                    <a:pt x="24"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3325700" y="1187475"/>
              <a:ext cx="8050" cy="2975"/>
            </a:xfrm>
            <a:custGeom>
              <a:rect b="b" l="l" r="r" t="t"/>
              <a:pathLst>
                <a:path extrusionOk="0" h="119" w="322">
                  <a:moveTo>
                    <a:pt x="1" y="1"/>
                  </a:moveTo>
                  <a:cubicBezTo>
                    <a:pt x="1" y="1"/>
                    <a:pt x="1" y="13"/>
                    <a:pt x="1" y="13"/>
                  </a:cubicBezTo>
                  <a:cubicBezTo>
                    <a:pt x="65" y="40"/>
                    <a:pt x="166" y="118"/>
                    <a:pt x="252" y="118"/>
                  </a:cubicBezTo>
                  <a:cubicBezTo>
                    <a:pt x="277" y="118"/>
                    <a:pt x="301" y="112"/>
                    <a:pt x="322" y="96"/>
                  </a:cubicBezTo>
                  <a:cubicBezTo>
                    <a:pt x="322" y="96"/>
                    <a:pt x="322" y="84"/>
                    <a:pt x="310" y="84"/>
                  </a:cubicBezTo>
                  <a:cubicBezTo>
                    <a:pt x="291" y="87"/>
                    <a:pt x="274" y="89"/>
                    <a:pt x="257" y="89"/>
                  </a:cubicBezTo>
                  <a:cubicBezTo>
                    <a:pt x="212" y="89"/>
                    <a:pt x="175" y="78"/>
                    <a:pt x="132" y="60"/>
                  </a:cubicBezTo>
                  <a:cubicBezTo>
                    <a:pt x="84" y="36"/>
                    <a:pt x="48" y="24"/>
                    <a:pt x="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3326000" y="1189850"/>
              <a:ext cx="4500" cy="1975"/>
            </a:xfrm>
            <a:custGeom>
              <a:rect b="b" l="l" r="r" t="t"/>
              <a:pathLst>
                <a:path extrusionOk="0" h="79" w="180">
                  <a:moveTo>
                    <a:pt x="12" y="1"/>
                  </a:moveTo>
                  <a:cubicBezTo>
                    <a:pt x="0" y="1"/>
                    <a:pt x="0" y="13"/>
                    <a:pt x="0" y="13"/>
                  </a:cubicBezTo>
                  <a:cubicBezTo>
                    <a:pt x="39" y="42"/>
                    <a:pt x="101" y="79"/>
                    <a:pt x="149" y="79"/>
                  </a:cubicBezTo>
                  <a:cubicBezTo>
                    <a:pt x="160" y="79"/>
                    <a:pt x="170" y="77"/>
                    <a:pt x="179" y="72"/>
                  </a:cubicBezTo>
                  <a:cubicBezTo>
                    <a:pt x="179" y="72"/>
                    <a:pt x="179" y="60"/>
                    <a:pt x="179" y="60"/>
                  </a:cubicBezTo>
                  <a:cubicBezTo>
                    <a:pt x="155" y="49"/>
                    <a:pt x="131" y="49"/>
                    <a:pt x="96" y="49"/>
                  </a:cubicBezTo>
                  <a:cubicBezTo>
                    <a:pt x="72" y="37"/>
                    <a:pt x="36" y="25"/>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3326000" y="1191350"/>
              <a:ext cx="1500" cy="1500"/>
            </a:xfrm>
            <a:custGeom>
              <a:rect b="b" l="l" r="r" t="t"/>
              <a:pathLst>
                <a:path extrusionOk="0" h="60" w="60">
                  <a:moveTo>
                    <a:pt x="12" y="0"/>
                  </a:moveTo>
                  <a:cubicBezTo>
                    <a:pt x="0" y="0"/>
                    <a:pt x="0" y="12"/>
                    <a:pt x="0" y="12"/>
                  </a:cubicBezTo>
                  <a:lnTo>
                    <a:pt x="36" y="36"/>
                  </a:lnTo>
                  <a:cubicBezTo>
                    <a:pt x="36" y="48"/>
                    <a:pt x="48" y="60"/>
                    <a:pt x="60" y="60"/>
                  </a:cubicBezTo>
                  <a:cubicBezTo>
                    <a:pt x="60" y="60"/>
                    <a:pt x="60" y="48"/>
                    <a:pt x="60" y="48"/>
                  </a:cubicBezTo>
                  <a:cubicBezTo>
                    <a:pt x="60" y="36"/>
                    <a:pt x="48" y="36"/>
                    <a:pt x="36" y="24"/>
                  </a:cubicBezTo>
                  <a:lnTo>
                    <a:pt x="12"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3324500" y="1192550"/>
              <a:ext cx="925" cy="900"/>
            </a:xfrm>
            <a:custGeom>
              <a:rect b="b" l="l" r="r" t="t"/>
              <a:pathLst>
                <a:path extrusionOk="0" h="36" w="37">
                  <a:moveTo>
                    <a:pt x="13" y="0"/>
                  </a:moveTo>
                  <a:cubicBezTo>
                    <a:pt x="1" y="0"/>
                    <a:pt x="1" y="12"/>
                    <a:pt x="1" y="12"/>
                  </a:cubicBezTo>
                  <a:cubicBezTo>
                    <a:pt x="13" y="12"/>
                    <a:pt x="25" y="24"/>
                    <a:pt x="25" y="36"/>
                  </a:cubicBezTo>
                  <a:lnTo>
                    <a:pt x="37" y="36"/>
                  </a:lnTo>
                  <a:cubicBezTo>
                    <a:pt x="25" y="24"/>
                    <a:pt x="25" y="12"/>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3304275" y="1185100"/>
              <a:ext cx="5075" cy="2100"/>
            </a:xfrm>
            <a:custGeom>
              <a:rect b="b" l="l" r="r" t="t"/>
              <a:pathLst>
                <a:path extrusionOk="0" h="84" w="203">
                  <a:moveTo>
                    <a:pt x="191" y="0"/>
                  </a:moveTo>
                  <a:cubicBezTo>
                    <a:pt x="155" y="12"/>
                    <a:pt x="119" y="24"/>
                    <a:pt x="96" y="36"/>
                  </a:cubicBezTo>
                  <a:cubicBezTo>
                    <a:pt x="60" y="36"/>
                    <a:pt x="24" y="48"/>
                    <a:pt x="0" y="72"/>
                  </a:cubicBezTo>
                  <a:cubicBezTo>
                    <a:pt x="0" y="72"/>
                    <a:pt x="0" y="84"/>
                    <a:pt x="0" y="84"/>
                  </a:cubicBezTo>
                  <a:cubicBezTo>
                    <a:pt x="36" y="84"/>
                    <a:pt x="72" y="60"/>
                    <a:pt x="107" y="48"/>
                  </a:cubicBezTo>
                  <a:cubicBezTo>
                    <a:pt x="131" y="36"/>
                    <a:pt x="167" y="24"/>
                    <a:pt x="203" y="12"/>
                  </a:cubicBezTo>
                  <a:cubicBezTo>
                    <a:pt x="203" y="12"/>
                    <a:pt x="203" y="0"/>
                    <a:pt x="19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3304275" y="1183825"/>
              <a:ext cx="4175" cy="1600"/>
            </a:xfrm>
            <a:custGeom>
              <a:rect b="b" l="l" r="r" t="t"/>
              <a:pathLst>
                <a:path extrusionOk="0" h="64" w="167">
                  <a:moveTo>
                    <a:pt x="161" y="0"/>
                  </a:moveTo>
                  <a:cubicBezTo>
                    <a:pt x="159" y="0"/>
                    <a:pt x="157" y="1"/>
                    <a:pt x="155" y="4"/>
                  </a:cubicBezTo>
                  <a:cubicBezTo>
                    <a:pt x="131" y="16"/>
                    <a:pt x="107" y="16"/>
                    <a:pt x="72" y="28"/>
                  </a:cubicBezTo>
                  <a:cubicBezTo>
                    <a:pt x="48" y="28"/>
                    <a:pt x="24" y="28"/>
                    <a:pt x="0" y="39"/>
                  </a:cubicBezTo>
                  <a:cubicBezTo>
                    <a:pt x="0" y="51"/>
                    <a:pt x="0" y="63"/>
                    <a:pt x="12" y="63"/>
                  </a:cubicBezTo>
                  <a:cubicBezTo>
                    <a:pt x="24" y="63"/>
                    <a:pt x="48" y="51"/>
                    <a:pt x="72" y="51"/>
                  </a:cubicBezTo>
                  <a:cubicBezTo>
                    <a:pt x="107" y="39"/>
                    <a:pt x="131" y="28"/>
                    <a:pt x="155" y="16"/>
                  </a:cubicBezTo>
                  <a:cubicBezTo>
                    <a:pt x="165" y="16"/>
                    <a:pt x="167" y="0"/>
                    <a:pt x="16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3304275" y="1181825"/>
              <a:ext cx="3000" cy="1225"/>
            </a:xfrm>
            <a:custGeom>
              <a:rect b="b" l="l" r="r" t="t"/>
              <a:pathLst>
                <a:path extrusionOk="0" h="49" w="120">
                  <a:moveTo>
                    <a:pt x="119" y="0"/>
                  </a:moveTo>
                  <a:cubicBezTo>
                    <a:pt x="96" y="0"/>
                    <a:pt x="72" y="12"/>
                    <a:pt x="48" y="12"/>
                  </a:cubicBezTo>
                  <a:cubicBezTo>
                    <a:pt x="36" y="12"/>
                    <a:pt x="12" y="12"/>
                    <a:pt x="0" y="36"/>
                  </a:cubicBezTo>
                  <a:cubicBezTo>
                    <a:pt x="0" y="36"/>
                    <a:pt x="0" y="48"/>
                    <a:pt x="12" y="48"/>
                  </a:cubicBezTo>
                  <a:cubicBezTo>
                    <a:pt x="24" y="48"/>
                    <a:pt x="36" y="36"/>
                    <a:pt x="48" y="36"/>
                  </a:cubicBezTo>
                  <a:cubicBezTo>
                    <a:pt x="72" y="24"/>
                    <a:pt x="96" y="24"/>
                    <a:pt x="119" y="24"/>
                  </a:cubicBezTo>
                  <a:cubicBezTo>
                    <a:pt x="119" y="24"/>
                    <a:pt x="119" y="0"/>
                    <a:pt x="11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3303675" y="1179150"/>
              <a:ext cx="3600" cy="725"/>
            </a:xfrm>
            <a:custGeom>
              <a:rect b="b" l="l" r="r" t="t"/>
              <a:pathLst>
                <a:path extrusionOk="0" h="29" w="144">
                  <a:moveTo>
                    <a:pt x="131" y="0"/>
                  </a:moveTo>
                  <a:cubicBezTo>
                    <a:pt x="96" y="0"/>
                    <a:pt x="48" y="0"/>
                    <a:pt x="0" y="12"/>
                  </a:cubicBezTo>
                  <a:cubicBezTo>
                    <a:pt x="0" y="24"/>
                    <a:pt x="0" y="24"/>
                    <a:pt x="12" y="24"/>
                  </a:cubicBezTo>
                  <a:cubicBezTo>
                    <a:pt x="23" y="28"/>
                    <a:pt x="34" y="29"/>
                    <a:pt x="46" y="29"/>
                  </a:cubicBezTo>
                  <a:cubicBezTo>
                    <a:pt x="75" y="29"/>
                    <a:pt x="106" y="21"/>
                    <a:pt x="131" y="12"/>
                  </a:cubicBezTo>
                  <a:cubicBezTo>
                    <a:pt x="143" y="12"/>
                    <a:pt x="143" y="0"/>
                    <a:pt x="13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3294450" y="1186225"/>
              <a:ext cx="4475" cy="1575"/>
            </a:xfrm>
            <a:custGeom>
              <a:rect b="b" l="l" r="r" t="t"/>
              <a:pathLst>
                <a:path extrusionOk="0" h="63" w="179">
                  <a:moveTo>
                    <a:pt x="103" y="0"/>
                  </a:moveTo>
                  <a:cubicBezTo>
                    <a:pt x="62" y="0"/>
                    <a:pt x="22" y="14"/>
                    <a:pt x="0" y="51"/>
                  </a:cubicBezTo>
                  <a:cubicBezTo>
                    <a:pt x="0" y="63"/>
                    <a:pt x="0" y="63"/>
                    <a:pt x="12" y="63"/>
                  </a:cubicBezTo>
                  <a:cubicBezTo>
                    <a:pt x="36" y="51"/>
                    <a:pt x="60" y="27"/>
                    <a:pt x="84" y="27"/>
                  </a:cubicBezTo>
                  <a:cubicBezTo>
                    <a:pt x="96" y="21"/>
                    <a:pt x="111" y="18"/>
                    <a:pt x="125" y="18"/>
                  </a:cubicBezTo>
                  <a:cubicBezTo>
                    <a:pt x="140" y="18"/>
                    <a:pt x="155" y="21"/>
                    <a:pt x="167" y="27"/>
                  </a:cubicBezTo>
                  <a:cubicBezTo>
                    <a:pt x="179" y="27"/>
                    <a:pt x="179" y="15"/>
                    <a:pt x="179" y="15"/>
                  </a:cubicBezTo>
                  <a:cubicBezTo>
                    <a:pt x="156" y="6"/>
                    <a:pt x="129" y="0"/>
                    <a:pt x="10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3293850" y="1185100"/>
              <a:ext cx="3000" cy="925"/>
            </a:xfrm>
            <a:custGeom>
              <a:rect b="b" l="l" r="r" t="t"/>
              <a:pathLst>
                <a:path extrusionOk="0" h="37" w="120">
                  <a:moveTo>
                    <a:pt x="108" y="0"/>
                  </a:moveTo>
                  <a:cubicBezTo>
                    <a:pt x="72" y="0"/>
                    <a:pt x="24" y="0"/>
                    <a:pt x="1" y="36"/>
                  </a:cubicBezTo>
                  <a:cubicBezTo>
                    <a:pt x="24" y="36"/>
                    <a:pt x="36" y="24"/>
                    <a:pt x="48" y="24"/>
                  </a:cubicBezTo>
                  <a:cubicBezTo>
                    <a:pt x="72" y="12"/>
                    <a:pt x="84" y="12"/>
                    <a:pt x="108" y="12"/>
                  </a:cubicBezTo>
                  <a:cubicBezTo>
                    <a:pt x="120" y="12"/>
                    <a:pt x="120" y="0"/>
                    <a:pt x="10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3292375" y="1183025"/>
              <a:ext cx="2375" cy="900"/>
            </a:xfrm>
            <a:custGeom>
              <a:rect b="b" l="l" r="r" t="t"/>
              <a:pathLst>
                <a:path extrusionOk="0" h="36" w="95">
                  <a:moveTo>
                    <a:pt x="83" y="0"/>
                  </a:moveTo>
                  <a:cubicBezTo>
                    <a:pt x="60" y="0"/>
                    <a:pt x="24" y="0"/>
                    <a:pt x="0" y="24"/>
                  </a:cubicBezTo>
                  <a:cubicBezTo>
                    <a:pt x="0" y="36"/>
                    <a:pt x="12" y="36"/>
                    <a:pt x="12" y="36"/>
                  </a:cubicBezTo>
                  <a:cubicBezTo>
                    <a:pt x="36" y="24"/>
                    <a:pt x="60" y="12"/>
                    <a:pt x="83" y="12"/>
                  </a:cubicBezTo>
                  <a:cubicBezTo>
                    <a:pt x="86" y="14"/>
                    <a:pt x="88" y="15"/>
                    <a:pt x="89" y="15"/>
                  </a:cubicBezTo>
                  <a:cubicBezTo>
                    <a:pt x="95" y="15"/>
                    <a:pt x="93" y="0"/>
                    <a:pt x="8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3308725" y="1179750"/>
              <a:ext cx="8975" cy="14900"/>
            </a:xfrm>
            <a:custGeom>
              <a:rect b="b" l="l" r="r" t="t"/>
              <a:pathLst>
                <a:path extrusionOk="0" h="596" w="359">
                  <a:moveTo>
                    <a:pt x="144" y="0"/>
                  </a:moveTo>
                  <a:cubicBezTo>
                    <a:pt x="132" y="0"/>
                    <a:pt x="132" y="24"/>
                    <a:pt x="144" y="24"/>
                  </a:cubicBezTo>
                  <a:cubicBezTo>
                    <a:pt x="322" y="48"/>
                    <a:pt x="358" y="238"/>
                    <a:pt x="275" y="369"/>
                  </a:cubicBezTo>
                  <a:cubicBezTo>
                    <a:pt x="203" y="464"/>
                    <a:pt x="108" y="512"/>
                    <a:pt x="13" y="572"/>
                  </a:cubicBezTo>
                  <a:cubicBezTo>
                    <a:pt x="1" y="583"/>
                    <a:pt x="1" y="595"/>
                    <a:pt x="13" y="595"/>
                  </a:cubicBezTo>
                  <a:cubicBezTo>
                    <a:pt x="168" y="548"/>
                    <a:pt x="334" y="429"/>
                    <a:pt x="346" y="262"/>
                  </a:cubicBezTo>
                  <a:cubicBezTo>
                    <a:pt x="358" y="131"/>
                    <a:pt x="275" y="12"/>
                    <a:pt x="14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3303075" y="1194200"/>
              <a:ext cx="2975" cy="1000"/>
            </a:xfrm>
            <a:custGeom>
              <a:rect b="b" l="l" r="r" t="t"/>
              <a:pathLst>
                <a:path extrusionOk="0" h="40" w="119">
                  <a:moveTo>
                    <a:pt x="115" y="1"/>
                  </a:moveTo>
                  <a:cubicBezTo>
                    <a:pt x="114" y="1"/>
                    <a:pt x="111" y="2"/>
                    <a:pt x="108" y="5"/>
                  </a:cubicBezTo>
                  <a:cubicBezTo>
                    <a:pt x="72" y="17"/>
                    <a:pt x="36" y="17"/>
                    <a:pt x="1" y="17"/>
                  </a:cubicBezTo>
                  <a:cubicBezTo>
                    <a:pt x="1" y="17"/>
                    <a:pt x="1" y="29"/>
                    <a:pt x="1" y="29"/>
                  </a:cubicBezTo>
                  <a:cubicBezTo>
                    <a:pt x="12" y="37"/>
                    <a:pt x="24" y="39"/>
                    <a:pt x="36" y="39"/>
                  </a:cubicBezTo>
                  <a:cubicBezTo>
                    <a:pt x="64" y="39"/>
                    <a:pt x="91" y="26"/>
                    <a:pt x="108" y="17"/>
                  </a:cubicBezTo>
                  <a:cubicBezTo>
                    <a:pt x="116" y="9"/>
                    <a:pt x="119" y="1"/>
                    <a:pt x="11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3298025" y="1194025"/>
              <a:ext cx="1800" cy="925"/>
            </a:xfrm>
            <a:custGeom>
              <a:rect b="b" l="l" r="r" t="t"/>
              <a:pathLst>
                <a:path extrusionOk="0" h="37" w="72">
                  <a:moveTo>
                    <a:pt x="48" y="1"/>
                  </a:moveTo>
                  <a:cubicBezTo>
                    <a:pt x="42" y="7"/>
                    <a:pt x="36" y="7"/>
                    <a:pt x="30" y="7"/>
                  </a:cubicBezTo>
                  <a:cubicBezTo>
                    <a:pt x="24" y="7"/>
                    <a:pt x="18" y="7"/>
                    <a:pt x="12" y="12"/>
                  </a:cubicBezTo>
                  <a:cubicBezTo>
                    <a:pt x="12" y="12"/>
                    <a:pt x="0" y="24"/>
                    <a:pt x="12" y="24"/>
                  </a:cubicBezTo>
                  <a:cubicBezTo>
                    <a:pt x="24" y="36"/>
                    <a:pt x="36" y="36"/>
                    <a:pt x="48" y="36"/>
                  </a:cubicBezTo>
                  <a:cubicBezTo>
                    <a:pt x="60" y="36"/>
                    <a:pt x="72" y="24"/>
                    <a:pt x="72" y="24"/>
                  </a:cubicBezTo>
                  <a:cubicBezTo>
                    <a:pt x="72" y="12"/>
                    <a:pt x="60" y="1"/>
                    <a:pt x="48"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3335525" y="1162475"/>
              <a:ext cx="5375" cy="1350"/>
            </a:xfrm>
            <a:custGeom>
              <a:rect b="b" l="l" r="r" t="t"/>
              <a:pathLst>
                <a:path extrusionOk="0" h="54" w="215">
                  <a:moveTo>
                    <a:pt x="203" y="1"/>
                  </a:moveTo>
                  <a:cubicBezTo>
                    <a:pt x="167" y="24"/>
                    <a:pt x="143" y="24"/>
                    <a:pt x="96" y="24"/>
                  </a:cubicBezTo>
                  <a:cubicBezTo>
                    <a:pt x="80" y="24"/>
                    <a:pt x="64" y="19"/>
                    <a:pt x="45" y="19"/>
                  </a:cubicBezTo>
                  <a:cubicBezTo>
                    <a:pt x="35" y="19"/>
                    <a:pt x="24" y="20"/>
                    <a:pt x="12" y="24"/>
                  </a:cubicBezTo>
                  <a:cubicBezTo>
                    <a:pt x="0" y="24"/>
                    <a:pt x="0" y="24"/>
                    <a:pt x="12" y="36"/>
                  </a:cubicBezTo>
                  <a:cubicBezTo>
                    <a:pt x="29" y="49"/>
                    <a:pt x="51" y="54"/>
                    <a:pt x="76" y="54"/>
                  </a:cubicBezTo>
                  <a:cubicBezTo>
                    <a:pt x="122" y="54"/>
                    <a:pt x="176" y="36"/>
                    <a:pt x="215" y="12"/>
                  </a:cubicBezTo>
                  <a:cubicBezTo>
                    <a:pt x="215" y="12"/>
                    <a:pt x="215" y="1"/>
                    <a:pt x="20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3336125" y="1160100"/>
              <a:ext cx="4475" cy="1175"/>
            </a:xfrm>
            <a:custGeom>
              <a:rect b="b" l="l" r="r" t="t"/>
              <a:pathLst>
                <a:path extrusionOk="0" h="47" w="179">
                  <a:moveTo>
                    <a:pt x="12" y="0"/>
                  </a:moveTo>
                  <a:cubicBezTo>
                    <a:pt x="0" y="0"/>
                    <a:pt x="0" y="12"/>
                    <a:pt x="0" y="12"/>
                  </a:cubicBezTo>
                  <a:cubicBezTo>
                    <a:pt x="27" y="38"/>
                    <a:pt x="60" y="47"/>
                    <a:pt x="93" y="47"/>
                  </a:cubicBezTo>
                  <a:cubicBezTo>
                    <a:pt x="120" y="47"/>
                    <a:pt x="146" y="41"/>
                    <a:pt x="167" y="36"/>
                  </a:cubicBezTo>
                  <a:cubicBezTo>
                    <a:pt x="179" y="24"/>
                    <a:pt x="179" y="12"/>
                    <a:pt x="167" y="12"/>
                  </a:cubicBezTo>
                  <a:cubicBezTo>
                    <a:pt x="148" y="20"/>
                    <a:pt x="131" y="22"/>
                    <a:pt x="115" y="22"/>
                  </a:cubicBezTo>
                  <a:cubicBezTo>
                    <a:pt x="78" y="22"/>
                    <a:pt x="45" y="8"/>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3337300" y="1157125"/>
              <a:ext cx="4200" cy="950"/>
            </a:xfrm>
            <a:custGeom>
              <a:rect b="b" l="l" r="r" t="t"/>
              <a:pathLst>
                <a:path extrusionOk="0" h="38" w="168">
                  <a:moveTo>
                    <a:pt x="13" y="0"/>
                  </a:moveTo>
                  <a:cubicBezTo>
                    <a:pt x="1" y="0"/>
                    <a:pt x="1" y="12"/>
                    <a:pt x="13" y="24"/>
                  </a:cubicBezTo>
                  <a:cubicBezTo>
                    <a:pt x="28" y="34"/>
                    <a:pt x="49" y="38"/>
                    <a:pt x="72" y="38"/>
                  </a:cubicBezTo>
                  <a:cubicBezTo>
                    <a:pt x="103" y="38"/>
                    <a:pt x="135" y="31"/>
                    <a:pt x="156" y="24"/>
                  </a:cubicBezTo>
                  <a:cubicBezTo>
                    <a:pt x="168" y="24"/>
                    <a:pt x="168" y="12"/>
                    <a:pt x="156" y="12"/>
                  </a:cubicBezTo>
                  <a:cubicBezTo>
                    <a:pt x="140" y="12"/>
                    <a:pt x="124" y="17"/>
                    <a:pt x="105" y="17"/>
                  </a:cubicBezTo>
                  <a:cubicBezTo>
                    <a:pt x="95" y="17"/>
                    <a:pt x="84" y="16"/>
                    <a:pt x="72" y="12"/>
                  </a:cubicBezTo>
                  <a:cubicBezTo>
                    <a:pt x="60" y="12"/>
                    <a:pt x="37" y="12"/>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3339400" y="1154950"/>
              <a:ext cx="1800" cy="700"/>
            </a:xfrm>
            <a:custGeom>
              <a:rect b="b" l="l" r="r" t="t"/>
              <a:pathLst>
                <a:path extrusionOk="0" h="28" w="72">
                  <a:moveTo>
                    <a:pt x="65" y="1"/>
                  </a:moveTo>
                  <a:cubicBezTo>
                    <a:pt x="64" y="1"/>
                    <a:pt x="62" y="1"/>
                    <a:pt x="60" y="4"/>
                  </a:cubicBezTo>
                  <a:lnTo>
                    <a:pt x="12" y="4"/>
                  </a:lnTo>
                  <a:cubicBezTo>
                    <a:pt x="0" y="16"/>
                    <a:pt x="0" y="28"/>
                    <a:pt x="12" y="28"/>
                  </a:cubicBezTo>
                  <a:lnTo>
                    <a:pt x="60" y="28"/>
                  </a:lnTo>
                  <a:lnTo>
                    <a:pt x="60" y="16"/>
                  </a:lnTo>
                  <a:cubicBezTo>
                    <a:pt x="69" y="16"/>
                    <a:pt x="71" y="1"/>
                    <a:pt x="6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3345650" y="1147900"/>
              <a:ext cx="6275" cy="3000"/>
            </a:xfrm>
            <a:custGeom>
              <a:rect b="b" l="l" r="r" t="t"/>
              <a:pathLst>
                <a:path extrusionOk="0" h="120" w="251">
                  <a:moveTo>
                    <a:pt x="238" y="0"/>
                  </a:moveTo>
                  <a:cubicBezTo>
                    <a:pt x="155" y="0"/>
                    <a:pt x="60" y="36"/>
                    <a:pt x="0" y="119"/>
                  </a:cubicBezTo>
                  <a:lnTo>
                    <a:pt x="12" y="119"/>
                  </a:lnTo>
                  <a:cubicBezTo>
                    <a:pt x="84" y="60"/>
                    <a:pt x="143" y="24"/>
                    <a:pt x="238" y="12"/>
                  </a:cubicBezTo>
                  <a:cubicBezTo>
                    <a:pt x="250" y="12"/>
                    <a:pt x="250" y="0"/>
                    <a:pt x="23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3344150" y="1145200"/>
              <a:ext cx="4200" cy="1525"/>
            </a:xfrm>
            <a:custGeom>
              <a:rect b="b" l="l" r="r" t="t"/>
              <a:pathLst>
                <a:path extrusionOk="0" h="61" w="168">
                  <a:moveTo>
                    <a:pt x="167" y="1"/>
                  </a:moveTo>
                  <a:cubicBezTo>
                    <a:pt x="108" y="1"/>
                    <a:pt x="48" y="13"/>
                    <a:pt x="13" y="49"/>
                  </a:cubicBezTo>
                  <a:cubicBezTo>
                    <a:pt x="1" y="49"/>
                    <a:pt x="1" y="60"/>
                    <a:pt x="13" y="60"/>
                  </a:cubicBezTo>
                  <a:cubicBezTo>
                    <a:pt x="60" y="37"/>
                    <a:pt x="108" y="13"/>
                    <a:pt x="156" y="13"/>
                  </a:cubicBezTo>
                  <a:lnTo>
                    <a:pt x="167" y="13"/>
                  </a:lnTo>
                  <a:cubicBezTo>
                    <a:pt x="167" y="13"/>
                    <a:pt x="167" y="1"/>
                    <a:pt x="167"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3342375" y="1146100"/>
              <a:ext cx="625" cy="625"/>
            </a:xfrm>
            <a:custGeom>
              <a:rect b="b" l="l" r="r" t="t"/>
              <a:pathLst>
                <a:path extrusionOk="0" h="25" w="25">
                  <a:moveTo>
                    <a:pt x="12" y="1"/>
                  </a:moveTo>
                  <a:cubicBezTo>
                    <a:pt x="0" y="1"/>
                    <a:pt x="0" y="24"/>
                    <a:pt x="12" y="24"/>
                  </a:cubicBezTo>
                  <a:cubicBezTo>
                    <a:pt x="24" y="24"/>
                    <a:pt x="24"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3345350" y="1155925"/>
              <a:ext cx="6525" cy="4800"/>
            </a:xfrm>
            <a:custGeom>
              <a:rect b="b" l="l" r="r" t="t"/>
              <a:pathLst>
                <a:path extrusionOk="0" h="192" w="261">
                  <a:moveTo>
                    <a:pt x="155" y="1"/>
                  </a:moveTo>
                  <a:cubicBezTo>
                    <a:pt x="108" y="1"/>
                    <a:pt x="60" y="12"/>
                    <a:pt x="0" y="24"/>
                  </a:cubicBezTo>
                  <a:cubicBezTo>
                    <a:pt x="0" y="24"/>
                    <a:pt x="0" y="36"/>
                    <a:pt x="12" y="36"/>
                  </a:cubicBezTo>
                  <a:lnTo>
                    <a:pt x="167" y="36"/>
                  </a:lnTo>
                  <a:cubicBezTo>
                    <a:pt x="179" y="36"/>
                    <a:pt x="191" y="36"/>
                    <a:pt x="203" y="48"/>
                  </a:cubicBezTo>
                  <a:cubicBezTo>
                    <a:pt x="227" y="60"/>
                    <a:pt x="227" y="72"/>
                    <a:pt x="203" y="96"/>
                  </a:cubicBezTo>
                  <a:cubicBezTo>
                    <a:pt x="191" y="96"/>
                    <a:pt x="191" y="108"/>
                    <a:pt x="191" y="108"/>
                  </a:cubicBezTo>
                  <a:cubicBezTo>
                    <a:pt x="167" y="90"/>
                    <a:pt x="143" y="84"/>
                    <a:pt x="119" y="84"/>
                  </a:cubicBezTo>
                  <a:cubicBezTo>
                    <a:pt x="96" y="84"/>
                    <a:pt x="72" y="90"/>
                    <a:pt x="48" y="96"/>
                  </a:cubicBezTo>
                  <a:cubicBezTo>
                    <a:pt x="36" y="96"/>
                    <a:pt x="36" y="120"/>
                    <a:pt x="48" y="120"/>
                  </a:cubicBezTo>
                  <a:cubicBezTo>
                    <a:pt x="66" y="114"/>
                    <a:pt x="87" y="111"/>
                    <a:pt x="108" y="111"/>
                  </a:cubicBezTo>
                  <a:cubicBezTo>
                    <a:pt x="128" y="111"/>
                    <a:pt x="149" y="114"/>
                    <a:pt x="167" y="120"/>
                  </a:cubicBezTo>
                  <a:cubicBezTo>
                    <a:pt x="203" y="132"/>
                    <a:pt x="203" y="155"/>
                    <a:pt x="227" y="191"/>
                  </a:cubicBezTo>
                  <a:lnTo>
                    <a:pt x="238" y="191"/>
                  </a:lnTo>
                  <a:cubicBezTo>
                    <a:pt x="250" y="155"/>
                    <a:pt x="227" y="132"/>
                    <a:pt x="203" y="108"/>
                  </a:cubicBezTo>
                  <a:lnTo>
                    <a:pt x="203" y="108"/>
                  </a:lnTo>
                  <a:cubicBezTo>
                    <a:pt x="207" y="109"/>
                    <a:pt x="211" y="109"/>
                    <a:pt x="215" y="109"/>
                  </a:cubicBezTo>
                  <a:cubicBezTo>
                    <a:pt x="252" y="109"/>
                    <a:pt x="260" y="57"/>
                    <a:pt x="238" y="24"/>
                  </a:cubicBezTo>
                  <a:cubicBezTo>
                    <a:pt x="215" y="12"/>
                    <a:pt x="179" y="1"/>
                    <a:pt x="155"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3345350" y="1160600"/>
              <a:ext cx="5375" cy="2925"/>
            </a:xfrm>
            <a:custGeom>
              <a:rect b="b" l="l" r="r" t="t"/>
              <a:pathLst>
                <a:path extrusionOk="0" h="117" w="215">
                  <a:moveTo>
                    <a:pt x="44" y="1"/>
                  </a:moveTo>
                  <a:cubicBezTo>
                    <a:pt x="33" y="1"/>
                    <a:pt x="23" y="2"/>
                    <a:pt x="12" y="4"/>
                  </a:cubicBezTo>
                  <a:cubicBezTo>
                    <a:pt x="0" y="4"/>
                    <a:pt x="0" y="16"/>
                    <a:pt x="12" y="16"/>
                  </a:cubicBezTo>
                  <a:cubicBezTo>
                    <a:pt x="48" y="16"/>
                    <a:pt x="84" y="16"/>
                    <a:pt x="119" y="40"/>
                  </a:cubicBezTo>
                  <a:cubicBezTo>
                    <a:pt x="131" y="40"/>
                    <a:pt x="203" y="99"/>
                    <a:pt x="191" y="111"/>
                  </a:cubicBezTo>
                  <a:cubicBezTo>
                    <a:pt x="194" y="115"/>
                    <a:pt x="197" y="116"/>
                    <a:pt x="199" y="116"/>
                  </a:cubicBezTo>
                  <a:cubicBezTo>
                    <a:pt x="204" y="116"/>
                    <a:pt x="206" y="108"/>
                    <a:pt x="215" y="99"/>
                  </a:cubicBezTo>
                  <a:cubicBezTo>
                    <a:pt x="215" y="76"/>
                    <a:pt x="203" y="64"/>
                    <a:pt x="179" y="52"/>
                  </a:cubicBezTo>
                  <a:cubicBezTo>
                    <a:pt x="140" y="22"/>
                    <a:pt x="93" y="1"/>
                    <a:pt x="4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3346250" y="1163375"/>
              <a:ext cx="3875" cy="3300"/>
            </a:xfrm>
            <a:custGeom>
              <a:rect b="b" l="l" r="r" t="t"/>
              <a:pathLst>
                <a:path extrusionOk="0" h="132" w="155">
                  <a:moveTo>
                    <a:pt x="12" y="0"/>
                  </a:moveTo>
                  <a:cubicBezTo>
                    <a:pt x="0" y="0"/>
                    <a:pt x="0" y="24"/>
                    <a:pt x="12" y="24"/>
                  </a:cubicBezTo>
                  <a:cubicBezTo>
                    <a:pt x="72" y="24"/>
                    <a:pt x="131" y="48"/>
                    <a:pt x="119" y="119"/>
                  </a:cubicBezTo>
                  <a:cubicBezTo>
                    <a:pt x="119" y="131"/>
                    <a:pt x="119" y="131"/>
                    <a:pt x="131" y="131"/>
                  </a:cubicBezTo>
                  <a:cubicBezTo>
                    <a:pt x="155" y="107"/>
                    <a:pt x="143" y="72"/>
                    <a:pt x="119" y="48"/>
                  </a:cubicBezTo>
                  <a:cubicBezTo>
                    <a:pt x="95" y="12"/>
                    <a:pt x="48" y="12"/>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3346525" y="1166650"/>
              <a:ext cx="1825" cy="2700"/>
            </a:xfrm>
            <a:custGeom>
              <a:rect b="b" l="l" r="r" t="t"/>
              <a:pathLst>
                <a:path extrusionOk="0" h="108" w="73">
                  <a:moveTo>
                    <a:pt x="13" y="0"/>
                  </a:moveTo>
                  <a:cubicBezTo>
                    <a:pt x="1" y="0"/>
                    <a:pt x="1" y="12"/>
                    <a:pt x="13" y="24"/>
                  </a:cubicBezTo>
                  <a:cubicBezTo>
                    <a:pt x="25" y="24"/>
                    <a:pt x="37" y="36"/>
                    <a:pt x="49" y="60"/>
                  </a:cubicBezTo>
                  <a:cubicBezTo>
                    <a:pt x="49" y="60"/>
                    <a:pt x="49" y="72"/>
                    <a:pt x="49" y="84"/>
                  </a:cubicBezTo>
                  <a:cubicBezTo>
                    <a:pt x="37" y="84"/>
                    <a:pt x="37" y="95"/>
                    <a:pt x="37" y="95"/>
                  </a:cubicBezTo>
                  <a:cubicBezTo>
                    <a:pt x="37" y="107"/>
                    <a:pt x="37" y="107"/>
                    <a:pt x="49" y="107"/>
                  </a:cubicBezTo>
                  <a:cubicBezTo>
                    <a:pt x="72" y="95"/>
                    <a:pt x="72" y="60"/>
                    <a:pt x="61" y="48"/>
                  </a:cubicBezTo>
                  <a:cubicBezTo>
                    <a:pt x="61" y="24"/>
                    <a:pt x="37" y="0"/>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3341175" y="1170300"/>
              <a:ext cx="5675" cy="7075"/>
            </a:xfrm>
            <a:custGeom>
              <a:rect b="b" l="l" r="r" t="t"/>
              <a:pathLst>
                <a:path extrusionOk="0" h="283" w="227">
                  <a:moveTo>
                    <a:pt x="221" y="0"/>
                  </a:moveTo>
                  <a:cubicBezTo>
                    <a:pt x="218" y="0"/>
                    <a:pt x="215" y="3"/>
                    <a:pt x="215" y="9"/>
                  </a:cubicBezTo>
                  <a:cubicBezTo>
                    <a:pt x="191" y="128"/>
                    <a:pt x="108" y="211"/>
                    <a:pt x="1" y="271"/>
                  </a:cubicBezTo>
                  <a:cubicBezTo>
                    <a:pt x="1" y="271"/>
                    <a:pt x="1" y="283"/>
                    <a:pt x="13" y="283"/>
                  </a:cubicBezTo>
                  <a:cubicBezTo>
                    <a:pt x="132" y="247"/>
                    <a:pt x="203" y="128"/>
                    <a:pt x="227" y="9"/>
                  </a:cubicBezTo>
                  <a:cubicBezTo>
                    <a:pt x="227" y="3"/>
                    <a:pt x="224" y="0"/>
                    <a:pt x="22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3333150" y="1180625"/>
              <a:ext cx="325" cy="325"/>
            </a:xfrm>
            <a:custGeom>
              <a:rect b="b" l="l" r="r" t="t"/>
              <a:pathLst>
                <a:path extrusionOk="0" h="13" w="13">
                  <a:moveTo>
                    <a:pt x="12" y="1"/>
                  </a:moveTo>
                  <a:cubicBezTo>
                    <a:pt x="0" y="1"/>
                    <a:pt x="0" y="13"/>
                    <a:pt x="12" y="13"/>
                  </a:cubicBezTo>
                  <a:cubicBezTo>
                    <a:pt x="12" y="13"/>
                    <a:pt x="12"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3327775" y="1181525"/>
              <a:ext cx="925" cy="925"/>
            </a:xfrm>
            <a:custGeom>
              <a:rect b="b" l="l" r="r" t="t"/>
              <a:pathLst>
                <a:path extrusionOk="0" h="37" w="37">
                  <a:moveTo>
                    <a:pt x="13" y="1"/>
                  </a:moveTo>
                  <a:cubicBezTo>
                    <a:pt x="1" y="1"/>
                    <a:pt x="1" y="36"/>
                    <a:pt x="13" y="36"/>
                  </a:cubicBezTo>
                  <a:cubicBezTo>
                    <a:pt x="37" y="36"/>
                    <a:pt x="37" y="1"/>
                    <a:pt x="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3311125" y="1175575"/>
              <a:ext cx="600" cy="925"/>
            </a:xfrm>
            <a:custGeom>
              <a:rect b="b" l="l" r="r" t="t"/>
              <a:pathLst>
                <a:path extrusionOk="0" h="37" w="24">
                  <a:moveTo>
                    <a:pt x="0" y="0"/>
                  </a:moveTo>
                  <a:cubicBezTo>
                    <a:pt x="0" y="0"/>
                    <a:pt x="0" y="12"/>
                    <a:pt x="0" y="12"/>
                  </a:cubicBezTo>
                  <a:lnTo>
                    <a:pt x="24" y="36"/>
                  </a:lnTo>
                  <a:cubicBezTo>
                    <a:pt x="24" y="36"/>
                    <a:pt x="24" y="24"/>
                    <a:pt x="24" y="24"/>
                  </a:cubicBezTo>
                  <a:lnTo>
                    <a:pt x="0" y="0"/>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3327200" y="1157275"/>
              <a:ext cx="900" cy="2475"/>
            </a:xfrm>
            <a:custGeom>
              <a:rect b="b" l="l" r="r" t="t"/>
              <a:pathLst>
                <a:path extrusionOk="0" h="99" w="36">
                  <a:moveTo>
                    <a:pt x="24" y="0"/>
                  </a:moveTo>
                  <a:cubicBezTo>
                    <a:pt x="18" y="0"/>
                    <a:pt x="12" y="6"/>
                    <a:pt x="12" y="18"/>
                  </a:cubicBezTo>
                  <a:cubicBezTo>
                    <a:pt x="12" y="30"/>
                    <a:pt x="0" y="42"/>
                    <a:pt x="0" y="66"/>
                  </a:cubicBezTo>
                  <a:cubicBezTo>
                    <a:pt x="0" y="78"/>
                    <a:pt x="0" y="89"/>
                    <a:pt x="12" y="89"/>
                  </a:cubicBezTo>
                  <a:cubicBezTo>
                    <a:pt x="12" y="95"/>
                    <a:pt x="15" y="98"/>
                    <a:pt x="18" y="98"/>
                  </a:cubicBezTo>
                  <a:cubicBezTo>
                    <a:pt x="21" y="98"/>
                    <a:pt x="24" y="95"/>
                    <a:pt x="24" y="89"/>
                  </a:cubicBezTo>
                  <a:cubicBezTo>
                    <a:pt x="36" y="89"/>
                    <a:pt x="36" y="78"/>
                    <a:pt x="36" y="66"/>
                  </a:cubicBezTo>
                  <a:lnTo>
                    <a:pt x="36" y="18"/>
                  </a:lnTo>
                  <a:cubicBezTo>
                    <a:pt x="36" y="6"/>
                    <a:pt x="30" y="0"/>
                    <a:pt x="2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3303375" y="1173375"/>
              <a:ext cx="2100" cy="4525"/>
            </a:xfrm>
            <a:custGeom>
              <a:rect b="b" l="l" r="r" t="t"/>
              <a:pathLst>
                <a:path extrusionOk="0" h="181" w="84">
                  <a:moveTo>
                    <a:pt x="70" y="0"/>
                  </a:moveTo>
                  <a:cubicBezTo>
                    <a:pt x="67" y="0"/>
                    <a:pt x="64" y="2"/>
                    <a:pt x="60" y="5"/>
                  </a:cubicBezTo>
                  <a:cubicBezTo>
                    <a:pt x="36" y="53"/>
                    <a:pt x="1" y="124"/>
                    <a:pt x="12" y="172"/>
                  </a:cubicBezTo>
                  <a:cubicBezTo>
                    <a:pt x="12" y="178"/>
                    <a:pt x="15" y="181"/>
                    <a:pt x="18" y="181"/>
                  </a:cubicBezTo>
                  <a:cubicBezTo>
                    <a:pt x="21" y="181"/>
                    <a:pt x="24" y="178"/>
                    <a:pt x="24" y="172"/>
                  </a:cubicBezTo>
                  <a:cubicBezTo>
                    <a:pt x="36" y="160"/>
                    <a:pt x="36" y="124"/>
                    <a:pt x="48" y="100"/>
                  </a:cubicBezTo>
                  <a:cubicBezTo>
                    <a:pt x="48" y="76"/>
                    <a:pt x="72" y="41"/>
                    <a:pt x="84" y="17"/>
                  </a:cubicBezTo>
                  <a:cubicBezTo>
                    <a:pt x="84" y="9"/>
                    <a:pt x="78" y="0"/>
                    <a:pt x="7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3390900" y="1242475"/>
              <a:ext cx="11850" cy="13525"/>
            </a:xfrm>
            <a:custGeom>
              <a:rect b="b" l="l" r="r" t="t"/>
              <a:pathLst>
                <a:path extrusionOk="0" h="541" w="474">
                  <a:moveTo>
                    <a:pt x="286" y="0"/>
                  </a:moveTo>
                  <a:cubicBezTo>
                    <a:pt x="283" y="0"/>
                    <a:pt x="278" y="1"/>
                    <a:pt x="274" y="3"/>
                  </a:cubicBezTo>
                  <a:cubicBezTo>
                    <a:pt x="214" y="3"/>
                    <a:pt x="167" y="27"/>
                    <a:pt x="119" y="51"/>
                  </a:cubicBezTo>
                  <a:lnTo>
                    <a:pt x="107" y="51"/>
                  </a:lnTo>
                  <a:cubicBezTo>
                    <a:pt x="83" y="63"/>
                    <a:pt x="60" y="75"/>
                    <a:pt x="24" y="87"/>
                  </a:cubicBezTo>
                  <a:cubicBezTo>
                    <a:pt x="0" y="87"/>
                    <a:pt x="12" y="122"/>
                    <a:pt x="36" y="122"/>
                  </a:cubicBezTo>
                  <a:cubicBezTo>
                    <a:pt x="71" y="122"/>
                    <a:pt x="119" y="110"/>
                    <a:pt x="155" y="99"/>
                  </a:cubicBezTo>
                  <a:lnTo>
                    <a:pt x="155" y="110"/>
                  </a:lnTo>
                  <a:cubicBezTo>
                    <a:pt x="179" y="206"/>
                    <a:pt x="214" y="301"/>
                    <a:pt x="250" y="396"/>
                  </a:cubicBezTo>
                  <a:cubicBezTo>
                    <a:pt x="214" y="408"/>
                    <a:pt x="179" y="420"/>
                    <a:pt x="131" y="432"/>
                  </a:cubicBezTo>
                  <a:cubicBezTo>
                    <a:pt x="107" y="432"/>
                    <a:pt x="83" y="444"/>
                    <a:pt x="83" y="468"/>
                  </a:cubicBezTo>
                  <a:lnTo>
                    <a:pt x="83" y="480"/>
                  </a:lnTo>
                  <a:cubicBezTo>
                    <a:pt x="73" y="501"/>
                    <a:pt x="100" y="541"/>
                    <a:pt x="131" y="541"/>
                  </a:cubicBezTo>
                  <a:cubicBezTo>
                    <a:pt x="135" y="541"/>
                    <a:pt x="139" y="540"/>
                    <a:pt x="143" y="539"/>
                  </a:cubicBezTo>
                  <a:cubicBezTo>
                    <a:pt x="202" y="503"/>
                    <a:pt x="274" y="491"/>
                    <a:pt x="345" y="468"/>
                  </a:cubicBezTo>
                  <a:cubicBezTo>
                    <a:pt x="352" y="471"/>
                    <a:pt x="359" y="473"/>
                    <a:pt x="367" y="473"/>
                  </a:cubicBezTo>
                  <a:cubicBezTo>
                    <a:pt x="384" y="473"/>
                    <a:pt x="403" y="464"/>
                    <a:pt x="429" y="456"/>
                  </a:cubicBezTo>
                  <a:cubicBezTo>
                    <a:pt x="473" y="433"/>
                    <a:pt x="445" y="359"/>
                    <a:pt x="392" y="359"/>
                  </a:cubicBezTo>
                  <a:cubicBezTo>
                    <a:pt x="389" y="359"/>
                    <a:pt x="385" y="360"/>
                    <a:pt x="381" y="360"/>
                  </a:cubicBezTo>
                  <a:lnTo>
                    <a:pt x="357" y="372"/>
                  </a:lnTo>
                  <a:cubicBezTo>
                    <a:pt x="298" y="349"/>
                    <a:pt x="214" y="122"/>
                    <a:pt x="202" y="87"/>
                  </a:cubicBezTo>
                  <a:lnTo>
                    <a:pt x="191" y="87"/>
                  </a:lnTo>
                  <a:cubicBezTo>
                    <a:pt x="226" y="75"/>
                    <a:pt x="262" y="51"/>
                    <a:pt x="286" y="27"/>
                  </a:cubicBezTo>
                  <a:cubicBezTo>
                    <a:pt x="305" y="17"/>
                    <a:pt x="301" y="0"/>
                    <a:pt x="28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3374225" y="1244025"/>
              <a:ext cx="13900" cy="13775"/>
            </a:xfrm>
            <a:custGeom>
              <a:rect b="b" l="l" r="r" t="t"/>
              <a:pathLst>
                <a:path extrusionOk="0" h="551" w="556">
                  <a:moveTo>
                    <a:pt x="500" y="1"/>
                  </a:moveTo>
                  <a:cubicBezTo>
                    <a:pt x="477" y="1"/>
                    <a:pt x="441" y="1"/>
                    <a:pt x="429" y="25"/>
                  </a:cubicBezTo>
                  <a:lnTo>
                    <a:pt x="369" y="37"/>
                  </a:lnTo>
                  <a:cubicBezTo>
                    <a:pt x="334" y="48"/>
                    <a:pt x="346" y="96"/>
                    <a:pt x="381" y="96"/>
                  </a:cubicBezTo>
                  <a:cubicBezTo>
                    <a:pt x="381" y="84"/>
                    <a:pt x="393" y="84"/>
                    <a:pt x="405" y="84"/>
                  </a:cubicBezTo>
                  <a:cubicBezTo>
                    <a:pt x="393" y="132"/>
                    <a:pt x="405" y="191"/>
                    <a:pt x="405" y="239"/>
                  </a:cubicBezTo>
                  <a:lnTo>
                    <a:pt x="405" y="251"/>
                  </a:lnTo>
                  <a:cubicBezTo>
                    <a:pt x="405" y="298"/>
                    <a:pt x="405" y="334"/>
                    <a:pt x="405" y="370"/>
                  </a:cubicBezTo>
                  <a:cubicBezTo>
                    <a:pt x="393" y="370"/>
                    <a:pt x="381" y="358"/>
                    <a:pt x="369" y="346"/>
                  </a:cubicBezTo>
                  <a:cubicBezTo>
                    <a:pt x="310" y="298"/>
                    <a:pt x="262" y="239"/>
                    <a:pt x="203" y="191"/>
                  </a:cubicBezTo>
                  <a:lnTo>
                    <a:pt x="238" y="156"/>
                  </a:lnTo>
                  <a:cubicBezTo>
                    <a:pt x="262" y="132"/>
                    <a:pt x="238" y="96"/>
                    <a:pt x="215" y="96"/>
                  </a:cubicBezTo>
                  <a:cubicBezTo>
                    <a:pt x="167" y="108"/>
                    <a:pt x="131" y="120"/>
                    <a:pt x="84" y="132"/>
                  </a:cubicBezTo>
                  <a:cubicBezTo>
                    <a:pt x="80" y="128"/>
                    <a:pt x="76" y="126"/>
                    <a:pt x="72" y="126"/>
                  </a:cubicBezTo>
                  <a:cubicBezTo>
                    <a:pt x="64" y="126"/>
                    <a:pt x="56" y="132"/>
                    <a:pt x="48" y="132"/>
                  </a:cubicBezTo>
                  <a:cubicBezTo>
                    <a:pt x="36" y="132"/>
                    <a:pt x="36" y="144"/>
                    <a:pt x="24" y="144"/>
                  </a:cubicBezTo>
                  <a:cubicBezTo>
                    <a:pt x="0" y="144"/>
                    <a:pt x="0" y="179"/>
                    <a:pt x="12" y="191"/>
                  </a:cubicBezTo>
                  <a:cubicBezTo>
                    <a:pt x="24" y="203"/>
                    <a:pt x="36" y="215"/>
                    <a:pt x="36" y="215"/>
                  </a:cubicBezTo>
                  <a:cubicBezTo>
                    <a:pt x="60" y="227"/>
                    <a:pt x="96" y="263"/>
                    <a:pt x="107" y="275"/>
                  </a:cubicBezTo>
                  <a:cubicBezTo>
                    <a:pt x="143" y="298"/>
                    <a:pt x="179" y="334"/>
                    <a:pt x="203" y="358"/>
                  </a:cubicBezTo>
                  <a:cubicBezTo>
                    <a:pt x="262" y="406"/>
                    <a:pt x="334" y="453"/>
                    <a:pt x="393" y="489"/>
                  </a:cubicBezTo>
                  <a:cubicBezTo>
                    <a:pt x="381" y="489"/>
                    <a:pt x="369" y="501"/>
                    <a:pt x="357" y="501"/>
                  </a:cubicBezTo>
                  <a:cubicBezTo>
                    <a:pt x="326" y="511"/>
                    <a:pt x="332" y="550"/>
                    <a:pt x="358" y="550"/>
                  </a:cubicBezTo>
                  <a:cubicBezTo>
                    <a:pt x="362" y="550"/>
                    <a:pt x="365" y="550"/>
                    <a:pt x="369" y="548"/>
                  </a:cubicBezTo>
                  <a:cubicBezTo>
                    <a:pt x="405" y="548"/>
                    <a:pt x="441" y="537"/>
                    <a:pt x="465" y="525"/>
                  </a:cubicBezTo>
                  <a:cubicBezTo>
                    <a:pt x="477" y="525"/>
                    <a:pt x="488" y="513"/>
                    <a:pt x="488" y="513"/>
                  </a:cubicBezTo>
                  <a:lnTo>
                    <a:pt x="512" y="513"/>
                  </a:lnTo>
                  <a:cubicBezTo>
                    <a:pt x="512" y="513"/>
                    <a:pt x="524" y="501"/>
                    <a:pt x="524" y="501"/>
                  </a:cubicBezTo>
                  <a:lnTo>
                    <a:pt x="524" y="513"/>
                  </a:lnTo>
                  <a:cubicBezTo>
                    <a:pt x="556" y="492"/>
                    <a:pt x="550" y="451"/>
                    <a:pt x="523" y="451"/>
                  </a:cubicBezTo>
                  <a:cubicBezTo>
                    <a:pt x="520" y="451"/>
                    <a:pt x="516" y="452"/>
                    <a:pt x="512" y="453"/>
                  </a:cubicBezTo>
                  <a:lnTo>
                    <a:pt x="477" y="453"/>
                  </a:lnTo>
                  <a:lnTo>
                    <a:pt x="465" y="465"/>
                  </a:lnTo>
                  <a:cubicBezTo>
                    <a:pt x="465" y="453"/>
                    <a:pt x="465" y="441"/>
                    <a:pt x="465" y="429"/>
                  </a:cubicBezTo>
                  <a:cubicBezTo>
                    <a:pt x="465" y="382"/>
                    <a:pt x="477" y="322"/>
                    <a:pt x="477" y="275"/>
                  </a:cubicBezTo>
                  <a:cubicBezTo>
                    <a:pt x="477" y="275"/>
                    <a:pt x="477" y="239"/>
                    <a:pt x="465" y="215"/>
                  </a:cubicBezTo>
                  <a:cubicBezTo>
                    <a:pt x="477" y="167"/>
                    <a:pt x="477" y="108"/>
                    <a:pt x="488" y="60"/>
                  </a:cubicBezTo>
                  <a:lnTo>
                    <a:pt x="500" y="60"/>
                  </a:lnTo>
                  <a:cubicBezTo>
                    <a:pt x="512" y="60"/>
                    <a:pt x="512" y="60"/>
                    <a:pt x="512" y="48"/>
                  </a:cubicBezTo>
                  <a:lnTo>
                    <a:pt x="524" y="48"/>
                  </a:lnTo>
                  <a:cubicBezTo>
                    <a:pt x="536" y="37"/>
                    <a:pt x="536" y="25"/>
                    <a:pt x="524" y="25"/>
                  </a:cubicBezTo>
                  <a:cubicBezTo>
                    <a:pt x="512" y="13"/>
                    <a:pt x="512" y="1"/>
                    <a:pt x="50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3237300" y="1546450"/>
              <a:ext cx="25625" cy="17500"/>
            </a:xfrm>
            <a:custGeom>
              <a:rect b="b" l="l" r="r" t="t"/>
              <a:pathLst>
                <a:path extrusionOk="0" h="700" w="1025">
                  <a:moveTo>
                    <a:pt x="893" y="1"/>
                  </a:moveTo>
                  <a:cubicBezTo>
                    <a:pt x="977" y="274"/>
                    <a:pt x="917" y="548"/>
                    <a:pt x="608" y="632"/>
                  </a:cubicBezTo>
                  <a:cubicBezTo>
                    <a:pt x="571" y="639"/>
                    <a:pt x="535" y="643"/>
                    <a:pt x="499" y="643"/>
                  </a:cubicBezTo>
                  <a:cubicBezTo>
                    <a:pt x="311" y="643"/>
                    <a:pt x="132" y="543"/>
                    <a:pt x="12" y="393"/>
                  </a:cubicBezTo>
                  <a:cubicBezTo>
                    <a:pt x="0" y="393"/>
                    <a:pt x="0" y="405"/>
                    <a:pt x="0" y="405"/>
                  </a:cubicBezTo>
                  <a:cubicBezTo>
                    <a:pt x="102" y="591"/>
                    <a:pt x="287" y="699"/>
                    <a:pt x="485" y="699"/>
                  </a:cubicBezTo>
                  <a:cubicBezTo>
                    <a:pt x="565" y="699"/>
                    <a:pt x="647" y="681"/>
                    <a:pt x="727" y="643"/>
                  </a:cubicBezTo>
                  <a:cubicBezTo>
                    <a:pt x="977" y="536"/>
                    <a:pt x="1024" y="227"/>
                    <a:pt x="89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3238300" y="1561800"/>
              <a:ext cx="10325" cy="5250"/>
            </a:xfrm>
            <a:custGeom>
              <a:rect b="b" l="l" r="r" t="t"/>
              <a:pathLst>
                <a:path extrusionOk="0" h="210" w="413">
                  <a:moveTo>
                    <a:pt x="5" y="0"/>
                  </a:moveTo>
                  <a:cubicBezTo>
                    <a:pt x="3" y="0"/>
                    <a:pt x="0" y="6"/>
                    <a:pt x="8" y="6"/>
                  </a:cubicBezTo>
                  <a:cubicBezTo>
                    <a:pt x="8" y="2"/>
                    <a:pt x="7" y="0"/>
                    <a:pt x="5" y="0"/>
                  </a:cubicBezTo>
                  <a:close/>
                  <a:moveTo>
                    <a:pt x="8" y="6"/>
                  </a:moveTo>
                  <a:lnTo>
                    <a:pt x="8" y="6"/>
                  </a:lnTo>
                  <a:cubicBezTo>
                    <a:pt x="74" y="138"/>
                    <a:pt x="233" y="209"/>
                    <a:pt x="379" y="209"/>
                  </a:cubicBezTo>
                  <a:cubicBezTo>
                    <a:pt x="390" y="209"/>
                    <a:pt x="402" y="209"/>
                    <a:pt x="413" y="208"/>
                  </a:cubicBezTo>
                  <a:cubicBezTo>
                    <a:pt x="413" y="208"/>
                    <a:pt x="413" y="196"/>
                    <a:pt x="413" y="196"/>
                  </a:cubicBezTo>
                  <a:cubicBezTo>
                    <a:pt x="402" y="197"/>
                    <a:pt x="392" y="197"/>
                    <a:pt x="381" y="197"/>
                  </a:cubicBezTo>
                  <a:cubicBezTo>
                    <a:pt x="230" y="197"/>
                    <a:pt x="108" y="117"/>
                    <a:pt x="8" y="6"/>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3232825" y="1559625"/>
              <a:ext cx="5100" cy="6800"/>
            </a:xfrm>
            <a:custGeom>
              <a:rect b="b" l="l" r="r" t="t"/>
              <a:pathLst>
                <a:path extrusionOk="0" h="272" w="204">
                  <a:moveTo>
                    <a:pt x="19" y="0"/>
                  </a:moveTo>
                  <a:cubicBezTo>
                    <a:pt x="16" y="0"/>
                    <a:pt x="13" y="3"/>
                    <a:pt x="13" y="9"/>
                  </a:cubicBezTo>
                  <a:cubicBezTo>
                    <a:pt x="1" y="105"/>
                    <a:pt x="96" y="236"/>
                    <a:pt x="203" y="271"/>
                  </a:cubicBezTo>
                  <a:cubicBezTo>
                    <a:pt x="203" y="271"/>
                    <a:pt x="203" y="259"/>
                    <a:pt x="203" y="259"/>
                  </a:cubicBezTo>
                  <a:cubicBezTo>
                    <a:pt x="156" y="224"/>
                    <a:pt x="120" y="200"/>
                    <a:pt x="84" y="140"/>
                  </a:cubicBezTo>
                  <a:cubicBezTo>
                    <a:pt x="48" y="105"/>
                    <a:pt x="37" y="57"/>
                    <a:pt x="25" y="9"/>
                  </a:cubicBezTo>
                  <a:cubicBezTo>
                    <a:pt x="25" y="3"/>
                    <a:pt x="22" y="0"/>
                    <a:pt x="1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3231050" y="1562300"/>
              <a:ext cx="1500" cy="2025"/>
            </a:xfrm>
            <a:custGeom>
              <a:rect b="b" l="l" r="r" t="t"/>
              <a:pathLst>
                <a:path extrusionOk="0" h="81" w="60">
                  <a:moveTo>
                    <a:pt x="6" y="1"/>
                  </a:moveTo>
                  <a:cubicBezTo>
                    <a:pt x="3" y="1"/>
                    <a:pt x="0" y="4"/>
                    <a:pt x="0" y="9"/>
                  </a:cubicBezTo>
                  <a:cubicBezTo>
                    <a:pt x="0" y="33"/>
                    <a:pt x="12" y="57"/>
                    <a:pt x="48" y="81"/>
                  </a:cubicBezTo>
                  <a:cubicBezTo>
                    <a:pt x="48" y="81"/>
                    <a:pt x="60" y="69"/>
                    <a:pt x="48" y="69"/>
                  </a:cubicBezTo>
                  <a:cubicBezTo>
                    <a:pt x="24" y="45"/>
                    <a:pt x="12" y="33"/>
                    <a:pt x="12" y="9"/>
                  </a:cubicBezTo>
                  <a:cubicBezTo>
                    <a:pt x="12" y="4"/>
                    <a:pt x="9" y="1"/>
                    <a:pt x="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3282775" y="1532425"/>
              <a:ext cx="13975" cy="15625"/>
            </a:xfrm>
            <a:custGeom>
              <a:rect b="b" l="l" r="r" t="t"/>
              <a:pathLst>
                <a:path extrusionOk="0" h="625" w="559">
                  <a:moveTo>
                    <a:pt x="388" y="0"/>
                  </a:moveTo>
                  <a:cubicBezTo>
                    <a:pt x="365" y="0"/>
                    <a:pt x="339" y="39"/>
                    <a:pt x="360" y="50"/>
                  </a:cubicBezTo>
                  <a:lnTo>
                    <a:pt x="360" y="61"/>
                  </a:lnTo>
                  <a:cubicBezTo>
                    <a:pt x="372" y="61"/>
                    <a:pt x="372" y="61"/>
                    <a:pt x="372" y="73"/>
                  </a:cubicBezTo>
                  <a:lnTo>
                    <a:pt x="396" y="85"/>
                  </a:lnTo>
                  <a:cubicBezTo>
                    <a:pt x="396" y="85"/>
                    <a:pt x="408" y="85"/>
                    <a:pt x="408" y="97"/>
                  </a:cubicBezTo>
                  <a:cubicBezTo>
                    <a:pt x="360" y="145"/>
                    <a:pt x="313" y="204"/>
                    <a:pt x="277" y="264"/>
                  </a:cubicBezTo>
                  <a:cubicBezTo>
                    <a:pt x="229" y="335"/>
                    <a:pt x="170" y="407"/>
                    <a:pt x="134" y="490"/>
                  </a:cubicBezTo>
                  <a:cubicBezTo>
                    <a:pt x="122" y="466"/>
                    <a:pt x="98" y="454"/>
                    <a:pt x="86" y="442"/>
                  </a:cubicBezTo>
                  <a:cubicBezTo>
                    <a:pt x="77" y="436"/>
                    <a:pt x="68" y="433"/>
                    <a:pt x="59" y="433"/>
                  </a:cubicBezTo>
                  <a:cubicBezTo>
                    <a:pt x="24" y="433"/>
                    <a:pt x="0" y="483"/>
                    <a:pt x="39" y="502"/>
                  </a:cubicBezTo>
                  <a:cubicBezTo>
                    <a:pt x="110" y="526"/>
                    <a:pt x="158" y="585"/>
                    <a:pt x="217" y="621"/>
                  </a:cubicBezTo>
                  <a:cubicBezTo>
                    <a:pt x="220" y="623"/>
                    <a:pt x="222" y="624"/>
                    <a:pt x="225" y="624"/>
                  </a:cubicBezTo>
                  <a:cubicBezTo>
                    <a:pt x="237" y="624"/>
                    <a:pt x="251" y="607"/>
                    <a:pt x="241" y="597"/>
                  </a:cubicBezTo>
                  <a:cubicBezTo>
                    <a:pt x="229" y="573"/>
                    <a:pt x="205" y="550"/>
                    <a:pt x="182" y="526"/>
                  </a:cubicBezTo>
                  <a:cubicBezTo>
                    <a:pt x="229" y="466"/>
                    <a:pt x="265" y="383"/>
                    <a:pt x="313" y="312"/>
                  </a:cubicBezTo>
                  <a:cubicBezTo>
                    <a:pt x="348" y="252"/>
                    <a:pt x="408" y="181"/>
                    <a:pt x="444" y="121"/>
                  </a:cubicBezTo>
                  <a:cubicBezTo>
                    <a:pt x="455" y="133"/>
                    <a:pt x="479" y="145"/>
                    <a:pt x="503" y="157"/>
                  </a:cubicBezTo>
                  <a:cubicBezTo>
                    <a:pt x="503" y="157"/>
                    <a:pt x="503" y="157"/>
                    <a:pt x="503" y="145"/>
                  </a:cubicBezTo>
                  <a:cubicBezTo>
                    <a:pt x="507" y="146"/>
                    <a:pt x="511" y="147"/>
                    <a:pt x="514" y="147"/>
                  </a:cubicBezTo>
                  <a:cubicBezTo>
                    <a:pt x="543" y="147"/>
                    <a:pt x="559" y="108"/>
                    <a:pt x="527" y="97"/>
                  </a:cubicBezTo>
                  <a:cubicBezTo>
                    <a:pt x="503" y="73"/>
                    <a:pt x="479" y="61"/>
                    <a:pt x="455" y="50"/>
                  </a:cubicBezTo>
                  <a:cubicBezTo>
                    <a:pt x="444" y="38"/>
                    <a:pt x="432" y="38"/>
                    <a:pt x="432" y="38"/>
                  </a:cubicBezTo>
                  <a:cubicBezTo>
                    <a:pt x="420" y="26"/>
                    <a:pt x="408" y="14"/>
                    <a:pt x="396" y="2"/>
                  </a:cubicBezTo>
                  <a:cubicBezTo>
                    <a:pt x="393" y="1"/>
                    <a:pt x="391" y="0"/>
                    <a:pt x="38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3273900" y="1525925"/>
              <a:ext cx="11350" cy="15650"/>
            </a:xfrm>
            <a:custGeom>
              <a:rect b="b" l="l" r="r" t="t"/>
              <a:pathLst>
                <a:path extrusionOk="0" h="626" w="454">
                  <a:moveTo>
                    <a:pt x="310" y="0"/>
                  </a:moveTo>
                  <a:cubicBezTo>
                    <a:pt x="287" y="0"/>
                    <a:pt x="275" y="24"/>
                    <a:pt x="287" y="36"/>
                  </a:cubicBezTo>
                  <a:cubicBezTo>
                    <a:pt x="299" y="48"/>
                    <a:pt x="310" y="60"/>
                    <a:pt x="334" y="71"/>
                  </a:cubicBezTo>
                  <a:cubicBezTo>
                    <a:pt x="334" y="83"/>
                    <a:pt x="334" y="83"/>
                    <a:pt x="346" y="95"/>
                  </a:cubicBezTo>
                  <a:cubicBezTo>
                    <a:pt x="287" y="167"/>
                    <a:pt x="251" y="250"/>
                    <a:pt x="203" y="321"/>
                  </a:cubicBezTo>
                  <a:cubicBezTo>
                    <a:pt x="168" y="381"/>
                    <a:pt x="132" y="441"/>
                    <a:pt x="96" y="512"/>
                  </a:cubicBezTo>
                  <a:cubicBezTo>
                    <a:pt x="72" y="500"/>
                    <a:pt x="48" y="488"/>
                    <a:pt x="25" y="488"/>
                  </a:cubicBezTo>
                  <a:cubicBezTo>
                    <a:pt x="13" y="488"/>
                    <a:pt x="1" y="500"/>
                    <a:pt x="13" y="512"/>
                  </a:cubicBezTo>
                  <a:cubicBezTo>
                    <a:pt x="25" y="548"/>
                    <a:pt x="48" y="572"/>
                    <a:pt x="84" y="583"/>
                  </a:cubicBezTo>
                  <a:cubicBezTo>
                    <a:pt x="84" y="595"/>
                    <a:pt x="96" y="607"/>
                    <a:pt x="108" y="607"/>
                  </a:cubicBezTo>
                  <a:lnTo>
                    <a:pt x="132" y="619"/>
                  </a:lnTo>
                  <a:cubicBezTo>
                    <a:pt x="139" y="624"/>
                    <a:pt x="145" y="626"/>
                    <a:pt x="151" y="626"/>
                  </a:cubicBezTo>
                  <a:cubicBezTo>
                    <a:pt x="179" y="626"/>
                    <a:pt x="199" y="589"/>
                    <a:pt x="179" y="560"/>
                  </a:cubicBezTo>
                  <a:lnTo>
                    <a:pt x="168" y="548"/>
                  </a:lnTo>
                  <a:cubicBezTo>
                    <a:pt x="203" y="476"/>
                    <a:pt x="239" y="393"/>
                    <a:pt x="275" y="310"/>
                  </a:cubicBezTo>
                  <a:cubicBezTo>
                    <a:pt x="310" y="250"/>
                    <a:pt x="334" y="179"/>
                    <a:pt x="370" y="107"/>
                  </a:cubicBezTo>
                  <a:cubicBezTo>
                    <a:pt x="382" y="119"/>
                    <a:pt x="394" y="119"/>
                    <a:pt x="418" y="119"/>
                  </a:cubicBezTo>
                  <a:cubicBezTo>
                    <a:pt x="421" y="123"/>
                    <a:pt x="425" y="124"/>
                    <a:pt x="428" y="124"/>
                  </a:cubicBezTo>
                  <a:cubicBezTo>
                    <a:pt x="435" y="124"/>
                    <a:pt x="441" y="116"/>
                    <a:pt x="441" y="107"/>
                  </a:cubicBezTo>
                  <a:cubicBezTo>
                    <a:pt x="453" y="107"/>
                    <a:pt x="453" y="95"/>
                    <a:pt x="453" y="95"/>
                  </a:cubicBezTo>
                  <a:lnTo>
                    <a:pt x="441" y="83"/>
                  </a:lnTo>
                  <a:cubicBezTo>
                    <a:pt x="406" y="48"/>
                    <a:pt x="358" y="24"/>
                    <a:pt x="31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3262650" y="1519375"/>
              <a:ext cx="15450" cy="16825"/>
            </a:xfrm>
            <a:custGeom>
              <a:rect b="b" l="l" r="r" t="t"/>
              <a:pathLst>
                <a:path extrusionOk="0" h="673" w="618">
                  <a:moveTo>
                    <a:pt x="237" y="0"/>
                  </a:moveTo>
                  <a:cubicBezTo>
                    <a:pt x="213" y="0"/>
                    <a:pt x="189" y="24"/>
                    <a:pt x="201" y="48"/>
                  </a:cubicBezTo>
                  <a:cubicBezTo>
                    <a:pt x="209" y="56"/>
                    <a:pt x="218" y="65"/>
                    <a:pt x="226" y="65"/>
                  </a:cubicBezTo>
                  <a:cubicBezTo>
                    <a:pt x="230" y="65"/>
                    <a:pt x="233" y="63"/>
                    <a:pt x="237" y="60"/>
                  </a:cubicBezTo>
                  <a:lnTo>
                    <a:pt x="248" y="60"/>
                  </a:lnTo>
                  <a:cubicBezTo>
                    <a:pt x="213" y="226"/>
                    <a:pt x="153" y="393"/>
                    <a:pt x="82" y="548"/>
                  </a:cubicBezTo>
                  <a:cubicBezTo>
                    <a:pt x="70" y="548"/>
                    <a:pt x="70" y="536"/>
                    <a:pt x="58" y="524"/>
                  </a:cubicBezTo>
                  <a:cubicBezTo>
                    <a:pt x="54" y="523"/>
                    <a:pt x="50" y="522"/>
                    <a:pt x="47" y="522"/>
                  </a:cubicBezTo>
                  <a:cubicBezTo>
                    <a:pt x="18" y="522"/>
                    <a:pt x="1" y="562"/>
                    <a:pt x="22" y="583"/>
                  </a:cubicBezTo>
                  <a:lnTo>
                    <a:pt x="58" y="607"/>
                  </a:lnTo>
                  <a:cubicBezTo>
                    <a:pt x="58" y="607"/>
                    <a:pt x="70" y="619"/>
                    <a:pt x="70" y="619"/>
                  </a:cubicBezTo>
                  <a:cubicBezTo>
                    <a:pt x="70" y="619"/>
                    <a:pt x="82" y="619"/>
                    <a:pt x="82" y="631"/>
                  </a:cubicBezTo>
                  <a:cubicBezTo>
                    <a:pt x="106" y="643"/>
                    <a:pt x="117" y="655"/>
                    <a:pt x="141" y="667"/>
                  </a:cubicBezTo>
                  <a:cubicBezTo>
                    <a:pt x="147" y="671"/>
                    <a:pt x="153" y="672"/>
                    <a:pt x="158" y="672"/>
                  </a:cubicBezTo>
                  <a:cubicBezTo>
                    <a:pt x="187" y="672"/>
                    <a:pt x="207" y="627"/>
                    <a:pt x="177" y="607"/>
                  </a:cubicBezTo>
                  <a:lnTo>
                    <a:pt x="165" y="595"/>
                  </a:lnTo>
                  <a:cubicBezTo>
                    <a:pt x="308" y="488"/>
                    <a:pt x="451" y="357"/>
                    <a:pt x="558" y="202"/>
                  </a:cubicBezTo>
                  <a:cubicBezTo>
                    <a:pt x="570" y="214"/>
                    <a:pt x="582" y="226"/>
                    <a:pt x="606" y="226"/>
                  </a:cubicBezTo>
                  <a:cubicBezTo>
                    <a:pt x="618" y="226"/>
                    <a:pt x="618" y="214"/>
                    <a:pt x="618" y="202"/>
                  </a:cubicBezTo>
                  <a:cubicBezTo>
                    <a:pt x="618" y="191"/>
                    <a:pt x="594" y="179"/>
                    <a:pt x="582" y="167"/>
                  </a:cubicBezTo>
                  <a:cubicBezTo>
                    <a:pt x="558" y="155"/>
                    <a:pt x="546" y="143"/>
                    <a:pt x="522" y="131"/>
                  </a:cubicBezTo>
                  <a:cubicBezTo>
                    <a:pt x="520" y="129"/>
                    <a:pt x="517" y="128"/>
                    <a:pt x="514" y="128"/>
                  </a:cubicBezTo>
                  <a:cubicBezTo>
                    <a:pt x="503" y="128"/>
                    <a:pt x="489" y="145"/>
                    <a:pt x="498" y="155"/>
                  </a:cubicBezTo>
                  <a:lnTo>
                    <a:pt x="534" y="179"/>
                  </a:lnTo>
                  <a:cubicBezTo>
                    <a:pt x="415" y="274"/>
                    <a:pt x="308" y="381"/>
                    <a:pt x="189" y="476"/>
                  </a:cubicBezTo>
                  <a:cubicBezTo>
                    <a:pt x="237" y="357"/>
                    <a:pt x="272" y="238"/>
                    <a:pt x="296" y="119"/>
                  </a:cubicBezTo>
                  <a:cubicBezTo>
                    <a:pt x="308" y="119"/>
                    <a:pt x="308" y="131"/>
                    <a:pt x="320" y="131"/>
                  </a:cubicBezTo>
                  <a:cubicBezTo>
                    <a:pt x="326" y="135"/>
                    <a:pt x="331" y="137"/>
                    <a:pt x="336" y="137"/>
                  </a:cubicBezTo>
                  <a:cubicBezTo>
                    <a:pt x="362" y="137"/>
                    <a:pt x="374" y="91"/>
                    <a:pt x="344" y="72"/>
                  </a:cubicBezTo>
                  <a:lnTo>
                    <a:pt x="308" y="36"/>
                  </a:lnTo>
                  <a:cubicBezTo>
                    <a:pt x="308" y="24"/>
                    <a:pt x="296" y="24"/>
                    <a:pt x="284" y="24"/>
                  </a:cubicBezTo>
                  <a:cubicBezTo>
                    <a:pt x="272" y="12"/>
                    <a:pt x="260" y="0"/>
                    <a:pt x="237"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3251350" y="1514175"/>
              <a:ext cx="15450" cy="16650"/>
            </a:xfrm>
            <a:custGeom>
              <a:rect b="b" l="l" r="r" t="t"/>
              <a:pathLst>
                <a:path extrusionOk="0" h="666" w="618">
                  <a:moveTo>
                    <a:pt x="296" y="1"/>
                  </a:moveTo>
                  <a:cubicBezTo>
                    <a:pt x="292" y="1"/>
                    <a:pt x="287" y="2"/>
                    <a:pt x="284" y="6"/>
                  </a:cubicBezTo>
                  <a:cubicBezTo>
                    <a:pt x="260" y="29"/>
                    <a:pt x="236" y="65"/>
                    <a:pt x="224" y="113"/>
                  </a:cubicBezTo>
                  <a:cubicBezTo>
                    <a:pt x="212" y="113"/>
                    <a:pt x="212" y="125"/>
                    <a:pt x="212" y="137"/>
                  </a:cubicBezTo>
                  <a:cubicBezTo>
                    <a:pt x="204" y="153"/>
                    <a:pt x="225" y="170"/>
                    <a:pt x="243" y="170"/>
                  </a:cubicBezTo>
                  <a:cubicBezTo>
                    <a:pt x="250" y="170"/>
                    <a:pt x="256" y="167"/>
                    <a:pt x="260" y="160"/>
                  </a:cubicBezTo>
                  <a:cubicBezTo>
                    <a:pt x="308" y="132"/>
                    <a:pt x="349" y="116"/>
                    <a:pt x="382" y="116"/>
                  </a:cubicBezTo>
                  <a:cubicBezTo>
                    <a:pt x="431" y="116"/>
                    <a:pt x="465" y="149"/>
                    <a:pt x="486" y="220"/>
                  </a:cubicBezTo>
                  <a:cubicBezTo>
                    <a:pt x="498" y="256"/>
                    <a:pt x="498" y="291"/>
                    <a:pt x="486" y="327"/>
                  </a:cubicBezTo>
                  <a:cubicBezTo>
                    <a:pt x="474" y="387"/>
                    <a:pt x="450" y="434"/>
                    <a:pt x="415" y="470"/>
                  </a:cubicBezTo>
                  <a:cubicBezTo>
                    <a:pt x="379" y="518"/>
                    <a:pt x="331" y="553"/>
                    <a:pt x="272" y="565"/>
                  </a:cubicBezTo>
                  <a:cubicBezTo>
                    <a:pt x="256" y="571"/>
                    <a:pt x="241" y="573"/>
                    <a:pt x="226" y="573"/>
                  </a:cubicBezTo>
                  <a:cubicBezTo>
                    <a:pt x="140" y="573"/>
                    <a:pt x="82" y="492"/>
                    <a:pt x="153" y="410"/>
                  </a:cubicBezTo>
                  <a:cubicBezTo>
                    <a:pt x="171" y="383"/>
                    <a:pt x="140" y="355"/>
                    <a:pt x="113" y="355"/>
                  </a:cubicBezTo>
                  <a:cubicBezTo>
                    <a:pt x="106" y="355"/>
                    <a:pt x="99" y="357"/>
                    <a:pt x="93" y="363"/>
                  </a:cubicBezTo>
                  <a:cubicBezTo>
                    <a:pt x="46" y="410"/>
                    <a:pt x="22" y="458"/>
                    <a:pt x="10" y="518"/>
                  </a:cubicBezTo>
                  <a:cubicBezTo>
                    <a:pt x="0" y="547"/>
                    <a:pt x="23" y="568"/>
                    <a:pt x="44" y="568"/>
                  </a:cubicBezTo>
                  <a:cubicBezTo>
                    <a:pt x="49" y="568"/>
                    <a:pt x="53" y="567"/>
                    <a:pt x="58" y="565"/>
                  </a:cubicBezTo>
                  <a:cubicBezTo>
                    <a:pt x="69" y="601"/>
                    <a:pt x="105" y="637"/>
                    <a:pt x="153" y="649"/>
                  </a:cubicBezTo>
                  <a:lnTo>
                    <a:pt x="141" y="649"/>
                  </a:lnTo>
                  <a:cubicBezTo>
                    <a:pt x="167" y="660"/>
                    <a:pt x="194" y="666"/>
                    <a:pt x="221" y="666"/>
                  </a:cubicBezTo>
                  <a:cubicBezTo>
                    <a:pt x="330" y="666"/>
                    <a:pt x="441" y="580"/>
                    <a:pt x="498" y="494"/>
                  </a:cubicBezTo>
                  <a:cubicBezTo>
                    <a:pt x="581" y="387"/>
                    <a:pt x="617" y="196"/>
                    <a:pt x="498" y="89"/>
                  </a:cubicBezTo>
                  <a:cubicBezTo>
                    <a:pt x="454" y="54"/>
                    <a:pt x="404" y="32"/>
                    <a:pt x="353" y="32"/>
                  </a:cubicBezTo>
                  <a:cubicBezTo>
                    <a:pt x="334" y="32"/>
                    <a:pt x="315" y="35"/>
                    <a:pt x="296" y="41"/>
                  </a:cubicBezTo>
                  <a:lnTo>
                    <a:pt x="308" y="18"/>
                  </a:lnTo>
                  <a:cubicBezTo>
                    <a:pt x="316" y="9"/>
                    <a:pt x="307" y="1"/>
                    <a:pt x="29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3250700" y="1529775"/>
              <a:ext cx="29775" cy="17425"/>
            </a:xfrm>
            <a:custGeom>
              <a:rect b="b" l="l" r="r" t="t"/>
              <a:pathLst>
                <a:path extrusionOk="0" h="697" w="1191">
                  <a:moveTo>
                    <a:pt x="24" y="1"/>
                  </a:moveTo>
                  <a:cubicBezTo>
                    <a:pt x="12" y="1"/>
                    <a:pt x="0" y="13"/>
                    <a:pt x="12" y="25"/>
                  </a:cubicBezTo>
                  <a:cubicBezTo>
                    <a:pt x="191" y="156"/>
                    <a:pt x="405" y="251"/>
                    <a:pt x="595" y="370"/>
                  </a:cubicBezTo>
                  <a:cubicBezTo>
                    <a:pt x="786" y="477"/>
                    <a:pt x="976" y="596"/>
                    <a:pt x="1179" y="691"/>
                  </a:cubicBezTo>
                  <a:cubicBezTo>
                    <a:pt x="1183" y="695"/>
                    <a:pt x="1185" y="697"/>
                    <a:pt x="1187" y="697"/>
                  </a:cubicBezTo>
                  <a:cubicBezTo>
                    <a:pt x="1191" y="697"/>
                    <a:pt x="1191" y="691"/>
                    <a:pt x="1191" y="691"/>
                  </a:cubicBezTo>
                  <a:cubicBezTo>
                    <a:pt x="1000" y="560"/>
                    <a:pt x="798" y="453"/>
                    <a:pt x="607" y="346"/>
                  </a:cubicBezTo>
                  <a:cubicBezTo>
                    <a:pt x="417" y="227"/>
                    <a:pt x="226" y="84"/>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3257550" y="1603300"/>
              <a:ext cx="2400" cy="3125"/>
            </a:xfrm>
            <a:custGeom>
              <a:rect b="b" l="l" r="r" t="t"/>
              <a:pathLst>
                <a:path extrusionOk="0" h="125" w="96">
                  <a:moveTo>
                    <a:pt x="83" y="1"/>
                  </a:moveTo>
                  <a:cubicBezTo>
                    <a:pt x="48" y="36"/>
                    <a:pt x="24" y="72"/>
                    <a:pt x="0" y="120"/>
                  </a:cubicBezTo>
                  <a:cubicBezTo>
                    <a:pt x="0" y="120"/>
                    <a:pt x="5" y="125"/>
                    <a:pt x="9" y="125"/>
                  </a:cubicBezTo>
                  <a:cubicBezTo>
                    <a:pt x="11" y="125"/>
                    <a:pt x="12" y="124"/>
                    <a:pt x="12" y="120"/>
                  </a:cubicBezTo>
                  <a:cubicBezTo>
                    <a:pt x="36" y="84"/>
                    <a:pt x="60" y="48"/>
                    <a:pt x="95" y="13"/>
                  </a:cubicBezTo>
                  <a:cubicBezTo>
                    <a:pt x="95" y="1"/>
                    <a:pt x="83" y="1"/>
                    <a:pt x="8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3262600" y="1602275"/>
              <a:ext cx="1125" cy="2250"/>
            </a:xfrm>
            <a:custGeom>
              <a:rect b="b" l="l" r="r" t="t"/>
              <a:pathLst>
                <a:path extrusionOk="0" h="90" w="45">
                  <a:moveTo>
                    <a:pt x="29" y="1"/>
                  </a:moveTo>
                  <a:cubicBezTo>
                    <a:pt x="26" y="1"/>
                    <a:pt x="24" y="2"/>
                    <a:pt x="24" y="6"/>
                  </a:cubicBezTo>
                  <a:lnTo>
                    <a:pt x="12" y="42"/>
                  </a:lnTo>
                  <a:cubicBezTo>
                    <a:pt x="0" y="54"/>
                    <a:pt x="0" y="65"/>
                    <a:pt x="0" y="77"/>
                  </a:cubicBezTo>
                  <a:cubicBezTo>
                    <a:pt x="0" y="89"/>
                    <a:pt x="0" y="89"/>
                    <a:pt x="12" y="89"/>
                  </a:cubicBezTo>
                  <a:cubicBezTo>
                    <a:pt x="24" y="77"/>
                    <a:pt x="24" y="65"/>
                    <a:pt x="24" y="54"/>
                  </a:cubicBezTo>
                  <a:lnTo>
                    <a:pt x="36" y="18"/>
                  </a:lnTo>
                  <a:cubicBezTo>
                    <a:pt x="45" y="9"/>
                    <a:pt x="35" y="1"/>
                    <a:pt x="29"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3244850" y="1544650"/>
              <a:ext cx="11825" cy="9300"/>
            </a:xfrm>
            <a:custGeom>
              <a:rect b="b" l="l" r="r" t="t"/>
              <a:pathLst>
                <a:path extrusionOk="0" h="372" w="473">
                  <a:moveTo>
                    <a:pt x="223" y="44"/>
                  </a:moveTo>
                  <a:cubicBezTo>
                    <a:pt x="238" y="44"/>
                    <a:pt x="254" y="45"/>
                    <a:pt x="270" y="49"/>
                  </a:cubicBezTo>
                  <a:cubicBezTo>
                    <a:pt x="389" y="84"/>
                    <a:pt x="389" y="204"/>
                    <a:pt x="341" y="287"/>
                  </a:cubicBezTo>
                  <a:cubicBezTo>
                    <a:pt x="329" y="299"/>
                    <a:pt x="318" y="311"/>
                    <a:pt x="306" y="311"/>
                  </a:cubicBezTo>
                  <a:cubicBezTo>
                    <a:pt x="278" y="324"/>
                    <a:pt x="246" y="331"/>
                    <a:pt x="214" y="331"/>
                  </a:cubicBezTo>
                  <a:cubicBezTo>
                    <a:pt x="135" y="331"/>
                    <a:pt x="56" y="289"/>
                    <a:pt x="56" y="204"/>
                  </a:cubicBezTo>
                  <a:cubicBezTo>
                    <a:pt x="45" y="102"/>
                    <a:pt x="131" y="44"/>
                    <a:pt x="223" y="44"/>
                  </a:cubicBezTo>
                  <a:close/>
                  <a:moveTo>
                    <a:pt x="216" y="1"/>
                  </a:moveTo>
                  <a:cubicBezTo>
                    <a:pt x="110" y="1"/>
                    <a:pt x="0" y="88"/>
                    <a:pt x="20" y="215"/>
                  </a:cubicBezTo>
                  <a:cubicBezTo>
                    <a:pt x="28" y="318"/>
                    <a:pt x="117" y="371"/>
                    <a:pt x="210" y="371"/>
                  </a:cubicBezTo>
                  <a:cubicBezTo>
                    <a:pt x="247" y="371"/>
                    <a:pt x="284" y="363"/>
                    <a:pt x="318" y="346"/>
                  </a:cubicBezTo>
                  <a:cubicBezTo>
                    <a:pt x="341" y="334"/>
                    <a:pt x="365" y="311"/>
                    <a:pt x="377" y="299"/>
                  </a:cubicBezTo>
                  <a:cubicBezTo>
                    <a:pt x="472" y="215"/>
                    <a:pt x="389" y="49"/>
                    <a:pt x="282" y="13"/>
                  </a:cubicBezTo>
                  <a:cubicBezTo>
                    <a:pt x="261" y="5"/>
                    <a:pt x="238" y="1"/>
                    <a:pt x="21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3256050" y="1575500"/>
              <a:ext cx="5075" cy="2825"/>
            </a:xfrm>
            <a:custGeom>
              <a:rect b="b" l="l" r="r" t="t"/>
              <a:pathLst>
                <a:path extrusionOk="0" h="113" w="203">
                  <a:moveTo>
                    <a:pt x="189" y="0"/>
                  </a:moveTo>
                  <a:cubicBezTo>
                    <a:pt x="186" y="0"/>
                    <a:pt x="183" y="2"/>
                    <a:pt x="179" y="5"/>
                  </a:cubicBezTo>
                  <a:cubicBezTo>
                    <a:pt x="131" y="53"/>
                    <a:pt x="72" y="77"/>
                    <a:pt x="0" y="101"/>
                  </a:cubicBezTo>
                  <a:cubicBezTo>
                    <a:pt x="0" y="101"/>
                    <a:pt x="0" y="113"/>
                    <a:pt x="0" y="113"/>
                  </a:cubicBezTo>
                  <a:cubicBezTo>
                    <a:pt x="84" y="113"/>
                    <a:pt x="155" y="77"/>
                    <a:pt x="203" y="17"/>
                  </a:cubicBezTo>
                  <a:cubicBezTo>
                    <a:pt x="203" y="9"/>
                    <a:pt x="197" y="0"/>
                    <a:pt x="18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3266775" y="1583950"/>
              <a:ext cx="4775" cy="1525"/>
            </a:xfrm>
            <a:custGeom>
              <a:rect b="b" l="l" r="r" t="t"/>
              <a:pathLst>
                <a:path extrusionOk="0" h="61" w="191">
                  <a:moveTo>
                    <a:pt x="24" y="1"/>
                  </a:moveTo>
                  <a:cubicBezTo>
                    <a:pt x="12" y="1"/>
                    <a:pt x="0" y="25"/>
                    <a:pt x="24" y="36"/>
                  </a:cubicBezTo>
                  <a:cubicBezTo>
                    <a:pt x="72" y="48"/>
                    <a:pt x="119" y="60"/>
                    <a:pt x="167" y="60"/>
                  </a:cubicBezTo>
                  <a:cubicBezTo>
                    <a:pt x="179" y="60"/>
                    <a:pt x="191" y="48"/>
                    <a:pt x="179" y="48"/>
                  </a:cubicBezTo>
                  <a:cubicBezTo>
                    <a:pt x="119" y="36"/>
                    <a:pt x="72" y="25"/>
                    <a:pt x="24" y="13"/>
                  </a:cubicBezTo>
                  <a:lnTo>
                    <a:pt x="24"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3268250" y="1581275"/>
              <a:ext cx="3000" cy="1525"/>
            </a:xfrm>
            <a:custGeom>
              <a:rect b="b" l="l" r="r" t="t"/>
              <a:pathLst>
                <a:path extrusionOk="0" h="61" w="120">
                  <a:moveTo>
                    <a:pt x="13" y="1"/>
                  </a:moveTo>
                  <a:cubicBezTo>
                    <a:pt x="1" y="1"/>
                    <a:pt x="1" y="24"/>
                    <a:pt x="1" y="24"/>
                  </a:cubicBezTo>
                  <a:cubicBezTo>
                    <a:pt x="36" y="48"/>
                    <a:pt x="72" y="48"/>
                    <a:pt x="108" y="60"/>
                  </a:cubicBezTo>
                  <a:cubicBezTo>
                    <a:pt x="120" y="60"/>
                    <a:pt x="120" y="48"/>
                    <a:pt x="120" y="48"/>
                  </a:cubicBezTo>
                  <a:cubicBezTo>
                    <a:pt x="84" y="24"/>
                    <a:pt x="48" y="12"/>
                    <a:pt x="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3268850" y="1579075"/>
              <a:ext cx="3250" cy="1700"/>
            </a:xfrm>
            <a:custGeom>
              <a:rect b="b" l="l" r="r" t="t"/>
              <a:pathLst>
                <a:path extrusionOk="0" h="68" w="130">
                  <a:moveTo>
                    <a:pt x="14" y="0"/>
                  </a:moveTo>
                  <a:cubicBezTo>
                    <a:pt x="8" y="0"/>
                    <a:pt x="4" y="2"/>
                    <a:pt x="0" y="5"/>
                  </a:cubicBezTo>
                  <a:cubicBezTo>
                    <a:pt x="0" y="5"/>
                    <a:pt x="0" y="17"/>
                    <a:pt x="0" y="17"/>
                  </a:cubicBezTo>
                  <a:cubicBezTo>
                    <a:pt x="12" y="29"/>
                    <a:pt x="24" y="29"/>
                    <a:pt x="48" y="41"/>
                  </a:cubicBezTo>
                  <a:cubicBezTo>
                    <a:pt x="60" y="41"/>
                    <a:pt x="84" y="53"/>
                    <a:pt x="108" y="65"/>
                  </a:cubicBezTo>
                  <a:cubicBezTo>
                    <a:pt x="110" y="67"/>
                    <a:pt x="112" y="68"/>
                    <a:pt x="114" y="68"/>
                  </a:cubicBezTo>
                  <a:cubicBezTo>
                    <a:pt x="123" y="68"/>
                    <a:pt x="129" y="51"/>
                    <a:pt x="120" y="41"/>
                  </a:cubicBezTo>
                  <a:cubicBezTo>
                    <a:pt x="96" y="29"/>
                    <a:pt x="72" y="17"/>
                    <a:pt x="60" y="17"/>
                  </a:cubicBezTo>
                  <a:cubicBezTo>
                    <a:pt x="43" y="9"/>
                    <a:pt x="26" y="0"/>
                    <a:pt x="1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3269450" y="1576800"/>
              <a:ext cx="2700" cy="1525"/>
            </a:xfrm>
            <a:custGeom>
              <a:rect b="b" l="l" r="r" t="t"/>
              <a:pathLst>
                <a:path extrusionOk="0" h="61" w="108">
                  <a:moveTo>
                    <a:pt x="36" y="1"/>
                  </a:moveTo>
                  <a:cubicBezTo>
                    <a:pt x="12" y="1"/>
                    <a:pt x="0" y="25"/>
                    <a:pt x="12" y="25"/>
                  </a:cubicBezTo>
                  <a:cubicBezTo>
                    <a:pt x="36" y="37"/>
                    <a:pt x="60" y="49"/>
                    <a:pt x="96" y="61"/>
                  </a:cubicBezTo>
                  <a:cubicBezTo>
                    <a:pt x="107" y="61"/>
                    <a:pt x="107" y="49"/>
                    <a:pt x="96" y="37"/>
                  </a:cubicBezTo>
                  <a:cubicBezTo>
                    <a:pt x="72" y="25"/>
                    <a:pt x="48" y="13"/>
                    <a:pt x="3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3269450" y="1574725"/>
              <a:ext cx="2400" cy="1750"/>
            </a:xfrm>
            <a:custGeom>
              <a:rect b="b" l="l" r="r" t="t"/>
              <a:pathLst>
                <a:path extrusionOk="0" h="70" w="96">
                  <a:moveTo>
                    <a:pt x="24" y="1"/>
                  </a:moveTo>
                  <a:cubicBezTo>
                    <a:pt x="12" y="1"/>
                    <a:pt x="0" y="24"/>
                    <a:pt x="12" y="24"/>
                  </a:cubicBezTo>
                  <a:cubicBezTo>
                    <a:pt x="36" y="36"/>
                    <a:pt x="72" y="36"/>
                    <a:pt x="84" y="60"/>
                  </a:cubicBezTo>
                  <a:cubicBezTo>
                    <a:pt x="84" y="66"/>
                    <a:pt x="87" y="69"/>
                    <a:pt x="90" y="69"/>
                  </a:cubicBezTo>
                  <a:cubicBezTo>
                    <a:pt x="93" y="69"/>
                    <a:pt x="96" y="66"/>
                    <a:pt x="96" y="60"/>
                  </a:cubicBezTo>
                  <a:cubicBezTo>
                    <a:pt x="96" y="24"/>
                    <a:pt x="48" y="13"/>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3270050" y="1572650"/>
              <a:ext cx="2400" cy="1200"/>
            </a:xfrm>
            <a:custGeom>
              <a:rect b="b" l="l" r="r" t="t"/>
              <a:pathLst>
                <a:path extrusionOk="0" h="48" w="96">
                  <a:moveTo>
                    <a:pt x="12" y="0"/>
                  </a:moveTo>
                  <a:cubicBezTo>
                    <a:pt x="12" y="0"/>
                    <a:pt x="0" y="12"/>
                    <a:pt x="12" y="12"/>
                  </a:cubicBezTo>
                  <a:cubicBezTo>
                    <a:pt x="12" y="24"/>
                    <a:pt x="24" y="24"/>
                    <a:pt x="36" y="24"/>
                  </a:cubicBezTo>
                  <a:lnTo>
                    <a:pt x="72" y="48"/>
                  </a:lnTo>
                  <a:cubicBezTo>
                    <a:pt x="83" y="48"/>
                    <a:pt x="95" y="36"/>
                    <a:pt x="83" y="24"/>
                  </a:cubicBezTo>
                  <a:lnTo>
                    <a:pt x="48" y="12"/>
                  </a:lnTo>
                  <a:cubicBezTo>
                    <a:pt x="36" y="0"/>
                    <a:pt x="24" y="0"/>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3270050" y="1570850"/>
              <a:ext cx="1800" cy="1050"/>
            </a:xfrm>
            <a:custGeom>
              <a:rect b="b" l="l" r="r" t="t"/>
              <a:pathLst>
                <a:path extrusionOk="0" h="42" w="72">
                  <a:moveTo>
                    <a:pt x="12" y="1"/>
                  </a:moveTo>
                  <a:cubicBezTo>
                    <a:pt x="0" y="1"/>
                    <a:pt x="12" y="25"/>
                    <a:pt x="12" y="25"/>
                  </a:cubicBezTo>
                  <a:lnTo>
                    <a:pt x="36" y="25"/>
                  </a:lnTo>
                  <a:cubicBezTo>
                    <a:pt x="48" y="37"/>
                    <a:pt x="48" y="37"/>
                    <a:pt x="48" y="37"/>
                  </a:cubicBezTo>
                  <a:cubicBezTo>
                    <a:pt x="51" y="40"/>
                    <a:pt x="55" y="41"/>
                    <a:pt x="58" y="41"/>
                  </a:cubicBezTo>
                  <a:cubicBezTo>
                    <a:pt x="66" y="41"/>
                    <a:pt x="72" y="33"/>
                    <a:pt x="72" y="25"/>
                  </a:cubicBezTo>
                  <a:cubicBezTo>
                    <a:pt x="60" y="13"/>
                    <a:pt x="36" y="1"/>
                    <a:pt x="12"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3270625" y="1568475"/>
              <a:ext cx="1525" cy="1225"/>
            </a:xfrm>
            <a:custGeom>
              <a:rect b="b" l="l" r="r" t="t"/>
              <a:pathLst>
                <a:path extrusionOk="0" h="49" w="61">
                  <a:moveTo>
                    <a:pt x="13" y="1"/>
                  </a:moveTo>
                  <a:cubicBezTo>
                    <a:pt x="1" y="1"/>
                    <a:pt x="1" y="13"/>
                    <a:pt x="1" y="13"/>
                  </a:cubicBezTo>
                  <a:cubicBezTo>
                    <a:pt x="13" y="24"/>
                    <a:pt x="25" y="24"/>
                    <a:pt x="25" y="24"/>
                  </a:cubicBezTo>
                  <a:lnTo>
                    <a:pt x="37" y="48"/>
                  </a:lnTo>
                  <a:cubicBezTo>
                    <a:pt x="49" y="48"/>
                    <a:pt x="60" y="36"/>
                    <a:pt x="49" y="36"/>
                  </a:cubicBezTo>
                  <a:lnTo>
                    <a:pt x="25" y="13"/>
                  </a:lnTo>
                  <a:cubicBezTo>
                    <a:pt x="25" y="13"/>
                    <a:pt x="13" y="1"/>
                    <a:pt x="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3270625" y="1567275"/>
              <a:ext cx="325" cy="325"/>
            </a:xfrm>
            <a:custGeom>
              <a:rect b="b" l="l" r="r" t="t"/>
              <a:pathLst>
                <a:path extrusionOk="0" h="13" w="13">
                  <a:moveTo>
                    <a:pt x="13" y="1"/>
                  </a:moveTo>
                  <a:cubicBezTo>
                    <a:pt x="1" y="1"/>
                    <a:pt x="1" y="13"/>
                    <a:pt x="13" y="13"/>
                  </a:cubicBezTo>
                  <a:cubicBezTo>
                    <a:pt x="13" y="13"/>
                    <a:pt x="13" y="1"/>
                    <a:pt x="1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3201875" y="1575150"/>
              <a:ext cx="31275" cy="29075"/>
            </a:xfrm>
            <a:custGeom>
              <a:rect b="b" l="l" r="r" t="t"/>
              <a:pathLst>
                <a:path extrusionOk="0" h="1163" w="1251">
                  <a:moveTo>
                    <a:pt x="694" y="0"/>
                  </a:moveTo>
                  <a:cubicBezTo>
                    <a:pt x="550" y="0"/>
                    <a:pt x="409" y="60"/>
                    <a:pt x="310" y="198"/>
                  </a:cubicBezTo>
                  <a:cubicBezTo>
                    <a:pt x="1" y="627"/>
                    <a:pt x="489" y="1162"/>
                    <a:pt x="929" y="1162"/>
                  </a:cubicBezTo>
                  <a:cubicBezTo>
                    <a:pt x="941" y="1162"/>
                    <a:pt x="941" y="1150"/>
                    <a:pt x="929" y="1150"/>
                  </a:cubicBezTo>
                  <a:cubicBezTo>
                    <a:pt x="560" y="1103"/>
                    <a:pt x="167" y="734"/>
                    <a:pt x="298" y="329"/>
                  </a:cubicBezTo>
                  <a:cubicBezTo>
                    <a:pt x="364" y="150"/>
                    <a:pt x="550" y="60"/>
                    <a:pt x="730" y="60"/>
                  </a:cubicBezTo>
                  <a:cubicBezTo>
                    <a:pt x="778" y="60"/>
                    <a:pt x="825" y="66"/>
                    <a:pt x="870" y="79"/>
                  </a:cubicBezTo>
                  <a:cubicBezTo>
                    <a:pt x="1060" y="127"/>
                    <a:pt x="1191" y="281"/>
                    <a:pt x="1239" y="460"/>
                  </a:cubicBezTo>
                  <a:cubicBezTo>
                    <a:pt x="1239" y="466"/>
                    <a:pt x="1242" y="469"/>
                    <a:pt x="1245" y="469"/>
                  </a:cubicBezTo>
                  <a:cubicBezTo>
                    <a:pt x="1248" y="469"/>
                    <a:pt x="1251" y="466"/>
                    <a:pt x="1251" y="460"/>
                  </a:cubicBezTo>
                  <a:cubicBezTo>
                    <a:pt x="1205" y="186"/>
                    <a:pt x="946" y="0"/>
                    <a:pt x="69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3207825" y="1577550"/>
              <a:ext cx="23850" cy="18625"/>
            </a:xfrm>
            <a:custGeom>
              <a:rect b="b" l="l" r="r" t="t"/>
              <a:pathLst>
                <a:path extrusionOk="0" h="745" w="954">
                  <a:moveTo>
                    <a:pt x="454" y="0"/>
                  </a:moveTo>
                  <a:cubicBezTo>
                    <a:pt x="392" y="0"/>
                    <a:pt x="331" y="17"/>
                    <a:pt x="275" y="54"/>
                  </a:cubicBezTo>
                  <a:cubicBezTo>
                    <a:pt x="1" y="221"/>
                    <a:pt x="84" y="590"/>
                    <a:pt x="322" y="745"/>
                  </a:cubicBezTo>
                  <a:cubicBezTo>
                    <a:pt x="334" y="745"/>
                    <a:pt x="334" y="745"/>
                    <a:pt x="334" y="733"/>
                  </a:cubicBezTo>
                  <a:cubicBezTo>
                    <a:pt x="167" y="542"/>
                    <a:pt x="48" y="173"/>
                    <a:pt x="382" y="78"/>
                  </a:cubicBezTo>
                  <a:cubicBezTo>
                    <a:pt x="416" y="67"/>
                    <a:pt x="452" y="62"/>
                    <a:pt x="487" y="62"/>
                  </a:cubicBezTo>
                  <a:cubicBezTo>
                    <a:pt x="681" y="62"/>
                    <a:pt x="871" y="216"/>
                    <a:pt x="941" y="388"/>
                  </a:cubicBezTo>
                  <a:cubicBezTo>
                    <a:pt x="941" y="392"/>
                    <a:pt x="943" y="393"/>
                    <a:pt x="944" y="393"/>
                  </a:cubicBezTo>
                  <a:cubicBezTo>
                    <a:pt x="948" y="393"/>
                    <a:pt x="953" y="388"/>
                    <a:pt x="953" y="388"/>
                  </a:cubicBezTo>
                  <a:cubicBezTo>
                    <a:pt x="889" y="194"/>
                    <a:pt x="667" y="0"/>
                    <a:pt x="454"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3223000" y="1582475"/>
              <a:ext cx="5700" cy="4775"/>
            </a:xfrm>
            <a:custGeom>
              <a:rect b="b" l="l" r="r" t="t"/>
              <a:pathLst>
                <a:path extrusionOk="0" h="191" w="228">
                  <a:moveTo>
                    <a:pt x="13" y="0"/>
                  </a:moveTo>
                  <a:cubicBezTo>
                    <a:pt x="13" y="0"/>
                    <a:pt x="1" y="12"/>
                    <a:pt x="13" y="12"/>
                  </a:cubicBezTo>
                  <a:cubicBezTo>
                    <a:pt x="49" y="36"/>
                    <a:pt x="96" y="48"/>
                    <a:pt x="132" y="84"/>
                  </a:cubicBezTo>
                  <a:cubicBezTo>
                    <a:pt x="168" y="107"/>
                    <a:pt x="203" y="143"/>
                    <a:pt x="215" y="191"/>
                  </a:cubicBezTo>
                  <a:lnTo>
                    <a:pt x="227" y="191"/>
                  </a:lnTo>
                  <a:cubicBezTo>
                    <a:pt x="191" y="107"/>
                    <a:pt x="108" y="12"/>
                    <a:pt x="1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3222125" y="1586050"/>
              <a:ext cx="325" cy="300"/>
            </a:xfrm>
            <a:custGeom>
              <a:rect b="b" l="l" r="r" t="t"/>
              <a:pathLst>
                <a:path extrusionOk="0" h="12" w="13">
                  <a:moveTo>
                    <a:pt x="12" y="0"/>
                  </a:moveTo>
                  <a:cubicBezTo>
                    <a:pt x="0" y="0"/>
                    <a:pt x="0" y="12"/>
                    <a:pt x="12" y="12"/>
                  </a:cubicBezTo>
                  <a:cubicBezTo>
                    <a:pt x="12" y="12"/>
                    <a:pt x="12" y="0"/>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3301600" y="1560425"/>
              <a:ext cx="5675" cy="4150"/>
            </a:xfrm>
            <a:custGeom>
              <a:rect b="b" l="l" r="r" t="t"/>
              <a:pathLst>
                <a:path extrusionOk="0" h="166" w="227">
                  <a:moveTo>
                    <a:pt x="88" y="0"/>
                  </a:moveTo>
                  <a:cubicBezTo>
                    <a:pt x="82" y="0"/>
                    <a:pt x="76" y="4"/>
                    <a:pt x="72" y="13"/>
                  </a:cubicBezTo>
                  <a:cubicBezTo>
                    <a:pt x="60" y="25"/>
                    <a:pt x="60" y="25"/>
                    <a:pt x="60" y="37"/>
                  </a:cubicBezTo>
                  <a:cubicBezTo>
                    <a:pt x="48" y="25"/>
                    <a:pt x="36" y="13"/>
                    <a:pt x="24" y="13"/>
                  </a:cubicBezTo>
                  <a:cubicBezTo>
                    <a:pt x="20" y="10"/>
                    <a:pt x="17" y="8"/>
                    <a:pt x="14" y="8"/>
                  </a:cubicBezTo>
                  <a:cubicBezTo>
                    <a:pt x="6" y="8"/>
                    <a:pt x="0" y="17"/>
                    <a:pt x="0" y="25"/>
                  </a:cubicBezTo>
                  <a:cubicBezTo>
                    <a:pt x="12" y="49"/>
                    <a:pt x="12" y="73"/>
                    <a:pt x="36" y="96"/>
                  </a:cubicBezTo>
                  <a:cubicBezTo>
                    <a:pt x="36" y="102"/>
                    <a:pt x="42" y="105"/>
                    <a:pt x="49" y="105"/>
                  </a:cubicBezTo>
                  <a:cubicBezTo>
                    <a:pt x="57" y="105"/>
                    <a:pt x="66" y="102"/>
                    <a:pt x="72" y="96"/>
                  </a:cubicBezTo>
                  <a:cubicBezTo>
                    <a:pt x="83" y="96"/>
                    <a:pt x="83" y="108"/>
                    <a:pt x="83" y="120"/>
                  </a:cubicBezTo>
                  <a:cubicBezTo>
                    <a:pt x="89" y="130"/>
                    <a:pt x="96" y="134"/>
                    <a:pt x="103" y="134"/>
                  </a:cubicBezTo>
                  <a:cubicBezTo>
                    <a:pt x="113" y="134"/>
                    <a:pt x="124" y="127"/>
                    <a:pt x="131" y="120"/>
                  </a:cubicBezTo>
                  <a:cubicBezTo>
                    <a:pt x="131" y="123"/>
                    <a:pt x="131" y="126"/>
                    <a:pt x="131" y="132"/>
                  </a:cubicBezTo>
                  <a:cubicBezTo>
                    <a:pt x="123" y="149"/>
                    <a:pt x="132" y="166"/>
                    <a:pt x="147" y="166"/>
                  </a:cubicBezTo>
                  <a:cubicBezTo>
                    <a:pt x="153" y="166"/>
                    <a:pt x="160" y="163"/>
                    <a:pt x="167" y="156"/>
                  </a:cubicBezTo>
                  <a:cubicBezTo>
                    <a:pt x="167" y="144"/>
                    <a:pt x="179" y="132"/>
                    <a:pt x="179" y="108"/>
                  </a:cubicBezTo>
                  <a:cubicBezTo>
                    <a:pt x="203" y="84"/>
                    <a:pt x="214" y="61"/>
                    <a:pt x="226" y="25"/>
                  </a:cubicBezTo>
                  <a:cubicBezTo>
                    <a:pt x="226" y="17"/>
                    <a:pt x="220" y="8"/>
                    <a:pt x="213" y="8"/>
                  </a:cubicBezTo>
                  <a:cubicBezTo>
                    <a:pt x="210" y="8"/>
                    <a:pt x="206" y="10"/>
                    <a:pt x="203" y="13"/>
                  </a:cubicBezTo>
                  <a:cubicBezTo>
                    <a:pt x="191" y="25"/>
                    <a:pt x="191" y="37"/>
                    <a:pt x="179" y="49"/>
                  </a:cubicBezTo>
                  <a:lnTo>
                    <a:pt x="179" y="37"/>
                  </a:lnTo>
                  <a:cubicBezTo>
                    <a:pt x="172" y="23"/>
                    <a:pt x="165" y="17"/>
                    <a:pt x="158" y="17"/>
                  </a:cubicBezTo>
                  <a:cubicBezTo>
                    <a:pt x="153" y="17"/>
                    <a:pt x="148" y="20"/>
                    <a:pt x="143" y="25"/>
                  </a:cubicBezTo>
                  <a:lnTo>
                    <a:pt x="119" y="61"/>
                  </a:lnTo>
                  <a:cubicBezTo>
                    <a:pt x="119" y="49"/>
                    <a:pt x="107" y="37"/>
                    <a:pt x="107" y="25"/>
                  </a:cubicBezTo>
                  <a:cubicBezTo>
                    <a:pt x="107" y="10"/>
                    <a:pt x="98" y="0"/>
                    <a:pt x="88"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3290575" y="1554775"/>
              <a:ext cx="10400" cy="5775"/>
            </a:xfrm>
            <a:custGeom>
              <a:rect b="b" l="l" r="r" t="t"/>
              <a:pathLst>
                <a:path extrusionOk="0" h="231" w="416">
                  <a:moveTo>
                    <a:pt x="24" y="1"/>
                  </a:moveTo>
                  <a:cubicBezTo>
                    <a:pt x="1" y="1"/>
                    <a:pt x="1" y="13"/>
                    <a:pt x="13" y="25"/>
                  </a:cubicBezTo>
                  <a:cubicBezTo>
                    <a:pt x="60" y="72"/>
                    <a:pt x="132" y="96"/>
                    <a:pt x="191" y="132"/>
                  </a:cubicBezTo>
                  <a:cubicBezTo>
                    <a:pt x="263" y="156"/>
                    <a:pt x="322" y="191"/>
                    <a:pt x="382" y="227"/>
                  </a:cubicBezTo>
                  <a:cubicBezTo>
                    <a:pt x="386" y="229"/>
                    <a:pt x="390" y="230"/>
                    <a:pt x="394" y="230"/>
                  </a:cubicBezTo>
                  <a:cubicBezTo>
                    <a:pt x="409" y="230"/>
                    <a:pt x="415" y="213"/>
                    <a:pt x="405" y="203"/>
                  </a:cubicBezTo>
                  <a:cubicBezTo>
                    <a:pt x="298" y="120"/>
                    <a:pt x="155" y="25"/>
                    <a:pt x="2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3288500" y="1555675"/>
              <a:ext cx="5025" cy="2800"/>
            </a:xfrm>
            <a:custGeom>
              <a:rect b="b" l="l" r="r" t="t"/>
              <a:pathLst>
                <a:path extrusionOk="0" h="112" w="201">
                  <a:moveTo>
                    <a:pt x="0" y="1"/>
                  </a:moveTo>
                  <a:cubicBezTo>
                    <a:pt x="0" y="1"/>
                    <a:pt x="0" y="13"/>
                    <a:pt x="0" y="13"/>
                  </a:cubicBezTo>
                  <a:cubicBezTo>
                    <a:pt x="24" y="36"/>
                    <a:pt x="48" y="48"/>
                    <a:pt x="84" y="60"/>
                  </a:cubicBezTo>
                  <a:cubicBezTo>
                    <a:pt x="107" y="84"/>
                    <a:pt x="143" y="96"/>
                    <a:pt x="179" y="108"/>
                  </a:cubicBezTo>
                  <a:cubicBezTo>
                    <a:pt x="181" y="110"/>
                    <a:pt x="183" y="111"/>
                    <a:pt x="186" y="111"/>
                  </a:cubicBezTo>
                  <a:cubicBezTo>
                    <a:pt x="194" y="111"/>
                    <a:pt x="200" y="94"/>
                    <a:pt x="191" y="84"/>
                  </a:cubicBezTo>
                  <a:lnTo>
                    <a:pt x="84" y="36"/>
                  </a:lnTo>
                  <a:cubicBezTo>
                    <a:pt x="60" y="24"/>
                    <a:pt x="36" y="1"/>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3284625" y="1553300"/>
              <a:ext cx="1800" cy="1225"/>
            </a:xfrm>
            <a:custGeom>
              <a:rect b="b" l="l" r="r" t="t"/>
              <a:pathLst>
                <a:path extrusionOk="0" h="49" w="72">
                  <a:moveTo>
                    <a:pt x="36" y="0"/>
                  </a:moveTo>
                  <a:cubicBezTo>
                    <a:pt x="0" y="0"/>
                    <a:pt x="0" y="48"/>
                    <a:pt x="36" y="48"/>
                  </a:cubicBezTo>
                  <a:cubicBezTo>
                    <a:pt x="72" y="48"/>
                    <a:pt x="72" y="0"/>
                    <a:pt x="36"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3297725" y="1397325"/>
              <a:ext cx="2400" cy="925"/>
            </a:xfrm>
            <a:custGeom>
              <a:rect b="b" l="l" r="r" t="t"/>
              <a:pathLst>
                <a:path extrusionOk="0" h="37" w="96">
                  <a:moveTo>
                    <a:pt x="0" y="1"/>
                  </a:moveTo>
                  <a:lnTo>
                    <a:pt x="0" y="1"/>
                  </a:lnTo>
                  <a:cubicBezTo>
                    <a:pt x="36" y="1"/>
                    <a:pt x="60" y="12"/>
                    <a:pt x="96" y="36"/>
                  </a:cubicBezTo>
                  <a:cubicBezTo>
                    <a:pt x="72" y="12"/>
                    <a:pt x="36" y="1"/>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3298025" y="1394950"/>
              <a:ext cx="1500" cy="900"/>
            </a:xfrm>
            <a:custGeom>
              <a:rect b="b" l="l" r="r" t="t"/>
              <a:pathLst>
                <a:path extrusionOk="0" h="36" w="60">
                  <a:moveTo>
                    <a:pt x="12" y="0"/>
                  </a:moveTo>
                  <a:cubicBezTo>
                    <a:pt x="0" y="0"/>
                    <a:pt x="0" y="12"/>
                    <a:pt x="0" y="12"/>
                  </a:cubicBezTo>
                  <a:cubicBezTo>
                    <a:pt x="12" y="24"/>
                    <a:pt x="24" y="24"/>
                    <a:pt x="24" y="24"/>
                  </a:cubicBezTo>
                  <a:lnTo>
                    <a:pt x="60" y="36"/>
                  </a:lnTo>
                  <a:cubicBezTo>
                    <a:pt x="60" y="36"/>
                    <a:pt x="60" y="24"/>
                    <a:pt x="60" y="24"/>
                  </a:cubicBezTo>
                  <a:lnTo>
                    <a:pt x="36" y="12"/>
                  </a:lnTo>
                  <a:cubicBezTo>
                    <a:pt x="24" y="12"/>
                    <a:pt x="12" y="0"/>
                    <a:pt x="12"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3274200" y="1409125"/>
              <a:ext cx="57775" cy="35725"/>
            </a:xfrm>
            <a:custGeom>
              <a:rect b="b" l="l" r="r" t="t"/>
              <a:pathLst>
                <a:path extrusionOk="0" h="1429" w="2311">
                  <a:moveTo>
                    <a:pt x="1751" y="52"/>
                  </a:moveTo>
                  <a:cubicBezTo>
                    <a:pt x="1775" y="100"/>
                    <a:pt x="1787" y="148"/>
                    <a:pt x="1739" y="195"/>
                  </a:cubicBezTo>
                  <a:cubicBezTo>
                    <a:pt x="1703" y="231"/>
                    <a:pt x="1644" y="255"/>
                    <a:pt x="1596" y="267"/>
                  </a:cubicBezTo>
                  <a:cubicBezTo>
                    <a:pt x="1501" y="267"/>
                    <a:pt x="1477" y="171"/>
                    <a:pt x="1441" y="100"/>
                  </a:cubicBezTo>
                  <a:cubicBezTo>
                    <a:pt x="1549" y="76"/>
                    <a:pt x="1656" y="52"/>
                    <a:pt x="1751" y="52"/>
                  </a:cubicBezTo>
                  <a:close/>
                  <a:moveTo>
                    <a:pt x="1370" y="124"/>
                  </a:moveTo>
                  <a:lnTo>
                    <a:pt x="1370" y="136"/>
                  </a:lnTo>
                  <a:cubicBezTo>
                    <a:pt x="1382" y="136"/>
                    <a:pt x="1394" y="148"/>
                    <a:pt x="1406" y="148"/>
                  </a:cubicBezTo>
                  <a:cubicBezTo>
                    <a:pt x="1406" y="171"/>
                    <a:pt x="1418" y="183"/>
                    <a:pt x="1418" y="195"/>
                  </a:cubicBezTo>
                  <a:cubicBezTo>
                    <a:pt x="1418" y="267"/>
                    <a:pt x="1310" y="362"/>
                    <a:pt x="1239" y="362"/>
                  </a:cubicBezTo>
                  <a:cubicBezTo>
                    <a:pt x="1168" y="362"/>
                    <a:pt x="1132" y="291"/>
                    <a:pt x="1096" y="243"/>
                  </a:cubicBezTo>
                  <a:cubicBezTo>
                    <a:pt x="1179" y="195"/>
                    <a:pt x="1275" y="160"/>
                    <a:pt x="1370" y="124"/>
                  </a:cubicBezTo>
                  <a:close/>
                  <a:moveTo>
                    <a:pt x="1049" y="267"/>
                  </a:moveTo>
                  <a:cubicBezTo>
                    <a:pt x="1060" y="291"/>
                    <a:pt x="1072" y="314"/>
                    <a:pt x="1060" y="338"/>
                  </a:cubicBezTo>
                  <a:cubicBezTo>
                    <a:pt x="1045" y="370"/>
                    <a:pt x="992" y="386"/>
                    <a:pt x="944" y="386"/>
                  </a:cubicBezTo>
                  <a:cubicBezTo>
                    <a:pt x="920" y="386"/>
                    <a:pt x="898" y="382"/>
                    <a:pt x="882" y="374"/>
                  </a:cubicBezTo>
                  <a:cubicBezTo>
                    <a:pt x="941" y="338"/>
                    <a:pt x="989" y="302"/>
                    <a:pt x="1049" y="267"/>
                  </a:cubicBezTo>
                  <a:close/>
                  <a:moveTo>
                    <a:pt x="1370" y="624"/>
                  </a:moveTo>
                  <a:cubicBezTo>
                    <a:pt x="1370" y="624"/>
                    <a:pt x="1358" y="636"/>
                    <a:pt x="1346" y="636"/>
                  </a:cubicBezTo>
                  <a:lnTo>
                    <a:pt x="1334" y="636"/>
                  </a:lnTo>
                  <a:cubicBezTo>
                    <a:pt x="1346" y="636"/>
                    <a:pt x="1358" y="624"/>
                    <a:pt x="1358" y="624"/>
                  </a:cubicBezTo>
                  <a:close/>
                  <a:moveTo>
                    <a:pt x="1761" y="514"/>
                  </a:moveTo>
                  <a:cubicBezTo>
                    <a:pt x="1858" y="514"/>
                    <a:pt x="1952" y="540"/>
                    <a:pt x="2037" y="588"/>
                  </a:cubicBezTo>
                  <a:cubicBezTo>
                    <a:pt x="1966" y="633"/>
                    <a:pt x="1882" y="643"/>
                    <a:pt x="1799" y="643"/>
                  </a:cubicBezTo>
                  <a:cubicBezTo>
                    <a:pt x="1727" y="643"/>
                    <a:pt x="1657" y="636"/>
                    <a:pt x="1596" y="636"/>
                  </a:cubicBezTo>
                  <a:cubicBezTo>
                    <a:pt x="1537" y="636"/>
                    <a:pt x="1465" y="636"/>
                    <a:pt x="1406" y="648"/>
                  </a:cubicBezTo>
                  <a:cubicBezTo>
                    <a:pt x="1518" y="555"/>
                    <a:pt x="1641" y="514"/>
                    <a:pt x="1761" y="514"/>
                  </a:cubicBezTo>
                  <a:close/>
                  <a:moveTo>
                    <a:pt x="798" y="779"/>
                  </a:moveTo>
                  <a:cubicBezTo>
                    <a:pt x="787" y="785"/>
                    <a:pt x="772" y="791"/>
                    <a:pt x="758" y="797"/>
                  </a:cubicBezTo>
                  <a:cubicBezTo>
                    <a:pt x="769" y="791"/>
                    <a:pt x="781" y="785"/>
                    <a:pt x="798" y="779"/>
                  </a:cubicBezTo>
                  <a:close/>
                  <a:moveTo>
                    <a:pt x="1730" y="0"/>
                  </a:moveTo>
                  <a:cubicBezTo>
                    <a:pt x="1424" y="0"/>
                    <a:pt x="1063" y="172"/>
                    <a:pt x="822" y="350"/>
                  </a:cubicBezTo>
                  <a:cubicBezTo>
                    <a:pt x="608" y="505"/>
                    <a:pt x="382" y="743"/>
                    <a:pt x="239" y="993"/>
                  </a:cubicBezTo>
                  <a:cubicBezTo>
                    <a:pt x="120" y="1124"/>
                    <a:pt x="1" y="1291"/>
                    <a:pt x="108" y="1398"/>
                  </a:cubicBezTo>
                  <a:cubicBezTo>
                    <a:pt x="125" y="1419"/>
                    <a:pt x="145" y="1428"/>
                    <a:pt x="166" y="1428"/>
                  </a:cubicBezTo>
                  <a:cubicBezTo>
                    <a:pt x="203" y="1428"/>
                    <a:pt x="240" y="1400"/>
                    <a:pt x="263" y="1362"/>
                  </a:cubicBezTo>
                  <a:cubicBezTo>
                    <a:pt x="275" y="1338"/>
                    <a:pt x="287" y="1303"/>
                    <a:pt x="287" y="1267"/>
                  </a:cubicBezTo>
                  <a:cubicBezTo>
                    <a:pt x="322" y="1183"/>
                    <a:pt x="358" y="1112"/>
                    <a:pt x="417" y="1064"/>
                  </a:cubicBezTo>
                  <a:cubicBezTo>
                    <a:pt x="596" y="933"/>
                    <a:pt x="810" y="838"/>
                    <a:pt x="1013" y="779"/>
                  </a:cubicBezTo>
                  <a:cubicBezTo>
                    <a:pt x="1179" y="731"/>
                    <a:pt x="1358" y="707"/>
                    <a:pt x="1525" y="695"/>
                  </a:cubicBezTo>
                  <a:cubicBezTo>
                    <a:pt x="1620" y="695"/>
                    <a:pt x="1723" y="711"/>
                    <a:pt x="1827" y="711"/>
                  </a:cubicBezTo>
                  <a:cubicBezTo>
                    <a:pt x="1853" y="711"/>
                    <a:pt x="1880" y="710"/>
                    <a:pt x="1906" y="707"/>
                  </a:cubicBezTo>
                  <a:cubicBezTo>
                    <a:pt x="2311" y="660"/>
                    <a:pt x="2239" y="171"/>
                    <a:pt x="2013" y="64"/>
                  </a:cubicBezTo>
                  <a:cubicBezTo>
                    <a:pt x="1929" y="19"/>
                    <a:pt x="1833" y="0"/>
                    <a:pt x="173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3277175" y="1444050"/>
              <a:ext cx="6275" cy="4100"/>
            </a:xfrm>
            <a:custGeom>
              <a:rect b="b" l="l" r="r" t="t"/>
              <a:pathLst>
                <a:path extrusionOk="0" h="164" w="251">
                  <a:moveTo>
                    <a:pt x="251" y="1"/>
                  </a:moveTo>
                  <a:cubicBezTo>
                    <a:pt x="239" y="60"/>
                    <a:pt x="203" y="108"/>
                    <a:pt x="156" y="132"/>
                  </a:cubicBezTo>
                  <a:cubicBezTo>
                    <a:pt x="133" y="141"/>
                    <a:pt x="114" y="145"/>
                    <a:pt x="96" y="145"/>
                  </a:cubicBezTo>
                  <a:cubicBezTo>
                    <a:pt x="67" y="145"/>
                    <a:pt x="42" y="135"/>
                    <a:pt x="13" y="120"/>
                  </a:cubicBezTo>
                  <a:cubicBezTo>
                    <a:pt x="1" y="120"/>
                    <a:pt x="1" y="132"/>
                    <a:pt x="1" y="132"/>
                  </a:cubicBezTo>
                  <a:cubicBezTo>
                    <a:pt x="29" y="154"/>
                    <a:pt x="60" y="163"/>
                    <a:pt x="90" y="163"/>
                  </a:cubicBezTo>
                  <a:cubicBezTo>
                    <a:pt x="173" y="163"/>
                    <a:pt x="251" y="88"/>
                    <a:pt x="251"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3280750" y="1448300"/>
              <a:ext cx="2400" cy="1275"/>
            </a:xfrm>
            <a:custGeom>
              <a:rect b="b" l="l" r="r" t="t"/>
              <a:pathLst>
                <a:path extrusionOk="0" h="51" w="96">
                  <a:moveTo>
                    <a:pt x="90" y="0"/>
                  </a:moveTo>
                  <a:cubicBezTo>
                    <a:pt x="87" y="0"/>
                    <a:pt x="84" y="3"/>
                    <a:pt x="84" y="9"/>
                  </a:cubicBezTo>
                  <a:lnTo>
                    <a:pt x="72" y="9"/>
                  </a:lnTo>
                  <a:cubicBezTo>
                    <a:pt x="72" y="23"/>
                    <a:pt x="60" y="29"/>
                    <a:pt x="45" y="29"/>
                  </a:cubicBezTo>
                  <a:cubicBezTo>
                    <a:pt x="34" y="29"/>
                    <a:pt x="22" y="26"/>
                    <a:pt x="13" y="21"/>
                  </a:cubicBezTo>
                  <a:cubicBezTo>
                    <a:pt x="13" y="21"/>
                    <a:pt x="1" y="33"/>
                    <a:pt x="13" y="33"/>
                  </a:cubicBezTo>
                  <a:cubicBezTo>
                    <a:pt x="21" y="46"/>
                    <a:pt x="32" y="51"/>
                    <a:pt x="44" y="51"/>
                  </a:cubicBezTo>
                  <a:cubicBezTo>
                    <a:pt x="65" y="51"/>
                    <a:pt x="88" y="33"/>
                    <a:pt x="96" y="9"/>
                  </a:cubicBezTo>
                  <a:cubicBezTo>
                    <a:pt x="96" y="3"/>
                    <a:pt x="93" y="0"/>
                    <a:pt x="9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3532875" y="1564900"/>
              <a:ext cx="8350" cy="9875"/>
            </a:xfrm>
            <a:custGeom>
              <a:rect b="b" l="l" r="r" t="t"/>
              <a:pathLst>
                <a:path extrusionOk="0" h="395" w="334">
                  <a:moveTo>
                    <a:pt x="322" y="1"/>
                  </a:moveTo>
                  <a:cubicBezTo>
                    <a:pt x="286" y="84"/>
                    <a:pt x="250" y="156"/>
                    <a:pt x="191" y="215"/>
                  </a:cubicBezTo>
                  <a:cubicBezTo>
                    <a:pt x="167" y="251"/>
                    <a:pt x="143" y="275"/>
                    <a:pt x="119" y="298"/>
                  </a:cubicBezTo>
                  <a:cubicBezTo>
                    <a:pt x="107" y="310"/>
                    <a:pt x="48" y="358"/>
                    <a:pt x="24" y="370"/>
                  </a:cubicBezTo>
                  <a:lnTo>
                    <a:pt x="24" y="358"/>
                  </a:lnTo>
                  <a:cubicBezTo>
                    <a:pt x="0" y="358"/>
                    <a:pt x="0" y="358"/>
                    <a:pt x="0" y="370"/>
                  </a:cubicBezTo>
                  <a:cubicBezTo>
                    <a:pt x="0" y="382"/>
                    <a:pt x="0" y="382"/>
                    <a:pt x="12" y="394"/>
                  </a:cubicBezTo>
                  <a:cubicBezTo>
                    <a:pt x="15" y="394"/>
                    <a:pt x="18" y="395"/>
                    <a:pt x="22" y="395"/>
                  </a:cubicBezTo>
                  <a:cubicBezTo>
                    <a:pt x="80" y="395"/>
                    <a:pt x="157" y="296"/>
                    <a:pt x="191" y="251"/>
                  </a:cubicBezTo>
                  <a:cubicBezTo>
                    <a:pt x="250" y="179"/>
                    <a:pt x="298" y="96"/>
                    <a:pt x="334"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3530200" y="1563500"/>
              <a:ext cx="8200" cy="6975"/>
            </a:xfrm>
            <a:custGeom>
              <a:rect b="b" l="l" r="r" t="t"/>
              <a:pathLst>
                <a:path extrusionOk="0" h="279" w="328">
                  <a:moveTo>
                    <a:pt x="320" y="0"/>
                  </a:moveTo>
                  <a:cubicBezTo>
                    <a:pt x="316" y="0"/>
                    <a:pt x="310" y="3"/>
                    <a:pt x="310" y="9"/>
                  </a:cubicBezTo>
                  <a:cubicBezTo>
                    <a:pt x="286" y="69"/>
                    <a:pt x="250" y="116"/>
                    <a:pt x="203" y="164"/>
                  </a:cubicBezTo>
                  <a:cubicBezTo>
                    <a:pt x="174" y="192"/>
                    <a:pt x="102" y="250"/>
                    <a:pt x="49" y="250"/>
                  </a:cubicBezTo>
                  <a:cubicBezTo>
                    <a:pt x="35" y="250"/>
                    <a:pt x="22" y="245"/>
                    <a:pt x="12" y="235"/>
                  </a:cubicBezTo>
                  <a:cubicBezTo>
                    <a:pt x="12" y="235"/>
                    <a:pt x="0" y="235"/>
                    <a:pt x="0" y="247"/>
                  </a:cubicBezTo>
                  <a:cubicBezTo>
                    <a:pt x="4" y="270"/>
                    <a:pt x="18" y="278"/>
                    <a:pt x="38" y="278"/>
                  </a:cubicBezTo>
                  <a:cubicBezTo>
                    <a:pt x="79" y="278"/>
                    <a:pt x="142" y="240"/>
                    <a:pt x="167" y="223"/>
                  </a:cubicBezTo>
                  <a:cubicBezTo>
                    <a:pt x="238" y="176"/>
                    <a:pt x="298" y="92"/>
                    <a:pt x="322" y="9"/>
                  </a:cubicBezTo>
                  <a:cubicBezTo>
                    <a:pt x="328" y="3"/>
                    <a:pt x="325" y="0"/>
                    <a:pt x="32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3529300" y="1563000"/>
              <a:ext cx="5000" cy="4325"/>
            </a:xfrm>
            <a:custGeom>
              <a:rect b="b" l="l" r="r" t="t"/>
              <a:pathLst>
                <a:path extrusionOk="0" h="173" w="200">
                  <a:moveTo>
                    <a:pt x="189" y="0"/>
                  </a:moveTo>
                  <a:cubicBezTo>
                    <a:pt x="186" y="0"/>
                    <a:pt x="182" y="2"/>
                    <a:pt x="179" y="5"/>
                  </a:cubicBezTo>
                  <a:lnTo>
                    <a:pt x="108" y="77"/>
                  </a:lnTo>
                  <a:cubicBezTo>
                    <a:pt x="98" y="96"/>
                    <a:pt x="57" y="146"/>
                    <a:pt x="30" y="146"/>
                  </a:cubicBezTo>
                  <a:cubicBezTo>
                    <a:pt x="23" y="146"/>
                    <a:pt x="17" y="143"/>
                    <a:pt x="12" y="136"/>
                  </a:cubicBezTo>
                  <a:cubicBezTo>
                    <a:pt x="12" y="130"/>
                    <a:pt x="9" y="127"/>
                    <a:pt x="6" y="127"/>
                  </a:cubicBezTo>
                  <a:cubicBezTo>
                    <a:pt x="3" y="127"/>
                    <a:pt x="0" y="130"/>
                    <a:pt x="0" y="136"/>
                  </a:cubicBezTo>
                  <a:cubicBezTo>
                    <a:pt x="0" y="159"/>
                    <a:pt x="15" y="172"/>
                    <a:pt x="32" y="172"/>
                  </a:cubicBezTo>
                  <a:cubicBezTo>
                    <a:pt x="42" y="172"/>
                    <a:pt x="52" y="169"/>
                    <a:pt x="60" y="160"/>
                  </a:cubicBezTo>
                  <a:cubicBezTo>
                    <a:pt x="84" y="148"/>
                    <a:pt x="108" y="112"/>
                    <a:pt x="119" y="101"/>
                  </a:cubicBezTo>
                  <a:lnTo>
                    <a:pt x="191" y="17"/>
                  </a:lnTo>
                  <a:cubicBezTo>
                    <a:pt x="199" y="9"/>
                    <a:pt x="196" y="0"/>
                    <a:pt x="189"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3526775" y="1559325"/>
              <a:ext cx="3450" cy="3525"/>
            </a:xfrm>
            <a:custGeom>
              <a:rect b="b" l="l" r="r" t="t"/>
              <a:pathLst>
                <a:path extrusionOk="0" h="141" w="138">
                  <a:moveTo>
                    <a:pt x="125" y="0"/>
                  </a:moveTo>
                  <a:cubicBezTo>
                    <a:pt x="119" y="0"/>
                    <a:pt x="113" y="3"/>
                    <a:pt x="113" y="9"/>
                  </a:cubicBezTo>
                  <a:cubicBezTo>
                    <a:pt x="113" y="57"/>
                    <a:pt x="90" y="105"/>
                    <a:pt x="42" y="117"/>
                  </a:cubicBezTo>
                  <a:cubicBezTo>
                    <a:pt x="30" y="105"/>
                    <a:pt x="18" y="93"/>
                    <a:pt x="18" y="93"/>
                  </a:cubicBezTo>
                  <a:cubicBezTo>
                    <a:pt x="12" y="87"/>
                    <a:pt x="6" y="84"/>
                    <a:pt x="3" y="84"/>
                  </a:cubicBezTo>
                  <a:cubicBezTo>
                    <a:pt x="0" y="84"/>
                    <a:pt x="0" y="87"/>
                    <a:pt x="6" y="93"/>
                  </a:cubicBezTo>
                  <a:cubicBezTo>
                    <a:pt x="6" y="105"/>
                    <a:pt x="18" y="128"/>
                    <a:pt x="30" y="140"/>
                  </a:cubicBezTo>
                  <a:lnTo>
                    <a:pt x="42" y="140"/>
                  </a:lnTo>
                  <a:cubicBezTo>
                    <a:pt x="101" y="128"/>
                    <a:pt x="137" y="69"/>
                    <a:pt x="137" y="9"/>
                  </a:cubicBezTo>
                  <a:cubicBezTo>
                    <a:pt x="137" y="3"/>
                    <a:pt x="131" y="0"/>
                    <a:pt x="125"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3524050" y="1557025"/>
              <a:ext cx="2900" cy="1225"/>
            </a:xfrm>
            <a:custGeom>
              <a:rect b="b" l="l" r="r" t="t"/>
              <a:pathLst>
                <a:path extrusionOk="0" h="49" w="116">
                  <a:moveTo>
                    <a:pt x="5" y="13"/>
                  </a:moveTo>
                  <a:lnTo>
                    <a:pt x="5" y="13"/>
                  </a:lnTo>
                  <a:cubicBezTo>
                    <a:pt x="3" y="13"/>
                    <a:pt x="0" y="18"/>
                    <a:pt x="8" y="18"/>
                  </a:cubicBezTo>
                  <a:cubicBezTo>
                    <a:pt x="8" y="14"/>
                    <a:pt x="7" y="13"/>
                    <a:pt x="5" y="13"/>
                  </a:cubicBezTo>
                  <a:close/>
                  <a:moveTo>
                    <a:pt x="106" y="1"/>
                  </a:moveTo>
                  <a:cubicBezTo>
                    <a:pt x="105" y="1"/>
                    <a:pt x="103" y="2"/>
                    <a:pt x="103" y="6"/>
                  </a:cubicBezTo>
                  <a:cubicBezTo>
                    <a:pt x="91" y="18"/>
                    <a:pt x="79" y="30"/>
                    <a:pt x="56" y="30"/>
                  </a:cubicBezTo>
                  <a:cubicBezTo>
                    <a:pt x="44" y="30"/>
                    <a:pt x="32" y="30"/>
                    <a:pt x="8" y="18"/>
                  </a:cubicBezTo>
                  <a:lnTo>
                    <a:pt x="8" y="18"/>
                  </a:lnTo>
                  <a:cubicBezTo>
                    <a:pt x="18" y="39"/>
                    <a:pt x="36" y="48"/>
                    <a:pt x="54" y="48"/>
                  </a:cubicBezTo>
                  <a:cubicBezTo>
                    <a:pt x="77" y="48"/>
                    <a:pt x="102" y="33"/>
                    <a:pt x="115" y="6"/>
                  </a:cubicBezTo>
                  <a:cubicBezTo>
                    <a:pt x="115" y="6"/>
                    <a:pt x="110" y="1"/>
                    <a:pt x="10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3521850" y="1553775"/>
              <a:ext cx="1825" cy="1400"/>
            </a:xfrm>
            <a:custGeom>
              <a:rect b="b" l="l" r="r" t="t"/>
              <a:pathLst>
                <a:path extrusionOk="0" h="56" w="73">
                  <a:moveTo>
                    <a:pt x="63" y="0"/>
                  </a:moveTo>
                  <a:cubicBezTo>
                    <a:pt x="61" y="0"/>
                    <a:pt x="60" y="2"/>
                    <a:pt x="60" y="5"/>
                  </a:cubicBezTo>
                  <a:cubicBezTo>
                    <a:pt x="48" y="29"/>
                    <a:pt x="25" y="41"/>
                    <a:pt x="1" y="41"/>
                  </a:cubicBezTo>
                  <a:cubicBezTo>
                    <a:pt x="1" y="41"/>
                    <a:pt x="1" y="53"/>
                    <a:pt x="1" y="53"/>
                  </a:cubicBezTo>
                  <a:cubicBezTo>
                    <a:pt x="5" y="55"/>
                    <a:pt x="10" y="56"/>
                    <a:pt x="16" y="56"/>
                  </a:cubicBezTo>
                  <a:cubicBezTo>
                    <a:pt x="40" y="56"/>
                    <a:pt x="72" y="37"/>
                    <a:pt x="72" y="17"/>
                  </a:cubicBezTo>
                  <a:cubicBezTo>
                    <a:pt x="72" y="9"/>
                    <a:pt x="66" y="0"/>
                    <a:pt x="63"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2719075" y="1328575"/>
              <a:ext cx="169700" cy="92300"/>
            </a:xfrm>
            <a:custGeom>
              <a:rect b="b" l="l" r="r" t="t"/>
              <a:pathLst>
                <a:path extrusionOk="0" h="3692" w="6788">
                  <a:moveTo>
                    <a:pt x="2908" y="242"/>
                  </a:moveTo>
                  <a:lnTo>
                    <a:pt x="2992" y="299"/>
                  </a:lnTo>
                  <a:lnTo>
                    <a:pt x="2992" y="299"/>
                  </a:lnTo>
                  <a:cubicBezTo>
                    <a:pt x="2988" y="295"/>
                    <a:pt x="2983" y="291"/>
                    <a:pt x="2977" y="286"/>
                  </a:cubicBezTo>
                  <a:cubicBezTo>
                    <a:pt x="2946" y="264"/>
                    <a:pt x="2924" y="251"/>
                    <a:pt x="2908" y="242"/>
                  </a:cubicBezTo>
                  <a:close/>
                  <a:moveTo>
                    <a:pt x="2992" y="299"/>
                  </a:moveTo>
                  <a:cubicBezTo>
                    <a:pt x="3041" y="342"/>
                    <a:pt x="3050" y="354"/>
                    <a:pt x="3048" y="354"/>
                  </a:cubicBezTo>
                  <a:cubicBezTo>
                    <a:pt x="3047" y="354"/>
                    <a:pt x="3041" y="350"/>
                    <a:pt x="3037" y="345"/>
                  </a:cubicBezTo>
                  <a:cubicBezTo>
                    <a:pt x="3027" y="341"/>
                    <a:pt x="3017" y="336"/>
                    <a:pt x="3014" y="336"/>
                  </a:cubicBezTo>
                  <a:cubicBezTo>
                    <a:pt x="3009" y="336"/>
                    <a:pt x="3018" y="346"/>
                    <a:pt x="3061" y="381"/>
                  </a:cubicBezTo>
                  <a:lnTo>
                    <a:pt x="3084" y="381"/>
                  </a:lnTo>
                  <a:cubicBezTo>
                    <a:pt x="3156" y="441"/>
                    <a:pt x="3168" y="441"/>
                    <a:pt x="3215" y="476"/>
                  </a:cubicBezTo>
                  <a:cubicBezTo>
                    <a:pt x="3191" y="453"/>
                    <a:pt x="3168" y="429"/>
                    <a:pt x="3144" y="417"/>
                  </a:cubicBezTo>
                  <a:cubicBezTo>
                    <a:pt x="3108" y="381"/>
                    <a:pt x="3072" y="357"/>
                    <a:pt x="3061" y="345"/>
                  </a:cubicBezTo>
                  <a:lnTo>
                    <a:pt x="2992" y="299"/>
                  </a:lnTo>
                  <a:close/>
                  <a:moveTo>
                    <a:pt x="3191" y="465"/>
                  </a:moveTo>
                  <a:lnTo>
                    <a:pt x="3191" y="465"/>
                  </a:lnTo>
                  <a:cubicBezTo>
                    <a:pt x="3263" y="524"/>
                    <a:pt x="3322" y="572"/>
                    <a:pt x="3382" y="595"/>
                  </a:cubicBezTo>
                  <a:cubicBezTo>
                    <a:pt x="3334" y="560"/>
                    <a:pt x="3275" y="512"/>
                    <a:pt x="3215" y="476"/>
                  </a:cubicBezTo>
                  <a:lnTo>
                    <a:pt x="3215" y="476"/>
                  </a:lnTo>
                  <a:cubicBezTo>
                    <a:pt x="3223" y="484"/>
                    <a:pt x="3225" y="487"/>
                    <a:pt x="3225" y="487"/>
                  </a:cubicBezTo>
                  <a:cubicBezTo>
                    <a:pt x="3224" y="487"/>
                    <a:pt x="3208" y="473"/>
                    <a:pt x="3191" y="465"/>
                  </a:cubicBezTo>
                  <a:close/>
                  <a:moveTo>
                    <a:pt x="203" y="810"/>
                  </a:moveTo>
                  <a:cubicBezTo>
                    <a:pt x="200" y="810"/>
                    <a:pt x="198" y="811"/>
                    <a:pt x="198" y="812"/>
                  </a:cubicBezTo>
                  <a:lnTo>
                    <a:pt x="198" y="812"/>
                  </a:lnTo>
                  <a:cubicBezTo>
                    <a:pt x="199" y="811"/>
                    <a:pt x="201" y="810"/>
                    <a:pt x="203" y="810"/>
                  </a:cubicBezTo>
                  <a:close/>
                  <a:moveTo>
                    <a:pt x="60" y="822"/>
                  </a:moveTo>
                  <a:cubicBezTo>
                    <a:pt x="75" y="822"/>
                    <a:pt x="86" y="824"/>
                    <a:pt x="96" y="827"/>
                  </a:cubicBezTo>
                  <a:lnTo>
                    <a:pt x="96" y="827"/>
                  </a:lnTo>
                  <a:cubicBezTo>
                    <a:pt x="91" y="825"/>
                    <a:pt x="87" y="823"/>
                    <a:pt x="84" y="822"/>
                  </a:cubicBezTo>
                  <a:lnTo>
                    <a:pt x="84" y="822"/>
                  </a:lnTo>
                  <a:lnTo>
                    <a:pt x="120" y="834"/>
                  </a:lnTo>
                  <a:lnTo>
                    <a:pt x="107" y="831"/>
                  </a:lnTo>
                  <a:lnTo>
                    <a:pt x="107" y="831"/>
                  </a:lnTo>
                  <a:cubicBezTo>
                    <a:pt x="111" y="833"/>
                    <a:pt x="115" y="835"/>
                    <a:pt x="120" y="837"/>
                  </a:cubicBezTo>
                  <a:lnTo>
                    <a:pt x="120" y="837"/>
                  </a:lnTo>
                  <a:cubicBezTo>
                    <a:pt x="115" y="835"/>
                    <a:pt x="109" y="833"/>
                    <a:pt x="104" y="831"/>
                  </a:cubicBezTo>
                  <a:lnTo>
                    <a:pt x="104" y="831"/>
                  </a:lnTo>
                  <a:lnTo>
                    <a:pt x="107" y="831"/>
                  </a:lnTo>
                  <a:lnTo>
                    <a:pt x="107" y="831"/>
                  </a:lnTo>
                  <a:cubicBezTo>
                    <a:pt x="103" y="830"/>
                    <a:pt x="99" y="828"/>
                    <a:pt x="96" y="827"/>
                  </a:cubicBezTo>
                  <a:lnTo>
                    <a:pt x="96" y="827"/>
                  </a:lnTo>
                  <a:cubicBezTo>
                    <a:pt x="98" y="828"/>
                    <a:pt x="101" y="829"/>
                    <a:pt x="104" y="831"/>
                  </a:cubicBezTo>
                  <a:lnTo>
                    <a:pt x="104" y="831"/>
                  </a:lnTo>
                  <a:lnTo>
                    <a:pt x="60" y="822"/>
                  </a:lnTo>
                  <a:close/>
                  <a:moveTo>
                    <a:pt x="800" y="1047"/>
                  </a:moveTo>
                  <a:lnTo>
                    <a:pt x="917" y="1096"/>
                  </a:lnTo>
                  <a:cubicBezTo>
                    <a:pt x="917" y="1096"/>
                    <a:pt x="841" y="1062"/>
                    <a:pt x="800" y="1047"/>
                  </a:cubicBezTo>
                  <a:close/>
                  <a:moveTo>
                    <a:pt x="1863" y="1494"/>
                  </a:moveTo>
                  <a:lnTo>
                    <a:pt x="1863" y="1494"/>
                  </a:lnTo>
                  <a:cubicBezTo>
                    <a:pt x="1920" y="1519"/>
                    <a:pt x="1949" y="1533"/>
                    <a:pt x="2013" y="1560"/>
                  </a:cubicBezTo>
                  <a:cubicBezTo>
                    <a:pt x="1970" y="1539"/>
                    <a:pt x="1916" y="1515"/>
                    <a:pt x="1863" y="1494"/>
                  </a:cubicBezTo>
                  <a:close/>
                  <a:moveTo>
                    <a:pt x="4168" y="2084"/>
                  </a:moveTo>
                  <a:lnTo>
                    <a:pt x="4176" y="2086"/>
                  </a:lnTo>
                  <a:lnTo>
                    <a:pt x="4176" y="2086"/>
                  </a:lnTo>
                  <a:cubicBezTo>
                    <a:pt x="4173" y="2085"/>
                    <a:pt x="4170" y="2084"/>
                    <a:pt x="4168" y="2084"/>
                  </a:cubicBezTo>
                  <a:close/>
                  <a:moveTo>
                    <a:pt x="2222" y="2330"/>
                  </a:moveTo>
                  <a:lnTo>
                    <a:pt x="2227" y="2334"/>
                  </a:lnTo>
                  <a:cubicBezTo>
                    <a:pt x="2225" y="2332"/>
                    <a:pt x="2224" y="2331"/>
                    <a:pt x="2222" y="2330"/>
                  </a:cubicBezTo>
                  <a:close/>
                  <a:moveTo>
                    <a:pt x="5681" y="2340"/>
                  </a:moveTo>
                  <a:lnTo>
                    <a:pt x="5681" y="2340"/>
                  </a:lnTo>
                  <a:cubicBezTo>
                    <a:pt x="5687" y="2345"/>
                    <a:pt x="5695" y="2351"/>
                    <a:pt x="5704" y="2358"/>
                  </a:cubicBezTo>
                  <a:cubicBezTo>
                    <a:pt x="5697" y="2352"/>
                    <a:pt x="5689" y="2346"/>
                    <a:pt x="5681" y="2340"/>
                  </a:cubicBezTo>
                  <a:close/>
                  <a:moveTo>
                    <a:pt x="2242" y="2367"/>
                  </a:moveTo>
                  <a:cubicBezTo>
                    <a:pt x="2247" y="2370"/>
                    <a:pt x="2251" y="2373"/>
                    <a:pt x="2255" y="2377"/>
                  </a:cubicBezTo>
                  <a:lnTo>
                    <a:pt x="2255" y="2377"/>
                  </a:lnTo>
                  <a:cubicBezTo>
                    <a:pt x="2254" y="2374"/>
                    <a:pt x="2252" y="2372"/>
                    <a:pt x="2251" y="2370"/>
                  </a:cubicBezTo>
                  <a:cubicBezTo>
                    <a:pt x="2247" y="2368"/>
                    <a:pt x="2245" y="2368"/>
                    <a:pt x="2242" y="2367"/>
                  </a:cubicBezTo>
                  <a:close/>
                  <a:moveTo>
                    <a:pt x="2255" y="2377"/>
                  </a:moveTo>
                  <a:lnTo>
                    <a:pt x="2255" y="2377"/>
                  </a:lnTo>
                  <a:cubicBezTo>
                    <a:pt x="2272" y="2398"/>
                    <a:pt x="2313" y="2418"/>
                    <a:pt x="2334" y="2429"/>
                  </a:cubicBezTo>
                  <a:cubicBezTo>
                    <a:pt x="2321" y="2423"/>
                    <a:pt x="2290" y="2402"/>
                    <a:pt x="2255" y="2377"/>
                  </a:cubicBezTo>
                  <a:close/>
                  <a:moveTo>
                    <a:pt x="5799" y="2441"/>
                  </a:moveTo>
                  <a:lnTo>
                    <a:pt x="5807" y="2447"/>
                  </a:lnTo>
                  <a:lnTo>
                    <a:pt x="5807" y="2447"/>
                  </a:lnTo>
                  <a:cubicBezTo>
                    <a:pt x="5802" y="2443"/>
                    <a:pt x="5799" y="2441"/>
                    <a:pt x="5799" y="2441"/>
                  </a:cubicBezTo>
                  <a:close/>
                  <a:moveTo>
                    <a:pt x="2418" y="2500"/>
                  </a:moveTo>
                  <a:lnTo>
                    <a:pt x="2434" y="2512"/>
                  </a:lnTo>
                  <a:lnTo>
                    <a:pt x="2434" y="2512"/>
                  </a:lnTo>
                  <a:cubicBezTo>
                    <a:pt x="2429" y="2507"/>
                    <a:pt x="2423" y="2503"/>
                    <a:pt x="2418" y="2500"/>
                  </a:cubicBezTo>
                  <a:close/>
                  <a:moveTo>
                    <a:pt x="2434" y="2512"/>
                  </a:moveTo>
                  <a:lnTo>
                    <a:pt x="2434" y="2512"/>
                  </a:lnTo>
                  <a:cubicBezTo>
                    <a:pt x="2452" y="2526"/>
                    <a:pt x="2469" y="2546"/>
                    <a:pt x="2487" y="2548"/>
                  </a:cubicBezTo>
                  <a:lnTo>
                    <a:pt x="2487" y="2548"/>
                  </a:lnTo>
                  <a:lnTo>
                    <a:pt x="2434" y="2512"/>
                  </a:lnTo>
                  <a:close/>
                  <a:moveTo>
                    <a:pt x="6452" y="3011"/>
                  </a:moveTo>
                  <a:cubicBezTo>
                    <a:pt x="6469" y="3019"/>
                    <a:pt x="6496" y="3032"/>
                    <a:pt x="6537" y="3048"/>
                  </a:cubicBezTo>
                  <a:cubicBezTo>
                    <a:pt x="6513" y="3039"/>
                    <a:pt x="6484" y="3025"/>
                    <a:pt x="6452" y="3011"/>
                  </a:cubicBezTo>
                  <a:close/>
                  <a:moveTo>
                    <a:pt x="3680" y="3334"/>
                  </a:moveTo>
                  <a:lnTo>
                    <a:pt x="3703" y="3346"/>
                  </a:lnTo>
                  <a:lnTo>
                    <a:pt x="3697" y="3346"/>
                  </a:lnTo>
                  <a:cubicBezTo>
                    <a:pt x="3691" y="3341"/>
                    <a:pt x="3685" y="3337"/>
                    <a:pt x="3680" y="3334"/>
                  </a:cubicBezTo>
                  <a:close/>
                  <a:moveTo>
                    <a:pt x="4239" y="3536"/>
                  </a:moveTo>
                  <a:lnTo>
                    <a:pt x="4263" y="3560"/>
                  </a:lnTo>
                  <a:cubicBezTo>
                    <a:pt x="4275" y="3560"/>
                    <a:pt x="4251" y="3548"/>
                    <a:pt x="4239" y="3536"/>
                  </a:cubicBezTo>
                  <a:close/>
                  <a:moveTo>
                    <a:pt x="4263" y="3643"/>
                  </a:moveTo>
                  <a:lnTo>
                    <a:pt x="4263" y="3643"/>
                  </a:lnTo>
                  <a:cubicBezTo>
                    <a:pt x="4275" y="3655"/>
                    <a:pt x="4275" y="3655"/>
                    <a:pt x="4275" y="3655"/>
                  </a:cubicBezTo>
                  <a:cubicBezTo>
                    <a:pt x="4275" y="3643"/>
                    <a:pt x="4263" y="3643"/>
                    <a:pt x="4263" y="3643"/>
                  </a:cubicBezTo>
                  <a:close/>
                  <a:moveTo>
                    <a:pt x="2560" y="0"/>
                  </a:moveTo>
                  <a:cubicBezTo>
                    <a:pt x="2560" y="36"/>
                    <a:pt x="2572" y="84"/>
                    <a:pt x="2584" y="131"/>
                  </a:cubicBezTo>
                  <a:cubicBezTo>
                    <a:pt x="2585" y="130"/>
                    <a:pt x="2585" y="130"/>
                    <a:pt x="2586" y="130"/>
                  </a:cubicBezTo>
                  <a:cubicBezTo>
                    <a:pt x="2599" y="130"/>
                    <a:pt x="2644" y="356"/>
                    <a:pt x="2654" y="356"/>
                  </a:cubicBezTo>
                  <a:cubicBezTo>
                    <a:pt x="2655" y="356"/>
                    <a:pt x="2656" y="353"/>
                    <a:pt x="2656" y="345"/>
                  </a:cubicBezTo>
                  <a:cubicBezTo>
                    <a:pt x="2632" y="262"/>
                    <a:pt x="2644" y="250"/>
                    <a:pt x="2644" y="238"/>
                  </a:cubicBezTo>
                  <a:lnTo>
                    <a:pt x="2644" y="238"/>
                  </a:lnTo>
                  <a:cubicBezTo>
                    <a:pt x="2668" y="381"/>
                    <a:pt x="2668" y="286"/>
                    <a:pt x="2680" y="357"/>
                  </a:cubicBezTo>
                  <a:cubicBezTo>
                    <a:pt x="2698" y="456"/>
                    <a:pt x="2700" y="473"/>
                    <a:pt x="2698" y="473"/>
                  </a:cubicBezTo>
                  <a:cubicBezTo>
                    <a:pt x="2697" y="473"/>
                    <a:pt x="2695" y="468"/>
                    <a:pt x="2693" y="468"/>
                  </a:cubicBezTo>
                  <a:lnTo>
                    <a:pt x="2693" y="468"/>
                  </a:lnTo>
                  <a:cubicBezTo>
                    <a:pt x="2690" y="468"/>
                    <a:pt x="2689" y="485"/>
                    <a:pt x="2703" y="584"/>
                  </a:cubicBezTo>
                  <a:cubicBezTo>
                    <a:pt x="2691" y="536"/>
                    <a:pt x="2644" y="369"/>
                    <a:pt x="2596" y="203"/>
                  </a:cubicBezTo>
                  <a:lnTo>
                    <a:pt x="2596" y="203"/>
                  </a:lnTo>
                  <a:cubicBezTo>
                    <a:pt x="2596" y="203"/>
                    <a:pt x="2632" y="357"/>
                    <a:pt x="2632" y="417"/>
                  </a:cubicBezTo>
                  <a:cubicBezTo>
                    <a:pt x="2632" y="399"/>
                    <a:pt x="2633" y="393"/>
                    <a:pt x="2636" y="393"/>
                  </a:cubicBezTo>
                  <a:cubicBezTo>
                    <a:pt x="2643" y="393"/>
                    <a:pt x="2656" y="447"/>
                    <a:pt x="2658" y="447"/>
                  </a:cubicBezTo>
                  <a:cubicBezTo>
                    <a:pt x="2658" y="447"/>
                    <a:pt x="2658" y="442"/>
                    <a:pt x="2656" y="429"/>
                  </a:cubicBezTo>
                  <a:lnTo>
                    <a:pt x="2656" y="429"/>
                  </a:lnTo>
                  <a:cubicBezTo>
                    <a:pt x="2668" y="476"/>
                    <a:pt x="2680" y="536"/>
                    <a:pt x="2703" y="595"/>
                  </a:cubicBezTo>
                  <a:cubicBezTo>
                    <a:pt x="2703" y="631"/>
                    <a:pt x="2715" y="655"/>
                    <a:pt x="2715" y="691"/>
                  </a:cubicBezTo>
                  <a:cubicBezTo>
                    <a:pt x="2727" y="703"/>
                    <a:pt x="2727" y="726"/>
                    <a:pt x="2739" y="750"/>
                  </a:cubicBezTo>
                  <a:cubicBezTo>
                    <a:pt x="2751" y="822"/>
                    <a:pt x="2775" y="893"/>
                    <a:pt x="2799" y="965"/>
                  </a:cubicBezTo>
                  <a:cubicBezTo>
                    <a:pt x="2766" y="954"/>
                    <a:pt x="2734" y="756"/>
                    <a:pt x="2710" y="756"/>
                  </a:cubicBezTo>
                  <a:cubicBezTo>
                    <a:pt x="2708" y="756"/>
                    <a:pt x="2705" y="758"/>
                    <a:pt x="2703" y="762"/>
                  </a:cubicBezTo>
                  <a:cubicBezTo>
                    <a:pt x="2727" y="846"/>
                    <a:pt x="2739" y="834"/>
                    <a:pt x="2751" y="893"/>
                  </a:cubicBezTo>
                  <a:cubicBezTo>
                    <a:pt x="2739" y="953"/>
                    <a:pt x="2787" y="1072"/>
                    <a:pt x="2799" y="1179"/>
                  </a:cubicBezTo>
                  <a:lnTo>
                    <a:pt x="2799" y="1131"/>
                  </a:lnTo>
                  <a:cubicBezTo>
                    <a:pt x="2810" y="1167"/>
                    <a:pt x="2822" y="1238"/>
                    <a:pt x="2834" y="1286"/>
                  </a:cubicBezTo>
                  <a:lnTo>
                    <a:pt x="2822" y="1274"/>
                  </a:lnTo>
                  <a:lnTo>
                    <a:pt x="2834" y="1322"/>
                  </a:lnTo>
                  <a:lnTo>
                    <a:pt x="2834" y="1334"/>
                  </a:lnTo>
                  <a:cubicBezTo>
                    <a:pt x="2858" y="1381"/>
                    <a:pt x="2870" y="1500"/>
                    <a:pt x="2894" y="1596"/>
                  </a:cubicBezTo>
                  <a:cubicBezTo>
                    <a:pt x="2906" y="1596"/>
                    <a:pt x="2882" y="1500"/>
                    <a:pt x="2870" y="1453"/>
                  </a:cubicBezTo>
                  <a:cubicBezTo>
                    <a:pt x="2870" y="1443"/>
                    <a:pt x="2862" y="1384"/>
                    <a:pt x="2866" y="1384"/>
                  </a:cubicBezTo>
                  <a:lnTo>
                    <a:pt x="2866" y="1384"/>
                  </a:lnTo>
                  <a:cubicBezTo>
                    <a:pt x="2867" y="1384"/>
                    <a:pt x="2868" y="1387"/>
                    <a:pt x="2870" y="1393"/>
                  </a:cubicBezTo>
                  <a:cubicBezTo>
                    <a:pt x="2894" y="1512"/>
                    <a:pt x="2930" y="1596"/>
                    <a:pt x="2953" y="1727"/>
                  </a:cubicBezTo>
                  <a:lnTo>
                    <a:pt x="2953" y="1679"/>
                  </a:lnTo>
                  <a:cubicBezTo>
                    <a:pt x="2965" y="1715"/>
                    <a:pt x="2977" y="1774"/>
                    <a:pt x="2989" y="1846"/>
                  </a:cubicBezTo>
                  <a:cubicBezTo>
                    <a:pt x="2989" y="1856"/>
                    <a:pt x="2989" y="1865"/>
                    <a:pt x="2989" y="1869"/>
                  </a:cubicBezTo>
                  <a:cubicBezTo>
                    <a:pt x="2989" y="1873"/>
                    <a:pt x="2988" y="1874"/>
                    <a:pt x="2987" y="1874"/>
                  </a:cubicBezTo>
                  <a:cubicBezTo>
                    <a:pt x="2983" y="1874"/>
                    <a:pt x="2977" y="1866"/>
                    <a:pt x="2977" y="1858"/>
                  </a:cubicBezTo>
                  <a:cubicBezTo>
                    <a:pt x="2969" y="1834"/>
                    <a:pt x="2962" y="1816"/>
                    <a:pt x="2960" y="1816"/>
                  </a:cubicBezTo>
                  <a:lnTo>
                    <a:pt x="2960" y="1816"/>
                  </a:lnTo>
                  <a:cubicBezTo>
                    <a:pt x="2960" y="1816"/>
                    <a:pt x="2961" y="1821"/>
                    <a:pt x="2965" y="1834"/>
                  </a:cubicBezTo>
                  <a:cubicBezTo>
                    <a:pt x="2941" y="1786"/>
                    <a:pt x="2941" y="1703"/>
                    <a:pt x="2918" y="1703"/>
                  </a:cubicBezTo>
                  <a:lnTo>
                    <a:pt x="2918" y="1774"/>
                  </a:lnTo>
                  <a:cubicBezTo>
                    <a:pt x="2930" y="1798"/>
                    <a:pt x="2941" y="1834"/>
                    <a:pt x="2941" y="1869"/>
                  </a:cubicBezTo>
                  <a:lnTo>
                    <a:pt x="2941" y="1893"/>
                  </a:lnTo>
                  <a:lnTo>
                    <a:pt x="2953" y="1881"/>
                  </a:lnTo>
                  <a:cubicBezTo>
                    <a:pt x="2965" y="1881"/>
                    <a:pt x="2953" y="1893"/>
                    <a:pt x="2953" y="1893"/>
                  </a:cubicBezTo>
                  <a:lnTo>
                    <a:pt x="2965" y="1893"/>
                  </a:lnTo>
                  <a:lnTo>
                    <a:pt x="2965" y="1881"/>
                  </a:lnTo>
                  <a:lnTo>
                    <a:pt x="2965" y="1869"/>
                  </a:lnTo>
                  <a:lnTo>
                    <a:pt x="2953" y="1846"/>
                  </a:lnTo>
                  <a:cubicBezTo>
                    <a:pt x="2953" y="1822"/>
                    <a:pt x="2941" y="1798"/>
                    <a:pt x="2941" y="1774"/>
                  </a:cubicBezTo>
                  <a:lnTo>
                    <a:pt x="2941" y="1774"/>
                  </a:lnTo>
                  <a:cubicBezTo>
                    <a:pt x="2953" y="1834"/>
                    <a:pt x="2965" y="1858"/>
                    <a:pt x="2977" y="1881"/>
                  </a:cubicBezTo>
                  <a:cubicBezTo>
                    <a:pt x="2977" y="1881"/>
                    <a:pt x="2989" y="1893"/>
                    <a:pt x="3001" y="1929"/>
                  </a:cubicBezTo>
                  <a:lnTo>
                    <a:pt x="2989" y="1905"/>
                  </a:lnTo>
                  <a:lnTo>
                    <a:pt x="2989" y="1905"/>
                  </a:lnTo>
                  <a:cubicBezTo>
                    <a:pt x="2977" y="1929"/>
                    <a:pt x="3001" y="1953"/>
                    <a:pt x="3001" y="1989"/>
                  </a:cubicBezTo>
                  <a:cubicBezTo>
                    <a:pt x="2991" y="1959"/>
                    <a:pt x="2981" y="1938"/>
                    <a:pt x="2978" y="1938"/>
                  </a:cubicBezTo>
                  <a:cubicBezTo>
                    <a:pt x="2978" y="1938"/>
                    <a:pt x="2977" y="1939"/>
                    <a:pt x="2977" y="1941"/>
                  </a:cubicBezTo>
                  <a:cubicBezTo>
                    <a:pt x="2977" y="1941"/>
                    <a:pt x="2989" y="1953"/>
                    <a:pt x="2989" y="1965"/>
                  </a:cubicBezTo>
                  <a:cubicBezTo>
                    <a:pt x="2986" y="1963"/>
                    <a:pt x="2984" y="1962"/>
                    <a:pt x="2983" y="1962"/>
                  </a:cubicBezTo>
                  <a:lnTo>
                    <a:pt x="2983" y="1962"/>
                  </a:lnTo>
                  <a:cubicBezTo>
                    <a:pt x="2978" y="1962"/>
                    <a:pt x="2998" y="1979"/>
                    <a:pt x="2988" y="1979"/>
                  </a:cubicBezTo>
                  <a:cubicBezTo>
                    <a:pt x="2986" y="1979"/>
                    <a:pt x="2982" y="1978"/>
                    <a:pt x="2977" y="1977"/>
                  </a:cubicBezTo>
                  <a:lnTo>
                    <a:pt x="2953" y="1953"/>
                  </a:lnTo>
                  <a:cubicBezTo>
                    <a:pt x="2945" y="1949"/>
                    <a:pt x="2943" y="1948"/>
                    <a:pt x="2941" y="1948"/>
                  </a:cubicBezTo>
                  <a:cubicBezTo>
                    <a:pt x="2939" y="1948"/>
                    <a:pt x="2941" y="1953"/>
                    <a:pt x="2918" y="1953"/>
                  </a:cubicBezTo>
                  <a:cubicBezTo>
                    <a:pt x="2937" y="1962"/>
                    <a:pt x="2956" y="1980"/>
                    <a:pt x="2938" y="1980"/>
                  </a:cubicBezTo>
                  <a:cubicBezTo>
                    <a:pt x="2933" y="1980"/>
                    <a:pt x="2927" y="1979"/>
                    <a:pt x="2918" y="1977"/>
                  </a:cubicBezTo>
                  <a:cubicBezTo>
                    <a:pt x="2894" y="1965"/>
                    <a:pt x="2846" y="1941"/>
                    <a:pt x="2799" y="1929"/>
                  </a:cubicBezTo>
                  <a:cubicBezTo>
                    <a:pt x="2763" y="1905"/>
                    <a:pt x="2727" y="1893"/>
                    <a:pt x="2691" y="1869"/>
                  </a:cubicBezTo>
                  <a:lnTo>
                    <a:pt x="2644" y="1858"/>
                  </a:lnTo>
                  <a:cubicBezTo>
                    <a:pt x="2680" y="1858"/>
                    <a:pt x="2572" y="1822"/>
                    <a:pt x="2537" y="1810"/>
                  </a:cubicBezTo>
                  <a:cubicBezTo>
                    <a:pt x="2537" y="1807"/>
                    <a:pt x="2539" y="1806"/>
                    <a:pt x="2543" y="1806"/>
                  </a:cubicBezTo>
                  <a:cubicBezTo>
                    <a:pt x="2568" y="1806"/>
                    <a:pt x="2673" y="1861"/>
                    <a:pt x="2706" y="1861"/>
                  </a:cubicBezTo>
                  <a:cubicBezTo>
                    <a:pt x="2711" y="1861"/>
                    <a:pt x="2714" y="1860"/>
                    <a:pt x="2715" y="1858"/>
                  </a:cubicBezTo>
                  <a:cubicBezTo>
                    <a:pt x="2672" y="1836"/>
                    <a:pt x="2668" y="1832"/>
                    <a:pt x="2677" y="1832"/>
                  </a:cubicBezTo>
                  <a:cubicBezTo>
                    <a:pt x="2682" y="1832"/>
                    <a:pt x="2694" y="1834"/>
                    <a:pt x="2703" y="1834"/>
                  </a:cubicBezTo>
                  <a:cubicBezTo>
                    <a:pt x="2682" y="1828"/>
                    <a:pt x="2669" y="1825"/>
                    <a:pt x="2661" y="1825"/>
                  </a:cubicBezTo>
                  <a:cubicBezTo>
                    <a:pt x="2644" y="1825"/>
                    <a:pt x="2652" y="1836"/>
                    <a:pt x="2643" y="1836"/>
                  </a:cubicBezTo>
                  <a:cubicBezTo>
                    <a:pt x="2641" y="1836"/>
                    <a:pt x="2637" y="1836"/>
                    <a:pt x="2632" y="1834"/>
                  </a:cubicBezTo>
                  <a:cubicBezTo>
                    <a:pt x="2632" y="1834"/>
                    <a:pt x="2524" y="1785"/>
                    <a:pt x="2540" y="1785"/>
                  </a:cubicBezTo>
                  <a:cubicBezTo>
                    <a:pt x="2541" y="1785"/>
                    <a:pt x="2544" y="1785"/>
                    <a:pt x="2549" y="1786"/>
                  </a:cubicBezTo>
                  <a:cubicBezTo>
                    <a:pt x="2489" y="1762"/>
                    <a:pt x="2465" y="1762"/>
                    <a:pt x="2418" y="1738"/>
                  </a:cubicBezTo>
                  <a:lnTo>
                    <a:pt x="2441" y="1727"/>
                  </a:lnTo>
                  <a:cubicBezTo>
                    <a:pt x="2429" y="1727"/>
                    <a:pt x="2370" y="1703"/>
                    <a:pt x="2358" y="1691"/>
                  </a:cubicBezTo>
                  <a:lnTo>
                    <a:pt x="2358" y="1691"/>
                  </a:lnTo>
                  <a:cubicBezTo>
                    <a:pt x="2370" y="1703"/>
                    <a:pt x="2334" y="1691"/>
                    <a:pt x="2394" y="1715"/>
                  </a:cubicBezTo>
                  <a:cubicBezTo>
                    <a:pt x="2383" y="1715"/>
                    <a:pt x="2284" y="1665"/>
                    <a:pt x="2266" y="1665"/>
                  </a:cubicBezTo>
                  <a:cubicBezTo>
                    <a:pt x="2264" y="1665"/>
                    <a:pt x="2263" y="1666"/>
                    <a:pt x="2263" y="1667"/>
                  </a:cubicBezTo>
                  <a:cubicBezTo>
                    <a:pt x="2263" y="1655"/>
                    <a:pt x="2144" y="1619"/>
                    <a:pt x="2084" y="1584"/>
                  </a:cubicBezTo>
                  <a:lnTo>
                    <a:pt x="2084" y="1584"/>
                  </a:lnTo>
                  <a:cubicBezTo>
                    <a:pt x="2084" y="1619"/>
                    <a:pt x="2203" y="1619"/>
                    <a:pt x="2203" y="1655"/>
                  </a:cubicBezTo>
                  <a:cubicBezTo>
                    <a:pt x="2132" y="1631"/>
                    <a:pt x="1941" y="1536"/>
                    <a:pt x="1810" y="1500"/>
                  </a:cubicBezTo>
                  <a:cubicBezTo>
                    <a:pt x="1764" y="1474"/>
                    <a:pt x="1760" y="1469"/>
                    <a:pt x="1769" y="1469"/>
                  </a:cubicBezTo>
                  <a:cubicBezTo>
                    <a:pt x="1775" y="1469"/>
                    <a:pt x="1789" y="1472"/>
                    <a:pt x="1796" y="1472"/>
                  </a:cubicBezTo>
                  <a:cubicBezTo>
                    <a:pt x="1800" y="1472"/>
                    <a:pt x="1802" y="1471"/>
                    <a:pt x="1802" y="1469"/>
                  </a:cubicBezTo>
                  <a:lnTo>
                    <a:pt x="1802" y="1469"/>
                  </a:lnTo>
                  <a:cubicBezTo>
                    <a:pt x="1821" y="1477"/>
                    <a:pt x="1842" y="1485"/>
                    <a:pt x="1863" y="1494"/>
                  </a:cubicBezTo>
                  <a:lnTo>
                    <a:pt x="1863" y="1494"/>
                  </a:lnTo>
                  <a:cubicBezTo>
                    <a:pt x="1845" y="1485"/>
                    <a:pt x="1824" y="1476"/>
                    <a:pt x="1798" y="1465"/>
                  </a:cubicBezTo>
                  <a:lnTo>
                    <a:pt x="1798" y="1465"/>
                  </a:lnTo>
                  <a:cubicBezTo>
                    <a:pt x="1800" y="1467"/>
                    <a:pt x="1801" y="1468"/>
                    <a:pt x="1802" y="1469"/>
                  </a:cubicBezTo>
                  <a:lnTo>
                    <a:pt x="1802" y="1469"/>
                  </a:lnTo>
                  <a:cubicBezTo>
                    <a:pt x="1758" y="1452"/>
                    <a:pt x="1719" y="1438"/>
                    <a:pt x="1691" y="1429"/>
                  </a:cubicBezTo>
                  <a:cubicBezTo>
                    <a:pt x="1632" y="1405"/>
                    <a:pt x="1608" y="1381"/>
                    <a:pt x="1584" y="1369"/>
                  </a:cubicBezTo>
                  <a:cubicBezTo>
                    <a:pt x="1560" y="1357"/>
                    <a:pt x="1548" y="1346"/>
                    <a:pt x="1525" y="1334"/>
                  </a:cubicBezTo>
                  <a:cubicBezTo>
                    <a:pt x="1489" y="1322"/>
                    <a:pt x="1453" y="1298"/>
                    <a:pt x="1394" y="1274"/>
                  </a:cubicBezTo>
                  <a:lnTo>
                    <a:pt x="1394" y="1274"/>
                  </a:lnTo>
                  <a:cubicBezTo>
                    <a:pt x="1429" y="1298"/>
                    <a:pt x="1417" y="1298"/>
                    <a:pt x="1489" y="1334"/>
                  </a:cubicBezTo>
                  <a:cubicBezTo>
                    <a:pt x="1429" y="1310"/>
                    <a:pt x="1370" y="1286"/>
                    <a:pt x="1310" y="1250"/>
                  </a:cubicBezTo>
                  <a:cubicBezTo>
                    <a:pt x="1282" y="1250"/>
                    <a:pt x="1352" y="1281"/>
                    <a:pt x="1345" y="1281"/>
                  </a:cubicBezTo>
                  <a:cubicBezTo>
                    <a:pt x="1343" y="1281"/>
                    <a:pt x="1336" y="1279"/>
                    <a:pt x="1322" y="1274"/>
                  </a:cubicBezTo>
                  <a:cubicBezTo>
                    <a:pt x="1286" y="1262"/>
                    <a:pt x="1227" y="1227"/>
                    <a:pt x="1227" y="1227"/>
                  </a:cubicBezTo>
                  <a:lnTo>
                    <a:pt x="1239" y="1227"/>
                  </a:lnTo>
                  <a:cubicBezTo>
                    <a:pt x="1144" y="1191"/>
                    <a:pt x="1108" y="1167"/>
                    <a:pt x="1072" y="1143"/>
                  </a:cubicBezTo>
                  <a:cubicBezTo>
                    <a:pt x="1025" y="1131"/>
                    <a:pt x="989" y="1107"/>
                    <a:pt x="917" y="1084"/>
                  </a:cubicBezTo>
                  <a:lnTo>
                    <a:pt x="917" y="1084"/>
                  </a:lnTo>
                  <a:cubicBezTo>
                    <a:pt x="941" y="1107"/>
                    <a:pt x="977" y="1107"/>
                    <a:pt x="1013" y="1131"/>
                  </a:cubicBezTo>
                  <a:cubicBezTo>
                    <a:pt x="1027" y="1138"/>
                    <a:pt x="1029" y="1141"/>
                    <a:pt x="1025" y="1141"/>
                  </a:cubicBezTo>
                  <a:cubicBezTo>
                    <a:pt x="1013" y="1141"/>
                    <a:pt x="959" y="1124"/>
                    <a:pt x="917" y="1107"/>
                  </a:cubicBezTo>
                  <a:cubicBezTo>
                    <a:pt x="917" y="1096"/>
                    <a:pt x="846" y="1084"/>
                    <a:pt x="786" y="1048"/>
                  </a:cubicBezTo>
                  <a:cubicBezTo>
                    <a:pt x="776" y="1042"/>
                    <a:pt x="773" y="1039"/>
                    <a:pt x="776" y="1039"/>
                  </a:cubicBezTo>
                  <a:cubicBezTo>
                    <a:pt x="779" y="1039"/>
                    <a:pt x="788" y="1042"/>
                    <a:pt x="800" y="1047"/>
                  </a:cubicBezTo>
                  <a:lnTo>
                    <a:pt x="800" y="1047"/>
                  </a:lnTo>
                  <a:lnTo>
                    <a:pt x="775" y="1036"/>
                  </a:lnTo>
                  <a:lnTo>
                    <a:pt x="810" y="1048"/>
                  </a:lnTo>
                  <a:lnTo>
                    <a:pt x="810" y="1048"/>
                  </a:lnTo>
                  <a:lnTo>
                    <a:pt x="679" y="1000"/>
                  </a:lnTo>
                  <a:lnTo>
                    <a:pt x="679" y="1000"/>
                  </a:lnTo>
                  <a:cubicBezTo>
                    <a:pt x="752" y="1037"/>
                    <a:pt x="769" y="1052"/>
                    <a:pt x="752" y="1052"/>
                  </a:cubicBezTo>
                  <a:cubicBezTo>
                    <a:pt x="747" y="1052"/>
                    <a:pt x="738" y="1051"/>
                    <a:pt x="727" y="1048"/>
                  </a:cubicBezTo>
                  <a:cubicBezTo>
                    <a:pt x="632" y="1000"/>
                    <a:pt x="513" y="941"/>
                    <a:pt x="477" y="917"/>
                  </a:cubicBezTo>
                  <a:lnTo>
                    <a:pt x="477" y="917"/>
                  </a:lnTo>
                  <a:cubicBezTo>
                    <a:pt x="482" y="922"/>
                    <a:pt x="483" y="925"/>
                    <a:pt x="479" y="925"/>
                  </a:cubicBezTo>
                  <a:cubicBezTo>
                    <a:pt x="475" y="925"/>
                    <a:pt x="462" y="919"/>
                    <a:pt x="441" y="905"/>
                  </a:cubicBezTo>
                  <a:lnTo>
                    <a:pt x="394" y="905"/>
                  </a:lnTo>
                  <a:cubicBezTo>
                    <a:pt x="453" y="929"/>
                    <a:pt x="441" y="941"/>
                    <a:pt x="441" y="941"/>
                  </a:cubicBezTo>
                  <a:lnTo>
                    <a:pt x="334" y="893"/>
                  </a:lnTo>
                  <a:lnTo>
                    <a:pt x="334" y="893"/>
                  </a:lnTo>
                  <a:cubicBezTo>
                    <a:pt x="340" y="895"/>
                    <a:pt x="344" y="896"/>
                    <a:pt x="346" y="896"/>
                  </a:cubicBezTo>
                  <a:cubicBezTo>
                    <a:pt x="357" y="896"/>
                    <a:pt x="285" y="866"/>
                    <a:pt x="274" y="846"/>
                  </a:cubicBezTo>
                  <a:cubicBezTo>
                    <a:pt x="267" y="838"/>
                    <a:pt x="267" y="835"/>
                    <a:pt x="271" y="835"/>
                  </a:cubicBezTo>
                  <a:cubicBezTo>
                    <a:pt x="281" y="835"/>
                    <a:pt x="310" y="846"/>
                    <a:pt x="334" y="846"/>
                  </a:cubicBezTo>
                  <a:cubicBezTo>
                    <a:pt x="298" y="828"/>
                    <a:pt x="280" y="822"/>
                    <a:pt x="270" y="822"/>
                  </a:cubicBezTo>
                  <a:cubicBezTo>
                    <a:pt x="260" y="822"/>
                    <a:pt x="257" y="828"/>
                    <a:pt x="251" y="834"/>
                  </a:cubicBezTo>
                  <a:cubicBezTo>
                    <a:pt x="251" y="840"/>
                    <a:pt x="251" y="843"/>
                    <a:pt x="246" y="843"/>
                  </a:cubicBezTo>
                  <a:cubicBezTo>
                    <a:pt x="242" y="843"/>
                    <a:pt x="233" y="840"/>
                    <a:pt x="215" y="834"/>
                  </a:cubicBezTo>
                  <a:cubicBezTo>
                    <a:pt x="206" y="825"/>
                    <a:pt x="197" y="816"/>
                    <a:pt x="198" y="812"/>
                  </a:cubicBezTo>
                  <a:lnTo>
                    <a:pt x="198" y="812"/>
                  </a:lnTo>
                  <a:cubicBezTo>
                    <a:pt x="195" y="815"/>
                    <a:pt x="194" y="820"/>
                    <a:pt x="186" y="820"/>
                  </a:cubicBezTo>
                  <a:cubicBezTo>
                    <a:pt x="181" y="820"/>
                    <a:pt x="171" y="818"/>
                    <a:pt x="155" y="810"/>
                  </a:cubicBezTo>
                  <a:lnTo>
                    <a:pt x="155" y="810"/>
                  </a:lnTo>
                  <a:cubicBezTo>
                    <a:pt x="167" y="822"/>
                    <a:pt x="215" y="846"/>
                    <a:pt x="191" y="846"/>
                  </a:cubicBezTo>
                  <a:cubicBezTo>
                    <a:pt x="167" y="834"/>
                    <a:pt x="143" y="822"/>
                    <a:pt x="120" y="822"/>
                  </a:cubicBezTo>
                  <a:cubicBezTo>
                    <a:pt x="104" y="818"/>
                    <a:pt x="98" y="816"/>
                    <a:pt x="97" y="816"/>
                  </a:cubicBezTo>
                  <a:lnTo>
                    <a:pt x="97" y="816"/>
                  </a:lnTo>
                  <a:cubicBezTo>
                    <a:pt x="95" y="816"/>
                    <a:pt x="108" y="822"/>
                    <a:pt x="84" y="822"/>
                  </a:cubicBezTo>
                  <a:cubicBezTo>
                    <a:pt x="48" y="810"/>
                    <a:pt x="24" y="810"/>
                    <a:pt x="13" y="798"/>
                  </a:cubicBezTo>
                  <a:lnTo>
                    <a:pt x="13" y="798"/>
                  </a:lnTo>
                  <a:cubicBezTo>
                    <a:pt x="13" y="798"/>
                    <a:pt x="13" y="798"/>
                    <a:pt x="13" y="798"/>
                  </a:cubicBezTo>
                  <a:lnTo>
                    <a:pt x="1" y="798"/>
                  </a:lnTo>
                  <a:cubicBezTo>
                    <a:pt x="24" y="834"/>
                    <a:pt x="72" y="869"/>
                    <a:pt x="72" y="893"/>
                  </a:cubicBezTo>
                  <a:cubicBezTo>
                    <a:pt x="108" y="929"/>
                    <a:pt x="155" y="941"/>
                    <a:pt x="179" y="953"/>
                  </a:cubicBezTo>
                  <a:cubicBezTo>
                    <a:pt x="203" y="965"/>
                    <a:pt x="203" y="976"/>
                    <a:pt x="203" y="976"/>
                  </a:cubicBezTo>
                  <a:lnTo>
                    <a:pt x="167" y="953"/>
                  </a:lnTo>
                  <a:lnTo>
                    <a:pt x="167" y="953"/>
                  </a:lnTo>
                  <a:cubicBezTo>
                    <a:pt x="239" y="1012"/>
                    <a:pt x="298" y="1048"/>
                    <a:pt x="358" y="1107"/>
                  </a:cubicBezTo>
                  <a:cubicBezTo>
                    <a:pt x="370" y="1107"/>
                    <a:pt x="382" y="1119"/>
                    <a:pt x="382" y="1119"/>
                  </a:cubicBezTo>
                  <a:cubicBezTo>
                    <a:pt x="441" y="1155"/>
                    <a:pt x="465" y="1155"/>
                    <a:pt x="477" y="1167"/>
                  </a:cubicBezTo>
                  <a:lnTo>
                    <a:pt x="489" y="1167"/>
                  </a:lnTo>
                  <a:lnTo>
                    <a:pt x="501" y="1179"/>
                  </a:lnTo>
                  <a:lnTo>
                    <a:pt x="584" y="1227"/>
                  </a:lnTo>
                  <a:cubicBezTo>
                    <a:pt x="667" y="1262"/>
                    <a:pt x="715" y="1298"/>
                    <a:pt x="763" y="1334"/>
                  </a:cubicBezTo>
                  <a:cubicBezTo>
                    <a:pt x="739" y="1334"/>
                    <a:pt x="703" y="1310"/>
                    <a:pt x="691" y="1298"/>
                  </a:cubicBezTo>
                  <a:lnTo>
                    <a:pt x="691" y="1298"/>
                  </a:lnTo>
                  <a:cubicBezTo>
                    <a:pt x="727" y="1334"/>
                    <a:pt x="810" y="1381"/>
                    <a:pt x="870" y="1417"/>
                  </a:cubicBezTo>
                  <a:cubicBezTo>
                    <a:pt x="846" y="1417"/>
                    <a:pt x="775" y="1369"/>
                    <a:pt x="715" y="1334"/>
                  </a:cubicBezTo>
                  <a:lnTo>
                    <a:pt x="727" y="1334"/>
                  </a:lnTo>
                  <a:lnTo>
                    <a:pt x="596" y="1250"/>
                  </a:lnTo>
                  <a:lnTo>
                    <a:pt x="596" y="1250"/>
                  </a:lnTo>
                  <a:cubicBezTo>
                    <a:pt x="721" y="1334"/>
                    <a:pt x="755" y="1372"/>
                    <a:pt x="729" y="1372"/>
                  </a:cubicBezTo>
                  <a:cubicBezTo>
                    <a:pt x="726" y="1372"/>
                    <a:pt x="721" y="1371"/>
                    <a:pt x="715" y="1369"/>
                  </a:cubicBezTo>
                  <a:lnTo>
                    <a:pt x="715" y="1369"/>
                  </a:lnTo>
                  <a:cubicBezTo>
                    <a:pt x="753" y="1391"/>
                    <a:pt x="768" y="1398"/>
                    <a:pt x="773" y="1398"/>
                  </a:cubicBezTo>
                  <a:cubicBezTo>
                    <a:pt x="779" y="1398"/>
                    <a:pt x="769" y="1388"/>
                    <a:pt x="763" y="1381"/>
                  </a:cubicBezTo>
                  <a:cubicBezTo>
                    <a:pt x="759" y="1377"/>
                    <a:pt x="756" y="1375"/>
                    <a:pt x="757" y="1375"/>
                  </a:cubicBezTo>
                  <a:lnTo>
                    <a:pt x="757" y="1375"/>
                  </a:lnTo>
                  <a:cubicBezTo>
                    <a:pt x="760" y="1375"/>
                    <a:pt x="778" y="1385"/>
                    <a:pt x="834" y="1417"/>
                  </a:cubicBezTo>
                  <a:cubicBezTo>
                    <a:pt x="894" y="1477"/>
                    <a:pt x="1001" y="1548"/>
                    <a:pt x="1084" y="1608"/>
                  </a:cubicBezTo>
                  <a:cubicBezTo>
                    <a:pt x="1167" y="1667"/>
                    <a:pt x="1239" y="1703"/>
                    <a:pt x="1286" y="1762"/>
                  </a:cubicBezTo>
                  <a:cubicBezTo>
                    <a:pt x="1370" y="1810"/>
                    <a:pt x="1453" y="1846"/>
                    <a:pt x="1560" y="1917"/>
                  </a:cubicBezTo>
                  <a:cubicBezTo>
                    <a:pt x="1571" y="1917"/>
                    <a:pt x="1619" y="1955"/>
                    <a:pt x="1630" y="1955"/>
                  </a:cubicBezTo>
                  <a:cubicBezTo>
                    <a:pt x="1631" y="1955"/>
                    <a:pt x="1632" y="1954"/>
                    <a:pt x="1632" y="1953"/>
                  </a:cubicBezTo>
                  <a:cubicBezTo>
                    <a:pt x="1537" y="1869"/>
                    <a:pt x="1429" y="1834"/>
                    <a:pt x="1358" y="1762"/>
                  </a:cubicBezTo>
                  <a:cubicBezTo>
                    <a:pt x="1340" y="1754"/>
                    <a:pt x="1331" y="1751"/>
                    <a:pt x="1325" y="1751"/>
                  </a:cubicBezTo>
                  <a:cubicBezTo>
                    <a:pt x="1318" y="1751"/>
                    <a:pt x="1315" y="1754"/>
                    <a:pt x="1310" y="1754"/>
                  </a:cubicBezTo>
                  <a:cubicBezTo>
                    <a:pt x="1307" y="1754"/>
                    <a:pt x="1304" y="1753"/>
                    <a:pt x="1298" y="1750"/>
                  </a:cubicBezTo>
                  <a:cubicBezTo>
                    <a:pt x="1239" y="1703"/>
                    <a:pt x="1179" y="1667"/>
                    <a:pt x="1179" y="1667"/>
                  </a:cubicBezTo>
                  <a:lnTo>
                    <a:pt x="1179" y="1667"/>
                  </a:lnTo>
                  <a:cubicBezTo>
                    <a:pt x="1251" y="1703"/>
                    <a:pt x="1263" y="1703"/>
                    <a:pt x="1286" y="1703"/>
                  </a:cubicBezTo>
                  <a:cubicBezTo>
                    <a:pt x="1298" y="1715"/>
                    <a:pt x="1322" y="1715"/>
                    <a:pt x="1382" y="1762"/>
                  </a:cubicBezTo>
                  <a:cubicBezTo>
                    <a:pt x="1370" y="1750"/>
                    <a:pt x="1346" y="1727"/>
                    <a:pt x="1310" y="1703"/>
                  </a:cubicBezTo>
                  <a:cubicBezTo>
                    <a:pt x="1275" y="1679"/>
                    <a:pt x="1239" y="1655"/>
                    <a:pt x="1215" y="1643"/>
                  </a:cubicBezTo>
                  <a:cubicBezTo>
                    <a:pt x="1239" y="1643"/>
                    <a:pt x="1227" y="1631"/>
                    <a:pt x="1203" y="1608"/>
                  </a:cubicBezTo>
                  <a:lnTo>
                    <a:pt x="1203" y="1608"/>
                  </a:lnTo>
                  <a:cubicBezTo>
                    <a:pt x="1215" y="1619"/>
                    <a:pt x="1215" y="1619"/>
                    <a:pt x="1227" y="1619"/>
                  </a:cubicBezTo>
                  <a:lnTo>
                    <a:pt x="1810" y="2012"/>
                  </a:lnTo>
                  <a:lnTo>
                    <a:pt x="1798" y="2012"/>
                  </a:lnTo>
                  <a:lnTo>
                    <a:pt x="1834" y="2036"/>
                  </a:lnTo>
                  <a:lnTo>
                    <a:pt x="1858" y="2048"/>
                  </a:lnTo>
                  <a:cubicBezTo>
                    <a:pt x="1822" y="2036"/>
                    <a:pt x="1810" y="2048"/>
                    <a:pt x="1751" y="2024"/>
                  </a:cubicBezTo>
                  <a:lnTo>
                    <a:pt x="1751" y="2024"/>
                  </a:lnTo>
                  <a:cubicBezTo>
                    <a:pt x="1846" y="2084"/>
                    <a:pt x="1965" y="2179"/>
                    <a:pt x="2037" y="2215"/>
                  </a:cubicBezTo>
                  <a:cubicBezTo>
                    <a:pt x="2048" y="2239"/>
                    <a:pt x="2060" y="2250"/>
                    <a:pt x="2037" y="2250"/>
                  </a:cubicBezTo>
                  <a:cubicBezTo>
                    <a:pt x="2144" y="2298"/>
                    <a:pt x="2179" y="2358"/>
                    <a:pt x="2251" y="2405"/>
                  </a:cubicBezTo>
                  <a:cubicBezTo>
                    <a:pt x="2269" y="2414"/>
                    <a:pt x="2277" y="2418"/>
                    <a:pt x="2280" y="2418"/>
                  </a:cubicBezTo>
                  <a:cubicBezTo>
                    <a:pt x="2291" y="2418"/>
                    <a:pt x="2216" y="2366"/>
                    <a:pt x="2236" y="2366"/>
                  </a:cubicBezTo>
                  <a:cubicBezTo>
                    <a:pt x="2237" y="2366"/>
                    <a:pt x="2240" y="2366"/>
                    <a:pt x="2242" y="2367"/>
                  </a:cubicBezTo>
                  <a:lnTo>
                    <a:pt x="2242" y="2367"/>
                  </a:lnTo>
                  <a:cubicBezTo>
                    <a:pt x="2217" y="2348"/>
                    <a:pt x="2190" y="2328"/>
                    <a:pt x="2168" y="2310"/>
                  </a:cubicBezTo>
                  <a:lnTo>
                    <a:pt x="2168" y="2310"/>
                  </a:lnTo>
                  <a:cubicBezTo>
                    <a:pt x="2208" y="2330"/>
                    <a:pt x="2214" y="2325"/>
                    <a:pt x="2222" y="2330"/>
                  </a:cubicBezTo>
                  <a:lnTo>
                    <a:pt x="2222" y="2330"/>
                  </a:lnTo>
                  <a:lnTo>
                    <a:pt x="2156" y="2274"/>
                  </a:lnTo>
                  <a:cubicBezTo>
                    <a:pt x="2157" y="2273"/>
                    <a:pt x="2158" y="2273"/>
                    <a:pt x="2160" y="2273"/>
                  </a:cubicBezTo>
                  <a:cubicBezTo>
                    <a:pt x="2180" y="2273"/>
                    <a:pt x="2254" y="2336"/>
                    <a:pt x="2287" y="2358"/>
                  </a:cubicBezTo>
                  <a:cubicBezTo>
                    <a:pt x="2279" y="2354"/>
                    <a:pt x="2275" y="2352"/>
                    <a:pt x="2272" y="2352"/>
                  </a:cubicBezTo>
                  <a:cubicBezTo>
                    <a:pt x="2265" y="2352"/>
                    <a:pt x="2263" y="2358"/>
                    <a:pt x="2239" y="2358"/>
                  </a:cubicBezTo>
                  <a:cubicBezTo>
                    <a:pt x="2310" y="2393"/>
                    <a:pt x="2406" y="2465"/>
                    <a:pt x="2465" y="2512"/>
                  </a:cubicBezTo>
                  <a:cubicBezTo>
                    <a:pt x="2470" y="2517"/>
                    <a:pt x="2471" y="2519"/>
                    <a:pt x="2470" y="2519"/>
                  </a:cubicBezTo>
                  <a:cubicBezTo>
                    <a:pt x="2467" y="2519"/>
                    <a:pt x="2425" y="2489"/>
                    <a:pt x="2406" y="2489"/>
                  </a:cubicBezTo>
                  <a:cubicBezTo>
                    <a:pt x="2418" y="2500"/>
                    <a:pt x="2477" y="2524"/>
                    <a:pt x="2489" y="2548"/>
                  </a:cubicBezTo>
                  <a:cubicBezTo>
                    <a:pt x="2488" y="2548"/>
                    <a:pt x="2487" y="2548"/>
                    <a:pt x="2487" y="2548"/>
                  </a:cubicBezTo>
                  <a:lnTo>
                    <a:pt x="2487" y="2548"/>
                  </a:lnTo>
                  <a:lnTo>
                    <a:pt x="2608" y="2631"/>
                  </a:lnTo>
                  <a:cubicBezTo>
                    <a:pt x="2608" y="2631"/>
                    <a:pt x="2560" y="2608"/>
                    <a:pt x="2525" y="2584"/>
                  </a:cubicBezTo>
                  <a:lnTo>
                    <a:pt x="2525" y="2584"/>
                  </a:lnTo>
                  <a:cubicBezTo>
                    <a:pt x="2584" y="2631"/>
                    <a:pt x="2632" y="2655"/>
                    <a:pt x="2703" y="2691"/>
                  </a:cubicBezTo>
                  <a:cubicBezTo>
                    <a:pt x="2758" y="2734"/>
                    <a:pt x="2822" y="2788"/>
                    <a:pt x="2815" y="2788"/>
                  </a:cubicBezTo>
                  <a:cubicBezTo>
                    <a:pt x="2814" y="2788"/>
                    <a:pt x="2813" y="2787"/>
                    <a:pt x="2810" y="2786"/>
                  </a:cubicBezTo>
                  <a:lnTo>
                    <a:pt x="2810" y="2786"/>
                  </a:lnTo>
                  <a:cubicBezTo>
                    <a:pt x="2822" y="2794"/>
                    <a:pt x="2828" y="2797"/>
                    <a:pt x="2830" y="2797"/>
                  </a:cubicBezTo>
                  <a:cubicBezTo>
                    <a:pt x="2834" y="2797"/>
                    <a:pt x="2826" y="2786"/>
                    <a:pt x="2834" y="2786"/>
                  </a:cubicBezTo>
                  <a:cubicBezTo>
                    <a:pt x="2918" y="2846"/>
                    <a:pt x="2941" y="2834"/>
                    <a:pt x="2989" y="2870"/>
                  </a:cubicBezTo>
                  <a:lnTo>
                    <a:pt x="2953" y="2834"/>
                  </a:lnTo>
                  <a:lnTo>
                    <a:pt x="2953" y="2834"/>
                  </a:lnTo>
                  <a:cubicBezTo>
                    <a:pt x="2988" y="2864"/>
                    <a:pt x="3000" y="2869"/>
                    <a:pt x="3007" y="2869"/>
                  </a:cubicBezTo>
                  <a:cubicBezTo>
                    <a:pt x="3011" y="2869"/>
                    <a:pt x="3014" y="2867"/>
                    <a:pt x="3017" y="2867"/>
                  </a:cubicBezTo>
                  <a:cubicBezTo>
                    <a:pt x="3024" y="2867"/>
                    <a:pt x="3034" y="2871"/>
                    <a:pt x="3061" y="2893"/>
                  </a:cubicBezTo>
                  <a:cubicBezTo>
                    <a:pt x="3037" y="2893"/>
                    <a:pt x="3037" y="2905"/>
                    <a:pt x="3049" y="2929"/>
                  </a:cubicBezTo>
                  <a:cubicBezTo>
                    <a:pt x="3061" y="2929"/>
                    <a:pt x="3108" y="2965"/>
                    <a:pt x="3144" y="2989"/>
                  </a:cubicBezTo>
                  <a:cubicBezTo>
                    <a:pt x="3140" y="2984"/>
                    <a:pt x="3139" y="2983"/>
                    <a:pt x="3141" y="2983"/>
                  </a:cubicBezTo>
                  <a:cubicBezTo>
                    <a:pt x="3146" y="2983"/>
                    <a:pt x="3171" y="2996"/>
                    <a:pt x="3179" y="2996"/>
                  </a:cubicBezTo>
                  <a:cubicBezTo>
                    <a:pt x="3183" y="2996"/>
                    <a:pt x="3182" y="2991"/>
                    <a:pt x="3168" y="2977"/>
                  </a:cubicBezTo>
                  <a:lnTo>
                    <a:pt x="3168" y="2977"/>
                  </a:lnTo>
                  <a:cubicBezTo>
                    <a:pt x="3251" y="3024"/>
                    <a:pt x="3275" y="3060"/>
                    <a:pt x="3334" y="3084"/>
                  </a:cubicBezTo>
                  <a:cubicBezTo>
                    <a:pt x="3330" y="3080"/>
                    <a:pt x="3330" y="3078"/>
                    <a:pt x="3331" y="3078"/>
                  </a:cubicBezTo>
                  <a:cubicBezTo>
                    <a:pt x="3338" y="3078"/>
                    <a:pt x="3378" y="3102"/>
                    <a:pt x="3385" y="3102"/>
                  </a:cubicBezTo>
                  <a:cubicBezTo>
                    <a:pt x="3387" y="3102"/>
                    <a:pt x="3386" y="3100"/>
                    <a:pt x="3382" y="3096"/>
                  </a:cubicBezTo>
                  <a:lnTo>
                    <a:pt x="3382" y="3096"/>
                  </a:lnTo>
                  <a:cubicBezTo>
                    <a:pt x="3457" y="3138"/>
                    <a:pt x="3493" y="3181"/>
                    <a:pt x="3483" y="3181"/>
                  </a:cubicBezTo>
                  <a:cubicBezTo>
                    <a:pt x="3482" y="3181"/>
                    <a:pt x="3480" y="3180"/>
                    <a:pt x="3477" y="3179"/>
                  </a:cubicBezTo>
                  <a:cubicBezTo>
                    <a:pt x="3457" y="3169"/>
                    <a:pt x="3427" y="3141"/>
                    <a:pt x="3412" y="3141"/>
                  </a:cubicBezTo>
                  <a:cubicBezTo>
                    <a:pt x="3410" y="3141"/>
                    <a:pt x="3407" y="3142"/>
                    <a:pt x="3406" y="3143"/>
                  </a:cubicBezTo>
                  <a:lnTo>
                    <a:pt x="3549" y="3239"/>
                  </a:lnTo>
                  <a:cubicBezTo>
                    <a:pt x="3572" y="3262"/>
                    <a:pt x="3620" y="3286"/>
                    <a:pt x="3620" y="3310"/>
                  </a:cubicBezTo>
                  <a:cubicBezTo>
                    <a:pt x="3668" y="3322"/>
                    <a:pt x="3739" y="3405"/>
                    <a:pt x="3775" y="3405"/>
                  </a:cubicBezTo>
                  <a:cubicBezTo>
                    <a:pt x="3739" y="3388"/>
                    <a:pt x="3717" y="3363"/>
                    <a:pt x="3698" y="3347"/>
                  </a:cubicBezTo>
                  <a:lnTo>
                    <a:pt x="3698" y="3347"/>
                  </a:lnTo>
                  <a:lnTo>
                    <a:pt x="3763" y="3358"/>
                  </a:lnTo>
                  <a:cubicBezTo>
                    <a:pt x="3745" y="3344"/>
                    <a:pt x="3739" y="3343"/>
                    <a:pt x="3734" y="3343"/>
                  </a:cubicBezTo>
                  <a:cubicBezTo>
                    <a:pt x="3732" y="3343"/>
                    <a:pt x="3731" y="3343"/>
                    <a:pt x="3729" y="3343"/>
                  </a:cubicBezTo>
                  <a:cubicBezTo>
                    <a:pt x="3721" y="3343"/>
                    <a:pt x="3709" y="3340"/>
                    <a:pt x="3668" y="3310"/>
                  </a:cubicBezTo>
                  <a:cubicBezTo>
                    <a:pt x="3659" y="3301"/>
                    <a:pt x="3658" y="3297"/>
                    <a:pt x="3663" y="3297"/>
                  </a:cubicBezTo>
                  <a:cubicBezTo>
                    <a:pt x="3678" y="3297"/>
                    <a:pt x="3739" y="3328"/>
                    <a:pt x="3775" y="3346"/>
                  </a:cubicBezTo>
                  <a:lnTo>
                    <a:pt x="3965" y="3477"/>
                  </a:lnTo>
                  <a:cubicBezTo>
                    <a:pt x="3957" y="3477"/>
                    <a:pt x="3950" y="3472"/>
                    <a:pt x="3945" y="3472"/>
                  </a:cubicBezTo>
                  <a:cubicBezTo>
                    <a:pt x="3943" y="3472"/>
                    <a:pt x="3942" y="3473"/>
                    <a:pt x="3942" y="3477"/>
                  </a:cubicBezTo>
                  <a:cubicBezTo>
                    <a:pt x="3978" y="3495"/>
                    <a:pt x="4022" y="3520"/>
                    <a:pt x="4029" y="3520"/>
                  </a:cubicBezTo>
                  <a:cubicBezTo>
                    <a:pt x="4031" y="3520"/>
                    <a:pt x="4030" y="3518"/>
                    <a:pt x="4025" y="3513"/>
                  </a:cubicBezTo>
                  <a:lnTo>
                    <a:pt x="4025" y="3513"/>
                  </a:lnTo>
                  <a:lnTo>
                    <a:pt x="4049" y="3536"/>
                  </a:lnTo>
                  <a:lnTo>
                    <a:pt x="4108" y="3584"/>
                  </a:lnTo>
                  <a:cubicBezTo>
                    <a:pt x="4108" y="3584"/>
                    <a:pt x="4084" y="3560"/>
                    <a:pt x="4073" y="3548"/>
                  </a:cubicBezTo>
                  <a:lnTo>
                    <a:pt x="4073" y="3548"/>
                  </a:lnTo>
                  <a:cubicBezTo>
                    <a:pt x="4096" y="3572"/>
                    <a:pt x="4156" y="3608"/>
                    <a:pt x="4180" y="3620"/>
                  </a:cubicBezTo>
                  <a:lnTo>
                    <a:pt x="4204" y="3632"/>
                  </a:lnTo>
                  <a:cubicBezTo>
                    <a:pt x="4204" y="3655"/>
                    <a:pt x="4215" y="3679"/>
                    <a:pt x="4215" y="3691"/>
                  </a:cubicBezTo>
                  <a:cubicBezTo>
                    <a:pt x="4215" y="3679"/>
                    <a:pt x="4227" y="3667"/>
                    <a:pt x="4239" y="3655"/>
                  </a:cubicBezTo>
                  <a:lnTo>
                    <a:pt x="4275" y="3679"/>
                  </a:lnTo>
                  <a:lnTo>
                    <a:pt x="4263" y="3667"/>
                  </a:lnTo>
                  <a:lnTo>
                    <a:pt x="4263" y="3643"/>
                  </a:lnTo>
                  <a:lnTo>
                    <a:pt x="4239" y="3548"/>
                  </a:lnTo>
                  <a:lnTo>
                    <a:pt x="4239" y="3536"/>
                  </a:lnTo>
                  <a:lnTo>
                    <a:pt x="4239" y="3524"/>
                  </a:lnTo>
                  <a:cubicBezTo>
                    <a:pt x="4250" y="3530"/>
                    <a:pt x="4263" y="3535"/>
                    <a:pt x="4268" y="3535"/>
                  </a:cubicBezTo>
                  <a:cubicBezTo>
                    <a:pt x="4274" y="3535"/>
                    <a:pt x="4267" y="3527"/>
                    <a:pt x="4227" y="3501"/>
                  </a:cubicBezTo>
                  <a:cubicBezTo>
                    <a:pt x="4215" y="3441"/>
                    <a:pt x="4239" y="3417"/>
                    <a:pt x="4204" y="3334"/>
                  </a:cubicBezTo>
                  <a:cubicBezTo>
                    <a:pt x="4168" y="3274"/>
                    <a:pt x="4192" y="3179"/>
                    <a:pt x="4144" y="3084"/>
                  </a:cubicBezTo>
                  <a:lnTo>
                    <a:pt x="4144" y="3084"/>
                  </a:lnTo>
                  <a:cubicBezTo>
                    <a:pt x="4147" y="3090"/>
                    <a:pt x="4149" y="3093"/>
                    <a:pt x="4150" y="3093"/>
                  </a:cubicBezTo>
                  <a:cubicBezTo>
                    <a:pt x="4155" y="3093"/>
                    <a:pt x="4137" y="3029"/>
                    <a:pt x="4143" y="3029"/>
                  </a:cubicBezTo>
                  <a:lnTo>
                    <a:pt x="4143" y="3029"/>
                  </a:lnTo>
                  <a:cubicBezTo>
                    <a:pt x="4145" y="3029"/>
                    <a:pt x="4149" y="3034"/>
                    <a:pt x="4156" y="3048"/>
                  </a:cubicBezTo>
                  <a:cubicBezTo>
                    <a:pt x="4156" y="3012"/>
                    <a:pt x="4096" y="2858"/>
                    <a:pt x="4084" y="2774"/>
                  </a:cubicBezTo>
                  <a:lnTo>
                    <a:pt x="4084" y="2774"/>
                  </a:lnTo>
                  <a:cubicBezTo>
                    <a:pt x="4096" y="2786"/>
                    <a:pt x="4096" y="2786"/>
                    <a:pt x="4108" y="2798"/>
                  </a:cubicBezTo>
                  <a:cubicBezTo>
                    <a:pt x="4073" y="2703"/>
                    <a:pt x="4096" y="2727"/>
                    <a:pt x="4073" y="2655"/>
                  </a:cubicBezTo>
                  <a:lnTo>
                    <a:pt x="4061" y="2655"/>
                  </a:lnTo>
                  <a:cubicBezTo>
                    <a:pt x="4049" y="2631"/>
                    <a:pt x="4061" y="2620"/>
                    <a:pt x="4049" y="2596"/>
                  </a:cubicBezTo>
                  <a:lnTo>
                    <a:pt x="4049" y="2596"/>
                  </a:lnTo>
                  <a:cubicBezTo>
                    <a:pt x="4049" y="2606"/>
                    <a:pt x="4058" y="2645"/>
                    <a:pt x="4052" y="2645"/>
                  </a:cubicBezTo>
                  <a:cubicBezTo>
                    <a:pt x="4051" y="2645"/>
                    <a:pt x="4050" y="2645"/>
                    <a:pt x="4049" y="2643"/>
                  </a:cubicBezTo>
                  <a:cubicBezTo>
                    <a:pt x="4037" y="2608"/>
                    <a:pt x="4025" y="2572"/>
                    <a:pt x="4013" y="2536"/>
                  </a:cubicBezTo>
                  <a:lnTo>
                    <a:pt x="4013" y="2536"/>
                  </a:lnTo>
                  <a:cubicBezTo>
                    <a:pt x="4013" y="2536"/>
                    <a:pt x="4025" y="2560"/>
                    <a:pt x="4037" y="2584"/>
                  </a:cubicBezTo>
                  <a:lnTo>
                    <a:pt x="4013" y="2489"/>
                  </a:lnTo>
                  <a:lnTo>
                    <a:pt x="4013" y="2489"/>
                  </a:lnTo>
                  <a:cubicBezTo>
                    <a:pt x="4025" y="2512"/>
                    <a:pt x="4037" y="2560"/>
                    <a:pt x="4049" y="2584"/>
                  </a:cubicBezTo>
                  <a:cubicBezTo>
                    <a:pt x="4039" y="2535"/>
                    <a:pt x="4039" y="2524"/>
                    <a:pt x="4042" y="2524"/>
                  </a:cubicBezTo>
                  <a:lnTo>
                    <a:pt x="4042" y="2524"/>
                  </a:lnTo>
                  <a:cubicBezTo>
                    <a:pt x="4044" y="2524"/>
                    <a:pt x="4048" y="2532"/>
                    <a:pt x="4050" y="2532"/>
                  </a:cubicBezTo>
                  <a:cubicBezTo>
                    <a:pt x="4052" y="2532"/>
                    <a:pt x="4052" y="2528"/>
                    <a:pt x="4049" y="2512"/>
                  </a:cubicBezTo>
                  <a:cubicBezTo>
                    <a:pt x="4048" y="2515"/>
                    <a:pt x="4047" y="2516"/>
                    <a:pt x="4046" y="2516"/>
                  </a:cubicBezTo>
                  <a:cubicBezTo>
                    <a:pt x="4035" y="2516"/>
                    <a:pt x="4023" y="2413"/>
                    <a:pt x="4001" y="2370"/>
                  </a:cubicBezTo>
                  <a:cubicBezTo>
                    <a:pt x="4002" y="2368"/>
                    <a:pt x="4004" y="2368"/>
                    <a:pt x="4005" y="2368"/>
                  </a:cubicBezTo>
                  <a:cubicBezTo>
                    <a:pt x="4013" y="2368"/>
                    <a:pt x="4014" y="2407"/>
                    <a:pt x="4025" y="2417"/>
                  </a:cubicBezTo>
                  <a:cubicBezTo>
                    <a:pt x="4025" y="2298"/>
                    <a:pt x="3977" y="2250"/>
                    <a:pt x="3942" y="2108"/>
                  </a:cubicBezTo>
                  <a:lnTo>
                    <a:pt x="3942" y="2108"/>
                  </a:lnTo>
                  <a:lnTo>
                    <a:pt x="3953" y="2131"/>
                  </a:lnTo>
                  <a:cubicBezTo>
                    <a:pt x="3953" y="2119"/>
                    <a:pt x="3953" y="2096"/>
                    <a:pt x="3942" y="2084"/>
                  </a:cubicBezTo>
                  <a:cubicBezTo>
                    <a:pt x="3942" y="2072"/>
                    <a:pt x="3942" y="2072"/>
                    <a:pt x="3942" y="2060"/>
                  </a:cubicBezTo>
                  <a:cubicBezTo>
                    <a:pt x="3942" y="2048"/>
                    <a:pt x="3942" y="2048"/>
                    <a:pt x="3930" y="2036"/>
                  </a:cubicBezTo>
                  <a:cubicBezTo>
                    <a:pt x="3930" y="2018"/>
                    <a:pt x="3936" y="2018"/>
                    <a:pt x="3940" y="2018"/>
                  </a:cubicBezTo>
                  <a:cubicBezTo>
                    <a:pt x="3945" y="2018"/>
                    <a:pt x="3948" y="2018"/>
                    <a:pt x="3942" y="2000"/>
                  </a:cubicBezTo>
                  <a:cubicBezTo>
                    <a:pt x="3930" y="2000"/>
                    <a:pt x="3930" y="1989"/>
                    <a:pt x="3930" y="1965"/>
                  </a:cubicBezTo>
                  <a:lnTo>
                    <a:pt x="3930" y="1965"/>
                  </a:lnTo>
                  <a:cubicBezTo>
                    <a:pt x="3936" y="1971"/>
                    <a:pt x="3939" y="1974"/>
                    <a:pt x="3940" y="1974"/>
                  </a:cubicBezTo>
                  <a:cubicBezTo>
                    <a:pt x="3942" y="1974"/>
                    <a:pt x="3942" y="1971"/>
                    <a:pt x="3942" y="1965"/>
                  </a:cubicBezTo>
                  <a:cubicBezTo>
                    <a:pt x="3953" y="1977"/>
                    <a:pt x="3965" y="1989"/>
                    <a:pt x="3977" y="1989"/>
                  </a:cubicBezTo>
                  <a:cubicBezTo>
                    <a:pt x="3995" y="1989"/>
                    <a:pt x="3968" y="1963"/>
                    <a:pt x="3979" y="1963"/>
                  </a:cubicBezTo>
                  <a:cubicBezTo>
                    <a:pt x="3984" y="1963"/>
                    <a:pt x="3994" y="1967"/>
                    <a:pt x="4013" y="1977"/>
                  </a:cubicBezTo>
                  <a:cubicBezTo>
                    <a:pt x="4084" y="2012"/>
                    <a:pt x="3989" y="2000"/>
                    <a:pt x="4037" y="2024"/>
                  </a:cubicBezTo>
                  <a:lnTo>
                    <a:pt x="4073" y="2024"/>
                  </a:lnTo>
                  <a:lnTo>
                    <a:pt x="4132" y="2060"/>
                  </a:lnTo>
                  <a:lnTo>
                    <a:pt x="4120" y="2048"/>
                  </a:lnTo>
                  <a:lnTo>
                    <a:pt x="4120" y="2048"/>
                  </a:lnTo>
                  <a:cubicBezTo>
                    <a:pt x="4156" y="2060"/>
                    <a:pt x="4215" y="2096"/>
                    <a:pt x="4215" y="2096"/>
                  </a:cubicBezTo>
                  <a:lnTo>
                    <a:pt x="4176" y="2086"/>
                  </a:lnTo>
                  <a:lnTo>
                    <a:pt x="4176" y="2086"/>
                  </a:lnTo>
                  <a:cubicBezTo>
                    <a:pt x="4237" y="2104"/>
                    <a:pt x="4369" y="2192"/>
                    <a:pt x="4431" y="2192"/>
                  </a:cubicBezTo>
                  <a:cubicBezTo>
                    <a:pt x="4435" y="2192"/>
                    <a:pt x="4439" y="2192"/>
                    <a:pt x="4442" y="2191"/>
                  </a:cubicBezTo>
                  <a:cubicBezTo>
                    <a:pt x="4477" y="2215"/>
                    <a:pt x="4549" y="2239"/>
                    <a:pt x="4537" y="2250"/>
                  </a:cubicBezTo>
                  <a:cubicBezTo>
                    <a:pt x="4573" y="2250"/>
                    <a:pt x="4680" y="2310"/>
                    <a:pt x="4727" y="2322"/>
                  </a:cubicBezTo>
                  <a:cubicBezTo>
                    <a:pt x="4727" y="2322"/>
                    <a:pt x="4763" y="2346"/>
                    <a:pt x="4799" y="2358"/>
                  </a:cubicBezTo>
                  <a:cubicBezTo>
                    <a:pt x="4781" y="2346"/>
                    <a:pt x="4778" y="2343"/>
                    <a:pt x="4784" y="2343"/>
                  </a:cubicBezTo>
                  <a:cubicBezTo>
                    <a:pt x="4790" y="2343"/>
                    <a:pt x="4805" y="2346"/>
                    <a:pt x="4823" y="2346"/>
                  </a:cubicBezTo>
                  <a:cubicBezTo>
                    <a:pt x="4894" y="2381"/>
                    <a:pt x="5096" y="2453"/>
                    <a:pt x="5132" y="2489"/>
                  </a:cubicBezTo>
                  <a:cubicBezTo>
                    <a:pt x="5172" y="2500"/>
                    <a:pt x="5192" y="2504"/>
                    <a:pt x="5201" y="2504"/>
                  </a:cubicBezTo>
                  <a:cubicBezTo>
                    <a:pt x="5220" y="2504"/>
                    <a:pt x="5196" y="2489"/>
                    <a:pt x="5204" y="2489"/>
                  </a:cubicBezTo>
                  <a:lnTo>
                    <a:pt x="5204" y="2489"/>
                  </a:lnTo>
                  <a:cubicBezTo>
                    <a:pt x="5275" y="2524"/>
                    <a:pt x="5501" y="2608"/>
                    <a:pt x="5501" y="2631"/>
                  </a:cubicBezTo>
                  <a:cubicBezTo>
                    <a:pt x="5445" y="2603"/>
                    <a:pt x="5346" y="2561"/>
                    <a:pt x="5328" y="2561"/>
                  </a:cubicBezTo>
                  <a:cubicBezTo>
                    <a:pt x="5323" y="2561"/>
                    <a:pt x="5324" y="2564"/>
                    <a:pt x="5335" y="2572"/>
                  </a:cubicBezTo>
                  <a:cubicBezTo>
                    <a:pt x="5400" y="2602"/>
                    <a:pt x="5409" y="2605"/>
                    <a:pt x="5413" y="2605"/>
                  </a:cubicBezTo>
                  <a:cubicBezTo>
                    <a:pt x="5415" y="2605"/>
                    <a:pt x="5415" y="2604"/>
                    <a:pt x="5417" y="2604"/>
                  </a:cubicBezTo>
                  <a:cubicBezTo>
                    <a:pt x="5421" y="2604"/>
                    <a:pt x="5430" y="2606"/>
                    <a:pt x="5466" y="2620"/>
                  </a:cubicBezTo>
                  <a:lnTo>
                    <a:pt x="5549" y="2667"/>
                  </a:lnTo>
                  <a:cubicBezTo>
                    <a:pt x="5608" y="2691"/>
                    <a:pt x="5692" y="2727"/>
                    <a:pt x="5799" y="2762"/>
                  </a:cubicBezTo>
                  <a:cubicBezTo>
                    <a:pt x="5743" y="2739"/>
                    <a:pt x="5730" y="2732"/>
                    <a:pt x="5733" y="2732"/>
                  </a:cubicBezTo>
                  <a:lnTo>
                    <a:pt x="5733" y="2732"/>
                  </a:lnTo>
                  <a:cubicBezTo>
                    <a:pt x="5737" y="2732"/>
                    <a:pt x="5766" y="2742"/>
                    <a:pt x="5770" y="2742"/>
                  </a:cubicBezTo>
                  <a:cubicBezTo>
                    <a:pt x="5773" y="2742"/>
                    <a:pt x="5766" y="2739"/>
                    <a:pt x="5739" y="2727"/>
                  </a:cubicBezTo>
                  <a:lnTo>
                    <a:pt x="5656" y="2703"/>
                  </a:lnTo>
                  <a:cubicBezTo>
                    <a:pt x="5501" y="2643"/>
                    <a:pt x="5597" y="2667"/>
                    <a:pt x="5525" y="2631"/>
                  </a:cubicBezTo>
                  <a:lnTo>
                    <a:pt x="5525" y="2631"/>
                  </a:lnTo>
                  <a:cubicBezTo>
                    <a:pt x="5787" y="2739"/>
                    <a:pt x="5680" y="2667"/>
                    <a:pt x="5870" y="2739"/>
                  </a:cubicBezTo>
                  <a:cubicBezTo>
                    <a:pt x="5908" y="2758"/>
                    <a:pt x="5977" y="2792"/>
                    <a:pt x="6021" y="2811"/>
                  </a:cubicBezTo>
                  <a:lnTo>
                    <a:pt x="6021" y="2811"/>
                  </a:lnTo>
                  <a:cubicBezTo>
                    <a:pt x="6010" y="2811"/>
                    <a:pt x="6065" y="2851"/>
                    <a:pt x="6120" y="2870"/>
                  </a:cubicBezTo>
                  <a:cubicBezTo>
                    <a:pt x="6156" y="2870"/>
                    <a:pt x="6228" y="2905"/>
                    <a:pt x="6299" y="2941"/>
                  </a:cubicBezTo>
                  <a:cubicBezTo>
                    <a:pt x="6349" y="2962"/>
                    <a:pt x="6403" y="2988"/>
                    <a:pt x="6452" y="3011"/>
                  </a:cubicBezTo>
                  <a:lnTo>
                    <a:pt x="6452" y="3011"/>
                  </a:lnTo>
                  <a:cubicBezTo>
                    <a:pt x="6419" y="2994"/>
                    <a:pt x="6422" y="2989"/>
                    <a:pt x="6430" y="2989"/>
                  </a:cubicBezTo>
                  <a:cubicBezTo>
                    <a:pt x="6597" y="3048"/>
                    <a:pt x="6549" y="3036"/>
                    <a:pt x="6704" y="3108"/>
                  </a:cubicBezTo>
                  <a:cubicBezTo>
                    <a:pt x="6728" y="3120"/>
                    <a:pt x="6763" y="3132"/>
                    <a:pt x="6787" y="3143"/>
                  </a:cubicBezTo>
                  <a:cubicBezTo>
                    <a:pt x="6656" y="3036"/>
                    <a:pt x="6561" y="2965"/>
                    <a:pt x="6454" y="2881"/>
                  </a:cubicBezTo>
                  <a:cubicBezTo>
                    <a:pt x="6359" y="2810"/>
                    <a:pt x="6251" y="2727"/>
                    <a:pt x="6109" y="2620"/>
                  </a:cubicBezTo>
                  <a:lnTo>
                    <a:pt x="6109" y="2620"/>
                  </a:lnTo>
                  <a:lnTo>
                    <a:pt x="6168" y="2691"/>
                  </a:lnTo>
                  <a:lnTo>
                    <a:pt x="6275" y="2751"/>
                  </a:lnTo>
                  <a:cubicBezTo>
                    <a:pt x="6280" y="2757"/>
                    <a:pt x="6280" y="2760"/>
                    <a:pt x="6277" y="2760"/>
                  </a:cubicBezTo>
                  <a:cubicBezTo>
                    <a:pt x="6254" y="2760"/>
                    <a:pt x="6085" y="2649"/>
                    <a:pt x="6013" y="2608"/>
                  </a:cubicBezTo>
                  <a:cubicBezTo>
                    <a:pt x="6020" y="2608"/>
                    <a:pt x="5967" y="2569"/>
                    <a:pt x="5942" y="2551"/>
                  </a:cubicBezTo>
                  <a:lnTo>
                    <a:pt x="5942" y="2551"/>
                  </a:lnTo>
                  <a:lnTo>
                    <a:pt x="5807" y="2447"/>
                  </a:lnTo>
                  <a:lnTo>
                    <a:pt x="5807" y="2447"/>
                  </a:lnTo>
                  <a:cubicBezTo>
                    <a:pt x="5822" y="2459"/>
                    <a:pt x="5849" y="2481"/>
                    <a:pt x="5839" y="2481"/>
                  </a:cubicBezTo>
                  <a:cubicBezTo>
                    <a:pt x="5835" y="2481"/>
                    <a:pt x="5823" y="2477"/>
                    <a:pt x="5799" y="2465"/>
                  </a:cubicBezTo>
                  <a:cubicBezTo>
                    <a:pt x="5781" y="2438"/>
                    <a:pt x="5705" y="2379"/>
                    <a:pt x="5715" y="2379"/>
                  </a:cubicBezTo>
                  <a:cubicBezTo>
                    <a:pt x="5718" y="2379"/>
                    <a:pt x="5732" y="2387"/>
                    <a:pt x="5763" y="2405"/>
                  </a:cubicBezTo>
                  <a:cubicBezTo>
                    <a:pt x="5696" y="2361"/>
                    <a:pt x="5588" y="2285"/>
                    <a:pt x="5574" y="2285"/>
                  </a:cubicBezTo>
                  <a:cubicBezTo>
                    <a:pt x="5573" y="2285"/>
                    <a:pt x="5573" y="2285"/>
                    <a:pt x="5573" y="2286"/>
                  </a:cubicBezTo>
                  <a:cubicBezTo>
                    <a:pt x="5539" y="2263"/>
                    <a:pt x="5529" y="2253"/>
                    <a:pt x="5534" y="2253"/>
                  </a:cubicBezTo>
                  <a:cubicBezTo>
                    <a:pt x="5544" y="2253"/>
                    <a:pt x="5626" y="2300"/>
                    <a:pt x="5681" y="2340"/>
                  </a:cubicBezTo>
                  <a:lnTo>
                    <a:pt x="5681" y="2340"/>
                  </a:lnTo>
                  <a:cubicBezTo>
                    <a:pt x="5648" y="2313"/>
                    <a:pt x="5643" y="2303"/>
                    <a:pt x="5651" y="2303"/>
                  </a:cubicBezTo>
                  <a:cubicBezTo>
                    <a:pt x="5659" y="2303"/>
                    <a:pt x="5676" y="2312"/>
                    <a:pt x="5692" y="2322"/>
                  </a:cubicBezTo>
                  <a:lnTo>
                    <a:pt x="5549" y="2215"/>
                  </a:lnTo>
                  <a:lnTo>
                    <a:pt x="5549" y="2215"/>
                  </a:lnTo>
                  <a:cubicBezTo>
                    <a:pt x="5585" y="2239"/>
                    <a:pt x="5597" y="2239"/>
                    <a:pt x="5644" y="2274"/>
                  </a:cubicBezTo>
                  <a:cubicBezTo>
                    <a:pt x="5549" y="2191"/>
                    <a:pt x="5454" y="2143"/>
                    <a:pt x="5382" y="2072"/>
                  </a:cubicBezTo>
                  <a:lnTo>
                    <a:pt x="5323" y="2048"/>
                  </a:lnTo>
                  <a:cubicBezTo>
                    <a:pt x="5204" y="1953"/>
                    <a:pt x="5144" y="1905"/>
                    <a:pt x="5085" y="1858"/>
                  </a:cubicBezTo>
                  <a:cubicBezTo>
                    <a:pt x="5061" y="1834"/>
                    <a:pt x="5025" y="1810"/>
                    <a:pt x="4966" y="1762"/>
                  </a:cubicBezTo>
                  <a:lnTo>
                    <a:pt x="4966" y="1762"/>
                  </a:lnTo>
                  <a:lnTo>
                    <a:pt x="4977" y="1786"/>
                  </a:lnTo>
                  <a:cubicBezTo>
                    <a:pt x="4870" y="1727"/>
                    <a:pt x="4918" y="1715"/>
                    <a:pt x="4775" y="1619"/>
                  </a:cubicBezTo>
                  <a:cubicBezTo>
                    <a:pt x="4710" y="1582"/>
                    <a:pt x="4667" y="1552"/>
                    <a:pt x="4651" y="1552"/>
                  </a:cubicBezTo>
                  <a:cubicBezTo>
                    <a:pt x="4646" y="1552"/>
                    <a:pt x="4644" y="1555"/>
                    <a:pt x="4644" y="1560"/>
                  </a:cubicBezTo>
                  <a:cubicBezTo>
                    <a:pt x="4596" y="1524"/>
                    <a:pt x="4596" y="1512"/>
                    <a:pt x="4573" y="1500"/>
                  </a:cubicBezTo>
                  <a:cubicBezTo>
                    <a:pt x="4537" y="1477"/>
                    <a:pt x="4454" y="1429"/>
                    <a:pt x="4406" y="1381"/>
                  </a:cubicBezTo>
                  <a:lnTo>
                    <a:pt x="4406" y="1381"/>
                  </a:lnTo>
                  <a:cubicBezTo>
                    <a:pt x="4442" y="1405"/>
                    <a:pt x="4477" y="1429"/>
                    <a:pt x="4513" y="1453"/>
                  </a:cubicBezTo>
                  <a:cubicBezTo>
                    <a:pt x="4513" y="1429"/>
                    <a:pt x="4394" y="1357"/>
                    <a:pt x="4346" y="1322"/>
                  </a:cubicBezTo>
                  <a:cubicBezTo>
                    <a:pt x="4299" y="1286"/>
                    <a:pt x="4168" y="1215"/>
                    <a:pt x="4084" y="1167"/>
                  </a:cubicBezTo>
                  <a:lnTo>
                    <a:pt x="4084" y="1167"/>
                  </a:lnTo>
                  <a:cubicBezTo>
                    <a:pt x="4096" y="1185"/>
                    <a:pt x="4096" y="1194"/>
                    <a:pt x="4084" y="1194"/>
                  </a:cubicBezTo>
                  <a:cubicBezTo>
                    <a:pt x="4073" y="1194"/>
                    <a:pt x="4049" y="1185"/>
                    <a:pt x="4013" y="1167"/>
                  </a:cubicBezTo>
                  <a:cubicBezTo>
                    <a:pt x="4037" y="1167"/>
                    <a:pt x="3942" y="1096"/>
                    <a:pt x="3894" y="1060"/>
                  </a:cubicBezTo>
                  <a:lnTo>
                    <a:pt x="3894" y="1060"/>
                  </a:lnTo>
                  <a:cubicBezTo>
                    <a:pt x="3896" y="1060"/>
                    <a:pt x="3897" y="1061"/>
                    <a:pt x="3898" y="1061"/>
                  </a:cubicBezTo>
                  <a:cubicBezTo>
                    <a:pt x="3912" y="1061"/>
                    <a:pt x="3862" y="1011"/>
                    <a:pt x="3869" y="1011"/>
                  </a:cubicBezTo>
                  <a:lnTo>
                    <a:pt x="3869" y="1011"/>
                  </a:lnTo>
                  <a:cubicBezTo>
                    <a:pt x="3871" y="1011"/>
                    <a:pt x="3882" y="1018"/>
                    <a:pt x="3906" y="1036"/>
                  </a:cubicBezTo>
                  <a:cubicBezTo>
                    <a:pt x="3930" y="1060"/>
                    <a:pt x="3942" y="1072"/>
                    <a:pt x="3977" y="1107"/>
                  </a:cubicBezTo>
                  <a:cubicBezTo>
                    <a:pt x="3953" y="1084"/>
                    <a:pt x="3906" y="1024"/>
                    <a:pt x="3846" y="976"/>
                  </a:cubicBezTo>
                  <a:cubicBezTo>
                    <a:pt x="3858" y="976"/>
                    <a:pt x="3894" y="988"/>
                    <a:pt x="3918" y="1012"/>
                  </a:cubicBezTo>
                  <a:cubicBezTo>
                    <a:pt x="3906" y="1012"/>
                    <a:pt x="3906" y="1012"/>
                    <a:pt x="3918" y="1024"/>
                  </a:cubicBezTo>
                  <a:cubicBezTo>
                    <a:pt x="3948" y="1042"/>
                    <a:pt x="3962" y="1049"/>
                    <a:pt x="3966" y="1049"/>
                  </a:cubicBezTo>
                  <a:cubicBezTo>
                    <a:pt x="3981" y="1049"/>
                    <a:pt x="3912" y="988"/>
                    <a:pt x="3930" y="988"/>
                  </a:cubicBezTo>
                  <a:cubicBezTo>
                    <a:pt x="3902" y="979"/>
                    <a:pt x="3860" y="941"/>
                    <a:pt x="3854" y="941"/>
                  </a:cubicBezTo>
                  <a:lnTo>
                    <a:pt x="3854" y="941"/>
                  </a:lnTo>
                  <a:cubicBezTo>
                    <a:pt x="3852" y="941"/>
                    <a:pt x="3853" y="945"/>
                    <a:pt x="3858" y="953"/>
                  </a:cubicBezTo>
                  <a:cubicBezTo>
                    <a:pt x="3811" y="893"/>
                    <a:pt x="3668" y="822"/>
                    <a:pt x="3620" y="762"/>
                  </a:cubicBezTo>
                  <a:lnTo>
                    <a:pt x="3620" y="762"/>
                  </a:lnTo>
                  <a:cubicBezTo>
                    <a:pt x="3611" y="762"/>
                    <a:pt x="3629" y="782"/>
                    <a:pt x="3618" y="782"/>
                  </a:cubicBezTo>
                  <a:cubicBezTo>
                    <a:pt x="3615" y="782"/>
                    <a:pt x="3608" y="780"/>
                    <a:pt x="3596" y="774"/>
                  </a:cubicBezTo>
                  <a:cubicBezTo>
                    <a:pt x="3525" y="726"/>
                    <a:pt x="3537" y="715"/>
                    <a:pt x="3513" y="691"/>
                  </a:cubicBezTo>
                  <a:cubicBezTo>
                    <a:pt x="3491" y="691"/>
                    <a:pt x="3406" y="618"/>
                    <a:pt x="3405" y="618"/>
                  </a:cubicBezTo>
                  <a:lnTo>
                    <a:pt x="3405" y="618"/>
                  </a:lnTo>
                  <a:cubicBezTo>
                    <a:pt x="3405" y="618"/>
                    <a:pt x="3405" y="619"/>
                    <a:pt x="3406" y="619"/>
                  </a:cubicBezTo>
                  <a:cubicBezTo>
                    <a:pt x="3399" y="616"/>
                    <a:pt x="3395" y="614"/>
                    <a:pt x="3392" y="614"/>
                  </a:cubicBezTo>
                  <a:cubicBezTo>
                    <a:pt x="3383" y="614"/>
                    <a:pt x="3410" y="641"/>
                    <a:pt x="3397" y="641"/>
                  </a:cubicBezTo>
                  <a:cubicBezTo>
                    <a:pt x="3393" y="641"/>
                    <a:pt x="3385" y="639"/>
                    <a:pt x="3370" y="631"/>
                  </a:cubicBezTo>
                  <a:cubicBezTo>
                    <a:pt x="3322" y="619"/>
                    <a:pt x="3275" y="560"/>
                    <a:pt x="3215" y="524"/>
                  </a:cubicBezTo>
                  <a:cubicBezTo>
                    <a:pt x="3206" y="515"/>
                    <a:pt x="3203" y="511"/>
                    <a:pt x="3205" y="511"/>
                  </a:cubicBezTo>
                  <a:lnTo>
                    <a:pt x="3205" y="511"/>
                  </a:lnTo>
                  <a:cubicBezTo>
                    <a:pt x="3211" y="511"/>
                    <a:pt x="3291" y="574"/>
                    <a:pt x="3311" y="584"/>
                  </a:cubicBezTo>
                  <a:lnTo>
                    <a:pt x="3144" y="465"/>
                  </a:lnTo>
                  <a:cubicBezTo>
                    <a:pt x="3130" y="450"/>
                    <a:pt x="3126" y="444"/>
                    <a:pt x="3129" y="444"/>
                  </a:cubicBezTo>
                  <a:cubicBezTo>
                    <a:pt x="3137" y="444"/>
                    <a:pt x="3182" y="475"/>
                    <a:pt x="3215" y="500"/>
                  </a:cubicBezTo>
                  <a:cubicBezTo>
                    <a:pt x="3203" y="488"/>
                    <a:pt x="3191" y="476"/>
                    <a:pt x="3168" y="465"/>
                  </a:cubicBezTo>
                  <a:cubicBezTo>
                    <a:pt x="3144" y="441"/>
                    <a:pt x="3120" y="429"/>
                    <a:pt x="3108" y="417"/>
                  </a:cubicBezTo>
                  <a:cubicBezTo>
                    <a:pt x="3049" y="381"/>
                    <a:pt x="3001" y="345"/>
                    <a:pt x="2989" y="345"/>
                  </a:cubicBezTo>
                  <a:cubicBezTo>
                    <a:pt x="2918" y="286"/>
                    <a:pt x="2882" y="262"/>
                    <a:pt x="2810" y="203"/>
                  </a:cubicBezTo>
                  <a:lnTo>
                    <a:pt x="2810" y="203"/>
                  </a:lnTo>
                  <a:cubicBezTo>
                    <a:pt x="2855" y="229"/>
                    <a:pt x="2859" y="216"/>
                    <a:pt x="2908" y="242"/>
                  </a:cubicBezTo>
                  <a:lnTo>
                    <a:pt x="2908" y="242"/>
                  </a:lnTo>
                  <a:lnTo>
                    <a:pt x="2691" y="95"/>
                  </a:lnTo>
                  <a:lnTo>
                    <a:pt x="2691" y="95"/>
                  </a:lnTo>
                  <a:cubicBezTo>
                    <a:pt x="2701" y="105"/>
                    <a:pt x="2776" y="173"/>
                    <a:pt x="2768" y="173"/>
                  </a:cubicBezTo>
                  <a:cubicBezTo>
                    <a:pt x="2766" y="173"/>
                    <a:pt x="2757" y="168"/>
                    <a:pt x="2739" y="155"/>
                  </a:cubicBezTo>
                  <a:cubicBezTo>
                    <a:pt x="2703" y="119"/>
                    <a:pt x="2644" y="60"/>
                    <a:pt x="256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2856300" y="1394650"/>
              <a:ext cx="1500" cy="625"/>
            </a:xfrm>
            <a:custGeom>
              <a:rect b="b" l="l" r="r" t="t"/>
              <a:pathLst>
                <a:path extrusionOk="0" h="25" w="60">
                  <a:moveTo>
                    <a:pt x="0" y="0"/>
                  </a:moveTo>
                  <a:cubicBezTo>
                    <a:pt x="36" y="24"/>
                    <a:pt x="60" y="24"/>
                    <a:pt x="60" y="24"/>
                  </a:cubicBezTo>
                  <a:cubicBezTo>
                    <a:pt x="24" y="12"/>
                    <a:pt x="0" y="0"/>
                    <a:pt x="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2811650" y="1412200"/>
              <a:ext cx="625" cy="325"/>
            </a:xfrm>
            <a:custGeom>
              <a:rect b="b" l="l" r="r" t="t"/>
              <a:pathLst>
                <a:path extrusionOk="0" h="13" w="25">
                  <a:moveTo>
                    <a:pt x="0" y="1"/>
                  </a:moveTo>
                  <a:lnTo>
                    <a:pt x="24" y="13"/>
                  </a:lnTo>
                  <a:cubicBezTo>
                    <a:pt x="12" y="1"/>
                    <a:pt x="12" y="1"/>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2858075" y="1221700"/>
              <a:ext cx="61650" cy="153025"/>
            </a:xfrm>
            <a:custGeom>
              <a:rect b="b" l="l" r="r" t="t"/>
              <a:pathLst>
                <a:path extrusionOk="0" h="6121" w="2466">
                  <a:moveTo>
                    <a:pt x="1203" y="906"/>
                  </a:moveTo>
                  <a:cubicBezTo>
                    <a:pt x="1206" y="934"/>
                    <a:pt x="1208" y="949"/>
                    <a:pt x="1209" y="956"/>
                  </a:cubicBezTo>
                  <a:lnTo>
                    <a:pt x="1209" y="956"/>
                  </a:lnTo>
                  <a:cubicBezTo>
                    <a:pt x="1208" y="940"/>
                    <a:pt x="1206" y="923"/>
                    <a:pt x="1203" y="906"/>
                  </a:cubicBezTo>
                  <a:close/>
                  <a:moveTo>
                    <a:pt x="62" y="2019"/>
                  </a:moveTo>
                  <a:cubicBezTo>
                    <a:pt x="63" y="2029"/>
                    <a:pt x="66" y="2042"/>
                    <a:pt x="72" y="2049"/>
                  </a:cubicBezTo>
                  <a:cubicBezTo>
                    <a:pt x="69" y="2041"/>
                    <a:pt x="65" y="2031"/>
                    <a:pt x="62" y="2019"/>
                  </a:cubicBezTo>
                  <a:close/>
                  <a:moveTo>
                    <a:pt x="96" y="2323"/>
                  </a:moveTo>
                  <a:lnTo>
                    <a:pt x="96" y="2323"/>
                  </a:lnTo>
                  <a:cubicBezTo>
                    <a:pt x="96" y="2351"/>
                    <a:pt x="105" y="2375"/>
                    <a:pt x="111" y="2393"/>
                  </a:cubicBezTo>
                  <a:lnTo>
                    <a:pt x="111" y="2393"/>
                  </a:lnTo>
                  <a:cubicBezTo>
                    <a:pt x="103" y="2365"/>
                    <a:pt x="96" y="2339"/>
                    <a:pt x="96" y="2323"/>
                  </a:cubicBezTo>
                  <a:close/>
                  <a:moveTo>
                    <a:pt x="194" y="2657"/>
                  </a:moveTo>
                  <a:cubicBezTo>
                    <a:pt x="197" y="2675"/>
                    <a:pt x="201" y="2694"/>
                    <a:pt x="203" y="2694"/>
                  </a:cubicBezTo>
                  <a:cubicBezTo>
                    <a:pt x="203" y="2694"/>
                    <a:pt x="203" y="2693"/>
                    <a:pt x="203" y="2692"/>
                  </a:cubicBezTo>
                  <a:lnTo>
                    <a:pt x="194" y="2657"/>
                  </a:lnTo>
                  <a:close/>
                  <a:moveTo>
                    <a:pt x="2152" y="3217"/>
                  </a:moveTo>
                  <a:lnTo>
                    <a:pt x="2152" y="3217"/>
                  </a:lnTo>
                  <a:cubicBezTo>
                    <a:pt x="2153" y="3221"/>
                    <a:pt x="2155" y="3224"/>
                    <a:pt x="2156" y="3227"/>
                  </a:cubicBezTo>
                  <a:cubicBezTo>
                    <a:pt x="2156" y="3227"/>
                    <a:pt x="2154" y="3220"/>
                    <a:pt x="2152" y="3217"/>
                  </a:cubicBezTo>
                  <a:close/>
                  <a:moveTo>
                    <a:pt x="1072" y="3418"/>
                  </a:moveTo>
                  <a:lnTo>
                    <a:pt x="1060" y="3430"/>
                  </a:lnTo>
                  <a:lnTo>
                    <a:pt x="1072" y="3430"/>
                  </a:lnTo>
                  <a:lnTo>
                    <a:pt x="1060" y="3442"/>
                  </a:lnTo>
                  <a:lnTo>
                    <a:pt x="1084" y="3442"/>
                  </a:lnTo>
                  <a:cubicBezTo>
                    <a:pt x="1108" y="3454"/>
                    <a:pt x="1132" y="3477"/>
                    <a:pt x="1156" y="3489"/>
                  </a:cubicBezTo>
                  <a:lnTo>
                    <a:pt x="1215" y="3513"/>
                  </a:lnTo>
                  <a:cubicBezTo>
                    <a:pt x="1215" y="3497"/>
                    <a:pt x="1184" y="3481"/>
                    <a:pt x="1155" y="3466"/>
                  </a:cubicBezTo>
                  <a:lnTo>
                    <a:pt x="1155" y="3466"/>
                  </a:lnTo>
                  <a:cubicBezTo>
                    <a:pt x="1155" y="3466"/>
                    <a:pt x="1156" y="3466"/>
                    <a:pt x="1156" y="3466"/>
                  </a:cubicBezTo>
                  <a:cubicBezTo>
                    <a:pt x="1154" y="3465"/>
                    <a:pt x="1153" y="3464"/>
                    <a:pt x="1152" y="3464"/>
                  </a:cubicBezTo>
                  <a:lnTo>
                    <a:pt x="1152" y="3464"/>
                  </a:lnTo>
                  <a:cubicBezTo>
                    <a:pt x="1153" y="3464"/>
                    <a:pt x="1154" y="3465"/>
                    <a:pt x="1155" y="3466"/>
                  </a:cubicBezTo>
                  <a:lnTo>
                    <a:pt x="1155" y="3466"/>
                  </a:lnTo>
                  <a:cubicBezTo>
                    <a:pt x="1132" y="3465"/>
                    <a:pt x="1120" y="3454"/>
                    <a:pt x="1096" y="3442"/>
                  </a:cubicBezTo>
                  <a:lnTo>
                    <a:pt x="1084" y="3430"/>
                  </a:lnTo>
                  <a:lnTo>
                    <a:pt x="1084" y="3418"/>
                  </a:lnTo>
                  <a:close/>
                  <a:moveTo>
                    <a:pt x="2227" y="3466"/>
                  </a:moveTo>
                  <a:cubicBezTo>
                    <a:pt x="2227" y="3525"/>
                    <a:pt x="2251" y="3585"/>
                    <a:pt x="2275" y="3656"/>
                  </a:cubicBezTo>
                  <a:cubicBezTo>
                    <a:pt x="2275" y="3647"/>
                    <a:pt x="2268" y="3624"/>
                    <a:pt x="2270" y="3624"/>
                  </a:cubicBezTo>
                  <a:lnTo>
                    <a:pt x="2270" y="3624"/>
                  </a:lnTo>
                  <a:cubicBezTo>
                    <a:pt x="2271" y="3624"/>
                    <a:pt x="2272" y="3627"/>
                    <a:pt x="2275" y="3632"/>
                  </a:cubicBezTo>
                  <a:cubicBezTo>
                    <a:pt x="2263" y="3585"/>
                    <a:pt x="2251" y="3513"/>
                    <a:pt x="2227" y="3466"/>
                  </a:cubicBezTo>
                  <a:close/>
                  <a:moveTo>
                    <a:pt x="1025" y="3632"/>
                  </a:moveTo>
                  <a:cubicBezTo>
                    <a:pt x="1013" y="3632"/>
                    <a:pt x="1013" y="3672"/>
                    <a:pt x="1014" y="3712"/>
                  </a:cubicBezTo>
                  <a:lnTo>
                    <a:pt x="1014" y="3712"/>
                  </a:lnTo>
                  <a:cubicBezTo>
                    <a:pt x="1026" y="3683"/>
                    <a:pt x="1037" y="3725"/>
                    <a:pt x="1037" y="3656"/>
                  </a:cubicBezTo>
                  <a:lnTo>
                    <a:pt x="1037" y="3656"/>
                  </a:lnTo>
                  <a:cubicBezTo>
                    <a:pt x="1037" y="3662"/>
                    <a:pt x="1033" y="3676"/>
                    <a:pt x="1030" y="3676"/>
                  </a:cubicBezTo>
                  <a:cubicBezTo>
                    <a:pt x="1027" y="3676"/>
                    <a:pt x="1025" y="3666"/>
                    <a:pt x="1025" y="3632"/>
                  </a:cubicBezTo>
                  <a:close/>
                  <a:moveTo>
                    <a:pt x="1014" y="3712"/>
                  </a:moveTo>
                  <a:cubicBezTo>
                    <a:pt x="1014" y="3713"/>
                    <a:pt x="1013" y="3714"/>
                    <a:pt x="1013" y="3716"/>
                  </a:cubicBezTo>
                  <a:cubicBezTo>
                    <a:pt x="1013" y="3716"/>
                    <a:pt x="1014" y="3716"/>
                    <a:pt x="1014" y="3716"/>
                  </a:cubicBezTo>
                  <a:lnTo>
                    <a:pt x="1014" y="3716"/>
                  </a:lnTo>
                  <a:cubicBezTo>
                    <a:pt x="1014" y="3715"/>
                    <a:pt x="1014" y="3713"/>
                    <a:pt x="1014" y="3712"/>
                  </a:cubicBezTo>
                  <a:close/>
                  <a:moveTo>
                    <a:pt x="453" y="3763"/>
                  </a:moveTo>
                  <a:cubicBezTo>
                    <a:pt x="455" y="3770"/>
                    <a:pt x="458" y="3777"/>
                    <a:pt x="461" y="3786"/>
                  </a:cubicBezTo>
                  <a:lnTo>
                    <a:pt x="461" y="3786"/>
                  </a:lnTo>
                  <a:cubicBezTo>
                    <a:pt x="459" y="3778"/>
                    <a:pt x="456" y="3770"/>
                    <a:pt x="453" y="3763"/>
                  </a:cubicBezTo>
                  <a:close/>
                  <a:moveTo>
                    <a:pt x="2323" y="3835"/>
                  </a:moveTo>
                  <a:cubicBezTo>
                    <a:pt x="2324" y="3841"/>
                    <a:pt x="2325" y="3845"/>
                    <a:pt x="2325" y="3845"/>
                  </a:cubicBezTo>
                  <a:cubicBezTo>
                    <a:pt x="2326" y="3845"/>
                    <a:pt x="2325" y="3842"/>
                    <a:pt x="2323" y="3835"/>
                  </a:cubicBezTo>
                  <a:close/>
                  <a:moveTo>
                    <a:pt x="2144" y="4120"/>
                  </a:moveTo>
                  <a:cubicBezTo>
                    <a:pt x="2147" y="4122"/>
                    <a:pt x="2151" y="4123"/>
                    <a:pt x="2153" y="4123"/>
                  </a:cubicBezTo>
                  <a:lnTo>
                    <a:pt x="2153" y="4123"/>
                  </a:lnTo>
                  <a:cubicBezTo>
                    <a:pt x="2150" y="4122"/>
                    <a:pt x="2147" y="4121"/>
                    <a:pt x="2144" y="4120"/>
                  </a:cubicBezTo>
                  <a:close/>
                  <a:moveTo>
                    <a:pt x="715" y="4728"/>
                  </a:moveTo>
                  <a:cubicBezTo>
                    <a:pt x="715" y="4731"/>
                    <a:pt x="716" y="4735"/>
                    <a:pt x="718" y="4740"/>
                  </a:cubicBezTo>
                  <a:lnTo>
                    <a:pt x="718" y="4740"/>
                  </a:lnTo>
                  <a:cubicBezTo>
                    <a:pt x="717" y="4736"/>
                    <a:pt x="716" y="4732"/>
                    <a:pt x="715" y="4728"/>
                  </a:cubicBezTo>
                  <a:close/>
                  <a:moveTo>
                    <a:pt x="1103" y="5194"/>
                  </a:moveTo>
                  <a:cubicBezTo>
                    <a:pt x="1104" y="5194"/>
                    <a:pt x="1106" y="5197"/>
                    <a:pt x="1108" y="5204"/>
                  </a:cubicBezTo>
                  <a:cubicBezTo>
                    <a:pt x="1108" y="5244"/>
                    <a:pt x="1108" y="5267"/>
                    <a:pt x="1108" y="5287"/>
                  </a:cubicBezTo>
                  <a:lnTo>
                    <a:pt x="1108" y="5287"/>
                  </a:lnTo>
                  <a:cubicBezTo>
                    <a:pt x="1098" y="5297"/>
                    <a:pt x="1113" y="5423"/>
                    <a:pt x="1104" y="5423"/>
                  </a:cubicBezTo>
                  <a:cubicBezTo>
                    <a:pt x="1103" y="5423"/>
                    <a:pt x="1100" y="5418"/>
                    <a:pt x="1096" y="5406"/>
                  </a:cubicBezTo>
                  <a:cubicBezTo>
                    <a:pt x="1096" y="5359"/>
                    <a:pt x="1096" y="5299"/>
                    <a:pt x="1096" y="5299"/>
                  </a:cubicBezTo>
                  <a:cubicBezTo>
                    <a:pt x="1096" y="5251"/>
                    <a:pt x="1096" y="5194"/>
                    <a:pt x="1103" y="5194"/>
                  </a:cubicBezTo>
                  <a:close/>
                  <a:moveTo>
                    <a:pt x="1120" y="5943"/>
                  </a:moveTo>
                  <a:lnTo>
                    <a:pt x="1120" y="5943"/>
                  </a:lnTo>
                  <a:cubicBezTo>
                    <a:pt x="1120" y="5946"/>
                    <a:pt x="1120" y="5948"/>
                    <a:pt x="1119" y="5950"/>
                  </a:cubicBezTo>
                  <a:lnTo>
                    <a:pt x="1119" y="5950"/>
                  </a:lnTo>
                  <a:cubicBezTo>
                    <a:pt x="1120" y="5948"/>
                    <a:pt x="1120" y="5946"/>
                    <a:pt x="1120" y="5943"/>
                  </a:cubicBezTo>
                  <a:close/>
                  <a:moveTo>
                    <a:pt x="1203" y="1"/>
                  </a:moveTo>
                  <a:lnTo>
                    <a:pt x="1203" y="72"/>
                  </a:lnTo>
                  <a:cubicBezTo>
                    <a:pt x="1203" y="215"/>
                    <a:pt x="1215" y="179"/>
                    <a:pt x="1215" y="334"/>
                  </a:cubicBezTo>
                  <a:cubicBezTo>
                    <a:pt x="1215" y="337"/>
                    <a:pt x="1215" y="338"/>
                    <a:pt x="1214" y="338"/>
                  </a:cubicBezTo>
                  <a:cubicBezTo>
                    <a:pt x="1211" y="338"/>
                    <a:pt x="1203" y="313"/>
                    <a:pt x="1203" y="227"/>
                  </a:cubicBezTo>
                  <a:lnTo>
                    <a:pt x="1203" y="227"/>
                  </a:lnTo>
                  <a:cubicBezTo>
                    <a:pt x="1203" y="287"/>
                    <a:pt x="1203" y="370"/>
                    <a:pt x="1215" y="441"/>
                  </a:cubicBezTo>
                  <a:cubicBezTo>
                    <a:pt x="1215" y="525"/>
                    <a:pt x="1227" y="584"/>
                    <a:pt x="1215" y="620"/>
                  </a:cubicBezTo>
                  <a:cubicBezTo>
                    <a:pt x="1224" y="664"/>
                    <a:pt x="1233" y="714"/>
                    <a:pt x="1237" y="714"/>
                  </a:cubicBezTo>
                  <a:cubicBezTo>
                    <a:pt x="1238" y="714"/>
                    <a:pt x="1239" y="707"/>
                    <a:pt x="1239" y="691"/>
                  </a:cubicBezTo>
                  <a:cubicBezTo>
                    <a:pt x="1239" y="715"/>
                    <a:pt x="1251" y="799"/>
                    <a:pt x="1251" y="858"/>
                  </a:cubicBezTo>
                  <a:cubicBezTo>
                    <a:pt x="1251" y="1025"/>
                    <a:pt x="1227" y="930"/>
                    <a:pt x="1227" y="1156"/>
                  </a:cubicBezTo>
                  <a:cubicBezTo>
                    <a:pt x="1227" y="1096"/>
                    <a:pt x="1215" y="1180"/>
                    <a:pt x="1215" y="1037"/>
                  </a:cubicBezTo>
                  <a:lnTo>
                    <a:pt x="1227" y="953"/>
                  </a:lnTo>
                  <a:cubicBezTo>
                    <a:pt x="1225" y="933"/>
                    <a:pt x="1223" y="925"/>
                    <a:pt x="1221" y="925"/>
                  </a:cubicBezTo>
                  <a:cubicBezTo>
                    <a:pt x="1217" y="925"/>
                    <a:pt x="1215" y="961"/>
                    <a:pt x="1211" y="961"/>
                  </a:cubicBezTo>
                  <a:cubicBezTo>
                    <a:pt x="1211" y="961"/>
                    <a:pt x="1210" y="960"/>
                    <a:pt x="1209" y="956"/>
                  </a:cubicBezTo>
                  <a:lnTo>
                    <a:pt x="1209" y="956"/>
                  </a:lnTo>
                  <a:cubicBezTo>
                    <a:pt x="1215" y="1022"/>
                    <a:pt x="1215" y="1082"/>
                    <a:pt x="1215" y="1120"/>
                  </a:cubicBezTo>
                  <a:lnTo>
                    <a:pt x="1227" y="1203"/>
                  </a:lnTo>
                  <a:cubicBezTo>
                    <a:pt x="1227" y="1299"/>
                    <a:pt x="1215" y="1203"/>
                    <a:pt x="1227" y="1334"/>
                  </a:cubicBezTo>
                  <a:cubicBezTo>
                    <a:pt x="1229" y="1341"/>
                    <a:pt x="1230" y="1344"/>
                    <a:pt x="1231" y="1344"/>
                  </a:cubicBezTo>
                  <a:cubicBezTo>
                    <a:pt x="1236" y="1344"/>
                    <a:pt x="1227" y="1231"/>
                    <a:pt x="1227" y="1180"/>
                  </a:cubicBezTo>
                  <a:lnTo>
                    <a:pt x="1227" y="1180"/>
                  </a:lnTo>
                  <a:cubicBezTo>
                    <a:pt x="1239" y="1191"/>
                    <a:pt x="1239" y="1382"/>
                    <a:pt x="1251" y="1465"/>
                  </a:cubicBezTo>
                  <a:cubicBezTo>
                    <a:pt x="1245" y="1465"/>
                    <a:pt x="1242" y="1453"/>
                    <a:pt x="1239" y="1453"/>
                  </a:cubicBezTo>
                  <a:cubicBezTo>
                    <a:pt x="1236" y="1453"/>
                    <a:pt x="1233" y="1465"/>
                    <a:pt x="1227" y="1513"/>
                  </a:cubicBezTo>
                  <a:cubicBezTo>
                    <a:pt x="1239" y="1561"/>
                    <a:pt x="1239" y="1739"/>
                    <a:pt x="1251" y="1811"/>
                  </a:cubicBezTo>
                  <a:cubicBezTo>
                    <a:pt x="1251" y="1826"/>
                    <a:pt x="1246" y="1841"/>
                    <a:pt x="1243" y="1841"/>
                  </a:cubicBezTo>
                  <a:cubicBezTo>
                    <a:pt x="1241" y="1841"/>
                    <a:pt x="1239" y="1836"/>
                    <a:pt x="1239" y="1823"/>
                  </a:cubicBezTo>
                  <a:lnTo>
                    <a:pt x="1239" y="1823"/>
                  </a:lnTo>
                  <a:cubicBezTo>
                    <a:pt x="1239" y="1844"/>
                    <a:pt x="1239" y="1884"/>
                    <a:pt x="1248" y="1884"/>
                  </a:cubicBezTo>
                  <a:cubicBezTo>
                    <a:pt x="1249" y="1884"/>
                    <a:pt x="1250" y="1883"/>
                    <a:pt x="1251" y="1882"/>
                  </a:cubicBezTo>
                  <a:lnTo>
                    <a:pt x="1251" y="1882"/>
                  </a:lnTo>
                  <a:cubicBezTo>
                    <a:pt x="1239" y="1930"/>
                    <a:pt x="1263" y="2037"/>
                    <a:pt x="1251" y="2061"/>
                  </a:cubicBezTo>
                  <a:cubicBezTo>
                    <a:pt x="1251" y="2061"/>
                    <a:pt x="1263" y="2120"/>
                    <a:pt x="1263" y="2144"/>
                  </a:cubicBezTo>
                  <a:cubicBezTo>
                    <a:pt x="1239" y="2203"/>
                    <a:pt x="1275" y="2358"/>
                    <a:pt x="1263" y="2406"/>
                  </a:cubicBezTo>
                  <a:lnTo>
                    <a:pt x="1275" y="2370"/>
                  </a:lnTo>
                  <a:cubicBezTo>
                    <a:pt x="1275" y="2370"/>
                    <a:pt x="1286" y="2414"/>
                    <a:pt x="1276" y="2449"/>
                  </a:cubicBezTo>
                  <a:lnTo>
                    <a:pt x="1276" y="2449"/>
                  </a:lnTo>
                  <a:lnTo>
                    <a:pt x="1275" y="2442"/>
                  </a:lnTo>
                  <a:lnTo>
                    <a:pt x="1275" y="2454"/>
                  </a:lnTo>
                  <a:cubicBezTo>
                    <a:pt x="1275" y="2452"/>
                    <a:pt x="1276" y="2450"/>
                    <a:pt x="1276" y="2449"/>
                  </a:cubicBezTo>
                  <a:lnTo>
                    <a:pt x="1276" y="2449"/>
                  </a:lnTo>
                  <a:lnTo>
                    <a:pt x="1287" y="2501"/>
                  </a:lnTo>
                  <a:lnTo>
                    <a:pt x="1275" y="2525"/>
                  </a:lnTo>
                  <a:cubicBezTo>
                    <a:pt x="1278" y="2537"/>
                    <a:pt x="1281" y="2541"/>
                    <a:pt x="1285" y="2541"/>
                  </a:cubicBezTo>
                  <a:cubicBezTo>
                    <a:pt x="1292" y="2541"/>
                    <a:pt x="1299" y="2530"/>
                    <a:pt x="1304" y="2530"/>
                  </a:cubicBezTo>
                  <a:cubicBezTo>
                    <a:pt x="1308" y="2530"/>
                    <a:pt x="1311" y="2537"/>
                    <a:pt x="1311" y="2561"/>
                  </a:cubicBezTo>
                  <a:cubicBezTo>
                    <a:pt x="1311" y="2585"/>
                    <a:pt x="1309" y="2591"/>
                    <a:pt x="1305" y="2591"/>
                  </a:cubicBezTo>
                  <a:cubicBezTo>
                    <a:pt x="1302" y="2591"/>
                    <a:pt x="1297" y="2582"/>
                    <a:pt x="1291" y="2582"/>
                  </a:cubicBezTo>
                  <a:cubicBezTo>
                    <a:pt x="1290" y="2582"/>
                    <a:pt x="1288" y="2583"/>
                    <a:pt x="1287" y="2584"/>
                  </a:cubicBezTo>
                  <a:cubicBezTo>
                    <a:pt x="1287" y="2596"/>
                    <a:pt x="1299" y="2608"/>
                    <a:pt x="1299" y="2620"/>
                  </a:cubicBezTo>
                  <a:cubicBezTo>
                    <a:pt x="1287" y="2620"/>
                    <a:pt x="1287" y="2620"/>
                    <a:pt x="1287" y="2632"/>
                  </a:cubicBezTo>
                  <a:cubicBezTo>
                    <a:pt x="1275" y="2620"/>
                    <a:pt x="1263" y="2620"/>
                    <a:pt x="1263" y="2608"/>
                  </a:cubicBezTo>
                  <a:cubicBezTo>
                    <a:pt x="1257" y="2602"/>
                    <a:pt x="1254" y="2600"/>
                    <a:pt x="1252" y="2600"/>
                  </a:cubicBezTo>
                  <a:lnTo>
                    <a:pt x="1252" y="2600"/>
                  </a:lnTo>
                  <a:cubicBezTo>
                    <a:pt x="1249" y="2600"/>
                    <a:pt x="1254" y="2611"/>
                    <a:pt x="1247" y="2611"/>
                  </a:cubicBezTo>
                  <a:cubicBezTo>
                    <a:pt x="1245" y="2611"/>
                    <a:pt x="1243" y="2610"/>
                    <a:pt x="1239" y="2608"/>
                  </a:cubicBezTo>
                  <a:cubicBezTo>
                    <a:pt x="1239" y="2596"/>
                    <a:pt x="1227" y="2596"/>
                    <a:pt x="1215" y="2596"/>
                  </a:cubicBezTo>
                  <a:cubicBezTo>
                    <a:pt x="1215" y="2584"/>
                    <a:pt x="1215" y="2584"/>
                    <a:pt x="1203" y="2584"/>
                  </a:cubicBezTo>
                  <a:cubicBezTo>
                    <a:pt x="1191" y="2573"/>
                    <a:pt x="1180" y="2573"/>
                    <a:pt x="1168" y="2561"/>
                  </a:cubicBezTo>
                  <a:lnTo>
                    <a:pt x="1168" y="2561"/>
                  </a:lnTo>
                  <a:lnTo>
                    <a:pt x="1191" y="2573"/>
                  </a:lnTo>
                  <a:cubicBezTo>
                    <a:pt x="1084" y="2513"/>
                    <a:pt x="1060" y="2454"/>
                    <a:pt x="965" y="2418"/>
                  </a:cubicBezTo>
                  <a:lnTo>
                    <a:pt x="965" y="2418"/>
                  </a:lnTo>
                  <a:cubicBezTo>
                    <a:pt x="965" y="2425"/>
                    <a:pt x="978" y="2436"/>
                    <a:pt x="988" y="2444"/>
                  </a:cubicBezTo>
                  <a:lnTo>
                    <a:pt x="988" y="2444"/>
                  </a:lnTo>
                  <a:cubicBezTo>
                    <a:pt x="940" y="2410"/>
                    <a:pt x="872" y="2370"/>
                    <a:pt x="894" y="2370"/>
                  </a:cubicBezTo>
                  <a:cubicBezTo>
                    <a:pt x="885" y="2366"/>
                    <a:pt x="880" y="2364"/>
                    <a:pt x="878" y="2364"/>
                  </a:cubicBezTo>
                  <a:cubicBezTo>
                    <a:pt x="872" y="2364"/>
                    <a:pt x="880" y="2374"/>
                    <a:pt x="877" y="2374"/>
                  </a:cubicBezTo>
                  <a:cubicBezTo>
                    <a:pt x="874" y="2374"/>
                    <a:pt x="864" y="2368"/>
                    <a:pt x="834" y="2346"/>
                  </a:cubicBezTo>
                  <a:lnTo>
                    <a:pt x="834" y="2346"/>
                  </a:lnTo>
                  <a:cubicBezTo>
                    <a:pt x="858" y="2370"/>
                    <a:pt x="882" y="2394"/>
                    <a:pt x="894" y="2406"/>
                  </a:cubicBezTo>
                  <a:lnTo>
                    <a:pt x="834" y="2370"/>
                  </a:lnTo>
                  <a:lnTo>
                    <a:pt x="834" y="2370"/>
                  </a:lnTo>
                  <a:cubicBezTo>
                    <a:pt x="846" y="2382"/>
                    <a:pt x="858" y="2394"/>
                    <a:pt x="858" y="2394"/>
                  </a:cubicBezTo>
                  <a:cubicBezTo>
                    <a:pt x="834" y="2382"/>
                    <a:pt x="810" y="2358"/>
                    <a:pt x="787" y="2346"/>
                  </a:cubicBezTo>
                  <a:cubicBezTo>
                    <a:pt x="783" y="2338"/>
                    <a:pt x="784" y="2336"/>
                    <a:pt x="788" y="2336"/>
                  </a:cubicBezTo>
                  <a:cubicBezTo>
                    <a:pt x="796" y="2336"/>
                    <a:pt x="814" y="2346"/>
                    <a:pt x="822" y="2346"/>
                  </a:cubicBezTo>
                  <a:cubicBezTo>
                    <a:pt x="810" y="2334"/>
                    <a:pt x="799" y="2334"/>
                    <a:pt x="775" y="2323"/>
                  </a:cubicBezTo>
                  <a:lnTo>
                    <a:pt x="787" y="2311"/>
                  </a:lnTo>
                  <a:cubicBezTo>
                    <a:pt x="727" y="2275"/>
                    <a:pt x="739" y="2299"/>
                    <a:pt x="668" y="2239"/>
                  </a:cubicBezTo>
                  <a:lnTo>
                    <a:pt x="668" y="2239"/>
                  </a:lnTo>
                  <a:cubicBezTo>
                    <a:pt x="679" y="2251"/>
                    <a:pt x="679" y="2251"/>
                    <a:pt x="691" y="2263"/>
                  </a:cubicBezTo>
                  <a:cubicBezTo>
                    <a:pt x="632" y="2239"/>
                    <a:pt x="525" y="2144"/>
                    <a:pt x="489" y="2132"/>
                  </a:cubicBezTo>
                  <a:lnTo>
                    <a:pt x="489" y="2132"/>
                  </a:lnTo>
                  <a:cubicBezTo>
                    <a:pt x="500" y="2143"/>
                    <a:pt x="503" y="2147"/>
                    <a:pt x="501" y="2147"/>
                  </a:cubicBezTo>
                  <a:cubicBezTo>
                    <a:pt x="495" y="2147"/>
                    <a:pt x="460" y="2123"/>
                    <a:pt x="452" y="2123"/>
                  </a:cubicBezTo>
                  <a:cubicBezTo>
                    <a:pt x="449" y="2123"/>
                    <a:pt x="449" y="2125"/>
                    <a:pt x="453" y="2132"/>
                  </a:cubicBezTo>
                  <a:cubicBezTo>
                    <a:pt x="394" y="2073"/>
                    <a:pt x="310" y="2049"/>
                    <a:pt x="287" y="2001"/>
                  </a:cubicBezTo>
                  <a:cubicBezTo>
                    <a:pt x="215" y="1953"/>
                    <a:pt x="203" y="1965"/>
                    <a:pt x="156" y="1942"/>
                  </a:cubicBezTo>
                  <a:cubicBezTo>
                    <a:pt x="145" y="1910"/>
                    <a:pt x="139" y="1899"/>
                    <a:pt x="136" y="1899"/>
                  </a:cubicBezTo>
                  <a:cubicBezTo>
                    <a:pt x="132" y="1899"/>
                    <a:pt x="132" y="1916"/>
                    <a:pt x="132" y="1930"/>
                  </a:cubicBezTo>
                  <a:lnTo>
                    <a:pt x="132" y="1918"/>
                  </a:lnTo>
                  <a:cubicBezTo>
                    <a:pt x="120" y="1906"/>
                    <a:pt x="120" y="1894"/>
                    <a:pt x="120" y="1894"/>
                  </a:cubicBezTo>
                  <a:cubicBezTo>
                    <a:pt x="120" y="1906"/>
                    <a:pt x="120" y="1918"/>
                    <a:pt x="120" y="1918"/>
                  </a:cubicBezTo>
                  <a:lnTo>
                    <a:pt x="108" y="1918"/>
                  </a:lnTo>
                  <a:lnTo>
                    <a:pt x="48" y="1870"/>
                  </a:lnTo>
                  <a:lnTo>
                    <a:pt x="25" y="1858"/>
                  </a:lnTo>
                  <a:lnTo>
                    <a:pt x="37" y="1894"/>
                  </a:lnTo>
                  <a:lnTo>
                    <a:pt x="1" y="1894"/>
                  </a:lnTo>
                  <a:cubicBezTo>
                    <a:pt x="13" y="1894"/>
                    <a:pt x="25" y="1906"/>
                    <a:pt x="48" y="1918"/>
                  </a:cubicBezTo>
                  <a:lnTo>
                    <a:pt x="48" y="1942"/>
                  </a:lnTo>
                  <a:cubicBezTo>
                    <a:pt x="48" y="1958"/>
                    <a:pt x="54" y="1992"/>
                    <a:pt x="62" y="2019"/>
                  </a:cubicBezTo>
                  <a:lnTo>
                    <a:pt x="62" y="2019"/>
                  </a:lnTo>
                  <a:cubicBezTo>
                    <a:pt x="60" y="2009"/>
                    <a:pt x="60" y="2001"/>
                    <a:pt x="60" y="2001"/>
                  </a:cubicBezTo>
                  <a:lnTo>
                    <a:pt x="60" y="2001"/>
                  </a:lnTo>
                  <a:lnTo>
                    <a:pt x="84" y="2073"/>
                  </a:lnTo>
                  <a:lnTo>
                    <a:pt x="84" y="2096"/>
                  </a:lnTo>
                  <a:cubicBezTo>
                    <a:pt x="82" y="2093"/>
                    <a:pt x="81" y="2091"/>
                    <a:pt x="80" y="2091"/>
                  </a:cubicBezTo>
                  <a:lnTo>
                    <a:pt x="80" y="2091"/>
                  </a:lnTo>
                  <a:cubicBezTo>
                    <a:pt x="76" y="2091"/>
                    <a:pt x="86" y="2138"/>
                    <a:pt x="96" y="2168"/>
                  </a:cubicBezTo>
                  <a:cubicBezTo>
                    <a:pt x="96" y="2165"/>
                    <a:pt x="96" y="2160"/>
                    <a:pt x="96" y="2156"/>
                  </a:cubicBezTo>
                  <a:lnTo>
                    <a:pt x="144" y="2346"/>
                  </a:lnTo>
                  <a:cubicBezTo>
                    <a:pt x="144" y="2376"/>
                    <a:pt x="160" y="2454"/>
                    <a:pt x="152" y="2454"/>
                  </a:cubicBezTo>
                  <a:cubicBezTo>
                    <a:pt x="151" y="2454"/>
                    <a:pt x="148" y="2450"/>
                    <a:pt x="144" y="2442"/>
                  </a:cubicBezTo>
                  <a:cubicBezTo>
                    <a:pt x="120" y="2358"/>
                    <a:pt x="156" y="2406"/>
                    <a:pt x="132" y="2346"/>
                  </a:cubicBezTo>
                  <a:lnTo>
                    <a:pt x="132" y="2346"/>
                  </a:lnTo>
                  <a:lnTo>
                    <a:pt x="120" y="2406"/>
                  </a:lnTo>
                  <a:lnTo>
                    <a:pt x="120" y="2418"/>
                  </a:lnTo>
                  <a:cubicBezTo>
                    <a:pt x="120" y="2413"/>
                    <a:pt x="116" y="2404"/>
                    <a:pt x="111" y="2393"/>
                  </a:cubicBezTo>
                  <a:lnTo>
                    <a:pt x="111" y="2393"/>
                  </a:lnTo>
                  <a:cubicBezTo>
                    <a:pt x="121" y="2426"/>
                    <a:pt x="132" y="2463"/>
                    <a:pt x="132" y="2489"/>
                  </a:cubicBezTo>
                  <a:cubicBezTo>
                    <a:pt x="144" y="2489"/>
                    <a:pt x="156" y="2537"/>
                    <a:pt x="168" y="2561"/>
                  </a:cubicBezTo>
                  <a:lnTo>
                    <a:pt x="194" y="2657"/>
                  </a:lnTo>
                  <a:lnTo>
                    <a:pt x="194" y="2657"/>
                  </a:lnTo>
                  <a:cubicBezTo>
                    <a:pt x="192" y="2648"/>
                    <a:pt x="191" y="2639"/>
                    <a:pt x="191" y="2632"/>
                  </a:cubicBezTo>
                  <a:cubicBezTo>
                    <a:pt x="191" y="2628"/>
                    <a:pt x="192" y="2626"/>
                    <a:pt x="193" y="2626"/>
                  </a:cubicBezTo>
                  <a:cubicBezTo>
                    <a:pt x="199" y="2626"/>
                    <a:pt x="217" y="2669"/>
                    <a:pt x="227" y="2727"/>
                  </a:cubicBezTo>
                  <a:cubicBezTo>
                    <a:pt x="226" y="2725"/>
                    <a:pt x="225" y="2724"/>
                    <a:pt x="224" y="2724"/>
                  </a:cubicBezTo>
                  <a:lnTo>
                    <a:pt x="224" y="2724"/>
                  </a:lnTo>
                  <a:cubicBezTo>
                    <a:pt x="220" y="2724"/>
                    <a:pt x="232" y="2782"/>
                    <a:pt x="230" y="2782"/>
                  </a:cubicBezTo>
                  <a:cubicBezTo>
                    <a:pt x="230" y="2782"/>
                    <a:pt x="229" y="2780"/>
                    <a:pt x="227" y="2775"/>
                  </a:cubicBezTo>
                  <a:lnTo>
                    <a:pt x="227" y="2775"/>
                  </a:lnTo>
                  <a:cubicBezTo>
                    <a:pt x="227" y="2835"/>
                    <a:pt x="251" y="2858"/>
                    <a:pt x="263" y="2942"/>
                  </a:cubicBezTo>
                  <a:cubicBezTo>
                    <a:pt x="257" y="2931"/>
                    <a:pt x="254" y="2927"/>
                    <a:pt x="253" y="2927"/>
                  </a:cubicBezTo>
                  <a:lnTo>
                    <a:pt x="253" y="2927"/>
                  </a:lnTo>
                  <a:cubicBezTo>
                    <a:pt x="248" y="2927"/>
                    <a:pt x="258" y="2967"/>
                    <a:pt x="253" y="2967"/>
                  </a:cubicBezTo>
                  <a:cubicBezTo>
                    <a:pt x="252" y="2967"/>
                    <a:pt x="252" y="2966"/>
                    <a:pt x="251" y="2965"/>
                  </a:cubicBezTo>
                  <a:lnTo>
                    <a:pt x="251" y="2965"/>
                  </a:lnTo>
                  <a:cubicBezTo>
                    <a:pt x="251" y="2989"/>
                    <a:pt x="275" y="3037"/>
                    <a:pt x="263" y="3061"/>
                  </a:cubicBezTo>
                  <a:cubicBezTo>
                    <a:pt x="275" y="3061"/>
                    <a:pt x="284" y="3064"/>
                    <a:pt x="290" y="3064"/>
                  </a:cubicBezTo>
                  <a:cubicBezTo>
                    <a:pt x="295" y="3064"/>
                    <a:pt x="298" y="3061"/>
                    <a:pt x="298" y="3049"/>
                  </a:cubicBezTo>
                  <a:lnTo>
                    <a:pt x="298" y="3049"/>
                  </a:lnTo>
                  <a:cubicBezTo>
                    <a:pt x="319" y="3121"/>
                    <a:pt x="295" y="3086"/>
                    <a:pt x="304" y="3129"/>
                  </a:cubicBezTo>
                  <a:lnTo>
                    <a:pt x="304" y="3129"/>
                  </a:lnTo>
                  <a:lnTo>
                    <a:pt x="298" y="3108"/>
                  </a:lnTo>
                  <a:lnTo>
                    <a:pt x="298" y="3108"/>
                  </a:lnTo>
                  <a:cubicBezTo>
                    <a:pt x="310" y="3168"/>
                    <a:pt x="298" y="3180"/>
                    <a:pt x="322" y="3263"/>
                  </a:cubicBezTo>
                  <a:cubicBezTo>
                    <a:pt x="319" y="3266"/>
                    <a:pt x="317" y="3267"/>
                    <a:pt x="315" y="3267"/>
                  </a:cubicBezTo>
                  <a:cubicBezTo>
                    <a:pt x="314" y="3267"/>
                    <a:pt x="313" y="3266"/>
                    <a:pt x="312" y="3266"/>
                  </a:cubicBezTo>
                  <a:cubicBezTo>
                    <a:pt x="310" y="3266"/>
                    <a:pt x="310" y="3269"/>
                    <a:pt x="310" y="3287"/>
                  </a:cubicBezTo>
                  <a:cubicBezTo>
                    <a:pt x="310" y="3284"/>
                    <a:pt x="311" y="3282"/>
                    <a:pt x="312" y="3282"/>
                  </a:cubicBezTo>
                  <a:cubicBezTo>
                    <a:pt x="317" y="3282"/>
                    <a:pt x="337" y="3343"/>
                    <a:pt x="358" y="3394"/>
                  </a:cubicBezTo>
                  <a:cubicBezTo>
                    <a:pt x="358" y="3466"/>
                    <a:pt x="370" y="3513"/>
                    <a:pt x="382" y="3573"/>
                  </a:cubicBezTo>
                  <a:cubicBezTo>
                    <a:pt x="382" y="3537"/>
                    <a:pt x="370" y="3490"/>
                    <a:pt x="370" y="3489"/>
                  </a:cubicBezTo>
                  <a:lnTo>
                    <a:pt x="370" y="3489"/>
                  </a:lnTo>
                  <a:lnTo>
                    <a:pt x="418" y="3680"/>
                  </a:lnTo>
                  <a:cubicBezTo>
                    <a:pt x="418" y="3656"/>
                    <a:pt x="406" y="3632"/>
                    <a:pt x="406" y="3620"/>
                  </a:cubicBezTo>
                  <a:lnTo>
                    <a:pt x="406" y="3620"/>
                  </a:lnTo>
                  <a:cubicBezTo>
                    <a:pt x="418" y="3632"/>
                    <a:pt x="418" y="3680"/>
                    <a:pt x="429" y="3692"/>
                  </a:cubicBezTo>
                  <a:cubicBezTo>
                    <a:pt x="429" y="3682"/>
                    <a:pt x="421" y="3639"/>
                    <a:pt x="425" y="3639"/>
                  </a:cubicBezTo>
                  <a:lnTo>
                    <a:pt x="425" y="3639"/>
                  </a:lnTo>
                  <a:cubicBezTo>
                    <a:pt x="426" y="3639"/>
                    <a:pt x="427" y="3640"/>
                    <a:pt x="429" y="3644"/>
                  </a:cubicBezTo>
                  <a:cubicBezTo>
                    <a:pt x="453" y="3704"/>
                    <a:pt x="477" y="3799"/>
                    <a:pt x="489" y="3870"/>
                  </a:cubicBezTo>
                  <a:cubicBezTo>
                    <a:pt x="501" y="3847"/>
                    <a:pt x="501" y="3858"/>
                    <a:pt x="501" y="3823"/>
                  </a:cubicBezTo>
                  <a:cubicBezTo>
                    <a:pt x="513" y="3870"/>
                    <a:pt x="537" y="3954"/>
                    <a:pt x="525" y="3954"/>
                  </a:cubicBezTo>
                  <a:lnTo>
                    <a:pt x="513" y="3882"/>
                  </a:lnTo>
                  <a:cubicBezTo>
                    <a:pt x="513" y="3894"/>
                    <a:pt x="501" y="3894"/>
                    <a:pt x="513" y="3942"/>
                  </a:cubicBezTo>
                  <a:cubicBezTo>
                    <a:pt x="493" y="3893"/>
                    <a:pt x="474" y="3828"/>
                    <a:pt x="461" y="3786"/>
                  </a:cubicBezTo>
                  <a:lnTo>
                    <a:pt x="461" y="3786"/>
                  </a:lnTo>
                  <a:cubicBezTo>
                    <a:pt x="466" y="3811"/>
                    <a:pt x="468" y="3841"/>
                    <a:pt x="477" y="3858"/>
                  </a:cubicBezTo>
                  <a:cubicBezTo>
                    <a:pt x="479" y="3869"/>
                    <a:pt x="479" y="3872"/>
                    <a:pt x="479" y="3872"/>
                  </a:cubicBezTo>
                  <a:cubicBezTo>
                    <a:pt x="476" y="3872"/>
                    <a:pt x="458" y="3821"/>
                    <a:pt x="453" y="3821"/>
                  </a:cubicBezTo>
                  <a:lnTo>
                    <a:pt x="453" y="3821"/>
                  </a:lnTo>
                  <a:cubicBezTo>
                    <a:pt x="451" y="3821"/>
                    <a:pt x="451" y="3828"/>
                    <a:pt x="453" y="3847"/>
                  </a:cubicBezTo>
                  <a:cubicBezTo>
                    <a:pt x="477" y="3918"/>
                    <a:pt x="501" y="3966"/>
                    <a:pt x="513" y="4061"/>
                  </a:cubicBezTo>
                  <a:cubicBezTo>
                    <a:pt x="516" y="4058"/>
                    <a:pt x="518" y="4056"/>
                    <a:pt x="520" y="4056"/>
                  </a:cubicBezTo>
                  <a:cubicBezTo>
                    <a:pt x="526" y="4056"/>
                    <a:pt x="528" y="4067"/>
                    <a:pt x="537" y="4085"/>
                  </a:cubicBezTo>
                  <a:cubicBezTo>
                    <a:pt x="549" y="4132"/>
                    <a:pt x="596" y="4263"/>
                    <a:pt x="608" y="4359"/>
                  </a:cubicBezTo>
                  <a:cubicBezTo>
                    <a:pt x="608" y="4299"/>
                    <a:pt x="620" y="4299"/>
                    <a:pt x="620" y="4263"/>
                  </a:cubicBezTo>
                  <a:lnTo>
                    <a:pt x="632" y="4287"/>
                  </a:lnTo>
                  <a:lnTo>
                    <a:pt x="632" y="4311"/>
                  </a:lnTo>
                  <a:lnTo>
                    <a:pt x="775" y="4894"/>
                  </a:lnTo>
                  <a:lnTo>
                    <a:pt x="775" y="4918"/>
                  </a:lnTo>
                  <a:cubicBezTo>
                    <a:pt x="766" y="4901"/>
                    <a:pt x="764" y="4890"/>
                    <a:pt x="763" y="4890"/>
                  </a:cubicBezTo>
                  <a:cubicBezTo>
                    <a:pt x="763" y="4890"/>
                    <a:pt x="763" y="4891"/>
                    <a:pt x="763" y="4894"/>
                  </a:cubicBezTo>
                  <a:cubicBezTo>
                    <a:pt x="751" y="4870"/>
                    <a:pt x="739" y="4835"/>
                    <a:pt x="739" y="4799"/>
                  </a:cubicBezTo>
                  <a:cubicBezTo>
                    <a:pt x="730" y="4773"/>
                    <a:pt x="722" y="4753"/>
                    <a:pt x="718" y="4740"/>
                  </a:cubicBezTo>
                  <a:lnTo>
                    <a:pt x="718" y="4740"/>
                  </a:lnTo>
                  <a:cubicBezTo>
                    <a:pt x="727" y="4791"/>
                    <a:pt x="727" y="4812"/>
                    <a:pt x="727" y="4823"/>
                  </a:cubicBezTo>
                  <a:cubicBezTo>
                    <a:pt x="715" y="4835"/>
                    <a:pt x="715" y="4847"/>
                    <a:pt x="727" y="4918"/>
                  </a:cubicBezTo>
                  <a:cubicBezTo>
                    <a:pt x="727" y="4918"/>
                    <a:pt x="715" y="4859"/>
                    <a:pt x="691" y="4811"/>
                  </a:cubicBezTo>
                  <a:cubicBezTo>
                    <a:pt x="691" y="4775"/>
                    <a:pt x="703" y="4799"/>
                    <a:pt x="703" y="4751"/>
                  </a:cubicBezTo>
                  <a:cubicBezTo>
                    <a:pt x="668" y="4668"/>
                    <a:pt x="668" y="4573"/>
                    <a:pt x="632" y="4478"/>
                  </a:cubicBezTo>
                  <a:cubicBezTo>
                    <a:pt x="631" y="4477"/>
                    <a:pt x="630" y="4476"/>
                    <a:pt x="630" y="4476"/>
                  </a:cubicBezTo>
                  <a:lnTo>
                    <a:pt x="630" y="4476"/>
                  </a:lnTo>
                  <a:cubicBezTo>
                    <a:pt x="623" y="4476"/>
                    <a:pt x="643" y="4537"/>
                    <a:pt x="632" y="4537"/>
                  </a:cubicBezTo>
                  <a:cubicBezTo>
                    <a:pt x="656" y="4644"/>
                    <a:pt x="668" y="4728"/>
                    <a:pt x="679" y="4799"/>
                  </a:cubicBezTo>
                  <a:cubicBezTo>
                    <a:pt x="715" y="4859"/>
                    <a:pt x="727" y="4930"/>
                    <a:pt x="751" y="5013"/>
                  </a:cubicBezTo>
                  <a:cubicBezTo>
                    <a:pt x="775" y="5097"/>
                    <a:pt x="799" y="5204"/>
                    <a:pt x="822" y="5275"/>
                  </a:cubicBezTo>
                  <a:cubicBezTo>
                    <a:pt x="838" y="5329"/>
                    <a:pt x="838" y="5343"/>
                    <a:pt x="837" y="5343"/>
                  </a:cubicBezTo>
                  <a:cubicBezTo>
                    <a:pt x="836" y="5343"/>
                    <a:pt x="834" y="5339"/>
                    <a:pt x="834" y="5335"/>
                  </a:cubicBezTo>
                  <a:cubicBezTo>
                    <a:pt x="829" y="5330"/>
                    <a:pt x="824" y="5322"/>
                    <a:pt x="822" y="5322"/>
                  </a:cubicBezTo>
                  <a:lnTo>
                    <a:pt x="822" y="5322"/>
                  </a:lnTo>
                  <a:cubicBezTo>
                    <a:pt x="819" y="5322"/>
                    <a:pt x="821" y="5335"/>
                    <a:pt x="834" y="5382"/>
                  </a:cubicBezTo>
                  <a:cubicBezTo>
                    <a:pt x="834" y="5369"/>
                    <a:pt x="835" y="5363"/>
                    <a:pt x="837" y="5363"/>
                  </a:cubicBezTo>
                  <a:cubicBezTo>
                    <a:pt x="843" y="5363"/>
                    <a:pt x="856" y="5410"/>
                    <a:pt x="882" y="5513"/>
                  </a:cubicBezTo>
                  <a:lnTo>
                    <a:pt x="858" y="5382"/>
                  </a:lnTo>
                  <a:cubicBezTo>
                    <a:pt x="834" y="5335"/>
                    <a:pt x="834" y="5263"/>
                    <a:pt x="834" y="5251"/>
                  </a:cubicBezTo>
                  <a:lnTo>
                    <a:pt x="834" y="5251"/>
                  </a:lnTo>
                  <a:cubicBezTo>
                    <a:pt x="846" y="5299"/>
                    <a:pt x="858" y="5382"/>
                    <a:pt x="870" y="5418"/>
                  </a:cubicBezTo>
                  <a:cubicBezTo>
                    <a:pt x="870" y="5406"/>
                    <a:pt x="870" y="5371"/>
                    <a:pt x="870" y="5347"/>
                  </a:cubicBezTo>
                  <a:cubicBezTo>
                    <a:pt x="882" y="5406"/>
                    <a:pt x="894" y="5454"/>
                    <a:pt x="906" y="5525"/>
                  </a:cubicBezTo>
                  <a:lnTo>
                    <a:pt x="894" y="5525"/>
                  </a:lnTo>
                  <a:lnTo>
                    <a:pt x="918" y="5609"/>
                  </a:lnTo>
                  <a:lnTo>
                    <a:pt x="918" y="5621"/>
                  </a:lnTo>
                  <a:cubicBezTo>
                    <a:pt x="918" y="5644"/>
                    <a:pt x="918" y="5656"/>
                    <a:pt x="918" y="5716"/>
                  </a:cubicBezTo>
                  <a:cubicBezTo>
                    <a:pt x="930" y="5728"/>
                    <a:pt x="930" y="5740"/>
                    <a:pt x="930" y="5740"/>
                  </a:cubicBezTo>
                  <a:cubicBezTo>
                    <a:pt x="953" y="5811"/>
                    <a:pt x="965" y="5871"/>
                    <a:pt x="989" y="5942"/>
                  </a:cubicBezTo>
                  <a:lnTo>
                    <a:pt x="989" y="5894"/>
                  </a:lnTo>
                  <a:cubicBezTo>
                    <a:pt x="989" y="5906"/>
                    <a:pt x="989" y="5906"/>
                    <a:pt x="1001" y="5930"/>
                  </a:cubicBezTo>
                  <a:cubicBezTo>
                    <a:pt x="1001" y="5954"/>
                    <a:pt x="1001" y="5990"/>
                    <a:pt x="1013" y="6037"/>
                  </a:cubicBezTo>
                  <a:cubicBezTo>
                    <a:pt x="1025" y="6037"/>
                    <a:pt x="1049" y="6085"/>
                    <a:pt x="1072" y="6121"/>
                  </a:cubicBezTo>
                  <a:lnTo>
                    <a:pt x="1072" y="6109"/>
                  </a:lnTo>
                  <a:cubicBezTo>
                    <a:pt x="1060" y="6097"/>
                    <a:pt x="1060" y="6073"/>
                    <a:pt x="1060" y="6073"/>
                  </a:cubicBezTo>
                  <a:lnTo>
                    <a:pt x="1060" y="6073"/>
                  </a:lnTo>
                  <a:lnTo>
                    <a:pt x="1072" y="6109"/>
                  </a:lnTo>
                  <a:lnTo>
                    <a:pt x="1072" y="6049"/>
                  </a:lnTo>
                  <a:cubicBezTo>
                    <a:pt x="1076" y="6037"/>
                    <a:pt x="1079" y="6035"/>
                    <a:pt x="1081" y="6035"/>
                  </a:cubicBezTo>
                  <a:cubicBezTo>
                    <a:pt x="1083" y="6035"/>
                    <a:pt x="1084" y="6036"/>
                    <a:pt x="1086" y="6036"/>
                  </a:cubicBezTo>
                  <a:cubicBezTo>
                    <a:pt x="1089" y="6036"/>
                    <a:pt x="1091" y="6033"/>
                    <a:pt x="1096" y="6013"/>
                  </a:cubicBezTo>
                  <a:lnTo>
                    <a:pt x="1096" y="5990"/>
                  </a:lnTo>
                  <a:cubicBezTo>
                    <a:pt x="1106" y="5959"/>
                    <a:pt x="1117" y="5963"/>
                    <a:pt x="1119" y="5950"/>
                  </a:cubicBezTo>
                  <a:lnTo>
                    <a:pt x="1119" y="5950"/>
                  </a:lnTo>
                  <a:cubicBezTo>
                    <a:pt x="1119" y="5953"/>
                    <a:pt x="1117" y="5955"/>
                    <a:pt x="1116" y="5955"/>
                  </a:cubicBezTo>
                  <a:cubicBezTo>
                    <a:pt x="1113" y="5955"/>
                    <a:pt x="1108" y="5945"/>
                    <a:pt x="1108" y="5930"/>
                  </a:cubicBezTo>
                  <a:cubicBezTo>
                    <a:pt x="1108" y="5906"/>
                    <a:pt x="1108" y="5906"/>
                    <a:pt x="1120" y="5906"/>
                  </a:cubicBezTo>
                  <a:cubicBezTo>
                    <a:pt x="1132" y="5906"/>
                    <a:pt x="1132" y="5906"/>
                    <a:pt x="1132" y="5835"/>
                  </a:cubicBezTo>
                  <a:lnTo>
                    <a:pt x="1132" y="5835"/>
                  </a:lnTo>
                  <a:cubicBezTo>
                    <a:pt x="1123" y="5862"/>
                    <a:pt x="1121" y="5895"/>
                    <a:pt x="1115" y="5895"/>
                  </a:cubicBezTo>
                  <a:cubicBezTo>
                    <a:pt x="1113" y="5895"/>
                    <a:pt x="1111" y="5891"/>
                    <a:pt x="1108" y="5883"/>
                  </a:cubicBezTo>
                  <a:cubicBezTo>
                    <a:pt x="1108" y="5873"/>
                    <a:pt x="1108" y="5810"/>
                    <a:pt x="1102" y="5810"/>
                  </a:cubicBezTo>
                  <a:cubicBezTo>
                    <a:pt x="1100" y="5810"/>
                    <a:pt x="1099" y="5814"/>
                    <a:pt x="1096" y="5823"/>
                  </a:cubicBezTo>
                  <a:lnTo>
                    <a:pt x="1084" y="5716"/>
                  </a:lnTo>
                  <a:lnTo>
                    <a:pt x="1084" y="5716"/>
                  </a:lnTo>
                  <a:cubicBezTo>
                    <a:pt x="1096" y="5728"/>
                    <a:pt x="1108" y="5716"/>
                    <a:pt x="1108" y="5775"/>
                  </a:cubicBezTo>
                  <a:cubicBezTo>
                    <a:pt x="1108" y="5763"/>
                    <a:pt x="1108" y="5740"/>
                    <a:pt x="1108" y="5740"/>
                  </a:cubicBezTo>
                  <a:cubicBezTo>
                    <a:pt x="1108" y="5714"/>
                    <a:pt x="1108" y="5694"/>
                    <a:pt x="1113" y="5694"/>
                  </a:cubicBezTo>
                  <a:cubicBezTo>
                    <a:pt x="1114" y="5694"/>
                    <a:pt x="1117" y="5697"/>
                    <a:pt x="1120" y="5704"/>
                  </a:cubicBezTo>
                  <a:cubicBezTo>
                    <a:pt x="1108" y="5656"/>
                    <a:pt x="1096" y="5561"/>
                    <a:pt x="1096" y="5454"/>
                  </a:cubicBezTo>
                  <a:cubicBezTo>
                    <a:pt x="1096" y="5442"/>
                    <a:pt x="1098" y="5435"/>
                    <a:pt x="1099" y="5435"/>
                  </a:cubicBezTo>
                  <a:cubicBezTo>
                    <a:pt x="1103" y="5435"/>
                    <a:pt x="1108" y="5459"/>
                    <a:pt x="1108" y="5513"/>
                  </a:cubicBezTo>
                  <a:lnTo>
                    <a:pt x="1108" y="5430"/>
                  </a:lnTo>
                  <a:lnTo>
                    <a:pt x="1108" y="5299"/>
                  </a:lnTo>
                  <a:cubicBezTo>
                    <a:pt x="1120" y="5240"/>
                    <a:pt x="1108" y="5204"/>
                    <a:pt x="1108" y="5156"/>
                  </a:cubicBezTo>
                  <a:cubicBezTo>
                    <a:pt x="1096" y="5121"/>
                    <a:pt x="1096" y="5085"/>
                    <a:pt x="1096" y="5001"/>
                  </a:cubicBezTo>
                  <a:lnTo>
                    <a:pt x="1096" y="5013"/>
                  </a:lnTo>
                  <a:cubicBezTo>
                    <a:pt x="1084" y="5013"/>
                    <a:pt x="1084" y="4954"/>
                    <a:pt x="1084" y="4918"/>
                  </a:cubicBezTo>
                  <a:cubicBezTo>
                    <a:pt x="1084" y="4905"/>
                    <a:pt x="1084" y="4900"/>
                    <a:pt x="1084" y="4900"/>
                  </a:cubicBezTo>
                  <a:cubicBezTo>
                    <a:pt x="1085" y="4900"/>
                    <a:pt x="1086" y="4945"/>
                    <a:pt x="1093" y="4945"/>
                  </a:cubicBezTo>
                  <a:cubicBezTo>
                    <a:pt x="1094" y="4945"/>
                    <a:pt x="1095" y="4944"/>
                    <a:pt x="1096" y="4942"/>
                  </a:cubicBezTo>
                  <a:cubicBezTo>
                    <a:pt x="1086" y="4893"/>
                    <a:pt x="1085" y="4844"/>
                    <a:pt x="1084" y="4802"/>
                  </a:cubicBezTo>
                  <a:lnTo>
                    <a:pt x="1084" y="4802"/>
                  </a:lnTo>
                  <a:cubicBezTo>
                    <a:pt x="1085" y="4836"/>
                    <a:pt x="1086" y="4839"/>
                    <a:pt x="1096" y="4859"/>
                  </a:cubicBezTo>
                  <a:cubicBezTo>
                    <a:pt x="1096" y="4811"/>
                    <a:pt x="1096" y="4775"/>
                    <a:pt x="1096" y="4740"/>
                  </a:cubicBezTo>
                  <a:cubicBezTo>
                    <a:pt x="1084" y="4716"/>
                    <a:pt x="1084" y="4704"/>
                    <a:pt x="1084" y="4692"/>
                  </a:cubicBezTo>
                  <a:cubicBezTo>
                    <a:pt x="1072" y="4656"/>
                    <a:pt x="1072" y="4632"/>
                    <a:pt x="1060" y="4585"/>
                  </a:cubicBezTo>
                  <a:cubicBezTo>
                    <a:pt x="1072" y="4513"/>
                    <a:pt x="1060" y="4370"/>
                    <a:pt x="1060" y="4287"/>
                  </a:cubicBezTo>
                  <a:cubicBezTo>
                    <a:pt x="1060" y="4370"/>
                    <a:pt x="1060" y="4394"/>
                    <a:pt x="1060" y="4478"/>
                  </a:cubicBezTo>
                  <a:cubicBezTo>
                    <a:pt x="1060" y="4477"/>
                    <a:pt x="1059" y="4477"/>
                    <a:pt x="1058" y="4477"/>
                  </a:cubicBezTo>
                  <a:cubicBezTo>
                    <a:pt x="1052" y="4477"/>
                    <a:pt x="1050" y="4508"/>
                    <a:pt x="1049" y="4508"/>
                  </a:cubicBezTo>
                  <a:cubicBezTo>
                    <a:pt x="1049" y="4508"/>
                    <a:pt x="1049" y="4498"/>
                    <a:pt x="1049" y="4466"/>
                  </a:cubicBezTo>
                  <a:cubicBezTo>
                    <a:pt x="1049" y="4347"/>
                    <a:pt x="1037" y="4180"/>
                    <a:pt x="1037" y="4097"/>
                  </a:cubicBezTo>
                  <a:lnTo>
                    <a:pt x="1037" y="4097"/>
                  </a:lnTo>
                  <a:cubicBezTo>
                    <a:pt x="1060" y="4120"/>
                    <a:pt x="1025" y="4216"/>
                    <a:pt x="1049" y="4216"/>
                  </a:cubicBezTo>
                  <a:cubicBezTo>
                    <a:pt x="1049" y="4168"/>
                    <a:pt x="1049" y="4061"/>
                    <a:pt x="1037" y="4049"/>
                  </a:cubicBezTo>
                  <a:lnTo>
                    <a:pt x="1037" y="4049"/>
                  </a:lnTo>
                  <a:cubicBezTo>
                    <a:pt x="1037" y="4050"/>
                    <a:pt x="1038" y="4050"/>
                    <a:pt x="1038" y="4050"/>
                  </a:cubicBezTo>
                  <a:cubicBezTo>
                    <a:pt x="1045" y="4050"/>
                    <a:pt x="1041" y="3995"/>
                    <a:pt x="1039" y="3959"/>
                  </a:cubicBezTo>
                  <a:lnTo>
                    <a:pt x="1039" y="3959"/>
                  </a:lnTo>
                  <a:cubicBezTo>
                    <a:pt x="1040" y="3964"/>
                    <a:pt x="1041" y="3966"/>
                    <a:pt x="1043" y="3966"/>
                  </a:cubicBezTo>
                  <a:cubicBezTo>
                    <a:pt x="1045" y="3966"/>
                    <a:pt x="1047" y="3963"/>
                    <a:pt x="1048" y="3963"/>
                  </a:cubicBezTo>
                  <a:cubicBezTo>
                    <a:pt x="1048" y="3963"/>
                    <a:pt x="1049" y="3964"/>
                    <a:pt x="1049" y="3966"/>
                  </a:cubicBezTo>
                  <a:cubicBezTo>
                    <a:pt x="1049" y="3954"/>
                    <a:pt x="1049" y="3894"/>
                    <a:pt x="1049" y="3894"/>
                  </a:cubicBezTo>
                  <a:lnTo>
                    <a:pt x="1025" y="3906"/>
                  </a:lnTo>
                  <a:cubicBezTo>
                    <a:pt x="1025" y="3858"/>
                    <a:pt x="1037" y="3847"/>
                    <a:pt x="1037" y="3787"/>
                  </a:cubicBezTo>
                  <a:lnTo>
                    <a:pt x="1037" y="3787"/>
                  </a:lnTo>
                  <a:cubicBezTo>
                    <a:pt x="1035" y="3795"/>
                    <a:pt x="1033" y="3798"/>
                    <a:pt x="1032" y="3798"/>
                  </a:cubicBezTo>
                  <a:cubicBezTo>
                    <a:pt x="1025" y="3798"/>
                    <a:pt x="1023" y="3724"/>
                    <a:pt x="1014" y="3716"/>
                  </a:cubicBezTo>
                  <a:lnTo>
                    <a:pt x="1014" y="3716"/>
                  </a:lnTo>
                  <a:cubicBezTo>
                    <a:pt x="1016" y="3753"/>
                    <a:pt x="1018" y="3788"/>
                    <a:pt x="1014" y="3788"/>
                  </a:cubicBezTo>
                  <a:cubicBezTo>
                    <a:pt x="1014" y="3788"/>
                    <a:pt x="1013" y="3787"/>
                    <a:pt x="1013" y="3787"/>
                  </a:cubicBezTo>
                  <a:cubicBezTo>
                    <a:pt x="1002" y="3756"/>
                    <a:pt x="1010" y="3688"/>
                    <a:pt x="1004" y="3688"/>
                  </a:cubicBezTo>
                  <a:lnTo>
                    <a:pt x="1004" y="3688"/>
                  </a:lnTo>
                  <a:cubicBezTo>
                    <a:pt x="1003" y="3688"/>
                    <a:pt x="1002" y="3689"/>
                    <a:pt x="1001" y="3692"/>
                  </a:cubicBezTo>
                  <a:lnTo>
                    <a:pt x="1001" y="3644"/>
                  </a:lnTo>
                  <a:cubicBezTo>
                    <a:pt x="989" y="3608"/>
                    <a:pt x="989" y="3585"/>
                    <a:pt x="989" y="3537"/>
                  </a:cubicBezTo>
                  <a:cubicBezTo>
                    <a:pt x="989" y="3501"/>
                    <a:pt x="989" y="3454"/>
                    <a:pt x="989" y="3430"/>
                  </a:cubicBezTo>
                  <a:cubicBezTo>
                    <a:pt x="989" y="3417"/>
                    <a:pt x="991" y="3412"/>
                    <a:pt x="993" y="3412"/>
                  </a:cubicBezTo>
                  <a:cubicBezTo>
                    <a:pt x="996" y="3412"/>
                    <a:pt x="1001" y="3427"/>
                    <a:pt x="1001" y="3442"/>
                  </a:cubicBezTo>
                  <a:cubicBezTo>
                    <a:pt x="1013" y="3418"/>
                    <a:pt x="1013" y="3430"/>
                    <a:pt x="1013" y="3406"/>
                  </a:cubicBezTo>
                  <a:lnTo>
                    <a:pt x="1001" y="3382"/>
                  </a:lnTo>
                  <a:cubicBezTo>
                    <a:pt x="1001" y="3376"/>
                    <a:pt x="1002" y="3374"/>
                    <a:pt x="1003" y="3374"/>
                  </a:cubicBezTo>
                  <a:cubicBezTo>
                    <a:pt x="1006" y="3374"/>
                    <a:pt x="1010" y="3385"/>
                    <a:pt x="1012" y="3385"/>
                  </a:cubicBezTo>
                  <a:cubicBezTo>
                    <a:pt x="1013" y="3385"/>
                    <a:pt x="1013" y="3384"/>
                    <a:pt x="1013" y="3382"/>
                  </a:cubicBezTo>
                  <a:cubicBezTo>
                    <a:pt x="1013" y="3382"/>
                    <a:pt x="1001" y="3370"/>
                    <a:pt x="1013" y="3370"/>
                  </a:cubicBezTo>
                  <a:cubicBezTo>
                    <a:pt x="1025" y="3382"/>
                    <a:pt x="1025" y="3394"/>
                    <a:pt x="1037" y="3406"/>
                  </a:cubicBezTo>
                  <a:cubicBezTo>
                    <a:pt x="1049" y="3394"/>
                    <a:pt x="1025" y="3382"/>
                    <a:pt x="1001" y="3358"/>
                  </a:cubicBezTo>
                  <a:lnTo>
                    <a:pt x="1001" y="3358"/>
                  </a:lnTo>
                  <a:cubicBezTo>
                    <a:pt x="1025" y="3370"/>
                    <a:pt x="1049" y="3394"/>
                    <a:pt x="1060" y="3394"/>
                  </a:cubicBezTo>
                  <a:lnTo>
                    <a:pt x="1049" y="3382"/>
                  </a:lnTo>
                  <a:lnTo>
                    <a:pt x="1049" y="3382"/>
                  </a:lnTo>
                  <a:cubicBezTo>
                    <a:pt x="1072" y="3394"/>
                    <a:pt x="1072" y="3406"/>
                    <a:pt x="1084" y="3418"/>
                  </a:cubicBezTo>
                  <a:cubicBezTo>
                    <a:pt x="1096" y="3429"/>
                    <a:pt x="1107" y="3441"/>
                    <a:pt x="1152" y="3464"/>
                  </a:cubicBezTo>
                  <a:lnTo>
                    <a:pt x="1152" y="3464"/>
                  </a:lnTo>
                  <a:cubicBezTo>
                    <a:pt x="1139" y="3456"/>
                    <a:pt x="1127" y="3449"/>
                    <a:pt x="1120" y="3442"/>
                  </a:cubicBezTo>
                  <a:lnTo>
                    <a:pt x="1120" y="3442"/>
                  </a:lnTo>
                  <a:cubicBezTo>
                    <a:pt x="1125" y="3444"/>
                    <a:pt x="1127" y="3445"/>
                    <a:pt x="1129" y="3445"/>
                  </a:cubicBezTo>
                  <a:cubicBezTo>
                    <a:pt x="1135" y="3445"/>
                    <a:pt x="1118" y="3428"/>
                    <a:pt x="1108" y="3418"/>
                  </a:cubicBezTo>
                  <a:cubicBezTo>
                    <a:pt x="1098" y="3418"/>
                    <a:pt x="1088" y="3409"/>
                    <a:pt x="1092" y="3407"/>
                  </a:cubicBezTo>
                  <a:lnTo>
                    <a:pt x="1092" y="3407"/>
                  </a:lnTo>
                  <a:cubicBezTo>
                    <a:pt x="1095" y="3408"/>
                    <a:pt x="1105" y="3411"/>
                    <a:pt x="1120" y="3418"/>
                  </a:cubicBezTo>
                  <a:cubicBezTo>
                    <a:pt x="1168" y="3442"/>
                    <a:pt x="1203" y="3466"/>
                    <a:pt x="1239" y="3489"/>
                  </a:cubicBezTo>
                  <a:lnTo>
                    <a:pt x="1203" y="3477"/>
                  </a:lnTo>
                  <a:lnTo>
                    <a:pt x="1203" y="3477"/>
                  </a:lnTo>
                  <a:cubicBezTo>
                    <a:pt x="1299" y="3537"/>
                    <a:pt x="1358" y="3585"/>
                    <a:pt x="1441" y="3632"/>
                  </a:cubicBezTo>
                  <a:cubicBezTo>
                    <a:pt x="1447" y="3638"/>
                    <a:pt x="1448" y="3640"/>
                    <a:pt x="1446" y="3640"/>
                  </a:cubicBezTo>
                  <a:cubicBezTo>
                    <a:pt x="1438" y="3640"/>
                    <a:pt x="1403" y="3620"/>
                    <a:pt x="1394" y="3620"/>
                  </a:cubicBezTo>
                  <a:cubicBezTo>
                    <a:pt x="1362" y="3599"/>
                    <a:pt x="1302" y="3559"/>
                    <a:pt x="1289" y="3559"/>
                  </a:cubicBezTo>
                  <a:cubicBezTo>
                    <a:pt x="1288" y="3559"/>
                    <a:pt x="1287" y="3560"/>
                    <a:pt x="1287" y="3561"/>
                  </a:cubicBezTo>
                  <a:cubicBezTo>
                    <a:pt x="1358" y="3608"/>
                    <a:pt x="1453" y="3656"/>
                    <a:pt x="1477" y="3680"/>
                  </a:cubicBezTo>
                  <a:lnTo>
                    <a:pt x="1489" y="3692"/>
                  </a:lnTo>
                  <a:lnTo>
                    <a:pt x="1525" y="3716"/>
                  </a:lnTo>
                  <a:lnTo>
                    <a:pt x="1525" y="3716"/>
                  </a:lnTo>
                  <a:lnTo>
                    <a:pt x="1513" y="3704"/>
                  </a:lnTo>
                  <a:lnTo>
                    <a:pt x="1513" y="3704"/>
                  </a:lnTo>
                  <a:cubicBezTo>
                    <a:pt x="1549" y="3727"/>
                    <a:pt x="1596" y="3751"/>
                    <a:pt x="1632" y="3775"/>
                  </a:cubicBezTo>
                  <a:lnTo>
                    <a:pt x="1596" y="3763"/>
                  </a:lnTo>
                  <a:lnTo>
                    <a:pt x="1596" y="3763"/>
                  </a:lnTo>
                  <a:cubicBezTo>
                    <a:pt x="1668" y="3811"/>
                    <a:pt x="1751" y="3870"/>
                    <a:pt x="1799" y="3882"/>
                  </a:cubicBezTo>
                  <a:cubicBezTo>
                    <a:pt x="1846" y="3918"/>
                    <a:pt x="1834" y="3918"/>
                    <a:pt x="1894" y="3954"/>
                  </a:cubicBezTo>
                  <a:cubicBezTo>
                    <a:pt x="1896" y="3954"/>
                    <a:pt x="1898" y="3955"/>
                    <a:pt x="1900" y="3955"/>
                  </a:cubicBezTo>
                  <a:cubicBezTo>
                    <a:pt x="1923" y="3955"/>
                    <a:pt x="1763" y="3857"/>
                    <a:pt x="1763" y="3835"/>
                  </a:cubicBezTo>
                  <a:lnTo>
                    <a:pt x="1763" y="3835"/>
                  </a:lnTo>
                  <a:cubicBezTo>
                    <a:pt x="1811" y="3870"/>
                    <a:pt x="1870" y="3906"/>
                    <a:pt x="1918" y="3942"/>
                  </a:cubicBezTo>
                  <a:lnTo>
                    <a:pt x="1953" y="3966"/>
                  </a:lnTo>
                  <a:cubicBezTo>
                    <a:pt x="1977" y="3989"/>
                    <a:pt x="2001" y="4001"/>
                    <a:pt x="2025" y="4013"/>
                  </a:cubicBezTo>
                  <a:cubicBezTo>
                    <a:pt x="2061" y="4049"/>
                    <a:pt x="2108" y="4073"/>
                    <a:pt x="2144" y="4097"/>
                  </a:cubicBezTo>
                  <a:cubicBezTo>
                    <a:pt x="2137" y="4093"/>
                    <a:pt x="2134" y="4092"/>
                    <a:pt x="2133" y="4092"/>
                  </a:cubicBezTo>
                  <a:lnTo>
                    <a:pt x="2133" y="4092"/>
                  </a:lnTo>
                  <a:cubicBezTo>
                    <a:pt x="2128" y="4092"/>
                    <a:pt x="2181" y="4125"/>
                    <a:pt x="2164" y="4125"/>
                  </a:cubicBezTo>
                  <a:cubicBezTo>
                    <a:pt x="2162" y="4125"/>
                    <a:pt x="2158" y="4125"/>
                    <a:pt x="2153" y="4123"/>
                  </a:cubicBezTo>
                  <a:lnTo>
                    <a:pt x="2153" y="4123"/>
                  </a:lnTo>
                  <a:cubicBezTo>
                    <a:pt x="2205" y="4142"/>
                    <a:pt x="2311" y="4216"/>
                    <a:pt x="2311" y="4216"/>
                  </a:cubicBezTo>
                  <a:cubicBezTo>
                    <a:pt x="2180" y="4120"/>
                    <a:pt x="2073" y="4037"/>
                    <a:pt x="2037" y="4013"/>
                  </a:cubicBezTo>
                  <a:lnTo>
                    <a:pt x="2037" y="4013"/>
                  </a:lnTo>
                  <a:cubicBezTo>
                    <a:pt x="2102" y="4050"/>
                    <a:pt x="2121" y="4059"/>
                    <a:pt x="2126" y="4059"/>
                  </a:cubicBezTo>
                  <a:cubicBezTo>
                    <a:pt x="2130" y="4059"/>
                    <a:pt x="2122" y="4051"/>
                    <a:pt x="2126" y="4051"/>
                  </a:cubicBezTo>
                  <a:cubicBezTo>
                    <a:pt x="2131" y="4051"/>
                    <a:pt x="2150" y="4060"/>
                    <a:pt x="2215" y="4097"/>
                  </a:cubicBezTo>
                  <a:cubicBezTo>
                    <a:pt x="2263" y="4132"/>
                    <a:pt x="2192" y="4097"/>
                    <a:pt x="2287" y="4168"/>
                  </a:cubicBezTo>
                  <a:cubicBezTo>
                    <a:pt x="2287" y="4168"/>
                    <a:pt x="2275" y="4168"/>
                    <a:pt x="2215" y="4120"/>
                  </a:cubicBezTo>
                  <a:cubicBezTo>
                    <a:pt x="2213" y="4120"/>
                    <a:pt x="2211" y="4120"/>
                    <a:pt x="2210" y="4120"/>
                  </a:cubicBezTo>
                  <a:cubicBezTo>
                    <a:pt x="2174" y="4120"/>
                    <a:pt x="2393" y="4251"/>
                    <a:pt x="2358" y="4251"/>
                  </a:cubicBezTo>
                  <a:cubicBezTo>
                    <a:pt x="2394" y="4263"/>
                    <a:pt x="2430" y="4287"/>
                    <a:pt x="2465" y="4299"/>
                  </a:cubicBezTo>
                  <a:cubicBezTo>
                    <a:pt x="2430" y="4216"/>
                    <a:pt x="2406" y="4144"/>
                    <a:pt x="2394" y="4108"/>
                  </a:cubicBezTo>
                  <a:cubicBezTo>
                    <a:pt x="2388" y="4089"/>
                    <a:pt x="2387" y="4081"/>
                    <a:pt x="2388" y="4081"/>
                  </a:cubicBezTo>
                  <a:lnTo>
                    <a:pt x="2388" y="4081"/>
                  </a:lnTo>
                  <a:cubicBezTo>
                    <a:pt x="2391" y="4081"/>
                    <a:pt x="2421" y="4159"/>
                    <a:pt x="2430" y="4168"/>
                  </a:cubicBezTo>
                  <a:lnTo>
                    <a:pt x="2334" y="3799"/>
                  </a:lnTo>
                  <a:cubicBezTo>
                    <a:pt x="2323" y="3787"/>
                    <a:pt x="2311" y="3751"/>
                    <a:pt x="2299" y="3704"/>
                  </a:cubicBezTo>
                  <a:lnTo>
                    <a:pt x="2275" y="3632"/>
                  </a:lnTo>
                  <a:lnTo>
                    <a:pt x="2275" y="3632"/>
                  </a:lnTo>
                  <a:cubicBezTo>
                    <a:pt x="2287" y="3680"/>
                    <a:pt x="2287" y="3692"/>
                    <a:pt x="2311" y="3775"/>
                  </a:cubicBezTo>
                  <a:lnTo>
                    <a:pt x="2311" y="3787"/>
                  </a:lnTo>
                  <a:cubicBezTo>
                    <a:pt x="2317" y="3811"/>
                    <a:pt x="2321" y="3826"/>
                    <a:pt x="2323" y="3835"/>
                  </a:cubicBezTo>
                  <a:lnTo>
                    <a:pt x="2323" y="3835"/>
                  </a:lnTo>
                  <a:cubicBezTo>
                    <a:pt x="2323" y="3831"/>
                    <a:pt x="2323" y="3827"/>
                    <a:pt x="2323" y="3823"/>
                  </a:cubicBezTo>
                  <a:cubicBezTo>
                    <a:pt x="2323" y="3813"/>
                    <a:pt x="2323" y="3806"/>
                    <a:pt x="2324" y="3806"/>
                  </a:cubicBezTo>
                  <a:cubicBezTo>
                    <a:pt x="2326" y="3806"/>
                    <a:pt x="2332" y="3824"/>
                    <a:pt x="2346" y="3882"/>
                  </a:cubicBezTo>
                  <a:cubicBezTo>
                    <a:pt x="2382" y="4001"/>
                    <a:pt x="2358" y="3978"/>
                    <a:pt x="2370" y="4049"/>
                  </a:cubicBezTo>
                  <a:cubicBezTo>
                    <a:pt x="2346" y="3966"/>
                    <a:pt x="2334" y="3930"/>
                    <a:pt x="2311" y="3858"/>
                  </a:cubicBezTo>
                  <a:cubicBezTo>
                    <a:pt x="2311" y="3847"/>
                    <a:pt x="2299" y="3799"/>
                    <a:pt x="2287" y="3739"/>
                  </a:cubicBezTo>
                  <a:lnTo>
                    <a:pt x="2275" y="3680"/>
                  </a:lnTo>
                  <a:cubicBezTo>
                    <a:pt x="2263" y="3656"/>
                    <a:pt x="2263" y="3644"/>
                    <a:pt x="2251" y="3620"/>
                  </a:cubicBezTo>
                  <a:lnTo>
                    <a:pt x="2251" y="3620"/>
                  </a:lnTo>
                  <a:cubicBezTo>
                    <a:pt x="2260" y="3666"/>
                    <a:pt x="2277" y="3719"/>
                    <a:pt x="2273" y="3719"/>
                  </a:cubicBezTo>
                  <a:cubicBezTo>
                    <a:pt x="2271" y="3719"/>
                    <a:pt x="2268" y="3715"/>
                    <a:pt x="2263" y="3704"/>
                  </a:cubicBezTo>
                  <a:lnTo>
                    <a:pt x="2215" y="3525"/>
                  </a:lnTo>
                  <a:lnTo>
                    <a:pt x="2215" y="3525"/>
                  </a:lnTo>
                  <a:cubicBezTo>
                    <a:pt x="2215" y="3554"/>
                    <a:pt x="2246" y="3637"/>
                    <a:pt x="2240" y="3637"/>
                  </a:cubicBezTo>
                  <a:cubicBezTo>
                    <a:pt x="2238" y="3637"/>
                    <a:pt x="2234" y="3632"/>
                    <a:pt x="2227" y="3620"/>
                  </a:cubicBezTo>
                  <a:cubicBezTo>
                    <a:pt x="2227" y="3561"/>
                    <a:pt x="2192" y="3513"/>
                    <a:pt x="2192" y="3466"/>
                  </a:cubicBezTo>
                  <a:cubicBezTo>
                    <a:pt x="2188" y="3448"/>
                    <a:pt x="2190" y="3443"/>
                    <a:pt x="2193" y="3443"/>
                  </a:cubicBezTo>
                  <a:cubicBezTo>
                    <a:pt x="2199" y="3443"/>
                    <a:pt x="2210" y="3457"/>
                    <a:pt x="2215" y="3457"/>
                  </a:cubicBezTo>
                  <a:cubicBezTo>
                    <a:pt x="2218" y="3457"/>
                    <a:pt x="2218" y="3453"/>
                    <a:pt x="2215" y="3442"/>
                  </a:cubicBezTo>
                  <a:lnTo>
                    <a:pt x="2215" y="3442"/>
                  </a:lnTo>
                  <a:cubicBezTo>
                    <a:pt x="2215" y="3442"/>
                    <a:pt x="2215" y="3443"/>
                    <a:pt x="2215" y="3443"/>
                  </a:cubicBezTo>
                  <a:cubicBezTo>
                    <a:pt x="2213" y="3443"/>
                    <a:pt x="2192" y="3346"/>
                    <a:pt x="2192" y="3335"/>
                  </a:cubicBezTo>
                  <a:cubicBezTo>
                    <a:pt x="2180" y="3299"/>
                    <a:pt x="2168" y="3311"/>
                    <a:pt x="2156" y="3239"/>
                  </a:cubicBezTo>
                  <a:cubicBezTo>
                    <a:pt x="2151" y="3220"/>
                    <a:pt x="2150" y="3215"/>
                    <a:pt x="2151" y="3215"/>
                  </a:cubicBezTo>
                  <a:lnTo>
                    <a:pt x="2151" y="3215"/>
                  </a:lnTo>
                  <a:cubicBezTo>
                    <a:pt x="2151" y="3215"/>
                    <a:pt x="2151" y="3215"/>
                    <a:pt x="2152" y="3217"/>
                  </a:cubicBezTo>
                  <a:lnTo>
                    <a:pt x="2152" y="3217"/>
                  </a:lnTo>
                  <a:cubicBezTo>
                    <a:pt x="2131" y="3156"/>
                    <a:pt x="2119" y="3042"/>
                    <a:pt x="2088" y="2994"/>
                  </a:cubicBezTo>
                  <a:lnTo>
                    <a:pt x="2088" y="2994"/>
                  </a:lnTo>
                  <a:cubicBezTo>
                    <a:pt x="2087" y="2988"/>
                    <a:pt x="2073" y="2946"/>
                    <a:pt x="2073" y="2918"/>
                  </a:cubicBezTo>
                  <a:cubicBezTo>
                    <a:pt x="2073" y="2920"/>
                    <a:pt x="2072" y="2921"/>
                    <a:pt x="2071" y="2921"/>
                  </a:cubicBezTo>
                  <a:cubicBezTo>
                    <a:pt x="2066" y="2921"/>
                    <a:pt x="2043" y="2870"/>
                    <a:pt x="2038" y="2870"/>
                  </a:cubicBezTo>
                  <a:lnTo>
                    <a:pt x="2038" y="2870"/>
                  </a:lnTo>
                  <a:cubicBezTo>
                    <a:pt x="2036" y="2870"/>
                    <a:pt x="2038" y="2882"/>
                    <a:pt x="2049" y="2918"/>
                  </a:cubicBezTo>
                  <a:cubicBezTo>
                    <a:pt x="2049" y="2916"/>
                    <a:pt x="2049" y="2912"/>
                    <a:pt x="2049" y="2906"/>
                  </a:cubicBezTo>
                  <a:cubicBezTo>
                    <a:pt x="2061" y="2942"/>
                    <a:pt x="2061" y="2977"/>
                    <a:pt x="2061" y="2977"/>
                  </a:cubicBezTo>
                  <a:cubicBezTo>
                    <a:pt x="2037" y="2918"/>
                    <a:pt x="2013" y="2870"/>
                    <a:pt x="2001" y="2846"/>
                  </a:cubicBezTo>
                  <a:lnTo>
                    <a:pt x="2001" y="2846"/>
                  </a:lnTo>
                  <a:cubicBezTo>
                    <a:pt x="2001" y="2882"/>
                    <a:pt x="2013" y="2894"/>
                    <a:pt x="2025" y="2918"/>
                  </a:cubicBezTo>
                  <a:cubicBezTo>
                    <a:pt x="2035" y="2946"/>
                    <a:pt x="2039" y="2955"/>
                    <a:pt x="2038" y="2955"/>
                  </a:cubicBezTo>
                  <a:cubicBezTo>
                    <a:pt x="2037" y="2955"/>
                    <a:pt x="2019" y="2915"/>
                    <a:pt x="2014" y="2915"/>
                  </a:cubicBezTo>
                  <a:cubicBezTo>
                    <a:pt x="2013" y="2915"/>
                    <a:pt x="2013" y="2916"/>
                    <a:pt x="2013" y="2918"/>
                  </a:cubicBezTo>
                  <a:cubicBezTo>
                    <a:pt x="1991" y="2873"/>
                    <a:pt x="1968" y="2786"/>
                    <a:pt x="1956" y="2786"/>
                  </a:cubicBezTo>
                  <a:cubicBezTo>
                    <a:pt x="1955" y="2786"/>
                    <a:pt x="1954" y="2786"/>
                    <a:pt x="1953" y="2787"/>
                  </a:cubicBezTo>
                  <a:cubicBezTo>
                    <a:pt x="1953" y="2746"/>
                    <a:pt x="1953" y="2722"/>
                    <a:pt x="1961" y="2722"/>
                  </a:cubicBezTo>
                  <a:cubicBezTo>
                    <a:pt x="1964" y="2722"/>
                    <a:pt x="1970" y="2728"/>
                    <a:pt x="1977" y="2739"/>
                  </a:cubicBezTo>
                  <a:cubicBezTo>
                    <a:pt x="1965" y="2656"/>
                    <a:pt x="1942" y="2525"/>
                    <a:pt x="1930" y="2489"/>
                  </a:cubicBezTo>
                  <a:cubicBezTo>
                    <a:pt x="1918" y="2430"/>
                    <a:pt x="1894" y="2323"/>
                    <a:pt x="1870" y="2311"/>
                  </a:cubicBezTo>
                  <a:lnTo>
                    <a:pt x="1870" y="2311"/>
                  </a:lnTo>
                  <a:cubicBezTo>
                    <a:pt x="1882" y="2346"/>
                    <a:pt x="1894" y="2382"/>
                    <a:pt x="1894" y="2418"/>
                  </a:cubicBezTo>
                  <a:cubicBezTo>
                    <a:pt x="1870" y="2358"/>
                    <a:pt x="1870" y="2287"/>
                    <a:pt x="1858" y="2251"/>
                  </a:cubicBezTo>
                  <a:cubicBezTo>
                    <a:pt x="1846" y="2227"/>
                    <a:pt x="1834" y="2227"/>
                    <a:pt x="1834" y="2180"/>
                  </a:cubicBezTo>
                  <a:cubicBezTo>
                    <a:pt x="1846" y="2180"/>
                    <a:pt x="1834" y="2132"/>
                    <a:pt x="1811" y="2049"/>
                  </a:cubicBezTo>
                  <a:cubicBezTo>
                    <a:pt x="1787" y="1918"/>
                    <a:pt x="1763" y="1953"/>
                    <a:pt x="1751" y="1846"/>
                  </a:cubicBezTo>
                  <a:lnTo>
                    <a:pt x="1751" y="1846"/>
                  </a:lnTo>
                  <a:lnTo>
                    <a:pt x="1763" y="1858"/>
                  </a:lnTo>
                  <a:cubicBezTo>
                    <a:pt x="1739" y="1799"/>
                    <a:pt x="1727" y="1763"/>
                    <a:pt x="1715" y="1739"/>
                  </a:cubicBezTo>
                  <a:cubicBezTo>
                    <a:pt x="1703" y="1680"/>
                    <a:pt x="1680" y="1620"/>
                    <a:pt x="1644" y="1489"/>
                  </a:cubicBezTo>
                  <a:lnTo>
                    <a:pt x="1632" y="1430"/>
                  </a:lnTo>
                  <a:cubicBezTo>
                    <a:pt x="1608" y="1370"/>
                    <a:pt x="1584" y="1263"/>
                    <a:pt x="1561" y="1168"/>
                  </a:cubicBezTo>
                  <a:lnTo>
                    <a:pt x="1561" y="1168"/>
                  </a:lnTo>
                  <a:cubicBezTo>
                    <a:pt x="1561" y="1207"/>
                    <a:pt x="1561" y="1222"/>
                    <a:pt x="1567" y="1245"/>
                  </a:cubicBezTo>
                  <a:lnTo>
                    <a:pt x="1567" y="1245"/>
                  </a:lnTo>
                  <a:lnTo>
                    <a:pt x="1525" y="1108"/>
                  </a:lnTo>
                  <a:lnTo>
                    <a:pt x="1525" y="1108"/>
                  </a:lnTo>
                  <a:cubicBezTo>
                    <a:pt x="1531" y="1134"/>
                    <a:pt x="1534" y="1156"/>
                    <a:pt x="1532" y="1156"/>
                  </a:cubicBezTo>
                  <a:cubicBezTo>
                    <a:pt x="1530" y="1156"/>
                    <a:pt x="1524" y="1140"/>
                    <a:pt x="1513" y="1096"/>
                  </a:cubicBezTo>
                  <a:lnTo>
                    <a:pt x="1513" y="1096"/>
                  </a:lnTo>
                  <a:cubicBezTo>
                    <a:pt x="1522" y="1151"/>
                    <a:pt x="1545" y="1267"/>
                    <a:pt x="1539" y="1267"/>
                  </a:cubicBezTo>
                  <a:cubicBezTo>
                    <a:pt x="1538" y="1267"/>
                    <a:pt x="1533" y="1256"/>
                    <a:pt x="1525" y="1227"/>
                  </a:cubicBezTo>
                  <a:cubicBezTo>
                    <a:pt x="1537" y="1215"/>
                    <a:pt x="1501" y="1108"/>
                    <a:pt x="1477" y="1037"/>
                  </a:cubicBezTo>
                  <a:lnTo>
                    <a:pt x="1477" y="1037"/>
                  </a:lnTo>
                  <a:cubicBezTo>
                    <a:pt x="1487" y="1067"/>
                    <a:pt x="1491" y="1078"/>
                    <a:pt x="1490" y="1078"/>
                  </a:cubicBezTo>
                  <a:cubicBezTo>
                    <a:pt x="1489" y="1078"/>
                    <a:pt x="1462" y="1006"/>
                    <a:pt x="1453" y="989"/>
                  </a:cubicBezTo>
                  <a:cubicBezTo>
                    <a:pt x="1446" y="960"/>
                    <a:pt x="1444" y="950"/>
                    <a:pt x="1446" y="950"/>
                  </a:cubicBezTo>
                  <a:lnTo>
                    <a:pt x="1446" y="950"/>
                  </a:lnTo>
                  <a:cubicBezTo>
                    <a:pt x="1448" y="950"/>
                    <a:pt x="1465" y="1001"/>
                    <a:pt x="1465" y="1001"/>
                  </a:cubicBezTo>
                  <a:lnTo>
                    <a:pt x="1418" y="835"/>
                  </a:lnTo>
                  <a:lnTo>
                    <a:pt x="1418" y="835"/>
                  </a:lnTo>
                  <a:cubicBezTo>
                    <a:pt x="1423" y="852"/>
                    <a:pt x="1425" y="859"/>
                    <a:pt x="1424" y="859"/>
                  </a:cubicBezTo>
                  <a:cubicBezTo>
                    <a:pt x="1423" y="859"/>
                    <a:pt x="1397" y="774"/>
                    <a:pt x="1394" y="774"/>
                  </a:cubicBezTo>
                  <a:cubicBezTo>
                    <a:pt x="1394" y="774"/>
                    <a:pt x="1394" y="774"/>
                    <a:pt x="1394" y="775"/>
                  </a:cubicBezTo>
                  <a:cubicBezTo>
                    <a:pt x="1383" y="700"/>
                    <a:pt x="1343" y="518"/>
                    <a:pt x="1353" y="518"/>
                  </a:cubicBezTo>
                  <a:lnTo>
                    <a:pt x="1353" y="518"/>
                  </a:lnTo>
                  <a:cubicBezTo>
                    <a:pt x="1354" y="518"/>
                    <a:pt x="1356" y="520"/>
                    <a:pt x="1358" y="525"/>
                  </a:cubicBezTo>
                  <a:lnTo>
                    <a:pt x="1382" y="632"/>
                  </a:lnTo>
                  <a:lnTo>
                    <a:pt x="1406" y="691"/>
                  </a:lnTo>
                  <a:cubicBezTo>
                    <a:pt x="1370" y="549"/>
                    <a:pt x="1334" y="441"/>
                    <a:pt x="1299" y="334"/>
                  </a:cubicBezTo>
                  <a:cubicBezTo>
                    <a:pt x="1275" y="227"/>
                    <a:pt x="1239" y="144"/>
                    <a:pt x="1203"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2888150" y="1249975"/>
              <a:ext cx="25" cy="1525"/>
            </a:xfrm>
            <a:custGeom>
              <a:rect b="b" l="l" r="r" t="t"/>
              <a:pathLst>
                <a:path extrusionOk="0" h="61" w="1">
                  <a:moveTo>
                    <a:pt x="0" y="1"/>
                  </a:moveTo>
                  <a:cubicBezTo>
                    <a:pt x="0" y="25"/>
                    <a:pt x="0" y="49"/>
                    <a:pt x="0" y="60"/>
                  </a:cubicBezTo>
                  <a:cubicBezTo>
                    <a:pt x="0" y="13"/>
                    <a:pt x="0" y="1"/>
                    <a:pt x="0"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2861050" y="1281250"/>
              <a:ext cx="25" cy="600"/>
            </a:xfrm>
            <a:custGeom>
              <a:rect b="b" l="l" r="r" t="t"/>
              <a:pathLst>
                <a:path extrusionOk="0" h="24" w="1">
                  <a:moveTo>
                    <a:pt x="1" y="24"/>
                  </a:moveTo>
                  <a:cubicBezTo>
                    <a:pt x="1" y="12"/>
                    <a:pt x="1" y="12"/>
                    <a:pt x="1"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2725325" y="1450000"/>
              <a:ext cx="156300" cy="69100"/>
            </a:xfrm>
            <a:custGeom>
              <a:rect b="b" l="l" r="r" t="t"/>
              <a:pathLst>
                <a:path extrusionOk="0" h="2764" w="6252">
                  <a:moveTo>
                    <a:pt x="4049" y="72"/>
                  </a:moveTo>
                  <a:lnTo>
                    <a:pt x="4049" y="72"/>
                  </a:lnTo>
                  <a:cubicBezTo>
                    <a:pt x="4049" y="72"/>
                    <a:pt x="4013" y="84"/>
                    <a:pt x="4001" y="96"/>
                  </a:cubicBezTo>
                  <a:cubicBezTo>
                    <a:pt x="4015" y="87"/>
                    <a:pt x="4030" y="80"/>
                    <a:pt x="4046" y="74"/>
                  </a:cubicBezTo>
                  <a:lnTo>
                    <a:pt x="4046" y="74"/>
                  </a:lnTo>
                  <a:lnTo>
                    <a:pt x="4049" y="72"/>
                  </a:lnTo>
                  <a:close/>
                  <a:moveTo>
                    <a:pt x="4180" y="120"/>
                  </a:moveTo>
                  <a:cubicBezTo>
                    <a:pt x="4176" y="124"/>
                    <a:pt x="4173" y="127"/>
                    <a:pt x="4171" y="129"/>
                  </a:cubicBezTo>
                  <a:lnTo>
                    <a:pt x="4171" y="129"/>
                  </a:lnTo>
                  <a:cubicBezTo>
                    <a:pt x="4180" y="125"/>
                    <a:pt x="4187" y="120"/>
                    <a:pt x="4180" y="120"/>
                  </a:cubicBezTo>
                  <a:close/>
                  <a:moveTo>
                    <a:pt x="4171" y="129"/>
                  </a:moveTo>
                  <a:cubicBezTo>
                    <a:pt x="4166" y="130"/>
                    <a:pt x="4160" y="132"/>
                    <a:pt x="4156" y="132"/>
                  </a:cubicBezTo>
                  <a:cubicBezTo>
                    <a:pt x="4164" y="132"/>
                    <a:pt x="4166" y="132"/>
                    <a:pt x="4171" y="129"/>
                  </a:cubicBezTo>
                  <a:close/>
                  <a:moveTo>
                    <a:pt x="3430" y="275"/>
                  </a:moveTo>
                  <a:cubicBezTo>
                    <a:pt x="3420" y="280"/>
                    <a:pt x="3409" y="284"/>
                    <a:pt x="3398" y="288"/>
                  </a:cubicBezTo>
                  <a:lnTo>
                    <a:pt x="3398" y="288"/>
                  </a:lnTo>
                  <a:lnTo>
                    <a:pt x="3434" y="275"/>
                  </a:lnTo>
                  <a:lnTo>
                    <a:pt x="3434" y="275"/>
                  </a:lnTo>
                  <a:cubicBezTo>
                    <a:pt x="3433" y="275"/>
                    <a:pt x="3431" y="275"/>
                    <a:pt x="3430" y="275"/>
                  </a:cubicBezTo>
                  <a:close/>
                  <a:moveTo>
                    <a:pt x="3398" y="288"/>
                  </a:moveTo>
                  <a:lnTo>
                    <a:pt x="3370" y="299"/>
                  </a:lnTo>
                  <a:cubicBezTo>
                    <a:pt x="3370" y="299"/>
                    <a:pt x="3383" y="294"/>
                    <a:pt x="3398" y="288"/>
                  </a:cubicBezTo>
                  <a:close/>
                  <a:moveTo>
                    <a:pt x="714" y="1252"/>
                  </a:moveTo>
                  <a:lnTo>
                    <a:pt x="584" y="1299"/>
                  </a:lnTo>
                  <a:cubicBezTo>
                    <a:pt x="648" y="1279"/>
                    <a:pt x="690" y="1263"/>
                    <a:pt x="714" y="1252"/>
                  </a:cubicBezTo>
                  <a:close/>
                  <a:moveTo>
                    <a:pt x="2046" y="1302"/>
                  </a:moveTo>
                  <a:lnTo>
                    <a:pt x="2046" y="1302"/>
                  </a:lnTo>
                  <a:cubicBezTo>
                    <a:pt x="2030" y="1305"/>
                    <a:pt x="2012" y="1308"/>
                    <a:pt x="1994" y="1311"/>
                  </a:cubicBezTo>
                  <a:lnTo>
                    <a:pt x="1994" y="1311"/>
                  </a:lnTo>
                  <a:cubicBezTo>
                    <a:pt x="2016" y="1310"/>
                    <a:pt x="2038" y="1310"/>
                    <a:pt x="2046" y="1302"/>
                  </a:cubicBezTo>
                  <a:close/>
                  <a:moveTo>
                    <a:pt x="1994" y="1311"/>
                  </a:moveTo>
                  <a:lnTo>
                    <a:pt x="1994" y="1311"/>
                  </a:lnTo>
                  <a:cubicBezTo>
                    <a:pt x="1991" y="1311"/>
                    <a:pt x="1988" y="1311"/>
                    <a:pt x="1985" y="1311"/>
                  </a:cubicBezTo>
                  <a:cubicBezTo>
                    <a:pt x="1956" y="1311"/>
                    <a:pt x="1929" y="1311"/>
                    <a:pt x="1929" y="1323"/>
                  </a:cubicBezTo>
                  <a:cubicBezTo>
                    <a:pt x="1945" y="1319"/>
                    <a:pt x="1969" y="1315"/>
                    <a:pt x="1994" y="1311"/>
                  </a:cubicBezTo>
                  <a:close/>
                  <a:moveTo>
                    <a:pt x="1858" y="1334"/>
                  </a:moveTo>
                  <a:lnTo>
                    <a:pt x="1858" y="1334"/>
                  </a:lnTo>
                  <a:cubicBezTo>
                    <a:pt x="1801" y="1343"/>
                    <a:pt x="1772" y="1351"/>
                    <a:pt x="1729" y="1359"/>
                  </a:cubicBezTo>
                  <a:lnTo>
                    <a:pt x="1729" y="1359"/>
                  </a:lnTo>
                  <a:cubicBezTo>
                    <a:pt x="1776" y="1352"/>
                    <a:pt x="1823" y="1344"/>
                    <a:pt x="1858" y="1334"/>
                  </a:cubicBezTo>
                  <a:close/>
                  <a:moveTo>
                    <a:pt x="1729" y="1359"/>
                  </a:moveTo>
                  <a:cubicBezTo>
                    <a:pt x="1705" y="1362"/>
                    <a:pt x="1681" y="1365"/>
                    <a:pt x="1659" y="1368"/>
                  </a:cubicBezTo>
                  <a:lnTo>
                    <a:pt x="1659" y="1368"/>
                  </a:lnTo>
                  <a:cubicBezTo>
                    <a:pt x="1658" y="1369"/>
                    <a:pt x="1657" y="1369"/>
                    <a:pt x="1656" y="1370"/>
                  </a:cubicBezTo>
                  <a:cubicBezTo>
                    <a:pt x="1686" y="1366"/>
                    <a:pt x="1709" y="1363"/>
                    <a:pt x="1729" y="1359"/>
                  </a:cubicBezTo>
                  <a:close/>
                  <a:moveTo>
                    <a:pt x="166" y="1580"/>
                  </a:moveTo>
                  <a:cubicBezTo>
                    <a:pt x="165" y="1582"/>
                    <a:pt x="169" y="1584"/>
                    <a:pt x="179" y="1584"/>
                  </a:cubicBezTo>
                  <a:cubicBezTo>
                    <a:pt x="174" y="1584"/>
                    <a:pt x="171" y="1582"/>
                    <a:pt x="166" y="1580"/>
                  </a:cubicBezTo>
                  <a:close/>
                  <a:moveTo>
                    <a:pt x="3079" y="2329"/>
                  </a:moveTo>
                  <a:cubicBezTo>
                    <a:pt x="3077" y="2331"/>
                    <a:pt x="3075" y="2333"/>
                    <a:pt x="3072" y="2335"/>
                  </a:cubicBezTo>
                  <a:cubicBezTo>
                    <a:pt x="3072" y="2335"/>
                    <a:pt x="3076" y="2332"/>
                    <a:pt x="3079" y="2329"/>
                  </a:cubicBezTo>
                  <a:close/>
                  <a:moveTo>
                    <a:pt x="2691" y="2466"/>
                  </a:moveTo>
                  <a:cubicBezTo>
                    <a:pt x="2674" y="2474"/>
                    <a:pt x="2652" y="2483"/>
                    <a:pt x="2633" y="2489"/>
                  </a:cubicBezTo>
                  <a:lnTo>
                    <a:pt x="2633" y="2489"/>
                  </a:lnTo>
                  <a:cubicBezTo>
                    <a:pt x="2656" y="2489"/>
                    <a:pt x="2668" y="2477"/>
                    <a:pt x="2691" y="2466"/>
                  </a:cubicBezTo>
                  <a:close/>
                  <a:moveTo>
                    <a:pt x="2633" y="2489"/>
                  </a:moveTo>
                  <a:cubicBezTo>
                    <a:pt x="2633" y="2489"/>
                    <a:pt x="2632" y="2489"/>
                    <a:pt x="2632" y="2489"/>
                  </a:cubicBezTo>
                  <a:lnTo>
                    <a:pt x="2631" y="2490"/>
                  </a:lnTo>
                  <a:lnTo>
                    <a:pt x="2631" y="2490"/>
                  </a:lnTo>
                  <a:cubicBezTo>
                    <a:pt x="2631" y="2490"/>
                    <a:pt x="2632" y="2490"/>
                    <a:pt x="2633" y="2489"/>
                  </a:cubicBezTo>
                  <a:close/>
                  <a:moveTo>
                    <a:pt x="2523" y="2538"/>
                  </a:moveTo>
                  <a:cubicBezTo>
                    <a:pt x="2479" y="2560"/>
                    <a:pt x="2473" y="2568"/>
                    <a:pt x="2476" y="2568"/>
                  </a:cubicBezTo>
                  <a:cubicBezTo>
                    <a:pt x="2479" y="2568"/>
                    <a:pt x="2485" y="2565"/>
                    <a:pt x="2489" y="2561"/>
                  </a:cubicBezTo>
                  <a:cubicBezTo>
                    <a:pt x="2513" y="2561"/>
                    <a:pt x="2537" y="2561"/>
                    <a:pt x="2441" y="2596"/>
                  </a:cubicBezTo>
                  <a:cubicBezTo>
                    <a:pt x="2322" y="2644"/>
                    <a:pt x="2334" y="2620"/>
                    <a:pt x="2275" y="2632"/>
                  </a:cubicBezTo>
                  <a:cubicBezTo>
                    <a:pt x="2346" y="2596"/>
                    <a:pt x="2382" y="2585"/>
                    <a:pt x="2453" y="2561"/>
                  </a:cubicBezTo>
                  <a:cubicBezTo>
                    <a:pt x="2462" y="2561"/>
                    <a:pt x="2487" y="2549"/>
                    <a:pt x="2523" y="2538"/>
                  </a:cubicBezTo>
                  <a:close/>
                  <a:moveTo>
                    <a:pt x="4156" y="1"/>
                  </a:moveTo>
                  <a:cubicBezTo>
                    <a:pt x="4156" y="13"/>
                    <a:pt x="4144" y="37"/>
                    <a:pt x="4132" y="49"/>
                  </a:cubicBezTo>
                  <a:lnTo>
                    <a:pt x="4120" y="60"/>
                  </a:lnTo>
                  <a:cubicBezTo>
                    <a:pt x="4098" y="60"/>
                    <a:pt x="4071" y="65"/>
                    <a:pt x="4046" y="74"/>
                  </a:cubicBezTo>
                  <a:lnTo>
                    <a:pt x="4046" y="74"/>
                  </a:lnTo>
                  <a:lnTo>
                    <a:pt x="3989" y="108"/>
                  </a:lnTo>
                  <a:lnTo>
                    <a:pt x="3965" y="108"/>
                  </a:lnTo>
                  <a:cubicBezTo>
                    <a:pt x="3969" y="105"/>
                    <a:pt x="3968" y="103"/>
                    <a:pt x="3963" y="103"/>
                  </a:cubicBezTo>
                  <a:cubicBezTo>
                    <a:pt x="3952" y="103"/>
                    <a:pt x="3917" y="114"/>
                    <a:pt x="3882" y="132"/>
                  </a:cubicBezTo>
                  <a:lnTo>
                    <a:pt x="3906" y="132"/>
                  </a:lnTo>
                  <a:lnTo>
                    <a:pt x="3715" y="203"/>
                  </a:lnTo>
                  <a:cubicBezTo>
                    <a:pt x="3692" y="203"/>
                    <a:pt x="3636" y="219"/>
                    <a:pt x="3616" y="219"/>
                  </a:cubicBezTo>
                  <a:cubicBezTo>
                    <a:pt x="3606" y="219"/>
                    <a:pt x="3604" y="215"/>
                    <a:pt x="3620" y="203"/>
                  </a:cubicBezTo>
                  <a:cubicBezTo>
                    <a:pt x="3640" y="197"/>
                    <a:pt x="3651" y="195"/>
                    <a:pt x="3659" y="195"/>
                  </a:cubicBezTo>
                  <a:cubicBezTo>
                    <a:pt x="3671" y="195"/>
                    <a:pt x="3674" y="200"/>
                    <a:pt x="3684" y="200"/>
                  </a:cubicBezTo>
                  <a:cubicBezTo>
                    <a:pt x="3690" y="200"/>
                    <a:pt x="3699" y="198"/>
                    <a:pt x="3715" y="191"/>
                  </a:cubicBezTo>
                  <a:lnTo>
                    <a:pt x="3644" y="191"/>
                  </a:lnTo>
                  <a:lnTo>
                    <a:pt x="3656" y="180"/>
                  </a:lnTo>
                  <a:lnTo>
                    <a:pt x="3632" y="191"/>
                  </a:lnTo>
                  <a:cubicBezTo>
                    <a:pt x="3656" y="180"/>
                    <a:pt x="3680" y="156"/>
                    <a:pt x="3727" y="156"/>
                  </a:cubicBezTo>
                  <a:cubicBezTo>
                    <a:pt x="3724" y="155"/>
                    <a:pt x="3720" y="154"/>
                    <a:pt x="3717" y="154"/>
                  </a:cubicBezTo>
                  <a:cubicBezTo>
                    <a:pt x="3679" y="154"/>
                    <a:pt x="3616" y="203"/>
                    <a:pt x="3573" y="203"/>
                  </a:cubicBezTo>
                  <a:cubicBezTo>
                    <a:pt x="3573" y="215"/>
                    <a:pt x="3525" y="227"/>
                    <a:pt x="3501" y="251"/>
                  </a:cubicBezTo>
                  <a:lnTo>
                    <a:pt x="3434" y="275"/>
                  </a:lnTo>
                  <a:lnTo>
                    <a:pt x="3434" y="275"/>
                  </a:lnTo>
                  <a:cubicBezTo>
                    <a:pt x="3446" y="280"/>
                    <a:pt x="3400" y="312"/>
                    <a:pt x="3334" y="334"/>
                  </a:cubicBezTo>
                  <a:cubicBezTo>
                    <a:pt x="3341" y="328"/>
                    <a:pt x="3339" y="326"/>
                    <a:pt x="3333" y="326"/>
                  </a:cubicBezTo>
                  <a:cubicBezTo>
                    <a:pt x="3324" y="326"/>
                    <a:pt x="3307" y="331"/>
                    <a:pt x="3297" y="334"/>
                  </a:cubicBezTo>
                  <a:lnTo>
                    <a:pt x="3297" y="334"/>
                  </a:lnTo>
                  <a:cubicBezTo>
                    <a:pt x="3239" y="335"/>
                    <a:pt x="3203" y="358"/>
                    <a:pt x="3132" y="382"/>
                  </a:cubicBezTo>
                  <a:cubicBezTo>
                    <a:pt x="3145" y="375"/>
                    <a:pt x="3147" y="373"/>
                    <a:pt x="3144" y="373"/>
                  </a:cubicBezTo>
                  <a:cubicBezTo>
                    <a:pt x="3139" y="373"/>
                    <a:pt x="3120" y="379"/>
                    <a:pt x="3110" y="379"/>
                  </a:cubicBezTo>
                  <a:cubicBezTo>
                    <a:pt x="3104" y="379"/>
                    <a:pt x="3102" y="377"/>
                    <a:pt x="3108" y="370"/>
                  </a:cubicBezTo>
                  <a:lnTo>
                    <a:pt x="3108" y="370"/>
                  </a:lnTo>
                  <a:cubicBezTo>
                    <a:pt x="3072" y="382"/>
                    <a:pt x="3025" y="406"/>
                    <a:pt x="3013" y="406"/>
                  </a:cubicBezTo>
                  <a:cubicBezTo>
                    <a:pt x="3001" y="418"/>
                    <a:pt x="3001" y="430"/>
                    <a:pt x="3013" y="441"/>
                  </a:cubicBezTo>
                  <a:cubicBezTo>
                    <a:pt x="2997" y="447"/>
                    <a:pt x="2987" y="449"/>
                    <a:pt x="2981" y="449"/>
                  </a:cubicBezTo>
                  <a:cubicBezTo>
                    <a:pt x="2971" y="449"/>
                    <a:pt x="2971" y="443"/>
                    <a:pt x="2965" y="443"/>
                  </a:cubicBezTo>
                  <a:cubicBezTo>
                    <a:pt x="2960" y="443"/>
                    <a:pt x="2948" y="448"/>
                    <a:pt x="2918" y="465"/>
                  </a:cubicBezTo>
                  <a:lnTo>
                    <a:pt x="2953" y="441"/>
                  </a:lnTo>
                  <a:lnTo>
                    <a:pt x="2953" y="441"/>
                  </a:lnTo>
                  <a:cubicBezTo>
                    <a:pt x="2906" y="465"/>
                    <a:pt x="2882" y="441"/>
                    <a:pt x="2799" y="477"/>
                  </a:cubicBezTo>
                  <a:cubicBezTo>
                    <a:pt x="2799" y="477"/>
                    <a:pt x="2809" y="472"/>
                    <a:pt x="2806" y="472"/>
                  </a:cubicBezTo>
                  <a:cubicBezTo>
                    <a:pt x="2804" y="472"/>
                    <a:pt x="2799" y="473"/>
                    <a:pt x="2787" y="477"/>
                  </a:cubicBezTo>
                  <a:lnTo>
                    <a:pt x="2787" y="477"/>
                  </a:lnTo>
                  <a:cubicBezTo>
                    <a:pt x="2790" y="476"/>
                    <a:pt x="2791" y="475"/>
                    <a:pt x="2791" y="475"/>
                  </a:cubicBezTo>
                  <a:lnTo>
                    <a:pt x="2791" y="475"/>
                  </a:lnTo>
                  <a:cubicBezTo>
                    <a:pt x="2791" y="475"/>
                    <a:pt x="2790" y="476"/>
                    <a:pt x="2787" y="477"/>
                  </a:cubicBezTo>
                  <a:cubicBezTo>
                    <a:pt x="2787" y="477"/>
                    <a:pt x="2787" y="477"/>
                    <a:pt x="2787" y="477"/>
                  </a:cubicBezTo>
                  <a:lnTo>
                    <a:pt x="2787" y="477"/>
                  </a:lnTo>
                  <a:cubicBezTo>
                    <a:pt x="2773" y="484"/>
                    <a:pt x="2723" y="511"/>
                    <a:pt x="2680" y="537"/>
                  </a:cubicBezTo>
                  <a:cubicBezTo>
                    <a:pt x="2596" y="537"/>
                    <a:pt x="2560" y="549"/>
                    <a:pt x="2501" y="584"/>
                  </a:cubicBezTo>
                  <a:cubicBezTo>
                    <a:pt x="2537" y="572"/>
                    <a:pt x="2584" y="561"/>
                    <a:pt x="2584" y="561"/>
                  </a:cubicBezTo>
                  <a:lnTo>
                    <a:pt x="2584" y="561"/>
                  </a:lnTo>
                  <a:lnTo>
                    <a:pt x="2453" y="610"/>
                  </a:lnTo>
                  <a:lnTo>
                    <a:pt x="2453" y="610"/>
                  </a:lnTo>
                  <a:cubicBezTo>
                    <a:pt x="2453" y="609"/>
                    <a:pt x="2453" y="609"/>
                    <a:pt x="2453" y="608"/>
                  </a:cubicBezTo>
                  <a:cubicBezTo>
                    <a:pt x="2441" y="608"/>
                    <a:pt x="2418" y="620"/>
                    <a:pt x="2394" y="632"/>
                  </a:cubicBezTo>
                  <a:lnTo>
                    <a:pt x="2453" y="610"/>
                  </a:lnTo>
                  <a:lnTo>
                    <a:pt x="2453" y="610"/>
                  </a:lnTo>
                  <a:cubicBezTo>
                    <a:pt x="2448" y="621"/>
                    <a:pt x="2393" y="632"/>
                    <a:pt x="2382" y="644"/>
                  </a:cubicBezTo>
                  <a:cubicBezTo>
                    <a:pt x="2394" y="644"/>
                    <a:pt x="2414" y="638"/>
                    <a:pt x="2427" y="634"/>
                  </a:cubicBezTo>
                  <a:lnTo>
                    <a:pt x="2427" y="634"/>
                  </a:lnTo>
                  <a:cubicBezTo>
                    <a:pt x="2379" y="669"/>
                    <a:pt x="2285" y="704"/>
                    <a:pt x="2215" y="715"/>
                  </a:cubicBezTo>
                  <a:cubicBezTo>
                    <a:pt x="2239" y="715"/>
                    <a:pt x="2227" y="727"/>
                    <a:pt x="2251" y="727"/>
                  </a:cubicBezTo>
                  <a:cubicBezTo>
                    <a:pt x="2220" y="737"/>
                    <a:pt x="2154" y="765"/>
                    <a:pt x="2136" y="765"/>
                  </a:cubicBezTo>
                  <a:cubicBezTo>
                    <a:pt x="2133" y="765"/>
                    <a:pt x="2132" y="765"/>
                    <a:pt x="2132" y="763"/>
                  </a:cubicBezTo>
                  <a:lnTo>
                    <a:pt x="2203" y="739"/>
                  </a:lnTo>
                  <a:cubicBezTo>
                    <a:pt x="2195" y="739"/>
                    <a:pt x="2193" y="734"/>
                    <a:pt x="2178" y="734"/>
                  </a:cubicBezTo>
                  <a:cubicBezTo>
                    <a:pt x="2170" y="734"/>
                    <a:pt x="2160" y="735"/>
                    <a:pt x="2144" y="739"/>
                  </a:cubicBezTo>
                  <a:cubicBezTo>
                    <a:pt x="2203" y="715"/>
                    <a:pt x="2287" y="680"/>
                    <a:pt x="2310" y="668"/>
                  </a:cubicBezTo>
                  <a:lnTo>
                    <a:pt x="2310" y="668"/>
                  </a:lnTo>
                  <a:cubicBezTo>
                    <a:pt x="2287" y="680"/>
                    <a:pt x="2239" y="691"/>
                    <a:pt x="2215" y="703"/>
                  </a:cubicBezTo>
                  <a:cubicBezTo>
                    <a:pt x="2210" y="704"/>
                    <a:pt x="2206" y="705"/>
                    <a:pt x="2204" y="705"/>
                  </a:cubicBezTo>
                  <a:cubicBezTo>
                    <a:pt x="2188" y="705"/>
                    <a:pt x="2271" y="674"/>
                    <a:pt x="2262" y="674"/>
                  </a:cubicBezTo>
                  <a:cubicBezTo>
                    <a:pt x="2260" y="674"/>
                    <a:pt x="2253" y="676"/>
                    <a:pt x="2239" y="680"/>
                  </a:cubicBezTo>
                  <a:cubicBezTo>
                    <a:pt x="2156" y="703"/>
                    <a:pt x="2120" y="739"/>
                    <a:pt x="2025" y="763"/>
                  </a:cubicBezTo>
                  <a:cubicBezTo>
                    <a:pt x="2037" y="763"/>
                    <a:pt x="2025" y="775"/>
                    <a:pt x="2001" y="787"/>
                  </a:cubicBezTo>
                  <a:cubicBezTo>
                    <a:pt x="1941" y="811"/>
                    <a:pt x="1822" y="858"/>
                    <a:pt x="1727" y="894"/>
                  </a:cubicBezTo>
                  <a:cubicBezTo>
                    <a:pt x="1747" y="890"/>
                    <a:pt x="1761" y="889"/>
                    <a:pt x="1773" y="889"/>
                  </a:cubicBezTo>
                  <a:cubicBezTo>
                    <a:pt x="1797" y="889"/>
                    <a:pt x="1810" y="894"/>
                    <a:pt x="1834" y="894"/>
                  </a:cubicBezTo>
                  <a:lnTo>
                    <a:pt x="1798" y="906"/>
                  </a:lnTo>
                  <a:lnTo>
                    <a:pt x="1775" y="906"/>
                  </a:lnTo>
                  <a:lnTo>
                    <a:pt x="1203" y="1120"/>
                  </a:lnTo>
                  <a:lnTo>
                    <a:pt x="1191" y="1120"/>
                  </a:lnTo>
                  <a:cubicBezTo>
                    <a:pt x="1203" y="1108"/>
                    <a:pt x="1215" y="1108"/>
                    <a:pt x="1203" y="1108"/>
                  </a:cubicBezTo>
                  <a:cubicBezTo>
                    <a:pt x="1227" y="1096"/>
                    <a:pt x="1263" y="1084"/>
                    <a:pt x="1298" y="1072"/>
                  </a:cubicBezTo>
                  <a:cubicBezTo>
                    <a:pt x="1334" y="1049"/>
                    <a:pt x="1358" y="1049"/>
                    <a:pt x="1358" y="1037"/>
                  </a:cubicBezTo>
                  <a:lnTo>
                    <a:pt x="1358" y="1037"/>
                  </a:lnTo>
                  <a:cubicBezTo>
                    <a:pt x="1298" y="1061"/>
                    <a:pt x="1287" y="1061"/>
                    <a:pt x="1263" y="1061"/>
                  </a:cubicBezTo>
                  <a:cubicBezTo>
                    <a:pt x="1251" y="1061"/>
                    <a:pt x="1239" y="1061"/>
                    <a:pt x="1179" y="1072"/>
                  </a:cubicBezTo>
                  <a:cubicBezTo>
                    <a:pt x="1179" y="1072"/>
                    <a:pt x="1227" y="1049"/>
                    <a:pt x="1287" y="1025"/>
                  </a:cubicBezTo>
                  <a:cubicBezTo>
                    <a:pt x="1302" y="1025"/>
                    <a:pt x="1302" y="1030"/>
                    <a:pt x="1315" y="1030"/>
                  </a:cubicBezTo>
                  <a:cubicBezTo>
                    <a:pt x="1321" y="1030"/>
                    <a:pt x="1330" y="1029"/>
                    <a:pt x="1346" y="1025"/>
                  </a:cubicBezTo>
                  <a:cubicBezTo>
                    <a:pt x="1417" y="977"/>
                    <a:pt x="1513" y="977"/>
                    <a:pt x="1608" y="930"/>
                  </a:cubicBezTo>
                  <a:cubicBezTo>
                    <a:pt x="1610" y="927"/>
                    <a:pt x="1609" y="926"/>
                    <a:pt x="1606" y="926"/>
                  </a:cubicBezTo>
                  <a:cubicBezTo>
                    <a:pt x="1594" y="926"/>
                    <a:pt x="1548" y="942"/>
                    <a:pt x="1548" y="942"/>
                  </a:cubicBezTo>
                  <a:cubicBezTo>
                    <a:pt x="1441" y="977"/>
                    <a:pt x="1358" y="989"/>
                    <a:pt x="1287" y="1013"/>
                  </a:cubicBezTo>
                  <a:cubicBezTo>
                    <a:pt x="1227" y="1049"/>
                    <a:pt x="1167" y="1072"/>
                    <a:pt x="1072" y="1108"/>
                  </a:cubicBezTo>
                  <a:cubicBezTo>
                    <a:pt x="989" y="1132"/>
                    <a:pt x="882" y="1168"/>
                    <a:pt x="822" y="1203"/>
                  </a:cubicBezTo>
                  <a:cubicBezTo>
                    <a:pt x="780" y="1221"/>
                    <a:pt x="763" y="1227"/>
                    <a:pt x="757" y="1227"/>
                  </a:cubicBezTo>
                  <a:cubicBezTo>
                    <a:pt x="751" y="1227"/>
                    <a:pt x="757" y="1221"/>
                    <a:pt x="763" y="1215"/>
                  </a:cubicBezTo>
                  <a:cubicBezTo>
                    <a:pt x="769" y="1215"/>
                    <a:pt x="778" y="1212"/>
                    <a:pt x="775" y="1212"/>
                  </a:cubicBezTo>
                  <a:cubicBezTo>
                    <a:pt x="772" y="1212"/>
                    <a:pt x="757" y="1215"/>
                    <a:pt x="715" y="1227"/>
                  </a:cubicBezTo>
                  <a:cubicBezTo>
                    <a:pt x="743" y="1227"/>
                    <a:pt x="746" y="1235"/>
                    <a:pt x="714" y="1252"/>
                  </a:cubicBezTo>
                  <a:lnTo>
                    <a:pt x="714" y="1252"/>
                  </a:lnTo>
                  <a:lnTo>
                    <a:pt x="715" y="1251"/>
                  </a:lnTo>
                  <a:cubicBezTo>
                    <a:pt x="763" y="1227"/>
                    <a:pt x="834" y="1215"/>
                    <a:pt x="858" y="1215"/>
                  </a:cubicBezTo>
                  <a:cubicBezTo>
                    <a:pt x="798" y="1227"/>
                    <a:pt x="715" y="1263"/>
                    <a:pt x="679" y="1275"/>
                  </a:cubicBezTo>
                  <a:cubicBezTo>
                    <a:pt x="691" y="1275"/>
                    <a:pt x="727" y="1263"/>
                    <a:pt x="751" y="1263"/>
                  </a:cubicBezTo>
                  <a:cubicBezTo>
                    <a:pt x="703" y="1275"/>
                    <a:pt x="655" y="1299"/>
                    <a:pt x="584" y="1311"/>
                  </a:cubicBezTo>
                  <a:lnTo>
                    <a:pt x="489" y="1346"/>
                  </a:lnTo>
                  <a:lnTo>
                    <a:pt x="477" y="1346"/>
                  </a:lnTo>
                  <a:cubicBezTo>
                    <a:pt x="453" y="1346"/>
                    <a:pt x="441" y="1346"/>
                    <a:pt x="382" y="1358"/>
                  </a:cubicBezTo>
                  <a:cubicBezTo>
                    <a:pt x="382" y="1358"/>
                    <a:pt x="370" y="1370"/>
                    <a:pt x="358" y="1370"/>
                  </a:cubicBezTo>
                  <a:cubicBezTo>
                    <a:pt x="298" y="1406"/>
                    <a:pt x="239" y="1430"/>
                    <a:pt x="167" y="1453"/>
                  </a:cubicBezTo>
                  <a:lnTo>
                    <a:pt x="203" y="1442"/>
                  </a:lnTo>
                  <a:lnTo>
                    <a:pt x="203" y="1442"/>
                  </a:lnTo>
                  <a:cubicBezTo>
                    <a:pt x="203" y="1453"/>
                    <a:pt x="191" y="1453"/>
                    <a:pt x="167" y="1465"/>
                  </a:cubicBezTo>
                  <a:cubicBezTo>
                    <a:pt x="155" y="1465"/>
                    <a:pt x="108" y="1465"/>
                    <a:pt x="72" y="1489"/>
                  </a:cubicBezTo>
                  <a:cubicBezTo>
                    <a:pt x="72" y="1501"/>
                    <a:pt x="24" y="1537"/>
                    <a:pt x="1" y="1561"/>
                  </a:cubicBezTo>
                  <a:cubicBezTo>
                    <a:pt x="13" y="1549"/>
                    <a:pt x="48" y="1537"/>
                    <a:pt x="48" y="1537"/>
                  </a:cubicBezTo>
                  <a:lnTo>
                    <a:pt x="48" y="1537"/>
                  </a:lnTo>
                  <a:lnTo>
                    <a:pt x="1" y="1561"/>
                  </a:lnTo>
                  <a:cubicBezTo>
                    <a:pt x="24" y="1549"/>
                    <a:pt x="36" y="1549"/>
                    <a:pt x="72" y="1549"/>
                  </a:cubicBezTo>
                  <a:cubicBezTo>
                    <a:pt x="88" y="1549"/>
                    <a:pt x="120" y="1543"/>
                    <a:pt x="132" y="1543"/>
                  </a:cubicBezTo>
                  <a:cubicBezTo>
                    <a:pt x="138" y="1543"/>
                    <a:pt x="140" y="1545"/>
                    <a:pt x="132" y="1549"/>
                  </a:cubicBezTo>
                  <a:lnTo>
                    <a:pt x="108" y="1549"/>
                  </a:lnTo>
                  <a:lnTo>
                    <a:pt x="72" y="1561"/>
                  </a:lnTo>
                  <a:lnTo>
                    <a:pt x="167" y="1561"/>
                  </a:lnTo>
                  <a:cubicBezTo>
                    <a:pt x="191" y="1561"/>
                    <a:pt x="144" y="1573"/>
                    <a:pt x="132" y="1573"/>
                  </a:cubicBezTo>
                  <a:cubicBezTo>
                    <a:pt x="152" y="1573"/>
                    <a:pt x="161" y="1576"/>
                    <a:pt x="166" y="1580"/>
                  </a:cubicBezTo>
                  <a:lnTo>
                    <a:pt x="166" y="1580"/>
                  </a:lnTo>
                  <a:cubicBezTo>
                    <a:pt x="168" y="1576"/>
                    <a:pt x="178" y="1573"/>
                    <a:pt x="191" y="1573"/>
                  </a:cubicBezTo>
                  <a:cubicBezTo>
                    <a:pt x="227" y="1573"/>
                    <a:pt x="227" y="1573"/>
                    <a:pt x="227" y="1584"/>
                  </a:cubicBezTo>
                  <a:cubicBezTo>
                    <a:pt x="227" y="1584"/>
                    <a:pt x="222" y="1590"/>
                    <a:pt x="239" y="1590"/>
                  </a:cubicBezTo>
                  <a:cubicBezTo>
                    <a:pt x="248" y="1590"/>
                    <a:pt x="263" y="1588"/>
                    <a:pt x="286" y="1584"/>
                  </a:cubicBezTo>
                  <a:cubicBezTo>
                    <a:pt x="263" y="1584"/>
                    <a:pt x="215" y="1584"/>
                    <a:pt x="239" y="1573"/>
                  </a:cubicBezTo>
                  <a:cubicBezTo>
                    <a:pt x="251" y="1561"/>
                    <a:pt x="346" y="1549"/>
                    <a:pt x="298" y="1549"/>
                  </a:cubicBezTo>
                  <a:lnTo>
                    <a:pt x="405" y="1525"/>
                  </a:lnTo>
                  <a:lnTo>
                    <a:pt x="405" y="1525"/>
                  </a:lnTo>
                  <a:cubicBezTo>
                    <a:pt x="405" y="1537"/>
                    <a:pt x="405" y="1537"/>
                    <a:pt x="358" y="1549"/>
                  </a:cubicBezTo>
                  <a:lnTo>
                    <a:pt x="394" y="1549"/>
                  </a:lnTo>
                  <a:cubicBezTo>
                    <a:pt x="429" y="1549"/>
                    <a:pt x="441" y="1549"/>
                    <a:pt x="429" y="1561"/>
                  </a:cubicBezTo>
                  <a:cubicBezTo>
                    <a:pt x="465" y="1537"/>
                    <a:pt x="572" y="1525"/>
                    <a:pt x="667" y="1501"/>
                  </a:cubicBezTo>
                  <a:cubicBezTo>
                    <a:pt x="703" y="1501"/>
                    <a:pt x="703" y="1513"/>
                    <a:pt x="620" y="1525"/>
                  </a:cubicBezTo>
                  <a:lnTo>
                    <a:pt x="620" y="1525"/>
                  </a:lnTo>
                  <a:lnTo>
                    <a:pt x="739" y="1513"/>
                  </a:lnTo>
                  <a:lnTo>
                    <a:pt x="739" y="1513"/>
                  </a:lnTo>
                  <a:lnTo>
                    <a:pt x="703" y="1525"/>
                  </a:lnTo>
                  <a:lnTo>
                    <a:pt x="703" y="1525"/>
                  </a:lnTo>
                  <a:lnTo>
                    <a:pt x="846" y="1501"/>
                  </a:lnTo>
                  <a:cubicBezTo>
                    <a:pt x="846" y="1501"/>
                    <a:pt x="846" y="1501"/>
                    <a:pt x="846" y="1501"/>
                  </a:cubicBezTo>
                  <a:lnTo>
                    <a:pt x="846" y="1501"/>
                  </a:lnTo>
                  <a:cubicBezTo>
                    <a:pt x="842" y="1501"/>
                    <a:pt x="838" y="1501"/>
                    <a:pt x="834" y="1501"/>
                  </a:cubicBezTo>
                  <a:cubicBezTo>
                    <a:pt x="838" y="1501"/>
                    <a:pt x="842" y="1501"/>
                    <a:pt x="846" y="1501"/>
                  </a:cubicBezTo>
                  <a:lnTo>
                    <a:pt x="846" y="1501"/>
                  </a:lnTo>
                  <a:cubicBezTo>
                    <a:pt x="846" y="1501"/>
                    <a:pt x="846" y="1501"/>
                    <a:pt x="846" y="1501"/>
                  </a:cubicBezTo>
                  <a:lnTo>
                    <a:pt x="846" y="1501"/>
                  </a:lnTo>
                  <a:cubicBezTo>
                    <a:pt x="852" y="1501"/>
                    <a:pt x="858" y="1501"/>
                    <a:pt x="865" y="1500"/>
                  </a:cubicBezTo>
                  <a:lnTo>
                    <a:pt x="865" y="1500"/>
                  </a:lnTo>
                  <a:cubicBezTo>
                    <a:pt x="859" y="1501"/>
                    <a:pt x="853" y="1501"/>
                    <a:pt x="846" y="1501"/>
                  </a:cubicBezTo>
                  <a:lnTo>
                    <a:pt x="846" y="1501"/>
                  </a:lnTo>
                  <a:cubicBezTo>
                    <a:pt x="844" y="1499"/>
                    <a:pt x="838" y="1499"/>
                    <a:pt x="831" y="1499"/>
                  </a:cubicBezTo>
                  <a:cubicBezTo>
                    <a:pt x="800" y="1499"/>
                    <a:pt x="733" y="1509"/>
                    <a:pt x="715" y="1509"/>
                  </a:cubicBezTo>
                  <a:cubicBezTo>
                    <a:pt x="707" y="1509"/>
                    <a:pt x="708" y="1507"/>
                    <a:pt x="727" y="1501"/>
                  </a:cubicBezTo>
                  <a:cubicBezTo>
                    <a:pt x="775" y="1501"/>
                    <a:pt x="834" y="1489"/>
                    <a:pt x="834" y="1489"/>
                  </a:cubicBezTo>
                  <a:cubicBezTo>
                    <a:pt x="864" y="1483"/>
                    <a:pt x="900" y="1480"/>
                    <a:pt x="922" y="1480"/>
                  </a:cubicBezTo>
                  <a:cubicBezTo>
                    <a:pt x="944" y="1480"/>
                    <a:pt x="953" y="1483"/>
                    <a:pt x="929" y="1489"/>
                  </a:cubicBezTo>
                  <a:cubicBezTo>
                    <a:pt x="901" y="1496"/>
                    <a:pt x="881" y="1499"/>
                    <a:pt x="865" y="1500"/>
                  </a:cubicBezTo>
                  <a:lnTo>
                    <a:pt x="865" y="1500"/>
                  </a:lnTo>
                  <a:cubicBezTo>
                    <a:pt x="917" y="1497"/>
                    <a:pt x="947" y="1487"/>
                    <a:pt x="977" y="1477"/>
                  </a:cubicBezTo>
                  <a:cubicBezTo>
                    <a:pt x="1013" y="1477"/>
                    <a:pt x="1048" y="1465"/>
                    <a:pt x="1144" y="1453"/>
                  </a:cubicBezTo>
                  <a:lnTo>
                    <a:pt x="1132" y="1453"/>
                  </a:lnTo>
                  <a:cubicBezTo>
                    <a:pt x="1120" y="1442"/>
                    <a:pt x="1179" y="1430"/>
                    <a:pt x="1215" y="1430"/>
                  </a:cubicBezTo>
                  <a:cubicBezTo>
                    <a:pt x="1229" y="1427"/>
                    <a:pt x="1236" y="1426"/>
                    <a:pt x="1238" y="1426"/>
                  </a:cubicBezTo>
                  <a:cubicBezTo>
                    <a:pt x="1245" y="1426"/>
                    <a:pt x="1172" y="1442"/>
                    <a:pt x="1191" y="1442"/>
                  </a:cubicBezTo>
                  <a:cubicBezTo>
                    <a:pt x="1251" y="1430"/>
                    <a:pt x="1310" y="1418"/>
                    <a:pt x="1370" y="1418"/>
                  </a:cubicBezTo>
                  <a:cubicBezTo>
                    <a:pt x="1298" y="1430"/>
                    <a:pt x="1310" y="1430"/>
                    <a:pt x="1275" y="1442"/>
                  </a:cubicBezTo>
                  <a:cubicBezTo>
                    <a:pt x="1334" y="1442"/>
                    <a:pt x="1370" y="1430"/>
                    <a:pt x="1406" y="1418"/>
                  </a:cubicBezTo>
                  <a:cubicBezTo>
                    <a:pt x="1429" y="1418"/>
                    <a:pt x="1441" y="1406"/>
                    <a:pt x="1453" y="1406"/>
                  </a:cubicBezTo>
                  <a:cubicBezTo>
                    <a:pt x="1489" y="1394"/>
                    <a:pt x="1513" y="1382"/>
                    <a:pt x="1560" y="1382"/>
                  </a:cubicBezTo>
                  <a:cubicBezTo>
                    <a:pt x="1583" y="1378"/>
                    <a:pt x="1618" y="1373"/>
                    <a:pt x="1659" y="1368"/>
                  </a:cubicBezTo>
                  <a:lnTo>
                    <a:pt x="1659" y="1368"/>
                  </a:lnTo>
                  <a:cubicBezTo>
                    <a:pt x="1666" y="1360"/>
                    <a:pt x="1580" y="1369"/>
                    <a:pt x="1679" y="1346"/>
                  </a:cubicBezTo>
                  <a:cubicBezTo>
                    <a:pt x="1798" y="1334"/>
                    <a:pt x="1977" y="1299"/>
                    <a:pt x="2049" y="1299"/>
                  </a:cubicBezTo>
                  <a:cubicBezTo>
                    <a:pt x="2048" y="1300"/>
                    <a:pt x="2047" y="1301"/>
                    <a:pt x="2046" y="1302"/>
                  </a:cubicBezTo>
                  <a:lnTo>
                    <a:pt x="2046" y="1302"/>
                  </a:lnTo>
                  <a:cubicBezTo>
                    <a:pt x="2074" y="1297"/>
                    <a:pt x="2096" y="1292"/>
                    <a:pt x="2096" y="1287"/>
                  </a:cubicBezTo>
                  <a:cubicBezTo>
                    <a:pt x="2096" y="1289"/>
                    <a:pt x="2100" y="1290"/>
                    <a:pt x="2107" y="1290"/>
                  </a:cubicBezTo>
                  <a:cubicBezTo>
                    <a:pt x="2135" y="1290"/>
                    <a:pt x="2206" y="1275"/>
                    <a:pt x="2215" y="1275"/>
                  </a:cubicBezTo>
                  <a:cubicBezTo>
                    <a:pt x="2168" y="1287"/>
                    <a:pt x="2191" y="1287"/>
                    <a:pt x="2191" y="1287"/>
                  </a:cubicBezTo>
                  <a:cubicBezTo>
                    <a:pt x="2191" y="1287"/>
                    <a:pt x="2263" y="1275"/>
                    <a:pt x="2263" y="1275"/>
                  </a:cubicBezTo>
                  <a:lnTo>
                    <a:pt x="2251" y="1263"/>
                  </a:lnTo>
                  <a:cubicBezTo>
                    <a:pt x="2269" y="1257"/>
                    <a:pt x="2281" y="1257"/>
                    <a:pt x="2296" y="1257"/>
                  </a:cubicBezTo>
                  <a:cubicBezTo>
                    <a:pt x="2310" y="1257"/>
                    <a:pt x="2328" y="1257"/>
                    <a:pt x="2358" y="1251"/>
                  </a:cubicBezTo>
                  <a:cubicBezTo>
                    <a:pt x="2322" y="1251"/>
                    <a:pt x="2441" y="1239"/>
                    <a:pt x="2441" y="1227"/>
                  </a:cubicBezTo>
                  <a:cubicBezTo>
                    <a:pt x="2470" y="1227"/>
                    <a:pt x="2445" y="1243"/>
                    <a:pt x="2471" y="1243"/>
                  </a:cubicBezTo>
                  <a:cubicBezTo>
                    <a:pt x="2477" y="1243"/>
                    <a:pt x="2487" y="1242"/>
                    <a:pt x="2501" y="1239"/>
                  </a:cubicBezTo>
                  <a:cubicBezTo>
                    <a:pt x="2477" y="1239"/>
                    <a:pt x="2453" y="1239"/>
                    <a:pt x="2513" y="1227"/>
                  </a:cubicBezTo>
                  <a:cubicBezTo>
                    <a:pt x="2513" y="1221"/>
                    <a:pt x="2502" y="1219"/>
                    <a:pt x="2487" y="1219"/>
                  </a:cubicBezTo>
                  <a:cubicBezTo>
                    <a:pt x="2451" y="1219"/>
                    <a:pt x="2391" y="1230"/>
                    <a:pt x="2368" y="1230"/>
                  </a:cubicBezTo>
                  <a:cubicBezTo>
                    <a:pt x="2362" y="1230"/>
                    <a:pt x="2358" y="1229"/>
                    <a:pt x="2358" y="1227"/>
                  </a:cubicBezTo>
                  <a:cubicBezTo>
                    <a:pt x="2394" y="1227"/>
                    <a:pt x="2489" y="1215"/>
                    <a:pt x="2453" y="1215"/>
                  </a:cubicBezTo>
                  <a:lnTo>
                    <a:pt x="2501" y="1215"/>
                  </a:lnTo>
                  <a:cubicBezTo>
                    <a:pt x="2537" y="1203"/>
                    <a:pt x="2572" y="1192"/>
                    <a:pt x="2608" y="1180"/>
                  </a:cubicBezTo>
                  <a:cubicBezTo>
                    <a:pt x="2644" y="1180"/>
                    <a:pt x="2703" y="1168"/>
                    <a:pt x="2715" y="1168"/>
                  </a:cubicBezTo>
                  <a:cubicBezTo>
                    <a:pt x="2763" y="1168"/>
                    <a:pt x="2739" y="1180"/>
                    <a:pt x="2715" y="1192"/>
                  </a:cubicBezTo>
                  <a:lnTo>
                    <a:pt x="2751" y="1192"/>
                  </a:lnTo>
                  <a:lnTo>
                    <a:pt x="2763" y="1180"/>
                  </a:lnTo>
                  <a:cubicBezTo>
                    <a:pt x="2799" y="1180"/>
                    <a:pt x="2763" y="1192"/>
                    <a:pt x="2775" y="1192"/>
                  </a:cubicBezTo>
                  <a:cubicBezTo>
                    <a:pt x="2775" y="1192"/>
                    <a:pt x="2780" y="1186"/>
                    <a:pt x="2784" y="1186"/>
                  </a:cubicBezTo>
                  <a:cubicBezTo>
                    <a:pt x="2785" y="1186"/>
                    <a:pt x="2787" y="1188"/>
                    <a:pt x="2787" y="1192"/>
                  </a:cubicBezTo>
                  <a:cubicBezTo>
                    <a:pt x="2775" y="1203"/>
                    <a:pt x="2763" y="1203"/>
                    <a:pt x="2763" y="1215"/>
                  </a:cubicBezTo>
                  <a:cubicBezTo>
                    <a:pt x="2763" y="1218"/>
                    <a:pt x="2764" y="1219"/>
                    <a:pt x="2765" y="1219"/>
                  </a:cubicBezTo>
                  <a:cubicBezTo>
                    <a:pt x="2771" y="1219"/>
                    <a:pt x="2788" y="1200"/>
                    <a:pt x="2798" y="1180"/>
                  </a:cubicBezTo>
                  <a:lnTo>
                    <a:pt x="2798" y="1180"/>
                  </a:lnTo>
                  <a:cubicBezTo>
                    <a:pt x="2786" y="1204"/>
                    <a:pt x="2763" y="1227"/>
                    <a:pt x="2763" y="1239"/>
                  </a:cubicBezTo>
                  <a:lnTo>
                    <a:pt x="2775" y="1227"/>
                  </a:lnTo>
                  <a:lnTo>
                    <a:pt x="2775" y="1227"/>
                  </a:lnTo>
                  <a:cubicBezTo>
                    <a:pt x="2763" y="1251"/>
                    <a:pt x="2763" y="1263"/>
                    <a:pt x="2751" y="1263"/>
                  </a:cubicBezTo>
                  <a:lnTo>
                    <a:pt x="2751" y="1251"/>
                  </a:lnTo>
                  <a:lnTo>
                    <a:pt x="2739" y="1239"/>
                  </a:lnTo>
                  <a:cubicBezTo>
                    <a:pt x="2739" y="1239"/>
                    <a:pt x="2739" y="1251"/>
                    <a:pt x="2727" y="1251"/>
                  </a:cubicBezTo>
                  <a:lnTo>
                    <a:pt x="2715" y="1263"/>
                  </a:lnTo>
                  <a:cubicBezTo>
                    <a:pt x="2715" y="1287"/>
                    <a:pt x="2703" y="1323"/>
                    <a:pt x="2691" y="1334"/>
                  </a:cubicBezTo>
                  <a:lnTo>
                    <a:pt x="2668" y="1406"/>
                  </a:lnTo>
                  <a:cubicBezTo>
                    <a:pt x="2683" y="1398"/>
                    <a:pt x="2693" y="1371"/>
                    <a:pt x="2705" y="1343"/>
                  </a:cubicBezTo>
                  <a:lnTo>
                    <a:pt x="2705" y="1343"/>
                  </a:lnTo>
                  <a:cubicBezTo>
                    <a:pt x="2705" y="1344"/>
                    <a:pt x="2704" y="1345"/>
                    <a:pt x="2703" y="1346"/>
                  </a:cubicBezTo>
                  <a:cubicBezTo>
                    <a:pt x="2715" y="1323"/>
                    <a:pt x="2715" y="1299"/>
                    <a:pt x="2727" y="1287"/>
                  </a:cubicBezTo>
                  <a:lnTo>
                    <a:pt x="2739" y="1275"/>
                  </a:lnTo>
                  <a:lnTo>
                    <a:pt x="2751" y="1263"/>
                  </a:lnTo>
                  <a:lnTo>
                    <a:pt x="2751" y="1263"/>
                  </a:lnTo>
                  <a:cubicBezTo>
                    <a:pt x="2744" y="1270"/>
                    <a:pt x="2737" y="1281"/>
                    <a:pt x="2727" y="1299"/>
                  </a:cubicBezTo>
                  <a:lnTo>
                    <a:pt x="2727" y="1299"/>
                  </a:lnTo>
                  <a:cubicBezTo>
                    <a:pt x="2727" y="1299"/>
                    <a:pt x="2727" y="1299"/>
                    <a:pt x="2727" y="1299"/>
                  </a:cubicBezTo>
                  <a:cubicBezTo>
                    <a:pt x="2719" y="1311"/>
                    <a:pt x="2712" y="1327"/>
                    <a:pt x="2705" y="1343"/>
                  </a:cubicBezTo>
                  <a:lnTo>
                    <a:pt x="2705" y="1343"/>
                  </a:lnTo>
                  <a:cubicBezTo>
                    <a:pt x="2714" y="1325"/>
                    <a:pt x="2721" y="1311"/>
                    <a:pt x="2727" y="1299"/>
                  </a:cubicBezTo>
                  <a:lnTo>
                    <a:pt x="2727" y="1299"/>
                  </a:lnTo>
                  <a:cubicBezTo>
                    <a:pt x="2727" y="1310"/>
                    <a:pt x="2728" y="1314"/>
                    <a:pt x="2730" y="1314"/>
                  </a:cubicBezTo>
                  <a:cubicBezTo>
                    <a:pt x="2735" y="1314"/>
                    <a:pt x="2743" y="1295"/>
                    <a:pt x="2751" y="1287"/>
                  </a:cubicBezTo>
                  <a:cubicBezTo>
                    <a:pt x="2751" y="1275"/>
                    <a:pt x="2763" y="1263"/>
                    <a:pt x="2763" y="1263"/>
                  </a:cubicBezTo>
                  <a:lnTo>
                    <a:pt x="2763" y="1263"/>
                  </a:lnTo>
                  <a:cubicBezTo>
                    <a:pt x="2763" y="1263"/>
                    <a:pt x="2763" y="1275"/>
                    <a:pt x="2751" y="1299"/>
                  </a:cubicBezTo>
                  <a:cubicBezTo>
                    <a:pt x="2727" y="1346"/>
                    <a:pt x="2715" y="1394"/>
                    <a:pt x="2691" y="1418"/>
                  </a:cubicBezTo>
                  <a:lnTo>
                    <a:pt x="2703" y="1394"/>
                  </a:lnTo>
                  <a:lnTo>
                    <a:pt x="2703" y="1394"/>
                  </a:lnTo>
                  <a:cubicBezTo>
                    <a:pt x="2656" y="1489"/>
                    <a:pt x="2620" y="1549"/>
                    <a:pt x="2572" y="1644"/>
                  </a:cubicBezTo>
                  <a:cubicBezTo>
                    <a:pt x="2568" y="1651"/>
                    <a:pt x="2565" y="1654"/>
                    <a:pt x="2565" y="1654"/>
                  </a:cubicBezTo>
                  <a:cubicBezTo>
                    <a:pt x="2561" y="1654"/>
                    <a:pt x="2584" y="1606"/>
                    <a:pt x="2584" y="1596"/>
                  </a:cubicBezTo>
                  <a:cubicBezTo>
                    <a:pt x="2596" y="1561"/>
                    <a:pt x="2644" y="1489"/>
                    <a:pt x="2632" y="1489"/>
                  </a:cubicBezTo>
                  <a:lnTo>
                    <a:pt x="2632" y="1489"/>
                  </a:lnTo>
                  <a:cubicBezTo>
                    <a:pt x="2596" y="1561"/>
                    <a:pt x="2549" y="1656"/>
                    <a:pt x="2525" y="1692"/>
                  </a:cubicBezTo>
                  <a:lnTo>
                    <a:pt x="2525" y="1704"/>
                  </a:lnTo>
                  <a:lnTo>
                    <a:pt x="2513" y="1739"/>
                  </a:lnTo>
                  <a:lnTo>
                    <a:pt x="2513" y="1727"/>
                  </a:lnTo>
                  <a:cubicBezTo>
                    <a:pt x="2501" y="1763"/>
                    <a:pt x="2477" y="1823"/>
                    <a:pt x="2453" y="1858"/>
                  </a:cubicBezTo>
                  <a:lnTo>
                    <a:pt x="2465" y="1811"/>
                  </a:lnTo>
                  <a:lnTo>
                    <a:pt x="2465" y="1811"/>
                  </a:lnTo>
                  <a:cubicBezTo>
                    <a:pt x="2430" y="1894"/>
                    <a:pt x="2370" y="1989"/>
                    <a:pt x="2370" y="2037"/>
                  </a:cubicBezTo>
                  <a:cubicBezTo>
                    <a:pt x="2346" y="2085"/>
                    <a:pt x="2334" y="2085"/>
                    <a:pt x="2299" y="2144"/>
                  </a:cubicBezTo>
                  <a:cubicBezTo>
                    <a:pt x="2300" y="2149"/>
                    <a:pt x="2302" y="2152"/>
                    <a:pt x="2305" y="2152"/>
                  </a:cubicBezTo>
                  <a:cubicBezTo>
                    <a:pt x="2328" y="2152"/>
                    <a:pt x="2396" y="2000"/>
                    <a:pt x="2418" y="1989"/>
                  </a:cubicBezTo>
                  <a:lnTo>
                    <a:pt x="2418" y="1989"/>
                  </a:lnTo>
                  <a:cubicBezTo>
                    <a:pt x="2382" y="2049"/>
                    <a:pt x="2358" y="2108"/>
                    <a:pt x="2322" y="2168"/>
                  </a:cubicBezTo>
                  <a:cubicBezTo>
                    <a:pt x="2310" y="2180"/>
                    <a:pt x="2310" y="2192"/>
                    <a:pt x="2299" y="2204"/>
                  </a:cubicBezTo>
                  <a:cubicBezTo>
                    <a:pt x="2287" y="2227"/>
                    <a:pt x="2275" y="2251"/>
                    <a:pt x="2263" y="2275"/>
                  </a:cubicBezTo>
                  <a:cubicBezTo>
                    <a:pt x="2239" y="2323"/>
                    <a:pt x="2215" y="2370"/>
                    <a:pt x="2191" y="2418"/>
                  </a:cubicBezTo>
                  <a:cubicBezTo>
                    <a:pt x="2196" y="2406"/>
                    <a:pt x="2198" y="2402"/>
                    <a:pt x="2197" y="2402"/>
                  </a:cubicBezTo>
                  <a:lnTo>
                    <a:pt x="2197" y="2402"/>
                  </a:lnTo>
                  <a:cubicBezTo>
                    <a:pt x="2196" y="2402"/>
                    <a:pt x="2177" y="2440"/>
                    <a:pt x="2174" y="2440"/>
                  </a:cubicBezTo>
                  <a:cubicBezTo>
                    <a:pt x="2173" y="2440"/>
                    <a:pt x="2174" y="2434"/>
                    <a:pt x="2179" y="2418"/>
                  </a:cubicBezTo>
                  <a:lnTo>
                    <a:pt x="2179" y="2418"/>
                  </a:lnTo>
                  <a:cubicBezTo>
                    <a:pt x="2156" y="2466"/>
                    <a:pt x="2096" y="2596"/>
                    <a:pt x="2096" y="2596"/>
                  </a:cubicBezTo>
                  <a:cubicBezTo>
                    <a:pt x="2168" y="2454"/>
                    <a:pt x="2239" y="2335"/>
                    <a:pt x="2263" y="2299"/>
                  </a:cubicBezTo>
                  <a:lnTo>
                    <a:pt x="2263" y="2299"/>
                  </a:lnTo>
                  <a:cubicBezTo>
                    <a:pt x="2228" y="2377"/>
                    <a:pt x="2226" y="2389"/>
                    <a:pt x="2229" y="2389"/>
                  </a:cubicBezTo>
                  <a:cubicBezTo>
                    <a:pt x="2231" y="2389"/>
                    <a:pt x="2233" y="2387"/>
                    <a:pt x="2233" y="2387"/>
                  </a:cubicBezTo>
                  <a:lnTo>
                    <a:pt x="2233" y="2387"/>
                  </a:lnTo>
                  <a:cubicBezTo>
                    <a:pt x="2236" y="2387"/>
                    <a:pt x="2231" y="2399"/>
                    <a:pt x="2191" y="2477"/>
                  </a:cubicBezTo>
                  <a:cubicBezTo>
                    <a:pt x="2168" y="2537"/>
                    <a:pt x="2191" y="2454"/>
                    <a:pt x="2144" y="2573"/>
                  </a:cubicBezTo>
                  <a:cubicBezTo>
                    <a:pt x="2144" y="2561"/>
                    <a:pt x="2132" y="2549"/>
                    <a:pt x="2168" y="2489"/>
                  </a:cubicBezTo>
                  <a:cubicBezTo>
                    <a:pt x="2170" y="2483"/>
                    <a:pt x="2171" y="2480"/>
                    <a:pt x="2171" y="2480"/>
                  </a:cubicBezTo>
                  <a:lnTo>
                    <a:pt x="2171" y="2480"/>
                  </a:lnTo>
                  <a:cubicBezTo>
                    <a:pt x="2167" y="2480"/>
                    <a:pt x="2082" y="2658"/>
                    <a:pt x="2073" y="2658"/>
                  </a:cubicBezTo>
                  <a:cubicBezTo>
                    <a:pt x="2073" y="2658"/>
                    <a:pt x="2072" y="2657"/>
                    <a:pt x="2072" y="2656"/>
                  </a:cubicBezTo>
                  <a:cubicBezTo>
                    <a:pt x="2049" y="2692"/>
                    <a:pt x="2037" y="2727"/>
                    <a:pt x="2025" y="2763"/>
                  </a:cubicBezTo>
                  <a:cubicBezTo>
                    <a:pt x="2108" y="2716"/>
                    <a:pt x="2179" y="2692"/>
                    <a:pt x="2215" y="2668"/>
                  </a:cubicBezTo>
                  <a:cubicBezTo>
                    <a:pt x="2234" y="2660"/>
                    <a:pt x="2242" y="2657"/>
                    <a:pt x="2243" y="2657"/>
                  </a:cubicBezTo>
                  <a:lnTo>
                    <a:pt x="2243" y="2657"/>
                  </a:lnTo>
                  <a:cubicBezTo>
                    <a:pt x="2245" y="2657"/>
                    <a:pt x="2165" y="2694"/>
                    <a:pt x="2156" y="2704"/>
                  </a:cubicBezTo>
                  <a:lnTo>
                    <a:pt x="2513" y="2573"/>
                  </a:lnTo>
                  <a:cubicBezTo>
                    <a:pt x="2537" y="2561"/>
                    <a:pt x="2572" y="2549"/>
                    <a:pt x="2608" y="2525"/>
                  </a:cubicBezTo>
                  <a:lnTo>
                    <a:pt x="2680" y="2501"/>
                  </a:lnTo>
                  <a:cubicBezTo>
                    <a:pt x="2739" y="2477"/>
                    <a:pt x="2799" y="2454"/>
                    <a:pt x="2846" y="2430"/>
                  </a:cubicBezTo>
                  <a:lnTo>
                    <a:pt x="2846" y="2430"/>
                  </a:lnTo>
                  <a:cubicBezTo>
                    <a:pt x="2787" y="2442"/>
                    <a:pt x="2727" y="2466"/>
                    <a:pt x="2656" y="2501"/>
                  </a:cubicBezTo>
                  <a:cubicBezTo>
                    <a:pt x="2664" y="2497"/>
                    <a:pt x="2673" y="2493"/>
                    <a:pt x="2679" y="2489"/>
                  </a:cubicBezTo>
                  <a:lnTo>
                    <a:pt x="2679" y="2489"/>
                  </a:lnTo>
                  <a:cubicBezTo>
                    <a:pt x="2632" y="2513"/>
                    <a:pt x="2620" y="2501"/>
                    <a:pt x="2549" y="2549"/>
                  </a:cubicBezTo>
                  <a:lnTo>
                    <a:pt x="2525" y="2537"/>
                  </a:lnTo>
                  <a:lnTo>
                    <a:pt x="2525" y="2537"/>
                  </a:lnTo>
                  <a:cubicBezTo>
                    <a:pt x="2540" y="2533"/>
                    <a:pt x="2556" y="2528"/>
                    <a:pt x="2572" y="2525"/>
                  </a:cubicBezTo>
                  <a:lnTo>
                    <a:pt x="2631" y="2490"/>
                  </a:lnTo>
                  <a:lnTo>
                    <a:pt x="2631" y="2490"/>
                  </a:lnTo>
                  <a:cubicBezTo>
                    <a:pt x="2614" y="2496"/>
                    <a:pt x="2601" y="2499"/>
                    <a:pt x="2596" y="2499"/>
                  </a:cubicBezTo>
                  <a:cubicBezTo>
                    <a:pt x="2591" y="2499"/>
                    <a:pt x="2594" y="2496"/>
                    <a:pt x="2608" y="2489"/>
                  </a:cubicBezTo>
                  <a:lnTo>
                    <a:pt x="2775" y="2430"/>
                  </a:lnTo>
                  <a:cubicBezTo>
                    <a:pt x="2756" y="2430"/>
                    <a:pt x="2676" y="2460"/>
                    <a:pt x="2675" y="2460"/>
                  </a:cubicBezTo>
                  <a:cubicBezTo>
                    <a:pt x="2675" y="2460"/>
                    <a:pt x="2680" y="2458"/>
                    <a:pt x="2691" y="2454"/>
                  </a:cubicBezTo>
                  <a:cubicBezTo>
                    <a:pt x="2739" y="2430"/>
                    <a:pt x="2799" y="2394"/>
                    <a:pt x="2846" y="2394"/>
                  </a:cubicBezTo>
                  <a:cubicBezTo>
                    <a:pt x="2857" y="2390"/>
                    <a:pt x="2863" y="2388"/>
                    <a:pt x="2866" y="2388"/>
                  </a:cubicBezTo>
                  <a:cubicBezTo>
                    <a:pt x="2878" y="2388"/>
                    <a:pt x="2849" y="2412"/>
                    <a:pt x="2856" y="2412"/>
                  </a:cubicBezTo>
                  <a:cubicBezTo>
                    <a:pt x="2857" y="2412"/>
                    <a:pt x="2862" y="2410"/>
                    <a:pt x="2870" y="2406"/>
                  </a:cubicBezTo>
                  <a:lnTo>
                    <a:pt x="2870" y="2406"/>
                  </a:lnTo>
                  <a:cubicBezTo>
                    <a:pt x="2869" y="2407"/>
                    <a:pt x="2869" y="2408"/>
                    <a:pt x="2870" y="2408"/>
                  </a:cubicBezTo>
                  <a:cubicBezTo>
                    <a:pt x="2878" y="2408"/>
                    <a:pt x="2956" y="2370"/>
                    <a:pt x="2977" y="2370"/>
                  </a:cubicBezTo>
                  <a:cubicBezTo>
                    <a:pt x="3001" y="2358"/>
                    <a:pt x="3001" y="2346"/>
                    <a:pt x="3061" y="2323"/>
                  </a:cubicBezTo>
                  <a:cubicBezTo>
                    <a:pt x="3070" y="2320"/>
                    <a:pt x="3076" y="2319"/>
                    <a:pt x="3080" y="2319"/>
                  </a:cubicBezTo>
                  <a:cubicBezTo>
                    <a:pt x="3089" y="2319"/>
                    <a:pt x="3084" y="2325"/>
                    <a:pt x="3079" y="2329"/>
                  </a:cubicBezTo>
                  <a:lnTo>
                    <a:pt x="3079" y="2329"/>
                  </a:lnTo>
                  <a:cubicBezTo>
                    <a:pt x="3141" y="2285"/>
                    <a:pt x="3265" y="2262"/>
                    <a:pt x="3322" y="2227"/>
                  </a:cubicBezTo>
                  <a:lnTo>
                    <a:pt x="3322" y="2227"/>
                  </a:lnTo>
                  <a:cubicBezTo>
                    <a:pt x="3314" y="2233"/>
                    <a:pt x="3311" y="2235"/>
                    <a:pt x="3313" y="2235"/>
                  </a:cubicBezTo>
                  <a:cubicBezTo>
                    <a:pt x="3318" y="2235"/>
                    <a:pt x="3364" y="2213"/>
                    <a:pt x="3382" y="2204"/>
                  </a:cubicBezTo>
                  <a:cubicBezTo>
                    <a:pt x="3373" y="2204"/>
                    <a:pt x="3448" y="2168"/>
                    <a:pt x="3429" y="2168"/>
                  </a:cubicBezTo>
                  <a:cubicBezTo>
                    <a:pt x="3424" y="2168"/>
                    <a:pt x="3409" y="2172"/>
                    <a:pt x="3382" y="2180"/>
                  </a:cubicBezTo>
                  <a:cubicBezTo>
                    <a:pt x="3382" y="2180"/>
                    <a:pt x="3377" y="2185"/>
                    <a:pt x="3380" y="2185"/>
                  </a:cubicBezTo>
                  <a:cubicBezTo>
                    <a:pt x="3382" y="2185"/>
                    <a:pt x="3386" y="2184"/>
                    <a:pt x="3394" y="2180"/>
                  </a:cubicBezTo>
                  <a:lnTo>
                    <a:pt x="3394" y="2180"/>
                  </a:lnTo>
                  <a:cubicBezTo>
                    <a:pt x="3358" y="2204"/>
                    <a:pt x="3322" y="2204"/>
                    <a:pt x="3322" y="2204"/>
                  </a:cubicBezTo>
                  <a:cubicBezTo>
                    <a:pt x="3382" y="2180"/>
                    <a:pt x="3430" y="2144"/>
                    <a:pt x="3453" y="2120"/>
                  </a:cubicBezTo>
                  <a:lnTo>
                    <a:pt x="3453" y="2120"/>
                  </a:lnTo>
                  <a:cubicBezTo>
                    <a:pt x="3418" y="2132"/>
                    <a:pt x="3406" y="2156"/>
                    <a:pt x="3382" y="2168"/>
                  </a:cubicBezTo>
                  <a:cubicBezTo>
                    <a:pt x="3360" y="2176"/>
                    <a:pt x="3349" y="2179"/>
                    <a:pt x="3346" y="2179"/>
                  </a:cubicBezTo>
                  <a:cubicBezTo>
                    <a:pt x="3334" y="2179"/>
                    <a:pt x="3400" y="2144"/>
                    <a:pt x="3382" y="2144"/>
                  </a:cubicBezTo>
                  <a:cubicBezTo>
                    <a:pt x="3418" y="2120"/>
                    <a:pt x="3513" y="2085"/>
                    <a:pt x="3501" y="2085"/>
                  </a:cubicBezTo>
                  <a:cubicBezTo>
                    <a:pt x="3528" y="2075"/>
                    <a:pt x="3547" y="2072"/>
                    <a:pt x="3558" y="2072"/>
                  </a:cubicBezTo>
                  <a:cubicBezTo>
                    <a:pt x="3576" y="2072"/>
                    <a:pt x="3575" y="2082"/>
                    <a:pt x="3561" y="2096"/>
                  </a:cubicBezTo>
                  <a:cubicBezTo>
                    <a:pt x="3644" y="2073"/>
                    <a:pt x="3775" y="2037"/>
                    <a:pt x="3811" y="2025"/>
                  </a:cubicBezTo>
                  <a:cubicBezTo>
                    <a:pt x="3870" y="1989"/>
                    <a:pt x="3977" y="1954"/>
                    <a:pt x="3977" y="1942"/>
                  </a:cubicBezTo>
                  <a:lnTo>
                    <a:pt x="3977" y="1942"/>
                  </a:lnTo>
                  <a:cubicBezTo>
                    <a:pt x="3942" y="1954"/>
                    <a:pt x="3918" y="1965"/>
                    <a:pt x="3882" y="1977"/>
                  </a:cubicBezTo>
                  <a:cubicBezTo>
                    <a:pt x="3930" y="1942"/>
                    <a:pt x="4001" y="1930"/>
                    <a:pt x="4049" y="1918"/>
                  </a:cubicBezTo>
                  <a:cubicBezTo>
                    <a:pt x="4061" y="1906"/>
                    <a:pt x="4073" y="1894"/>
                    <a:pt x="4108" y="1882"/>
                  </a:cubicBezTo>
                  <a:cubicBezTo>
                    <a:pt x="4108" y="1885"/>
                    <a:pt x="4111" y="1887"/>
                    <a:pt x="4117" y="1887"/>
                  </a:cubicBezTo>
                  <a:cubicBezTo>
                    <a:pt x="4134" y="1887"/>
                    <a:pt x="4177" y="1873"/>
                    <a:pt x="4239" y="1846"/>
                  </a:cubicBezTo>
                  <a:cubicBezTo>
                    <a:pt x="4370" y="1799"/>
                    <a:pt x="4335" y="1787"/>
                    <a:pt x="4442" y="1763"/>
                  </a:cubicBezTo>
                  <a:lnTo>
                    <a:pt x="4442" y="1763"/>
                  </a:lnTo>
                  <a:lnTo>
                    <a:pt x="4418" y="1775"/>
                  </a:lnTo>
                  <a:cubicBezTo>
                    <a:pt x="4489" y="1751"/>
                    <a:pt x="4513" y="1739"/>
                    <a:pt x="4549" y="1715"/>
                  </a:cubicBezTo>
                  <a:cubicBezTo>
                    <a:pt x="4608" y="1692"/>
                    <a:pt x="4656" y="1668"/>
                    <a:pt x="4787" y="1608"/>
                  </a:cubicBezTo>
                  <a:lnTo>
                    <a:pt x="4846" y="1596"/>
                  </a:lnTo>
                  <a:cubicBezTo>
                    <a:pt x="4918" y="1561"/>
                    <a:pt x="5013" y="1537"/>
                    <a:pt x="5097" y="1489"/>
                  </a:cubicBezTo>
                  <a:lnTo>
                    <a:pt x="5097" y="1489"/>
                  </a:lnTo>
                  <a:cubicBezTo>
                    <a:pt x="5061" y="1501"/>
                    <a:pt x="5049" y="1501"/>
                    <a:pt x="5013" y="1513"/>
                  </a:cubicBezTo>
                  <a:lnTo>
                    <a:pt x="5156" y="1453"/>
                  </a:lnTo>
                  <a:lnTo>
                    <a:pt x="5156" y="1453"/>
                  </a:lnTo>
                  <a:cubicBezTo>
                    <a:pt x="5140" y="1459"/>
                    <a:pt x="5122" y="1464"/>
                    <a:pt x="5115" y="1464"/>
                  </a:cubicBezTo>
                  <a:cubicBezTo>
                    <a:pt x="5106" y="1464"/>
                    <a:pt x="5115" y="1456"/>
                    <a:pt x="5168" y="1430"/>
                  </a:cubicBezTo>
                  <a:lnTo>
                    <a:pt x="5168" y="1430"/>
                  </a:lnTo>
                  <a:cubicBezTo>
                    <a:pt x="5116" y="1447"/>
                    <a:pt x="5013" y="1483"/>
                    <a:pt x="5007" y="1483"/>
                  </a:cubicBezTo>
                  <a:cubicBezTo>
                    <a:pt x="5005" y="1483"/>
                    <a:pt x="5017" y="1478"/>
                    <a:pt x="5049" y="1465"/>
                  </a:cubicBezTo>
                  <a:cubicBezTo>
                    <a:pt x="5049" y="1465"/>
                    <a:pt x="5156" y="1430"/>
                    <a:pt x="5227" y="1394"/>
                  </a:cubicBezTo>
                  <a:lnTo>
                    <a:pt x="5227" y="1394"/>
                  </a:lnTo>
                  <a:cubicBezTo>
                    <a:pt x="5198" y="1407"/>
                    <a:pt x="5186" y="1412"/>
                    <a:pt x="5186" y="1412"/>
                  </a:cubicBezTo>
                  <a:cubicBezTo>
                    <a:pt x="5185" y="1412"/>
                    <a:pt x="5258" y="1379"/>
                    <a:pt x="5275" y="1370"/>
                  </a:cubicBezTo>
                  <a:cubicBezTo>
                    <a:pt x="5298" y="1360"/>
                    <a:pt x="5307" y="1357"/>
                    <a:pt x="5309" y="1357"/>
                  </a:cubicBezTo>
                  <a:lnTo>
                    <a:pt x="5309" y="1357"/>
                  </a:lnTo>
                  <a:cubicBezTo>
                    <a:pt x="5314" y="1357"/>
                    <a:pt x="5263" y="1382"/>
                    <a:pt x="5263" y="1382"/>
                  </a:cubicBezTo>
                  <a:lnTo>
                    <a:pt x="5430" y="1311"/>
                  </a:lnTo>
                  <a:lnTo>
                    <a:pt x="5430" y="1311"/>
                  </a:lnTo>
                  <a:cubicBezTo>
                    <a:pt x="5408" y="1319"/>
                    <a:pt x="5399" y="1322"/>
                    <a:pt x="5399" y="1322"/>
                  </a:cubicBezTo>
                  <a:cubicBezTo>
                    <a:pt x="5398" y="1322"/>
                    <a:pt x="5489" y="1287"/>
                    <a:pt x="5489" y="1287"/>
                  </a:cubicBezTo>
                  <a:cubicBezTo>
                    <a:pt x="5559" y="1257"/>
                    <a:pt x="5714" y="1210"/>
                    <a:pt x="5733" y="1210"/>
                  </a:cubicBezTo>
                  <a:cubicBezTo>
                    <a:pt x="5736" y="1210"/>
                    <a:pt x="5735" y="1212"/>
                    <a:pt x="5728" y="1215"/>
                  </a:cubicBezTo>
                  <a:lnTo>
                    <a:pt x="5632" y="1251"/>
                  </a:lnTo>
                  <a:lnTo>
                    <a:pt x="5573" y="1287"/>
                  </a:lnTo>
                  <a:cubicBezTo>
                    <a:pt x="5716" y="1227"/>
                    <a:pt x="5823" y="1180"/>
                    <a:pt x="5918" y="1144"/>
                  </a:cubicBezTo>
                  <a:cubicBezTo>
                    <a:pt x="6025" y="1096"/>
                    <a:pt x="6109" y="1049"/>
                    <a:pt x="6251" y="989"/>
                  </a:cubicBezTo>
                  <a:cubicBezTo>
                    <a:pt x="6228" y="989"/>
                    <a:pt x="6204" y="1001"/>
                    <a:pt x="6168" y="1001"/>
                  </a:cubicBezTo>
                  <a:cubicBezTo>
                    <a:pt x="6025" y="1025"/>
                    <a:pt x="6073" y="1037"/>
                    <a:pt x="5906" y="1049"/>
                  </a:cubicBezTo>
                  <a:cubicBezTo>
                    <a:pt x="5906" y="1049"/>
                    <a:pt x="5906" y="1037"/>
                    <a:pt x="6025" y="1013"/>
                  </a:cubicBezTo>
                  <a:lnTo>
                    <a:pt x="6025" y="1013"/>
                  </a:lnTo>
                  <a:cubicBezTo>
                    <a:pt x="5954" y="1025"/>
                    <a:pt x="5870" y="1049"/>
                    <a:pt x="5799" y="1061"/>
                  </a:cubicBezTo>
                  <a:cubicBezTo>
                    <a:pt x="5716" y="1072"/>
                    <a:pt x="5656" y="1084"/>
                    <a:pt x="5620" y="1084"/>
                  </a:cubicBezTo>
                  <a:cubicBezTo>
                    <a:pt x="5572" y="1094"/>
                    <a:pt x="5516" y="1111"/>
                    <a:pt x="5528" y="1111"/>
                  </a:cubicBezTo>
                  <a:cubicBezTo>
                    <a:pt x="5531" y="1111"/>
                    <a:pt x="5538" y="1110"/>
                    <a:pt x="5549" y="1108"/>
                  </a:cubicBezTo>
                  <a:lnTo>
                    <a:pt x="5549" y="1108"/>
                  </a:lnTo>
                  <a:cubicBezTo>
                    <a:pt x="5525" y="1120"/>
                    <a:pt x="5442" y="1132"/>
                    <a:pt x="5382" y="1144"/>
                  </a:cubicBezTo>
                  <a:cubicBezTo>
                    <a:pt x="5344" y="1147"/>
                    <a:pt x="5320" y="1147"/>
                    <a:pt x="5302" y="1147"/>
                  </a:cubicBezTo>
                  <a:cubicBezTo>
                    <a:pt x="5271" y="1147"/>
                    <a:pt x="5260" y="1145"/>
                    <a:pt x="5230" y="1145"/>
                  </a:cubicBezTo>
                  <a:cubicBezTo>
                    <a:pt x="5203" y="1145"/>
                    <a:pt x="5161" y="1147"/>
                    <a:pt x="5073" y="1156"/>
                  </a:cubicBezTo>
                  <a:cubicBezTo>
                    <a:pt x="5144" y="1144"/>
                    <a:pt x="5049" y="1144"/>
                    <a:pt x="5192" y="1132"/>
                  </a:cubicBezTo>
                  <a:lnTo>
                    <a:pt x="5275" y="1132"/>
                  </a:lnTo>
                  <a:cubicBezTo>
                    <a:pt x="5323" y="1120"/>
                    <a:pt x="5299" y="1120"/>
                    <a:pt x="5281" y="1120"/>
                  </a:cubicBezTo>
                  <a:cubicBezTo>
                    <a:pt x="5263" y="1120"/>
                    <a:pt x="5251" y="1120"/>
                    <a:pt x="5323" y="1108"/>
                  </a:cubicBezTo>
                  <a:lnTo>
                    <a:pt x="5323" y="1108"/>
                  </a:lnTo>
                  <a:cubicBezTo>
                    <a:pt x="5239" y="1120"/>
                    <a:pt x="5156" y="1132"/>
                    <a:pt x="5108" y="1132"/>
                  </a:cubicBezTo>
                  <a:lnTo>
                    <a:pt x="5025" y="1156"/>
                  </a:lnTo>
                  <a:cubicBezTo>
                    <a:pt x="4977" y="1168"/>
                    <a:pt x="4974" y="1168"/>
                    <a:pt x="4969" y="1168"/>
                  </a:cubicBezTo>
                  <a:cubicBezTo>
                    <a:pt x="4963" y="1168"/>
                    <a:pt x="4954" y="1168"/>
                    <a:pt x="4894" y="1180"/>
                  </a:cubicBezTo>
                  <a:cubicBezTo>
                    <a:pt x="4885" y="1182"/>
                    <a:pt x="4883" y="1183"/>
                    <a:pt x="4886" y="1183"/>
                  </a:cubicBezTo>
                  <a:cubicBezTo>
                    <a:pt x="4898" y="1183"/>
                    <a:pt x="5001" y="1165"/>
                    <a:pt x="5049" y="1156"/>
                  </a:cubicBezTo>
                  <a:lnTo>
                    <a:pt x="5049" y="1156"/>
                  </a:lnTo>
                  <a:cubicBezTo>
                    <a:pt x="5049" y="1168"/>
                    <a:pt x="4846" y="1203"/>
                    <a:pt x="4763" y="1215"/>
                  </a:cubicBezTo>
                  <a:cubicBezTo>
                    <a:pt x="4763" y="1207"/>
                    <a:pt x="4787" y="1199"/>
                    <a:pt x="4767" y="1199"/>
                  </a:cubicBezTo>
                  <a:cubicBezTo>
                    <a:pt x="4759" y="1199"/>
                    <a:pt x="4743" y="1200"/>
                    <a:pt x="4716" y="1203"/>
                  </a:cubicBezTo>
                  <a:cubicBezTo>
                    <a:pt x="4668" y="1215"/>
                    <a:pt x="4477" y="1239"/>
                    <a:pt x="4418" y="1251"/>
                  </a:cubicBezTo>
                  <a:cubicBezTo>
                    <a:pt x="4382" y="1251"/>
                    <a:pt x="4358" y="1251"/>
                    <a:pt x="4406" y="1239"/>
                  </a:cubicBezTo>
                  <a:cubicBezTo>
                    <a:pt x="4370" y="1239"/>
                    <a:pt x="4335" y="1251"/>
                    <a:pt x="4335" y="1263"/>
                  </a:cubicBezTo>
                  <a:cubicBezTo>
                    <a:pt x="4328" y="1261"/>
                    <a:pt x="4319" y="1261"/>
                    <a:pt x="4310" y="1261"/>
                  </a:cubicBezTo>
                  <a:cubicBezTo>
                    <a:pt x="4266" y="1261"/>
                    <a:pt x="4203" y="1277"/>
                    <a:pt x="4171" y="1277"/>
                  </a:cubicBezTo>
                  <a:cubicBezTo>
                    <a:pt x="4165" y="1277"/>
                    <a:pt x="4159" y="1277"/>
                    <a:pt x="4156" y="1275"/>
                  </a:cubicBezTo>
                  <a:lnTo>
                    <a:pt x="4156" y="1275"/>
                  </a:lnTo>
                  <a:cubicBezTo>
                    <a:pt x="4168" y="1287"/>
                    <a:pt x="4096" y="1287"/>
                    <a:pt x="4073" y="1299"/>
                  </a:cubicBezTo>
                  <a:cubicBezTo>
                    <a:pt x="4066" y="1297"/>
                    <a:pt x="4058" y="1297"/>
                    <a:pt x="4049" y="1297"/>
                  </a:cubicBezTo>
                  <a:cubicBezTo>
                    <a:pt x="3980" y="1297"/>
                    <a:pt x="3852" y="1334"/>
                    <a:pt x="3799" y="1334"/>
                  </a:cubicBezTo>
                  <a:lnTo>
                    <a:pt x="3846" y="1334"/>
                  </a:lnTo>
                  <a:cubicBezTo>
                    <a:pt x="3846" y="1346"/>
                    <a:pt x="3787" y="1358"/>
                    <a:pt x="3763" y="1358"/>
                  </a:cubicBezTo>
                  <a:lnTo>
                    <a:pt x="3715" y="1370"/>
                  </a:lnTo>
                  <a:lnTo>
                    <a:pt x="3680" y="1358"/>
                  </a:lnTo>
                  <a:lnTo>
                    <a:pt x="3680" y="1358"/>
                  </a:lnTo>
                  <a:cubicBezTo>
                    <a:pt x="3644" y="1382"/>
                    <a:pt x="3727" y="1382"/>
                    <a:pt x="3656" y="1406"/>
                  </a:cubicBezTo>
                  <a:cubicBezTo>
                    <a:pt x="3584" y="1406"/>
                    <a:pt x="3644" y="1382"/>
                    <a:pt x="3620" y="1382"/>
                  </a:cubicBezTo>
                  <a:cubicBezTo>
                    <a:pt x="3608" y="1382"/>
                    <a:pt x="3596" y="1382"/>
                    <a:pt x="3584" y="1394"/>
                  </a:cubicBezTo>
                  <a:cubicBezTo>
                    <a:pt x="3596" y="1382"/>
                    <a:pt x="3584" y="1382"/>
                    <a:pt x="3584" y="1382"/>
                  </a:cubicBezTo>
                  <a:cubicBezTo>
                    <a:pt x="3584" y="1370"/>
                    <a:pt x="3584" y="1358"/>
                    <a:pt x="3596" y="1358"/>
                  </a:cubicBezTo>
                  <a:cubicBezTo>
                    <a:pt x="3602" y="1346"/>
                    <a:pt x="3599" y="1346"/>
                    <a:pt x="3596" y="1346"/>
                  </a:cubicBezTo>
                  <a:cubicBezTo>
                    <a:pt x="3593" y="1346"/>
                    <a:pt x="3590" y="1346"/>
                    <a:pt x="3596" y="1334"/>
                  </a:cubicBezTo>
                  <a:cubicBezTo>
                    <a:pt x="3608" y="1323"/>
                    <a:pt x="3608" y="1323"/>
                    <a:pt x="3608" y="1311"/>
                  </a:cubicBezTo>
                  <a:cubicBezTo>
                    <a:pt x="3608" y="1299"/>
                    <a:pt x="3608" y="1299"/>
                    <a:pt x="3620" y="1287"/>
                  </a:cubicBezTo>
                  <a:cubicBezTo>
                    <a:pt x="3620" y="1275"/>
                    <a:pt x="3631" y="1264"/>
                    <a:pt x="3632" y="1252"/>
                  </a:cubicBezTo>
                  <a:lnTo>
                    <a:pt x="3632" y="1252"/>
                  </a:lnTo>
                  <a:cubicBezTo>
                    <a:pt x="3686" y="1152"/>
                    <a:pt x="3729" y="1125"/>
                    <a:pt x="3751" y="1025"/>
                  </a:cubicBezTo>
                  <a:lnTo>
                    <a:pt x="3751" y="1025"/>
                  </a:lnTo>
                  <a:cubicBezTo>
                    <a:pt x="3739" y="1037"/>
                    <a:pt x="3727" y="1072"/>
                    <a:pt x="3715" y="1072"/>
                  </a:cubicBezTo>
                  <a:cubicBezTo>
                    <a:pt x="3747" y="1030"/>
                    <a:pt x="3779" y="950"/>
                    <a:pt x="3794" y="950"/>
                  </a:cubicBezTo>
                  <a:cubicBezTo>
                    <a:pt x="3796" y="950"/>
                    <a:pt x="3797" y="951"/>
                    <a:pt x="3799" y="953"/>
                  </a:cubicBezTo>
                  <a:cubicBezTo>
                    <a:pt x="3802" y="941"/>
                    <a:pt x="3801" y="937"/>
                    <a:pt x="3799" y="937"/>
                  </a:cubicBezTo>
                  <a:cubicBezTo>
                    <a:pt x="3796" y="937"/>
                    <a:pt x="3791" y="942"/>
                    <a:pt x="3790" y="942"/>
                  </a:cubicBezTo>
                  <a:cubicBezTo>
                    <a:pt x="3787" y="942"/>
                    <a:pt x="3791" y="934"/>
                    <a:pt x="3811" y="894"/>
                  </a:cubicBezTo>
                  <a:lnTo>
                    <a:pt x="3811" y="894"/>
                  </a:lnTo>
                  <a:cubicBezTo>
                    <a:pt x="3787" y="918"/>
                    <a:pt x="3775" y="942"/>
                    <a:pt x="3763" y="965"/>
                  </a:cubicBezTo>
                  <a:lnTo>
                    <a:pt x="3787" y="894"/>
                  </a:lnTo>
                  <a:lnTo>
                    <a:pt x="3787" y="894"/>
                  </a:lnTo>
                  <a:cubicBezTo>
                    <a:pt x="3775" y="906"/>
                    <a:pt x="3763" y="930"/>
                    <a:pt x="3763" y="930"/>
                  </a:cubicBezTo>
                  <a:cubicBezTo>
                    <a:pt x="3775" y="894"/>
                    <a:pt x="3799" y="870"/>
                    <a:pt x="3811" y="846"/>
                  </a:cubicBezTo>
                  <a:cubicBezTo>
                    <a:pt x="3812" y="845"/>
                    <a:pt x="3813" y="844"/>
                    <a:pt x="3814" y="844"/>
                  </a:cubicBezTo>
                  <a:lnTo>
                    <a:pt x="3814" y="844"/>
                  </a:lnTo>
                  <a:cubicBezTo>
                    <a:pt x="3819" y="844"/>
                    <a:pt x="3811" y="872"/>
                    <a:pt x="3811" y="882"/>
                  </a:cubicBezTo>
                  <a:cubicBezTo>
                    <a:pt x="3823" y="870"/>
                    <a:pt x="3811" y="858"/>
                    <a:pt x="3834" y="834"/>
                  </a:cubicBezTo>
                  <a:lnTo>
                    <a:pt x="3846" y="846"/>
                  </a:lnTo>
                  <a:cubicBezTo>
                    <a:pt x="3870" y="787"/>
                    <a:pt x="3846" y="799"/>
                    <a:pt x="3894" y="727"/>
                  </a:cubicBezTo>
                  <a:lnTo>
                    <a:pt x="3894" y="727"/>
                  </a:lnTo>
                  <a:cubicBezTo>
                    <a:pt x="3888" y="733"/>
                    <a:pt x="3885" y="733"/>
                    <a:pt x="3884" y="733"/>
                  </a:cubicBezTo>
                  <a:cubicBezTo>
                    <a:pt x="3884" y="733"/>
                    <a:pt x="3884" y="733"/>
                    <a:pt x="3883" y="733"/>
                  </a:cubicBezTo>
                  <a:lnTo>
                    <a:pt x="3883" y="733"/>
                  </a:lnTo>
                  <a:cubicBezTo>
                    <a:pt x="3900" y="672"/>
                    <a:pt x="3989" y="559"/>
                    <a:pt x="3989" y="525"/>
                  </a:cubicBezTo>
                  <a:lnTo>
                    <a:pt x="3989" y="525"/>
                  </a:lnTo>
                  <a:cubicBezTo>
                    <a:pt x="3980" y="536"/>
                    <a:pt x="3976" y="541"/>
                    <a:pt x="3975" y="541"/>
                  </a:cubicBezTo>
                  <a:cubicBezTo>
                    <a:pt x="3970" y="541"/>
                    <a:pt x="4004" y="483"/>
                    <a:pt x="3997" y="483"/>
                  </a:cubicBezTo>
                  <a:lnTo>
                    <a:pt x="3997" y="483"/>
                  </a:lnTo>
                  <a:cubicBezTo>
                    <a:pt x="3996" y="483"/>
                    <a:pt x="3994" y="485"/>
                    <a:pt x="3989" y="489"/>
                  </a:cubicBezTo>
                  <a:cubicBezTo>
                    <a:pt x="4037" y="418"/>
                    <a:pt x="4049" y="334"/>
                    <a:pt x="4096" y="299"/>
                  </a:cubicBezTo>
                  <a:cubicBezTo>
                    <a:pt x="4132" y="227"/>
                    <a:pt x="4120" y="215"/>
                    <a:pt x="4144" y="168"/>
                  </a:cubicBezTo>
                  <a:cubicBezTo>
                    <a:pt x="4215" y="144"/>
                    <a:pt x="4180" y="144"/>
                    <a:pt x="4156" y="144"/>
                  </a:cubicBezTo>
                  <a:lnTo>
                    <a:pt x="4156" y="132"/>
                  </a:lnTo>
                  <a:cubicBezTo>
                    <a:pt x="4156" y="132"/>
                    <a:pt x="4156" y="120"/>
                    <a:pt x="4156" y="120"/>
                  </a:cubicBezTo>
                  <a:lnTo>
                    <a:pt x="4204" y="49"/>
                  </a:lnTo>
                  <a:lnTo>
                    <a:pt x="4204" y="25"/>
                  </a:lnTo>
                  <a:lnTo>
                    <a:pt x="4168" y="37"/>
                  </a:lnTo>
                  <a:cubicBezTo>
                    <a:pt x="4168" y="25"/>
                    <a:pt x="4156" y="25"/>
                    <a:pt x="4156" y="1"/>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2851525" y="1478300"/>
              <a:ext cx="1525" cy="300"/>
            </a:xfrm>
            <a:custGeom>
              <a:rect b="b" l="l" r="r" t="t"/>
              <a:pathLst>
                <a:path extrusionOk="0" h="12" w="61">
                  <a:moveTo>
                    <a:pt x="60" y="0"/>
                  </a:moveTo>
                  <a:cubicBezTo>
                    <a:pt x="49" y="0"/>
                    <a:pt x="37" y="0"/>
                    <a:pt x="1" y="12"/>
                  </a:cubicBezTo>
                  <a:cubicBezTo>
                    <a:pt x="1" y="12"/>
                    <a:pt x="25" y="12"/>
                    <a:pt x="60" y="0"/>
                  </a:cubicBez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2817000" y="1454475"/>
              <a:ext cx="625" cy="325"/>
            </a:xfrm>
            <a:custGeom>
              <a:rect b="b" l="l" r="r" t="t"/>
              <a:pathLst>
                <a:path extrusionOk="0" h="13" w="25">
                  <a:moveTo>
                    <a:pt x="25" y="1"/>
                  </a:moveTo>
                  <a:cubicBezTo>
                    <a:pt x="13" y="1"/>
                    <a:pt x="1" y="1"/>
                    <a:pt x="1" y="12"/>
                  </a:cubicBezTo>
                  <a:lnTo>
                    <a:pt x="25" y="1"/>
                  </a:lnTo>
                  <a:close/>
                </a:path>
              </a:pathLst>
            </a:custGeom>
            <a:solidFill>
              <a:srgbClr val="241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0"/>
          <p:cNvSpPr txBox="1"/>
          <p:nvPr/>
        </p:nvSpPr>
        <p:spPr>
          <a:xfrm>
            <a:off x="3214900" y="4523425"/>
            <a:ext cx="6015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chemeClr val="dk1"/>
                </a:solidFill>
                <a:latin typeface="DM Sans"/>
                <a:ea typeface="DM Sans"/>
                <a:cs typeface="DM Sans"/>
                <a:sym typeface="DM Sans"/>
              </a:rPr>
              <a:t>Zeynep Ece Kizilates | Arman Tan | Sophia Delia | Shaun Ghosh</a:t>
            </a:r>
            <a:endParaRPr b="1" sz="1100"/>
          </a:p>
        </p:txBody>
      </p:sp>
      <p:grpSp>
        <p:nvGrpSpPr>
          <p:cNvPr id="876" name="Google Shape;876;p30"/>
          <p:cNvGrpSpPr/>
          <p:nvPr/>
        </p:nvGrpSpPr>
        <p:grpSpPr>
          <a:xfrm flipH="1">
            <a:off x="4949323" y="2489773"/>
            <a:ext cx="2967420" cy="1507517"/>
            <a:chOff x="2718624" y="1214625"/>
            <a:chExt cx="406006" cy="201926"/>
          </a:xfrm>
        </p:grpSpPr>
        <p:sp>
          <p:nvSpPr>
            <p:cNvPr id="877" name="Google Shape;877;p30"/>
            <p:cNvSpPr/>
            <p:nvPr/>
          </p:nvSpPr>
          <p:spPr>
            <a:xfrm>
              <a:off x="2718624" y="1324250"/>
              <a:ext cx="169700" cy="92300"/>
            </a:xfrm>
            <a:custGeom>
              <a:rect b="b" l="l" r="r" t="t"/>
              <a:pathLst>
                <a:path extrusionOk="0" h="3692" w="6788">
                  <a:moveTo>
                    <a:pt x="2908" y="242"/>
                  </a:moveTo>
                  <a:lnTo>
                    <a:pt x="2992" y="299"/>
                  </a:lnTo>
                  <a:lnTo>
                    <a:pt x="2992" y="299"/>
                  </a:lnTo>
                  <a:cubicBezTo>
                    <a:pt x="2988" y="295"/>
                    <a:pt x="2983" y="291"/>
                    <a:pt x="2977" y="286"/>
                  </a:cubicBezTo>
                  <a:cubicBezTo>
                    <a:pt x="2946" y="264"/>
                    <a:pt x="2924" y="251"/>
                    <a:pt x="2908" y="242"/>
                  </a:cubicBezTo>
                  <a:close/>
                  <a:moveTo>
                    <a:pt x="2992" y="299"/>
                  </a:moveTo>
                  <a:cubicBezTo>
                    <a:pt x="3041" y="342"/>
                    <a:pt x="3050" y="354"/>
                    <a:pt x="3048" y="354"/>
                  </a:cubicBezTo>
                  <a:cubicBezTo>
                    <a:pt x="3047" y="354"/>
                    <a:pt x="3041" y="350"/>
                    <a:pt x="3037" y="345"/>
                  </a:cubicBezTo>
                  <a:cubicBezTo>
                    <a:pt x="3027" y="341"/>
                    <a:pt x="3017" y="336"/>
                    <a:pt x="3014" y="336"/>
                  </a:cubicBezTo>
                  <a:cubicBezTo>
                    <a:pt x="3009" y="336"/>
                    <a:pt x="3018" y="346"/>
                    <a:pt x="3061" y="381"/>
                  </a:cubicBezTo>
                  <a:lnTo>
                    <a:pt x="3084" y="381"/>
                  </a:lnTo>
                  <a:cubicBezTo>
                    <a:pt x="3156" y="441"/>
                    <a:pt x="3168" y="441"/>
                    <a:pt x="3215" y="476"/>
                  </a:cubicBezTo>
                  <a:cubicBezTo>
                    <a:pt x="3191" y="453"/>
                    <a:pt x="3168" y="429"/>
                    <a:pt x="3144" y="417"/>
                  </a:cubicBezTo>
                  <a:cubicBezTo>
                    <a:pt x="3108" y="381"/>
                    <a:pt x="3072" y="357"/>
                    <a:pt x="3061" y="345"/>
                  </a:cubicBezTo>
                  <a:lnTo>
                    <a:pt x="2992" y="299"/>
                  </a:lnTo>
                  <a:close/>
                  <a:moveTo>
                    <a:pt x="3191" y="465"/>
                  </a:moveTo>
                  <a:lnTo>
                    <a:pt x="3191" y="465"/>
                  </a:lnTo>
                  <a:cubicBezTo>
                    <a:pt x="3263" y="524"/>
                    <a:pt x="3322" y="572"/>
                    <a:pt x="3382" y="595"/>
                  </a:cubicBezTo>
                  <a:cubicBezTo>
                    <a:pt x="3334" y="560"/>
                    <a:pt x="3275" y="512"/>
                    <a:pt x="3215" y="476"/>
                  </a:cubicBezTo>
                  <a:lnTo>
                    <a:pt x="3215" y="476"/>
                  </a:lnTo>
                  <a:cubicBezTo>
                    <a:pt x="3223" y="484"/>
                    <a:pt x="3225" y="487"/>
                    <a:pt x="3225" y="487"/>
                  </a:cubicBezTo>
                  <a:cubicBezTo>
                    <a:pt x="3224" y="487"/>
                    <a:pt x="3208" y="473"/>
                    <a:pt x="3191" y="465"/>
                  </a:cubicBezTo>
                  <a:close/>
                  <a:moveTo>
                    <a:pt x="203" y="810"/>
                  </a:moveTo>
                  <a:cubicBezTo>
                    <a:pt x="200" y="810"/>
                    <a:pt x="198" y="811"/>
                    <a:pt x="198" y="812"/>
                  </a:cubicBezTo>
                  <a:lnTo>
                    <a:pt x="198" y="812"/>
                  </a:lnTo>
                  <a:cubicBezTo>
                    <a:pt x="199" y="811"/>
                    <a:pt x="201" y="810"/>
                    <a:pt x="203" y="810"/>
                  </a:cubicBezTo>
                  <a:close/>
                  <a:moveTo>
                    <a:pt x="60" y="822"/>
                  </a:moveTo>
                  <a:cubicBezTo>
                    <a:pt x="75" y="822"/>
                    <a:pt x="86" y="824"/>
                    <a:pt x="96" y="827"/>
                  </a:cubicBezTo>
                  <a:lnTo>
                    <a:pt x="96" y="827"/>
                  </a:lnTo>
                  <a:cubicBezTo>
                    <a:pt x="91" y="825"/>
                    <a:pt x="87" y="823"/>
                    <a:pt x="84" y="822"/>
                  </a:cubicBezTo>
                  <a:lnTo>
                    <a:pt x="84" y="822"/>
                  </a:lnTo>
                  <a:lnTo>
                    <a:pt x="120" y="834"/>
                  </a:lnTo>
                  <a:lnTo>
                    <a:pt x="107" y="831"/>
                  </a:lnTo>
                  <a:lnTo>
                    <a:pt x="107" y="831"/>
                  </a:lnTo>
                  <a:cubicBezTo>
                    <a:pt x="111" y="833"/>
                    <a:pt x="115" y="835"/>
                    <a:pt x="120" y="837"/>
                  </a:cubicBezTo>
                  <a:lnTo>
                    <a:pt x="120" y="837"/>
                  </a:lnTo>
                  <a:cubicBezTo>
                    <a:pt x="115" y="835"/>
                    <a:pt x="109" y="833"/>
                    <a:pt x="104" y="831"/>
                  </a:cubicBezTo>
                  <a:lnTo>
                    <a:pt x="104" y="831"/>
                  </a:lnTo>
                  <a:lnTo>
                    <a:pt x="107" y="831"/>
                  </a:lnTo>
                  <a:lnTo>
                    <a:pt x="107" y="831"/>
                  </a:lnTo>
                  <a:cubicBezTo>
                    <a:pt x="103" y="830"/>
                    <a:pt x="99" y="828"/>
                    <a:pt x="96" y="827"/>
                  </a:cubicBezTo>
                  <a:lnTo>
                    <a:pt x="96" y="827"/>
                  </a:lnTo>
                  <a:cubicBezTo>
                    <a:pt x="98" y="828"/>
                    <a:pt x="101" y="829"/>
                    <a:pt x="104" y="831"/>
                  </a:cubicBezTo>
                  <a:lnTo>
                    <a:pt x="104" y="831"/>
                  </a:lnTo>
                  <a:lnTo>
                    <a:pt x="60" y="822"/>
                  </a:lnTo>
                  <a:close/>
                  <a:moveTo>
                    <a:pt x="800" y="1047"/>
                  </a:moveTo>
                  <a:lnTo>
                    <a:pt x="917" y="1096"/>
                  </a:lnTo>
                  <a:cubicBezTo>
                    <a:pt x="917" y="1096"/>
                    <a:pt x="841" y="1062"/>
                    <a:pt x="800" y="1047"/>
                  </a:cubicBezTo>
                  <a:close/>
                  <a:moveTo>
                    <a:pt x="1863" y="1494"/>
                  </a:moveTo>
                  <a:lnTo>
                    <a:pt x="1863" y="1494"/>
                  </a:lnTo>
                  <a:cubicBezTo>
                    <a:pt x="1920" y="1519"/>
                    <a:pt x="1949" y="1533"/>
                    <a:pt x="2013" y="1560"/>
                  </a:cubicBezTo>
                  <a:cubicBezTo>
                    <a:pt x="1970" y="1539"/>
                    <a:pt x="1916" y="1515"/>
                    <a:pt x="1863" y="1494"/>
                  </a:cubicBezTo>
                  <a:close/>
                  <a:moveTo>
                    <a:pt x="4168" y="2084"/>
                  </a:moveTo>
                  <a:lnTo>
                    <a:pt x="4176" y="2086"/>
                  </a:lnTo>
                  <a:lnTo>
                    <a:pt x="4176" y="2086"/>
                  </a:lnTo>
                  <a:cubicBezTo>
                    <a:pt x="4173" y="2085"/>
                    <a:pt x="4170" y="2084"/>
                    <a:pt x="4168" y="2084"/>
                  </a:cubicBezTo>
                  <a:close/>
                  <a:moveTo>
                    <a:pt x="2222" y="2330"/>
                  </a:moveTo>
                  <a:lnTo>
                    <a:pt x="2227" y="2334"/>
                  </a:lnTo>
                  <a:cubicBezTo>
                    <a:pt x="2225" y="2332"/>
                    <a:pt x="2224" y="2331"/>
                    <a:pt x="2222" y="2330"/>
                  </a:cubicBezTo>
                  <a:close/>
                  <a:moveTo>
                    <a:pt x="5681" y="2340"/>
                  </a:moveTo>
                  <a:lnTo>
                    <a:pt x="5681" y="2340"/>
                  </a:lnTo>
                  <a:cubicBezTo>
                    <a:pt x="5687" y="2345"/>
                    <a:pt x="5695" y="2351"/>
                    <a:pt x="5704" y="2358"/>
                  </a:cubicBezTo>
                  <a:cubicBezTo>
                    <a:pt x="5697" y="2352"/>
                    <a:pt x="5689" y="2346"/>
                    <a:pt x="5681" y="2340"/>
                  </a:cubicBezTo>
                  <a:close/>
                  <a:moveTo>
                    <a:pt x="2242" y="2367"/>
                  </a:moveTo>
                  <a:cubicBezTo>
                    <a:pt x="2247" y="2370"/>
                    <a:pt x="2251" y="2373"/>
                    <a:pt x="2255" y="2377"/>
                  </a:cubicBezTo>
                  <a:lnTo>
                    <a:pt x="2255" y="2377"/>
                  </a:lnTo>
                  <a:cubicBezTo>
                    <a:pt x="2254" y="2374"/>
                    <a:pt x="2252" y="2372"/>
                    <a:pt x="2251" y="2370"/>
                  </a:cubicBezTo>
                  <a:cubicBezTo>
                    <a:pt x="2247" y="2368"/>
                    <a:pt x="2245" y="2368"/>
                    <a:pt x="2242" y="2367"/>
                  </a:cubicBezTo>
                  <a:close/>
                  <a:moveTo>
                    <a:pt x="2255" y="2377"/>
                  </a:moveTo>
                  <a:lnTo>
                    <a:pt x="2255" y="2377"/>
                  </a:lnTo>
                  <a:cubicBezTo>
                    <a:pt x="2272" y="2398"/>
                    <a:pt x="2313" y="2418"/>
                    <a:pt x="2334" y="2429"/>
                  </a:cubicBezTo>
                  <a:cubicBezTo>
                    <a:pt x="2321" y="2423"/>
                    <a:pt x="2290" y="2402"/>
                    <a:pt x="2255" y="2377"/>
                  </a:cubicBezTo>
                  <a:close/>
                  <a:moveTo>
                    <a:pt x="5799" y="2441"/>
                  </a:moveTo>
                  <a:lnTo>
                    <a:pt x="5807" y="2447"/>
                  </a:lnTo>
                  <a:lnTo>
                    <a:pt x="5807" y="2447"/>
                  </a:lnTo>
                  <a:cubicBezTo>
                    <a:pt x="5802" y="2443"/>
                    <a:pt x="5799" y="2441"/>
                    <a:pt x="5799" y="2441"/>
                  </a:cubicBezTo>
                  <a:close/>
                  <a:moveTo>
                    <a:pt x="2418" y="2500"/>
                  </a:moveTo>
                  <a:lnTo>
                    <a:pt x="2434" y="2512"/>
                  </a:lnTo>
                  <a:lnTo>
                    <a:pt x="2434" y="2512"/>
                  </a:lnTo>
                  <a:cubicBezTo>
                    <a:pt x="2429" y="2507"/>
                    <a:pt x="2423" y="2503"/>
                    <a:pt x="2418" y="2500"/>
                  </a:cubicBezTo>
                  <a:close/>
                  <a:moveTo>
                    <a:pt x="2434" y="2512"/>
                  </a:moveTo>
                  <a:lnTo>
                    <a:pt x="2434" y="2512"/>
                  </a:lnTo>
                  <a:cubicBezTo>
                    <a:pt x="2452" y="2526"/>
                    <a:pt x="2469" y="2546"/>
                    <a:pt x="2487" y="2548"/>
                  </a:cubicBezTo>
                  <a:lnTo>
                    <a:pt x="2487" y="2548"/>
                  </a:lnTo>
                  <a:lnTo>
                    <a:pt x="2434" y="2512"/>
                  </a:lnTo>
                  <a:close/>
                  <a:moveTo>
                    <a:pt x="6452" y="3011"/>
                  </a:moveTo>
                  <a:cubicBezTo>
                    <a:pt x="6469" y="3019"/>
                    <a:pt x="6496" y="3032"/>
                    <a:pt x="6537" y="3048"/>
                  </a:cubicBezTo>
                  <a:cubicBezTo>
                    <a:pt x="6513" y="3039"/>
                    <a:pt x="6484" y="3025"/>
                    <a:pt x="6452" y="3011"/>
                  </a:cubicBezTo>
                  <a:close/>
                  <a:moveTo>
                    <a:pt x="3680" y="3334"/>
                  </a:moveTo>
                  <a:lnTo>
                    <a:pt x="3703" y="3346"/>
                  </a:lnTo>
                  <a:lnTo>
                    <a:pt x="3697" y="3346"/>
                  </a:lnTo>
                  <a:cubicBezTo>
                    <a:pt x="3691" y="3341"/>
                    <a:pt x="3685" y="3337"/>
                    <a:pt x="3680" y="3334"/>
                  </a:cubicBezTo>
                  <a:close/>
                  <a:moveTo>
                    <a:pt x="4239" y="3536"/>
                  </a:moveTo>
                  <a:lnTo>
                    <a:pt x="4263" y="3560"/>
                  </a:lnTo>
                  <a:cubicBezTo>
                    <a:pt x="4275" y="3560"/>
                    <a:pt x="4251" y="3548"/>
                    <a:pt x="4239" y="3536"/>
                  </a:cubicBezTo>
                  <a:close/>
                  <a:moveTo>
                    <a:pt x="4263" y="3643"/>
                  </a:moveTo>
                  <a:lnTo>
                    <a:pt x="4263" y="3643"/>
                  </a:lnTo>
                  <a:cubicBezTo>
                    <a:pt x="4275" y="3655"/>
                    <a:pt x="4275" y="3655"/>
                    <a:pt x="4275" y="3655"/>
                  </a:cubicBezTo>
                  <a:cubicBezTo>
                    <a:pt x="4275" y="3643"/>
                    <a:pt x="4263" y="3643"/>
                    <a:pt x="4263" y="3643"/>
                  </a:cubicBezTo>
                  <a:close/>
                  <a:moveTo>
                    <a:pt x="2560" y="0"/>
                  </a:moveTo>
                  <a:cubicBezTo>
                    <a:pt x="2560" y="36"/>
                    <a:pt x="2572" y="84"/>
                    <a:pt x="2584" y="131"/>
                  </a:cubicBezTo>
                  <a:cubicBezTo>
                    <a:pt x="2585" y="130"/>
                    <a:pt x="2585" y="130"/>
                    <a:pt x="2586" y="130"/>
                  </a:cubicBezTo>
                  <a:cubicBezTo>
                    <a:pt x="2599" y="130"/>
                    <a:pt x="2644" y="356"/>
                    <a:pt x="2654" y="356"/>
                  </a:cubicBezTo>
                  <a:cubicBezTo>
                    <a:pt x="2655" y="356"/>
                    <a:pt x="2656" y="353"/>
                    <a:pt x="2656" y="345"/>
                  </a:cubicBezTo>
                  <a:cubicBezTo>
                    <a:pt x="2632" y="262"/>
                    <a:pt x="2644" y="250"/>
                    <a:pt x="2644" y="238"/>
                  </a:cubicBezTo>
                  <a:lnTo>
                    <a:pt x="2644" y="238"/>
                  </a:lnTo>
                  <a:cubicBezTo>
                    <a:pt x="2668" y="381"/>
                    <a:pt x="2668" y="286"/>
                    <a:pt x="2680" y="357"/>
                  </a:cubicBezTo>
                  <a:cubicBezTo>
                    <a:pt x="2698" y="456"/>
                    <a:pt x="2700" y="473"/>
                    <a:pt x="2698" y="473"/>
                  </a:cubicBezTo>
                  <a:cubicBezTo>
                    <a:pt x="2697" y="473"/>
                    <a:pt x="2695" y="468"/>
                    <a:pt x="2693" y="468"/>
                  </a:cubicBezTo>
                  <a:lnTo>
                    <a:pt x="2693" y="468"/>
                  </a:lnTo>
                  <a:cubicBezTo>
                    <a:pt x="2690" y="468"/>
                    <a:pt x="2689" y="485"/>
                    <a:pt x="2703" y="584"/>
                  </a:cubicBezTo>
                  <a:cubicBezTo>
                    <a:pt x="2691" y="536"/>
                    <a:pt x="2644" y="369"/>
                    <a:pt x="2596" y="203"/>
                  </a:cubicBezTo>
                  <a:lnTo>
                    <a:pt x="2596" y="203"/>
                  </a:lnTo>
                  <a:cubicBezTo>
                    <a:pt x="2596" y="203"/>
                    <a:pt x="2632" y="357"/>
                    <a:pt x="2632" y="417"/>
                  </a:cubicBezTo>
                  <a:cubicBezTo>
                    <a:pt x="2632" y="399"/>
                    <a:pt x="2633" y="393"/>
                    <a:pt x="2636" y="393"/>
                  </a:cubicBezTo>
                  <a:cubicBezTo>
                    <a:pt x="2643" y="393"/>
                    <a:pt x="2656" y="447"/>
                    <a:pt x="2658" y="447"/>
                  </a:cubicBezTo>
                  <a:cubicBezTo>
                    <a:pt x="2658" y="447"/>
                    <a:pt x="2658" y="442"/>
                    <a:pt x="2656" y="429"/>
                  </a:cubicBezTo>
                  <a:lnTo>
                    <a:pt x="2656" y="429"/>
                  </a:lnTo>
                  <a:cubicBezTo>
                    <a:pt x="2668" y="476"/>
                    <a:pt x="2680" y="536"/>
                    <a:pt x="2703" y="595"/>
                  </a:cubicBezTo>
                  <a:cubicBezTo>
                    <a:pt x="2703" y="631"/>
                    <a:pt x="2715" y="655"/>
                    <a:pt x="2715" y="691"/>
                  </a:cubicBezTo>
                  <a:cubicBezTo>
                    <a:pt x="2727" y="703"/>
                    <a:pt x="2727" y="726"/>
                    <a:pt x="2739" y="750"/>
                  </a:cubicBezTo>
                  <a:cubicBezTo>
                    <a:pt x="2751" y="822"/>
                    <a:pt x="2775" y="893"/>
                    <a:pt x="2799" y="965"/>
                  </a:cubicBezTo>
                  <a:cubicBezTo>
                    <a:pt x="2766" y="954"/>
                    <a:pt x="2734" y="756"/>
                    <a:pt x="2710" y="756"/>
                  </a:cubicBezTo>
                  <a:cubicBezTo>
                    <a:pt x="2708" y="756"/>
                    <a:pt x="2705" y="758"/>
                    <a:pt x="2703" y="762"/>
                  </a:cubicBezTo>
                  <a:cubicBezTo>
                    <a:pt x="2727" y="846"/>
                    <a:pt x="2739" y="834"/>
                    <a:pt x="2751" y="893"/>
                  </a:cubicBezTo>
                  <a:cubicBezTo>
                    <a:pt x="2739" y="953"/>
                    <a:pt x="2787" y="1072"/>
                    <a:pt x="2799" y="1179"/>
                  </a:cubicBezTo>
                  <a:lnTo>
                    <a:pt x="2799" y="1131"/>
                  </a:lnTo>
                  <a:cubicBezTo>
                    <a:pt x="2810" y="1167"/>
                    <a:pt x="2822" y="1238"/>
                    <a:pt x="2834" y="1286"/>
                  </a:cubicBezTo>
                  <a:lnTo>
                    <a:pt x="2822" y="1274"/>
                  </a:lnTo>
                  <a:lnTo>
                    <a:pt x="2834" y="1322"/>
                  </a:lnTo>
                  <a:lnTo>
                    <a:pt x="2834" y="1334"/>
                  </a:lnTo>
                  <a:cubicBezTo>
                    <a:pt x="2858" y="1381"/>
                    <a:pt x="2870" y="1500"/>
                    <a:pt x="2894" y="1596"/>
                  </a:cubicBezTo>
                  <a:cubicBezTo>
                    <a:pt x="2906" y="1596"/>
                    <a:pt x="2882" y="1500"/>
                    <a:pt x="2870" y="1453"/>
                  </a:cubicBezTo>
                  <a:cubicBezTo>
                    <a:pt x="2870" y="1443"/>
                    <a:pt x="2862" y="1384"/>
                    <a:pt x="2866" y="1384"/>
                  </a:cubicBezTo>
                  <a:lnTo>
                    <a:pt x="2866" y="1384"/>
                  </a:lnTo>
                  <a:cubicBezTo>
                    <a:pt x="2867" y="1384"/>
                    <a:pt x="2868" y="1387"/>
                    <a:pt x="2870" y="1393"/>
                  </a:cubicBezTo>
                  <a:cubicBezTo>
                    <a:pt x="2894" y="1512"/>
                    <a:pt x="2930" y="1596"/>
                    <a:pt x="2953" y="1727"/>
                  </a:cubicBezTo>
                  <a:lnTo>
                    <a:pt x="2953" y="1679"/>
                  </a:lnTo>
                  <a:cubicBezTo>
                    <a:pt x="2965" y="1715"/>
                    <a:pt x="2977" y="1774"/>
                    <a:pt x="2989" y="1846"/>
                  </a:cubicBezTo>
                  <a:cubicBezTo>
                    <a:pt x="2989" y="1856"/>
                    <a:pt x="2989" y="1865"/>
                    <a:pt x="2989" y="1869"/>
                  </a:cubicBezTo>
                  <a:cubicBezTo>
                    <a:pt x="2989" y="1873"/>
                    <a:pt x="2988" y="1874"/>
                    <a:pt x="2987" y="1874"/>
                  </a:cubicBezTo>
                  <a:cubicBezTo>
                    <a:pt x="2983" y="1874"/>
                    <a:pt x="2977" y="1866"/>
                    <a:pt x="2977" y="1858"/>
                  </a:cubicBezTo>
                  <a:cubicBezTo>
                    <a:pt x="2969" y="1834"/>
                    <a:pt x="2962" y="1816"/>
                    <a:pt x="2960" y="1816"/>
                  </a:cubicBezTo>
                  <a:lnTo>
                    <a:pt x="2960" y="1816"/>
                  </a:lnTo>
                  <a:cubicBezTo>
                    <a:pt x="2960" y="1816"/>
                    <a:pt x="2961" y="1821"/>
                    <a:pt x="2965" y="1834"/>
                  </a:cubicBezTo>
                  <a:cubicBezTo>
                    <a:pt x="2941" y="1786"/>
                    <a:pt x="2941" y="1703"/>
                    <a:pt x="2918" y="1703"/>
                  </a:cubicBezTo>
                  <a:lnTo>
                    <a:pt x="2918" y="1774"/>
                  </a:lnTo>
                  <a:cubicBezTo>
                    <a:pt x="2930" y="1798"/>
                    <a:pt x="2941" y="1834"/>
                    <a:pt x="2941" y="1869"/>
                  </a:cubicBezTo>
                  <a:lnTo>
                    <a:pt x="2941" y="1893"/>
                  </a:lnTo>
                  <a:lnTo>
                    <a:pt x="2953" y="1881"/>
                  </a:lnTo>
                  <a:cubicBezTo>
                    <a:pt x="2965" y="1881"/>
                    <a:pt x="2953" y="1893"/>
                    <a:pt x="2953" y="1893"/>
                  </a:cubicBezTo>
                  <a:lnTo>
                    <a:pt x="2965" y="1893"/>
                  </a:lnTo>
                  <a:lnTo>
                    <a:pt x="2965" y="1881"/>
                  </a:lnTo>
                  <a:lnTo>
                    <a:pt x="2965" y="1869"/>
                  </a:lnTo>
                  <a:lnTo>
                    <a:pt x="2953" y="1846"/>
                  </a:lnTo>
                  <a:cubicBezTo>
                    <a:pt x="2953" y="1822"/>
                    <a:pt x="2941" y="1798"/>
                    <a:pt x="2941" y="1774"/>
                  </a:cubicBezTo>
                  <a:lnTo>
                    <a:pt x="2941" y="1774"/>
                  </a:lnTo>
                  <a:cubicBezTo>
                    <a:pt x="2953" y="1834"/>
                    <a:pt x="2965" y="1858"/>
                    <a:pt x="2977" y="1881"/>
                  </a:cubicBezTo>
                  <a:cubicBezTo>
                    <a:pt x="2977" y="1881"/>
                    <a:pt x="2989" y="1893"/>
                    <a:pt x="3001" y="1929"/>
                  </a:cubicBezTo>
                  <a:lnTo>
                    <a:pt x="2989" y="1905"/>
                  </a:lnTo>
                  <a:lnTo>
                    <a:pt x="2989" y="1905"/>
                  </a:lnTo>
                  <a:cubicBezTo>
                    <a:pt x="2977" y="1929"/>
                    <a:pt x="3001" y="1953"/>
                    <a:pt x="3001" y="1989"/>
                  </a:cubicBezTo>
                  <a:cubicBezTo>
                    <a:pt x="2991" y="1959"/>
                    <a:pt x="2981" y="1938"/>
                    <a:pt x="2978" y="1938"/>
                  </a:cubicBezTo>
                  <a:cubicBezTo>
                    <a:pt x="2978" y="1938"/>
                    <a:pt x="2977" y="1939"/>
                    <a:pt x="2977" y="1941"/>
                  </a:cubicBezTo>
                  <a:cubicBezTo>
                    <a:pt x="2977" y="1941"/>
                    <a:pt x="2989" y="1953"/>
                    <a:pt x="2989" y="1965"/>
                  </a:cubicBezTo>
                  <a:cubicBezTo>
                    <a:pt x="2986" y="1963"/>
                    <a:pt x="2984" y="1962"/>
                    <a:pt x="2983" y="1962"/>
                  </a:cubicBezTo>
                  <a:lnTo>
                    <a:pt x="2983" y="1962"/>
                  </a:lnTo>
                  <a:cubicBezTo>
                    <a:pt x="2978" y="1962"/>
                    <a:pt x="2998" y="1979"/>
                    <a:pt x="2988" y="1979"/>
                  </a:cubicBezTo>
                  <a:cubicBezTo>
                    <a:pt x="2986" y="1979"/>
                    <a:pt x="2982" y="1978"/>
                    <a:pt x="2977" y="1977"/>
                  </a:cubicBezTo>
                  <a:lnTo>
                    <a:pt x="2953" y="1953"/>
                  </a:lnTo>
                  <a:cubicBezTo>
                    <a:pt x="2945" y="1949"/>
                    <a:pt x="2943" y="1948"/>
                    <a:pt x="2941" y="1948"/>
                  </a:cubicBezTo>
                  <a:cubicBezTo>
                    <a:pt x="2939" y="1948"/>
                    <a:pt x="2941" y="1953"/>
                    <a:pt x="2918" y="1953"/>
                  </a:cubicBezTo>
                  <a:cubicBezTo>
                    <a:pt x="2937" y="1962"/>
                    <a:pt x="2956" y="1980"/>
                    <a:pt x="2938" y="1980"/>
                  </a:cubicBezTo>
                  <a:cubicBezTo>
                    <a:pt x="2933" y="1980"/>
                    <a:pt x="2927" y="1979"/>
                    <a:pt x="2918" y="1977"/>
                  </a:cubicBezTo>
                  <a:cubicBezTo>
                    <a:pt x="2894" y="1965"/>
                    <a:pt x="2846" y="1941"/>
                    <a:pt x="2799" y="1929"/>
                  </a:cubicBezTo>
                  <a:cubicBezTo>
                    <a:pt x="2763" y="1905"/>
                    <a:pt x="2727" y="1893"/>
                    <a:pt x="2691" y="1869"/>
                  </a:cubicBezTo>
                  <a:lnTo>
                    <a:pt x="2644" y="1858"/>
                  </a:lnTo>
                  <a:cubicBezTo>
                    <a:pt x="2680" y="1858"/>
                    <a:pt x="2572" y="1822"/>
                    <a:pt x="2537" y="1810"/>
                  </a:cubicBezTo>
                  <a:cubicBezTo>
                    <a:pt x="2537" y="1807"/>
                    <a:pt x="2539" y="1806"/>
                    <a:pt x="2543" y="1806"/>
                  </a:cubicBezTo>
                  <a:cubicBezTo>
                    <a:pt x="2568" y="1806"/>
                    <a:pt x="2673" y="1861"/>
                    <a:pt x="2706" y="1861"/>
                  </a:cubicBezTo>
                  <a:cubicBezTo>
                    <a:pt x="2711" y="1861"/>
                    <a:pt x="2714" y="1860"/>
                    <a:pt x="2715" y="1858"/>
                  </a:cubicBezTo>
                  <a:cubicBezTo>
                    <a:pt x="2672" y="1836"/>
                    <a:pt x="2668" y="1832"/>
                    <a:pt x="2677" y="1832"/>
                  </a:cubicBezTo>
                  <a:cubicBezTo>
                    <a:pt x="2682" y="1832"/>
                    <a:pt x="2694" y="1834"/>
                    <a:pt x="2703" y="1834"/>
                  </a:cubicBezTo>
                  <a:cubicBezTo>
                    <a:pt x="2682" y="1828"/>
                    <a:pt x="2669" y="1825"/>
                    <a:pt x="2661" y="1825"/>
                  </a:cubicBezTo>
                  <a:cubicBezTo>
                    <a:pt x="2644" y="1825"/>
                    <a:pt x="2652" y="1836"/>
                    <a:pt x="2643" y="1836"/>
                  </a:cubicBezTo>
                  <a:cubicBezTo>
                    <a:pt x="2641" y="1836"/>
                    <a:pt x="2637" y="1836"/>
                    <a:pt x="2632" y="1834"/>
                  </a:cubicBezTo>
                  <a:cubicBezTo>
                    <a:pt x="2632" y="1834"/>
                    <a:pt x="2524" y="1785"/>
                    <a:pt x="2540" y="1785"/>
                  </a:cubicBezTo>
                  <a:cubicBezTo>
                    <a:pt x="2541" y="1785"/>
                    <a:pt x="2544" y="1785"/>
                    <a:pt x="2549" y="1786"/>
                  </a:cubicBezTo>
                  <a:cubicBezTo>
                    <a:pt x="2489" y="1762"/>
                    <a:pt x="2465" y="1762"/>
                    <a:pt x="2418" y="1738"/>
                  </a:cubicBezTo>
                  <a:lnTo>
                    <a:pt x="2441" y="1727"/>
                  </a:lnTo>
                  <a:cubicBezTo>
                    <a:pt x="2429" y="1727"/>
                    <a:pt x="2370" y="1703"/>
                    <a:pt x="2358" y="1691"/>
                  </a:cubicBezTo>
                  <a:lnTo>
                    <a:pt x="2358" y="1691"/>
                  </a:lnTo>
                  <a:cubicBezTo>
                    <a:pt x="2370" y="1703"/>
                    <a:pt x="2334" y="1691"/>
                    <a:pt x="2394" y="1715"/>
                  </a:cubicBezTo>
                  <a:cubicBezTo>
                    <a:pt x="2383" y="1715"/>
                    <a:pt x="2284" y="1665"/>
                    <a:pt x="2266" y="1665"/>
                  </a:cubicBezTo>
                  <a:cubicBezTo>
                    <a:pt x="2264" y="1665"/>
                    <a:pt x="2263" y="1666"/>
                    <a:pt x="2263" y="1667"/>
                  </a:cubicBezTo>
                  <a:cubicBezTo>
                    <a:pt x="2263" y="1655"/>
                    <a:pt x="2144" y="1619"/>
                    <a:pt x="2084" y="1584"/>
                  </a:cubicBezTo>
                  <a:lnTo>
                    <a:pt x="2084" y="1584"/>
                  </a:lnTo>
                  <a:cubicBezTo>
                    <a:pt x="2084" y="1619"/>
                    <a:pt x="2203" y="1619"/>
                    <a:pt x="2203" y="1655"/>
                  </a:cubicBezTo>
                  <a:cubicBezTo>
                    <a:pt x="2132" y="1631"/>
                    <a:pt x="1941" y="1536"/>
                    <a:pt x="1810" y="1500"/>
                  </a:cubicBezTo>
                  <a:cubicBezTo>
                    <a:pt x="1764" y="1474"/>
                    <a:pt x="1760" y="1469"/>
                    <a:pt x="1769" y="1469"/>
                  </a:cubicBezTo>
                  <a:cubicBezTo>
                    <a:pt x="1775" y="1469"/>
                    <a:pt x="1789" y="1472"/>
                    <a:pt x="1796" y="1472"/>
                  </a:cubicBezTo>
                  <a:cubicBezTo>
                    <a:pt x="1800" y="1472"/>
                    <a:pt x="1802" y="1471"/>
                    <a:pt x="1802" y="1469"/>
                  </a:cubicBezTo>
                  <a:lnTo>
                    <a:pt x="1802" y="1469"/>
                  </a:lnTo>
                  <a:cubicBezTo>
                    <a:pt x="1821" y="1477"/>
                    <a:pt x="1842" y="1485"/>
                    <a:pt x="1863" y="1494"/>
                  </a:cubicBezTo>
                  <a:lnTo>
                    <a:pt x="1863" y="1494"/>
                  </a:lnTo>
                  <a:cubicBezTo>
                    <a:pt x="1845" y="1485"/>
                    <a:pt x="1824" y="1476"/>
                    <a:pt x="1798" y="1465"/>
                  </a:cubicBezTo>
                  <a:lnTo>
                    <a:pt x="1798" y="1465"/>
                  </a:lnTo>
                  <a:cubicBezTo>
                    <a:pt x="1800" y="1467"/>
                    <a:pt x="1801" y="1468"/>
                    <a:pt x="1802" y="1469"/>
                  </a:cubicBezTo>
                  <a:lnTo>
                    <a:pt x="1802" y="1469"/>
                  </a:lnTo>
                  <a:cubicBezTo>
                    <a:pt x="1758" y="1452"/>
                    <a:pt x="1719" y="1438"/>
                    <a:pt x="1691" y="1429"/>
                  </a:cubicBezTo>
                  <a:cubicBezTo>
                    <a:pt x="1632" y="1405"/>
                    <a:pt x="1608" y="1381"/>
                    <a:pt x="1584" y="1369"/>
                  </a:cubicBezTo>
                  <a:cubicBezTo>
                    <a:pt x="1560" y="1357"/>
                    <a:pt x="1548" y="1346"/>
                    <a:pt x="1525" y="1334"/>
                  </a:cubicBezTo>
                  <a:cubicBezTo>
                    <a:pt x="1489" y="1322"/>
                    <a:pt x="1453" y="1298"/>
                    <a:pt x="1394" y="1274"/>
                  </a:cubicBezTo>
                  <a:lnTo>
                    <a:pt x="1394" y="1274"/>
                  </a:lnTo>
                  <a:cubicBezTo>
                    <a:pt x="1429" y="1298"/>
                    <a:pt x="1417" y="1298"/>
                    <a:pt x="1489" y="1334"/>
                  </a:cubicBezTo>
                  <a:cubicBezTo>
                    <a:pt x="1429" y="1310"/>
                    <a:pt x="1370" y="1286"/>
                    <a:pt x="1310" y="1250"/>
                  </a:cubicBezTo>
                  <a:cubicBezTo>
                    <a:pt x="1282" y="1250"/>
                    <a:pt x="1352" y="1281"/>
                    <a:pt x="1345" y="1281"/>
                  </a:cubicBezTo>
                  <a:cubicBezTo>
                    <a:pt x="1343" y="1281"/>
                    <a:pt x="1336" y="1279"/>
                    <a:pt x="1322" y="1274"/>
                  </a:cubicBezTo>
                  <a:cubicBezTo>
                    <a:pt x="1286" y="1262"/>
                    <a:pt x="1227" y="1227"/>
                    <a:pt x="1227" y="1227"/>
                  </a:cubicBezTo>
                  <a:lnTo>
                    <a:pt x="1239" y="1227"/>
                  </a:lnTo>
                  <a:cubicBezTo>
                    <a:pt x="1144" y="1191"/>
                    <a:pt x="1108" y="1167"/>
                    <a:pt x="1072" y="1143"/>
                  </a:cubicBezTo>
                  <a:cubicBezTo>
                    <a:pt x="1025" y="1131"/>
                    <a:pt x="989" y="1107"/>
                    <a:pt x="917" y="1084"/>
                  </a:cubicBezTo>
                  <a:lnTo>
                    <a:pt x="917" y="1084"/>
                  </a:lnTo>
                  <a:cubicBezTo>
                    <a:pt x="941" y="1107"/>
                    <a:pt x="977" y="1107"/>
                    <a:pt x="1013" y="1131"/>
                  </a:cubicBezTo>
                  <a:cubicBezTo>
                    <a:pt x="1027" y="1138"/>
                    <a:pt x="1029" y="1141"/>
                    <a:pt x="1025" y="1141"/>
                  </a:cubicBezTo>
                  <a:cubicBezTo>
                    <a:pt x="1013" y="1141"/>
                    <a:pt x="959" y="1124"/>
                    <a:pt x="917" y="1107"/>
                  </a:cubicBezTo>
                  <a:cubicBezTo>
                    <a:pt x="917" y="1096"/>
                    <a:pt x="846" y="1084"/>
                    <a:pt x="786" y="1048"/>
                  </a:cubicBezTo>
                  <a:cubicBezTo>
                    <a:pt x="776" y="1042"/>
                    <a:pt x="773" y="1039"/>
                    <a:pt x="776" y="1039"/>
                  </a:cubicBezTo>
                  <a:cubicBezTo>
                    <a:pt x="779" y="1039"/>
                    <a:pt x="788" y="1042"/>
                    <a:pt x="800" y="1047"/>
                  </a:cubicBezTo>
                  <a:lnTo>
                    <a:pt x="800" y="1047"/>
                  </a:lnTo>
                  <a:lnTo>
                    <a:pt x="775" y="1036"/>
                  </a:lnTo>
                  <a:lnTo>
                    <a:pt x="810" y="1048"/>
                  </a:lnTo>
                  <a:lnTo>
                    <a:pt x="810" y="1048"/>
                  </a:lnTo>
                  <a:lnTo>
                    <a:pt x="679" y="1000"/>
                  </a:lnTo>
                  <a:lnTo>
                    <a:pt x="679" y="1000"/>
                  </a:lnTo>
                  <a:cubicBezTo>
                    <a:pt x="752" y="1037"/>
                    <a:pt x="769" y="1052"/>
                    <a:pt x="752" y="1052"/>
                  </a:cubicBezTo>
                  <a:cubicBezTo>
                    <a:pt x="747" y="1052"/>
                    <a:pt x="738" y="1051"/>
                    <a:pt x="727" y="1048"/>
                  </a:cubicBezTo>
                  <a:cubicBezTo>
                    <a:pt x="632" y="1000"/>
                    <a:pt x="513" y="941"/>
                    <a:pt x="477" y="917"/>
                  </a:cubicBezTo>
                  <a:lnTo>
                    <a:pt x="477" y="917"/>
                  </a:lnTo>
                  <a:cubicBezTo>
                    <a:pt x="482" y="922"/>
                    <a:pt x="483" y="925"/>
                    <a:pt x="479" y="925"/>
                  </a:cubicBezTo>
                  <a:cubicBezTo>
                    <a:pt x="475" y="925"/>
                    <a:pt x="462" y="919"/>
                    <a:pt x="441" y="905"/>
                  </a:cubicBezTo>
                  <a:lnTo>
                    <a:pt x="394" y="905"/>
                  </a:lnTo>
                  <a:cubicBezTo>
                    <a:pt x="453" y="929"/>
                    <a:pt x="441" y="941"/>
                    <a:pt x="441" y="941"/>
                  </a:cubicBezTo>
                  <a:lnTo>
                    <a:pt x="334" y="893"/>
                  </a:lnTo>
                  <a:lnTo>
                    <a:pt x="334" y="893"/>
                  </a:lnTo>
                  <a:cubicBezTo>
                    <a:pt x="340" y="895"/>
                    <a:pt x="344" y="896"/>
                    <a:pt x="346" y="896"/>
                  </a:cubicBezTo>
                  <a:cubicBezTo>
                    <a:pt x="357" y="896"/>
                    <a:pt x="285" y="866"/>
                    <a:pt x="274" y="846"/>
                  </a:cubicBezTo>
                  <a:cubicBezTo>
                    <a:pt x="267" y="838"/>
                    <a:pt x="267" y="835"/>
                    <a:pt x="271" y="835"/>
                  </a:cubicBezTo>
                  <a:cubicBezTo>
                    <a:pt x="281" y="835"/>
                    <a:pt x="310" y="846"/>
                    <a:pt x="334" y="846"/>
                  </a:cubicBezTo>
                  <a:cubicBezTo>
                    <a:pt x="298" y="828"/>
                    <a:pt x="280" y="822"/>
                    <a:pt x="270" y="822"/>
                  </a:cubicBezTo>
                  <a:cubicBezTo>
                    <a:pt x="260" y="822"/>
                    <a:pt x="257" y="828"/>
                    <a:pt x="251" y="834"/>
                  </a:cubicBezTo>
                  <a:cubicBezTo>
                    <a:pt x="251" y="840"/>
                    <a:pt x="251" y="843"/>
                    <a:pt x="246" y="843"/>
                  </a:cubicBezTo>
                  <a:cubicBezTo>
                    <a:pt x="242" y="843"/>
                    <a:pt x="233" y="840"/>
                    <a:pt x="215" y="834"/>
                  </a:cubicBezTo>
                  <a:cubicBezTo>
                    <a:pt x="206" y="825"/>
                    <a:pt x="197" y="816"/>
                    <a:pt x="198" y="812"/>
                  </a:cubicBezTo>
                  <a:lnTo>
                    <a:pt x="198" y="812"/>
                  </a:lnTo>
                  <a:cubicBezTo>
                    <a:pt x="195" y="815"/>
                    <a:pt x="194" y="820"/>
                    <a:pt x="186" y="820"/>
                  </a:cubicBezTo>
                  <a:cubicBezTo>
                    <a:pt x="181" y="820"/>
                    <a:pt x="171" y="818"/>
                    <a:pt x="155" y="810"/>
                  </a:cubicBezTo>
                  <a:lnTo>
                    <a:pt x="155" y="810"/>
                  </a:lnTo>
                  <a:cubicBezTo>
                    <a:pt x="167" y="822"/>
                    <a:pt x="215" y="846"/>
                    <a:pt x="191" y="846"/>
                  </a:cubicBezTo>
                  <a:cubicBezTo>
                    <a:pt x="167" y="834"/>
                    <a:pt x="143" y="822"/>
                    <a:pt x="120" y="822"/>
                  </a:cubicBezTo>
                  <a:cubicBezTo>
                    <a:pt x="104" y="818"/>
                    <a:pt x="98" y="816"/>
                    <a:pt x="97" y="816"/>
                  </a:cubicBezTo>
                  <a:lnTo>
                    <a:pt x="97" y="816"/>
                  </a:lnTo>
                  <a:cubicBezTo>
                    <a:pt x="95" y="816"/>
                    <a:pt x="108" y="822"/>
                    <a:pt x="84" y="822"/>
                  </a:cubicBezTo>
                  <a:cubicBezTo>
                    <a:pt x="48" y="810"/>
                    <a:pt x="24" y="810"/>
                    <a:pt x="13" y="798"/>
                  </a:cubicBezTo>
                  <a:lnTo>
                    <a:pt x="13" y="798"/>
                  </a:lnTo>
                  <a:cubicBezTo>
                    <a:pt x="13" y="798"/>
                    <a:pt x="13" y="798"/>
                    <a:pt x="13" y="798"/>
                  </a:cubicBezTo>
                  <a:lnTo>
                    <a:pt x="1" y="798"/>
                  </a:lnTo>
                  <a:cubicBezTo>
                    <a:pt x="24" y="834"/>
                    <a:pt x="72" y="869"/>
                    <a:pt x="72" y="893"/>
                  </a:cubicBezTo>
                  <a:cubicBezTo>
                    <a:pt x="108" y="929"/>
                    <a:pt x="155" y="941"/>
                    <a:pt x="179" y="953"/>
                  </a:cubicBezTo>
                  <a:cubicBezTo>
                    <a:pt x="203" y="965"/>
                    <a:pt x="203" y="976"/>
                    <a:pt x="203" y="976"/>
                  </a:cubicBezTo>
                  <a:lnTo>
                    <a:pt x="167" y="953"/>
                  </a:lnTo>
                  <a:lnTo>
                    <a:pt x="167" y="953"/>
                  </a:lnTo>
                  <a:cubicBezTo>
                    <a:pt x="239" y="1012"/>
                    <a:pt x="298" y="1048"/>
                    <a:pt x="358" y="1107"/>
                  </a:cubicBezTo>
                  <a:cubicBezTo>
                    <a:pt x="370" y="1107"/>
                    <a:pt x="382" y="1119"/>
                    <a:pt x="382" y="1119"/>
                  </a:cubicBezTo>
                  <a:cubicBezTo>
                    <a:pt x="441" y="1155"/>
                    <a:pt x="465" y="1155"/>
                    <a:pt x="477" y="1167"/>
                  </a:cubicBezTo>
                  <a:lnTo>
                    <a:pt x="489" y="1167"/>
                  </a:lnTo>
                  <a:lnTo>
                    <a:pt x="501" y="1179"/>
                  </a:lnTo>
                  <a:lnTo>
                    <a:pt x="584" y="1227"/>
                  </a:lnTo>
                  <a:cubicBezTo>
                    <a:pt x="667" y="1262"/>
                    <a:pt x="715" y="1298"/>
                    <a:pt x="763" y="1334"/>
                  </a:cubicBezTo>
                  <a:cubicBezTo>
                    <a:pt x="739" y="1334"/>
                    <a:pt x="703" y="1310"/>
                    <a:pt x="691" y="1298"/>
                  </a:cubicBezTo>
                  <a:lnTo>
                    <a:pt x="691" y="1298"/>
                  </a:lnTo>
                  <a:cubicBezTo>
                    <a:pt x="727" y="1334"/>
                    <a:pt x="810" y="1381"/>
                    <a:pt x="870" y="1417"/>
                  </a:cubicBezTo>
                  <a:cubicBezTo>
                    <a:pt x="846" y="1417"/>
                    <a:pt x="775" y="1369"/>
                    <a:pt x="715" y="1334"/>
                  </a:cubicBezTo>
                  <a:lnTo>
                    <a:pt x="727" y="1334"/>
                  </a:lnTo>
                  <a:lnTo>
                    <a:pt x="596" y="1250"/>
                  </a:lnTo>
                  <a:lnTo>
                    <a:pt x="596" y="1250"/>
                  </a:lnTo>
                  <a:cubicBezTo>
                    <a:pt x="721" y="1334"/>
                    <a:pt x="755" y="1372"/>
                    <a:pt x="729" y="1372"/>
                  </a:cubicBezTo>
                  <a:cubicBezTo>
                    <a:pt x="726" y="1372"/>
                    <a:pt x="721" y="1371"/>
                    <a:pt x="715" y="1369"/>
                  </a:cubicBezTo>
                  <a:lnTo>
                    <a:pt x="715" y="1369"/>
                  </a:lnTo>
                  <a:cubicBezTo>
                    <a:pt x="753" y="1391"/>
                    <a:pt x="768" y="1398"/>
                    <a:pt x="773" y="1398"/>
                  </a:cubicBezTo>
                  <a:cubicBezTo>
                    <a:pt x="779" y="1398"/>
                    <a:pt x="769" y="1388"/>
                    <a:pt x="763" y="1381"/>
                  </a:cubicBezTo>
                  <a:cubicBezTo>
                    <a:pt x="759" y="1377"/>
                    <a:pt x="756" y="1375"/>
                    <a:pt x="757" y="1375"/>
                  </a:cubicBezTo>
                  <a:lnTo>
                    <a:pt x="757" y="1375"/>
                  </a:lnTo>
                  <a:cubicBezTo>
                    <a:pt x="760" y="1375"/>
                    <a:pt x="778" y="1385"/>
                    <a:pt x="834" y="1417"/>
                  </a:cubicBezTo>
                  <a:cubicBezTo>
                    <a:pt x="894" y="1477"/>
                    <a:pt x="1001" y="1548"/>
                    <a:pt x="1084" y="1608"/>
                  </a:cubicBezTo>
                  <a:cubicBezTo>
                    <a:pt x="1167" y="1667"/>
                    <a:pt x="1239" y="1703"/>
                    <a:pt x="1286" y="1762"/>
                  </a:cubicBezTo>
                  <a:cubicBezTo>
                    <a:pt x="1370" y="1810"/>
                    <a:pt x="1453" y="1846"/>
                    <a:pt x="1560" y="1917"/>
                  </a:cubicBezTo>
                  <a:cubicBezTo>
                    <a:pt x="1571" y="1917"/>
                    <a:pt x="1619" y="1955"/>
                    <a:pt x="1630" y="1955"/>
                  </a:cubicBezTo>
                  <a:cubicBezTo>
                    <a:pt x="1631" y="1955"/>
                    <a:pt x="1632" y="1954"/>
                    <a:pt x="1632" y="1953"/>
                  </a:cubicBezTo>
                  <a:cubicBezTo>
                    <a:pt x="1537" y="1869"/>
                    <a:pt x="1429" y="1834"/>
                    <a:pt x="1358" y="1762"/>
                  </a:cubicBezTo>
                  <a:cubicBezTo>
                    <a:pt x="1340" y="1754"/>
                    <a:pt x="1331" y="1751"/>
                    <a:pt x="1325" y="1751"/>
                  </a:cubicBezTo>
                  <a:cubicBezTo>
                    <a:pt x="1318" y="1751"/>
                    <a:pt x="1315" y="1754"/>
                    <a:pt x="1310" y="1754"/>
                  </a:cubicBezTo>
                  <a:cubicBezTo>
                    <a:pt x="1307" y="1754"/>
                    <a:pt x="1304" y="1753"/>
                    <a:pt x="1298" y="1750"/>
                  </a:cubicBezTo>
                  <a:cubicBezTo>
                    <a:pt x="1239" y="1703"/>
                    <a:pt x="1179" y="1667"/>
                    <a:pt x="1179" y="1667"/>
                  </a:cubicBezTo>
                  <a:lnTo>
                    <a:pt x="1179" y="1667"/>
                  </a:lnTo>
                  <a:cubicBezTo>
                    <a:pt x="1251" y="1703"/>
                    <a:pt x="1263" y="1703"/>
                    <a:pt x="1286" y="1703"/>
                  </a:cubicBezTo>
                  <a:cubicBezTo>
                    <a:pt x="1298" y="1715"/>
                    <a:pt x="1322" y="1715"/>
                    <a:pt x="1382" y="1762"/>
                  </a:cubicBezTo>
                  <a:cubicBezTo>
                    <a:pt x="1370" y="1750"/>
                    <a:pt x="1346" y="1727"/>
                    <a:pt x="1310" y="1703"/>
                  </a:cubicBezTo>
                  <a:cubicBezTo>
                    <a:pt x="1275" y="1679"/>
                    <a:pt x="1239" y="1655"/>
                    <a:pt x="1215" y="1643"/>
                  </a:cubicBezTo>
                  <a:cubicBezTo>
                    <a:pt x="1239" y="1643"/>
                    <a:pt x="1227" y="1631"/>
                    <a:pt x="1203" y="1608"/>
                  </a:cubicBezTo>
                  <a:lnTo>
                    <a:pt x="1203" y="1608"/>
                  </a:lnTo>
                  <a:cubicBezTo>
                    <a:pt x="1215" y="1619"/>
                    <a:pt x="1215" y="1619"/>
                    <a:pt x="1227" y="1619"/>
                  </a:cubicBezTo>
                  <a:lnTo>
                    <a:pt x="1810" y="2012"/>
                  </a:lnTo>
                  <a:lnTo>
                    <a:pt x="1798" y="2012"/>
                  </a:lnTo>
                  <a:lnTo>
                    <a:pt x="1834" y="2036"/>
                  </a:lnTo>
                  <a:lnTo>
                    <a:pt x="1858" y="2048"/>
                  </a:lnTo>
                  <a:cubicBezTo>
                    <a:pt x="1822" y="2036"/>
                    <a:pt x="1810" y="2048"/>
                    <a:pt x="1751" y="2024"/>
                  </a:cubicBezTo>
                  <a:lnTo>
                    <a:pt x="1751" y="2024"/>
                  </a:lnTo>
                  <a:cubicBezTo>
                    <a:pt x="1846" y="2084"/>
                    <a:pt x="1965" y="2179"/>
                    <a:pt x="2037" y="2215"/>
                  </a:cubicBezTo>
                  <a:cubicBezTo>
                    <a:pt x="2048" y="2239"/>
                    <a:pt x="2060" y="2250"/>
                    <a:pt x="2037" y="2250"/>
                  </a:cubicBezTo>
                  <a:cubicBezTo>
                    <a:pt x="2144" y="2298"/>
                    <a:pt x="2179" y="2358"/>
                    <a:pt x="2251" y="2405"/>
                  </a:cubicBezTo>
                  <a:cubicBezTo>
                    <a:pt x="2269" y="2414"/>
                    <a:pt x="2277" y="2418"/>
                    <a:pt x="2280" y="2418"/>
                  </a:cubicBezTo>
                  <a:cubicBezTo>
                    <a:pt x="2291" y="2418"/>
                    <a:pt x="2216" y="2366"/>
                    <a:pt x="2236" y="2366"/>
                  </a:cubicBezTo>
                  <a:cubicBezTo>
                    <a:pt x="2237" y="2366"/>
                    <a:pt x="2240" y="2366"/>
                    <a:pt x="2242" y="2367"/>
                  </a:cubicBezTo>
                  <a:lnTo>
                    <a:pt x="2242" y="2367"/>
                  </a:lnTo>
                  <a:cubicBezTo>
                    <a:pt x="2217" y="2348"/>
                    <a:pt x="2190" y="2328"/>
                    <a:pt x="2168" y="2310"/>
                  </a:cubicBezTo>
                  <a:lnTo>
                    <a:pt x="2168" y="2310"/>
                  </a:lnTo>
                  <a:cubicBezTo>
                    <a:pt x="2208" y="2330"/>
                    <a:pt x="2214" y="2325"/>
                    <a:pt x="2222" y="2330"/>
                  </a:cubicBezTo>
                  <a:lnTo>
                    <a:pt x="2222" y="2330"/>
                  </a:lnTo>
                  <a:lnTo>
                    <a:pt x="2156" y="2274"/>
                  </a:lnTo>
                  <a:cubicBezTo>
                    <a:pt x="2157" y="2273"/>
                    <a:pt x="2158" y="2273"/>
                    <a:pt x="2160" y="2273"/>
                  </a:cubicBezTo>
                  <a:cubicBezTo>
                    <a:pt x="2180" y="2273"/>
                    <a:pt x="2254" y="2336"/>
                    <a:pt x="2287" y="2358"/>
                  </a:cubicBezTo>
                  <a:cubicBezTo>
                    <a:pt x="2279" y="2354"/>
                    <a:pt x="2275" y="2352"/>
                    <a:pt x="2272" y="2352"/>
                  </a:cubicBezTo>
                  <a:cubicBezTo>
                    <a:pt x="2265" y="2352"/>
                    <a:pt x="2263" y="2358"/>
                    <a:pt x="2239" y="2358"/>
                  </a:cubicBezTo>
                  <a:cubicBezTo>
                    <a:pt x="2310" y="2393"/>
                    <a:pt x="2406" y="2465"/>
                    <a:pt x="2465" y="2512"/>
                  </a:cubicBezTo>
                  <a:cubicBezTo>
                    <a:pt x="2470" y="2517"/>
                    <a:pt x="2471" y="2519"/>
                    <a:pt x="2470" y="2519"/>
                  </a:cubicBezTo>
                  <a:cubicBezTo>
                    <a:pt x="2467" y="2519"/>
                    <a:pt x="2425" y="2489"/>
                    <a:pt x="2406" y="2489"/>
                  </a:cubicBezTo>
                  <a:cubicBezTo>
                    <a:pt x="2418" y="2500"/>
                    <a:pt x="2477" y="2524"/>
                    <a:pt x="2489" y="2548"/>
                  </a:cubicBezTo>
                  <a:cubicBezTo>
                    <a:pt x="2488" y="2548"/>
                    <a:pt x="2487" y="2548"/>
                    <a:pt x="2487" y="2548"/>
                  </a:cubicBezTo>
                  <a:lnTo>
                    <a:pt x="2487" y="2548"/>
                  </a:lnTo>
                  <a:lnTo>
                    <a:pt x="2608" y="2631"/>
                  </a:lnTo>
                  <a:cubicBezTo>
                    <a:pt x="2608" y="2631"/>
                    <a:pt x="2560" y="2608"/>
                    <a:pt x="2525" y="2584"/>
                  </a:cubicBezTo>
                  <a:lnTo>
                    <a:pt x="2525" y="2584"/>
                  </a:lnTo>
                  <a:cubicBezTo>
                    <a:pt x="2584" y="2631"/>
                    <a:pt x="2632" y="2655"/>
                    <a:pt x="2703" y="2691"/>
                  </a:cubicBezTo>
                  <a:cubicBezTo>
                    <a:pt x="2758" y="2734"/>
                    <a:pt x="2822" y="2788"/>
                    <a:pt x="2815" y="2788"/>
                  </a:cubicBezTo>
                  <a:cubicBezTo>
                    <a:pt x="2814" y="2788"/>
                    <a:pt x="2813" y="2787"/>
                    <a:pt x="2810" y="2786"/>
                  </a:cubicBezTo>
                  <a:lnTo>
                    <a:pt x="2810" y="2786"/>
                  </a:lnTo>
                  <a:cubicBezTo>
                    <a:pt x="2822" y="2794"/>
                    <a:pt x="2828" y="2797"/>
                    <a:pt x="2830" y="2797"/>
                  </a:cubicBezTo>
                  <a:cubicBezTo>
                    <a:pt x="2834" y="2797"/>
                    <a:pt x="2826" y="2786"/>
                    <a:pt x="2834" y="2786"/>
                  </a:cubicBezTo>
                  <a:cubicBezTo>
                    <a:pt x="2918" y="2846"/>
                    <a:pt x="2941" y="2834"/>
                    <a:pt x="2989" y="2870"/>
                  </a:cubicBezTo>
                  <a:lnTo>
                    <a:pt x="2953" y="2834"/>
                  </a:lnTo>
                  <a:lnTo>
                    <a:pt x="2953" y="2834"/>
                  </a:lnTo>
                  <a:cubicBezTo>
                    <a:pt x="2988" y="2864"/>
                    <a:pt x="3000" y="2869"/>
                    <a:pt x="3007" y="2869"/>
                  </a:cubicBezTo>
                  <a:cubicBezTo>
                    <a:pt x="3011" y="2869"/>
                    <a:pt x="3014" y="2867"/>
                    <a:pt x="3017" y="2867"/>
                  </a:cubicBezTo>
                  <a:cubicBezTo>
                    <a:pt x="3024" y="2867"/>
                    <a:pt x="3034" y="2871"/>
                    <a:pt x="3061" y="2893"/>
                  </a:cubicBezTo>
                  <a:cubicBezTo>
                    <a:pt x="3037" y="2893"/>
                    <a:pt x="3037" y="2905"/>
                    <a:pt x="3049" y="2929"/>
                  </a:cubicBezTo>
                  <a:cubicBezTo>
                    <a:pt x="3061" y="2929"/>
                    <a:pt x="3108" y="2965"/>
                    <a:pt x="3144" y="2989"/>
                  </a:cubicBezTo>
                  <a:cubicBezTo>
                    <a:pt x="3140" y="2984"/>
                    <a:pt x="3139" y="2983"/>
                    <a:pt x="3141" y="2983"/>
                  </a:cubicBezTo>
                  <a:cubicBezTo>
                    <a:pt x="3146" y="2983"/>
                    <a:pt x="3171" y="2996"/>
                    <a:pt x="3179" y="2996"/>
                  </a:cubicBezTo>
                  <a:cubicBezTo>
                    <a:pt x="3183" y="2996"/>
                    <a:pt x="3182" y="2991"/>
                    <a:pt x="3168" y="2977"/>
                  </a:cubicBezTo>
                  <a:lnTo>
                    <a:pt x="3168" y="2977"/>
                  </a:lnTo>
                  <a:cubicBezTo>
                    <a:pt x="3251" y="3024"/>
                    <a:pt x="3275" y="3060"/>
                    <a:pt x="3334" y="3084"/>
                  </a:cubicBezTo>
                  <a:cubicBezTo>
                    <a:pt x="3330" y="3080"/>
                    <a:pt x="3330" y="3078"/>
                    <a:pt x="3331" y="3078"/>
                  </a:cubicBezTo>
                  <a:cubicBezTo>
                    <a:pt x="3338" y="3078"/>
                    <a:pt x="3378" y="3102"/>
                    <a:pt x="3385" y="3102"/>
                  </a:cubicBezTo>
                  <a:cubicBezTo>
                    <a:pt x="3387" y="3102"/>
                    <a:pt x="3386" y="3100"/>
                    <a:pt x="3382" y="3096"/>
                  </a:cubicBezTo>
                  <a:lnTo>
                    <a:pt x="3382" y="3096"/>
                  </a:lnTo>
                  <a:cubicBezTo>
                    <a:pt x="3457" y="3138"/>
                    <a:pt x="3493" y="3181"/>
                    <a:pt x="3483" y="3181"/>
                  </a:cubicBezTo>
                  <a:cubicBezTo>
                    <a:pt x="3482" y="3181"/>
                    <a:pt x="3480" y="3180"/>
                    <a:pt x="3477" y="3179"/>
                  </a:cubicBezTo>
                  <a:cubicBezTo>
                    <a:pt x="3457" y="3169"/>
                    <a:pt x="3427" y="3141"/>
                    <a:pt x="3412" y="3141"/>
                  </a:cubicBezTo>
                  <a:cubicBezTo>
                    <a:pt x="3410" y="3141"/>
                    <a:pt x="3407" y="3142"/>
                    <a:pt x="3406" y="3143"/>
                  </a:cubicBezTo>
                  <a:lnTo>
                    <a:pt x="3549" y="3239"/>
                  </a:lnTo>
                  <a:cubicBezTo>
                    <a:pt x="3572" y="3262"/>
                    <a:pt x="3620" y="3286"/>
                    <a:pt x="3620" y="3310"/>
                  </a:cubicBezTo>
                  <a:cubicBezTo>
                    <a:pt x="3668" y="3322"/>
                    <a:pt x="3739" y="3405"/>
                    <a:pt x="3775" y="3405"/>
                  </a:cubicBezTo>
                  <a:cubicBezTo>
                    <a:pt x="3739" y="3388"/>
                    <a:pt x="3717" y="3363"/>
                    <a:pt x="3698" y="3347"/>
                  </a:cubicBezTo>
                  <a:lnTo>
                    <a:pt x="3698" y="3347"/>
                  </a:lnTo>
                  <a:lnTo>
                    <a:pt x="3763" y="3358"/>
                  </a:lnTo>
                  <a:cubicBezTo>
                    <a:pt x="3745" y="3344"/>
                    <a:pt x="3739" y="3343"/>
                    <a:pt x="3734" y="3343"/>
                  </a:cubicBezTo>
                  <a:cubicBezTo>
                    <a:pt x="3732" y="3343"/>
                    <a:pt x="3731" y="3343"/>
                    <a:pt x="3729" y="3343"/>
                  </a:cubicBezTo>
                  <a:cubicBezTo>
                    <a:pt x="3721" y="3343"/>
                    <a:pt x="3709" y="3340"/>
                    <a:pt x="3668" y="3310"/>
                  </a:cubicBezTo>
                  <a:cubicBezTo>
                    <a:pt x="3659" y="3301"/>
                    <a:pt x="3658" y="3297"/>
                    <a:pt x="3663" y="3297"/>
                  </a:cubicBezTo>
                  <a:cubicBezTo>
                    <a:pt x="3678" y="3297"/>
                    <a:pt x="3739" y="3328"/>
                    <a:pt x="3775" y="3346"/>
                  </a:cubicBezTo>
                  <a:lnTo>
                    <a:pt x="3965" y="3477"/>
                  </a:lnTo>
                  <a:cubicBezTo>
                    <a:pt x="3957" y="3477"/>
                    <a:pt x="3950" y="3472"/>
                    <a:pt x="3945" y="3472"/>
                  </a:cubicBezTo>
                  <a:cubicBezTo>
                    <a:pt x="3943" y="3472"/>
                    <a:pt x="3942" y="3473"/>
                    <a:pt x="3942" y="3477"/>
                  </a:cubicBezTo>
                  <a:cubicBezTo>
                    <a:pt x="3978" y="3495"/>
                    <a:pt x="4022" y="3520"/>
                    <a:pt x="4029" y="3520"/>
                  </a:cubicBezTo>
                  <a:cubicBezTo>
                    <a:pt x="4031" y="3520"/>
                    <a:pt x="4030" y="3518"/>
                    <a:pt x="4025" y="3513"/>
                  </a:cubicBezTo>
                  <a:lnTo>
                    <a:pt x="4025" y="3513"/>
                  </a:lnTo>
                  <a:lnTo>
                    <a:pt x="4049" y="3536"/>
                  </a:lnTo>
                  <a:lnTo>
                    <a:pt x="4108" y="3584"/>
                  </a:lnTo>
                  <a:cubicBezTo>
                    <a:pt x="4108" y="3584"/>
                    <a:pt x="4084" y="3560"/>
                    <a:pt x="4073" y="3548"/>
                  </a:cubicBezTo>
                  <a:lnTo>
                    <a:pt x="4073" y="3548"/>
                  </a:lnTo>
                  <a:cubicBezTo>
                    <a:pt x="4096" y="3572"/>
                    <a:pt x="4156" y="3608"/>
                    <a:pt x="4180" y="3620"/>
                  </a:cubicBezTo>
                  <a:lnTo>
                    <a:pt x="4204" y="3632"/>
                  </a:lnTo>
                  <a:cubicBezTo>
                    <a:pt x="4204" y="3655"/>
                    <a:pt x="4215" y="3679"/>
                    <a:pt x="4215" y="3691"/>
                  </a:cubicBezTo>
                  <a:cubicBezTo>
                    <a:pt x="4215" y="3679"/>
                    <a:pt x="4227" y="3667"/>
                    <a:pt x="4239" y="3655"/>
                  </a:cubicBezTo>
                  <a:lnTo>
                    <a:pt x="4275" y="3679"/>
                  </a:lnTo>
                  <a:lnTo>
                    <a:pt x="4263" y="3667"/>
                  </a:lnTo>
                  <a:lnTo>
                    <a:pt x="4263" y="3643"/>
                  </a:lnTo>
                  <a:lnTo>
                    <a:pt x="4239" y="3548"/>
                  </a:lnTo>
                  <a:lnTo>
                    <a:pt x="4239" y="3536"/>
                  </a:lnTo>
                  <a:lnTo>
                    <a:pt x="4239" y="3524"/>
                  </a:lnTo>
                  <a:cubicBezTo>
                    <a:pt x="4250" y="3530"/>
                    <a:pt x="4263" y="3535"/>
                    <a:pt x="4268" y="3535"/>
                  </a:cubicBezTo>
                  <a:cubicBezTo>
                    <a:pt x="4274" y="3535"/>
                    <a:pt x="4267" y="3527"/>
                    <a:pt x="4227" y="3501"/>
                  </a:cubicBezTo>
                  <a:cubicBezTo>
                    <a:pt x="4215" y="3441"/>
                    <a:pt x="4239" y="3417"/>
                    <a:pt x="4204" y="3334"/>
                  </a:cubicBezTo>
                  <a:cubicBezTo>
                    <a:pt x="4168" y="3274"/>
                    <a:pt x="4192" y="3179"/>
                    <a:pt x="4144" y="3084"/>
                  </a:cubicBezTo>
                  <a:lnTo>
                    <a:pt x="4144" y="3084"/>
                  </a:lnTo>
                  <a:cubicBezTo>
                    <a:pt x="4147" y="3090"/>
                    <a:pt x="4149" y="3093"/>
                    <a:pt x="4150" y="3093"/>
                  </a:cubicBezTo>
                  <a:cubicBezTo>
                    <a:pt x="4155" y="3093"/>
                    <a:pt x="4137" y="3029"/>
                    <a:pt x="4143" y="3029"/>
                  </a:cubicBezTo>
                  <a:lnTo>
                    <a:pt x="4143" y="3029"/>
                  </a:lnTo>
                  <a:cubicBezTo>
                    <a:pt x="4145" y="3029"/>
                    <a:pt x="4149" y="3034"/>
                    <a:pt x="4156" y="3048"/>
                  </a:cubicBezTo>
                  <a:cubicBezTo>
                    <a:pt x="4156" y="3012"/>
                    <a:pt x="4096" y="2858"/>
                    <a:pt x="4084" y="2774"/>
                  </a:cubicBezTo>
                  <a:lnTo>
                    <a:pt x="4084" y="2774"/>
                  </a:lnTo>
                  <a:cubicBezTo>
                    <a:pt x="4096" y="2786"/>
                    <a:pt x="4096" y="2786"/>
                    <a:pt x="4108" y="2798"/>
                  </a:cubicBezTo>
                  <a:cubicBezTo>
                    <a:pt x="4073" y="2703"/>
                    <a:pt x="4096" y="2727"/>
                    <a:pt x="4073" y="2655"/>
                  </a:cubicBezTo>
                  <a:lnTo>
                    <a:pt x="4061" y="2655"/>
                  </a:lnTo>
                  <a:cubicBezTo>
                    <a:pt x="4049" y="2631"/>
                    <a:pt x="4061" y="2620"/>
                    <a:pt x="4049" y="2596"/>
                  </a:cubicBezTo>
                  <a:lnTo>
                    <a:pt x="4049" y="2596"/>
                  </a:lnTo>
                  <a:cubicBezTo>
                    <a:pt x="4049" y="2606"/>
                    <a:pt x="4058" y="2645"/>
                    <a:pt x="4052" y="2645"/>
                  </a:cubicBezTo>
                  <a:cubicBezTo>
                    <a:pt x="4051" y="2645"/>
                    <a:pt x="4050" y="2645"/>
                    <a:pt x="4049" y="2643"/>
                  </a:cubicBezTo>
                  <a:cubicBezTo>
                    <a:pt x="4037" y="2608"/>
                    <a:pt x="4025" y="2572"/>
                    <a:pt x="4013" y="2536"/>
                  </a:cubicBezTo>
                  <a:lnTo>
                    <a:pt x="4013" y="2536"/>
                  </a:lnTo>
                  <a:cubicBezTo>
                    <a:pt x="4013" y="2536"/>
                    <a:pt x="4025" y="2560"/>
                    <a:pt x="4037" y="2584"/>
                  </a:cubicBezTo>
                  <a:lnTo>
                    <a:pt x="4013" y="2489"/>
                  </a:lnTo>
                  <a:lnTo>
                    <a:pt x="4013" y="2489"/>
                  </a:lnTo>
                  <a:cubicBezTo>
                    <a:pt x="4025" y="2512"/>
                    <a:pt x="4037" y="2560"/>
                    <a:pt x="4049" y="2584"/>
                  </a:cubicBezTo>
                  <a:cubicBezTo>
                    <a:pt x="4039" y="2535"/>
                    <a:pt x="4039" y="2524"/>
                    <a:pt x="4042" y="2524"/>
                  </a:cubicBezTo>
                  <a:lnTo>
                    <a:pt x="4042" y="2524"/>
                  </a:lnTo>
                  <a:cubicBezTo>
                    <a:pt x="4044" y="2524"/>
                    <a:pt x="4048" y="2532"/>
                    <a:pt x="4050" y="2532"/>
                  </a:cubicBezTo>
                  <a:cubicBezTo>
                    <a:pt x="4052" y="2532"/>
                    <a:pt x="4052" y="2528"/>
                    <a:pt x="4049" y="2512"/>
                  </a:cubicBezTo>
                  <a:cubicBezTo>
                    <a:pt x="4048" y="2515"/>
                    <a:pt x="4047" y="2516"/>
                    <a:pt x="4046" y="2516"/>
                  </a:cubicBezTo>
                  <a:cubicBezTo>
                    <a:pt x="4035" y="2516"/>
                    <a:pt x="4023" y="2413"/>
                    <a:pt x="4001" y="2370"/>
                  </a:cubicBezTo>
                  <a:cubicBezTo>
                    <a:pt x="4002" y="2368"/>
                    <a:pt x="4004" y="2368"/>
                    <a:pt x="4005" y="2368"/>
                  </a:cubicBezTo>
                  <a:cubicBezTo>
                    <a:pt x="4013" y="2368"/>
                    <a:pt x="4014" y="2407"/>
                    <a:pt x="4025" y="2417"/>
                  </a:cubicBezTo>
                  <a:cubicBezTo>
                    <a:pt x="4025" y="2298"/>
                    <a:pt x="3977" y="2250"/>
                    <a:pt x="3942" y="2108"/>
                  </a:cubicBezTo>
                  <a:lnTo>
                    <a:pt x="3942" y="2108"/>
                  </a:lnTo>
                  <a:lnTo>
                    <a:pt x="3953" y="2131"/>
                  </a:lnTo>
                  <a:cubicBezTo>
                    <a:pt x="3953" y="2119"/>
                    <a:pt x="3953" y="2096"/>
                    <a:pt x="3942" y="2084"/>
                  </a:cubicBezTo>
                  <a:cubicBezTo>
                    <a:pt x="3942" y="2072"/>
                    <a:pt x="3942" y="2072"/>
                    <a:pt x="3942" y="2060"/>
                  </a:cubicBezTo>
                  <a:cubicBezTo>
                    <a:pt x="3942" y="2048"/>
                    <a:pt x="3942" y="2048"/>
                    <a:pt x="3930" y="2036"/>
                  </a:cubicBezTo>
                  <a:cubicBezTo>
                    <a:pt x="3930" y="2018"/>
                    <a:pt x="3936" y="2018"/>
                    <a:pt x="3940" y="2018"/>
                  </a:cubicBezTo>
                  <a:cubicBezTo>
                    <a:pt x="3945" y="2018"/>
                    <a:pt x="3948" y="2018"/>
                    <a:pt x="3942" y="2000"/>
                  </a:cubicBezTo>
                  <a:cubicBezTo>
                    <a:pt x="3930" y="2000"/>
                    <a:pt x="3930" y="1989"/>
                    <a:pt x="3930" y="1965"/>
                  </a:cubicBezTo>
                  <a:lnTo>
                    <a:pt x="3930" y="1965"/>
                  </a:lnTo>
                  <a:cubicBezTo>
                    <a:pt x="3936" y="1971"/>
                    <a:pt x="3939" y="1974"/>
                    <a:pt x="3940" y="1974"/>
                  </a:cubicBezTo>
                  <a:cubicBezTo>
                    <a:pt x="3942" y="1974"/>
                    <a:pt x="3942" y="1971"/>
                    <a:pt x="3942" y="1965"/>
                  </a:cubicBezTo>
                  <a:cubicBezTo>
                    <a:pt x="3953" y="1977"/>
                    <a:pt x="3965" y="1989"/>
                    <a:pt x="3977" y="1989"/>
                  </a:cubicBezTo>
                  <a:cubicBezTo>
                    <a:pt x="3995" y="1989"/>
                    <a:pt x="3968" y="1963"/>
                    <a:pt x="3979" y="1963"/>
                  </a:cubicBezTo>
                  <a:cubicBezTo>
                    <a:pt x="3984" y="1963"/>
                    <a:pt x="3994" y="1967"/>
                    <a:pt x="4013" y="1977"/>
                  </a:cubicBezTo>
                  <a:cubicBezTo>
                    <a:pt x="4084" y="2012"/>
                    <a:pt x="3989" y="2000"/>
                    <a:pt x="4037" y="2024"/>
                  </a:cubicBezTo>
                  <a:lnTo>
                    <a:pt x="4073" y="2024"/>
                  </a:lnTo>
                  <a:lnTo>
                    <a:pt x="4132" y="2060"/>
                  </a:lnTo>
                  <a:lnTo>
                    <a:pt x="4120" y="2048"/>
                  </a:lnTo>
                  <a:lnTo>
                    <a:pt x="4120" y="2048"/>
                  </a:lnTo>
                  <a:cubicBezTo>
                    <a:pt x="4156" y="2060"/>
                    <a:pt x="4215" y="2096"/>
                    <a:pt x="4215" y="2096"/>
                  </a:cubicBezTo>
                  <a:lnTo>
                    <a:pt x="4176" y="2086"/>
                  </a:lnTo>
                  <a:lnTo>
                    <a:pt x="4176" y="2086"/>
                  </a:lnTo>
                  <a:cubicBezTo>
                    <a:pt x="4237" y="2104"/>
                    <a:pt x="4369" y="2192"/>
                    <a:pt x="4431" y="2192"/>
                  </a:cubicBezTo>
                  <a:cubicBezTo>
                    <a:pt x="4435" y="2192"/>
                    <a:pt x="4439" y="2192"/>
                    <a:pt x="4442" y="2191"/>
                  </a:cubicBezTo>
                  <a:cubicBezTo>
                    <a:pt x="4477" y="2215"/>
                    <a:pt x="4549" y="2239"/>
                    <a:pt x="4537" y="2250"/>
                  </a:cubicBezTo>
                  <a:cubicBezTo>
                    <a:pt x="4573" y="2250"/>
                    <a:pt x="4680" y="2310"/>
                    <a:pt x="4727" y="2322"/>
                  </a:cubicBezTo>
                  <a:cubicBezTo>
                    <a:pt x="4727" y="2322"/>
                    <a:pt x="4763" y="2346"/>
                    <a:pt x="4799" y="2358"/>
                  </a:cubicBezTo>
                  <a:cubicBezTo>
                    <a:pt x="4781" y="2346"/>
                    <a:pt x="4778" y="2343"/>
                    <a:pt x="4784" y="2343"/>
                  </a:cubicBezTo>
                  <a:cubicBezTo>
                    <a:pt x="4790" y="2343"/>
                    <a:pt x="4805" y="2346"/>
                    <a:pt x="4823" y="2346"/>
                  </a:cubicBezTo>
                  <a:cubicBezTo>
                    <a:pt x="4894" y="2381"/>
                    <a:pt x="5096" y="2453"/>
                    <a:pt x="5132" y="2489"/>
                  </a:cubicBezTo>
                  <a:cubicBezTo>
                    <a:pt x="5172" y="2500"/>
                    <a:pt x="5192" y="2504"/>
                    <a:pt x="5201" y="2504"/>
                  </a:cubicBezTo>
                  <a:cubicBezTo>
                    <a:pt x="5220" y="2504"/>
                    <a:pt x="5196" y="2489"/>
                    <a:pt x="5204" y="2489"/>
                  </a:cubicBezTo>
                  <a:lnTo>
                    <a:pt x="5204" y="2489"/>
                  </a:lnTo>
                  <a:cubicBezTo>
                    <a:pt x="5275" y="2524"/>
                    <a:pt x="5501" y="2608"/>
                    <a:pt x="5501" y="2631"/>
                  </a:cubicBezTo>
                  <a:cubicBezTo>
                    <a:pt x="5445" y="2603"/>
                    <a:pt x="5346" y="2561"/>
                    <a:pt x="5328" y="2561"/>
                  </a:cubicBezTo>
                  <a:cubicBezTo>
                    <a:pt x="5323" y="2561"/>
                    <a:pt x="5324" y="2564"/>
                    <a:pt x="5335" y="2572"/>
                  </a:cubicBezTo>
                  <a:cubicBezTo>
                    <a:pt x="5400" y="2602"/>
                    <a:pt x="5409" y="2605"/>
                    <a:pt x="5413" y="2605"/>
                  </a:cubicBezTo>
                  <a:cubicBezTo>
                    <a:pt x="5415" y="2605"/>
                    <a:pt x="5415" y="2604"/>
                    <a:pt x="5417" y="2604"/>
                  </a:cubicBezTo>
                  <a:cubicBezTo>
                    <a:pt x="5421" y="2604"/>
                    <a:pt x="5430" y="2606"/>
                    <a:pt x="5466" y="2620"/>
                  </a:cubicBezTo>
                  <a:lnTo>
                    <a:pt x="5549" y="2667"/>
                  </a:lnTo>
                  <a:cubicBezTo>
                    <a:pt x="5608" y="2691"/>
                    <a:pt x="5692" y="2727"/>
                    <a:pt x="5799" y="2762"/>
                  </a:cubicBezTo>
                  <a:cubicBezTo>
                    <a:pt x="5743" y="2739"/>
                    <a:pt x="5730" y="2732"/>
                    <a:pt x="5733" y="2732"/>
                  </a:cubicBezTo>
                  <a:lnTo>
                    <a:pt x="5733" y="2732"/>
                  </a:lnTo>
                  <a:cubicBezTo>
                    <a:pt x="5737" y="2732"/>
                    <a:pt x="5766" y="2742"/>
                    <a:pt x="5770" y="2742"/>
                  </a:cubicBezTo>
                  <a:cubicBezTo>
                    <a:pt x="5773" y="2742"/>
                    <a:pt x="5766" y="2739"/>
                    <a:pt x="5739" y="2727"/>
                  </a:cubicBezTo>
                  <a:lnTo>
                    <a:pt x="5656" y="2703"/>
                  </a:lnTo>
                  <a:cubicBezTo>
                    <a:pt x="5501" y="2643"/>
                    <a:pt x="5597" y="2667"/>
                    <a:pt x="5525" y="2631"/>
                  </a:cubicBezTo>
                  <a:lnTo>
                    <a:pt x="5525" y="2631"/>
                  </a:lnTo>
                  <a:cubicBezTo>
                    <a:pt x="5787" y="2739"/>
                    <a:pt x="5680" y="2667"/>
                    <a:pt x="5870" y="2739"/>
                  </a:cubicBezTo>
                  <a:cubicBezTo>
                    <a:pt x="5908" y="2758"/>
                    <a:pt x="5977" y="2792"/>
                    <a:pt x="6021" y="2811"/>
                  </a:cubicBezTo>
                  <a:lnTo>
                    <a:pt x="6021" y="2811"/>
                  </a:lnTo>
                  <a:cubicBezTo>
                    <a:pt x="6010" y="2811"/>
                    <a:pt x="6065" y="2851"/>
                    <a:pt x="6120" y="2870"/>
                  </a:cubicBezTo>
                  <a:cubicBezTo>
                    <a:pt x="6156" y="2870"/>
                    <a:pt x="6228" y="2905"/>
                    <a:pt x="6299" y="2941"/>
                  </a:cubicBezTo>
                  <a:cubicBezTo>
                    <a:pt x="6349" y="2962"/>
                    <a:pt x="6403" y="2988"/>
                    <a:pt x="6452" y="3011"/>
                  </a:cubicBezTo>
                  <a:lnTo>
                    <a:pt x="6452" y="3011"/>
                  </a:lnTo>
                  <a:cubicBezTo>
                    <a:pt x="6419" y="2994"/>
                    <a:pt x="6422" y="2989"/>
                    <a:pt x="6430" y="2989"/>
                  </a:cubicBezTo>
                  <a:cubicBezTo>
                    <a:pt x="6597" y="3048"/>
                    <a:pt x="6549" y="3036"/>
                    <a:pt x="6704" y="3108"/>
                  </a:cubicBezTo>
                  <a:cubicBezTo>
                    <a:pt x="6728" y="3120"/>
                    <a:pt x="6763" y="3132"/>
                    <a:pt x="6787" y="3143"/>
                  </a:cubicBezTo>
                  <a:cubicBezTo>
                    <a:pt x="6656" y="3036"/>
                    <a:pt x="6561" y="2965"/>
                    <a:pt x="6454" y="2881"/>
                  </a:cubicBezTo>
                  <a:cubicBezTo>
                    <a:pt x="6359" y="2810"/>
                    <a:pt x="6251" y="2727"/>
                    <a:pt x="6109" y="2620"/>
                  </a:cubicBezTo>
                  <a:lnTo>
                    <a:pt x="6109" y="2620"/>
                  </a:lnTo>
                  <a:lnTo>
                    <a:pt x="6168" y="2691"/>
                  </a:lnTo>
                  <a:lnTo>
                    <a:pt x="6275" y="2751"/>
                  </a:lnTo>
                  <a:cubicBezTo>
                    <a:pt x="6280" y="2757"/>
                    <a:pt x="6280" y="2760"/>
                    <a:pt x="6277" y="2760"/>
                  </a:cubicBezTo>
                  <a:cubicBezTo>
                    <a:pt x="6254" y="2760"/>
                    <a:pt x="6085" y="2649"/>
                    <a:pt x="6013" y="2608"/>
                  </a:cubicBezTo>
                  <a:cubicBezTo>
                    <a:pt x="6020" y="2608"/>
                    <a:pt x="5967" y="2569"/>
                    <a:pt x="5942" y="2551"/>
                  </a:cubicBezTo>
                  <a:lnTo>
                    <a:pt x="5942" y="2551"/>
                  </a:lnTo>
                  <a:lnTo>
                    <a:pt x="5807" y="2447"/>
                  </a:lnTo>
                  <a:lnTo>
                    <a:pt x="5807" y="2447"/>
                  </a:lnTo>
                  <a:cubicBezTo>
                    <a:pt x="5822" y="2459"/>
                    <a:pt x="5849" y="2481"/>
                    <a:pt x="5839" y="2481"/>
                  </a:cubicBezTo>
                  <a:cubicBezTo>
                    <a:pt x="5835" y="2481"/>
                    <a:pt x="5823" y="2477"/>
                    <a:pt x="5799" y="2465"/>
                  </a:cubicBezTo>
                  <a:cubicBezTo>
                    <a:pt x="5781" y="2438"/>
                    <a:pt x="5705" y="2379"/>
                    <a:pt x="5715" y="2379"/>
                  </a:cubicBezTo>
                  <a:cubicBezTo>
                    <a:pt x="5718" y="2379"/>
                    <a:pt x="5732" y="2387"/>
                    <a:pt x="5763" y="2405"/>
                  </a:cubicBezTo>
                  <a:cubicBezTo>
                    <a:pt x="5696" y="2361"/>
                    <a:pt x="5588" y="2285"/>
                    <a:pt x="5574" y="2285"/>
                  </a:cubicBezTo>
                  <a:cubicBezTo>
                    <a:pt x="5573" y="2285"/>
                    <a:pt x="5573" y="2285"/>
                    <a:pt x="5573" y="2286"/>
                  </a:cubicBezTo>
                  <a:cubicBezTo>
                    <a:pt x="5539" y="2263"/>
                    <a:pt x="5529" y="2253"/>
                    <a:pt x="5534" y="2253"/>
                  </a:cubicBezTo>
                  <a:cubicBezTo>
                    <a:pt x="5544" y="2253"/>
                    <a:pt x="5626" y="2300"/>
                    <a:pt x="5681" y="2340"/>
                  </a:cubicBezTo>
                  <a:lnTo>
                    <a:pt x="5681" y="2340"/>
                  </a:lnTo>
                  <a:cubicBezTo>
                    <a:pt x="5648" y="2313"/>
                    <a:pt x="5643" y="2303"/>
                    <a:pt x="5651" y="2303"/>
                  </a:cubicBezTo>
                  <a:cubicBezTo>
                    <a:pt x="5659" y="2303"/>
                    <a:pt x="5676" y="2312"/>
                    <a:pt x="5692" y="2322"/>
                  </a:cubicBezTo>
                  <a:lnTo>
                    <a:pt x="5549" y="2215"/>
                  </a:lnTo>
                  <a:lnTo>
                    <a:pt x="5549" y="2215"/>
                  </a:lnTo>
                  <a:cubicBezTo>
                    <a:pt x="5585" y="2239"/>
                    <a:pt x="5597" y="2239"/>
                    <a:pt x="5644" y="2274"/>
                  </a:cubicBezTo>
                  <a:cubicBezTo>
                    <a:pt x="5549" y="2191"/>
                    <a:pt x="5454" y="2143"/>
                    <a:pt x="5382" y="2072"/>
                  </a:cubicBezTo>
                  <a:lnTo>
                    <a:pt x="5323" y="2048"/>
                  </a:lnTo>
                  <a:cubicBezTo>
                    <a:pt x="5204" y="1953"/>
                    <a:pt x="5144" y="1905"/>
                    <a:pt x="5085" y="1858"/>
                  </a:cubicBezTo>
                  <a:cubicBezTo>
                    <a:pt x="5061" y="1834"/>
                    <a:pt x="5025" y="1810"/>
                    <a:pt x="4966" y="1762"/>
                  </a:cubicBezTo>
                  <a:lnTo>
                    <a:pt x="4966" y="1762"/>
                  </a:lnTo>
                  <a:lnTo>
                    <a:pt x="4977" y="1786"/>
                  </a:lnTo>
                  <a:cubicBezTo>
                    <a:pt x="4870" y="1727"/>
                    <a:pt x="4918" y="1715"/>
                    <a:pt x="4775" y="1619"/>
                  </a:cubicBezTo>
                  <a:cubicBezTo>
                    <a:pt x="4710" y="1582"/>
                    <a:pt x="4667" y="1552"/>
                    <a:pt x="4651" y="1552"/>
                  </a:cubicBezTo>
                  <a:cubicBezTo>
                    <a:pt x="4646" y="1552"/>
                    <a:pt x="4644" y="1555"/>
                    <a:pt x="4644" y="1560"/>
                  </a:cubicBezTo>
                  <a:cubicBezTo>
                    <a:pt x="4596" y="1524"/>
                    <a:pt x="4596" y="1512"/>
                    <a:pt x="4573" y="1500"/>
                  </a:cubicBezTo>
                  <a:cubicBezTo>
                    <a:pt x="4537" y="1477"/>
                    <a:pt x="4454" y="1429"/>
                    <a:pt x="4406" y="1381"/>
                  </a:cubicBezTo>
                  <a:lnTo>
                    <a:pt x="4406" y="1381"/>
                  </a:lnTo>
                  <a:cubicBezTo>
                    <a:pt x="4442" y="1405"/>
                    <a:pt x="4477" y="1429"/>
                    <a:pt x="4513" y="1453"/>
                  </a:cubicBezTo>
                  <a:cubicBezTo>
                    <a:pt x="4513" y="1429"/>
                    <a:pt x="4394" y="1357"/>
                    <a:pt x="4346" y="1322"/>
                  </a:cubicBezTo>
                  <a:cubicBezTo>
                    <a:pt x="4299" y="1286"/>
                    <a:pt x="4168" y="1215"/>
                    <a:pt x="4084" y="1167"/>
                  </a:cubicBezTo>
                  <a:lnTo>
                    <a:pt x="4084" y="1167"/>
                  </a:lnTo>
                  <a:cubicBezTo>
                    <a:pt x="4096" y="1185"/>
                    <a:pt x="4096" y="1194"/>
                    <a:pt x="4084" y="1194"/>
                  </a:cubicBezTo>
                  <a:cubicBezTo>
                    <a:pt x="4073" y="1194"/>
                    <a:pt x="4049" y="1185"/>
                    <a:pt x="4013" y="1167"/>
                  </a:cubicBezTo>
                  <a:cubicBezTo>
                    <a:pt x="4037" y="1167"/>
                    <a:pt x="3942" y="1096"/>
                    <a:pt x="3894" y="1060"/>
                  </a:cubicBezTo>
                  <a:lnTo>
                    <a:pt x="3894" y="1060"/>
                  </a:lnTo>
                  <a:cubicBezTo>
                    <a:pt x="3896" y="1060"/>
                    <a:pt x="3897" y="1061"/>
                    <a:pt x="3898" y="1061"/>
                  </a:cubicBezTo>
                  <a:cubicBezTo>
                    <a:pt x="3912" y="1061"/>
                    <a:pt x="3862" y="1011"/>
                    <a:pt x="3869" y="1011"/>
                  </a:cubicBezTo>
                  <a:lnTo>
                    <a:pt x="3869" y="1011"/>
                  </a:lnTo>
                  <a:cubicBezTo>
                    <a:pt x="3871" y="1011"/>
                    <a:pt x="3882" y="1018"/>
                    <a:pt x="3906" y="1036"/>
                  </a:cubicBezTo>
                  <a:cubicBezTo>
                    <a:pt x="3930" y="1060"/>
                    <a:pt x="3942" y="1072"/>
                    <a:pt x="3977" y="1107"/>
                  </a:cubicBezTo>
                  <a:cubicBezTo>
                    <a:pt x="3953" y="1084"/>
                    <a:pt x="3906" y="1024"/>
                    <a:pt x="3846" y="976"/>
                  </a:cubicBezTo>
                  <a:cubicBezTo>
                    <a:pt x="3858" y="976"/>
                    <a:pt x="3894" y="988"/>
                    <a:pt x="3918" y="1012"/>
                  </a:cubicBezTo>
                  <a:cubicBezTo>
                    <a:pt x="3906" y="1012"/>
                    <a:pt x="3906" y="1012"/>
                    <a:pt x="3918" y="1024"/>
                  </a:cubicBezTo>
                  <a:cubicBezTo>
                    <a:pt x="3948" y="1042"/>
                    <a:pt x="3962" y="1049"/>
                    <a:pt x="3966" y="1049"/>
                  </a:cubicBezTo>
                  <a:cubicBezTo>
                    <a:pt x="3981" y="1049"/>
                    <a:pt x="3912" y="988"/>
                    <a:pt x="3930" y="988"/>
                  </a:cubicBezTo>
                  <a:cubicBezTo>
                    <a:pt x="3902" y="979"/>
                    <a:pt x="3860" y="941"/>
                    <a:pt x="3854" y="941"/>
                  </a:cubicBezTo>
                  <a:lnTo>
                    <a:pt x="3854" y="941"/>
                  </a:lnTo>
                  <a:cubicBezTo>
                    <a:pt x="3852" y="941"/>
                    <a:pt x="3853" y="945"/>
                    <a:pt x="3858" y="953"/>
                  </a:cubicBezTo>
                  <a:cubicBezTo>
                    <a:pt x="3811" y="893"/>
                    <a:pt x="3668" y="822"/>
                    <a:pt x="3620" y="762"/>
                  </a:cubicBezTo>
                  <a:lnTo>
                    <a:pt x="3620" y="762"/>
                  </a:lnTo>
                  <a:cubicBezTo>
                    <a:pt x="3611" y="762"/>
                    <a:pt x="3629" y="782"/>
                    <a:pt x="3618" y="782"/>
                  </a:cubicBezTo>
                  <a:cubicBezTo>
                    <a:pt x="3615" y="782"/>
                    <a:pt x="3608" y="780"/>
                    <a:pt x="3596" y="774"/>
                  </a:cubicBezTo>
                  <a:cubicBezTo>
                    <a:pt x="3525" y="726"/>
                    <a:pt x="3537" y="715"/>
                    <a:pt x="3513" y="691"/>
                  </a:cubicBezTo>
                  <a:cubicBezTo>
                    <a:pt x="3491" y="691"/>
                    <a:pt x="3406" y="618"/>
                    <a:pt x="3405" y="618"/>
                  </a:cubicBezTo>
                  <a:lnTo>
                    <a:pt x="3405" y="618"/>
                  </a:lnTo>
                  <a:cubicBezTo>
                    <a:pt x="3405" y="618"/>
                    <a:pt x="3405" y="619"/>
                    <a:pt x="3406" y="619"/>
                  </a:cubicBezTo>
                  <a:cubicBezTo>
                    <a:pt x="3399" y="616"/>
                    <a:pt x="3395" y="614"/>
                    <a:pt x="3392" y="614"/>
                  </a:cubicBezTo>
                  <a:cubicBezTo>
                    <a:pt x="3383" y="614"/>
                    <a:pt x="3410" y="641"/>
                    <a:pt x="3397" y="641"/>
                  </a:cubicBezTo>
                  <a:cubicBezTo>
                    <a:pt x="3393" y="641"/>
                    <a:pt x="3385" y="639"/>
                    <a:pt x="3370" y="631"/>
                  </a:cubicBezTo>
                  <a:cubicBezTo>
                    <a:pt x="3322" y="619"/>
                    <a:pt x="3275" y="560"/>
                    <a:pt x="3215" y="524"/>
                  </a:cubicBezTo>
                  <a:cubicBezTo>
                    <a:pt x="3206" y="515"/>
                    <a:pt x="3203" y="511"/>
                    <a:pt x="3205" y="511"/>
                  </a:cubicBezTo>
                  <a:lnTo>
                    <a:pt x="3205" y="511"/>
                  </a:lnTo>
                  <a:cubicBezTo>
                    <a:pt x="3211" y="511"/>
                    <a:pt x="3291" y="574"/>
                    <a:pt x="3311" y="584"/>
                  </a:cubicBezTo>
                  <a:lnTo>
                    <a:pt x="3144" y="465"/>
                  </a:lnTo>
                  <a:cubicBezTo>
                    <a:pt x="3130" y="450"/>
                    <a:pt x="3126" y="444"/>
                    <a:pt x="3129" y="444"/>
                  </a:cubicBezTo>
                  <a:cubicBezTo>
                    <a:pt x="3137" y="444"/>
                    <a:pt x="3182" y="475"/>
                    <a:pt x="3215" y="500"/>
                  </a:cubicBezTo>
                  <a:cubicBezTo>
                    <a:pt x="3203" y="488"/>
                    <a:pt x="3191" y="476"/>
                    <a:pt x="3168" y="465"/>
                  </a:cubicBezTo>
                  <a:cubicBezTo>
                    <a:pt x="3144" y="441"/>
                    <a:pt x="3120" y="429"/>
                    <a:pt x="3108" y="417"/>
                  </a:cubicBezTo>
                  <a:cubicBezTo>
                    <a:pt x="3049" y="381"/>
                    <a:pt x="3001" y="345"/>
                    <a:pt x="2989" y="345"/>
                  </a:cubicBezTo>
                  <a:cubicBezTo>
                    <a:pt x="2918" y="286"/>
                    <a:pt x="2882" y="262"/>
                    <a:pt x="2810" y="203"/>
                  </a:cubicBezTo>
                  <a:lnTo>
                    <a:pt x="2810" y="203"/>
                  </a:lnTo>
                  <a:cubicBezTo>
                    <a:pt x="2855" y="229"/>
                    <a:pt x="2859" y="216"/>
                    <a:pt x="2908" y="242"/>
                  </a:cubicBezTo>
                  <a:lnTo>
                    <a:pt x="2908" y="242"/>
                  </a:lnTo>
                  <a:lnTo>
                    <a:pt x="2691" y="95"/>
                  </a:lnTo>
                  <a:lnTo>
                    <a:pt x="2691" y="95"/>
                  </a:lnTo>
                  <a:cubicBezTo>
                    <a:pt x="2701" y="105"/>
                    <a:pt x="2776" y="173"/>
                    <a:pt x="2768" y="173"/>
                  </a:cubicBezTo>
                  <a:cubicBezTo>
                    <a:pt x="2766" y="173"/>
                    <a:pt x="2757" y="168"/>
                    <a:pt x="2739" y="155"/>
                  </a:cubicBezTo>
                  <a:cubicBezTo>
                    <a:pt x="2703" y="119"/>
                    <a:pt x="2644" y="60"/>
                    <a:pt x="2560"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2888777" y="1221700"/>
              <a:ext cx="61650" cy="153025"/>
            </a:xfrm>
            <a:custGeom>
              <a:rect b="b" l="l" r="r" t="t"/>
              <a:pathLst>
                <a:path extrusionOk="0" h="6121" w="2466">
                  <a:moveTo>
                    <a:pt x="1203" y="906"/>
                  </a:moveTo>
                  <a:cubicBezTo>
                    <a:pt x="1206" y="934"/>
                    <a:pt x="1208" y="949"/>
                    <a:pt x="1209" y="956"/>
                  </a:cubicBezTo>
                  <a:lnTo>
                    <a:pt x="1209" y="956"/>
                  </a:lnTo>
                  <a:cubicBezTo>
                    <a:pt x="1208" y="940"/>
                    <a:pt x="1206" y="923"/>
                    <a:pt x="1203" y="906"/>
                  </a:cubicBezTo>
                  <a:close/>
                  <a:moveTo>
                    <a:pt x="62" y="2019"/>
                  </a:moveTo>
                  <a:cubicBezTo>
                    <a:pt x="63" y="2029"/>
                    <a:pt x="66" y="2042"/>
                    <a:pt x="72" y="2049"/>
                  </a:cubicBezTo>
                  <a:cubicBezTo>
                    <a:pt x="69" y="2041"/>
                    <a:pt x="65" y="2031"/>
                    <a:pt x="62" y="2019"/>
                  </a:cubicBezTo>
                  <a:close/>
                  <a:moveTo>
                    <a:pt x="96" y="2323"/>
                  </a:moveTo>
                  <a:lnTo>
                    <a:pt x="96" y="2323"/>
                  </a:lnTo>
                  <a:cubicBezTo>
                    <a:pt x="96" y="2351"/>
                    <a:pt x="105" y="2375"/>
                    <a:pt x="111" y="2393"/>
                  </a:cubicBezTo>
                  <a:lnTo>
                    <a:pt x="111" y="2393"/>
                  </a:lnTo>
                  <a:cubicBezTo>
                    <a:pt x="103" y="2365"/>
                    <a:pt x="96" y="2339"/>
                    <a:pt x="96" y="2323"/>
                  </a:cubicBezTo>
                  <a:close/>
                  <a:moveTo>
                    <a:pt x="194" y="2657"/>
                  </a:moveTo>
                  <a:cubicBezTo>
                    <a:pt x="197" y="2675"/>
                    <a:pt x="201" y="2694"/>
                    <a:pt x="203" y="2694"/>
                  </a:cubicBezTo>
                  <a:cubicBezTo>
                    <a:pt x="203" y="2694"/>
                    <a:pt x="203" y="2693"/>
                    <a:pt x="203" y="2692"/>
                  </a:cubicBezTo>
                  <a:lnTo>
                    <a:pt x="194" y="2657"/>
                  </a:lnTo>
                  <a:close/>
                  <a:moveTo>
                    <a:pt x="2152" y="3217"/>
                  </a:moveTo>
                  <a:lnTo>
                    <a:pt x="2152" y="3217"/>
                  </a:lnTo>
                  <a:cubicBezTo>
                    <a:pt x="2153" y="3221"/>
                    <a:pt x="2155" y="3224"/>
                    <a:pt x="2156" y="3227"/>
                  </a:cubicBezTo>
                  <a:cubicBezTo>
                    <a:pt x="2156" y="3227"/>
                    <a:pt x="2154" y="3220"/>
                    <a:pt x="2152" y="3217"/>
                  </a:cubicBezTo>
                  <a:close/>
                  <a:moveTo>
                    <a:pt x="1072" y="3418"/>
                  </a:moveTo>
                  <a:lnTo>
                    <a:pt x="1060" y="3430"/>
                  </a:lnTo>
                  <a:lnTo>
                    <a:pt x="1072" y="3430"/>
                  </a:lnTo>
                  <a:lnTo>
                    <a:pt x="1060" y="3442"/>
                  </a:lnTo>
                  <a:lnTo>
                    <a:pt x="1084" y="3442"/>
                  </a:lnTo>
                  <a:cubicBezTo>
                    <a:pt x="1108" y="3454"/>
                    <a:pt x="1132" y="3477"/>
                    <a:pt x="1156" y="3489"/>
                  </a:cubicBezTo>
                  <a:lnTo>
                    <a:pt x="1215" y="3513"/>
                  </a:lnTo>
                  <a:cubicBezTo>
                    <a:pt x="1215" y="3497"/>
                    <a:pt x="1184" y="3481"/>
                    <a:pt x="1155" y="3466"/>
                  </a:cubicBezTo>
                  <a:lnTo>
                    <a:pt x="1155" y="3466"/>
                  </a:lnTo>
                  <a:cubicBezTo>
                    <a:pt x="1155" y="3466"/>
                    <a:pt x="1156" y="3466"/>
                    <a:pt x="1156" y="3466"/>
                  </a:cubicBezTo>
                  <a:cubicBezTo>
                    <a:pt x="1154" y="3465"/>
                    <a:pt x="1153" y="3464"/>
                    <a:pt x="1152" y="3464"/>
                  </a:cubicBezTo>
                  <a:lnTo>
                    <a:pt x="1152" y="3464"/>
                  </a:lnTo>
                  <a:cubicBezTo>
                    <a:pt x="1153" y="3464"/>
                    <a:pt x="1154" y="3465"/>
                    <a:pt x="1155" y="3466"/>
                  </a:cubicBezTo>
                  <a:lnTo>
                    <a:pt x="1155" y="3466"/>
                  </a:lnTo>
                  <a:cubicBezTo>
                    <a:pt x="1132" y="3465"/>
                    <a:pt x="1120" y="3454"/>
                    <a:pt x="1096" y="3442"/>
                  </a:cubicBezTo>
                  <a:lnTo>
                    <a:pt x="1084" y="3430"/>
                  </a:lnTo>
                  <a:lnTo>
                    <a:pt x="1084" y="3418"/>
                  </a:lnTo>
                  <a:close/>
                  <a:moveTo>
                    <a:pt x="2227" y="3466"/>
                  </a:moveTo>
                  <a:cubicBezTo>
                    <a:pt x="2227" y="3525"/>
                    <a:pt x="2251" y="3585"/>
                    <a:pt x="2275" y="3656"/>
                  </a:cubicBezTo>
                  <a:cubicBezTo>
                    <a:pt x="2275" y="3647"/>
                    <a:pt x="2268" y="3624"/>
                    <a:pt x="2270" y="3624"/>
                  </a:cubicBezTo>
                  <a:lnTo>
                    <a:pt x="2270" y="3624"/>
                  </a:lnTo>
                  <a:cubicBezTo>
                    <a:pt x="2271" y="3624"/>
                    <a:pt x="2272" y="3627"/>
                    <a:pt x="2275" y="3632"/>
                  </a:cubicBezTo>
                  <a:cubicBezTo>
                    <a:pt x="2263" y="3585"/>
                    <a:pt x="2251" y="3513"/>
                    <a:pt x="2227" y="3466"/>
                  </a:cubicBezTo>
                  <a:close/>
                  <a:moveTo>
                    <a:pt x="1025" y="3632"/>
                  </a:moveTo>
                  <a:cubicBezTo>
                    <a:pt x="1013" y="3632"/>
                    <a:pt x="1013" y="3672"/>
                    <a:pt x="1014" y="3712"/>
                  </a:cubicBezTo>
                  <a:lnTo>
                    <a:pt x="1014" y="3712"/>
                  </a:lnTo>
                  <a:cubicBezTo>
                    <a:pt x="1026" y="3683"/>
                    <a:pt x="1037" y="3725"/>
                    <a:pt x="1037" y="3656"/>
                  </a:cubicBezTo>
                  <a:lnTo>
                    <a:pt x="1037" y="3656"/>
                  </a:lnTo>
                  <a:cubicBezTo>
                    <a:pt x="1037" y="3662"/>
                    <a:pt x="1033" y="3676"/>
                    <a:pt x="1030" y="3676"/>
                  </a:cubicBezTo>
                  <a:cubicBezTo>
                    <a:pt x="1027" y="3676"/>
                    <a:pt x="1025" y="3666"/>
                    <a:pt x="1025" y="3632"/>
                  </a:cubicBezTo>
                  <a:close/>
                  <a:moveTo>
                    <a:pt x="1014" y="3712"/>
                  </a:moveTo>
                  <a:cubicBezTo>
                    <a:pt x="1014" y="3713"/>
                    <a:pt x="1013" y="3714"/>
                    <a:pt x="1013" y="3716"/>
                  </a:cubicBezTo>
                  <a:cubicBezTo>
                    <a:pt x="1013" y="3716"/>
                    <a:pt x="1014" y="3716"/>
                    <a:pt x="1014" y="3716"/>
                  </a:cubicBezTo>
                  <a:lnTo>
                    <a:pt x="1014" y="3716"/>
                  </a:lnTo>
                  <a:cubicBezTo>
                    <a:pt x="1014" y="3715"/>
                    <a:pt x="1014" y="3713"/>
                    <a:pt x="1014" y="3712"/>
                  </a:cubicBezTo>
                  <a:close/>
                  <a:moveTo>
                    <a:pt x="453" y="3763"/>
                  </a:moveTo>
                  <a:cubicBezTo>
                    <a:pt x="455" y="3770"/>
                    <a:pt x="458" y="3777"/>
                    <a:pt x="461" y="3786"/>
                  </a:cubicBezTo>
                  <a:lnTo>
                    <a:pt x="461" y="3786"/>
                  </a:lnTo>
                  <a:cubicBezTo>
                    <a:pt x="459" y="3778"/>
                    <a:pt x="456" y="3770"/>
                    <a:pt x="453" y="3763"/>
                  </a:cubicBezTo>
                  <a:close/>
                  <a:moveTo>
                    <a:pt x="2323" y="3835"/>
                  </a:moveTo>
                  <a:cubicBezTo>
                    <a:pt x="2324" y="3841"/>
                    <a:pt x="2325" y="3845"/>
                    <a:pt x="2325" y="3845"/>
                  </a:cubicBezTo>
                  <a:cubicBezTo>
                    <a:pt x="2326" y="3845"/>
                    <a:pt x="2325" y="3842"/>
                    <a:pt x="2323" y="3835"/>
                  </a:cubicBezTo>
                  <a:close/>
                  <a:moveTo>
                    <a:pt x="2144" y="4120"/>
                  </a:moveTo>
                  <a:cubicBezTo>
                    <a:pt x="2147" y="4122"/>
                    <a:pt x="2151" y="4123"/>
                    <a:pt x="2153" y="4123"/>
                  </a:cubicBezTo>
                  <a:lnTo>
                    <a:pt x="2153" y="4123"/>
                  </a:lnTo>
                  <a:cubicBezTo>
                    <a:pt x="2150" y="4122"/>
                    <a:pt x="2147" y="4121"/>
                    <a:pt x="2144" y="4120"/>
                  </a:cubicBezTo>
                  <a:close/>
                  <a:moveTo>
                    <a:pt x="715" y="4728"/>
                  </a:moveTo>
                  <a:cubicBezTo>
                    <a:pt x="715" y="4731"/>
                    <a:pt x="716" y="4735"/>
                    <a:pt x="718" y="4740"/>
                  </a:cubicBezTo>
                  <a:lnTo>
                    <a:pt x="718" y="4740"/>
                  </a:lnTo>
                  <a:cubicBezTo>
                    <a:pt x="717" y="4736"/>
                    <a:pt x="716" y="4732"/>
                    <a:pt x="715" y="4728"/>
                  </a:cubicBezTo>
                  <a:close/>
                  <a:moveTo>
                    <a:pt x="1103" y="5194"/>
                  </a:moveTo>
                  <a:cubicBezTo>
                    <a:pt x="1104" y="5194"/>
                    <a:pt x="1106" y="5197"/>
                    <a:pt x="1108" y="5204"/>
                  </a:cubicBezTo>
                  <a:cubicBezTo>
                    <a:pt x="1108" y="5244"/>
                    <a:pt x="1108" y="5267"/>
                    <a:pt x="1108" y="5287"/>
                  </a:cubicBezTo>
                  <a:lnTo>
                    <a:pt x="1108" y="5287"/>
                  </a:lnTo>
                  <a:cubicBezTo>
                    <a:pt x="1098" y="5297"/>
                    <a:pt x="1113" y="5423"/>
                    <a:pt x="1104" y="5423"/>
                  </a:cubicBezTo>
                  <a:cubicBezTo>
                    <a:pt x="1103" y="5423"/>
                    <a:pt x="1100" y="5418"/>
                    <a:pt x="1096" y="5406"/>
                  </a:cubicBezTo>
                  <a:cubicBezTo>
                    <a:pt x="1096" y="5359"/>
                    <a:pt x="1096" y="5299"/>
                    <a:pt x="1096" y="5299"/>
                  </a:cubicBezTo>
                  <a:cubicBezTo>
                    <a:pt x="1096" y="5251"/>
                    <a:pt x="1096" y="5194"/>
                    <a:pt x="1103" y="5194"/>
                  </a:cubicBezTo>
                  <a:close/>
                  <a:moveTo>
                    <a:pt x="1120" y="5943"/>
                  </a:moveTo>
                  <a:lnTo>
                    <a:pt x="1120" y="5943"/>
                  </a:lnTo>
                  <a:cubicBezTo>
                    <a:pt x="1120" y="5946"/>
                    <a:pt x="1120" y="5948"/>
                    <a:pt x="1119" y="5950"/>
                  </a:cubicBezTo>
                  <a:lnTo>
                    <a:pt x="1119" y="5950"/>
                  </a:lnTo>
                  <a:cubicBezTo>
                    <a:pt x="1120" y="5948"/>
                    <a:pt x="1120" y="5946"/>
                    <a:pt x="1120" y="5943"/>
                  </a:cubicBezTo>
                  <a:close/>
                  <a:moveTo>
                    <a:pt x="1203" y="1"/>
                  </a:moveTo>
                  <a:lnTo>
                    <a:pt x="1203" y="72"/>
                  </a:lnTo>
                  <a:cubicBezTo>
                    <a:pt x="1203" y="215"/>
                    <a:pt x="1215" y="179"/>
                    <a:pt x="1215" y="334"/>
                  </a:cubicBezTo>
                  <a:cubicBezTo>
                    <a:pt x="1215" y="337"/>
                    <a:pt x="1215" y="338"/>
                    <a:pt x="1214" y="338"/>
                  </a:cubicBezTo>
                  <a:cubicBezTo>
                    <a:pt x="1211" y="338"/>
                    <a:pt x="1203" y="313"/>
                    <a:pt x="1203" y="227"/>
                  </a:cubicBezTo>
                  <a:lnTo>
                    <a:pt x="1203" y="227"/>
                  </a:lnTo>
                  <a:cubicBezTo>
                    <a:pt x="1203" y="287"/>
                    <a:pt x="1203" y="370"/>
                    <a:pt x="1215" y="441"/>
                  </a:cubicBezTo>
                  <a:cubicBezTo>
                    <a:pt x="1215" y="525"/>
                    <a:pt x="1227" y="584"/>
                    <a:pt x="1215" y="620"/>
                  </a:cubicBezTo>
                  <a:cubicBezTo>
                    <a:pt x="1224" y="664"/>
                    <a:pt x="1233" y="714"/>
                    <a:pt x="1237" y="714"/>
                  </a:cubicBezTo>
                  <a:cubicBezTo>
                    <a:pt x="1238" y="714"/>
                    <a:pt x="1239" y="707"/>
                    <a:pt x="1239" y="691"/>
                  </a:cubicBezTo>
                  <a:cubicBezTo>
                    <a:pt x="1239" y="715"/>
                    <a:pt x="1251" y="799"/>
                    <a:pt x="1251" y="858"/>
                  </a:cubicBezTo>
                  <a:cubicBezTo>
                    <a:pt x="1251" y="1025"/>
                    <a:pt x="1227" y="930"/>
                    <a:pt x="1227" y="1156"/>
                  </a:cubicBezTo>
                  <a:cubicBezTo>
                    <a:pt x="1227" y="1096"/>
                    <a:pt x="1215" y="1180"/>
                    <a:pt x="1215" y="1037"/>
                  </a:cubicBezTo>
                  <a:lnTo>
                    <a:pt x="1227" y="953"/>
                  </a:lnTo>
                  <a:cubicBezTo>
                    <a:pt x="1225" y="933"/>
                    <a:pt x="1223" y="925"/>
                    <a:pt x="1221" y="925"/>
                  </a:cubicBezTo>
                  <a:cubicBezTo>
                    <a:pt x="1217" y="925"/>
                    <a:pt x="1215" y="961"/>
                    <a:pt x="1211" y="961"/>
                  </a:cubicBezTo>
                  <a:cubicBezTo>
                    <a:pt x="1211" y="961"/>
                    <a:pt x="1210" y="960"/>
                    <a:pt x="1209" y="956"/>
                  </a:cubicBezTo>
                  <a:lnTo>
                    <a:pt x="1209" y="956"/>
                  </a:lnTo>
                  <a:cubicBezTo>
                    <a:pt x="1215" y="1022"/>
                    <a:pt x="1215" y="1082"/>
                    <a:pt x="1215" y="1120"/>
                  </a:cubicBezTo>
                  <a:lnTo>
                    <a:pt x="1227" y="1203"/>
                  </a:lnTo>
                  <a:cubicBezTo>
                    <a:pt x="1227" y="1299"/>
                    <a:pt x="1215" y="1203"/>
                    <a:pt x="1227" y="1334"/>
                  </a:cubicBezTo>
                  <a:cubicBezTo>
                    <a:pt x="1229" y="1341"/>
                    <a:pt x="1230" y="1344"/>
                    <a:pt x="1231" y="1344"/>
                  </a:cubicBezTo>
                  <a:cubicBezTo>
                    <a:pt x="1236" y="1344"/>
                    <a:pt x="1227" y="1231"/>
                    <a:pt x="1227" y="1180"/>
                  </a:cubicBezTo>
                  <a:lnTo>
                    <a:pt x="1227" y="1180"/>
                  </a:lnTo>
                  <a:cubicBezTo>
                    <a:pt x="1239" y="1191"/>
                    <a:pt x="1239" y="1382"/>
                    <a:pt x="1251" y="1465"/>
                  </a:cubicBezTo>
                  <a:cubicBezTo>
                    <a:pt x="1245" y="1465"/>
                    <a:pt x="1242" y="1453"/>
                    <a:pt x="1239" y="1453"/>
                  </a:cubicBezTo>
                  <a:cubicBezTo>
                    <a:pt x="1236" y="1453"/>
                    <a:pt x="1233" y="1465"/>
                    <a:pt x="1227" y="1513"/>
                  </a:cubicBezTo>
                  <a:cubicBezTo>
                    <a:pt x="1239" y="1561"/>
                    <a:pt x="1239" y="1739"/>
                    <a:pt x="1251" y="1811"/>
                  </a:cubicBezTo>
                  <a:cubicBezTo>
                    <a:pt x="1251" y="1826"/>
                    <a:pt x="1246" y="1841"/>
                    <a:pt x="1243" y="1841"/>
                  </a:cubicBezTo>
                  <a:cubicBezTo>
                    <a:pt x="1241" y="1841"/>
                    <a:pt x="1239" y="1836"/>
                    <a:pt x="1239" y="1823"/>
                  </a:cubicBezTo>
                  <a:lnTo>
                    <a:pt x="1239" y="1823"/>
                  </a:lnTo>
                  <a:cubicBezTo>
                    <a:pt x="1239" y="1844"/>
                    <a:pt x="1239" y="1884"/>
                    <a:pt x="1248" y="1884"/>
                  </a:cubicBezTo>
                  <a:cubicBezTo>
                    <a:pt x="1249" y="1884"/>
                    <a:pt x="1250" y="1883"/>
                    <a:pt x="1251" y="1882"/>
                  </a:cubicBezTo>
                  <a:lnTo>
                    <a:pt x="1251" y="1882"/>
                  </a:lnTo>
                  <a:cubicBezTo>
                    <a:pt x="1239" y="1930"/>
                    <a:pt x="1263" y="2037"/>
                    <a:pt x="1251" y="2061"/>
                  </a:cubicBezTo>
                  <a:cubicBezTo>
                    <a:pt x="1251" y="2061"/>
                    <a:pt x="1263" y="2120"/>
                    <a:pt x="1263" y="2144"/>
                  </a:cubicBezTo>
                  <a:cubicBezTo>
                    <a:pt x="1239" y="2203"/>
                    <a:pt x="1275" y="2358"/>
                    <a:pt x="1263" y="2406"/>
                  </a:cubicBezTo>
                  <a:lnTo>
                    <a:pt x="1275" y="2370"/>
                  </a:lnTo>
                  <a:cubicBezTo>
                    <a:pt x="1275" y="2370"/>
                    <a:pt x="1286" y="2414"/>
                    <a:pt x="1276" y="2449"/>
                  </a:cubicBezTo>
                  <a:lnTo>
                    <a:pt x="1276" y="2449"/>
                  </a:lnTo>
                  <a:lnTo>
                    <a:pt x="1275" y="2442"/>
                  </a:lnTo>
                  <a:lnTo>
                    <a:pt x="1275" y="2454"/>
                  </a:lnTo>
                  <a:cubicBezTo>
                    <a:pt x="1275" y="2452"/>
                    <a:pt x="1276" y="2450"/>
                    <a:pt x="1276" y="2449"/>
                  </a:cubicBezTo>
                  <a:lnTo>
                    <a:pt x="1276" y="2449"/>
                  </a:lnTo>
                  <a:lnTo>
                    <a:pt x="1287" y="2501"/>
                  </a:lnTo>
                  <a:lnTo>
                    <a:pt x="1275" y="2525"/>
                  </a:lnTo>
                  <a:cubicBezTo>
                    <a:pt x="1278" y="2537"/>
                    <a:pt x="1281" y="2541"/>
                    <a:pt x="1285" y="2541"/>
                  </a:cubicBezTo>
                  <a:cubicBezTo>
                    <a:pt x="1292" y="2541"/>
                    <a:pt x="1299" y="2530"/>
                    <a:pt x="1304" y="2530"/>
                  </a:cubicBezTo>
                  <a:cubicBezTo>
                    <a:pt x="1308" y="2530"/>
                    <a:pt x="1311" y="2537"/>
                    <a:pt x="1311" y="2561"/>
                  </a:cubicBezTo>
                  <a:cubicBezTo>
                    <a:pt x="1311" y="2585"/>
                    <a:pt x="1309" y="2591"/>
                    <a:pt x="1305" y="2591"/>
                  </a:cubicBezTo>
                  <a:cubicBezTo>
                    <a:pt x="1302" y="2591"/>
                    <a:pt x="1297" y="2582"/>
                    <a:pt x="1291" y="2582"/>
                  </a:cubicBezTo>
                  <a:cubicBezTo>
                    <a:pt x="1290" y="2582"/>
                    <a:pt x="1288" y="2583"/>
                    <a:pt x="1287" y="2584"/>
                  </a:cubicBezTo>
                  <a:cubicBezTo>
                    <a:pt x="1287" y="2596"/>
                    <a:pt x="1299" y="2608"/>
                    <a:pt x="1299" y="2620"/>
                  </a:cubicBezTo>
                  <a:cubicBezTo>
                    <a:pt x="1287" y="2620"/>
                    <a:pt x="1287" y="2620"/>
                    <a:pt x="1287" y="2632"/>
                  </a:cubicBezTo>
                  <a:cubicBezTo>
                    <a:pt x="1275" y="2620"/>
                    <a:pt x="1263" y="2620"/>
                    <a:pt x="1263" y="2608"/>
                  </a:cubicBezTo>
                  <a:cubicBezTo>
                    <a:pt x="1257" y="2602"/>
                    <a:pt x="1254" y="2600"/>
                    <a:pt x="1252" y="2600"/>
                  </a:cubicBezTo>
                  <a:lnTo>
                    <a:pt x="1252" y="2600"/>
                  </a:lnTo>
                  <a:cubicBezTo>
                    <a:pt x="1249" y="2600"/>
                    <a:pt x="1254" y="2611"/>
                    <a:pt x="1247" y="2611"/>
                  </a:cubicBezTo>
                  <a:cubicBezTo>
                    <a:pt x="1245" y="2611"/>
                    <a:pt x="1243" y="2610"/>
                    <a:pt x="1239" y="2608"/>
                  </a:cubicBezTo>
                  <a:cubicBezTo>
                    <a:pt x="1239" y="2596"/>
                    <a:pt x="1227" y="2596"/>
                    <a:pt x="1215" y="2596"/>
                  </a:cubicBezTo>
                  <a:cubicBezTo>
                    <a:pt x="1215" y="2584"/>
                    <a:pt x="1215" y="2584"/>
                    <a:pt x="1203" y="2584"/>
                  </a:cubicBezTo>
                  <a:cubicBezTo>
                    <a:pt x="1191" y="2573"/>
                    <a:pt x="1180" y="2573"/>
                    <a:pt x="1168" y="2561"/>
                  </a:cubicBezTo>
                  <a:lnTo>
                    <a:pt x="1168" y="2561"/>
                  </a:lnTo>
                  <a:lnTo>
                    <a:pt x="1191" y="2573"/>
                  </a:lnTo>
                  <a:cubicBezTo>
                    <a:pt x="1084" y="2513"/>
                    <a:pt x="1060" y="2454"/>
                    <a:pt x="965" y="2418"/>
                  </a:cubicBezTo>
                  <a:lnTo>
                    <a:pt x="965" y="2418"/>
                  </a:lnTo>
                  <a:cubicBezTo>
                    <a:pt x="965" y="2425"/>
                    <a:pt x="978" y="2436"/>
                    <a:pt x="988" y="2444"/>
                  </a:cubicBezTo>
                  <a:lnTo>
                    <a:pt x="988" y="2444"/>
                  </a:lnTo>
                  <a:cubicBezTo>
                    <a:pt x="940" y="2410"/>
                    <a:pt x="872" y="2370"/>
                    <a:pt x="894" y="2370"/>
                  </a:cubicBezTo>
                  <a:cubicBezTo>
                    <a:pt x="885" y="2366"/>
                    <a:pt x="880" y="2364"/>
                    <a:pt x="878" y="2364"/>
                  </a:cubicBezTo>
                  <a:cubicBezTo>
                    <a:pt x="872" y="2364"/>
                    <a:pt x="880" y="2374"/>
                    <a:pt x="877" y="2374"/>
                  </a:cubicBezTo>
                  <a:cubicBezTo>
                    <a:pt x="874" y="2374"/>
                    <a:pt x="864" y="2368"/>
                    <a:pt x="834" y="2346"/>
                  </a:cubicBezTo>
                  <a:lnTo>
                    <a:pt x="834" y="2346"/>
                  </a:lnTo>
                  <a:cubicBezTo>
                    <a:pt x="858" y="2370"/>
                    <a:pt x="882" y="2394"/>
                    <a:pt x="894" y="2406"/>
                  </a:cubicBezTo>
                  <a:lnTo>
                    <a:pt x="834" y="2370"/>
                  </a:lnTo>
                  <a:lnTo>
                    <a:pt x="834" y="2370"/>
                  </a:lnTo>
                  <a:cubicBezTo>
                    <a:pt x="846" y="2382"/>
                    <a:pt x="858" y="2394"/>
                    <a:pt x="858" y="2394"/>
                  </a:cubicBezTo>
                  <a:cubicBezTo>
                    <a:pt x="834" y="2382"/>
                    <a:pt x="810" y="2358"/>
                    <a:pt x="787" y="2346"/>
                  </a:cubicBezTo>
                  <a:cubicBezTo>
                    <a:pt x="783" y="2338"/>
                    <a:pt x="784" y="2336"/>
                    <a:pt x="788" y="2336"/>
                  </a:cubicBezTo>
                  <a:cubicBezTo>
                    <a:pt x="796" y="2336"/>
                    <a:pt x="814" y="2346"/>
                    <a:pt x="822" y="2346"/>
                  </a:cubicBezTo>
                  <a:cubicBezTo>
                    <a:pt x="810" y="2334"/>
                    <a:pt x="799" y="2334"/>
                    <a:pt x="775" y="2323"/>
                  </a:cubicBezTo>
                  <a:lnTo>
                    <a:pt x="787" y="2311"/>
                  </a:lnTo>
                  <a:cubicBezTo>
                    <a:pt x="727" y="2275"/>
                    <a:pt x="739" y="2299"/>
                    <a:pt x="668" y="2239"/>
                  </a:cubicBezTo>
                  <a:lnTo>
                    <a:pt x="668" y="2239"/>
                  </a:lnTo>
                  <a:cubicBezTo>
                    <a:pt x="679" y="2251"/>
                    <a:pt x="679" y="2251"/>
                    <a:pt x="691" y="2263"/>
                  </a:cubicBezTo>
                  <a:cubicBezTo>
                    <a:pt x="632" y="2239"/>
                    <a:pt x="525" y="2144"/>
                    <a:pt x="489" y="2132"/>
                  </a:cubicBezTo>
                  <a:lnTo>
                    <a:pt x="489" y="2132"/>
                  </a:lnTo>
                  <a:cubicBezTo>
                    <a:pt x="500" y="2143"/>
                    <a:pt x="503" y="2147"/>
                    <a:pt x="501" y="2147"/>
                  </a:cubicBezTo>
                  <a:cubicBezTo>
                    <a:pt x="495" y="2147"/>
                    <a:pt x="460" y="2123"/>
                    <a:pt x="452" y="2123"/>
                  </a:cubicBezTo>
                  <a:cubicBezTo>
                    <a:pt x="449" y="2123"/>
                    <a:pt x="449" y="2125"/>
                    <a:pt x="453" y="2132"/>
                  </a:cubicBezTo>
                  <a:cubicBezTo>
                    <a:pt x="394" y="2073"/>
                    <a:pt x="310" y="2049"/>
                    <a:pt x="287" y="2001"/>
                  </a:cubicBezTo>
                  <a:cubicBezTo>
                    <a:pt x="215" y="1953"/>
                    <a:pt x="203" y="1965"/>
                    <a:pt x="156" y="1942"/>
                  </a:cubicBezTo>
                  <a:cubicBezTo>
                    <a:pt x="145" y="1910"/>
                    <a:pt x="139" y="1899"/>
                    <a:pt x="136" y="1899"/>
                  </a:cubicBezTo>
                  <a:cubicBezTo>
                    <a:pt x="132" y="1899"/>
                    <a:pt x="132" y="1916"/>
                    <a:pt x="132" y="1930"/>
                  </a:cubicBezTo>
                  <a:lnTo>
                    <a:pt x="132" y="1918"/>
                  </a:lnTo>
                  <a:cubicBezTo>
                    <a:pt x="120" y="1906"/>
                    <a:pt x="120" y="1894"/>
                    <a:pt x="120" y="1894"/>
                  </a:cubicBezTo>
                  <a:cubicBezTo>
                    <a:pt x="120" y="1906"/>
                    <a:pt x="120" y="1918"/>
                    <a:pt x="120" y="1918"/>
                  </a:cubicBezTo>
                  <a:lnTo>
                    <a:pt x="108" y="1918"/>
                  </a:lnTo>
                  <a:lnTo>
                    <a:pt x="48" y="1870"/>
                  </a:lnTo>
                  <a:lnTo>
                    <a:pt x="25" y="1858"/>
                  </a:lnTo>
                  <a:lnTo>
                    <a:pt x="37" y="1894"/>
                  </a:lnTo>
                  <a:lnTo>
                    <a:pt x="1" y="1894"/>
                  </a:lnTo>
                  <a:cubicBezTo>
                    <a:pt x="13" y="1894"/>
                    <a:pt x="25" y="1906"/>
                    <a:pt x="48" y="1918"/>
                  </a:cubicBezTo>
                  <a:lnTo>
                    <a:pt x="48" y="1942"/>
                  </a:lnTo>
                  <a:cubicBezTo>
                    <a:pt x="48" y="1958"/>
                    <a:pt x="54" y="1992"/>
                    <a:pt x="62" y="2019"/>
                  </a:cubicBezTo>
                  <a:lnTo>
                    <a:pt x="62" y="2019"/>
                  </a:lnTo>
                  <a:cubicBezTo>
                    <a:pt x="60" y="2009"/>
                    <a:pt x="60" y="2001"/>
                    <a:pt x="60" y="2001"/>
                  </a:cubicBezTo>
                  <a:lnTo>
                    <a:pt x="60" y="2001"/>
                  </a:lnTo>
                  <a:lnTo>
                    <a:pt x="84" y="2073"/>
                  </a:lnTo>
                  <a:lnTo>
                    <a:pt x="84" y="2096"/>
                  </a:lnTo>
                  <a:cubicBezTo>
                    <a:pt x="82" y="2093"/>
                    <a:pt x="81" y="2091"/>
                    <a:pt x="80" y="2091"/>
                  </a:cubicBezTo>
                  <a:lnTo>
                    <a:pt x="80" y="2091"/>
                  </a:lnTo>
                  <a:cubicBezTo>
                    <a:pt x="76" y="2091"/>
                    <a:pt x="86" y="2138"/>
                    <a:pt x="96" y="2168"/>
                  </a:cubicBezTo>
                  <a:cubicBezTo>
                    <a:pt x="96" y="2165"/>
                    <a:pt x="96" y="2160"/>
                    <a:pt x="96" y="2156"/>
                  </a:cubicBezTo>
                  <a:lnTo>
                    <a:pt x="144" y="2346"/>
                  </a:lnTo>
                  <a:cubicBezTo>
                    <a:pt x="144" y="2376"/>
                    <a:pt x="160" y="2454"/>
                    <a:pt x="152" y="2454"/>
                  </a:cubicBezTo>
                  <a:cubicBezTo>
                    <a:pt x="151" y="2454"/>
                    <a:pt x="148" y="2450"/>
                    <a:pt x="144" y="2442"/>
                  </a:cubicBezTo>
                  <a:cubicBezTo>
                    <a:pt x="120" y="2358"/>
                    <a:pt x="156" y="2406"/>
                    <a:pt x="132" y="2346"/>
                  </a:cubicBezTo>
                  <a:lnTo>
                    <a:pt x="132" y="2346"/>
                  </a:lnTo>
                  <a:lnTo>
                    <a:pt x="120" y="2406"/>
                  </a:lnTo>
                  <a:lnTo>
                    <a:pt x="120" y="2418"/>
                  </a:lnTo>
                  <a:cubicBezTo>
                    <a:pt x="120" y="2413"/>
                    <a:pt x="116" y="2404"/>
                    <a:pt x="111" y="2393"/>
                  </a:cubicBezTo>
                  <a:lnTo>
                    <a:pt x="111" y="2393"/>
                  </a:lnTo>
                  <a:cubicBezTo>
                    <a:pt x="121" y="2426"/>
                    <a:pt x="132" y="2463"/>
                    <a:pt x="132" y="2489"/>
                  </a:cubicBezTo>
                  <a:cubicBezTo>
                    <a:pt x="144" y="2489"/>
                    <a:pt x="156" y="2537"/>
                    <a:pt x="168" y="2561"/>
                  </a:cubicBezTo>
                  <a:lnTo>
                    <a:pt x="194" y="2657"/>
                  </a:lnTo>
                  <a:lnTo>
                    <a:pt x="194" y="2657"/>
                  </a:lnTo>
                  <a:cubicBezTo>
                    <a:pt x="192" y="2648"/>
                    <a:pt x="191" y="2639"/>
                    <a:pt x="191" y="2632"/>
                  </a:cubicBezTo>
                  <a:cubicBezTo>
                    <a:pt x="191" y="2628"/>
                    <a:pt x="192" y="2626"/>
                    <a:pt x="193" y="2626"/>
                  </a:cubicBezTo>
                  <a:cubicBezTo>
                    <a:pt x="199" y="2626"/>
                    <a:pt x="217" y="2669"/>
                    <a:pt x="227" y="2727"/>
                  </a:cubicBezTo>
                  <a:cubicBezTo>
                    <a:pt x="226" y="2725"/>
                    <a:pt x="225" y="2724"/>
                    <a:pt x="224" y="2724"/>
                  </a:cubicBezTo>
                  <a:lnTo>
                    <a:pt x="224" y="2724"/>
                  </a:lnTo>
                  <a:cubicBezTo>
                    <a:pt x="220" y="2724"/>
                    <a:pt x="232" y="2782"/>
                    <a:pt x="230" y="2782"/>
                  </a:cubicBezTo>
                  <a:cubicBezTo>
                    <a:pt x="230" y="2782"/>
                    <a:pt x="229" y="2780"/>
                    <a:pt x="227" y="2775"/>
                  </a:cubicBezTo>
                  <a:lnTo>
                    <a:pt x="227" y="2775"/>
                  </a:lnTo>
                  <a:cubicBezTo>
                    <a:pt x="227" y="2835"/>
                    <a:pt x="251" y="2858"/>
                    <a:pt x="263" y="2942"/>
                  </a:cubicBezTo>
                  <a:cubicBezTo>
                    <a:pt x="257" y="2931"/>
                    <a:pt x="254" y="2927"/>
                    <a:pt x="253" y="2927"/>
                  </a:cubicBezTo>
                  <a:lnTo>
                    <a:pt x="253" y="2927"/>
                  </a:lnTo>
                  <a:cubicBezTo>
                    <a:pt x="248" y="2927"/>
                    <a:pt x="258" y="2967"/>
                    <a:pt x="253" y="2967"/>
                  </a:cubicBezTo>
                  <a:cubicBezTo>
                    <a:pt x="252" y="2967"/>
                    <a:pt x="252" y="2966"/>
                    <a:pt x="251" y="2965"/>
                  </a:cubicBezTo>
                  <a:lnTo>
                    <a:pt x="251" y="2965"/>
                  </a:lnTo>
                  <a:cubicBezTo>
                    <a:pt x="251" y="2989"/>
                    <a:pt x="275" y="3037"/>
                    <a:pt x="263" y="3061"/>
                  </a:cubicBezTo>
                  <a:cubicBezTo>
                    <a:pt x="275" y="3061"/>
                    <a:pt x="284" y="3064"/>
                    <a:pt x="290" y="3064"/>
                  </a:cubicBezTo>
                  <a:cubicBezTo>
                    <a:pt x="295" y="3064"/>
                    <a:pt x="298" y="3061"/>
                    <a:pt x="298" y="3049"/>
                  </a:cubicBezTo>
                  <a:lnTo>
                    <a:pt x="298" y="3049"/>
                  </a:lnTo>
                  <a:cubicBezTo>
                    <a:pt x="319" y="3121"/>
                    <a:pt x="295" y="3086"/>
                    <a:pt x="304" y="3129"/>
                  </a:cubicBezTo>
                  <a:lnTo>
                    <a:pt x="304" y="3129"/>
                  </a:lnTo>
                  <a:lnTo>
                    <a:pt x="298" y="3108"/>
                  </a:lnTo>
                  <a:lnTo>
                    <a:pt x="298" y="3108"/>
                  </a:lnTo>
                  <a:cubicBezTo>
                    <a:pt x="310" y="3168"/>
                    <a:pt x="298" y="3180"/>
                    <a:pt x="322" y="3263"/>
                  </a:cubicBezTo>
                  <a:cubicBezTo>
                    <a:pt x="319" y="3266"/>
                    <a:pt x="317" y="3267"/>
                    <a:pt x="315" y="3267"/>
                  </a:cubicBezTo>
                  <a:cubicBezTo>
                    <a:pt x="314" y="3267"/>
                    <a:pt x="313" y="3266"/>
                    <a:pt x="312" y="3266"/>
                  </a:cubicBezTo>
                  <a:cubicBezTo>
                    <a:pt x="310" y="3266"/>
                    <a:pt x="310" y="3269"/>
                    <a:pt x="310" y="3287"/>
                  </a:cubicBezTo>
                  <a:cubicBezTo>
                    <a:pt x="310" y="3284"/>
                    <a:pt x="311" y="3282"/>
                    <a:pt x="312" y="3282"/>
                  </a:cubicBezTo>
                  <a:cubicBezTo>
                    <a:pt x="317" y="3282"/>
                    <a:pt x="337" y="3343"/>
                    <a:pt x="358" y="3394"/>
                  </a:cubicBezTo>
                  <a:cubicBezTo>
                    <a:pt x="358" y="3466"/>
                    <a:pt x="370" y="3513"/>
                    <a:pt x="382" y="3573"/>
                  </a:cubicBezTo>
                  <a:cubicBezTo>
                    <a:pt x="382" y="3537"/>
                    <a:pt x="370" y="3490"/>
                    <a:pt x="370" y="3489"/>
                  </a:cubicBezTo>
                  <a:lnTo>
                    <a:pt x="370" y="3489"/>
                  </a:lnTo>
                  <a:lnTo>
                    <a:pt x="418" y="3680"/>
                  </a:lnTo>
                  <a:cubicBezTo>
                    <a:pt x="418" y="3656"/>
                    <a:pt x="406" y="3632"/>
                    <a:pt x="406" y="3620"/>
                  </a:cubicBezTo>
                  <a:lnTo>
                    <a:pt x="406" y="3620"/>
                  </a:lnTo>
                  <a:cubicBezTo>
                    <a:pt x="418" y="3632"/>
                    <a:pt x="418" y="3680"/>
                    <a:pt x="429" y="3692"/>
                  </a:cubicBezTo>
                  <a:cubicBezTo>
                    <a:pt x="429" y="3682"/>
                    <a:pt x="421" y="3639"/>
                    <a:pt x="425" y="3639"/>
                  </a:cubicBezTo>
                  <a:lnTo>
                    <a:pt x="425" y="3639"/>
                  </a:lnTo>
                  <a:cubicBezTo>
                    <a:pt x="426" y="3639"/>
                    <a:pt x="427" y="3640"/>
                    <a:pt x="429" y="3644"/>
                  </a:cubicBezTo>
                  <a:cubicBezTo>
                    <a:pt x="453" y="3704"/>
                    <a:pt x="477" y="3799"/>
                    <a:pt x="489" y="3870"/>
                  </a:cubicBezTo>
                  <a:cubicBezTo>
                    <a:pt x="501" y="3847"/>
                    <a:pt x="501" y="3858"/>
                    <a:pt x="501" y="3823"/>
                  </a:cubicBezTo>
                  <a:cubicBezTo>
                    <a:pt x="513" y="3870"/>
                    <a:pt x="537" y="3954"/>
                    <a:pt x="525" y="3954"/>
                  </a:cubicBezTo>
                  <a:lnTo>
                    <a:pt x="513" y="3882"/>
                  </a:lnTo>
                  <a:cubicBezTo>
                    <a:pt x="513" y="3894"/>
                    <a:pt x="501" y="3894"/>
                    <a:pt x="513" y="3942"/>
                  </a:cubicBezTo>
                  <a:cubicBezTo>
                    <a:pt x="493" y="3893"/>
                    <a:pt x="474" y="3828"/>
                    <a:pt x="461" y="3786"/>
                  </a:cubicBezTo>
                  <a:lnTo>
                    <a:pt x="461" y="3786"/>
                  </a:lnTo>
                  <a:cubicBezTo>
                    <a:pt x="466" y="3811"/>
                    <a:pt x="468" y="3841"/>
                    <a:pt x="477" y="3858"/>
                  </a:cubicBezTo>
                  <a:cubicBezTo>
                    <a:pt x="479" y="3869"/>
                    <a:pt x="479" y="3872"/>
                    <a:pt x="479" y="3872"/>
                  </a:cubicBezTo>
                  <a:cubicBezTo>
                    <a:pt x="476" y="3872"/>
                    <a:pt x="458" y="3821"/>
                    <a:pt x="453" y="3821"/>
                  </a:cubicBezTo>
                  <a:lnTo>
                    <a:pt x="453" y="3821"/>
                  </a:lnTo>
                  <a:cubicBezTo>
                    <a:pt x="451" y="3821"/>
                    <a:pt x="451" y="3828"/>
                    <a:pt x="453" y="3847"/>
                  </a:cubicBezTo>
                  <a:cubicBezTo>
                    <a:pt x="477" y="3918"/>
                    <a:pt x="501" y="3966"/>
                    <a:pt x="513" y="4061"/>
                  </a:cubicBezTo>
                  <a:cubicBezTo>
                    <a:pt x="516" y="4058"/>
                    <a:pt x="518" y="4056"/>
                    <a:pt x="520" y="4056"/>
                  </a:cubicBezTo>
                  <a:cubicBezTo>
                    <a:pt x="526" y="4056"/>
                    <a:pt x="528" y="4067"/>
                    <a:pt x="537" y="4085"/>
                  </a:cubicBezTo>
                  <a:cubicBezTo>
                    <a:pt x="549" y="4132"/>
                    <a:pt x="596" y="4263"/>
                    <a:pt x="608" y="4359"/>
                  </a:cubicBezTo>
                  <a:cubicBezTo>
                    <a:pt x="608" y="4299"/>
                    <a:pt x="620" y="4299"/>
                    <a:pt x="620" y="4263"/>
                  </a:cubicBezTo>
                  <a:lnTo>
                    <a:pt x="632" y="4287"/>
                  </a:lnTo>
                  <a:lnTo>
                    <a:pt x="632" y="4311"/>
                  </a:lnTo>
                  <a:lnTo>
                    <a:pt x="775" y="4894"/>
                  </a:lnTo>
                  <a:lnTo>
                    <a:pt x="775" y="4918"/>
                  </a:lnTo>
                  <a:cubicBezTo>
                    <a:pt x="766" y="4901"/>
                    <a:pt x="764" y="4890"/>
                    <a:pt x="763" y="4890"/>
                  </a:cubicBezTo>
                  <a:cubicBezTo>
                    <a:pt x="763" y="4890"/>
                    <a:pt x="763" y="4891"/>
                    <a:pt x="763" y="4894"/>
                  </a:cubicBezTo>
                  <a:cubicBezTo>
                    <a:pt x="751" y="4870"/>
                    <a:pt x="739" y="4835"/>
                    <a:pt x="739" y="4799"/>
                  </a:cubicBezTo>
                  <a:cubicBezTo>
                    <a:pt x="730" y="4773"/>
                    <a:pt x="722" y="4753"/>
                    <a:pt x="718" y="4740"/>
                  </a:cubicBezTo>
                  <a:lnTo>
                    <a:pt x="718" y="4740"/>
                  </a:lnTo>
                  <a:cubicBezTo>
                    <a:pt x="727" y="4791"/>
                    <a:pt x="727" y="4812"/>
                    <a:pt x="727" y="4823"/>
                  </a:cubicBezTo>
                  <a:cubicBezTo>
                    <a:pt x="715" y="4835"/>
                    <a:pt x="715" y="4847"/>
                    <a:pt x="727" y="4918"/>
                  </a:cubicBezTo>
                  <a:cubicBezTo>
                    <a:pt x="727" y="4918"/>
                    <a:pt x="715" y="4859"/>
                    <a:pt x="691" y="4811"/>
                  </a:cubicBezTo>
                  <a:cubicBezTo>
                    <a:pt x="691" y="4775"/>
                    <a:pt x="703" y="4799"/>
                    <a:pt x="703" y="4751"/>
                  </a:cubicBezTo>
                  <a:cubicBezTo>
                    <a:pt x="668" y="4668"/>
                    <a:pt x="668" y="4573"/>
                    <a:pt x="632" y="4478"/>
                  </a:cubicBezTo>
                  <a:cubicBezTo>
                    <a:pt x="631" y="4477"/>
                    <a:pt x="630" y="4476"/>
                    <a:pt x="630" y="4476"/>
                  </a:cubicBezTo>
                  <a:lnTo>
                    <a:pt x="630" y="4476"/>
                  </a:lnTo>
                  <a:cubicBezTo>
                    <a:pt x="623" y="4476"/>
                    <a:pt x="643" y="4537"/>
                    <a:pt x="632" y="4537"/>
                  </a:cubicBezTo>
                  <a:cubicBezTo>
                    <a:pt x="656" y="4644"/>
                    <a:pt x="668" y="4728"/>
                    <a:pt x="679" y="4799"/>
                  </a:cubicBezTo>
                  <a:cubicBezTo>
                    <a:pt x="715" y="4859"/>
                    <a:pt x="727" y="4930"/>
                    <a:pt x="751" y="5013"/>
                  </a:cubicBezTo>
                  <a:cubicBezTo>
                    <a:pt x="775" y="5097"/>
                    <a:pt x="799" y="5204"/>
                    <a:pt x="822" y="5275"/>
                  </a:cubicBezTo>
                  <a:cubicBezTo>
                    <a:pt x="838" y="5329"/>
                    <a:pt x="838" y="5343"/>
                    <a:pt x="837" y="5343"/>
                  </a:cubicBezTo>
                  <a:cubicBezTo>
                    <a:pt x="836" y="5343"/>
                    <a:pt x="834" y="5339"/>
                    <a:pt x="834" y="5335"/>
                  </a:cubicBezTo>
                  <a:cubicBezTo>
                    <a:pt x="829" y="5330"/>
                    <a:pt x="824" y="5322"/>
                    <a:pt x="822" y="5322"/>
                  </a:cubicBezTo>
                  <a:lnTo>
                    <a:pt x="822" y="5322"/>
                  </a:lnTo>
                  <a:cubicBezTo>
                    <a:pt x="819" y="5322"/>
                    <a:pt x="821" y="5335"/>
                    <a:pt x="834" y="5382"/>
                  </a:cubicBezTo>
                  <a:cubicBezTo>
                    <a:pt x="834" y="5369"/>
                    <a:pt x="835" y="5363"/>
                    <a:pt x="837" y="5363"/>
                  </a:cubicBezTo>
                  <a:cubicBezTo>
                    <a:pt x="843" y="5363"/>
                    <a:pt x="856" y="5410"/>
                    <a:pt x="882" y="5513"/>
                  </a:cubicBezTo>
                  <a:lnTo>
                    <a:pt x="858" y="5382"/>
                  </a:lnTo>
                  <a:cubicBezTo>
                    <a:pt x="834" y="5335"/>
                    <a:pt x="834" y="5263"/>
                    <a:pt x="834" y="5251"/>
                  </a:cubicBezTo>
                  <a:lnTo>
                    <a:pt x="834" y="5251"/>
                  </a:lnTo>
                  <a:cubicBezTo>
                    <a:pt x="846" y="5299"/>
                    <a:pt x="858" y="5382"/>
                    <a:pt x="870" y="5418"/>
                  </a:cubicBezTo>
                  <a:cubicBezTo>
                    <a:pt x="870" y="5406"/>
                    <a:pt x="870" y="5371"/>
                    <a:pt x="870" y="5347"/>
                  </a:cubicBezTo>
                  <a:cubicBezTo>
                    <a:pt x="882" y="5406"/>
                    <a:pt x="894" y="5454"/>
                    <a:pt x="906" y="5525"/>
                  </a:cubicBezTo>
                  <a:lnTo>
                    <a:pt x="894" y="5525"/>
                  </a:lnTo>
                  <a:lnTo>
                    <a:pt x="918" y="5609"/>
                  </a:lnTo>
                  <a:lnTo>
                    <a:pt x="918" y="5621"/>
                  </a:lnTo>
                  <a:cubicBezTo>
                    <a:pt x="918" y="5644"/>
                    <a:pt x="918" y="5656"/>
                    <a:pt x="918" y="5716"/>
                  </a:cubicBezTo>
                  <a:cubicBezTo>
                    <a:pt x="930" y="5728"/>
                    <a:pt x="930" y="5740"/>
                    <a:pt x="930" y="5740"/>
                  </a:cubicBezTo>
                  <a:cubicBezTo>
                    <a:pt x="953" y="5811"/>
                    <a:pt x="965" y="5871"/>
                    <a:pt x="989" y="5942"/>
                  </a:cubicBezTo>
                  <a:lnTo>
                    <a:pt x="989" y="5894"/>
                  </a:lnTo>
                  <a:cubicBezTo>
                    <a:pt x="989" y="5906"/>
                    <a:pt x="989" y="5906"/>
                    <a:pt x="1001" y="5930"/>
                  </a:cubicBezTo>
                  <a:cubicBezTo>
                    <a:pt x="1001" y="5954"/>
                    <a:pt x="1001" y="5990"/>
                    <a:pt x="1013" y="6037"/>
                  </a:cubicBezTo>
                  <a:cubicBezTo>
                    <a:pt x="1025" y="6037"/>
                    <a:pt x="1049" y="6085"/>
                    <a:pt x="1072" y="6121"/>
                  </a:cubicBezTo>
                  <a:lnTo>
                    <a:pt x="1072" y="6109"/>
                  </a:lnTo>
                  <a:cubicBezTo>
                    <a:pt x="1060" y="6097"/>
                    <a:pt x="1060" y="6073"/>
                    <a:pt x="1060" y="6073"/>
                  </a:cubicBezTo>
                  <a:lnTo>
                    <a:pt x="1060" y="6073"/>
                  </a:lnTo>
                  <a:lnTo>
                    <a:pt x="1072" y="6109"/>
                  </a:lnTo>
                  <a:lnTo>
                    <a:pt x="1072" y="6049"/>
                  </a:lnTo>
                  <a:cubicBezTo>
                    <a:pt x="1076" y="6037"/>
                    <a:pt x="1079" y="6035"/>
                    <a:pt x="1081" y="6035"/>
                  </a:cubicBezTo>
                  <a:cubicBezTo>
                    <a:pt x="1083" y="6035"/>
                    <a:pt x="1084" y="6036"/>
                    <a:pt x="1086" y="6036"/>
                  </a:cubicBezTo>
                  <a:cubicBezTo>
                    <a:pt x="1089" y="6036"/>
                    <a:pt x="1091" y="6033"/>
                    <a:pt x="1096" y="6013"/>
                  </a:cubicBezTo>
                  <a:lnTo>
                    <a:pt x="1096" y="5990"/>
                  </a:lnTo>
                  <a:cubicBezTo>
                    <a:pt x="1106" y="5959"/>
                    <a:pt x="1117" y="5963"/>
                    <a:pt x="1119" y="5950"/>
                  </a:cubicBezTo>
                  <a:lnTo>
                    <a:pt x="1119" y="5950"/>
                  </a:lnTo>
                  <a:cubicBezTo>
                    <a:pt x="1119" y="5953"/>
                    <a:pt x="1117" y="5955"/>
                    <a:pt x="1116" y="5955"/>
                  </a:cubicBezTo>
                  <a:cubicBezTo>
                    <a:pt x="1113" y="5955"/>
                    <a:pt x="1108" y="5945"/>
                    <a:pt x="1108" y="5930"/>
                  </a:cubicBezTo>
                  <a:cubicBezTo>
                    <a:pt x="1108" y="5906"/>
                    <a:pt x="1108" y="5906"/>
                    <a:pt x="1120" y="5906"/>
                  </a:cubicBezTo>
                  <a:cubicBezTo>
                    <a:pt x="1132" y="5906"/>
                    <a:pt x="1132" y="5906"/>
                    <a:pt x="1132" y="5835"/>
                  </a:cubicBezTo>
                  <a:lnTo>
                    <a:pt x="1132" y="5835"/>
                  </a:lnTo>
                  <a:cubicBezTo>
                    <a:pt x="1123" y="5862"/>
                    <a:pt x="1121" y="5895"/>
                    <a:pt x="1115" y="5895"/>
                  </a:cubicBezTo>
                  <a:cubicBezTo>
                    <a:pt x="1113" y="5895"/>
                    <a:pt x="1111" y="5891"/>
                    <a:pt x="1108" y="5883"/>
                  </a:cubicBezTo>
                  <a:cubicBezTo>
                    <a:pt x="1108" y="5873"/>
                    <a:pt x="1108" y="5810"/>
                    <a:pt x="1102" y="5810"/>
                  </a:cubicBezTo>
                  <a:cubicBezTo>
                    <a:pt x="1100" y="5810"/>
                    <a:pt x="1099" y="5814"/>
                    <a:pt x="1096" y="5823"/>
                  </a:cubicBezTo>
                  <a:lnTo>
                    <a:pt x="1084" y="5716"/>
                  </a:lnTo>
                  <a:lnTo>
                    <a:pt x="1084" y="5716"/>
                  </a:lnTo>
                  <a:cubicBezTo>
                    <a:pt x="1096" y="5728"/>
                    <a:pt x="1108" y="5716"/>
                    <a:pt x="1108" y="5775"/>
                  </a:cubicBezTo>
                  <a:cubicBezTo>
                    <a:pt x="1108" y="5763"/>
                    <a:pt x="1108" y="5740"/>
                    <a:pt x="1108" y="5740"/>
                  </a:cubicBezTo>
                  <a:cubicBezTo>
                    <a:pt x="1108" y="5714"/>
                    <a:pt x="1108" y="5694"/>
                    <a:pt x="1113" y="5694"/>
                  </a:cubicBezTo>
                  <a:cubicBezTo>
                    <a:pt x="1114" y="5694"/>
                    <a:pt x="1117" y="5697"/>
                    <a:pt x="1120" y="5704"/>
                  </a:cubicBezTo>
                  <a:cubicBezTo>
                    <a:pt x="1108" y="5656"/>
                    <a:pt x="1096" y="5561"/>
                    <a:pt x="1096" y="5454"/>
                  </a:cubicBezTo>
                  <a:cubicBezTo>
                    <a:pt x="1096" y="5442"/>
                    <a:pt x="1098" y="5435"/>
                    <a:pt x="1099" y="5435"/>
                  </a:cubicBezTo>
                  <a:cubicBezTo>
                    <a:pt x="1103" y="5435"/>
                    <a:pt x="1108" y="5459"/>
                    <a:pt x="1108" y="5513"/>
                  </a:cubicBezTo>
                  <a:lnTo>
                    <a:pt x="1108" y="5430"/>
                  </a:lnTo>
                  <a:lnTo>
                    <a:pt x="1108" y="5299"/>
                  </a:lnTo>
                  <a:cubicBezTo>
                    <a:pt x="1120" y="5240"/>
                    <a:pt x="1108" y="5204"/>
                    <a:pt x="1108" y="5156"/>
                  </a:cubicBezTo>
                  <a:cubicBezTo>
                    <a:pt x="1096" y="5121"/>
                    <a:pt x="1096" y="5085"/>
                    <a:pt x="1096" y="5001"/>
                  </a:cubicBezTo>
                  <a:lnTo>
                    <a:pt x="1096" y="5013"/>
                  </a:lnTo>
                  <a:cubicBezTo>
                    <a:pt x="1084" y="5013"/>
                    <a:pt x="1084" y="4954"/>
                    <a:pt x="1084" y="4918"/>
                  </a:cubicBezTo>
                  <a:cubicBezTo>
                    <a:pt x="1084" y="4905"/>
                    <a:pt x="1084" y="4900"/>
                    <a:pt x="1084" y="4900"/>
                  </a:cubicBezTo>
                  <a:cubicBezTo>
                    <a:pt x="1085" y="4900"/>
                    <a:pt x="1086" y="4945"/>
                    <a:pt x="1093" y="4945"/>
                  </a:cubicBezTo>
                  <a:cubicBezTo>
                    <a:pt x="1094" y="4945"/>
                    <a:pt x="1095" y="4944"/>
                    <a:pt x="1096" y="4942"/>
                  </a:cubicBezTo>
                  <a:cubicBezTo>
                    <a:pt x="1086" y="4893"/>
                    <a:pt x="1085" y="4844"/>
                    <a:pt x="1084" y="4802"/>
                  </a:cubicBezTo>
                  <a:lnTo>
                    <a:pt x="1084" y="4802"/>
                  </a:lnTo>
                  <a:cubicBezTo>
                    <a:pt x="1085" y="4836"/>
                    <a:pt x="1086" y="4839"/>
                    <a:pt x="1096" y="4859"/>
                  </a:cubicBezTo>
                  <a:cubicBezTo>
                    <a:pt x="1096" y="4811"/>
                    <a:pt x="1096" y="4775"/>
                    <a:pt x="1096" y="4740"/>
                  </a:cubicBezTo>
                  <a:cubicBezTo>
                    <a:pt x="1084" y="4716"/>
                    <a:pt x="1084" y="4704"/>
                    <a:pt x="1084" y="4692"/>
                  </a:cubicBezTo>
                  <a:cubicBezTo>
                    <a:pt x="1072" y="4656"/>
                    <a:pt x="1072" y="4632"/>
                    <a:pt x="1060" y="4585"/>
                  </a:cubicBezTo>
                  <a:cubicBezTo>
                    <a:pt x="1072" y="4513"/>
                    <a:pt x="1060" y="4370"/>
                    <a:pt x="1060" y="4287"/>
                  </a:cubicBezTo>
                  <a:cubicBezTo>
                    <a:pt x="1060" y="4370"/>
                    <a:pt x="1060" y="4394"/>
                    <a:pt x="1060" y="4478"/>
                  </a:cubicBezTo>
                  <a:cubicBezTo>
                    <a:pt x="1060" y="4477"/>
                    <a:pt x="1059" y="4477"/>
                    <a:pt x="1058" y="4477"/>
                  </a:cubicBezTo>
                  <a:cubicBezTo>
                    <a:pt x="1052" y="4477"/>
                    <a:pt x="1050" y="4508"/>
                    <a:pt x="1049" y="4508"/>
                  </a:cubicBezTo>
                  <a:cubicBezTo>
                    <a:pt x="1049" y="4508"/>
                    <a:pt x="1049" y="4498"/>
                    <a:pt x="1049" y="4466"/>
                  </a:cubicBezTo>
                  <a:cubicBezTo>
                    <a:pt x="1049" y="4347"/>
                    <a:pt x="1037" y="4180"/>
                    <a:pt x="1037" y="4097"/>
                  </a:cubicBezTo>
                  <a:lnTo>
                    <a:pt x="1037" y="4097"/>
                  </a:lnTo>
                  <a:cubicBezTo>
                    <a:pt x="1060" y="4120"/>
                    <a:pt x="1025" y="4216"/>
                    <a:pt x="1049" y="4216"/>
                  </a:cubicBezTo>
                  <a:cubicBezTo>
                    <a:pt x="1049" y="4168"/>
                    <a:pt x="1049" y="4061"/>
                    <a:pt x="1037" y="4049"/>
                  </a:cubicBezTo>
                  <a:lnTo>
                    <a:pt x="1037" y="4049"/>
                  </a:lnTo>
                  <a:cubicBezTo>
                    <a:pt x="1037" y="4050"/>
                    <a:pt x="1038" y="4050"/>
                    <a:pt x="1038" y="4050"/>
                  </a:cubicBezTo>
                  <a:cubicBezTo>
                    <a:pt x="1045" y="4050"/>
                    <a:pt x="1041" y="3995"/>
                    <a:pt x="1039" y="3959"/>
                  </a:cubicBezTo>
                  <a:lnTo>
                    <a:pt x="1039" y="3959"/>
                  </a:lnTo>
                  <a:cubicBezTo>
                    <a:pt x="1040" y="3964"/>
                    <a:pt x="1041" y="3966"/>
                    <a:pt x="1043" y="3966"/>
                  </a:cubicBezTo>
                  <a:cubicBezTo>
                    <a:pt x="1045" y="3966"/>
                    <a:pt x="1047" y="3963"/>
                    <a:pt x="1048" y="3963"/>
                  </a:cubicBezTo>
                  <a:cubicBezTo>
                    <a:pt x="1048" y="3963"/>
                    <a:pt x="1049" y="3964"/>
                    <a:pt x="1049" y="3966"/>
                  </a:cubicBezTo>
                  <a:cubicBezTo>
                    <a:pt x="1049" y="3954"/>
                    <a:pt x="1049" y="3894"/>
                    <a:pt x="1049" y="3894"/>
                  </a:cubicBezTo>
                  <a:lnTo>
                    <a:pt x="1025" y="3906"/>
                  </a:lnTo>
                  <a:cubicBezTo>
                    <a:pt x="1025" y="3858"/>
                    <a:pt x="1037" y="3847"/>
                    <a:pt x="1037" y="3787"/>
                  </a:cubicBezTo>
                  <a:lnTo>
                    <a:pt x="1037" y="3787"/>
                  </a:lnTo>
                  <a:cubicBezTo>
                    <a:pt x="1035" y="3795"/>
                    <a:pt x="1033" y="3798"/>
                    <a:pt x="1032" y="3798"/>
                  </a:cubicBezTo>
                  <a:cubicBezTo>
                    <a:pt x="1025" y="3798"/>
                    <a:pt x="1023" y="3724"/>
                    <a:pt x="1014" y="3716"/>
                  </a:cubicBezTo>
                  <a:lnTo>
                    <a:pt x="1014" y="3716"/>
                  </a:lnTo>
                  <a:cubicBezTo>
                    <a:pt x="1016" y="3753"/>
                    <a:pt x="1018" y="3788"/>
                    <a:pt x="1014" y="3788"/>
                  </a:cubicBezTo>
                  <a:cubicBezTo>
                    <a:pt x="1014" y="3788"/>
                    <a:pt x="1013" y="3787"/>
                    <a:pt x="1013" y="3787"/>
                  </a:cubicBezTo>
                  <a:cubicBezTo>
                    <a:pt x="1002" y="3756"/>
                    <a:pt x="1010" y="3688"/>
                    <a:pt x="1004" y="3688"/>
                  </a:cubicBezTo>
                  <a:lnTo>
                    <a:pt x="1004" y="3688"/>
                  </a:lnTo>
                  <a:cubicBezTo>
                    <a:pt x="1003" y="3688"/>
                    <a:pt x="1002" y="3689"/>
                    <a:pt x="1001" y="3692"/>
                  </a:cubicBezTo>
                  <a:lnTo>
                    <a:pt x="1001" y="3644"/>
                  </a:lnTo>
                  <a:cubicBezTo>
                    <a:pt x="989" y="3608"/>
                    <a:pt x="989" y="3585"/>
                    <a:pt x="989" y="3537"/>
                  </a:cubicBezTo>
                  <a:cubicBezTo>
                    <a:pt x="989" y="3501"/>
                    <a:pt x="989" y="3454"/>
                    <a:pt x="989" y="3430"/>
                  </a:cubicBezTo>
                  <a:cubicBezTo>
                    <a:pt x="989" y="3417"/>
                    <a:pt x="991" y="3412"/>
                    <a:pt x="993" y="3412"/>
                  </a:cubicBezTo>
                  <a:cubicBezTo>
                    <a:pt x="996" y="3412"/>
                    <a:pt x="1001" y="3427"/>
                    <a:pt x="1001" y="3442"/>
                  </a:cubicBezTo>
                  <a:cubicBezTo>
                    <a:pt x="1013" y="3418"/>
                    <a:pt x="1013" y="3430"/>
                    <a:pt x="1013" y="3406"/>
                  </a:cubicBezTo>
                  <a:lnTo>
                    <a:pt x="1001" y="3382"/>
                  </a:lnTo>
                  <a:cubicBezTo>
                    <a:pt x="1001" y="3376"/>
                    <a:pt x="1002" y="3374"/>
                    <a:pt x="1003" y="3374"/>
                  </a:cubicBezTo>
                  <a:cubicBezTo>
                    <a:pt x="1006" y="3374"/>
                    <a:pt x="1010" y="3385"/>
                    <a:pt x="1012" y="3385"/>
                  </a:cubicBezTo>
                  <a:cubicBezTo>
                    <a:pt x="1013" y="3385"/>
                    <a:pt x="1013" y="3384"/>
                    <a:pt x="1013" y="3382"/>
                  </a:cubicBezTo>
                  <a:cubicBezTo>
                    <a:pt x="1013" y="3382"/>
                    <a:pt x="1001" y="3370"/>
                    <a:pt x="1013" y="3370"/>
                  </a:cubicBezTo>
                  <a:cubicBezTo>
                    <a:pt x="1025" y="3382"/>
                    <a:pt x="1025" y="3394"/>
                    <a:pt x="1037" y="3406"/>
                  </a:cubicBezTo>
                  <a:cubicBezTo>
                    <a:pt x="1049" y="3394"/>
                    <a:pt x="1025" y="3382"/>
                    <a:pt x="1001" y="3358"/>
                  </a:cubicBezTo>
                  <a:lnTo>
                    <a:pt x="1001" y="3358"/>
                  </a:lnTo>
                  <a:cubicBezTo>
                    <a:pt x="1025" y="3370"/>
                    <a:pt x="1049" y="3394"/>
                    <a:pt x="1060" y="3394"/>
                  </a:cubicBezTo>
                  <a:lnTo>
                    <a:pt x="1049" y="3382"/>
                  </a:lnTo>
                  <a:lnTo>
                    <a:pt x="1049" y="3382"/>
                  </a:lnTo>
                  <a:cubicBezTo>
                    <a:pt x="1072" y="3394"/>
                    <a:pt x="1072" y="3406"/>
                    <a:pt x="1084" y="3418"/>
                  </a:cubicBezTo>
                  <a:cubicBezTo>
                    <a:pt x="1096" y="3429"/>
                    <a:pt x="1107" y="3441"/>
                    <a:pt x="1152" y="3464"/>
                  </a:cubicBezTo>
                  <a:lnTo>
                    <a:pt x="1152" y="3464"/>
                  </a:lnTo>
                  <a:cubicBezTo>
                    <a:pt x="1139" y="3456"/>
                    <a:pt x="1127" y="3449"/>
                    <a:pt x="1120" y="3442"/>
                  </a:cubicBezTo>
                  <a:lnTo>
                    <a:pt x="1120" y="3442"/>
                  </a:lnTo>
                  <a:cubicBezTo>
                    <a:pt x="1125" y="3444"/>
                    <a:pt x="1127" y="3445"/>
                    <a:pt x="1129" y="3445"/>
                  </a:cubicBezTo>
                  <a:cubicBezTo>
                    <a:pt x="1135" y="3445"/>
                    <a:pt x="1118" y="3428"/>
                    <a:pt x="1108" y="3418"/>
                  </a:cubicBezTo>
                  <a:cubicBezTo>
                    <a:pt x="1098" y="3418"/>
                    <a:pt x="1088" y="3409"/>
                    <a:pt x="1092" y="3407"/>
                  </a:cubicBezTo>
                  <a:lnTo>
                    <a:pt x="1092" y="3407"/>
                  </a:lnTo>
                  <a:cubicBezTo>
                    <a:pt x="1095" y="3408"/>
                    <a:pt x="1105" y="3411"/>
                    <a:pt x="1120" y="3418"/>
                  </a:cubicBezTo>
                  <a:cubicBezTo>
                    <a:pt x="1168" y="3442"/>
                    <a:pt x="1203" y="3466"/>
                    <a:pt x="1239" y="3489"/>
                  </a:cubicBezTo>
                  <a:lnTo>
                    <a:pt x="1203" y="3477"/>
                  </a:lnTo>
                  <a:lnTo>
                    <a:pt x="1203" y="3477"/>
                  </a:lnTo>
                  <a:cubicBezTo>
                    <a:pt x="1299" y="3537"/>
                    <a:pt x="1358" y="3585"/>
                    <a:pt x="1441" y="3632"/>
                  </a:cubicBezTo>
                  <a:cubicBezTo>
                    <a:pt x="1447" y="3638"/>
                    <a:pt x="1448" y="3640"/>
                    <a:pt x="1446" y="3640"/>
                  </a:cubicBezTo>
                  <a:cubicBezTo>
                    <a:pt x="1438" y="3640"/>
                    <a:pt x="1403" y="3620"/>
                    <a:pt x="1394" y="3620"/>
                  </a:cubicBezTo>
                  <a:cubicBezTo>
                    <a:pt x="1362" y="3599"/>
                    <a:pt x="1302" y="3559"/>
                    <a:pt x="1289" y="3559"/>
                  </a:cubicBezTo>
                  <a:cubicBezTo>
                    <a:pt x="1288" y="3559"/>
                    <a:pt x="1287" y="3560"/>
                    <a:pt x="1287" y="3561"/>
                  </a:cubicBezTo>
                  <a:cubicBezTo>
                    <a:pt x="1358" y="3608"/>
                    <a:pt x="1453" y="3656"/>
                    <a:pt x="1477" y="3680"/>
                  </a:cubicBezTo>
                  <a:lnTo>
                    <a:pt x="1489" y="3692"/>
                  </a:lnTo>
                  <a:lnTo>
                    <a:pt x="1525" y="3716"/>
                  </a:lnTo>
                  <a:lnTo>
                    <a:pt x="1525" y="3716"/>
                  </a:lnTo>
                  <a:lnTo>
                    <a:pt x="1513" y="3704"/>
                  </a:lnTo>
                  <a:lnTo>
                    <a:pt x="1513" y="3704"/>
                  </a:lnTo>
                  <a:cubicBezTo>
                    <a:pt x="1549" y="3727"/>
                    <a:pt x="1596" y="3751"/>
                    <a:pt x="1632" y="3775"/>
                  </a:cubicBezTo>
                  <a:lnTo>
                    <a:pt x="1596" y="3763"/>
                  </a:lnTo>
                  <a:lnTo>
                    <a:pt x="1596" y="3763"/>
                  </a:lnTo>
                  <a:cubicBezTo>
                    <a:pt x="1668" y="3811"/>
                    <a:pt x="1751" y="3870"/>
                    <a:pt x="1799" y="3882"/>
                  </a:cubicBezTo>
                  <a:cubicBezTo>
                    <a:pt x="1846" y="3918"/>
                    <a:pt x="1834" y="3918"/>
                    <a:pt x="1894" y="3954"/>
                  </a:cubicBezTo>
                  <a:cubicBezTo>
                    <a:pt x="1896" y="3954"/>
                    <a:pt x="1898" y="3955"/>
                    <a:pt x="1900" y="3955"/>
                  </a:cubicBezTo>
                  <a:cubicBezTo>
                    <a:pt x="1923" y="3955"/>
                    <a:pt x="1763" y="3857"/>
                    <a:pt x="1763" y="3835"/>
                  </a:cubicBezTo>
                  <a:lnTo>
                    <a:pt x="1763" y="3835"/>
                  </a:lnTo>
                  <a:cubicBezTo>
                    <a:pt x="1811" y="3870"/>
                    <a:pt x="1870" y="3906"/>
                    <a:pt x="1918" y="3942"/>
                  </a:cubicBezTo>
                  <a:lnTo>
                    <a:pt x="1953" y="3966"/>
                  </a:lnTo>
                  <a:cubicBezTo>
                    <a:pt x="1977" y="3989"/>
                    <a:pt x="2001" y="4001"/>
                    <a:pt x="2025" y="4013"/>
                  </a:cubicBezTo>
                  <a:cubicBezTo>
                    <a:pt x="2061" y="4049"/>
                    <a:pt x="2108" y="4073"/>
                    <a:pt x="2144" y="4097"/>
                  </a:cubicBezTo>
                  <a:cubicBezTo>
                    <a:pt x="2137" y="4093"/>
                    <a:pt x="2134" y="4092"/>
                    <a:pt x="2133" y="4092"/>
                  </a:cubicBezTo>
                  <a:lnTo>
                    <a:pt x="2133" y="4092"/>
                  </a:lnTo>
                  <a:cubicBezTo>
                    <a:pt x="2128" y="4092"/>
                    <a:pt x="2181" y="4125"/>
                    <a:pt x="2164" y="4125"/>
                  </a:cubicBezTo>
                  <a:cubicBezTo>
                    <a:pt x="2162" y="4125"/>
                    <a:pt x="2158" y="4125"/>
                    <a:pt x="2153" y="4123"/>
                  </a:cubicBezTo>
                  <a:lnTo>
                    <a:pt x="2153" y="4123"/>
                  </a:lnTo>
                  <a:cubicBezTo>
                    <a:pt x="2205" y="4142"/>
                    <a:pt x="2311" y="4216"/>
                    <a:pt x="2311" y="4216"/>
                  </a:cubicBezTo>
                  <a:cubicBezTo>
                    <a:pt x="2180" y="4120"/>
                    <a:pt x="2073" y="4037"/>
                    <a:pt x="2037" y="4013"/>
                  </a:cubicBezTo>
                  <a:lnTo>
                    <a:pt x="2037" y="4013"/>
                  </a:lnTo>
                  <a:cubicBezTo>
                    <a:pt x="2102" y="4050"/>
                    <a:pt x="2121" y="4059"/>
                    <a:pt x="2126" y="4059"/>
                  </a:cubicBezTo>
                  <a:cubicBezTo>
                    <a:pt x="2130" y="4059"/>
                    <a:pt x="2122" y="4051"/>
                    <a:pt x="2126" y="4051"/>
                  </a:cubicBezTo>
                  <a:cubicBezTo>
                    <a:pt x="2131" y="4051"/>
                    <a:pt x="2150" y="4060"/>
                    <a:pt x="2215" y="4097"/>
                  </a:cubicBezTo>
                  <a:cubicBezTo>
                    <a:pt x="2263" y="4132"/>
                    <a:pt x="2192" y="4097"/>
                    <a:pt x="2287" y="4168"/>
                  </a:cubicBezTo>
                  <a:cubicBezTo>
                    <a:pt x="2287" y="4168"/>
                    <a:pt x="2275" y="4168"/>
                    <a:pt x="2215" y="4120"/>
                  </a:cubicBezTo>
                  <a:cubicBezTo>
                    <a:pt x="2213" y="4120"/>
                    <a:pt x="2211" y="4120"/>
                    <a:pt x="2210" y="4120"/>
                  </a:cubicBezTo>
                  <a:cubicBezTo>
                    <a:pt x="2174" y="4120"/>
                    <a:pt x="2393" y="4251"/>
                    <a:pt x="2358" y="4251"/>
                  </a:cubicBezTo>
                  <a:cubicBezTo>
                    <a:pt x="2394" y="4263"/>
                    <a:pt x="2430" y="4287"/>
                    <a:pt x="2465" y="4299"/>
                  </a:cubicBezTo>
                  <a:cubicBezTo>
                    <a:pt x="2430" y="4216"/>
                    <a:pt x="2406" y="4144"/>
                    <a:pt x="2394" y="4108"/>
                  </a:cubicBezTo>
                  <a:cubicBezTo>
                    <a:pt x="2388" y="4089"/>
                    <a:pt x="2387" y="4081"/>
                    <a:pt x="2388" y="4081"/>
                  </a:cubicBezTo>
                  <a:lnTo>
                    <a:pt x="2388" y="4081"/>
                  </a:lnTo>
                  <a:cubicBezTo>
                    <a:pt x="2391" y="4081"/>
                    <a:pt x="2421" y="4159"/>
                    <a:pt x="2430" y="4168"/>
                  </a:cubicBezTo>
                  <a:lnTo>
                    <a:pt x="2334" y="3799"/>
                  </a:lnTo>
                  <a:cubicBezTo>
                    <a:pt x="2323" y="3787"/>
                    <a:pt x="2311" y="3751"/>
                    <a:pt x="2299" y="3704"/>
                  </a:cubicBezTo>
                  <a:lnTo>
                    <a:pt x="2275" y="3632"/>
                  </a:lnTo>
                  <a:lnTo>
                    <a:pt x="2275" y="3632"/>
                  </a:lnTo>
                  <a:cubicBezTo>
                    <a:pt x="2287" y="3680"/>
                    <a:pt x="2287" y="3692"/>
                    <a:pt x="2311" y="3775"/>
                  </a:cubicBezTo>
                  <a:lnTo>
                    <a:pt x="2311" y="3787"/>
                  </a:lnTo>
                  <a:cubicBezTo>
                    <a:pt x="2317" y="3811"/>
                    <a:pt x="2321" y="3826"/>
                    <a:pt x="2323" y="3835"/>
                  </a:cubicBezTo>
                  <a:lnTo>
                    <a:pt x="2323" y="3835"/>
                  </a:lnTo>
                  <a:cubicBezTo>
                    <a:pt x="2323" y="3831"/>
                    <a:pt x="2323" y="3827"/>
                    <a:pt x="2323" y="3823"/>
                  </a:cubicBezTo>
                  <a:cubicBezTo>
                    <a:pt x="2323" y="3813"/>
                    <a:pt x="2323" y="3806"/>
                    <a:pt x="2324" y="3806"/>
                  </a:cubicBezTo>
                  <a:cubicBezTo>
                    <a:pt x="2326" y="3806"/>
                    <a:pt x="2332" y="3824"/>
                    <a:pt x="2346" y="3882"/>
                  </a:cubicBezTo>
                  <a:cubicBezTo>
                    <a:pt x="2382" y="4001"/>
                    <a:pt x="2358" y="3978"/>
                    <a:pt x="2370" y="4049"/>
                  </a:cubicBezTo>
                  <a:cubicBezTo>
                    <a:pt x="2346" y="3966"/>
                    <a:pt x="2334" y="3930"/>
                    <a:pt x="2311" y="3858"/>
                  </a:cubicBezTo>
                  <a:cubicBezTo>
                    <a:pt x="2311" y="3847"/>
                    <a:pt x="2299" y="3799"/>
                    <a:pt x="2287" y="3739"/>
                  </a:cubicBezTo>
                  <a:lnTo>
                    <a:pt x="2275" y="3680"/>
                  </a:lnTo>
                  <a:cubicBezTo>
                    <a:pt x="2263" y="3656"/>
                    <a:pt x="2263" y="3644"/>
                    <a:pt x="2251" y="3620"/>
                  </a:cubicBezTo>
                  <a:lnTo>
                    <a:pt x="2251" y="3620"/>
                  </a:lnTo>
                  <a:cubicBezTo>
                    <a:pt x="2260" y="3666"/>
                    <a:pt x="2277" y="3719"/>
                    <a:pt x="2273" y="3719"/>
                  </a:cubicBezTo>
                  <a:cubicBezTo>
                    <a:pt x="2271" y="3719"/>
                    <a:pt x="2268" y="3715"/>
                    <a:pt x="2263" y="3704"/>
                  </a:cubicBezTo>
                  <a:lnTo>
                    <a:pt x="2215" y="3525"/>
                  </a:lnTo>
                  <a:lnTo>
                    <a:pt x="2215" y="3525"/>
                  </a:lnTo>
                  <a:cubicBezTo>
                    <a:pt x="2215" y="3554"/>
                    <a:pt x="2246" y="3637"/>
                    <a:pt x="2240" y="3637"/>
                  </a:cubicBezTo>
                  <a:cubicBezTo>
                    <a:pt x="2238" y="3637"/>
                    <a:pt x="2234" y="3632"/>
                    <a:pt x="2227" y="3620"/>
                  </a:cubicBezTo>
                  <a:cubicBezTo>
                    <a:pt x="2227" y="3561"/>
                    <a:pt x="2192" y="3513"/>
                    <a:pt x="2192" y="3466"/>
                  </a:cubicBezTo>
                  <a:cubicBezTo>
                    <a:pt x="2188" y="3448"/>
                    <a:pt x="2190" y="3443"/>
                    <a:pt x="2193" y="3443"/>
                  </a:cubicBezTo>
                  <a:cubicBezTo>
                    <a:pt x="2199" y="3443"/>
                    <a:pt x="2210" y="3457"/>
                    <a:pt x="2215" y="3457"/>
                  </a:cubicBezTo>
                  <a:cubicBezTo>
                    <a:pt x="2218" y="3457"/>
                    <a:pt x="2218" y="3453"/>
                    <a:pt x="2215" y="3442"/>
                  </a:cubicBezTo>
                  <a:lnTo>
                    <a:pt x="2215" y="3442"/>
                  </a:lnTo>
                  <a:cubicBezTo>
                    <a:pt x="2215" y="3442"/>
                    <a:pt x="2215" y="3443"/>
                    <a:pt x="2215" y="3443"/>
                  </a:cubicBezTo>
                  <a:cubicBezTo>
                    <a:pt x="2213" y="3443"/>
                    <a:pt x="2192" y="3346"/>
                    <a:pt x="2192" y="3335"/>
                  </a:cubicBezTo>
                  <a:cubicBezTo>
                    <a:pt x="2180" y="3299"/>
                    <a:pt x="2168" y="3311"/>
                    <a:pt x="2156" y="3239"/>
                  </a:cubicBezTo>
                  <a:cubicBezTo>
                    <a:pt x="2151" y="3220"/>
                    <a:pt x="2150" y="3215"/>
                    <a:pt x="2151" y="3215"/>
                  </a:cubicBezTo>
                  <a:lnTo>
                    <a:pt x="2151" y="3215"/>
                  </a:lnTo>
                  <a:cubicBezTo>
                    <a:pt x="2151" y="3215"/>
                    <a:pt x="2151" y="3215"/>
                    <a:pt x="2152" y="3217"/>
                  </a:cubicBezTo>
                  <a:lnTo>
                    <a:pt x="2152" y="3217"/>
                  </a:lnTo>
                  <a:cubicBezTo>
                    <a:pt x="2131" y="3156"/>
                    <a:pt x="2119" y="3042"/>
                    <a:pt x="2088" y="2994"/>
                  </a:cubicBezTo>
                  <a:lnTo>
                    <a:pt x="2088" y="2994"/>
                  </a:lnTo>
                  <a:cubicBezTo>
                    <a:pt x="2087" y="2988"/>
                    <a:pt x="2073" y="2946"/>
                    <a:pt x="2073" y="2918"/>
                  </a:cubicBezTo>
                  <a:cubicBezTo>
                    <a:pt x="2073" y="2920"/>
                    <a:pt x="2072" y="2921"/>
                    <a:pt x="2071" y="2921"/>
                  </a:cubicBezTo>
                  <a:cubicBezTo>
                    <a:pt x="2066" y="2921"/>
                    <a:pt x="2043" y="2870"/>
                    <a:pt x="2038" y="2870"/>
                  </a:cubicBezTo>
                  <a:lnTo>
                    <a:pt x="2038" y="2870"/>
                  </a:lnTo>
                  <a:cubicBezTo>
                    <a:pt x="2036" y="2870"/>
                    <a:pt x="2038" y="2882"/>
                    <a:pt x="2049" y="2918"/>
                  </a:cubicBezTo>
                  <a:cubicBezTo>
                    <a:pt x="2049" y="2916"/>
                    <a:pt x="2049" y="2912"/>
                    <a:pt x="2049" y="2906"/>
                  </a:cubicBezTo>
                  <a:cubicBezTo>
                    <a:pt x="2061" y="2942"/>
                    <a:pt x="2061" y="2977"/>
                    <a:pt x="2061" y="2977"/>
                  </a:cubicBezTo>
                  <a:cubicBezTo>
                    <a:pt x="2037" y="2918"/>
                    <a:pt x="2013" y="2870"/>
                    <a:pt x="2001" y="2846"/>
                  </a:cubicBezTo>
                  <a:lnTo>
                    <a:pt x="2001" y="2846"/>
                  </a:lnTo>
                  <a:cubicBezTo>
                    <a:pt x="2001" y="2882"/>
                    <a:pt x="2013" y="2894"/>
                    <a:pt x="2025" y="2918"/>
                  </a:cubicBezTo>
                  <a:cubicBezTo>
                    <a:pt x="2035" y="2946"/>
                    <a:pt x="2039" y="2955"/>
                    <a:pt x="2038" y="2955"/>
                  </a:cubicBezTo>
                  <a:cubicBezTo>
                    <a:pt x="2037" y="2955"/>
                    <a:pt x="2019" y="2915"/>
                    <a:pt x="2014" y="2915"/>
                  </a:cubicBezTo>
                  <a:cubicBezTo>
                    <a:pt x="2013" y="2915"/>
                    <a:pt x="2013" y="2916"/>
                    <a:pt x="2013" y="2918"/>
                  </a:cubicBezTo>
                  <a:cubicBezTo>
                    <a:pt x="1991" y="2873"/>
                    <a:pt x="1968" y="2786"/>
                    <a:pt x="1956" y="2786"/>
                  </a:cubicBezTo>
                  <a:cubicBezTo>
                    <a:pt x="1955" y="2786"/>
                    <a:pt x="1954" y="2786"/>
                    <a:pt x="1953" y="2787"/>
                  </a:cubicBezTo>
                  <a:cubicBezTo>
                    <a:pt x="1953" y="2746"/>
                    <a:pt x="1953" y="2722"/>
                    <a:pt x="1961" y="2722"/>
                  </a:cubicBezTo>
                  <a:cubicBezTo>
                    <a:pt x="1964" y="2722"/>
                    <a:pt x="1970" y="2728"/>
                    <a:pt x="1977" y="2739"/>
                  </a:cubicBezTo>
                  <a:cubicBezTo>
                    <a:pt x="1965" y="2656"/>
                    <a:pt x="1942" y="2525"/>
                    <a:pt x="1930" y="2489"/>
                  </a:cubicBezTo>
                  <a:cubicBezTo>
                    <a:pt x="1918" y="2430"/>
                    <a:pt x="1894" y="2323"/>
                    <a:pt x="1870" y="2311"/>
                  </a:cubicBezTo>
                  <a:lnTo>
                    <a:pt x="1870" y="2311"/>
                  </a:lnTo>
                  <a:cubicBezTo>
                    <a:pt x="1882" y="2346"/>
                    <a:pt x="1894" y="2382"/>
                    <a:pt x="1894" y="2418"/>
                  </a:cubicBezTo>
                  <a:cubicBezTo>
                    <a:pt x="1870" y="2358"/>
                    <a:pt x="1870" y="2287"/>
                    <a:pt x="1858" y="2251"/>
                  </a:cubicBezTo>
                  <a:cubicBezTo>
                    <a:pt x="1846" y="2227"/>
                    <a:pt x="1834" y="2227"/>
                    <a:pt x="1834" y="2180"/>
                  </a:cubicBezTo>
                  <a:cubicBezTo>
                    <a:pt x="1846" y="2180"/>
                    <a:pt x="1834" y="2132"/>
                    <a:pt x="1811" y="2049"/>
                  </a:cubicBezTo>
                  <a:cubicBezTo>
                    <a:pt x="1787" y="1918"/>
                    <a:pt x="1763" y="1953"/>
                    <a:pt x="1751" y="1846"/>
                  </a:cubicBezTo>
                  <a:lnTo>
                    <a:pt x="1751" y="1846"/>
                  </a:lnTo>
                  <a:lnTo>
                    <a:pt x="1763" y="1858"/>
                  </a:lnTo>
                  <a:cubicBezTo>
                    <a:pt x="1739" y="1799"/>
                    <a:pt x="1727" y="1763"/>
                    <a:pt x="1715" y="1739"/>
                  </a:cubicBezTo>
                  <a:cubicBezTo>
                    <a:pt x="1703" y="1680"/>
                    <a:pt x="1680" y="1620"/>
                    <a:pt x="1644" y="1489"/>
                  </a:cubicBezTo>
                  <a:lnTo>
                    <a:pt x="1632" y="1430"/>
                  </a:lnTo>
                  <a:cubicBezTo>
                    <a:pt x="1608" y="1370"/>
                    <a:pt x="1584" y="1263"/>
                    <a:pt x="1561" y="1168"/>
                  </a:cubicBezTo>
                  <a:lnTo>
                    <a:pt x="1561" y="1168"/>
                  </a:lnTo>
                  <a:cubicBezTo>
                    <a:pt x="1561" y="1207"/>
                    <a:pt x="1561" y="1222"/>
                    <a:pt x="1567" y="1245"/>
                  </a:cubicBezTo>
                  <a:lnTo>
                    <a:pt x="1567" y="1245"/>
                  </a:lnTo>
                  <a:lnTo>
                    <a:pt x="1525" y="1108"/>
                  </a:lnTo>
                  <a:lnTo>
                    <a:pt x="1525" y="1108"/>
                  </a:lnTo>
                  <a:cubicBezTo>
                    <a:pt x="1531" y="1134"/>
                    <a:pt x="1534" y="1156"/>
                    <a:pt x="1532" y="1156"/>
                  </a:cubicBezTo>
                  <a:cubicBezTo>
                    <a:pt x="1530" y="1156"/>
                    <a:pt x="1524" y="1140"/>
                    <a:pt x="1513" y="1096"/>
                  </a:cubicBezTo>
                  <a:lnTo>
                    <a:pt x="1513" y="1096"/>
                  </a:lnTo>
                  <a:cubicBezTo>
                    <a:pt x="1522" y="1151"/>
                    <a:pt x="1545" y="1267"/>
                    <a:pt x="1539" y="1267"/>
                  </a:cubicBezTo>
                  <a:cubicBezTo>
                    <a:pt x="1538" y="1267"/>
                    <a:pt x="1533" y="1256"/>
                    <a:pt x="1525" y="1227"/>
                  </a:cubicBezTo>
                  <a:cubicBezTo>
                    <a:pt x="1537" y="1215"/>
                    <a:pt x="1501" y="1108"/>
                    <a:pt x="1477" y="1037"/>
                  </a:cubicBezTo>
                  <a:lnTo>
                    <a:pt x="1477" y="1037"/>
                  </a:lnTo>
                  <a:cubicBezTo>
                    <a:pt x="1487" y="1067"/>
                    <a:pt x="1491" y="1078"/>
                    <a:pt x="1490" y="1078"/>
                  </a:cubicBezTo>
                  <a:cubicBezTo>
                    <a:pt x="1489" y="1078"/>
                    <a:pt x="1462" y="1006"/>
                    <a:pt x="1453" y="989"/>
                  </a:cubicBezTo>
                  <a:cubicBezTo>
                    <a:pt x="1446" y="960"/>
                    <a:pt x="1444" y="950"/>
                    <a:pt x="1446" y="950"/>
                  </a:cubicBezTo>
                  <a:lnTo>
                    <a:pt x="1446" y="950"/>
                  </a:lnTo>
                  <a:cubicBezTo>
                    <a:pt x="1448" y="950"/>
                    <a:pt x="1465" y="1001"/>
                    <a:pt x="1465" y="1001"/>
                  </a:cubicBezTo>
                  <a:lnTo>
                    <a:pt x="1418" y="835"/>
                  </a:lnTo>
                  <a:lnTo>
                    <a:pt x="1418" y="835"/>
                  </a:lnTo>
                  <a:cubicBezTo>
                    <a:pt x="1423" y="852"/>
                    <a:pt x="1425" y="859"/>
                    <a:pt x="1424" y="859"/>
                  </a:cubicBezTo>
                  <a:cubicBezTo>
                    <a:pt x="1423" y="859"/>
                    <a:pt x="1397" y="774"/>
                    <a:pt x="1394" y="774"/>
                  </a:cubicBezTo>
                  <a:cubicBezTo>
                    <a:pt x="1394" y="774"/>
                    <a:pt x="1394" y="774"/>
                    <a:pt x="1394" y="775"/>
                  </a:cubicBezTo>
                  <a:cubicBezTo>
                    <a:pt x="1383" y="700"/>
                    <a:pt x="1343" y="518"/>
                    <a:pt x="1353" y="518"/>
                  </a:cubicBezTo>
                  <a:lnTo>
                    <a:pt x="1353" y="518"/>
                  </a:lnTo>
                  <a:cubicBezTo>
                    <a:pt x="1354" y="518"/>
                    <a:pt x="1356" y="520"/>
                    <a:pt x="1358" y="525"/>
                  </a:cubicBezTo>
                  <a:lnTo>
                    <a:pt x="1382" y="632"/>
                  </a:lnTo>
                  <a:lnTo>
                    <a:pt x="1406" y="691"/>
                  </a:lnTo>
                  <a:cubicBezTo>
                    <a:pt x="1370" y="549"/>
                    <a:pt x="1334" y="441"/>
                    <a:pt x="1299" y="334"/>
                  </a:cubicBezTo>
                  <a:cubicBezTo>
                    <a:pt x="1275" y="227"/>
                    <a:pt x="1239" y="144"/>
                    <a:pt x="1203"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rot="8321115">
              <a:off x="2964971" y="1257620"/>
              <a:ext cx="156301" cy="69101"/>
            </a:xfrm>
            <a:custGeom>
              <a:rect b="b" l="l" r="r" t="t"/>
              <a:pathLst>
                <a:path extrusionOk="0" h="2764" w="6252">
                  <a:moveTo>
                    <a:pt x="4049" y="72"/>
                  </a:moveTo>
                  <a:lnTo>
                    <a:pt x="4049" y="72"/>
                  </a:lnTo>
                  <a:cubicBezTo>
                    <a:pt x="4049" y="72"/>
                    <a:pt x="4013" y="84"/>
                    <a:pt x="4001" y="96"/>
                  </a:cubicBezTo>
                  <a:cubicBezTo>
                    <a:pt x="4015" y="87"/>
                    <a:pt x="4030" y="80"/>
                    <a:pt x="4046" y="74"/>
                  </a:cubicBezTo>
                  <a:lnTo>
                    <a:pt x="4046" y="74"/>
                  </a:lnTo>
                  <a:lnTo>
                    <a:pt x="4049" y="72"/>
                  </a:lnTo>
                  <a:close/>
                  <a:moveTo>
                    <a:pt x="4180" y="120"/>
                  </a:moveTo>
                  <a:cubicBezTo>
                    <a:pt x="4176" y="124"/>
                    <a:pt x="4173" y="127"/>
                    <a:pt x="4171" y="129"/>
                  </a:cubicBezTo>
                  <a:lnTo>
                    <a:pt x="4171" y="129"/>
                  </a:lnTo>
                  <a:cubicBezTo>
                    <a:pt x="4180" y="125"/>
                    <a:pt x="4187" y="120"/>
                    <a:pt x="4180" y="120"/>
                  </a:cubicBezTo>
                  <a:close/>
                  <a:moveTo>
                    <a:pt x="4171" y="129"/>
                  </a:moveTo>
                  <a:cubicBezTo>
                    <a:pt x="4166" y="130"/>
                    <a:pt x="4160" y="132"/>
                    <a:pt x="4156" y="132"/>
                  </a:cubicBezTo>
                  <a:cubicBezTo>
                    <a:pt x="4164" y="132"/>
                    <a:pt x="4166" y="132"/>
                    <a:pt x="4171" y="129"/>
                  </a:cubicBezTo>
                  <a:close/>
                  <a:moveTo>
                    <a:pt x="3430" y="275"/>
                  </a:moveTo>
                  <a:cubicBezTo>
                    <a:pt x="3420" y="280"/>
                    <a:pt x="3409" y="284"/>
                    <a:pt x="3398" y="288"/>
                  </a:cubicBezTo>
                  <a:lnTo>
                    <a:pt x="3398" y="288"/>
                  </a:lnTo>
                  <a:lnTo>
                    <a:pt x="3434" y="275"/>
                  </a:lnTo>
                  <a:lnTo>
                    <a:pt x="3434" y="275"/>
                  </a:lnTo>
                  <a:cubicBezTo>
                    <a:pt x="3433" y="275"/>
                    <a:pt x="3431" y="275"/>
                    <a:pt x="3430" y="275"/>
                  </a:cubicBezTo>
                  <a:close/>
                  <a:moveTo>
                    <a:pt x="3398" y="288"/>
                  </a:moveTo>
                  <a:lnTo>
                    <a:pt x="3370" y="299"/>
                  </a:lnTo>
                  <a:cubicBezTo>
                    <a:pt x="3370" y="299"/>
                    <a:pt x="3383" y="294"/>
                    <a:pt x="3398" y="288"/>
                  </a:cubicBezTo>
                  <a:close/>
                  <a:moveTo>
                    <a:pt x="714" y="1252"/>
                  </a:moveTo>
                  <a:lnTo>
                    <a:pt x="584" y="1299"/>
                  </a:lnTo>
                  <a:cubicBezTo>
                    <a:pt x="648" y="1279"/>
                    <a:pt x="690" y="1263"/>
                    <a:pt x="714" y="1252"/>
                  </a:cubicBezTo>
                  <a:close/>
                  <a:moveTo>
                    <a:pt x="2046" y="1302"/>
                  </a:moveTo>
                  <a:lnTo>
                    <a:pt x="2046" y="1302"/>
                  </a:lnTo>
                  <a:cubicBezTo>
                    <a:pt x="2030" y="1305"/>
                    <a:pt x="2012" y="1308"/>
                    <a:pt x="1994" y="1311"/>
                  </a:cubicBezTo>
                  <a:lnTo>
                    <a:pt x="1994" y="1311"/>
                  </a:lnTo>
                  <a:cubicBezTo>
                    <a:pt x="2016" y="1310"/>
                    <a:pt x="2038" y="1310"/>
                    <a:pt x="2046" y="1302"/>
                  </a:cubicBezTo>
                  <a:close/>
                  <a:moveTo>
                    <a:pt x="1994" y="1311"/>
                  </a:moveTo>
                  <a:lnTo>
                    <a:pt x="1994" y="1311"/>
                  </a:lnTo>
                  <a:cubicBezTo>
                    <a:pt x="1991" y="1311"/>
                    <a:pt x="1988" y="1311"/>
                    <a:pt x="1985" y="1311"/>
                  </a:cubicBezTo>
                  <a:cubicBezTo>
                    <a:pt x="1956" y="1311"/>
                    <a:pt x="1929" y="1311"/>
                    <a:pt x="1929" y="1323"/>
                  </a:cubicBezTo>
                  <a:cubicBezTo>
                    <a:pt x="1945" y="1319"/>
                    <a:pt x="1969" y="1315"/>
                    <a:pt x="1994" y="1311"/>
                  </a:cubicBezTo>
                  <a:close/>
                  <a:moveTo>
                    <a:pt x="1858" y="1334"/>
                  </a:moveTo>
                  <a:lnTo>
                    <a:pt x="1858" y="1334"/>
                  </a:lnTo>
                  <a:cubicBezTo>
                    <a:pt x="1801" y="1343"/>
                    <a:pt x="1772" y="1351"/>
                    <a:pt x="1729" y="1359"/>
                  </a:cubicBezTo>
                  <a:lnTo>
                    <a:pt x="1729" y="1359"/>
                  </a:lnTo>
                  <a:cubicBezTo>
                    <a:pt x="1776" y="1352"/>
                    <a:pt x="1823" y="1344"/>
                    <a:pt x="1858" y="1334"/>
                  </a:cubicBezTo>
                  <a:close/>
                  <a:moveTo>
                    <a:pt x="1729" y="1359"/>
                  </a:moveTo>
                  <a:cubicBezTo>
                    <a:pt x="1705" y="1362"/>
                    <a:pt x="1681" y="1365"/>
                    <a:pt x="1659" y="1368"/>
                  </a:cubicBezTo>
                  <a:lnTo>
                    <a:pt x="1659" y="1368"/>
                  </a:lnTo>
                  <a:cubicBezTo>
                    <a:pt x="1658" y="1369"/>
                    <a:pt x="1657" y="1369"/>
                    <a:pt x="1656" y="1370"/>
                  </a:cubicBezTo>
                  <a:cubicBezTo>
                    <a:pt x="1686" y="1366"/>
                    <a:pt x="1709" y="1363"/>
                    <a:pt x="1729" y="1359"/>
                  </a:cubicBezTo>
                  <a:close/>
                  <a:moveTo>
                    <a:pt x="166" y="1580"/>
                  </a:moveTo>
                  <a:cubicBezTo>
                    <a:pt x="165" y="1582"/>
                    <a:pt x="169" y="1584"/>
                    <a:pt x="179" y="1584"/>
                  </a:cubicBezTo>
                  <a:cubicBezTo>
                    <a:pt x="174" y="1584"/>
                    <a:pt x="171" y="1582"/>
                    <a:pt x="166" y="1580"/>
                  </a:cubicBezTo>
                  <a:close/>
                  <a:moveTo>
                    <a:pt x="3079" y="2329"/>
                  </a:moveTo>
                  <a:cubicBezTo>
                    <a:pt x="3077" y="2331"/>
                    <a:pt x="3075" y="2333"/>
                    <a:pt x="3072" y="2335"/>
                  </a:cubicBezTo>
                  <a:cubicBezTo>
                    <a:pt x="3072" y="2335"/>
                    <a:pt x="3076" y="2332"/>
                    <a:pt x="3079" y="2329"/>
                  </a:cubicBezTo>
                  <a:close/>
                  <a:moveTo>
                    <a:pt x="2691" y="2466"/>
                  </a:moveTo>
                  <a:cubicBezTo>
                    <a:pt x="2674" y="2474"/>
                    <a:pt x="2652" y="2483"/>
                    <a:pt x="2633" y="2489"/>
                  </a:cubicBezTo>
                  <a:lnTo>
                    <a:pt x="2633" y="2489"/>
                  </a:lnTo>
                  <a:cubicBezTo>
                    <a:pt x="2656" y="2489"/>
                    <a:pt x="2668" y="2477"/>
                    <a:pt x="2691" y="2466"/>
                  </a:cubicBezTo>
                  <a:close/>
                  <a:moveTo>
                    <a:pt x="2633" y="2489"/>
                  </a:moveTo>
                  <a:cubicBezTo>
                    <a:pt x="2633" y="2489"/>
                    <a:pt x="2632" y="2489"/>
                    <a:pt x="2632" y="2489"/>
                  </a:cubicBezTo>
                  <a:lnTo>
                    <a:pt x="2631" y="2490"/>
                  </a:lnTo>
                  <a:lnTo>
                    <a:pt x="2631" y="2490"/>
                  </a:lnTo>
                  <a:cubicBezTo>
                    <a:pt x="2631" y="2490"/>
                    <a:pt x="2632" y="2490"/>
                    <a:pt x="2633" y="2489"/>
                  </a:cubicBezTo>
                  <a:close/>
                  <a:moveTo>
                    <a:pt x="2523" y="2538"/>
                  </a:moveTo>
                  <a:cubicBezTo>
                    <a:pt x="2479" y="2560"/>
                    <a:pt x="2473" y="2568"/>
                    <a:pt x="2476" y="2568"/>
                  </a:cubicBezTo>
                  <a:cubicBezTo>
                    <a:pt x="2479" y="2568"/>
                    <a:pt x="2485" y="2565"/>
                    <a:pt x="2489" y="2561"/>
                  </a:cubicBezTo>
                  <a:cubicBezTo>
                    <a:pt x="2513" y="2561"/>
                    <a:pt x="2537" y="2561"/>
                    <a:pt x="2441" y="2596"/>
                  </a:cubicBezTo>
                  <a:cubicBezTo>
                    <a:pt x="2322" y="2644"/>
                    <a:pt x="2334" y="2620"/>
                    <a:pt x="2275" y="2632"/>
                  </a:cubicBezTo>
                  <a:cubicBezTo>
                    <a:pt x="2346" y="2596"/>
                    <a:pt x="2382" y="2585"/>
                    <a:pt x="2453" y="2561"/>
                  </a:cubicBezTo>
                  <a:cubicBezTo>
                    <a:pt x="2462" y="2561"/>
                    <a:pt x="2487" y="2549"/>
                    <a:pt x="2523" y="2538"/>
                  </a:cubicBezTo>
                  <a:close/>
                  <a:moveTo>
                    <a:pt x="4156" y="1"/>
                  </a:moveTo>
                  <a:cubicBezTo>
                    <a:pt x="4156" y="13"/>
                    <a:pt x="4144" y="37"/>
                    <a:pt x="4132" y="49"/>
                  </a:cubicBezTo>
                  <a:lnTo>
                    <a:pt x="4120" y="60"/>
                  </a:lnTo>
                  <a:cubicBezTo>
                    <a:pt x="4098" y="60"/>
                    <a:pt x="4071" y="65"/>
                    <a:pt x="4046" y="74"/>
                  </a:cubicBezTo>
                  <a:lnTo>
                    <a:pt x="4046" y="74"/>
                  </a:lnTo>
                  <a:lnTo>
                    <a:pt x="3989" y="108"/>
                  </a:lnTo>
                  <a:lnTo>
                    <a:pt x="3965" y="108"/>
                  </a:lnTo>
                  <a:cubicBezTo>
                    <a:pt x="3969" y="105"/>
                    <a:pt x="3968" y="103"/>
                    <a:pt x="3963" y="103"/>
                  </a:cubicBezTo>
                  <a:cubicBezTo>
                    <a:pt x="3952" y="103"/>
                    <a:pt x="3917" y="114"/>
                    <a:pt x="3882" y="132"/>
                  </a:cubicBezTo>
                  <a:lnTo>
                    <a:pt x="3906" y="132"/>
                  </a:lnTo>
                  <a:lnTo>
                    <a:pt x="3715" y="203"/>
                  </a:lnTo>
                  <a:cubicBezTo>
                    <a:pt x="3692" y="203"/>
                    <a:pt x="3636" y="219"/>
                    <a:pt x="3616" y="219"/>
                  </a:cubicBezTo>
                  <a:cubicBezTo>
                    <a:pt x="3606" y="219"/>
                    <a:pt x="3604" y="215"/>
                    <a:pt x="3620" y="203"/>
                  </a:cubicBezTo>
                  <a:cubicBezTo>
                    <a:pt x="3640" y="197"/>
                    <a:pt x="3651" y="195"/>
                    <a:pt x="3659" y="195"/>
                  </a:cubicBezTo>
                  <a:cubicBezTo>
                    <a:pt x="3671" y="195"/>
                    <a:pt x="3674" y="200"/>
                    <a:pt x="3684" y="200"/>
                  </a:cubicBezTo>
                  <a:cubicBezTo>
                    <a:pt x="3690" y="200"/>
                    <a:pt x="3699" y="198"/>
                    <a:pt x="3715" y="191"/>
                  </a:cubicBezTo>
                  <a:lnTo>
                    <a:pt x="3644" y="191"/>
                  </a:lnTo>
                  <a:lnTo>
                    <a:pt x="3656" y="180"/>
                  </a:lnTo>
                  <a:lnTo>
                    <a:pt x="3632" y="191"/>
                  </a:lnTo>
                  <a:cubicBezTo>
                    <a:pt x="3656" y="180"/>
                    <a:pt x="3680" y="156"/>
                    <a:pt x="3727" y="156"/>
                  </a:cubicBezTo>
                  <a:cubicBezTo>
                    <a:pt x="3724" y="155"/>
                    <a:pt x="3720" y="154"/>
                    <a:pt x="3717" y="154"/>
                  </a:cubicBezTo>
                  <a:cubicBezTo>
                    <a:pt x="3679" y="154"/>
                    <a:pt x="3616" y="203"/>
                    <a:pt x="3573" y="203"/>
                  </a:cubicBezTo>
                  <a:cubicBezTo>
                    <a:pt x="3573" y="215"/>
                    <a:pt x="3525" y="227"/>
                    <a:pt x="3501" y="251"/>
                  </a:cubicBezTo>
                  <a:lnTo>
                    <a:pt x="3434" y="275"/>
                  </a:lnTo>
                  <a:lnTo>
                    <a:pt x="3434" y="275"/>
                  </a:lnTo>
                  <a:cubicBezTo>
                    <a:pt x="3446" y="280"/>
                    <a:pt x="3400" y="312"/>
                    <a:pt x="3334" y="334"/>
                  </a:cubicBezTo>
                  <a:cubicBezTo>
                    <a:pt x="3341" y="328"/>
                    <a:pt x="3339" y="326"/>
                    <a:pt x="3333" y="326"/>
                  </a:cubicBezTo>
                  <a:cubicBezTo>
                    <a:pt x="3324" y="326"/>
                    <a:pt x="3307" y="331"/>
                    <a:pt x="3297" y="334"/>
                  </a:cubicBezTo>
                  <a:lnTo>
                    <a:pt x="3297" y="334"/>
                  </a:lnTo>
                  <a:cubicBezTo>
                    <a:pt x="3239" y="335"/>
                    <a:pt x="3203" y="358"/>
                    <a:pt x="3132" y="382"/>
                  </a:cubicBezTo>
                  <a:cubicBezTo>
                    <a:pt x="3145" y="375"/>
                    <a:pt x="3147" y="373"/>
                    <a:pt x="3144" y="373"/>
                  </a:cubicBezTo>
                  <a:cubicBezTo>
                    <a:pt x="3139" y="373"/>
                    <a:pt x="3120" y="379"/>
                    <a:pt x="3110" y="379"/>
                  </a:cubicBezTo>
                  <a:cubicBezTo>
                    <a:pt x="3104" y="379"/>
                    <a:pt x="3102" y="377"/>
                    <a:pt x="3108" y="370"/>
                  </a:cubicBezTo>
                  <a:lnTo>
                    <a:pt x="3108" y="370"/>
                  </a:lnTo>
                  <a:cubicBezTo>
                    <a:pt x="3072" y="382"/>
                    <a:pt x="3025" y="406"/>
                    <a:pt x="3013" y="406"/>
                  </a:cubicBezTo>
                  <a:cubicBezTo>
                    <a:pt x="3001" y="418"/>
                    <a:pt x="3001" y="430"/>
                    <a:pt x="3013" y="441"/>
                  </a:cubicBezTo>
                  <a:cubicBezTo>
                    <a:pt x="2997" y="447"/>
                    <a:pt x="2987" y="449"/>
                    <a:pt x="2981" y="449"/>
                  </a:cubicBezTo>
                  <a:cubicBezTo>
                    <a:pt x="2971" y="449"/>
                    <a:pt x="2971" y="443"/>
                    <a:pt x="2965" y="443"/>
                  </a:cubicBezTo>
                  <a:cubicBezTo>
                    <a:pt x="2960" y="443"/>
                    <a:pt x="2948" y="448"/>
                    <a:pt x="2918" y="465"/>
                  </a:cubicBezTo>
                  <a:lnTo>
                    <a:pt x="2953" y="441"/>
                  </a:lnTo>
                  <a:lnTo>
                    <a:pt x="2953" y="441"/>
                  </a:lnTo>
                  <a:cubicBezTo>
                    <a:pt x="2906" y="465"/>
                    <a:pt x="2882" y="441"/>
                    <a:pt x="2799" y="477"/>
                  </a:cubicBezTo>
                  <a:cubicBezTo>
                    <a:pt x="2799" y="477"/>
                    <a:pt x="2809" y="472"/>
                    <a:pt x="2806" y="472"/>
                  </a:cubicBezTo>
                  <a:cubicBezTo>
                    <a:pt x="2804" y="472"/>
                    <a:pt x="2799" y="473"/>
                    <a:pt x="2787" y="477"/>
                  </a:cubicBezTo>
                  <a:lnTo>
                    <a:pt x="2787" y="477"/>
                  </a:lnTo>
                  <a:cubicBezTo>
                    <a:pt x="2790" y="476"/>
                    <a:pt x="2791" y="475"/>
                    <a:pt x="2791" y="475"/>
                  </a:cubicBezTo>
                  <a:lnTo>
                    <a:pt x="2791" y="475"/>
                  </a:lnTo>
                  <a:cubicBezTo>
                    <a:pt x="2791" y="475"/>
                    <a:pt x="2790" y="476"/>
                    <a:pt x="2787" y="477"/>
                  </a:cubicBezTo>
                  <a:cubicBezTo>
                    <a:pt x="2787" y="477"/>
                    <a:pt x="2787" y="477"/>
                    <a:pt x="2787" y="477"/>
                  </a:cubicBezTo>
                  <a:lnTo>
                    <a:pt x="2787" y="477"/>
                  </a:lnTo>
                  <a:cubicBezTo>
                    <a:pt x="2773" y="484"/>
                    <a:pt x="2723" y="511"/>
                    <a:pt x="2680" y="537"/>
                  </a:cubicBezTo>
                  <a:cubicBezTo>
                    <a:pt x="2596" y="537"/>
                    <a:pt x="2560" y="549"/>
                    <a:pt x="2501" y="584"/>
                  </a:cubicBezTo>
                  <a:cubicBezTo>
                    <a:pt x="2537" y="572"/>
                    <a:pt x="2584" y="561"/>
                    <a:pt x="2584" y="561"/>
                  </a:cubicBezTo>
                  <a:lnTo>
                    <a:pt x="2584" y="561"/>
                  </a:lnTo>
                  <a:lnTo>
                    <a:pt x="2453" y="610"/>
                  </a:lnTo>
                  <a:lnTo>
                    <a:pt x="2453" y="610"/>
                  </a:lnTo>
                  <a:cubicBezTo>
                    <a:pt x="2453" y="609"/>
                    <a:pt x="2453" y="609"/>
                    <a:pt x="2453" y="608"/>
                  </a:cubicBezTo>
                  <a:cubicBezTo>
                    <a:pt x="2441" y="608"/>
                    <a:pt x="2418" y="620"/>
                    <a:pt x="2394" y="632"/>
                  </a:cubicBezTo>
                  <a:lnTo>
                    <a:pt x="2453" y="610"/>
                  </a:lnTo>
                  <a:lnTo>
                    <a:pt x="2453" y="610"/>
                  </a:lnTo>
                  <a:cubicBezTo>
                    <a:pt x="2448" y="621"/>
                    <a:pt x="2393" y="632"/>
                    <a:pt x="2382" y="644"/>
                  </a:cubicBezTo>
                  <a:cubicBezTo>
                    <a:pt x="2394" y="644"/>
                    <a:pt x="2414" y="638"/>
                    <a:pt x="2427" y="634"/>
                  </a:cubicBezTo>
                  <a:lnTo>
                    <a:pt x="2427" y="634"/>
                  </a:lnTo>
                  <a:cubicBezTo>
                    <a:pt x="2379" y="669"/>
                    <a:pt x="2285" y="704"/>
                    <a:pt x="2215" y="715"/>
                  </a:cubicBezTo>
                  <a:cubicBezTo>
                    <a:pt x="2239" y="715"/>
                    <a:pt x="2227" y="727"/>
                    <a:pt x="2251" y="727"/>
                  </a:cubicBezTo>
                  <a:cubicBezTo>
                    <a:pt x="2220" y="737"/>
                    <a:pt x="2154" y="765"/>
                    <a:pt x="2136" y="765"/>
                  </a:cubicBezTo>
                  <a:cubicBezTo>
                    <a:pt x="2133" y="765"/>
                    <a:pt x="2132" y="765"/>
                    <a:pt x="2132" y="763"/>
                  </a:cubicBezTo>
                  <a:lnTo>
                    <a:pt x="2203" y="739"/>
                  </a:lnTo>
                  <a:cubicBezTo>
                    <a:pt x="2195" y="739"/>
                    <a:pt x="2193" y="734"/>
                    <a:pt x="2178" y="734"/>
                  </a:cubicBezTo>
                  <a:cubicBezTo>
                    <a:pt x="2170" y="734"/>
                    <a:pt x="2160" y="735"/>
                    <a:pt x="2144" y="739"/>
                  </a:cubicBezTo>
                  <a:cubicBezTo>
                    <a:pt x="2203" y="715"/>
                    <a:pt x="2287" y="680"/>
                    <a:pt x="2310" y="668"/>
                  </a:cubicBezTo>
                  <a:lnTo>
                    <a:pt x="2310" y="668"/>
                  </a:lnTo>
                  <a:cubicBezTo>
                    <a:pt x="2287" y="680"/>
                    <a:pt x="2239" y="691"/>
                    <a:pt x="2215" y="703"/>
                  </a:cubicBezTo>
                  <a:cubicBezTo>
                    <a:pt x="2210" y="704"/>
                    <a:pt x="2206" y="705"/>
                    <a:pt x="2204" y="705"/>
                  </a:cubicBezTo>
                  <a:cubicBezTo>
                    <a:pt x="2188" y="705"/>
                    <a:pt x="2271" y="674"/>
                    <a:pt x="2262" y="674"/>
                  </a:cubicBezTo>
                  <a:cubicBezTo>
                    <a:pt x="2260" y="674"/>
                    <a:pt x="2253" y="676"/>
                    <a:pt x="2239" y="680"/>
                  </a:cubicBezTo>
                  <a:cubicBezTo>
                    <a:pt x="2156" y="703"/>
                    <a:pt x="2120" y="739"/>
                    <a:pt x="2025" y="763"/>
                  </a:cubicBezTo>
                  <a:cubicBezTo>
                    <a:pt x="2037" y="763"/>
                    <a:pt x="2025" y="775"/>
                    <a:pt x="2001" y="787"/>
                  </a:cubicBezTo>
                  <a:cubicBezTo>
                    <a:pt x="1941" y="811"/>
                    <a:pt x="1822" y="858"/>
                    <a:pt x="1727" y="894"/>
                  </a:cubicBezTo>
                  <a:cubicBezTo>
                    <a:pt x="1747" y="890"/>
                    <a:pt x="1761" y="889"/>
                    <a:pt x="1773" y="889"/>
                  </a:cubicBezTo>
                  <a:cubicBezTo>
                    <a:pt x="1797" y="889"/>
                    <a:pt x="1810" y="894"/>
                    <a:pt x="1834" y="894"/>
                  </a:cubicBezTo>
                  <a:lnTo>
                    <a:pt x="1798" y="906"/>
                  </a:lnTo>
                  <a:lnTo>
                    <a:pt x="1775" y="906"/>
                  </a:lnTo>
                  <a:lnTo>
                    <a:pt x="1203" y="1120"/>
                  </a:lnTo>
                  <a:lnTo>
                    <a:pt x="1191" y="1120"/>
                  </a:lnTo>
                  <a:cubicBezTo>
                    <a:pt x="1203" y="1108"/>
                    <a:pt x="1215" y="1108"/>
                    <a:pt x="1203" y="1108"/>
                  </a:cubicBezTo>
                  <a:cubicBezTo>
                    <a:pt x="1227" y="1096"/>
                    <a:pt x="1263" y="1084"/>
                    <a:pt x="1298" y="1072"/>
                  </a:cubicBezTo>
                  <a:cubicBezTo>
                    <a:pt x="1334" y="1049"/>
                    <a:pt x="1358" y="1049"/>
                    <a:pt x="1358" y="1037"/>
                  </a:cubicBezTo>
                  <a:lnTo>
                    <a:pt x="1358" y="1037"/>
                  </a:lnTo>
                  <a:cubicBezTo>
                    <a:pt x="1298" y="1061"/>
                    <a:pt x="1287" y="1061"/>
                    <a:pt x="1263" y="1061"/>
                  </a:cubicBezTo>
                  <a:cubicBezTo>
                    <a:pt x="1251" y="1061"/>
                    <a:pt x="1239" y="1061"/>
                    <a:pt x="1179" y="1072"/>
                  </a:cubicBezTo>
                  <a:cubicBezTo>
                    <a:pt x="1179" y="1072"/>
                    <a:pt x="1227" y="1049"/>
                    <a:pt x="1287" y="1025"/>
                  </a:cubicBezTo>
                  <a:cubicBezTo>
                    <a:pt x="1302" y="1025"/>
                    <a:pt x="1302" y="1030"/>
                    <a:pt x="1315" y="1030"/>
                  </a:cubicBezTo>
                  <a:cubicBezTo>
                    <a:pt x="1321" y="1030"/>
                    <a:pt x="1330" y="1029"/>
                    <a:pt x="1346" y="1025"/>
                  </a:cubicBezTo>
                  <a:cubicBezTo>
                    <a:pt x="1417" y="977"/>
                    <a:pt x="1513" y="977"/>
                    <a:pt x="1608" y="930"/>
                  </a:cubicBezTo>
                  <a:cubicBezTo>
                    <a:pt x="1610" y="927"/>
                    <a:pt x="1609" y="926"/>
                    <a:pt x="1606" y="926"/>
                  </a:cubicBezTo>
                  <a:cubicBezTo>
                    <a:pt x="1594" y="926"/>
                    <a:pt x="1548" y="942"/>
                    <a:pt x="1548" y="942"/>
                  </a:cubicBezTo>
                  <a:cubicBezTo>
                    <a:pt x="1441" y="977"/>
                    <a:pt x="1358" y="989"/>
                    <a:pt x="1287" y="1013"/>
                  </a:cubicBezTo>
                  <a:cubicBezTo>
                    <a:pt x="1227" y="1049"/>
                    <a:pt x="1167" y="1072"/>
                    <a:pt x="1072" y="1108"/>
                  </a:cubicBezTo>
                  <a:cubicBezTo>
                    <a:pt x="989" y="1132"/>
                    <a:pt x="882" y="1168"/>
                    <a:pt x="822" y="1203"/>
                  </a:cubicBezTo>
                  <a:cubicBezTo>
                    <a:pt x="780" y="1221"/>
                    <a:pt x="763" y="1227"/>
                    <a:pt x="757" y="1227"/>
                  </a:cubicBezTo>
                  <a:cubicBezTo>
                    <a:pt x="751" y="1227"/>
                    <a:pt x="757" y="1221"/>
                    <a:pt x="763" y="1215"/>
                  </a:cubicBezTo>
                  <a:cubicBezTo>
                    <a:pt x="769" y="1215"/>
                    <a:pt x="778" y="1212"/>
                    <a:pt x="775" y="1212"/>
                  </a:cubicBezTo>
                  <a:cubicBezTo>
                    <a:pt x="772" y="1212"/>
                    <a:pt x="757" y="1215"/>
                    <a:pt x="715" y="1227"/>
                  </a:cubicBezTo>
                  <a:cubicBezTo>
                    <a:pt x="743" y="1227"/>
                    <a:pt x="746" y="1235"/>
                    <a:pt x="714" y="1252"/>
                  </a:cubicBezTo>
                  <a:lnTo>
                    <a:pt x="714" y="1252"/>
                  </a:lnTo>
                  <a:lnTo>
                    <a:pt x="715" y="1251"/>
                  </a:lnTo>
                  <a:cubicBezTo>
                    <a:pt x="763" y="1227"/>
                    <a:pt x="834" y="1215"/>
                    <a:pt x="858" y="1215"/>
                  </a:cubicBezTo>
                  <a:cubicBezTo>
                    <a:pt x="798" y="1227"/>
                    <a:pt x="715" y="1263"/>
                    <a:pt x="679" y="1275"/>
                  </a:cubicBezTo>
                  <a:cubicBezTo>
                    <a:pt x="691" y="1275"/>
                    <a:pt x="727" y="1263"/>
                    <a:pt x="751" y="1263"/>
                  </a:cubicBezTo>
                  <a:cubicBezTo>
                    <a:pt x="703" y="1275"/>
                    <a:pt x="655" y="1299"/>
                    <a:pt x="584" y="1311"/>
                  </a:cubicBezTo>
                  <a:lnTo>
                    <a:pt x="489" y="1346"/>
                  </a:lnTo>
                  <a:lnTo>
                    <a:pt x="477" y="1346"/>
                  </a:lnTo>
                  <a:cubicBezTo>
                    <a:pt x="453" y="1346"/>
                    <a:pt x="441" y="1346"/>
                    <a:pt x="382" y="1358"/>
                  </a:cubicBezTo>
                  <a:cubicBezTo>
                    <a:pt x="382" y="1358"/>
                    <a:pt x="370" y="1370"/>
                    <a:pt x="358" y="1370"/>
                  </a:cubicBezTo>
                  <a:cubicBezTo>
                    <a:pt x="298" y="1406"/>
                    <a:pt x="239" y="1430"/>
                    <a:pt x="167" y="1453"/>
                  </a:cubicBezTo>
                  <a:lnTo>
                    <a:pt x="203" y="1442"/>
                  </a:lnTo>
                  <a:lnTo>
                    <a:pt x="203" y="1442"/>
                  </a:lnTo>
                  <a:cubicBezTo>
                    <a:pt x="203" y="1453"/>
                    <a:pt x="191" y="1453"/>
                    <a:pt x="167" y="1465"/>
                  </a:cubicBezTo>
                  <a:cubicBezTo>
                    <a:pt x="155" y="1465"/>
                    <a:pt x="108" y="1465"/>
                    <a:pt x="72" y="1489"/>
                  </a:cubicBezTo>
                  <a:cubicBezTo>
                    <a:pt x="72" y="1501"/>
                    <a:pt x="24" y="1537"/>
                    <a:pt x="1" y="1561"/>
                  </a:cubicBezTo>
                  <a:cubicBezTo>
                    <a:pt x="13" y="1549"/>
                    <a:pt x="48" y="1537"/>
                    <a:pt x="48" y="1537"/>
                  </a:cubicBezTo>
                  <a:lnTo>
                    <a:pt x="48" y="1537"/>
                  </a:lnTo>
                  <a:lnTo>
                    <a:pt x="1" y="1561"/>
                  </a:lnTo>
                  <a:cubicBezTo>
                    <a:pt x="24" y="1549"/>
                    <a:pt x="36" y="1549"/>
                    <a:pt x="72" y="1549"/>
                  </a:cubicBezTo>
                  <a:cubicBezTo>
                    <a:pt x="88" y="1549"/>
                    <a:pt x="120" y="1543"/>
                    <a:pt x="132" y="1543"/>
                  </a:cubicBezTo>
                  <a:cubicBezTo>
                    <a:pt x="138" y="1543"/>
                    <a:pt x="140" y="1545"/>
                    <a:pt x="132" y="1549"/>
                  </a:cubicBezTo>
                  <a:lnTo>
                    <a:pt x="108" y="1549"/>
                  </a:lnTo>
                  <a:lnTo>
                    <a:pt x="72" y="1561"/>
                  </a:lnTo>
                  <a:lnTo>
                    <a:pt x="167" y="1561"/>
                  </a:lnTo>
                  <a:cubicBezTo>
                    <a:pt x="191" y="1561"/>
                    <a:pt x="144" y="1573"/>
                    <a:pt x="132" y="1573"/>
                  </a:cubicBezTo>
                  <a:cubicBezTo>
                    <a:pt x="152" y="1573"/>
                    <a:pt x="161" y="1576"/>
                    <a:pt x="166" y="1580"/>
                  </a:cubicBezTo>
                  <a:lnTo>
                    <a:pt x="166" y="1580"/>
                  </a:lnTo>
                  <a:cubicBezTo>
                    <a:pt x="168" y="1576"/>
                    <a:pt x="178" y="1573"/>
                    <a:pt x="191" y="1573"/>
                  </a:cubicBezTo>
                  <a:cubicBezTo>
                    <a:pt x="227" y="1573"/>
                    <a:pt x="227" y="1573"/>
                    <a:pt x="227" y="1584"/>
                  </a:cubicBezTo>
                  <a:cubicBezTo>
                    <a:pt x="227" y="1584"/>
                    <a:pt x="222" y="1590"/>
                    <a:pt x="239" y="1590"/>
                  </a:cubicBezTo>
                  <a:cubicBezTo>
                    <a:pt x="248" y="1590"/>
                    <a:pt x="263" y="1588"/>
                    <a:pt x="286" y="1584"/>
                  </a:cubicBezTo>
                  <a:cubicBezTo>
                    <a:pt x="263" y="1584"/>
                    <a:pt x="215" y="1584"/>
                    <a:pt x="239" y="1573"/>
                  </a:cubicBezTo>
                  <a:cubicBezTo>
                    <a:pt x="251" y="1561"/>
                    <a:pt x="346" y="1549"/>
                    <a:pt x="298" y="1549"/>
                  </a:cubicBezTo>
                  <a:lnTo>
                    <a:pt x="405" y="1525"/>
                  </a:lnTo>
                  <a:lnTo>
                    <a:pt x="405" y="1525"/>
                  </a:lnTo>
                  <a:cubicBezTo>
                    <a:pt x="405" y="1537"/>
                    <a:pt x="405" y="1537"/>
                    <a:pt x="358" y="1549"/>
                  </a:cubicBezTo>
                  <a:lnTo>
                    <a:pt x="394" y="1549"/>
                  </a:lnTo>
                  <a:cubicBezTo>
                    <a:pt x="429" y="1549"/>
                    <a:pt x="441" y="1549"/>
                    <a:pt x="429" y="1561"/>
                  </a:cubicBezTo>
                  <a:cubicBezTo>
                    <a:pt x="465" y="1537"/>
                    <a:pt x="572" y="1525"/>
                    <a:pt x="667" y="1501"/>
                  </a:cubicBezTo>
                  <a:cubicBezTo>
                    <a:pt x="703" y="1501"/>
                    <a:pt x="703" y="1513"/>
                    <a:pt x="620" y="1525"/>
                  </a:cubicBezTo>
                  <a:lnTo>
                    <a:pt x="620" y="1525"/>
                  </a:lnTo>
                  <a:lnTo>
                    <a:pt x="739" y="1513"/>
                  </a:lnTo>
                  <a:lnTo>
                    <a:pt x="739" y="1513"/>
                  </a:lnTo>
                  <a:lnTo>
                    <a:pt x="703" y="1525"/>
                  </a:lnTo>
                  <a:lnTo>
                    <a:pt x="703" y="1525"/>
                  </a:lnTo>
                  <a:lnTo>
                    <a:pt x="846" y="1501"/>
                  </a:lnTo>
                  <a:cubicBezTo>
                    <a:pt x="846" y="1501"/>
                    <a:pt x="846" y="1501"/>
                    <a:pt x="846" y="1501"/>
                  </a:cubicBezTo>
                  <a:lnTo>
                    <a:pt x="846" y="1501"/>
                  </a:lnTo>
                  <a:cubicBezTo>
                    <a:pt x="842" y="1501"/>
                    <a:pt x="838" y="1501"/>
                    <a:pt x="834" y="1501"/>
                  </a:cubicBezTo>
                  <a:cubicBezTo>
                    <a:pt x="838" y="1501"/>
                    <a:pt x="842" y="1501"/>
                    <a:pt x="846" y="1501"/>
                  </a:cubicBezTo>
                  <a:lnTo>
                    <a:pt x="846" y="1501"/>
                  </a:lnTo>
                  <a:cubicBezTo>
                    <a:pt x="846" y="1501"/>
                    <a:pt x="846" y="1501"/>
                    <a:pt x="846" y="1501"/>
                  </a:cubicBezTo>
                  <a:lnTo>
                    <a:pt x="846" y="1501"/>
                  </a:lnTo>
                  <a:cubicBezTo>
                    <a:pt x="852" y="1501"/>
                    <a:pt x="858" y="1501"/>
                    <a:pt x="865" y="1500"/>
                  </a:cubicBezTo>
                  <a:lnTo>
                    <a:pt x="865" y="1500"/>
                  </a:lnTo>
                  <a:cubicBezTo>
                    <a:pt x="859" y="1501"/>
                    <a:pt x="853" y="1501"/>
                    <a:pt x="846" y="1501"/>
                  </a:cubicBezTo>
                  <a:lnTo>
                    <a:pt x="846" y="1501"/>
                  </a:lnTo>
                  <a:cubicBezTo>
                    <a:pt x="844" y="1499"/>
                    <a:pt x="838" y="1499"/>
                    <a:pt x="831" y="1499"/>
                  </a:cubicBezTo>
                  <a:cubicBezTo>
                    <a:pt x="800" y="1499"/>
                    <a:pt x="733" y="1509"/>
                    <a:pt x="715" y="1509"/>
                  </a:cubicBezTo>
                  <a:cubicBezTo>
                    <a:pt x="707" y="1509"/>
                    <a:pt x="708" y="1507"/>
                    <a:pt x="727" y="1501"/>
                  </a:cubicBezTo>
                  <a:cubicBezTo>
                    <a:pt x="775" y="1501"/>
                    <a:pt x="834" y="1489"/>
                    <a:pt x="834" y="1489"/>
                  </a:cubicBezTo>
                  <a:cubicBezTo>
                    <a:pt x="864" y="1483"/>
                    <a:pt x="900" y="1480"/>
                    <a:pt x="922" y="1480"/>
                  </a:cubicBezTo>
                  <a:cubicBezTo>
                    <a:pt x="944" y="1480"/>
                    <a:pt x="953" y="1483"/>
                    <a:pt x="929" y="1489"/>
                  </a:cubicBezTo>
                  <a:cubicBezTo>
                    <a:pt x="901" y="1496"/>
                    <a:pt x="881" y="1499"/>
                    <a:pt x="865" y="1500"/>
                  </a:cubicBezTo>
                  <a:lnTo>
                    <a:pt x="865" y="1500"/>
                  </a:lnTo>
                  <a:cubicBezTo>
                    <a:pt x="917" y="1497"/>
                    <a:pt x="947" y="1487"/>
                    <a:pt x="977" y="1477"/>
                  </a:cubicBezTo>
                  <a:cubicBezTo>
                    <a:pt x="1013" y="1477"/>
                    <a:pt x="1048" y="1465"/>
                    <a:pt x="1144" y="1453"/>
                  </a:cubicBezTo>
                  <a:lnTo>
                    <a:pt x="1132" y="1453"/>
                  </a:lnTo>
                  <a:cubicBezTo>
                    <a:pt x="1120" y="1442"/>
                    <a:pt x="1179" y="1430"/>
                    <a:pt x="1215" y="1430"/>
                  </a:cubicBezTo>
                  <a:cubicBezTo>
                    <a:pt x="1229" y="1427"/>
                    <a:pt x="1236" y="1426"/>
                    <a:pt x="1238" y="1426"/>
                  </a:cubicBezTo>
                  <a:cubicBezTo>
                    <a:pt x="1245" y="1426"/>
                    <a:pt x="1172" y="1442"/>
                    <a:pt x="1191" y="1442"/>
                  </a:cubicBezTo>
                  <a:cubicBezTo>
                    <a:pt x="1251" y="1430"/>
                    <a:pt x="1310" y="1418"/>
                    <a:pt x="1370" y="1418"/>
                  </a:cubicBezTo>
                  <a:cubicBezTo>
                    <a:pt x="1298" y="1430"/>
                    <a:pt x="1310" y="1430"/>
                    <a:pt x="1275" y="1442"/>
                  </a:cubicBezTo>
                  <a:cubicBezTo>
                    <a:pt x="1334" y="1442"/>
                    <a:pt x="1370" y="1430"/>
                    <a:pt x="1406" y="1418"/>
                  </a:cubicBezTo>
                  <a:cubicBezTo>
                    <a:pt x="1429" y="1418"/>
                    <a:pt x="1441" y="1406"/>
                    <a:pt x="1453" y="1406"/>
                  </a:cubicBezTo>
                  <a:cubicBezTo>
                    <a:pt x="1489" y="1394"/>
                    <a:pt x="1513" y="1382"/>
                    <a:pt x="1560" y="1382"/>
                  </a:cubicBezTo>
                  <a:cubicBezTo>
                    <a:pt x="1583" y="1378"/>
                    <a:pt x="1618" y="1373"/>
                    <a:pt x="1659" y="1368"/>
                  </a:cubicBezTo>
                  <a:lnTo>
                    <a:pt x="1659" y="1368"/>
                  </a:lnTo>
                  <a:cubicBezTo>
                    <a:pt x="1666" y="1360"/>
                    <a:pt x="1580" y="1369"/>
                    <a:pt x="1679" y="1346"/>
                  </a:cubicBezTo>
                  <a:cubicBezTo>
                    <a:pt x="1798" y="1334"/>
                    <a:pt x="1977" y="1299"/>
                    <a:pt x="2049" y="1299"/>
                  </a:cubicBezTo>
                  <a:cubicBezTo>
                    <a:pt x="2048" y="1300"/>
                    <a:pt x="2047" y="1301"/>
                    <a:pt x="2046" y="1302"/>
                  </a:cubicBezTo>
                  <a:lnTo>
                    <a:pt x="2046" y="1302"/>
                  </a:lnTo>
                  <a:cubicBezTo>
                    <a:pt x="2074" y="1297"/>
                    <a:pt x="2096" y="1292"/>
                    <a:pt x="2096" y="1287"/>
                  </a:cubicBezTo>
                  <a:cubicBezTo>
                    <a:pt x="2096" y="1289"/>
                    <a:pt x="2100" y="1290"/>
                    <a:pt x="2107" y="1290"/>
                  </a:cubicBezTo>
                  <a:cubicBezTo>
                    <a:pt x="2135" y="1290"/>
                    <a:pt x="2206" y="1275"/>
                    <a:pt x="2215" y="1275"/>
                  </a:cubicBezTo>
                  <a:cubicBezTo>
                    <a:pt x="2168" y="1287"/>
                    <a:pt x="2191" y="1287"/>
                    <a:pt x="2191" y="1287"/>
                  </a:cubicBezTo>
                  <a:cubicBezTo>
                    <a:pt x="2191" y="1287"/>
                    <a:pt x="2263" y="1275"/>
                    <a:pt x="2263" y="1275"/>
                  </a:cubicBezTo>
                  <a:lnTo>
                    <a:pt x="2251" y="1263"/>
                  </a:lnTo>
                  <a:cubicBezTo>
                    <a:pt x="2269" y="1257"/>
                    <a:pt x="2281" y="1257"/>
                    <a:pt x="2296" y="1257"/>
                  </a:cubicBezTo>
                  <a:cubicBezTo>
                    <a:pt x="2310" y="1257"/>
                    <a:pt x="2328" y="1257"/>
                    <a:pt x="2358" y="1251"/>
                  </a:cubicBezTo>
                  <a:cubicBezTo>
                    <a:pt x="2322" y="1251"/>
                    <a:pt x="2441" y="1239"/>
                    <a:pt x="2441" y="1227"/>
                  </a:cubicBezTo>
                  <a:cubicBezTo>
                    <a:pt x="2470" y="1227"/>
                    <a:pt x="2445" y="1243"/>
                    <a:pt x="2471" y="1243"/>
                  </a:cubicBezTo>
                  <a:cubicBezTo>
                    <a:pt x="2477" y="1243"/>
                    <a:pt x="2487" y="1242"/>
                    <a:pt x="2501" y="1239"/>
                  </a:cubicBezTo>
                  <a:cubicBezTo>
                    <a:pt x="2477" y="1239"/>
                    <a:pt x="2453" y="1239"/>
                    <a:pt x="2513" y="1227"/>
                  </a:cubicBezTo>
                  <a:cubicBezTo>
                    <a:pt x="2513" y="1221"/>
                    <a:pt x="2502" y="1219"/>
                    <a:pt x="2487" y="1219"/>
                  </a:cubicBezTo>
                  <a:cubicBezTo>
                    <a:pt x="2451" y="1219"/>
                    <a:pt x="2391" y="1230"/>
                    <a:pt x="2368" y="1230"/>
                  </a:cubicBezTo>
                  <a:cubicBezTo>
                    <a:pt x="2362" y="1230"/>
                    <a:pt x="2358" y="1229"/>
                    <a:pt x="2358" y="1227"/>
                  </a:cubicBezTo>
                  <a:cubicBezTo>
                    <a:pt x="2394" y="1227"/>
                    <a:pt x="2489" y="1215"/>
                    <a:pt x="2453" y="1215"/>
                  </a:cubicBezTo>
                  <a:lnTo>
                    <a:pt x="2501" y="1215"/>
                  </a:lnTo>
                  <a:cubicBezTo>
                    <a:pt x="2537" y="1203"/>
                    <a:pt x="2572" y="1192"/>
                    <a:pt x="2608" y="1180"/>
                  </a:cubicBezTo>
                  <a:cubicBezTo>
                    <a:pt x="2644" y="1180"/>
                    <a:pt x="2703" y="1168"/>
                    <a:pt x="2715" y="1168"/>
                  </a:cubicBezTo>
                  <a:cubicBezTo>
                    <a:pt x="2763" y="1168"/>
                    <a:pt x="2739" y="1180"/>
                    <a:pt x="2715" y="1192"/>
                  </a:cubicBezTo>
                  <a:lnTo>
                    <a:pt x="2751" y="1192"/>
                  </a:lnTo>
                  <a:lnTo>
                    <a:pt x="2763" y="1180"/>
                  </a:lnTo>
                  <a:cubicBezTo>
                    <a:pt x="2799" y="1180"/>
                    <a:pt x="2763" y="1192"/>
                    <a:pt x="2775" y="1192"/>
                  </a:cubicBezTo>
                  <a:cubicBezTo>
                    <a:pt x="2775" y="1192"/>
                    <a:pt x="2780" y="1186"/>
                    <a:pt x="2784" y="1186"/>
                  </a:cubicBezTo>
                  <a:cubicBezTo>
                    <a:pt x="2785" y="1186"/>
                    <a:pt x="2787" y="1188"/>
                    <a:pt x="2787" y="1192"/>
                  </a:cubicBezTo>
                  <a:cubicBezTo>
                    <a:pt x="2775" y="1203"/>
                    <a:pt x="2763" y="1203"/>
                    <a:pt x="2763" y="1215"/>
                  </a:cubicBezTo>
                  <a:cubicBezTo>
                    <a:pt x="2763" y="1218"/>
                    <a:pt x="2764" y="1219"/>
                    <a:pt x="2765" y="1219"/>
                  </a:cubicBezTo>
                  <a:cubicBezTo>
                    <a:pt x="2771" y="1219"/>
                    <a:pt x="2788" y="1200"/>
                    <a:pt x="2798" y="1180"/>
                  </a:cubicBezTo>
                  <a:lnTo>
                    <a:pt x="2798" y="1180"/>
                  </a:lnTo>
                  <a:cubicBezTo>
                    <a:pt x="2786" y="1204"/>
                    <a:pt x="2763" y="1227"/>
                    <a:pt x="2763" y="1239"/>
                  </a:cubicBezTo>
                  <a:lnTo>
                    <a:pt x="2775" y="1227"/>
                  </a:lnTo>
                  <a:lnTo>
                    <a:pt x="2775" y="1227"/>
                  </a:lnTo>
                  <a:cubicBezTo>
                    <a:pt x="2763" y="1251"/>
                    <a:pt x="2763" y="1263"/>
                    <a:pt x="2751" y="1263"/>
                  </a:cubicBezTo>
                  <a:lnTo>
                    <a:pt x="2751" y="1251"/>
                  </a:lnTo>
                  <a:lnTo>
                    <a:pt x="2739" y="1239"/>
                  </a:lnTo>
                  <a:cubicBezTo>
                    <a:pt x="2739" y="1239"/>
                    <a:pt x="2739" y="1251"/>
                    <a:pt x="2727" y="1251"/>
                  </a:cubicBezTo>
                  <a:lnTo>
                    <a:pt x="2715" y="1263"/>
                  </a:lnTo>
                  <a:cubicBezTo>
                    <a:pt x="2715" y="1287"/>
                    <a:pt x="2703" y="1323"/>
                    <a:pt x="2691" y="1334"/>
                  </a:cubicBezTo>
                  <a:lnTo>
                    <a:pt x="2668" y="1406"/>
                  </a:lnTo>
                  <a:cubicBezTo>
                    <a:pt x="2683" y="1398"/>
                    <a:pt x="2693" y="1371"/>
                    <a:pt x="2705" y="1343"/>
                  </a:cubicBezTo>
                  <a:lnTo>
                    <a:pt x="2705" y="1343"/>
                  </a:lnTo>
                  <a:cubicBezTo>
                    <a:pt x="2705" y="1344"/>
                    <a:pt x="2704" y="1345"/>
                    <a:pt x="2703" y="1346"/>
                  </a:cubicBezTo>
                  <a:cubicBezTo>
                    <a:pt x="2715" y="1323"/>
                    <a:pt x="2715" y="1299"/>
                    <a:pt x="2727" y="1287"/>
                  </a:cubicBezTo>
                  <a:lnTo>
                    <a:pt x="2739" y="1275"/>
                  </a:lnTo>
                  <a:lnTo>
                    <a:pt x="2751" y="1263"/>
                  </a:lnTo>
                  <a:lnTo>
                    <a:pt x="2751" y="1263"/>
                  </a:lnTo>
                  <a:cubicBezTo>
                    <a:pt x="2744" y="1270"/>
                    <a:pt x="2737" y="1281"/>
                    <a:pt x="2727" y="1299"/>
                  </a:cubicBezTo>
                  <a:lnTo>
                    <a:pt x="2727" y="1299"/>
                  </a:lnTo>
                  <a:cubicBezTo>
                    <a:pt x="2727" y="1299"/>
                    <a:pt x="2727" y="1299"/>
                    <a:pt x="2727" y="1299"/>
                  </a:cubicBezTo>
                  <a:cubicBezTo>
                    <a:pt x="2719" y="1311"/>
                    <a:pt x="2712" y="1327"/>
                    <a:pt x="2705" y="1343"/>
                  </a:cubicBezTo>
                  <a:lnTo>
                    <a:pt x="2705" y="1343"/>
                  </a:lnTo>
                  <a:cubicBezTo>
                    <a:pt x="2714" y="1325"/>
                    <a:pt x="2721" y="1311"/>
                    <a:pt x="2727" y="1299"/>
                  </a:cubicBezTo>
                  <a:lnTo>
                    <a:pt x="2727" y="1299"/>
                  </a:lnTo>
                  <a:cubicBezTo>
                    <a:pt x="2727" y="1310"/>
                    <a:pt x="2728" y="1314"/>
                    <a:pt x="2730" y="1314"/>
                  </a:cubicBezTo>
                  <a:cubicBezTo>
                    <a:pt x="2735" y="1314"/>
                    <a:pt x="2743" y="1295"/>
                    <a:pt x="2751" y="1287"/>
                  </a:cubicBezTo>
                  <a:cubicBezTo>
                    <a:pt x="2751" y="1275"/>
                    <a:pt x="2763" y="1263"/>
                    <a:pt x="2763" y="1263"/>
                  </a:cubicBezTo>
                  <a:lnTo>
                    <a:pt x="2763" y="1263"/>
                  </a:lnTo>
                  <a:cubicBezTo>
                    <a:pt x="2763" y="1263"/>
                    <a:pt x="2763" y="1275"/>
                    <a:pt x="2751" y="1299"/>
                  </a:cubicBezTo>
                  <a:cubicBezTo>
                    <a:pt x="2727" y="1346"/>
                    <a:pt x="2715" y="1394"/>
                    <a:pt x="2691" y="1418"/>
                  </a:cubicBezTo>
                  <a:lnTo>
                    <a:pt x="2703" y="1394"/>
                  </a:lnTo>
                  <a:lnTo>
                    <a:pt x="2703" y="1394"/>
                  </a:lnTo>
                  <a:cubicBezTo>
                    <a:pt x="2656" y="1489"/>
                    <a:pt x="2620" y="1549"/>
                    <a:pt x="2572" y="1644"/>
                  </a:cubicBezTo>
                  <a:cubicBezTo>
                    <a:pt x="2568" y="1651"/>
                    <a:pt x="2565" y="1654"/>
                    <a:pt x="2565" y="1654"/>
                  </a:cubicBezTo>
                  <a:cubicBezTo>
                    <a:pt x="2561" y="1654"/>
                    <a:pt x="2584" y="1606"/>
                    <a:pt x="2584" y="1596"/>
                  </a:cubicBezTo>
                  <a:cubicBezTo>
                    <a:pt x="2596" y="1561"/>
                    <a:pt x="2644" y="1489"/>
                    <a:pt x="2632" y="1489"/>
                  </a:cubicBezTo>
                  <a:lnTo>
                    <a:pt x="2632" y="1489"/>
                  </a:lnTo>
                  <a:cubicBezTo>
                    <a:pt x="2596" y="1561"/>
                    <a:pt x="2549" y="1656"/>
                    <a:pt x="2525" y="1692"/>
                  </a:cubicBezTo>
                  <a:lnTo>
                    <a:pt x="2525" y="1704"/>
                  </a:lnTo>
                  <a:lnTo>
                    <a:pt x="2513" y="1739"/>
                  </a:lnTo>
                  <a:lnTo>
                    <a:pt x="2513" y="1727"/>
                  </a:lnTo>
                  <a:cubicBezTo>
                    <a:pt x="2501" y="1763"/>
                    <a:pt x="2477" y="1823"/>
                    <a:pt x="2453" y="1858"/>
                  </a:cubicBezTo>
                  <a:lnTo>
                    <a:pt x="2465" y="1811"/>
                  </a:lnTo>
                  <a:lnTo>
                    <a:pt x="2465" y="1811"/>
                  </a:lnTo>
                  <a:cubicBezTo>
                    <a:pt x="2430" y="1894"/>
                    <a:pt x="2370" y="1989"/>
                    <a:pt x="2370" y="2037"/>
                  </a:cubicBezTo>
                  <a:cubicBezTo>
                    <a:pt x="2346" y="2085"/>
                    <a:pt x="2334" y="2085"/>
                    <a:pt x="2299" y="2144"/>
                  </a:cubicBezTo>
                  <a:cubicBezTo>
                    <a:pt x="2300" y="2149"/>
                    <a:pt x="2302" y="2152"/>
                    <a:pt x="2305" y="2152"/>
                  </a:cubicBezTo>
                  <a:cubicBezTo>
                    <a:pt x="2328" y="2152"/>
                    <a:pt x="2396" y="2000"/>
                    <a:pt x="2418" y="1989"/>
                  </a:cubicBezTo>
                  <a:lnTo>
                    <a:pt x="2418" y="1989"/>
                  </a:lnTo>
                  <a:cubicBezTo>
                    <a:pt x="2382" y="2049"/>
                    <a:pt x="2358" y="2108"/>
                    <a:pt x="2322" y="2168"/>
                  </a:cubicBezTo>
                  <a:cubicBezTo>
                    <a:pt x="2310" y="2180"/>
                    <a:pt x="2310" y="2192"/>
                    <a:pt x="2299" y="2204"/>
                  </a:cubicBezTo>
                  <a:cubicBezTo>
                    <a:pt x="2287" y="2227"/>
                    <a:pt x="2275" y="2251"/>
                    <a:pt x="2263" y="2275"/>
                  </a:cubicBezTo>
                  <a:cubicBezTo>
                    <a:pt x="2239" y="2323"/>
                    <a:pt x="2215" y="2370"/>
                    <a:pt x="2191" y="2418"/>
                  </a:cubicBezTo>
                  <a:cubicBezTo>
                    <a:pt x="2196" y="2406"/>
                    <a:pt x="2198" y="2402"/>
                    <a:pt x="2197" y="2402"/>
                  </a:cubicBezTo>
                  <a:lnTo>
                    <a:pt x="2197" y="2402"/>
                  </a:lnTo>
                  <a:cubicBezTo>
                    <a:pt x="2196" y="2402"/>
                    <a:pt x="2177" y="2440"/>
                    <a:pt x="2174" y="2440"/>
                  </a:cubicBezTo>
                  <a:cubicBezTo>
                    <a:pt x="2173" y="2440"/>
                    <a:pt x="2174" y="2434"/>
                    <a:pt x="2179" y="2418"/>
                  </a:cubicBezTo>
                  <a:lnTo>
                    <a:pt x="2179" y="2418"/>
                  </a:lnTo>
                  <a:cubicBezTo>
                    <a:pt x="2156" y="2466"/>
                    <a:pt x="2096" y="2596"/>
                    <a:pt x="2096" y="2596"/>
                  </a:cubicBezTo>
                  <a:cubicBezTo>
                    <a:pt x="2168" y="2454"/>
                    <a:pt x="2239" y="2335"/>
                    <a:pt x="2263" y="2299"/>
                  </a:cubicBezTo>
                  <a:lnTo>
                    <a:pt x="2263" y="2299"/>
                  </a:lnTo>
                  <a:cubicBezTo>
                    <a:pt x="2228" y="2377"/>
                    <a:pt x="2226" y="2389"/>
                    <a:pt x="2229" y="2389"/>
                  </a:cubicBezTo>
                  <a:cubicBezTo>
                    <a:pt x="2231" y="2389"/>
                    <a:pt x="2233" y="2387"/>
                    <a:pt x="2233" y="2387"/>
                  </a:cubicBezTo>
                  <a:lnTo>
                    <a:pt x="2233" y="2387"/>
                  </a:lnTo>
                  <a:cubicBezTo>
                    <a:pt x="2236" y="2387"/>
                    <a:pt x="2231" y="2399"/>
                    <a:pt x="2191" y="2477"/>
                  </a:cubicBezTo>
                  <a:cubicBezTo>
                    <a:pt x="2168" y="2537"/>
                    <a:pt x="2191" y="2454"/>
                    <a:pt x="2144" y="2573"/>
                  </a:cubicBezTo>
                  <a:cubicBezTo>
                    <a:pt x="2144" y="2561"/>
                    <a:pt x="2132" y="2549"/>
                    <a:pt x="2168" y="2489"/>
                  </a:cubicBezTo>
                  <a:cubicBezTo>
                    <a:pt x="2170" y="2483"/>
                    <a:pt x="2171" y="2480"/>
                    <a:pt x="2171" y="2480"/>
                  </a:cubicBezTo>
                  <a:lnTo>
                    <a:pt x="2171" y="2480"/>
                  </a:lnTo>
                  <a:cubicBezTo>
                    <a:pt x="2167" y="2480"/>
                    <a:pt x="2082" y="2658"/>
                    <a:pt x="2073" y="2658"/>
                  </a:cubicBezTo>
                  <a:cubicBezTo>
                    <a:pt x="2073" y="2658"/>
                    <a:pt x="2072" y="2657"/>
                    <a:pt x="2072" y="2656"/>
                  </a:cubicBezTo>
                  <a:cubicBezTo>
                    <a:pt x="2049" y="2692"/>
                    <a:pt x="2037" y="2727"/>
                    <a:pt x="2025" y="2763"/>
                  </a:cubicBezTo>
                  <a:cubicBezTo>
                    <a:pt x="2108" y="2716"/>
                    <a:pt x="2179" y="2692"/>
                    <a:pt x="2215" y="2668"/>
                  </a:cubicBezTo>
                  <a:cubicBezTo>
                    <a:pt x="2234" y="2660"/>
                    <a:pt x="2242" y="2657"/>
                    <a:pt x="2243" y="2657"/>
                  </a:cubicBezTo>
                  <a:lnTo>
                    <a:pt x="2243" y="2657"/>
                  </a:lnTo>
                  <a:cubicBezTo>
                    <a:pt x="2245" y="2657"/>
                    <a:pt x="2165" y="2694"/>
                    <a:pt x="2156" y="2704"/>
                  </a:cubicBezTo>
                  <a:lnTo>
                    <a:pt x="2513" y="2573"/>
                  </a:lnTo>
                  <a:cubicBezTo>
                    <a:pt x="2537" y="2561"/>
                    <a:pt x="2572" y="2549"/>
                    <a:pt x="2608" y="2525"/>
                  </a:cubicBezTo>
                  <a:lnTo>
                    <a:pt x="2680" y="2501"/>
                  </a:lnTo>
                  <a:cubicBezTo>
                    <a:pt x="2739" y="2477"/>
                    <a:pt x="2799" y="2454"/>
                    <a:pt x="2846" y="2430"/>
                  </a:cubicBezTo>
                  <a:lnTo>
                    <a:pt x="2846" y="2430"/>
                  </a:lnTo>
                  <a:cubicBezTo>
                    <a:pt x="2787" y="2442"/>
                    <a:pt x="2727" y="2466"/>
                    <a:pt x="2656" y="2501"/>
                  </a:cubicBezTo>
                  <a:cubicBezTo>
                    <a:pt x="2664" y="2497"/>
                    <a:pt x="2673" y="2493"/>
                    <a:pt x="2679" y="2489"/>
                  </a:cubicBezTo>
                  <a:lnTo>
                    <a:pt x="2679" y="2489"/>
                  </a:lnTo>
                  <a:cubicBezTo>
                    <a:pt x="2632" y="2513"/>
                    <a:pt x="2620" y="2501"/>
                    <a:pt x="2549" y="2549"/>
                  </a:cubicBezTo>
                  <a:lnTo>
                    <a:pt x="2525" y="2537"/>
                  </a:lnTo>
                  <a:lnTo>
                    <a:pt x="2525" y="2537"/>
                  </a:lnTo>
                  <a:cubicBezTo>
                    <a:pt x="2540" y="2533"/>
                    <a:pt x="2556" y="2528"/>
                    <a:pt x="2572" y="2525"/>
                  </a:cubicBezTo>
                  <a:lnTo>
                    <a:pt x="2631" y="2490"/>
                  </a:lnTo>
                  <a:lnTo>
                    <a:pt x="2631" y="2490"/>
                  </a:lnTo>
                  <a:cubicBezTo>
                    <a:pt x="2614" y="2496"/>
                    <a:pt x="2601" y="2499"/>
                    <a:pt x="2596" y="2499"/>
                  </a:cubicBezTo>
                  <a:cubicBezTo>
                    <a:pt x="2591" y="2499"/>
                    <a:pt x="2594" y="2496"/>
                    <a:pt x="2608" y="2489"/>
                  </a:cubicBezTo>
                  <a:lnTo>
                    <a:pt x="2775" y="2430"/>
                  </a:lnTo>
                  <a:cubicBezTo>
                    <a:pt x="2756" y="2430"/>
                    <a:pt x="2676" y="2460"/>
                    <a:pt x="2675" y="2460"/>
                  </a:cubicBezTo>
                  <a:cubicBezTo>
                    <a:pt x="2675" y="2460"/>
                    <a:pt x="2680" y="2458"/>
                    <a:pt x="2691" y="2454"/>
                  </a:cubicBezTo>
                  <a:cubicBezTo>
                    <a:pt x="2739" y="2430"/>
                    <a:pt x="2799" y="2394"/>
                    <a:pt x="2846" y="2394"/>
                  </a:cubicBezTo>
                  <a:cubicBezTo>
                    <a:pt x="2857" y="2390"/>
                    <a:pt x="2863" y="2388"/>
                    <a:pt x="2866" y="2388"/>
                  </a:cubicBezTo>
                  <a:cubicBezTo>
                    <a:pt x="2878" y="2388"/>
                    <a:pt x="2849" y="2412"/>
                    <a:pt x="2856" y="2412"/>
                  </a:cubicBezTo>
                  <a:cubicBezTo>
                    <a:pt x="2857" y="2412"/>
                    <a:pt x="2862" y="2410"/>
                    <a:pt x="2870" y="2406"/>
                  </a:cubicBezTo>
                  <a:lnTo>
                    <a:pt x="2870" y="2406"/>
                  </a:lnTo>
                  <a:cubicBezTo>
                    <a:pt x="2869" y="2407"/>
                    <a:pt x="2869" y="2408"/>
                    <a:pt x="2870" y="2408"/>
                  </a:cubicBezTo>
                  <a:cubicBezTo>
                    <a:pt x="2878" y="2408"/>
                    <a:pt x="2956" y="2370"/>
                    <a:pt x="2977" y="2370"/>
                  </a:cubicBezTo>
                  <a:cubicBezTo>
                    <a:pt x="3001" y="2358"/>
                    <a:pt x="3001" y="2346"/>
                    <a:pt x="3061" y="2323"/>
                  </a:cubicBezTo>
                  <a:cubicBezTo>
                    <a:pt x="3070" y="2320"/>
                    <a:pt x="3076" y="2319"/>
                    <a:pt x="3080" y="2319"/>
                  </a:cubicBezTo>
                  <a:cubicBezTo>
                    <a:pt x="3089" y="2319"/>
                    <a:pt x="3084" y="2325"/>
                    <a:pt x="3079" y="2329"/>
                  </a:cubicBezTo>
                  <a:lnTo>
                    <a:pt x="3079" y="2329"/>
                  </a:lnTo>
                  <a:cubicBezTo>
                    <a:pt x="3141" y="2285"/>
                    <a:pt x="3265" y="2262"/>
                    <a:pt x="3322" y="2227"/>
                  </a:cubicBezTo>
                  <a:lnTo>
                    <a:pt x="3322" y="2227"/>
                  </a:lnTo>
                  <a:cubicBezTo>
                    <a:pt x="3314" y="2233"/>
                    <a:pt x="3311" y="2235"/>
                    <a:pt x="3313" y="2235"/>
                  </a:cubicBezTo>
                  <a:cubicBezTo>
                    <a:pt x="3318" y="2235"/>
                    <a:pt x="3364" y="2213"/>
                    <a:pt x="3382" y="2204"/>
                  </a:cubicBezTo>
                  <a:cubicBezTo>
                    <a:pt x="3373" y="2204"/>
                    <a:pt x="3448" y="2168"/>
                    <a:pt x="3429" y="2168"/>
                  </a:cubicBezTo>
                  <a:cubicBezTo>
                    <a:pt x="3424" y="2168"/>
                    <a:pt x="3409" y="2172"/>
                    <a:pt x="3382" y="2180"/>
                  </a:cubicBezTo>
                  <a:cubicBezTo>
                    <a:pt x="3382" y="2180"/>
                    <a:pt x="3377" y="2185"/>
                    <a:pt x="3380" y="2185"/>
                  </a:cubicBezTo>
                  <a:cubicBezTo>
                    <a:pt x="3382" y="2185"/>
                    <a:pt x="3386" y="2184"/>
                    <a:pt x="3394" y="2180"/>
                  </a:cubicBezTo>
                  <a:lnTo>
                    <a:pt x="3394" y="2180"/>
                  </a:lnTo>
                  <a:cubicBezTo>
                    <a:pt x="3358" y="2204"/>
                    <a:pt x="3322" y="2204"/>
                    <a:pt x="3322" y="2204"/>
                  </a:cubicBezTo>
                  <a:cubicBezTo>
                    <a:pt x="3382" y="2180"/>
                    <a:pt x="3430" y="2144"/>
                    <a:pt x="3453" y="2120"/>
                  </a:cubicBezTo>
                  <a:lnTo>
                    <a:pt x="3453" y="2120"/>
                  </a:lnTo>
                  <a:cubicBezTo>
                    <a:pt x="3418" y="2132"/>
                    <a:pt x="3406" y="2156"/>
                    <a:pt x="3382" y="2168"/>
                  </a:cubicBezTo>
                  <a:cubicBezTo>
                    <a:pt x="3360" y="2176"/>
                    <a:pt x="3349" y="2179"/>
                    <a:pt x="3346" y="2179"/>
                  </a:cubicBezTo>
                  <a:cubicBezTo>
                    <a:pt x="3334" y="2179"/>
                    <a:pt x="3400" y="2144"/>
                    <a:pt x="3382" y="2144"/>
                  </a:cubicBezTo>
                  <a:cubicBezTo>
                    <a:pt x="3418" y="2120"/>
                    <a:pt x="3513" y="2085"/>
                    <a:pt x="3501" y="2085"/>
                  </a:cubicBezTo>
                  <a:cubicBezTo>
                    <a:pt x="3528" y="2075"/>
                    <a:pt x="3547" y="2072"/>
                    <a:pt x="3558" y="2072"/>
                  </a:cubicBezTo>
                  <a:cubicBezTo>
                    <a:pt x="3576" y="2072"/>
                    <a:pt x="3575" y="2082"/>
                    <a:pt x="3561" y="2096"/>
                  </a:cubicBezTo>
                  <a:cubicBezTo>
                    <a:pt x="3644" y="2073"/>
                    <a:pt x="3775" y="2037"/>
                    <a:pt x="3811" y="2025"/>
                  </a:cubicBezTo>
                  <a:cubicBezTo>
                    <a:pt x="3870" y="1989"/>
                    <a:pt x="3977" y="1954"/>
                    <a:pt x="3977" y="1942"/>
                  </a:cubicBezTo>
                  <a:lnTo>
                    <a:pt x="3977" y="1942"/>
                  </a:lnTo>
                  <a:cubicBezTo>
                    <a:pt x="3942" y="1954"/>
                    <a:pt x="3918" y="1965"/>
                    <a:pt x="3882" y="1977"/>
                  </a:cubicBezTo>
                  <a:cubicBezTo>
                    <a:pt x="3930" y="1942"/>
                    <a:pt x="4001" y="1930"/>
                    <a:pt x="4049" y="1918"/>
                  </a:cubicBezTo>
                  <a:cubicBezTo>
                    <a:pt x="4061" y="1906"/>
                    <a:pt x="4073" y="1894"/>
                    <a:pt x="4108" y="1882"/>
                  </a:cubicBezTo>
                  <a:cubicBezTo>
                    <a:pt x="4108" y="1885"/>
                    <a:pt x="4111" y="1887"/>
                    <a:pt x="4117" y="1887"/>
                  </a:cubicBezTo>
                  <a:cubicBezTo>
                    <a:pt x="4134" y="1887"/>
                    <a:pt x="4177" y="1873"/>
                    <a:pt x="4239" y="1846"/>
                  </a:cubicBezTo>
                  <a:cubicBezTo>
                    <a:pt x="4370" y="1799"/>
                    <a:pt x="4335" y="1787"/>
                    <a:pt x="4442" y="1763"/>
                  </a:cubicBezTo>
                  <a:lnTo>
                    <a:pt x="4442" y="1763"/>
                  </a:lnTo>
                  <a:lnTo>
                    <a:pt x="4418" y="1775"/>
                  </a:lnTo>
                  <a:cubicBezTo>
                    <a:pt x="4489" y="1751"/>
                    <a:pt x="4513" y="1739"/>
                    <a:pt x="4549" y="1715"/>
                  </a:cubicBezTo>
                  <a:cubicBezTo>
                    <a:pt x="4608" y="1692"/>
                    <a:pt x="4656" y="1668"/>
                    <a:pt x="4787" y="1608"/>
                  </a:cubicBezTo>
                  <a:lnTo>
                    <a:pt x="4846" y="1596"/>
                  </a:lnTo>
                  <a:cubicBezTo>
                    <a:pt x="4918" y="1561"/>
                    <a:pt x="5013" y="1537"/>
                    <a:pt x="5097" y="1489"/>
                  </a:cubicBezTo>
                  <a:lnTo>
                    <a:pt x="5097" y="1489"/>
                  </a:lnTo>
                  <a:cubicBezTo>
                    <a:pt x="5061" y="1501"/>
                    <a:pt x="5049" y="1501"/>
                    <a:pt x="5013" y="1513"/>
                  </a:cubicBezTo>
                  <a:lnTo>
                    <a:pt x="5156" y="1453"/>
                  </a:lnTo>
                  <a:lnTo>
                    <a:pt x="5156" y="1453"/>
                  </a:lnTo>
                  <a:cubicBezTo>
                    <a:pt x="5140" y="1459"/>
                    <a:pt x="5122" y="1464"/>
                    <a:pt x="5115" y="1464"/>
                  </a:cubicBezTo>
                  <a:cubicBezTo>
                    <a:pt x="5106" y="1464"/>
                    <a:pt x="5115" y="1456"/>
                    <a:pt x="5168" y="1430"/>
                  </a:cubicBezTo>
                  <a:lnTo>
                    <a:pt x="5168" y="1430"/>
                  </a:lnTo>
                  <a:cubicBezTo>
                    <a:pt x="5116" y="1447"/>
                    <a:pt x="5013" y="1483"/>
                    <a:pt x="5007" y="1483"/>
                  </a:cubicBezTo>
                  <a:cubicBezTo>
                    <a:pt x="5005" y="1483"/>
                    <a:pt x="5017" y="1478"/>
                    <a:pt x="5049" y="1465"/>
                  </a:cubicBezTo>
                  <a:cubicBezTo>
                    <a:pt x="5049" y="1465"/>
                    <a:pt x="5156" y="1430"/>
                    <a:pt x="5227" y="1394"/>
                  </a:cubicBezTo>
                  <a:lnTo>
                    <a:pt x="5227" y="1394"/>
                  </a:lnTo>
                  <a:cubicBezTo>
                    <a:pt x="5198" y="1407"/>
                    <a:pt x="5186" y="1412"/>
                    <a:pt x="5186" y="1412"/>
                  </a:cubicBezTo>
                  <a:cubicBezTo>
                    <a:pt x="5185" y="1412"/>
                    <a:pt x="5258" y="1379"/>
                    <a:pt x="5275" y="1370"/>
                  </a:cubicBezTo>
                  <a:cubicBezTo>
                    <a:pt x="5298" y="1360"/>
                    <a:pt x="5307" y="1357"/>
                    <a:pt x="5309" y="1357"/>
                  </a:cubicBezTo>
                  <a:lnTo>
                    <a:pt x="5309" y="1357"/>
                  </a:lnTo>
                  <a:cubicBezTo>
                    <a:pt x="5314" y="1357"/>
                    <a:pt x="5263" y="1382"/>
                    <a:pt x="5263" y="1382"/>
                  </a:cubicBezTo>
                  <a:lnTo>
                    <a:pt x="5430" y="1311"/>
                  </a:lnTo>
                  <a:lnTo>
                    <a:pt x="5430" y="1311"/>
                  </a:lnTo>
                  <a:cubicBezTo>
                    <a:pt x="5408" y="1319"/>
                    <a:pt x="5399" y="1322"/>
                    <a:pt x="5399" y="1322"/>
                  </a:cubicBezTo>
                  <a:cubicBezTo>
                    <a:pt x="5398" y="1322"/>
                    <a:pt x="5489" y="1287"/>
                    <a:pt x="5489" y="1287"/>
                  </a:cubicBezTo>
                  <a:cubicBezTo>
                    <a:pt x="5559" y="1257"/>
                    <a:pt x="5714" y="1210"/>
                    <a:pt x="5733" y="1210"/>
                  </a:cubicBezTo>
                  <a:cubicBezTo>
                    <a:pt x="5736" y="1210"/>
                    <a:pt x="5735" y="1212"/>
                    <a:pt x="5728" y="1215"/>
                  </a:cubicBezTo>
                  <a:lnTo>
                    <a:pt x="5632" y="1251"/>
                  </a:lnTo>
                  <a:lnTo>
                    <a:pt x="5573" y="1287"/>
                  </a:lnTo>
                  <a:cubicBezTo>
                    <a:pt x="5716" y="1227"/>
                    <a:pt x="5823" y="1180"/>
                    <a:pt x="5918" y="1144"/>
                  </a:cubicBezTo>
                  <a:cubicBezTo>
                    <a:pt x="6025" y="1096"/>
                    <a:pt x="6109" y="1049"/>
                    <a:pt x="6251" y="989"/>
                  </a:cubicBezTo>
                  <a:cubicBezTo>
                    <a:pt x="6228" y="989"/>
                    <a:pt x="6204" y="1001"/>
                    <a:pt x="6168" y="1001"/>
                  </a:cubicBezTo>
                  <a:cubicBezTo>
                    <a:pt x="6025" y="1025"/>
                    <a:pt x="6073" y="1037"/>
                    <a:pt x="5906" y="1049"/>
                  </a:cubicBezTo>
                  <a:cubicBezTo>
                    <a:pt x="5906" y="1049"/>
                    <a:pt x="5906" y="1037"/>
                    <a:pt x="6025" y="1013"/>
                  </a:cubicBezTo>
                  <a:lnTo>
                    <a:pt x="6025" y="1013"/>
                  </a:lnTo>
                  <a:cubicBezTo>
                    <a:pt x="5954" y="1025"/>
                    <a:pt x="5870" y="1049"/>
                    <a:pt x="5799" y="1061"/>
                  </a:cubicBezTo>
                  <a:cubicBezTo>
                    <a:pt x="5716" y="1072"/>
                    <a:pt x="5656" y="1084"/>
                    <a:pt x="5620" y="1084"/>
                  </a:cubicBezTo>
                  <a:cubicBezTo>
                    <a:pt x="5572" y="1094"/>
                    <a:pt x="5516" y="1111"/>
                    <a:pt x="5528" y="1111"/>
                  </a:cubicBezTo>
                  <a:cubicBezTo>
                    <a:pt x="5531" y="1111"/>
                    <a:pt x="5538" y="1110"/>
                    <a:pt x="5549" y="1108"/>
                  </a:cubicBezTo>
                  <a:lnTo>
                    <a:pt x="5549" y="1108"/>
                  </a:lnTo>
                  <a:cubicBezTo>
                    <a:pt x="5525" y="1120"/>
                    <a:pt x="5442" y="1132"/>
                    <a:pt x="5382" y="1144"/>
                  </a:cubicBezTo>
                  <a:cubicBezTo>
                    <a:pt x="5344" y="1147"/>
                    <a:pt x="5320" y="1147"/>
                    <a:pt x="5302" y="1147"/>
                  </a:cubicBezTo>
                  <a:cubicBezTo>
                    <a:pt x="5271" y="1147"/>
                    <a:pt x="5260" y="1145"/>
                    <a:pt x="5230" y="1145"/>
                  </a:cubicBezTo>
                  <a:cubicBezTo>
                    <a:pt x="5203" y="1145"/>
                    <a:pt x="5161" y="1147"/>
                    <a:pt x="5073" y="1156"/>
                  </a:cubicBezTo>
                  <a:cubicBezTo>
                    <a:pt x="5144" y="1144"/>
                    <a:pt x="5049" y="1144"/>
                    <a:pt x="5192" y="1132"/>
                  </a:cubicBezTo>
                  <a:lnTo>
                    <a:pt x="5275" y="1132"/>
                  </a:lnTo>
                  <a:cubicBezTo>
                    <a:pt x="5323" y="1120"/>
                    <a:pt x="5299" y="1120"/>
                    <a:pt x="5281" y="1120"/>
                  </a:cubicBezTo>
                  <a:cubicBezTo>
                    <a:pt x="5263" y="1120"/>
                    <a:pt x="5251" y="1120"/>
                    <a:pt x="5323" y="1108"/>
                  </a:cubicBezTo>
                  <a:lnTo>
                    <a:pt x="5323" y="1108"/>
                  </a:lnTo>
                  <a:cubicBezTo>
                    <a:pt x="5239" y="1120"/>
                    <a:pt x="5156" y="1132"/>
                    <a:pt x="5108" y="1132"/>
                  </a:cubicBezTo>
                  <a:lnTo>
                    <a:pt x="5025" y="1156"/>
                  </a:lnTo>
                  <a:cubicBezTo>
                    <a:pt x="4977" y="1168"/>
                    <a:pt x="4974" y="1168"/>
                    <a:pt x="4969" y="1168"/>
                  </a:cubicBezTo>
                  <a:cubicBezTo>
                    <a:pt x="4963" y="1168"/>
                    <a:pt x="4954" y="1168"/>
                    <a:pt x="4894" y="1180"/>
                  </a:cubicBezTo>
                  <a:cubicBezTo>
                    <a:pt x="4885" y="1182"/>
                    <a:pt x="4883" y="1183"/>
                    <a:pt x="4886" y="1183"/>
                  </a:cubicBezTo>
                  <a:cubicBezTo>
                    <a:pt x="4898" y="1183"/>
                    <a:pt x="5001" y="1165"/>
                    <a:pt x="5049" y="1156"/>
                  </a:cubicBezTo>
                  <a:lnTo>
                    <a:pt x="5049" y="1156"/>
                  </a:lnTo>
                  <a:cubicBezTo>
                    <a:pt x="5049" y="1168"/>
                    <a:pt x="4846" y="1203"/>
                    <a:pt x="4763" y="1215"/>
                  </a:cubicBezTo>
                  <a:cubicBezTo>
                    <a:pt x="4763" y="1207"/>
                    <a:pt x="4787" y="1199"/>
                    <a:pt x="4767" y="1199"/>
                  </a:cubicBezTo>
                  <a:cubicBezTo>
                    <a:pt x="4759" y="1199"/>
                    <a:pt x="4743" y="1200"/>
                    <a:pt x="4716" y="1203"/>
                  </a:cubicBezTo>
                  <a:cubicBezTo>
                    <a:pt x="4668" y="1215"/>
                    <a:pt x="4477" y="1239"/>
                    <a:pt x="4418" y="1251"/>
                  </a:cubicBezTo>
                  <a:cubicBezTo>
                    <a:pt x="4382" y="1251"/>
                    <a:pt x="4358" y="1251"/>
                    <a:pt x="4406" y="1239"/>
                  </a:cubicBezTo>
                  <a:cubicBezTo>
                    <a:pt x="4370" y="1239"/>
                    <a:pt x="4335" y="1251"/>
                    <a:pt x="4335" y="1263"/>
                  </a:cubicBezTo>
                  <a:cubicBezTo>
                    <a:pt x="4328" y="1261"/>
                    <a:pt x="4319" y="1261"/>
                    <a:pt x="4310" y="1261"/>
                  </a:cubicBezTo>
                  <a:cubicBezTo>
                    <a:pt x="4266" y="1261"/>
                    <a:pt x="4203" y="1277"/>
                    <a:pt x="4171" y="1277"/>
                  </a:cubicBezTo>
                  <a:cubicBezTo>
                    <a:pt x="4165" y="1277"/>
                    <a:pt x="4159" y="1277"/>
                    <a:pt x="4156" y="1275"/>
                  </a:cubicBezTo>
                  <a:lnTo>
                    <a:pt x="4156" y="1275"/>
                  </a:lnTo>
                  <a:cubicBezTo>
                    <a:pt x="4168" y="1287"/>
                    <a:pt x="4096" y="1287"/>
                    <a:pt x="4073" y="1299"/>
                  </a:cubicBezTo>
                  <a:cubicBezTo>
                    <a:pt x="4066" y="1297"/>
                    <a:pt x="4058" y="1297"/>
                    <a:pt x="4049" y="1297"/>
                  </a:cubicBezTo>
                  <a:cubicBezTo>
                    <a:pt x="3980" y="1297"/>
                    <a:pt x="3852" y="1334"/>
                    <a:pt x="3799" y="1334"/>
                  </a:cubicBezTo>
                  <a:lnTo>
                    <a:pt x="3846" y="1334"/>
                  </a:lnTo>
                  <a:cubicBezTo>
                    <a:pt x="3846" y="1346"/>
                    <a:pt x="3787" y="1358"/>
                    <a:pt x="3763" y="1358"/>
                  </a:cubicBezTo>
                  <a:lnTo>
                    <a:pt x="3715" y="1370"/>
                  </a:lnTo>
                  <a:lnTo>
                    <a:pt x="3680" y="1358"/>
                  </a:lnTo>
                  <a:lnTo>
                    <a:pt x="3680" y="1358"/>
                  </a:lnTo>
                  <a:cubicBezTo>
                    <a:pt x="3644" y="1382"/>
                    <a:pt x="3727" y="1382"/>
                    <a:pt x="3656" y="1406"/>
                  </a:cubicBezTo>
                  <a:cubicBezTo>
                    <a:pt x="3584" y="1406"/>
                    <a:pt x="3644" y="1382"/>
                    <a:pt x="3620" y="1382"/>
                  </a:cubicBezTo>
                  <a:cubicBezTo>
                    <a:pt x="3608" y="1382"/>
                    <a:pt x="3596" y="1382"/>
                    <a:pt x="3584" y="1394"/>
                  </a:cubicBezTo>
                  <a:cubicBezTo>
                    <a:pt x="3596" y="1382"/>
                    <a:pt x="3584" y="1382"/>
                    <a:pt x="3584" y="1382"/>
                  </a:cubicBezTo>
                  <a:cubicBezTo>
                    <a:pt x="3584" y="1370"/>
                    <a:pt x="3584" y="1358"/>
                    <a:pt x="3596" y="1358"/>
                  </a:cubicBezTo>
                  <a:cubicBezTo>
                    <a:pt x="3602" y="1346"/>
                    <a:pt x="3599" y="1346"/>
                    <a:pt x="3596" y="1346"/>
                  </a:cubicBezTo>
                  <a:cubicBezTo>
                    <a:pt x="3593" y="1346"/>
                    <a:pt x="3590" y="1346"/>
                    <a:pt x="3596" y="1334"/>
                  </a:cubicBezTo>
                  <a:cubicBezTo>
                    <a:pt x="3608" y="1323"/>
                    <a:pt x="3608" y="1323"/>
                    <a:pt x="3608" y="1311"/>
                  </a:cubicBezTo>
                  <a:cubicBezTo>
                    <a:pt x="3608" y="1299"/>
                    <a:pt x="3608" y="1299"/>
                    <a:pt x="3620" y="1287"/>
                  </a:cubicBezTo>
                  <a:cubicBezTo>
                    <a:pt x="3620" y="1275"/>
                    <a:pt x="3631" y="1264"/>
                    <a:pt x="3632" y="1252"/>
                  </a:cubicBezTo>
                  <a:lnTo>
                    <a:pt x="3632" y="1252"/>
                  </a:lnTo>
                  <a:cubicBezTo>
                    <a:pt x="3686" y="1152"/>
                    <a:pt x="3729" y="1125"/>
                    <a:pt x="3751" y="1025"/>
                  </a:cubicBezTo>
                  <a:lnTo>
                    <a:pt x="3751" y="1025"/>
                  </a:lnTo>
                  <a:cubicBezTo>
                    <a:pt x="3739" y="1037"/>
                    <a:pt x="3727" y="1072"/>
                    <a:pt x="3715" y="1072"/>
                  </a:cubicBezTo>
                  <a:cubicBezTo>
                    <a:pt x="3747" y="1030"/>
                    <a:pt x="3779" y="950"/>
                    <a:pt x="3794" y="950"/>
                  </a:cubicBezTo>
                  <a:cubicBezTo>
                    <a:pt x="3796" y="950"/>
                    <a:pt x="3797" y="951"/>
                    <a:pt x="3799" y="953"/>
                  </a:cubicBezTo>
                  <a:cubicBezTo>
                    <a:pt x="3802" y="941"/>
                    <a:pt x="3801" y="937"/>
                    <a:pt x="3799" y="937"/>
                  </a:cubicBezTo>
                  <a:cubicBezTo>
                    <a:pt x="3796" y="937"/>
                    <a:pt x="3791" y="942"/>
                    <a:pt x="3790" y="942"/>
                  </a:cubicBezTo>
                  <a:cubicBezTo>
                    <a:pt x="3787" y="942"/>
                    <a:pt x="3791" y="934"/>
                    <a:pt x="3811" y="894"/>
                  </a:cubicBezTo>
                  <a:lnTo>
                    <a:pt x="3811" y="894"/>
                  </a:lnTo>
                  <a:cubicBezTo>
                    <a:pt x="3787" y="918"/>
                    <a:pt x="3775" y="942"/>
                    <a:pt x="3763" y="965"/>
                  </a:cubicBezTo>
                  <a:lnTo>
                    <a:pt x="3787" y="894"/>
                  </a:lnTo>
                  <a:lnTo>
                    <a:pt x="3787" y="894"/>
                  </a:lnTo>
                  <a:cubicBezTo>
                    <a:pt x="3775" y="906"/>
                    <a:pt x="3763" y="930"/>
                    <a:pt x="3763" y="930"/>
                  </a:cubicBezTo>
                  <a:cubicBezTo>
                    <a:pt x="3775" y="894"/>
                    <a:pt x="3799" y="870"/>
                    <a:pt x="3811" y="846"/>
                  </a:cubicBezTo>
                  <a:cubicBezTo>
                    <a:pt x="3812" y="845"/>
                    <a:pt x="3813" y="844"/>
                    <a:pt x="3814" y="844"/>
                  </a:cubicBezTo>
                  <a:lnTo>
                    <a:pt x="3814" y="844"/>
                  </a:lnTo>
                  <a:cubicBezTo>
                    <a:pt x="3819" y="844"/>
                    <a:pt x="3811" y="872"/>
                    <a:pt x="3811" y="882"/>
                  </a:cubicBezTo>
                  <a:cubicBezTo>
                    <a:pt x="3823" y="870"/>
                    <a:pt x="3811" y="858"/>
                    <a:pt x="3834" y="834"/>
                  </a:cubicBezTo>
                  <a:lnTo>
                    <a:pt x="3846" y="846"/>
                  </a:lnTo>
                  <a:cubicBezTo>
                    <a:pt x="3870" y="787"/>
                    <a:pt x="3846" y="799"/>
                    <a:pt x="3894" y="727"/>
                  </a:cubicBezTo>
                  <a:lnTo>
                    <a:pt x="3894" y="727"/>
                  </a:lnTo>
                  <a:cubicBezTo>
                    <a:pt x="3888" y="733"/>
                    <a:pt x="3885" y="733"/>
                    <a:pt x="3884" y="733"/>
                  </a:cubicBezTo>
                  <a:cubicBezTo>
                    <a:pt x="3884" y="733"/>
                    <a:pt x="3884" y="733"/>
                    <a:pt x="3883" y="733"/>
                  </a:cubicBezTo>
                  <a:lnTo>
                    <a:pt x="3883" y="733"/>
                  </a:lnTo>
                  <a:cubicBezTo>
                    <a:pt x="3900" y="672"/>
                    <a:pt x="3989" y="559"/>
                    <a:pt x="3989" y="525"/>
                  </a:cubicBezTo>
                  <a:lnTo>
                    <a:pt x="3989" y="525"/>
                  </a:lnTo>
                  <a:cubicBezTo>
                    <a:pt x="3980" y="536"/>
                    <a:pt x="3976" y="541"/>
                    <a:pt x="3975" y="541"/>
                  </a:cubicBezTo>
                  <a:cubicBezTo>
                    <a:pt x="3970" y="541"/>
                    <a:pt x="4004" y="483"/>
                    <a:pt x="3997" y="483"/>
                  </a:cubicBezTo>
                  <a:lnTo>
                    <a:pt x="3997" y="483"/>
                  </a:lnTo>
                  <a:cubicBezTo>
                    <a:pt x="3996" y="483"/>
                    <a:pt x="3994" y="485"/>
                    <a:pt x="3989" y="489"/>
                  </a:cubicBezTo>
                  <a:cubicBezTo>
                    <a:pt x="4037" y="418"/>
                    <a:pt x="4049" y="334"/>
                    <a:pt x="4096" y="299"/>
                  </a:cubicBezTo>
                  <a:cubicBezTo>
                    <a:pt x="4132" y="227"/>
                    <a:pt x="4120" y="215"/>
                    <a:pt x="4144" y="168"/>
                  </a:cubicBezTo>
                  <a:cubicBezTo>
                    <a:pt x="4215" y="144"/>
                    <a:pt x="4180" y="144"/>
                    <a:pt x="4156" y="144"/>
                  </a:cubicBezTo>
                  <a:lnTo>
                    <a:pt x="4156" y="132"/>
                  </a:lnTo>
                  <a:cubicBezTo>
                    <a:pt x="4156" y="132"/>
                    <a:pt x="4156" y="120"/>
                    <a:pt x="4156" y="120"/>
                  </a:cubicBezTo>
                  <a:lnTo>
                    <a:pt x="4204" y="49"/>
                  </a:lnTo>
                  <a:lnTo>
                    <a:pt x="4204" y="25"/>
                  </a:lnTo>
                  <a:lnTo>
                    <a:pt x="4168" y="37"/>
                  </a:lnTo>
                  <a:cubicBezTo>
                    <a:pt x="4168" y="25"/>
                    <a:pt x="4156" y="25"/>
                    <a:pt x="4156"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pic>
        <p:nvPicPr>
          <p:cNvPr id="944" name="Google Shape;944;p39"/>
          <p:cNvPicPr preferRelativeResize="0"/>
          <p:nvPr/>
        </p:nvPicPr>
        <p:blipFill>
          <a:blip r:embed="rId3">
            <a:alphaModFix/>
          </a:blip>
          <a:stretch>
            <a:fillRect/>
          </a:stretch>
        </p:blipFill>
        <p:spPr>
          <a:xfrm>
            <a:off x="1459800" y="3461762"/>
            <a:ext cx="6052551" cy="1260375"/>
          </a:xfrm>
          <a:prstGeom prst="rect">
            <a:avLst/>
          </a:prstGeom>
          <a:noFill/>
          <a:ln>
            <a:noFill/>
          </a:ln>
        </p:spPr>
      </p:pic>
      <p:sp>
        <p:nvSpPr>
          <p:cNvPr id="945" name="Google Shape;945;p39"/>
          <p:cNvSpPr txBox="1"/>
          <p:nvPr>
            <p:ph type="title"/>
          </p:nvPr>
        </p:nvSpPr>
        <p:spPr>
          <a:xfrm>
            <a:off x="396150" y="434400"/>
            <a:ext cx="835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Functionality : Notes &amp; Music</a:t>
            </a:r>
            <a:endParaRPr/>
          </a:p>
        </p:txBody>
      </p:sp>
      <p:sp>
        <p:nvSpPr>
          <p:cNvPr id="946" name="Google Shape;946;p39"/>
          <p:cNvSpPr txBox="1"/>
          <p:nvPr>
            <p:ph idx="1" type="body"/>
          </p:nvPr>
        </p:nvSpPr>
        <p:spPr>
          <a:xfrm>
            <a:off x="229050" y="919950"/>
            <a:ext cx="8685900" cy="236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a:t>Each note is generated by dividing the input oscillator clock frequency by a certain value.</a:t>
            </a:r>
            <a:endParaRPr b="0"/>
          </a:p>
          <a:p>
            <a:pPr indent="-342900" lvl="0" marL="457200" rtl="0" algn="l">
              <a:spcBef>
                <a:spcPts val="0"/>
              </a:spcBef>
              <a:spcAft>
                <a:spcPts val="0"/>
              </a:spcAft>
              <a:buSzPts val="1800"/>
              <a:buChar char="●"/>
            </a:pPr>
            <a:r>
              <a:rPr b="0" lang="en"/>
              <a:t>Counters increment through a range of values that correspond to each note value giving us various counts at which the signal is toggled.</a:t>
            </a:r>
            <a:endParaRPr b="0"/>
          </a:p>
          <a:p>
            <a:pPr indent="-342900" lvl="0" marL="457200" rtl="0" algn="l">
              <a:spcBef>
                <a:spcPts val="0"/>
              </a:spcBef>
              <a:spcAft>
                <a:spcPts val="0"/>
              </a:spcAft>
              <a:buSzPts val="1800"/>
              <a:buChar char="●"/>
            </a:pPr>
            <a:r>
              <a:rPr b="0" lang="en"/>
              <a:t>Information about the notes of a song are stored in the ROM in a separate Verilog script.</a:t>
            </a:r>
            <a:endParaRPr b="0"/>
          </a:p>
          <a:p>
            <a:pPr indent="-342900" lvl="0" marL="457200" rtl="0" algn="l">
              <a:spcBef>
                <a:spcPts val="0"/>
              </a:spcBef>
              <a:spcAft>
                <a:spcPts val="0"/>
              </a:spcAft>
              <a:buSzPts val="1800"/>
              <a:buChar char="●"/>
            </a:pPr>
            <a:r>
              <a:rPr b="0" lang="en"/>
              <a:t>The value of the note that is to be played for the song is taken from the ROM and based on that the duty cycle of the clock signal is altered before being fed into the speaker.</a:t>
            </a:r>
            <a:endParaRPr/>
          </a:p>
        </p:txBody>
      </p:sp>
      <p:sp>
        <p:nvSpPr>
          <p:cNvPr id="947" name="Google Shape;947;p39"/>
          <p:cNvSpPr txBox="1"/>
          <p:nvPr/>
        </p:nvSpPr>
        <p:spPr>
          <a:xfrm>
            <a:off x="1459800" y="4602300"/>
            <a:ext cx="64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Output voltage generated by integrating the pulse train [Nexys A7 Manual]</a:t>
            </a:r>
            <a:endParaRPr>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functionality: Speaker</a:t>
            </a:r>
            <a:endParaRPr/>
          </a:p>
        </p:txBody>
      </p:sp>
      <p:sp>
        <p:nvSpPr>
          <p:cNvPr id="953" name="Google Shape;953;p40"/>
          <p:cNvSpPr txBox="1"/>
          <p:nvPr>
            <p:ph idx="1" type="body"/>
          </p:nvPr>
        </p:nvSpPr>
        <p:spPr>
          <a:xfrm>
            <a:off x="713100" y="1152475"/>
            <a:ext cx="7717800" cy="336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a:t>Sound on Nexys 7 board is generated by taking the oscillator clock and dividing it into various different frequencies and passing it to the low pass filter which acts as a reconstruction filter to convert the digital input into an analog audio jack output.</a:t>
            </a:r>
            <a:endParaRPr b="0"/>
          </a:p>
          <a:p>
            <a:pPr indent="0" lvl="0" marL="457200" rtl="0" algn="l">
              <a:spcBef>
                <a:spcPts val="0"/>
              </a:spcBef>
              <a:spcAft>
                <a:spcPts val="0"/>
              </a:spcAft>
              <a:buNone/>
            </a:pPr>
            <a:r>
              <a:t/>
            </a:r>
            <a:endParaRPr b="0"/>
          </a:p>
          <a:p>
            <a:pPr indent="-342900" lvl="0" marL="457200" rtl="0" algn="l">
              <a:spcBef>
                <a:spcPts val="0"/>
              </a:spcBef>
              <a:spcAft>
                <a:spcPts val="0"/>
              </a:spcAft>
              <a:buSzPts val="1800"/>
              <a:buChar char="●"/>
            </a:pPr>
            <a:r>
              <a:rPr b="0" lang="en"/>
              <a:t>The input of the filter (AUD_PWM) is connected to the FPGA pin A11. </a:t>
            </a:r>
            <a:endParaRPr b="0"/>
          </a:p>
          <a:p>
            <a:pPr indent="0" lvl="0" marL="457200" rtl="0" algn="l">
              <a:spcBef>
                <a:spcPts val="0"/>
              </a:spcBef>
              <a:spcAft>
                <a:spcPts val="0"/>
              </a:spcAft>
              <a:buNone/>
            </a:pPr>
            <a:r>
              <a:t/>
            </a:r>
            <a:endParaRPr b="0"/>
          </a:p>
          <a:p>
            <a:pPr indent="-342900" lvl="0" marL="457200" rtl="0" algn="l">
              <a:spcBef>
                <a:spcPts val="0"/>
              </a:spcBef>
              <a:spcAft>
                <a:spcPts val="0"/>
              </a:spcAft>
              <a:buSzPts val="1800"/>
              <a:buChar char="●"/>
            </a:pPr>
            <a:r>
              <a:rPr b="0" lang="en"/>
              <a:t>A digital input is either a pulse-width modulated (PWM) or pulse density modulated (PDM) open-drain signal produced by the FPGA.</a:t>
            </a:r>
            <a:endParaRPr b="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Functionality: VGA</a:t>
            </a:r>
            <a:endParaRPr/>
          </a:p>
        </p:txBody>
      </p:sp>
      <p:sp>
        <p:nvSpPr>
          <p:cNvPr id="959" name="Google Shape;959;p41"/>
          <p:cNvSpPr txBox="1"/>
          <p:nvPr>
            <p:ph idx="1" type="body"/>
          </p:nvPr>
        </p:nvSpPr>
        <p:spPr>
          <a:xfrm>
            <a:off x="713100" y="1152475"/>
            <a:ext cx="7717800" cy="373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VGA Display Generation</a:t>
            </a:r>
            <a:endParaRPr/>
          </a:p>
          <a:p>
            <a:pPr indent="-323850" lvl="1" marL="914400" rtl="0" algn="l">
              <a:spcBef>
                <a:spcPts val="0"/>
              </a:spcBef>
              <a:spcAft>
                <a:spcPts val="0"/>
              </a:spcAft>
              <a:buSzPts val="1500"/>
              <a:buChar char="○"/>
            </a:pPr>
            <a:r>
              <a:rPr lang="en"/>
              <a:t>Slowed clock signal for tiles; horizontal and vertical VGA counters are used to “draw” on screen.</a:t>
            </a:r>
            <a:endParaRPr/>
          </a:p>
          <a:p>
            <a:pPr indent="-323850" lvl="1" marL="914400" rtl="0" algn="l">
              <a:spcBef>
                <a:spcPts val="0"/>
              </a:spcBef>
              <a:spcAft>
                <a:spcPts val="0"/>
              </a:spcAft>
              <a:buSzPts val="1500"/>
              <a:buChar char="○"/>
            </a:pPr>
            <a:r>
              <a:rPr lang="en"/>
              <a:t>Video enable flag determines whether area of screen should be drawn on or used as buffer.</a:t>
            </a:r>
            <a:endParaRPr/>
          </a:p>
          <a:p>
            <a:pPr indent="-342900" lvl="0" marL="457200" rtl="0" algn="l">
              <a:spcBef>
                <a:spcPts val="0"/>
              </a:spcBef>
              <a:spcAft>
                <a:spcPts val="0"/>
              </a:spcAft>
              <a:buSzPts val="1800"/>
              <a:buChar char="●"/>
            </a:pPr>
            <a:r>
              <a:rPr lang="en"/>
              <a:t>Graphics Generation</a:t>
            </a:r>
            <a:endParaRPr/>
          </a:p>
          <a:p>
            <a:pPr indent="-323850" lvl="1" marL="914400" rtl="0" algn="l">
              <a:spcBef>
                <a:spcPts val="0"/>
              </a:spcBef>
              <a:spcAft>
                <a:spcPts val="0"/>
              </a:spcAft>
              <a:buSzPts val="1500"/>
              <a:buChar char="○"/>
            </a:pPr>
            <a:r>
              <a:rPr lang="en"/>
              <a:t>VGA ROM</a:t>
            </a:r>
            <a:endParaRPr/>
          </a:p>
          <a:p>
            <a:pPr indent="-317500" lvl="2" marL="1371600" rtl="0" algn="l">
              <a:spcBef>
                <a:spcPts val="0"/>
              </a:spcBef>
              <a:spcAft>
                <a:spcPts val="0"/>
              </a:spcAft>
              <a:buSzPts val="1400"/>
              <a:buChar char="■"/>
            </a:pPr>
            <a:r>
              <a:rPr lang="en"/>
              <a:t>Each character is defined using a 2D array.</a:t>
            </a:r>
            <a:endParaRPr/>
          </a:p>
          <a:p>
            <a:pPr indent="-317500" lvl="2" marL="1371600" rtl="0" algn="l">
              <a:spcBef>
                <a:spcPts val="0"/>
              </a:spcBef>
              <a:spcAft>
                <a:spcPts val="0"/>
              </a:spcAft>
              <a:buSzPts val="1400"/>
              <a:buChar char="■"/>
            </a:pPr>
            <a:r>
              <a:rPr lang="en"/>
              <a:t>Hex address of character determines character displayed.</a:t>
            </a:r>
            <a:endParaRPr/>
          </a:p>
          <a:p>
            <a:pPr indent="-317500" lvl="2" marL="1371600" rtl="0" algn="l">
              <a:spcBef>
                <a:spcPts val="0"/>
              </a:spcBef>
              <a:spcAft>
                <a:spcPts val="0"/>
              </a:spcAft>
              <a:buSzPts val="1400"/>
              <a:buChar char="■"/>
            </a:pPr>
            <a:r>
              <a:rPr lang="en"/>
              <a:t>If a bit in the character array is high, its RGB values are output via VGA.</a:t>
            </a:r>
            <a:endParaRPr/>
          </a:p>
          <a:p>
            <a:pPr indent="-323850" lvl="1" marL="914400" rtl="0" algn="l">
              <a:spcBef>
                <a:spcPts val="0"/>
              </a:spcBef>
              <a:spcAft>
                <a:spcPts val="0"/>
              </a:spcAft>
              <a:buSzPts val="1500"/>
              <a:buChar char="○"/>
            </a:pPr>
            <a:r>
              <a:rPr lang="en"/>
              <a:t>Falling Tiles</a:t>
            </a:r>
            <a:endParaRPr/>
          </a:p>
          <a:p>
            <a:pPr indent="-317500" lvl="2" marL="1371600" rtl="0" algn="l">
              <a:spcBef>
                <a:spcPts val="0"/>
              </a:spcBef>
              <a:spcAft>
                <a:spcPts val="0"/>
              </a:spcAft>
              <a:buSzPts val="1400"/>
              <a:buChar char="■"/>
            </a:pPr>
            <a:r>
              <a:rPr lang="en"/>
              <a:t>Each tile is defined using a greater-than or less-than statement.</a:t>
            </a:r>
            <a:endParaRPr/>
          </a:p>
          <a:p>
            <a:pPr indent="-317500" lvl="2" marL="1371600" rtl="0" algn="l">
              <a:spcBef>
                <a:spcPts val="0"/>
              </a:spcBef>
              <a:spcAft>
                <a:spcPts val="0"/>
              </a:spcAft>
              <a:buSzPts val="1400"/>
              <a:buChar char="■"/>
            </a:pPr>
            <a:r>
              <a:rPr lang="en"/>
              <a:t>Characteristics of each tile depend on their onscreen location.</a:t>
            </a:r>
            <a:endParaRPr/>
          </a:p>
          <a:p>
            <a:pPr indent="-317500" lvl="2" marL="1371600" rtl="0" algn="l">
              <a:spcBef>
                <a:spcPts val="0"/>
              </a:spcBef>
              <a:spcAft>
                <a:spcPts val="0"/>
              </a:spcAft>
              <a:buSzPts val="1400"/>
              <a:buChar char="■"/>
            </a:pPr>
            <a:r>
              <a:rPr lang="en"/>
              <a:t>Colors change depending on gameplay mode.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2"/>
          <p:cNvSpPr txBox="1"/>
          <p:nvPr>
            <p:ph type="title"/>
          </p:nvPr>
        </p:nvSpPr>
        <p:spPr>
          <a:xfrm>
            <a:off x="424500" y="445025"/>
            <a:ext cx="8284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Functionality: VGA</a:t>
            </a:r>
            <a:endParaRPr/>
          </a:p>
        </p:txBody>
      </p:sp>
      <p:sp>
        <p:nvSpPr>
          <p:cNvPr id="965" name="Google Shape;965;p42"/>
          <p:cNvSpPr txBox="1"/>
          <p:nvPr>
            <p:ph idx="1" type="body"/>
          </p:nvPr>
        </p:nvSpPr>
        <p:spPr>
          <a:xfrm>
            <a:off x="4736625" y="1147825"/>
            <a:ext cx="4185000" cy="33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Tile Display and Movement with VGA</a:t>
            </a:r>
            <a:endParaRPr/>
          </a:p>
          <a:p>
            <a:pPr indent="0" lvl="0" marL="0" rtl="0" algn="ctr">
              <a:spcBef>
                <a:spcPts val="0"/>
              </a:spcBef>
              <a:spcAft>
                <a:spcPts val="0"/>
              </a:spcAft>
              <a:buNone/>
            </a:pPr>
            <a:r>
              <a:t/>
            </a:r>
            <a:endParaRPr/>
          </a:p>
          <a:p>
            <a:pPr indent="-330200" lvl="0" marL="457200" rtl="0" algn="just">
              <a:spcBef>
                <a:spcPts val="0"/>
              </a:spcBef>
              <a:spcAft>
                <a:spcPts val="0"/>
              </a:spcAft>
              <a:buSzPts val="1600"/>
              <a:buChar char="●"/>
            </a:pPr>
            <a:r>
              <a:rPr b="0" lang="en" sz="1600"/>
              <a:t>For the line displays pixel locations are pre-defined.</a:t>
            </a:r>
            <a:endParaRPr b="0" sz="1600"/>
          </a:p>
          <a:p>
            <a:pPr indent="-330200" lvl="0" marL="457200" rtl="0" algn="just">
              <a:spcBef>
                <a:spcPts val="0"/>
              </a:spcBef>
              <a:spcAft>
                <a:spcPts val="0"/>
              </a:spcAft>
              <a:buSzPts val="1600"/>
              <a:buChar char="●"/>
            </a:pPr>
            <a:r>
              <a:rPr b="0" lang="en" sz="1600"/>
              <a:t>For the display of the ASCII characters, pixel locations are used from the ASCII-ROM.</a:t>
            </a:r>
            <a:endParaRPr b="0" sz="1600"/>
          </a:p>
          <a:p>
            <a:pPr indent="-330200" lvl="0" marL="457200" rtl="0" algn="just">
              <a:spcBef>
                <a:spcPts val="0"/>
              </a:spcBef>
              <a:spcAft>
                <a:spcPts val="0"/>
              </a:spcAft>
              <a:buSzPts val="1600"/>
              <a:buChar char="●"/>
            </a:pPr>
            <a:r>
              <a:rPr b="0" lang="en" sz="1600"/>
              <a:t>For the flashing tiles, RGB output is given as the last 4-bit of the vertical-pixel count.</a:t>
            </a:r>
            <a:endParaRPr b="0" sz="1600"/>
          </a:p>
          <a:p>
            <a:pPr indent="0" lvl="0" marL="0" rtl="0" algn="ctr">
              <a:spcBef>
                <a:spcPts val="0"/>
              </a:spcBef>
              <a:spcAft>
                <a:spcPts val="0"/>
              </a:spcAft>
              <a:buNone/>
            </a:pPr>
            <a:r>
              <a:t/>
            </a:r>
            <a:endParaRPr/>
          </a:p>
          <a:p>
            <a:pPr indent="0" lvl="0" marL="0" rtl="0" algn="just">
              <a:spcBef>
                <a:spcPts val="0"/>
              </a:spcBef>
              <a:spcAft>
                <a:spcPts val="0"/>
              </a:spcAft>
              <a:buNone/>
            </a:pPr>
            <a:r>
              <a:t/>
            </a:r>
            <a:endParaRPr/>
          </a:p>
        </p:txBody>
      </p:sp>
      <p:pic>
        <p:nvPicPr>
          <p:cNvPr id="966" name="Google Shape;966;p42"/>
          <p:cNvPicPr preferRelativeResize="0"/>
          <p:nvPr/>
        </p:nvPicPr>
        <p:blipFill>
          <a:blip r:embed="rId3">
            <a:alphaModFix/>
          </a:blip>
          <a:stretch>
            <a:fillRect/>
          </a:stretch>
        </p:blipFill>
        <p:spPr>
          <a:xfrm>
            <a:off x="171450" y="1357088"/>
            <a:ext cx="4736625" cy="2579844"/>
          </a:xfrm>
          <a:prstGeom prst="rect">
            <a:avLst/>
          </a:prstGeom>
          <a:noFill/>
          <a:ln>
            <a:noFill/>
          </a:ln>
        </p:spPr>
      </p:pic>
      <p:pic>
        <p:nvPicPr>
          <p:cNvPr id="967" name="Google Shape;967;p42"/>
          <p:cNvPicPr preferRelativeResize="0"/>
          <p:nvPr/>
        </p:nvPicPr>
        <p:blipFill>
          <a:blip r:embed="rId4">
            <a:alphaModFix/>
          </a:blip>
          <a:stretch>
            <a:fillRect/>
          </a:stretch>
        </p:blipFill>
        <p:spPr>
          <a:xfrm>
            <a:off x="293200" y="4116300"/>
            <a:ext cx="5156225" cy="82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3"/>
          <p:cNvSpPr txBox="1"/>
          <p:nvPr>
            <p:ph type="title"/>
          </p:nvPr>
        </p:nvSpPr>
        <p:spPr>
          <a:xfrm>
            <a:off x="290075" y="445025"/>
            <a:ext cx="86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Functionality: Score System</a:t>
            </a:r>
            <a:endParaRPr/>
          </a:p>
        </p:txBody>
      </p:sp>
      <p:sp>
        <p:nvSpPr>
          <p:cNvPr id="973" name="Google Shape;973;p43"/>
          <p:cNvSpPr txBox="1"/>
          <p:nvPr>
            <p:ph idx="1" type="body"/>
          </p:nvPr>
        </p:nvSpPr>
        <p:spPr>
          <a:xfrm>
            <a:off x="4908875" y="1152475"/>
            <a:ext cx="3984300" cy="32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Hit or Miss System for Scoring</a:t>
            </a:r>
            <a:endParaRPr/>
          </a:p>
          <a:p>
            <a:pPr indent="0" lvl="0" marL="0" rtl="0" algn="ctr">
              <a:spcBef>
                <a:spcPts val="0"/>
              </a:spcBef>
              <a:spcAft>
                <a:spcPts val="0"/>
              </a:spcAft>
              <a:buNone/>
            </a:pPr>
            <a:r>
              <a:t/>
            </a:r>
            <a:endParaRPr/>
          </a:p>
          <a:p>
            <a:pPr indent="-330200" lvl="0" marL="457200" rtl="0" algn="just">
              <a:spcBef>
                <a:spcPts val="0"/>
              </a:spcBef>
              <a:spcAft>
                <a:spcPts val="0"/>
              </a:spcAft>
              <a:buSzPts val="1600"/>
              <a:buChar char="●"/>
            </a:pPr>
            <a:r>
              <a:rPr b="0" lang="en" sz="1600"/>
              <a:t>The comparison is enabled by the positive edge of the done signal of the keyboard.</a:t>
            </a:r>
            <a:endParaRPr b="0" sz="1600"/>
          </a:p>
          <a:p>
            <a:pPr indent="-330200" lvl="0" marL="457200" rtl="0" algn="just">
              <a:spcBef>
                <a:spcPts val="0"/>
              </a:spcBef>
              <a:spcAft>
                <a:spcPts val="0"/>
              </a:spcAft>
              <a:buSzPts val="1600"/>
              <a:buChar char="●"/>
            </a:pPr>
            <a:r>
              <a:rPr b="0" lang="en" sz="1600"/>
              <a:t>Amount of score change depends on the difficulty of the gameplay.</a:t>
            </a:r>
            <a:endParaRPr b="0" sz="1600"/>
          </a:p>
          <a:p>
            <a:pPr indent="-330200" lvl="0" marL="457200" rtl="0" algn="just">
              <a:spcBef>
                <a:spcPts val="0"/>
              </a:spcBef>
              <a:spcAft>
                <a:spcPts val="0"/>
              </a:spcAft>
              <a:buSzPts val="1600"/>
              <a:buChar char="●"/>
            </a:pPr>
            <a:r>
              <a:rPr b="0" lang="en" sz="1600"/>
              <a:t>Hit or Miss system also enables or disables the music.</a:t>
            </a:r>
            <a:endParaRPr b="0" sz="1600"/>
          </a:p>
        </p:txBody>
      </p:sp>
      <p:pic>
        <p:nvPicPr>
          <p:cNvPr id="974" name="Google Shape;974;p43"/>
          <p:cNvPicPr preferRelativeResize="0"/>
          <p:nvPr/>
        </p:nvPicPr>
        <p:blipFill>
          <a:blip r:embed="rId3">
            <a:alphaModFix/>
          </a:blip>
          <a:stretch>
            <a:fillRect/>
          </a:stretch>
        </p:blipFill>
        <p:spPr>
          <a:xfrm>
            <a:off x="209000" y="1426025"/>
            <a:ext cx="4699873" cy="316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Clear Verilog Example</a:t>
            </a:r>
            <a:endParaRPr/>
          </a:p>
        </p:txBody>
      </p:sp>
      <p:sp>
        <p:nvSpPr>
          <p:cNvPr id="980" name="Google Shape;980;p44"/>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Verilog Code for hit or miss when keyboard is pressed</a:t>
            </a:r>
            <a:endParaRPr/>
          </a:p>
        </p:txBody>
      </p:sp>
      <p:pic>
        <p:nvPicPr>
          <p:cNvPr id="981" name="Google Shape;981;p44"/>
          <p:cNvPicPr preferRelativeResize="0"/>
          <p:nvPr/>
        </p:nvPicPr>
        <p:blipFill>
          <a:blip r:embed="rId3">
            <a:alphaModFix/>
          </a:blip>
          <a:stretch>
            <a:fillRect/>
          </a:stretch>
        </p:blipFill>
        <p:spPr>
          <a:xfrm>
            <a:off x="405725" y="1807125"/>
            <a:ext cx="5438775" cy="2895600"/>
          </a:xfrm>
          <a:prstGeom prst="rect">
            <a:avLst/>
          </a:prstGeom>
          <a:noFill/>
          <a:ln>
            <a:noFill/>
          </a:ln>
        </p:spPr>
      </p:pic>
      <p:sp>
        <p:nvSpPr>
          <p:cNvPr id="982" name="Google Shape;982;p44"/>
          <p:cNvSpPr/>
          <p:nvPr/>
        </p:nvSpPr>
        <p:spPr>
          <a:xfrm>
            <a:off x="3312700" y="1973925"/>
            <a:ext cx="7074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txBox="1"/>
          <p:nvPr/>
        </p:nvSpPr>
        <p:spPr>
          <a:xfrm>
            <a:off x="4020100" y="1917225"/>
            <a:ext cx="463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Keycode and done signals are coming from the keyboard</a:t>
            </a:r>
            <a:endParaRPr sz="1100">
              <a:latin typeface="DM Sans"/>
              <a:ea typeface="DM Sans"/>
              <a:cs typeface="DM Sans"/>
              <a:sym typeface="DM Sans"/>
            </a:endParaRPr>
          </a:p>
        </p:txBody>
      </p:sp>
      <p:sp>
        <p:nvSpPr>
          <p:cNvPr id="984" name="Google Shape;984;p44"/>
          <p:cNvSpPr/>
          <p:nvPr/>
        </p:nvSpPr>
        <p:spPr>
          <a:xfrm>
            <a:off x="2941550" y="2395175"/>
            <a:ext cx="13812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txBox="1"/>
          <p:nvPr/>
        </p:nvSpPr>
        <p:spPr>
          <a:xfrm>
            <a:off x="4322750" y="2338475"/>
            <a:ext cx="463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Music_miss enables or disables the music play</a:t>
            </a:r>
            <a:endParaRPr sz="1100">
              <a:latin typeface="DM Sans"/>
              <a:ea typeface="DM Sans"/>
              <a:cs typeface="DM Sans"/>
              <a:sym typeface="DM Sans"/>
            </a:endParaRPr>
          </a:p>
        </p:txBody>
      </p:sp>
      <p:sp>
        <p:nvSpPr>
          <p:cNvPr id="986" name="Google Shape;986;p44"/>
          <p:cNvSpPr/>
          <p:nvPr/>
        </p:nvSpPr>
        <p:spPr>
          <a:xfrm>
            <a:off x="3379700" y="2692475"/>
            <a:ext cx="13812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txBox="1"/>
          <p:nvPr/>
        </p:nvSpPr>
        <p:spPr>
          <a:xfrm>
            <a:off x="4760900" y="2635775"/>
            <a:ext cx="426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Score increase is changes depending on the difficulty</a:t>
            </a:r>
            <a:endParaRPr sz="1100">
              <a:latin typeface="DM Sans"/>
              <a:ea typeface="DM Sans"/>
              <a:cs typeface="DM Sans"/>
              <a:sym typeface="DM Sans"/>
            </a:endParaRPr>
          </a:p>
        </p:txBody>
      </p:sp>
      <p:sp>
        <p:nvSpPr>
          <p:cNvPr id="988" name="Google Shape;988;p44"/>
          <p:cNvSpPr/>
          <p:nvPr/>
        </p:nvSpPr>
        <p:spPr>
          <a:xfrm>
            <a:off x="5663525" y="3084875"/>
            <a:ext cx="7074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txBox="1"/>
          <p:nvPr/>
        </p:nvSpPr>
        <p:spPr>
          <a:xfrm>
            <a:off x="6325200" y="2943575"/>
            <a:ext cx="281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Score is reduced when tile is missed</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 if it isn’t </a:t>
            </a:r>
            <a:r>
              <a:rPr lang="en" sz="1100">
                <a:latin typeface="DM Sans"/>
                <a:ea typeface="DM Sans"/>
                <a:cs typeface="DM Sans"/>
                <a:sym typeface="DM Sans"/>
              </a:rPr>
              <a:t>easy</a:t>
            </a:r>
            <a:r>
              <a:rPr lang="en" sz="1100">
                <a:latin typeface="DM Sans"/>
                <a:ea typeface="DM Sans"/>
                <a:cs typeface="DM Sans"/>
                <a:sym typeface="DM Sans"/>
              </a:rPr>
              <a:t>  game mode </a:t>
            </a:r>
            <a:endParaRPr sz="110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Clear Verilog Example</a:t>
            </a:r>
            <a:endParaRPr/>
          </a:p>
        </p:txBody>
      </p:sp>
      <p:sp>
        <p:nvSpPr>
          <p:cNvPr id="995" name="Google Shape;995;p45"/>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Verilog Code for losing point in the case for skipped note</a:t>
            </a:r>
            <a:endParaRPr/>
          </a:p>
        </p:txBody>
      </p:sp>
      <p:pic>
        <p:nvPicPr>
          <p:cNvPr id="996" name="Google Shape;996;p45"/>
          <p:cNvPicPr preferRelativeResize="0"/>
          <p:nvPr/>
        </p:nvPicPr>
        <p:blipFill>
          <a:blip r:embed="rId3">
            <a:alphaModFix/>
          </a:blip>
          <a:stretch>
            <a:fillRect/>
          </a:stretch>
        </p:blipFill>
        <p:spPr>
          <a:xfrm>
            <a:off x="352000" y="1632850"/>
            <a:ext cx="5809375" cy="2845100"/>
          </a:xfrm>
          <a:prstGeom prst="rect">
            <a:avLst/>
          </a:prstGeom>
          <a:noFill/>
          <a:ln>
            <a:noFill/>
          </a:ln>
        </p:spPr>
      </p:pic>
      <p:sp>
        <p:nvSpPr>
          <p:cNvPr id="997" name="Google Shape;997;p45"/>
          <p:cNvSpPr/>
          <p:nvPr/>
        </p:nvSpPr>
        <p:spPr>
          <a:xfrm>
            <a:off x="5766400" y="3841950"/>
            <a:ext cx="7074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txBox="1"/>
          <p:nvPr/>
        </p:nvSpPr>
        <p:spPr>
          <a:xfrm>
            <a:off x="6519525" y="3615900"/>
            <a:ext cx="2453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The deducted score increases if the key is not pressed yet when tile reaches end of the screen. </a:t>
            </a:r>
            <a:r>
              <a:rPr lang="en" sz="1100">
                <a:latin typeface="DM Sans"/>
                <a:ea typeface="DM Sans"/>
                <a:cs typeface="DM Sans"/>
                <a:sym typeface="DM Sans"/>
              </a:rPr>
              <a:t> </a:t>
            </a:r>
            <a:endParaRPr sz="1100">
              <a:latin typeface="DM Sans"/>
              <a:ea typeface="DM Sans"/>
              <a:cs typeface="DM Sans"/>
              <a:sym typeface="DM Sans"/>
            </a:endParaRPr>
          </a:p>
        </p:txBody>
      </p:sp>
      <p:sp>
        <p:nvSpPr>
          <p:cNvPr id="999" name="Google Shape;999;p45"/>
          <p:cNvSpPr txBox="1"/>
          <p:nvPr/>
        </p:nvSpPr>
        <p:spPr>
          <a:xfrm>
            <a:off x="6519525" y="2055138"/>
            <a:ext cx="2453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Key-press registers</a:t>
            </a:r>
            <a:r>
              <a:rPr lang="en" sz="1100">
                <a:latin typeface="DM Sans"/>
                <a:ea typeface="DM Sans"/>
                <a:cs typeface="DM Sans"/>
                <a:sym typeface="DM Sans"/>
              </a:rPr>
              <a:t> keeps track if the player presses the button while tile falling. </a:t>
            </a:r>
            <a:endParaRPr sz="1100">
              <a:latin typeface="DM Sans"/>
              <a:ea typeface="DM Sans"/>
              <a:cs typeface="DM Sans"/>
              <a:sym typeface="DM Sans"/>
            </a:endParaRPr>
          </a:p>
        </p:txBody>
      </p:sp>
      <p:sp>
        <p:nvSpPr>
          <p:cNvPr id="1000" name="Google Shape;1000;p45"/>
          <p:cNvSpPr/>
          <p:nvPr/>
        </p:nvSpPr>
        <p:spPr>
          <a:xfrm>
            <a:off x="5623550" y="2211275"/>
            <a:ext cx="8502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432400" y="4602300"/>
            <a:ext cx="1099200" cy="2406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txBox="1"/>
          <p:nvPr/>
        </p:nvSpPr>
        <p:spPr>
          <a:xfrm>
            <a:off x="1531600" y="4545600"/>
            <a:ext cx="52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900FF"/>
                </a:solidFill>
                <a:latin typeface="DM Sans"/>
                <a:ea typeface="DM Sans"/>
                <a:cs typeface="DM Sans"/>
                <a:sym typeface="DM Sans"/>
              </a:rPr>
              <a:t>a</a:t>
            </a:r>
            <a:r>
              <a:rPr b="1" lang="en" sz="1200">
                <a:solidFill>
                  <a:srgbClr val="9900FF"/>
                </a:solidFill>
                <a:latin typeface="DM Sans"/>
                <a:ea typeface="DM Sans"/>
                <a:cs typeface="DM Sans"/>
                <a:sym typeface="DM Sans"/>
              </a:rPr>
              <a:t>ssign</a:t>
            </a:r>
            <a:r>
              <a:rPr lang="en" sz="1200">
                <a:latin typeface="DM Sans"/>
                <a:ea typeface="DM Sans"/>
                <a:cs typeface="DM Sans"/>
                <a:sym typeface="DM Sans"/>
              </a:rPr>
              <a:t> score_overall = score - score2;</a:t>
            </a:r>
            <a:endParaRPr sz="120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4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Clear Verilog Example</a:t>
            </a:r>
            <a:endParaRPr/>
          </a:p>
        </p:txBody>
      </p:sp>
      <p:sp>
        <p:nvSpPr>
          <p:cNvPr id="1008" name="Google Shape;1008;p46"/>
          <p:cNvSpPr txBox="1"/>
          <p:nvPr>
            <p:ph idx="1" type="body"/>
          </p:nvPr>
        </p:nvSpPr>
        <p:spPr>
          <a:xfrm>
            <a:off x="713100" y="1084725"/>
            <a:ext cx="77178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Verilog Code dividing clock </a:t>
            </a:r>
            <a:r>
              <a:rPr lang="en"/>
              <a:t>frequency</a:t>
            </a:r>
            <a:endParaRPr/>
          </a:p>
        </p:txBody>
      </p:sp>
      <p:sp>
        <p:nvSpPr>
          <p:cNvPr id="1009" name="Google Shape;1009;p46"/>
          <p:cNvSpPr txBox="1"/>
          <p:nvPr/>
        </p:nvSpPr>
        <p:spPr>
          <a:xfrm>
            <a:off x="5156125" y="4173050"/>
            <a:ext cx="3178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Counters, note and octave that count down from the value selected and invert the </a:t>
            </a:r>
            <a:r>
              <a:rPr lang="en" sz="1100">
                <a:latin typeface="DM Sans"/>
                <a:ea typeface="DM Sans"/>
                <a:cs typeface="DM Sans"/>
                <a:sym typeface="DM Sans"/>
              </a:rPr>
              <a:t>output</a:t>
            </a:r>
            <a:r>
              <a:rPr lang="en" sz="1100">
                <a:latin typeface="DM Sans"/>
                <a:ea typeface="DM Sans"/>
                <a:cs typeface="DM Sans"/>
                <a:sym typeface="DM Sans"/>
              </a:rPr>
              <a:t> at 0</a:t>
            </a:r>
            <a:endParaRPr sz="1100">
              <a:latin typeface="DM Sans"/>
              <a:ea typeface="DM Sans"/>
              <a:cs typeface="DM Sans"/>
              <a:sym typeface="DM Sans"/>
            </a:endParaRPr>
          </a:p>
        </p:txBody>
      </p:sp>
      <p:sp>
        <p:nvSpPr>
          <p:cNvPr id="1010" name="Google Shape;1010;p46"/>
          <p:cNvSpPr txBox="1"/>
          <p:nvPr/>
        </p:nvSpPr>
        <p:spPr>
          <a:xfrm>
            <a:off x="464900" y="4088450"/>
            <a:ext cx="3720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M Sans"/>
                <a:ea typeface="DM Sans"/>
                <a:cs typeface="DM Sans"/>
                <a:sym typeface="DM Sans"/>
              </a:rPr>
              <a:t>Prescaler has values from 0 to 512,</a:t>
            </a:r>
            <a:endParaRPr sz="1100">
              <a:latin typeface="DM Sans"/>
              <a:ea typeface="DM Sans"/>
              <a:cs typeface="DM Sans"/>
              <a:sym typeface="DM Sans"/>
            </a:endParaRPr>
          </a:p>
          <a:p>
            <a:pPr indent="0" lvl="0" marL="0" rtl="0" algn="l">
              <a:spcBef>
                <a:spcPts val="0"/>
              </a:spcBef>
              <a:spcAft>
                <a:spcPts val="0"/>
              </a:spcAft>
              <a:buNone/>
            </a:pPr>
            <a:r>
              <a:rPr lang="en" sz="1100">
                <a:latin typeface="DM Sans"/>
                <a:ea typeface="DM Sans"/>
                <a:cs typeface="DM Sans"/>
                <a:sym typeface="DM Sans"/>
              </a:rPr>
              <a:t>Each range of values represents a note. Going from one note to next requires frequency to be </a:t>
            </a:r>
            <a:r>
              <a:rPr lang="en" sz="1100">
                <a:latin typeface="DM Sans"/>
                <a:ea typeface="DM Sans"/>
                <a:cs typeface="DM Sans"/>
                <a:sym typeface="DM Sans"/>
              </a:rPr>
              <a:t>multiplied</a:t>
            </a:r>
            <a:r>
              <a:rPr lang="en" sz="1100">
                <a:latin typeface="DM Sans"/>
                <a:ea typeface="DM Sans"/>
                <a:cs typeface="DM Sans"/>
                <a:sym typeface="DM Sans"/>
              </a:rPr>
              <a:t> by ~1.06.</a:t>
            </a:r>
            <a:endParaRPr sz="1100">
              <a:latin typeface="DM Sans"/>
              <a:ea typeface="DM Sans"/>
              <a:cs typeface="DM Sans"/>
              <a:sym typeface="DM Sans"/>
            </a:endParaRPr>
          </a:p>
        </p:txBody>
      </p:sp>
      <p:pic>
        <p:nvPicPr>
          <p:cNvPr id="1011" name="Google Shape;1011;p46"/>
          <p:cNvPicPr preferRelativeResize="0"/>
          <p:nvPr/>
        </p:nvPicPr>
        <p:blipFill>
          <a:blip r:embed="rId3">
            <a:alphaModFix/>
          </a:blip>
          <a:stretch>
            <a:fillRect/>
          </a:stretch>
        </p:blipFill>
        <p:spPr>
          <a:xfrm>
            <a:off x="713100" y="1494975"/>
            <a:ext cx="2649533" cy="2568425"/>
          </a:xfrm>
          <a:prstGeom prst="rect">
            <a:avLst/>
          </a:prstGeom>
          <a:noFill/>
          <a:ln>
            <a:noFill/>
          </a:ln>
        </p:spPr>
      </p:pic>
      <p:sp>
        <p:nvSpPr>
          <p:cNvPr id="1012" name="Google Shape;1012;p46"/>
          <p:cNvSpPr/>
          <p:nvPr/>
        </p:nvSpPr>
        <p:spPr>
          <a:xfrm rot="5400000">
            <a:off x="6123650" y="3431900"/>
            <a:ext cx="905700" cy="268200"/>
          </a:xfrm>
          <a:prstGeom prst="rightArrow">
            <a:avLst>
              <a:gd fmla="val 50000" name="adj1"/>
              <a:gd fmla="val 50000" name="adj2"/>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3" name="Google Shape;1013;p46"/>
          <p:cNvPicPr preferRelativeResize="0"/>
          <p:nvPr/>
        </p:nvPicPr>
        <p:blipFill>
          <a:blip r:embed="rId4">
            <a:alphaModFix/>
          </a:blip>
          <a:stretch>
            <a:fillRect/>
          </a:stretch>
        </p:blipFill>
        <p:spPr>
          <a:xfrm>
            <a:off x="3789463" y="1807125"/>
            <a:ext cx="5186412" cy="130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4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Successes</a:t>
            </a:r>
            <a:endParaRPr/>
          </a:p>
        </p:txBody>
      </p:sp>
      <p:sp>
        <p:nvSpPr>
          <p:cNvPr id="1019" name="Google Shape;1019;p47"/>
          <p:cNvSpPr txBox="1"/>
          <p:nvPr>
            <p:ph idx="1" type="body"/>
          </p:nvPr>
        </p:nvSpPr>
        <p:spPr>
          <a:xfrm>
            <a:off x="713100" y="1017725"/>
            <a:ext cx="7717800" cy="3598500"/>
          </a:xfrm>
          <a:prstGeom prst="rect">
            <a:avLst/>
          </a:prstGeom>
        </p:spPr>
        <p:txBody>
          <a:bodyPr anchorCtr="0" anchor="t" bIns="91425" lIns="91425" spcFirstLastPara="1" rIns="91425" wrap="square" tIns="91425">
            <a:noAutofit/>
          </a:bodyPr>
          <a:lstStyle/>
          <a:p>
            <a:pPr indent="-387350" lvl="0" marL="457200" rtl="0" algn="just">
              <a:spcBef>
                <a:spcPts val="0"/>
              </a:spcBef>
              <a:spcAft>
                <a:spcPts val="0"/>
              </a:spcAft>
              <a:buSzPts val="2500"/>
              <a:buChar char="●"/>
            </a:pPr>
            <a:r>
              <a:rPr b="1" lang="en" sz="1800"/>
              <a:t>Basic Sprite Implementation - Arman</a:t>
            </a:r>
            <a:endParaRPr b="1" sz="1800"/>
          </a:p>
          <a:p>
            <a:pPr indent="-323850" lvl="1" marL="914400" rtl="0" algn="just">
              <a:spcBef>
                <a:spcPts val="0"/>
              </a:spcBef>
              <a:spcAft>
                <a:spcPts val="0"/>
              </a:spcAft>
              <a:buSzPts val="1500"/>
              <a:buChar char="○"/>
            </a:pPr>
            <a:r>
              <a:rPr lang="en" sz="1500"/>
              <a:t>Sprite</a:t>
            </a:r>
            <a:r>
              <a:rPr lang="en"/>
              <a:t>:</a:t>
            </a:r>
            <a:r>
              <a:rPr lang="en" sz="1500"/>
              <a:t> a 2D map of pixels used to create game graphics</a:t>
            </a:r>
            <a:endParaRPr sz="1500"/>
          </a:p>
          <a:p>
            <a:pPr indent="-323850" lvl="1" marL="914400" rtl="0" algn="just">
              <a:spcBef>
                <a:spcPts val="0"/>
              </a:spcBef>
              <a:spcAft>
                <a:spcPts val="0"/>
              </a:spcAft>
              <a:buSzPts val="1500"/>
              <a:buChar char="○"/>
            </a:pPr>
            <a:r>
              <a:rPr lang="en" sz="1500"/>
              <a:t>VGA ROM implementation uses bitmaps to display characters</a:t>
            </a:r>
            <a:endParaRPr/>
          </a:p>
          <a:p>
            <a:pPr indent="-387350" lvl="0" marL="457200" rtl="0" algn="just">
              <a:spcBef>
                <a:spcPts val="0"/>
              </a:spcBef>
              <a:spcAft>
                <a:spcPts val="0"/>
              </a:spcAft>
              <a:buSzPts val="2500"/>
              <a:buChar char="●"/>
            </a:pPr>
            <a:r>
              <a:rPr b="1" lang="en" sz="1800"/>
              <a:t>Keyboard Implementation - Arman, Ece</a:t>
            </a:r>
            <a:endParaRPr b="1" sz="1800"/>
          </a:p>
          <a:p>
            <a:pPr indent="-323850" lvl="1" marL="914400" rtl="0" algn="just">
              <a:spcBef>
                <a:spcPts val="0"/>
              </a:spcBef>
              <a:spcAft>
                <a:spcPts val="0"/>
              </a:spcAft>
              <a:buSzPts val="1500"/>
              <a:buChar char="○"/>
            </a:pPr>
            <a:r>
              <a:rPr lang="en" sz="1500"/>
              <a:t>FPGA successfully captures keyboard input (or lack thereof), adjusts score accordingly</a:t>
            </a:r>
            <a:endParaRPr sz="1500"/>
          </a:p>
          <a:p>
            <a:pPr indent="-406400" lvl="0" marL="457200" rtl="0" algn="just">
              <a:spcBef>
                <a:spcPts val="0"/>
              </a:spcBef>
              <a:spcAft>
                <a:spcPts val="0"/>
              </a:spcAft>
              <a:buSzPts val="2800"/>
              <a:buChar char="●"/>
            </a:pPr>
            <a:r>
              <a:rPr b="1" lang="en" sz="1800"/>
              <a:t>Game Structure - Arman, Ece</a:t>
            </a:r>
            <a:endParaRPr b="1" sz="1800"/>
          </a:p>
          <a:p>
            <a:pPr indent="-323850" lvl="1" marL="914400" rtl="0" algn="just">
              <a:spcBef>
                <a:spcPts val="0"/>
              </a:spcBef>
              <a:spcAft>
                <a:spcPts val="0"/>
              </a:spcAft>
              <a:buSzPts val="1500"/>
              <a:buChar char="○"/>
            </a:pPr>
            <a:r>
              <a:rPr lang="en" sz="1500"/>
              <a:t>Game successfully cycles through menu, gameplay, and end menu states</a:t>
            </a:r>
            <a:endParaRPr sz="1500"/>
          </a:p>
          <a:p>
            <a:pPr indent="-387350" lvl="0" marL="457200" rtl="0" algn="just">
              <a:spcBef>
                <a:spcPts val="0"/>
              </a:spcBef>
              <a:spcAft>
                <a:spcPts val="0"/>
              </a:spcAft>
              <a:buSzPts val="2500"/>
              <a:buChar char="●"/>
            </a:pPr>
            <a:r>
              <a:rPr lang="en"/>
              <a:t>Sound Generation - Shaun, Ece</a:t>
            </a:r>
            <a:endParaRPr/>
          </a:p>
          <a:p>
            <a:pPr indent="-323850" lvl="1" marL="914400" rtl="0" algn="just">
              <a:spcBef>
                <a:spcPts val="0"/>
              </a:spcBef>
              <a:spcAft>
                <a:spcPts val="0"/>
              </a:spcAft>
              <a:buSzPts val="1500"/>
              <a:buChar char="○"/>
            </a:pPr>
            <a:r>
              <a:rPr lang="en"/>
              <a:t>Verilog code uses a clock divider to generate different note frequencies</a:t>
            </a:r>
            <a:endParaRPr/>
          </a:p>
          <a:p>
            <a:pPr indent="-323850" lvl="1" marL="914400" rtl="0" algn="just">
              <a:spcBef>
                <a:spcPts val="0"/>
              </a:spcBef>
              <a:spcAft>
                <a:spcPts val="0"/>
              </a:spcAft>
              <a:buSzPts val="1500"/>
              <a:buChar char="○"/>
            </a:pPr>
            <a:r>
              <a:rPr lang="en"/>
              <a:t>Different frequencies are coded in order to make a song</a:t>
            </a:r>
            <a:endParaRPr/>
          </a:p>
          <a:p>
            <a:pPr indent="-323850" lvl="1" marL="914400" rtl="0" algn="just">
              <a:spcBef>
                <a:spcPts val="0"/>
              </a:spcBef>
              <a:spcAft>
                <a:spcPts val="0"/>
              </a:spcAft>
              <a:buSzPts val="1500"/>
              <a:buChar char="○"/>
            </a:pPr>
            <a:r>
              <a:rPr lang="en"/>
              <a:t>If a note is missed, the music stops</a:t>
            </a:r>
            <a:endParaRPr/>
          </a:p>
          <a:p>
            <a:pPr indent="0" lvl="0" marL="457200" rtl="0" algn="just">
              <a:spcBef>
                <a:spcPts val="12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4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Failures</a:t>
            </a:r>
            <a:endParaRPr/>
          </a:p>
        </p:txBody>
      </p:sp>
      <p:sp>
        <p:nvSpPr>
          <p:cNvPr id="1025" name="Google Shape;1025;p48"/>
          <p:cNvSpPr txBox="1"/>
          <p:nvPr>
            <p:ph idx="1" type="body"/>
          </p:nvPr>
        </p:nvSpPr>
        <p:spPr>
          <a:xfrm>
            <a:off x="713100" y="1017725"/>
            <a:ext cx="7717800" cy="3963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Advanced Sprite Implementation - Sophia</a:t>
            </a:r>
            <a:endParaRPr/>
          </a:p>
          <a:p>
            <a:pPr indent="-317500" lvl="1" marL="914400" rtl="0" algn="just">
              <a:spcBef>
                <a:spcPts val="0"/>
              </a:spcBef>
              <a:spcAft>
                <a:spcPts val="0"/>
              </a:spcAft>
              <a:buSzPts val="1400"/>
              <a:buChar char="○"/>
            </a:pPr>
            <a:r>
              <a:rPr lang="en" sz="1300"/>
              <a:t>Advanced Sprites: sprite graphics with detail similar to that of 8-bit games</a:t>
            </a:r>
            <a:endParaRPr sz="1300"/>
          </a:p>
          <a:p>
            <a:pPr indent="-311150" lvl="1" marL="914400" rtl="0" algn="just">
              <a:spcBef>
                <a:spcPts val="0"/>
              </a:spcBef>
              <a:spcAft>
                <a:spcPts val="0"/>
              </a:spcAft>
              <a:buSzPts val="1300"/>
              <a:buChar char="○"/>
            </a:pPr>
            <a:r>
              <a:rPr lang="en" sz="1300"/>
              <a:t>Approaches we tried:</a:t>
            </a:r>
            <a:endParaRPr sz="1300"/>
          </a:p>
          <a:p>
            <a:pPr indent="-304800" lvl="2" marL="1371600" rtl="0" algn="just">
              <a:spcBef>
                <a:spcPts val="0"/>
              </a:spcBef>
              <a:spcAft>
                <a:spcPts val="0"/>
              </a:spcAft>
              <a:buSzPts val="1200"/>
              <a:buChar char="■"/>
            </a:pPr>
            <a:r>
              <a:rPr lang="en" sz="1200"/>
              <a:t>Making a shape in a two-bit, two-dimensional array, then defining the colors of the sprite based on bit quantity (0 or 1)</a:t>
            </a:r>
            <a:endParaRPr sz="1200"/>
          </a:p>
          <a:p>
            <a:pPr indent="-304800" lvl="2" marL="1371600" rtl="0" algn="just">
              <a:spcBef>
                <a:spcPts val="0"/>
              </a:spcBef>
              <a:spcAft>
                <a:spcPts val="0"/>
              </a:spcAft>
              <a:buSzPts val="1200"/>
              <a:buChar char="■"/>
            </a:pPr>
            <a:r>
              <a:rPr lang="en" sz="1200"/>
              <a:t>Making a shape in a two-dimensional array, storing that shape in a ROM, then populating the shape with conditional statements that altered VGA RGB output</a:t>
            </a:r>
            <a:endParaRPr sz="1200"/>
          </a:p>
          <a:p>
            <a:pPr indent="-304800" lvl="3" marL="1828800" rtl="0" algn="just">
              <a:spcBef>
                <a:spcPts val="0"/>
              </a:spcBef>
              <a:spcAft>
                <a:spcPts val="0"/>
              </a:spcAft>
              <a:buSzPts val="1200"/>
              <a:buChar char="●"/>
            </a:pPr>
            <a:r>
              <a:rPr lang="en" sz="1200"/>
              <a:t>This worked with the pre-defined text ROM, but not ROMs that Sophia defined</a:t>
            </a:r>
            <a:endParaRPr sz="1200"/>
          </a:p>
          <a:p>
            <a:pPr indent="-304800" lvl="2" marL="1371600" rtl="0" algn="just">
              <a:spcBef>
                <a:spcPts val="0"/>
              </a:spcBef>
              <a:spcAft>
                <a:spcPts val="0"/>
              </a:spcAft>
              <a:buSzPts val="1200"/>
              <a:buChar char="■"/>
            </a:pPr>
            <a:r>
              <a:rPr lang="en" sz="1200"/>
              <a:t>Using the Vivado Block RAM IP, generating a ROM from a .coe file, and feeding the IP output to the VGA output</a:t>
            </a:r>
            <a:endParaRPr sz="1200"/>
          </a:p>
          <a:p>
            <a:pPr indent="-311150" lvl="1" marL="914400" rtl="0" algn="just">
              <a:spcBef>
                <a:spcPts val="0"/>
              </a:spcBef>
              <a:spcAft>
                <a:spcPts val="0"/>
              </a:spcAft>
              <a:buSzPts val="1300"/>
              <a:buChar char="○"/>
            </a:pPr>
            <a:r>
              <a:rPr lang="en" sz="1300"/>
              <a:t>Cause of failure: </a:t>
            </a:r>
            <a:endParaRPr sz="1300"/>
          </a:p>
          <a:p>
            <a:pPr indent="-304800" lvl="2" marL="1371600" rtl="0" algn="just">
              <a:spcBef>
                <a:spcPts val="0"/>
              </a:spcBef>
              <a:spcAft>
                <a:spcPts val="0"/>
              </a:spcAft>
              <a:buSzPts val="1200"/>
              <a:buChar char="■"/>
            </a:pPr>
            <a:r>
              <a:rPr lang="en" sz="1200"/>
              <a:t>VGA output always stayed low</a:t>
            </a:r>
            <a:endParaRPr sz="1200"/>
          </a:p>
          <a:p>
            <a:pPr indent="-304800" lvl="2" marL="1371600" rtl="0" algn="just">
              <a:spcBef>
                <a:spcPts val="0"/>
              </a:spcBef>
              <a:spcAft>
                <a:spcPts val="0"/>
              </a:spcAft>
              <a:buSzPts val="1200"/>
              <a:buChar char="■"/>
            </a:pPr>
            <a:r>
              <a:rPr lang="en" sz="1200"/>
              <a:t>Simulations showed that vertical and horizontal counts did not iterate, so VGA output was never generated</a:t>
            </a:r>
            <a:endParaRPr sz="1200"/>
          </a:p>
          <a:p>
            <a:pPr indent="-304800" lvl="1" marL="914400" rtl="0" algn="just">
              <a:spcBef>
                <a:spcPts val="0"/>
              </a:spcBef>
              <a:spcAft>
                <a:spcPts val="0"/>
              </a:spcAft>
              <a:buSzPts val="1200"/>
              <a:buChar char="○"/>
            </a:pPr>
            <a:r>
              <a:rPr lang="en" sz="1200"/>
              <a:t>Design Tradeoff: to be able to implement sound in time, advanced sprite implementation was not completed</a:t>
            </a:r>
            <a:endParaRPr sz="1200"/>
          </a:p>
          <a:p>
            <a:pPr indent="0" lvl="0" marL="914400" rtl="0" algn="just">
              <a:spcBef>
                <a:spcPts val="120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885" name="Google Shape;885;p31"/>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n" sz="2000"/>
              <a:t>Goal: </a:t>
            </a:r>
            <a:endParaRPr sz="2000"/>
          </a:p>
          <a:p>
            <a:pPr indent="-355600" lvl="1" marL="914400" rtl="0" algn="just">
              <a:spcBef>
                <a:spcPts val="0"/>
              </a:spcBef>
              <a:spcAft>
                <a:spcPts val="0"/>
              </a:spcAft>
              <a:buSzPts val="2000"/>
              <a:buChar char="○"/>
            </a:pPr>
            <a:r>
              <a:rPr lang="en" sz="2000"/>
              <a:t>Create a game, similar to </a:t>
            </a:r>
            <a:r>
              <a:rPr i="1" lang="en" sz="2000"/>
              <a:t>Guitar Hero, </a:t>
            </a:r>
            <a:r>
              <a:rPr lang="en" sz="2000"/>
              <a:t>that can be played using a keyboard, speaker, VGA display, and FPGA</a:t>
            </a:r>
            <a:endParaRPr sz="2000"/>
          </a:p>
          <a:p>
            <a:pPr indent="-355600" lvl="0" marL="457200" rtl="0" algn="just">
              <a:spcBef>
                <a:spcPts val="0"/>
              </a:spcBef>
              <a:spcAft>
                <a:spcPts val="0"/>
              </a:spcAft>
              <a:buSzPts val="2000"/>
              <a:buChar char="●"/>
            </a:pPr>
            <a:r>
              <a:rPr lang="en" sz="2000"/>
              <a:t>Developing this game requires extensive </a:t>
            </a:r>
            <a:r>
              <a:rPr lang="en" sz="2000"/>
              <a:t>knowledge</a:t>
            </a:r>
            <a:r>
              <a:rPr lang="en" sz="2000"/>
              <a:t> of Verilog, as well as the ability to synthesize code that works with multiple external gameplay components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Videos</a:t>
            </a:r>
            <a:endParaRPr/>
          </a:p>
        </p:txBody>
      </p:sp>
      <p:pic>
        <p:nvPicPr>
          <p:cNvPr id="1031" name="Google Shape;1031;p49" title="IMG_7732.MOV">
            <a:hlinkClick r:id="rId3"/>
          </p:cNvPr>
          <p:cNvPicPr preferRelativeResize="0"/>
          <p:nvPr/>
        </p:nvPicPr>
        <p:blipFill>
          <a:blip r:embed="rId4">
            <a:alphaModFix/>
          </a:blip>
          <a:stretch>
            <a:fillRect/>
          </a:stretch>
        </p:blipFill>
        <p:spPr>
          <a:xfrm>
            <a:off x="221000" y="1480438"/>
            <a:ext cx="4076700" cy="3057525"/>
          </a:xfrm>
          <a:prstGeom prst="rect">
            <a:avLst/>
          </a:prstGeom>
          <a:noFill/>
          <a:ln>
            <a:noFill/>
          </a:ln>
        </p:spPr>
      </p:pic>
      <p:pic>
        <p:nvPicPr>
          <p:cNvPr id="1032" name="Google Shape;1032;p49" title="IMG_7733.MOV">
            <a:hlinkClick r:id="rId5"/>
          </p:cNvPr>
          <p:cNvPicPr preferRelativeResize="0"/>
          <p:nvPr/>
        </p:nvPicPr>
        <p:blipFill>
          <a:blip r:embed="rId6">
            <a:alphaModFix/>
          </a:blip>
          <a:stretch>
            <a:fillRect/>
          </a:stretch>
        </p:blipFill>
        <p:spPr>
          <a:xfrm>
            <a:off x="4640567" y="1416150"/>
            <a:ext cx="4248133" cy="318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000"/>
                                        <p:tgtEl>
                                          <p:spTgt spid="10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5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038" name="Google Shape;1038;p50"/>
          <p:cNvSpPr txBox="1"/>
          <p:nvPr>
            <p:ph idx="1" type="body"/>
          </p:nvPr>
        </p:nvSpPr>
        <p:spPr>
          <a:xfrm>
            <a:off x="713100" y="1152475"/>
            <a:ext cx="7717800" cy="37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Sprite Generation</a:t>
            </a:r>
            <a:endParaRPr/>
          </a:p>
          <a:p>
            <a:pPr indent="-323850" lvl="1" marL="914400" rtl="0" algn="l">
              <a:spcBef>
                <a:spcPts val="0"/>
              </a:spcBef>
              <a:spcAft>
                <a:spcPts val="0"/>
              </a:spcAft>
              <a:buSzPts val="1500"/>
              <a:buChar char="○"/>
            </a:pPr>
            <a:r>
              <a:rPr lang="en"/>
              <a:t>Lab 1 Sprite Code</a:t>
            </a:r>
            <a:endParaRPr/>
          </a:p>
          <a:p>
            <a:pPr indent="-323850" lvl="1" marL="914400" rtl="0" algn="l">
              <a:spcBef>
                <a:spcPts val="0"/>
              </a:spcBef>
              <a:spcAft>
                <a:spcPts val="0"/>
              </a:spcAft>
              <a:buSzPts val="1500"/>
              <a:buChar char="○"/>
            </a:pPr>
            <a:r>
              <a:rPr lang="en" u="sng">
                <a:solidFill>
                  <a:schemeClr val="hlink"/>
                </a:solidFill>
                <a:hlinkClick r:id="rId3"/>
              </a:rPr>
              <a:t>https://projectf.io/posts/hardware-sprites/</a:t>
            </a:r>
            <a:endParaRPr/>
          </a:p>
          <a:p>
            <a:pPr indent="-323850" lvl="1" marL="914400" rtl="0" algn="l">
              <a:spcBef>
                <a:spcPts val="0"/>
              </a:spcBef>
              <a:spcAft>
                <a:spcPts val="0"/>
              </a:spcAft>
              <a:buSzPts val="1500"/>
              <a:buChar char="○"/>
            </a:pPr>
            <a:r>
              <a:rPr lang="en" u="sng">
                <a:solidFill>
                  <a:schemeClr val="hlink"/>
                </a:solidFill>
                <a:hlinkClick r:id="rId4"/>
              </a:rPr>
              <a:t>http://ca.olin.edu/2005/fpga_sprites/results.htm</a:t>
            </a:r>
            <a:endParaRPr/>
          </a:p>
          <a:p>
            <a:pPr indent="-323850" lvl="1" marL="914400" rtl="0" algn="l">
              <a:spcBef>
                <a:spcPts val="0"/>
              </a:spcBef>
              <a:spcAft>
                <a:spcPts val="0"/>
              </a:spcAft>
              <a:buSzPts val="1500"/>
              <a:buChar char="○"/>
            </a:pPr>
            <a:r>
              <a:rPr lang="en" u="sng">
                <a:solidFill>
                  <a:schemeClr val="hlink"/>
                </a:solidFill>
                <a:hlinkClick r:id="rId5"/>
              </a:rPr>
              <a:t>https://web.mit.edu/6.111/volume2/www/f2019/handouts/labs/lab3_19/index.html</a:t>
            </a:r>
            <a:endParaRPr/>
          </a:p>
          <a:p>
            <a:pPr indent="-342900" lvl="0" marL="457200" rtl="0" algn="l">
              <a:spcBef>
                <a:spcPts val="0"/>
              </a:spcBef>
              <a:spcAft>
                <a:spcPts val="0"/>
              </a:spcAft>
              <a:buSzPts val="1800"/>
              <a:buChar char="●"/>
            </a:pPr>
            <a:r>
              <a:rPr lang="en"/>
              <a:t>Sound Generation</a:t>
            </a:r>
            <a:endParaRPr/>
          </a:p>
          <a:p>
            <a:pPr indent="-323850" lvl="1" marL="914400" rtl="0" algn="l">
              <a:spcBef>
                <a:spcPts val="0"/>
              </a:spcBef>
              <a:spcAft>
                <a:spcPts val="0"/>
              </a:spcAft>
              <a:buSzPts val="1500"/>
              <a:buChar char="○"/>
            </a:pPr>
            <a:r>
              <a:rPr lang="en" u="sng">
                <a:solidFill>
                  <a:schemeClr val="hlink"/>
                </a:solidFill>
                <a:hlinkClick r:id="rId6"/>
              </a:rPr>
              <a:t>https://www.fpgakey.com/tutorial/section570</a:t>
            </a:r>
            <a:r>
              <a:rPr lang="en"/>
              <a:t> </a:t>
            </a:r>
            <a:endParaRPr/>
          </a:p>
          <a:p>
            <a:pPr indent="-323850" lvl="1" marL="914400" rtl="0" algn="l">
              <a:spcBef>
                <a:spcPts val="0"/>
              </a:spcBef>
              <a:spcAft>
                <a:spcPts val="0"/>
              </a:spcAft>
              <a:buSzPts val="1500"/>
              <a:buChar char="○"/>
            </a:pPr>
            <a:r>
              <a:rPr lang="en" u="sng">
                <a:solidFill>
                  <a:schemeClr val="hlink"/>
                </a:solidFill>
                <a:hlinkClick r:id="rId7"/>
              </a:rPr>
              <a:t>https://www.fpga4fun.com/</a:t>
            </a:r>
            <a:endParaRPr/>
          </a:p>
          <a:p>
            <a:pPr indent="-342900" lvl="0" marL="457200" rtl="0" algn="l">
              <a:spcBef>
                <a:spcPts val="0"/>
              </a:spcBef>
              <a:spcAft>
                <a:spcPts val="0"/>
              </a:spcAft>
              <a:buSzPts val="1800"/>
              <a:buChar char="●"/>
            </a:pPr>
            <a:r>
              <a:rPr lang="en"/>
              <a:t>Miscellaneous</a:t>
            </a:r>
            <a:endParaRPr/>
          </a:p>
          <a:p>
            <a:pPr indent="-323850" lvl="1" marL="914400" rtl="0" algn="l">
              <a:spcBef>
                <a:spcPts val="0"/>
              </a:spcBef>
              <a:spcAft>
                <a:spcPts val="0"/>
              </a:spcAft>
              <a:buSzPts val="1500"/>
              <a:buChar char="○"/>
            </a:pPr>
            <a:r>
              <a:rPr lang="en" u="sng">
                <a:solidFill>
                  <a:schemeClr val="hlink"/>
                </a:solidFill>
                <a:hlinkClick r:id="rId8"/>
              </a:rPr>
              <a:t>https://github.com/buraksibirlioglu/FPGA-Guitar-Hero</a:t>
            </a:r>
            <a:endParaRPr/>
          </a:p>
          <a:p>
            <a:pPr indent="-323850" lvl="1" marL="914400" rtl="0" algn="l">
              <a:spcBef>
                <a:spcPts val="0"/>
              </a:spcBef>
              <a:spcAft>
                <a:spcPts val="0"/>
              </a:spcAft>
              <a:buSzPts val="1500"/>
              <a:buChar char="○"/>
            </a:pPr>
            <a:r>
              <a:rPr lang="en" u="sng">
                <a:solidFill>
                  <a:schemeClr val="hlink"/>
                </a:solidFill>
                <a:hlinkClick r:id="rId9"/>
              </a:rPr>
              <a:t>https://github.com/vinamarora8/FPGA-PS2-Interface/blob/master/keyboard.v</a:t>
            </a:r>
            <a:endParaRPr/>
          </a:p>
          <a:p>
            <a:pPr indent="-323850" lvl="1" marL="914400" rtl="0" algn="l">
              <a:spcBef>
                <a:spcPts val="0"/>
              </a:spcBef>
              <a:spcAft>
                <a:spcPts val="0"/>
              </a:spcAft>
              <a:buSzPts val="1500"/>
              <a:buChar char="○"/>
            </a:pPr>
            <a:r>
              <a:rPr lang="en"/>
              <a:t>Nexys A7 FPGA Board Reference Manual</a:t>
            </a:r>
            <a:endParaRPr/>
          </a:p>
          <a:p>
            <a:pPr indent="0" lvl="0" marL="91440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5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for Watching!</a:t>
            </a:r>
            <a:endParaRPr/>
          </a:p>
        </p:txBody>
      </p:sp>
      <p:sp>
        <p:nvSpPr>
          <p:cNvPr id="1044" name="Google Shape;1044;p51"/>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1045" name="Google Shape;1045;p51"/>
          <p:cNvGrpSpPr/>
          <p:nvPr/>
        </p:nvGrpSpPr>
        <p:grpSpPr>
          <a:xfrm flipH="1" rot="10800000">
            <a:off x="2664098" y="1470998"/>
            <a:ext cx="2967420" cy="1507517"/>
            <a:chOff x="2718624" y="1214625"/>
            <a:chExt cx="406006" cy="201926"/>
          </a:xfrm>
        </p:grpSpPr>
        <p:sp>
          <p:nvSpPr>
            <p:cNvPr id="1046" name="Google Shape;1046;p51"/>
            <p:cNvSpPr/>
            <p:nvPr/>
          </p:nvSpPr>
          <p:spPr>
            <a:xfrm>
              <a:off x="2718624" y="1324250"/>
              <a:ext cx="169700" cy="92300"/>
            </a:xfrm>
            <a:custGeom>
              <a:rect b="b" l="l" r="r" t="t"/>
              <a:pathLst>
                <a:path extrusionOk="0" h="3692" w="6788">
                  <a:moveTo>
                    <a:pt x="2908" y="242"/>
                  </a:moveTo>
                  <a:lnTo>
                    <a:pt x="2992" y="299"/>
                  </a:lnTo>
                  <a:lnTo>
                    <a:pt x="2992" y="299"/>
                  </a:lnTo>
                  <a:cubicBezTo>
                    <a:pt x="2988" y="295"/>
                    <a:pt x="2983" y="291"/>
                    <a:pt x="2977" y="286"/>
                  </a:cubicBezTo>
                  <a:cubicBezTo>
                    <a:pt x="2946" y="264"/>
                    <a:pt x="2924" y="251"/>
                    <a:pt x="2908" y="242"/>
                  </a:cubicBezTo>
                  <a:close/>
                  <a:moveTo>
                    <a:pt x="2992" y="299"/>
                  </a:moveTo>
                  <a:cubicBezTo>
                    <a:pt x="3041" y="342"/>
                    <a:pt x="3050" y="354"/>
                    <a:pt x="3048" y="354"/>
                  </a:cubicBezTo>
                  <a:cubicBezTo>
                    <a:pt x="3047" y="354"/>
                    <a:pt x="3041" y="350"/>
                    <a:pt x="3037" y="345"/>
                  </a:cubicBezTo>
                  <a:cubicBezTo>
                    <a:pt x="3027" y="341"/>
                    <a:pt x="3017" y="336"/>
                    <a:pt x="3014" y="336"/>
                  </a:cubicBezTo>
                  <a:cubicBezTo>
                    <a:pt x="3009" y="336"/>
                    <a:pt x="3018" y="346"/>
                    <a:pt x="3061" y="381"/>
                  </a:cubicBezTo>
                  <a:lnTo>
                    <a:pt x="3084" y="381"/>
                  </a:lnTo>
                  <a:cubicBezTo>
                    <a:pt x="3156" y="441"/>
                    <a:pt x="3168" y="441"/>
                    <a:pt x="3215" y="476"/>
                  </a:cubicBezTo>
                  <a:cubicBezTo>
                    <a:pt x="3191" y="453"/>
                    <a:pt x="3168" y="429"/>
                    <a:pt x="3144" y="417"/>
                  </a:cubicBezTo>
                  <a:cubicBezTo>
                    <a:pt x="3108" y="381"/>
                    <a:pt x="3072" y="357"/>
                    <a:pt x="3061" y="345"/>
                  </a:cubicBezTo>
                  <a:lnTo>
                    <a:pt x="2992" y="299"/>
                  </a:lnTo>
                  <a:close/>
                  <a:moveTo>
                    <a:pt x="3191" y="465"/>
                  </a:moveTo>
                  <a:lnTo>
                    <a:pt x="3191" y="465"/>
                  </a:lnTo>
                  <a:cubicBezTo>
                    <a:pt x="3263" y="524"/>
                    <a:pt x="3322" y="572"/>
                    <a:pt x="3382" y="595"/>
                  </a:cubicBezTo>
                  <a:cubicBezTo>
                    <a:pt x="3334" y="560"/>
                    <a:pt x="3275" y="512"/>
                    <a:pt x="3215" y="476"/>
                  </a:cubicBezTo>
                  <a:lnTo>
                    <a:pt x="3215" y="476"/>
                  </a:lnTo>
                  <a:cubicBezTo>
                    <a:pt x="3223" y="484"/>
                    <a:pt x="3225" y="487"/>
                    <a:pt x="3225" y="487"/>
                  </a:cubicBezTo>
                  <a:cubicBezTo>
                    <a:pt x="3224" y="487"/>
                    <a:pt x="3208" y="473"/>
                    <a:pt x="3191" y="465"/>
                  </a:cubicBezTo>
                  <a:close/>
                  <a:moveTo>
                    <a:pt x="203" y="810"/>
                  </a:moveTo>
                  <a:cubicBezTo>
                    <a:pt x="200" y="810"/>
                    <a:pt x="198" y="811"/>
                    <a:pt x="198" y="812"/>
                  </a:cubicBezTo>
                  <a:lnTo>
                    <a:pt x="198" y="812"/>
                  </a:lnTo>
                  <a:cubicBezTo>
                    <a:pt x="199" y="811"/>
                    <a:pt x="201" y="810"/>
                    <a:pt x="203" y="810"/>
                  </a:cubicBezTo>
                  <a:close/>
                  <a:moveTo>
                    <a:pt x="60" y="822"/>
                  </a:moveTo>
                  <a:cubicBezTo>
                    <a:pt x="75" y="822"/>
                    <a:pt x="86" y="824"/>
                    <a:pt x="96" y="827"/>
                  </a:cubicBezTo>
                  <a:lnTo>
                    <a:pt x="96" y="827"/>
                  </a:lnTo>
                  <a:cubicBezTo>
                    <a:pt x="91" y="825"/>
                    <a:pt x="87" y="823"/>
                    <a:pt x="84" y="822"/>
                  </a:cubicBezTo>
                  <a:lnTo>
                    <a:pt x="84" y="822"/>
                  </a:lnTo>
                  <a:lnTo>
                    <a:pt x="120" y="834"/>
                  </a:lnTo>
                  <a:lnTo>
                    <a:pt x="107" y="831"/>
                  </a:lnTo>
                  <a:lnTo>
                    <a:pt x="107" y="831"/>
                  </a:lnTo>
                  <a:cubicBezTo>
                    <a:pt x="111" y="833"/>
                    <a:pt x="115" y="835"/>
                    <a:pt x="120" y="837"/>
                  </a:cubicBezTo>
                  <a:lnTo>
                    <a:pt x="120" y="837"/>
                  </a:lnTo>
                  <a:cubicBezTo>
                    <a:pt x="115" y="835"/>
                    <a:pt x="109" y="833"/>
                    <a:pt x="104" y="831"/>
                  </a:cubicBezTo>
                  <a:lnTo>
                    <a:pt x="104" y="831"/>
                  </a:lnTo>
                  <a:lnTo>
                    <a:pt x="107" y="831"/>
                  </a:lnTo>
                  <a:lnTo>
                    <a:pt x="107" y="831"/>
                  </a:lnTo>
                  <a:cubicBezTo>
                    <a:pt x="103" y="830"/>
                    <a:pt x="99" y="828"/>
                    <a:pt x="96" y="827"/>
                  </a:cubicBezTo>
                  <a:lnTo>
                    <a:pt x="96" y="827"/>
                  </a:lnTo>
                  <a:cubicBezTo>
                    <a:pt x="98" y="828"/>
                    <a:pt x="101" y="829"/>
                    <a:pt x="104" y="831"/>
                  </a:cubicBezTo>
                  <a:lnTo>
                    <a:pt x="104" y="831"/>
                  </a:lnTo>
                  <a:lnTo>
                    <a:pt x="60" y="822"/>
                  </a:lnTo>
                  <a:close/>
                  <a:moveTo>
                    <a:pt x="800" y="1047"/>
                  </a:moveTo>
                  <a:lnTo>
                    <a:pt x="917" y="1096"/>
                  </a:lnTo>
                  <a:cubicBezTo>
                    <a:pt x="917" y="1096"/>
                    <a:pt x="841" y="1062"/>
                    <a:pt x="800" y="1047"/>
                  </a:cubicBezTo>
                  <a:close/>
                  <a:moveTo>
                    <a:pt x="1863" y="1494"/>
                  </a:moveTo>
                  <a:lnTo>
                    <a:pt x="1863" y="1494"/>
                  </a:lnTo>
                  <a:cubicBezTo>
                    <a:pt x="1920" y="1519"/>
                    <a:pt x="1949" y="1533"/>
                    <a:pt x="2013" y="1560"/>
                  </a:cubicBezTo>
                  <a:cubicBezTo>
                    <a:pt x="1970" y="1539"/>
                    <a:pt x="1916" y="1515"/>
                    <a:pt x="1863" y="1494"/>
                  </a:cubicBezTo>
                  <a:close/>
                  <a:moveTo>
                    <a:pt x="4168" y="2084"/>
                  </a:moveTo>
                  <a:lnTo>
                    <a:pt x="4176" y="2086"/>
                  </a:lnTo>
                  <a:lnTo>
                    <a:pt x="4176" y="2086"/>
                  </a:lnTo>
                  <a:cubicBezTo>
                    <a:pt x="4173" y="2085"/>
                    <a:pt x="4170" y="2084"/>
                    <a:pt x="4168" y="2084"/>
                  </a:cubicBezTo>
                  <a:close/>
                  <a:moveTo>
                    <a:pt x="2222" y="2330"/>
                  </a:moveTo>
                  <a:lnTo>
                    <a:pt x="2227" y="2334"/>
                  </a:lnTo>
                  <a:cubicBezTo>
                    <a:pt x="2225" y="2332"/>
                    <a:pt x="2224" y="2331"/>
                    <a:pt x="2222" y="2330"/>
                  </a:cubicBezTo>
                  <a:close/>
                  <a:moveTo>
                    <a:pt x="5681" y="2340"/>
                  </a:moveTo>
                  <a:lnTo>
                    <a:pt x="5681" y="2340"/>
                  </a:lnTo>
                  <a:cubicBezTo>
                    <a:pt x="5687" y="2345"/>
                    <a:pt x="5695" y="2351"/>
                    <a:pt x="5704" y="2358"/>
                  </a:cubicBezTo>
                  <a:cubicBezTo>
                    <a:pt x="5697" y="2352"/>
                    <a:pt x="5689" y="2346"/>
                    <a:pt x="5681" y="2340"/>
                  </a:cubicBezTo>
                  <a:close/>
                  <a:moveTo>
                    <a:pt x="2242" y="2367"/>
                  </a:moveTo>
                  <a:cubicBezTo>
                    <a:pt x="2247" y="2370"/>
                    <a:pt x="2251" y="2373"/>
                    <a:pt x="2255" y="2377"/>
                  </a:cubicBezTo>
                  <a:lnTo>
                    <a:pt x="2255" y="2377"/>
                  </a:lnTo>
                  <a:cubicBezTo>
                    <a:pt x="2254" y="2374"/>
                    <a:pt x="2252" y="2372"/>
                    <a:pt x="2251" y="2370"/>
                  </a:cubicBezTo>
                  <a:cubicBezTo>
                    <a:pt x="2247" y="2368"/>
                    <a:pt x="2245" y="2368"/>
                    <a:pt x="2242" y="2367"/>
                  </a:cubicBezTo>
                  <a:close/>
                  <a:moveTo>
                    <a:pt x="2255" y="2377"/>
                  </a:moveTo>
                  <a:lnTo>
                    <a:pt x="2255" y="2377"/>
                  </a:lnTo>
                  <a:cubicBezTo>
                    <a:pt x="2272" y="2398"/>
                    <a:pt x="2313" y="2418"/>
                    <a:pt x="2334" y="2429"/>
                  </a:cubicBezTo>
                  <a:cubicBezTo>
                    <a:pt x="2321" y="2423"/>
                    <a:pt x="2290" y="2402"/>
                    <a:pt x="2255" y="2377"/>
                  </a:cubicBezTo>
                  <a:close/>
                  <a:moveTo>
                    <a:pt x="5799" y="2441"/>
                  </a:moveTo>
                  <a:lnTo>
                    <a:pt x="5807" y="2447"/>
                  </a:lnTo>
                  <a:lnTo>
                    <a:pt x="5807" y="2447"/>
                  </a:lnTo>
                  <a:cubicBezTo>
                    <a:pt x="5802" y="2443"/>
                    <a:pt x="5799" y="2441"/>
                    <a:pt x="5799" y="2441"/>
                  </a:cubicBezTo>
                  <a:close/>
                  <a:moveTo>
                    <a:pt x="2418" y="2500"/>
                  </a:moveTo>
                  <a:lnTo>
                    <a:pt x="2434" y="2512"/>
                  </a:lnTo>
                  <a:lnTo>
                    <a:pt x="2434" y="2512"/>
                  </a:lnTo>
                  <a:cubicBezTo>
                    <a:pt x="2429" y="2507"/>
                    <a:pt x="2423" y="2503"/>
                    <a:pt x="2418" y="2500"/>
                  </a:cubicBezTo>
                  <a:close/>
                  <a:moveTo>
                    <a:pt x="2434" y="2512"/>
                  </a:moveTo>
                  <a:lnTo>
                    <a:pt x="2434" y="2512"/>
                  </a:lnTo>
                  <a:cubicBezTo>
                    <a:pt x="2452" y="2526"/>
                    <a:pt x="2469" y="2546"/>
                    <a:pt x="2487" y="2548"/>
                  </a:cubicBezTo>
                  <a:lnTo>
                    <a:pt x="2487" y="2548"/>
                  </a:lnTo>
                  <a:lnTo>
                    <a:pt x="2434" y="2512"/>
                  </a:lnTo>
                  <a:close/>
                  <a:moveTo>
                    <a:pt x="6452" y="3011"/>
                  </a:moveTo>
                  <a:cubicBezTo>
                    <a:pt x="6469" y="3019"/>
                    <a:pt x="6496" y="3032"/>
                    <a:pt x="6537" y="3048"/>
                  </a:cubicBezTo>
                  <a:cubicBezTo>
                    <a:pt x="6513" y="3039"/>
                    <a:pt x="6484" y="3025"/>
                    <a:pt x="6452" y="3011"/>
                  </a:cubicBezTo>
                  <a:close/>
                  <a:moveTo>
                    <a:pt x="3680" y="3334"/>
                  </a:moveTo>
                  <a:lnTo>
                    <a:pt x="3703" y="3346"/>
                  </a:lnTo>
                  <a:lnTo>
                    <a:pt x="3697" y="3346"/>
                  </a:lnTo>
                  <a:cubicBezTo>
                    <a:pt x="3691" y="3341"/>
                    <a:pt x="3685" y="3337"/>
                    <a:pt x="3680" y="3334"/>
                  </a:cubicBezTo>
                  <a:close/>
                  <a:moveTo>
                    <a:pt x="4239" y="3536"/>
                  </a:moveTo>
                  <a:lnTo>
                    <a:pt x="4263" y="3560"/>
                  </a:lnTo>
                  <a:cubicBezTo>
                    <a:pt x="4275" y="3560"/>
                    <a:pt x="4251" y="3548"/>
                    <a:pt x="4239" y="3536"/>
                  </a:cubicBezTo>
                  <a:close/>
                  <a:moveTo>
                    <a:pt x="4263" y="3643"/>
                  </a:moveTo>
                  <a:lnTo>
                    <a:pt x="4263" y="3643"/>
                  </a:lnTo>
                  <a:cubicBezTo>
                    <a:pt x="4275" y="3655"/>
                    <a:pt x="4275" y="3655"/>
                    <a:pt x="4275" y="3655"/>
                  </a:cubicBezTo>
                  <a:cubicBezTo>
                    <a:pt x="4275" y="3643"/>
                    <a:pt x="4263" y="3643"/>
                    <a:pt x="4263" y="3643"/>
                  </a:cubicBezTo>
                  <a:close/>
                  <a:moveTo>
                    <a:pt x="2560" y="0"/>
                  </a:moveTo>
                  <a:cubicBezTo>
                    <a:pt x="2560" y="36"/>
                    <a:pt x="2572" y="84"/>
                    <a:pt x="2584" y="131"/>
                  </a:cubicBezTo>
                  <a:cubicBezTo>
                    <a:pt x="2585" y="130"/>
                    <a:pt x="2585" y="130"/>
                    <a:pt x="2586" y="130"/>
                  </a:cubicBezTo>
                  <a:cubicBezTo>
                    <a:pt x="2599" y="130"/>
                    <a:pt x="2644" y="356"/>
                    <a:pt x="2654" y="356"/>
                  </a:cubicBezTo>
                  <a:cubicBezTo>
                    <a:pt x="2655" y="356"/>
                    <a:pt x="2656" y="353"/>
                    <a:pt x="2656" y="345"/>
                  </a:cubicBezTo>
                  <a:cubicBezTo>
                    <a:pt x="2632" y="262"/>
                    <a:pt x="2644" y="250"/>
                    <a:pt x="2644" y="238"/>
                  </a:cubicBezTo>
                  <a:lnTo>
                    <a:pt x="2644" y="238"/>
                  </a:lnTo>
                  <a:cubicBezTo>
                    <a:pt x="2668" y="381"/>
                    <a:pt x="2668" y="286"/>
                    <a:pt x="2680" y="357"/>
                  </a:cubicBezTo>
                  <a:cubicBezTo>
                    <a:pt x="2698" y="456"/>
                    <a:pt x="2700" y="473"/>
                    <a:pt x="2698" y="473"/>
                  </a:cubicBezTo>
                  <a:cubicBezTo>
                    <a:pt x="2697" y="473"/>
                    <a:pt x="2695" y="468"/>
                    <a:pt x="2693" y="468"/>
                  </a:cubicBezTo>
                  <a:lnTo>
                    <a:pt x="2693" y="468"/>
                  </a:lnTo>
                  <a:cubicBezTo>
                    <a:pt x="2690" y="468"/>
                    <a:pt x="2689" y="485"/>
                    <a:pt x="2703" y="584"/>
                  </a:cubicBezTo>
                  <a:cubicBezTo>
                    <a:pt x="2691" y="536"/>
                    <a:pt x="2644" y="369"/>
                    <a:pt x="2596" y="203"/>
                  </a:cubicBezTo>
                  <a:lnTo>
                    <a:pt x="2596" y="203"/>
                  </a:lnTo>
                  <a:cubicBezTo>
                    <a:pt x="2596" y="203"/>
                    <a:pt x="2632" y="357"/>
                    <a:pt x="2632" y="417"/>
                  </a:cubicBezTo>
                  <a:cubicBezTo>
                    <a:pt x="2632" y="399"/>
                    <a:pt x="2633" y="393"/>
                    <a:pt x="2636" y="393"/>
                  </a:cubicBezTo>
                  <a:cubicBezTo>
                    <a:pt x="2643" y="393"/>
                    <a:pt x="2656" y="447"/>
                    <a:pt x="2658" y="447"/>
                  </a:cubicBezTo>
                  <a:cubicBezTo>
                    <a:pt x="2658" y="447"/>
                    <a:pt x="2658" y="442"/>
                    <a:pt x="2656" y="429"/>
                  </a:cubicBezTo>
                  <a:lnTo>
                    <a:pt x="2656" y="429"/>
                  </a:lnTo>
                  <a:cubicBezTo>
                    <a:pt x="2668" y="476"/>
                    <a:pt x="2680" y="536"/>
                    <a:pt x="2703" y="595"/>
                  </a:cubicBezTo>
                  <a:cubicBezTo>
                    <a:pt x="2703" y="631"/>
                    <a:pt x="2715" y="655"/>
                    <a:pt x="2715" y="691"/>
                  </a:cubicBezTo>
                  <a:cubicBezTo>
                    <a:pt x="2727" y="703"/>
                    <a:pt x="2727" y="726"/>
                    <a:pt x="2739" y="750"/>
                  </a:cubicBezTo>
                  <a:cubicBezTo>
                    <a:pt x="2751" y="822"/>
                    <a:pt x="2775" y="893"/>
                    <a:pt x="2799" y="965"/>
                  </a:cubicBezTo>
                  <a:cubicBezTo>
                    <a:pt x="2766" y="954"/>
                    <a:pt x="2734" y="756"/>
                    <a:pt x="2710" y="756"/>
                  </a:cubicBezTo>
                  <a:cubicBezTo>
                    <a:pt x="2708" y="756"/>
                    <a:pt x="2705" y="758"/>
                    <a:pt x="2703" y="762"/>
                  </a:cubicBezTo>
                  <a:cubicBezTo>
                    <a:pt x="2727" y="846"/>
                    <a:pt x="2739" y="834"/>
                    <a:pt x="2751" y="893"/>
                  </a:cubicBezTo>
                  <a:cubicBezTo>
                    <a:pt x="2739" y="953"/>
                    <a:pt x="2787" y="1072"/>
                    <a:pt x="2799" y="1179"/>
                  </a:cubicBezTo>
                  <a:lnTo>
                    <a:pt x="2799" y="1131"/>
                  </a:lnTo>
                  <a:cubicBezTo>
                    <a:pt x="2810" y="1167"/>
                    <a:pt x="2822" y="1238"/>
                    <a:pt x="2834" y="1286"/>
                  </a:cubicBezTo>
                  <a:lnTo>
                    <a:pt x="2822" y="1274"/>
                  </a:lnTo>
                  <a:lnTo>
                    <a:pt x="2834" y="1322"/>
                  </a:lnTo>
                  <a:lnTo>
                    <a:pt x="2834" y="1334"/>
                  </a:lnTo>
                  <a:cubicBezTo>
                    <a:pt x="2858" y="1381"/>
                    <a:pt x="2870" y="1500"/>
                    <a:pt x="2894" y="1596"/>
                  </a:cubicBezTo>
                  <a:cubicBezTo>
                    <a:pt x="2906" y="1596"/>
                    <a:pt x="2882" y="1500"/>
                    <a:pt x="2870" y="1453"/>
                  </a:cubicBezTo>
                  <a:cubicBezTo>
                    <a:pt x="2870" y="1443"/>
                    <a:pt x="2862" y="1384"/>
                    <a:pt x="2866" y="1384"/>
                  </a:cubicBezTo>
                  <a:lnTo>
                    <a:pt x="2866" y="1384"/>
                  </a:lnTo>
                  <a:cubicBezTo>
                    <a:pt x="2867" y="1384"/>
                    <a:pt x="2868" y="1387"/>
                    <a:pt x="2870" y="1393"/>
                  </a:cubicBezTo>
                  <a:cubicBezTo>
                    <a:pt x="2894" y="1512"/>
                    <a:pt x="2930" y="1596"/>
                    <a:pt x="2953" y="1727"/>
                  </a:cubicBezTo>
                  <a:lnTo>
                    <a:pt x="2953" y="1679"/>
                  </a:lnTo>
                  <a:cubicBezTo>
                    <a:pt x="2965" y="1715"/>
                    <a:pt x="2977" y="1774"/>
                    <a:pt x="2989" y="1846"/>
                  </a:cubicBezTo>
                  <a:cubicBezTo>
                    <a:pt x="2989" y="1856"/>
                    <a:pt x="2989" y="1865"/>
                    <a:pt x="2989" y="1869"/>
                  </a:cubicBezTo>
                  <a:cubicBezTo>
                    <a:pt x="2989" y="1873"/>
                    <a:pt x="2988" y="1874"/>
                    <a:pt x="2987" y="1874"/>
                  </a:cubicBezTo>
                  <a:cubicBezTo>
                    <a:pt x="2983" y="1874"/>
                    <a:pt x="2977" y="1866"/>
                    <a:pt x="2977" y="1858"/>
                  </a:cubicBezTo>
                  <a:cubicBezTo>
                    <a:pt x="2969" y="1834"/>
                    <a:pt x="2962" y="1816"/>
                    <a:pt x="2960" y="1816"/>
                  </a:cubicBezTo>
                  <a:lnTo>
                    <a:pt x="2960" y="1816"/>
                  </a:lnTo>
                  <a:cubicBezTo>
                    <a:pt x="2960" y="1816"/>
                    <a:pt x="2961" y="1821"/>
                    <a:pt x="2965" y="1834"/>
                  </a:cubicBezTo>
                  <a:cubicBezTo>
                    <a:pt x="2941" y="1786"/>
                    <a:pt x="2941" y="1703"/>
                    <a:pt x="2918" y="1703"/>
                  </a:cubicBezTo>
                  <a:lnTo>
                    <a:pt x="2918" y="1774"/>
                  </a:lnTo>
                  <a:cubicBezTo>
                    <a:pt x="2930" y="1798"/>
                    <a:pt x="2941" y="1834"/>
                    <a:pt x="2941" y="1869"/>
                  </a:cubicBezTo>
                  <a:lnTo>
                    <a:pt x="2941" y="1893"/>
                  </a:lnTo>
                  <a:lnTo>
                    <a:pt x="2953" y="1881"/>
                  </a:lnTo>
                  <a:cubicBezTo>
                    <a:pt x="2965" y="1881"/>
                    <a:pt x="2953" y="1893"/>
                    <a:pt x="2953" y="1893"/>
                  </a:cubicBezTo>
                  <a:lnTo>
                    <a:pt x="2965" y="1893"/>
                  </a:lnTo>
                  <a:lnTo>
                    <a:pt x="2965" y="1881"/>
                  </a:lnTo>
                  <a:lnTo>
                    <a:pt x="2965" y="1869"/>
                  </a:lnTo>
                  <a:lnTo>
                    <a:pt x="2953" y="1846"/>
                  </a:lnTo>
                  <a:cubicBezTo>
                    <a:pt x="2953" y="1822"/>
                    <a:pt x="2941" y="1798"/>
                    <a:pt x="2941" y="1774"/>
                  </a:cubicBezTo>
                  <a:lnTo>
                    <a:pt x="2941" y="1774"/>
                  </a:lnTo>
                  <a:cubicBezTo>
                    <a:pt x="2953" y="1834"/>
                    <a:pt x="2965" y="1858"/>
                    <a:pt x="2977" y="1881"/>
                  </a:cubicBezTo>
                  <a:cubicBezTo>
                    <a:pt x="2977" y="1881"/>
                    <a:pt x="2989" y="1893"/>
                    <a:pt x="3001" y="1929"/>
                  </a:cubicBezTo>
                  <a:lnTo>
                    <a:pt x="2989" y="1905"/>
                  </a:lnTo>
                  <a:lnTo>
                    <a:pt x="2989" y="1905"/>
                  </a:lnTo>
                  <a:cubicBezTo>
                    <a:pt x="2977" y="1929"/>
                    <a:pt x="3001" y="1953"/>
                    <a:pt x="3001" y="1989"/>
                  </a:cubicBezTo>
                  <a:cubicBezTo>
                    <a:pt x="2991" y="1959"/>
                    <a:pt x="2981" y="1938"/>
                    <a:pt x="2978" y="1938"/>
                  </a:cubicBezTo>
                  <a:cubicBezTo>
                    <a:pt x="2978" y="1938"/>
                    <a:pt x="2977" y="1939"/>
                    <a:pt x="2977" y="1941"/>
                  </a:cubicBezTo>
                  <a:cubicBezTo>
                    <a:pt x="2977" y="1941"/>
                    <a:pt x="2989" y="1953"/>
                    <a:pt x="2989" y="1965"/>
                  </a:cubicBezTo>
                  <a:cubicBezTo>
                    <a:pt x="2986" y="1963"/>
                    <a:pt x="2984" y="1962"/>
                    <a:pt x="2983" y="1962"/>
                  </a:cubicBezTo>
                  <a:lnTo>
                    <a:pt x="2983" y="1962"/>
                  </a:lnTo>
                  <a:cubicBezTo>
                    <a:pt x="2978" y="1962"/>
                    <a:pt x="2998" y="1979"/>
                    <a:pt x="2988" y="1979"/>
                  </a:cubicBezTo>
                  <a:cubicBezTo>
                    <a:pt x="2986" y="1979"/>
                    <a:pt x="2982" y="1978"/>
                    <a:pt x="2977" y="1977"/>
                  </a:cubicBezTo>
                  <a:lnTo>
                    <a:pt x="2953" y="1953"/>
                  </a:lnTo>
                  <a:cubicBezTo>
                    <a:pt x="2945" y="1949"/>
                    <a:pt x="2943" y="1948"/>
                    <a:pt x="2941" y="1948"/>
                  </a:cubicBezTo>
                  <a:cubicBezTo>
                    <a:pt x="2939" y="1948"/>
                    <a:pt x="2941" y="1953"/>
                    <a:pt x="2918" y="1953"/>
                  </a:cubicBezTo>
                  <a:cubicBezTo>
                    <a:pt x="2937" y="1962"/>
                    <a:pt x="2956" y="1980"/>
                    <a:pt x="2938" y="1980"/>
                  </a:cubicBezTo>
                  <a:cubicBezTo>
                    <a:pt x="2933" y="1980"/>
                    <a:pt x="2927" y="1979"/>
                    <a:pt x="2918" y="1977"/>
                  </a:cubicBezTo>
                  <a:cubicBezTo>
                    <a:pt x="2894" y="1965"/>
                    <a:pt x="2846" y="1941"/>
                    <a:pt x="2799" y="1929"/>
                  </a:cubicBezTo>
                  <a:cubicBezTo>
                    <a:pt x="2763" y="1905"/>
                    <a:pt x="2727" y="1893"/>
                    <a:pt x="2691" y="1869"/>
                  </a:cubicBezTo>
                  <a:lnTo>
                    <a:pt x="2644" y="1858"/>
                  </a:lnTo>
                  <a:cubicBezTo>
                    <a:pt x="2680" y="1858"/>
                    <a:pt x="2572" y="1822"/>
                    <a:pt x="2537" y="1810"/>
                  </a:cubicBezTo>
                  <a:cubicBezTo>
                    <a:pt x="2537" y="1807"/>
                    <a:pt x="2539" y="1806"/>
                    <a:pt x="2543" y="1806"/>
                  </a:cubicBezTo>
                  <a:cubicBezTo>
                    <a:pt x="2568" y="1806"/>
                    <a:pt x="2673" y="1861"/>
                    <a:pt x="2706" y="1861"/>
                  </a:cubicBezTo>
                  <a:cubicBezTo>
                    <a:pt x="2711" y="1861"/>
                    <a:pt x="2714" y="1860"/>
                    <a:pt x="2715" y="1858"/>
                  </a:cubicBezTo>
                  <a:cubicBezTo>
                    <a:pt x="2672" y="1836"/>
                    <a:pt x="2668" y="1832"/>
                    <a:pt x="2677" y="1832"/>
                  </a:cubicBezTo>
                  <a:cubicBezTo>
                    <a:pt x="2682" y="1832"/>
                    <a:pt x="2694" y="1834"/>
                    <a:pt x="2703" y="1834"/>
                  </a:cubicBezTo>
                  <a:cubicBezTo>
                    <a:pt x="2682" y="1828"/>
                    <a:pt x="2669" y="1825"/>
                    <a:pt x="2661" y="1825"/>
                  </a:cubicBezTo>
                  <a:cubicBezTo>
                    <a:pt x="2644" y="1825"/>
                    <a:pt x="2652" y="1836"/>
                    <a:pt x="2643" y="1836"/>
                  </a:cubicBezTo>
                  <a:cubicBezTo>
                    <a:pt x="2641" y="1836"/>
                    <a:pt x="2637" y="1836"/>
                    <a:pt x="2632" y="1834"/>
                  </a:cubicBezTo>
                  <a:cubicBezTo>
                    <a:pt x="2632" y="1834"/>
                    <a:pt x="2524" y="1785"/>
                    <a:pt x="2540" y="1785"/>
                  </a:cubicBezTo>
                  <a:cubicBezTo>
                    <a:pt x="2541" y="1785"/>
                    <a:pt x="2544" y="1785"/>
                    <a:pt x="2549" y="1786"/>
                  </a:cubicBezTo>
                  <a:cubicBezTo>
                    <a:pt x="2489" y="1762"/>
                    <a:pt x="2465" y="1762"/>
                    <a:pt x="2418" y="1738"/>
                  </a:cubicBezTo>
                  <a:lnTo>
                    <a:pt x="2441" y="1727"/>
                  </a:lnTo>
                  <a:cubicBezTo>
                    <a:pt x="2429" y="1727"/>
                    <a:pt x="2370" y="1703"/>
                    <a:pt x="2358" y="1691"/>
                  </a:cubicBezTo>
                  <a:lnTo>
                    <a:pt x="2358" y="1691"/>
                  </a:lnTo>
                  <a:cubicBezTo>
                    <a:pt x="2370" y="1703"/>
                    <a:pt x="2334" y="1691"/>
                    <a:pt x="2394" y="1715"/>
                  </a:cubicBezTo>
                  <a:cubicBezTo>
                    <a:pt x="2383" y="1715"/>
                    <a:pt x="2284" y="1665"/>
                    <a:pt x="2266" y="1665"/>
                  </a:cubicBezTo>
                  <a:cubicBezTo>
                    <a:pt x="2264" y="1665"/>
                    <a:pt x="2263" y="1666"/>
                    <a:pt x="2263" y="1667"/>
                  </a:cubicBezTo>
                  <a:cubicBezTo>
                    <a:pt x="2263" y="1655"/>
                    <a:pt x="2144" y="1619"/>
                    <a:pt x="2084" y="1584"/>
                  </a:cubicBezTo>
                  <a:lnTo>
                    <a:pt x="2084" y="1584"/>
                  </a:lnTo>
                  <a:cubicBezTo>
                    <a:pt x="2084" y="1619"/>
                    <a:pt x="2203" y="1619"/>
                    <a:pt x="2203" y="1655"/>
                  </a:cubicBezTo>
                  <a:cubicBezTo>
                    <a:pt x="2132" y="1631"/>
                    <a:pt x="1941" y="1536"/>
                    <a:pt x="1810" y="1500"/>
                  </a:cubicBezTo>
                  <a:cubicBezTo>
                    <a:pt x="1764" y="1474"/>
                    <a:pt x="1760" y="1469"/>
                    <a:pt x="1769" y="1469"/>
                  </a:cubicBezTo>
                  <a:cubicBezTo>
                    <a:pt x="1775" y="1469"/>
                    <a:pt x="1789" y="1472"/>
                    <a:pt x="1796" y="1472"/>
                  </a:cubicBezTo>
                  <a:cubicBezTo>
                    <a:pt x="1800" y="1472"/>
                    <a:pt x="1802" y="1471"/>
                    <a:pt x="1802" y="1469"/>
                  </a:cubicBezTo>
                  <a:lnTo>
                    <a:pt x="1802" y="1469"/>
                  </a:lnTo>
                  <a:cubicBezTo>
                    <a:pt x="1821" y="1477"/>
                    <a:pt x="1842" y="1485"/>
                    <a:pt x="1863" y="1494"/>
                  </a:cubicBezTo>
                  <a:lnTo>
                    <a:pt x="1863" y="1494"/>
                  </a:lnTo>
                  <a:cubicBezTo>
                    <a:pt x="1845" y="1485"/>
                    <a:pt x="1824" y="1476"/>
                    <a:pt x="1798" y="1465"/>
                  </a:cubicBezTo>
                  <a:lnTo>
                    <a:pt x="1798" y="1465"/>
                  </a:lnTo>
                  <a:cubicBezTo>
                    <a:pt x="1800" y="1467"/>
                    <a:pt x="1801" y="1468"/>
                    <a:pt x="1802" y="1469"/>
                  </a:cubicBezTo>
                  <a:lnTo>
                    <a:pt x="1802" y="1469"/>
                  </a:lnTo>
                  <a:cubicBezTo>
                    <a:pt x="1758" y="1452"/>
                    <a:pt x="1719" y="1438"/>
                    <a:pt x="1691" y="1429"/>
                  </a:cubicBezTo>
                  <a:cubicBezTo>
                    <a:pt x="1632" y="1405"/>
                    <a:pt x="1608" y="1381"/>
                    <a:pt x="1584" y="1369"/>
                  </a:cubicBezTo>
                  <a:cubicBezTo>
                    <a:pt x="1560" y="1357"/>
                    <a:pt x="1548" y="1346"/>
                    <a:pt x="1525" y="1334"/>
                  </a:cubicBezTo>
                  <a:cubicBezTo>
                    <a:pt x="1489" y="1322"/>
                    <a:pt x="1453" y="1298"/>
                    <a:pt x="1394" y="1274"/>
                  </a:cubicBezTo>
                  <a:lnTo>
                    <a:pt x="1394" y="1274"/>
                  </a:lnTo>
                  <a:cubicBezTo>
                    <a:pt x="1429" y="1298"/>
                    <a:pt x="1417" y="1298"/>
                    <a:pt x="1489" y="1334"/>
                  </a:cubicBezTo>
                  <a:cubicBezTo>
                    <a:pt x="1429" y="1310"/>
                    <a:pt x="1370" y="1286"/>
                    <a:pt x="1310" y="1250"/>
                  </a:cubicBezTo>
                  <a:cubicBezTo>
                    <a:pt x="1282" y="1250"/>
                    <a:pt x="1352" y="1281"/>
                    <a:pt x="1345" y="1281"/>
                  </a:cubicBezTo>
                  <a:cubicBezTo>
                    <a:pt x="1343" y="1281"/>
                    <a:pt x="1336" y="1279"/>
                    <a:pt x="1322" y="1274"/>
                  </a:cubicBezTo>
                  <a:cubicBezTo>
                    <a:pt x="1286" y="1262"/>
                    <a:pt x="1227" y="1227"/>
                    <a:pt x="1227" y="1227"/>
                  </a:cubicBezTo>
                  <a:lnTo>
                    <a:pt x="1239" y="1227"/>
                  </a:lnTo>
                  <a:cubicBezTo>
                    <a:pt x="1144" y="1191"/>
                    <a:pt x="1108" y="1167"/>
                    <a:pt x="1072" y="1143"/>
                  </a:cubicBezTo>
                  <a:cubicBezTo>
                    <a:pt x="1025" y="1131"/>
                    <a:pt x="989" y="1107"/>
                    <a:pt x="917" y="1084"/>
                  </a:cubicBezTo>
                  <a:lnTo>
                    <a:pt x="917" y="1084"/>
                  </a:lnTo>
                  <a:cubicBezTo>
                    <a:pt x="941" y="1107"/>
                    <a:pt x="977" y="1107"/>
                    <a:pt x="1013" y="1131"/>
                  </a:cubicBezTo>
                  <a:cubicBezTo>
                    <a:pt x="1027" y="1138"/>
                    <a:pt x="1029" y="1141"/>
                    <a:pt x="1025" y="1141"/>
                  </a:cubicBezTo>
                  <a:cubicBezTo>
                    <a:pt x="1013" y="1141"/>
                    <a:pt x="959" y="1124"/>
                    <a:pt x="917" y="1107"/>
                  </a:cubicBezTo>
                  <a:cubicBezTo>
                    <a:pt x="917" y="1096"/>
                    <a:pt x="846" y="1084"/>
                    <a:pt x="786" y="1048"/>
                  </a:cubicBezTo>
                  <a:cubicBezTo>
                    <a:pt x="776" y="1042"/>
                    <a:pt x="773" y="1039"/>
                    <a:pt x="776" y="1039"/>
                  </a:cubicBezTo>
                  <a:cubicBezTo>
                    <a:pt x="779" y="1039"/>
                    <a:pt x="788" y="1042"/>
                    <a:pt x="800" y="1047"/>
                  </a:cubicBezTo>
                  <a:lnTo>
                    <a:pt x="800" y="1047"/>
                  </a:lnTo>
                  <a:lnTo>
                    <a:pt x="775" y="1036"/>
                  </a:lnTo>
                  <a:lnTo>
                    <a:pt x="810" y="1048"/>
                  </a:lnTo>
                  <a:lnTo>
                    <a:pt x="810" y="1048"/>
                  </a:lnTo>
                  <a:lnTo>
                    <a:pt x="679" y="1000"/>
                  </a:lnTo>
                  <a:lnTo>
                    <a:pt x="679" y="1000"/>
                  </a:lnTo>
                  <a:cubicBezTo>
                    <a:pt x="752" y="1037"/>
                    <a:pt x="769" y="1052"/>
                    <a:pt x="752" y="1052"/>
                  </a:cubicBezTo>
                  <a:cubicBezTo>
                    <a:pt x="747" y="1052"/>
                    <a:pt x="738" y="1051"/>
                    <a:pt x="727" y="1048"/>
                  </a:cubicBezTo>
                  <a:cubicBezTo>
                    <a:pt x="632" y="1000"/>
                    <a:pt x="513" y="941"/>
                    <a:pt x="477" y="917"/>
                  </a:cubicBezTo>
                  <a:lnTo>
                    <a:pt x="477" y="917"/>
                  </a:lnTo>
                  <a:cubicBezTo>
                    <a:pt x="482" y="922"/>
                    <a:pt x="483" y="925"/>
                    <a:pt x="479" y="925"/>
                  </a:cubicBezTo>
                  <a:cubicBezTo>
                    <a:pt x="475" y="925"/>
                    <a:pt x="462" y="919"/>
                    <a:pt x="441" y="905"/>
                  </a:cubicBezTo>
                  <a:lnTo>
                    <a:pt x="394" y="905"/>
                  </a:lnTo>
                  <a:cubicBezTo>
                    <a:pt x="453" y="929"/>
                    <a:pt x="441" y="941"/>
                    <a:pt x="441" y="941"/>
                  </a:cubicBezTo>
                  <a:lnTo>
                    <a:pt x="334" y="893"/>
                  </a:lnTo>
                  <a:lnTo>
                    <a:pt x="334" y="893"/>
                  </a:lnTo>
                  <a:cubicBezTo>
                    <a:pt x="340" y="895"/>
                    <a:pt x="344" y="896"/>
                    <a:pt x="346" y="896"/>
                  </a:cubicBezTo>
                  <a:cubicBezTo>
                    <a:pt x="357" y="896"/>
                    <a:pt x="285" y="866"/>
                    <a:pt x="274" y="846"/>
                  </a:cubicBezTo>
                  <a:cubicBezTo>
                    <a:pt x="267" y="838"/>
                    <a:pt x="267" y="835"/>
                    <a:pt x="271" y="835"/>
                  </a:cubicBezTo>
                  <a:cubicBezTo>
                    <a:pt x="281" y="835"/>
                    <a:pt x="310" y="846"/>
                    <a:pt x="334" y="846"/>
                  </a:cubicBezTo>
                  <a:cubicBezTo>
                    <a:pt x="298" y="828"/>
                    <a:pt x="280" y="822"/>
                    <a:pt x="270" y="822"/>
                  </a:cubicBezTo>
                  <a:cubicBezTo>
                    <a:pt x="260" y="822"/>
                    <a:pt x="257" y="828"/>
                    <a:pt x="251" y="834"/>
                  </a:cubicBezTo>
                  <a:cubicBezTo>
                    <a:pt x="251" y="840"/>
                    <a:pt x="251" y="843"/>
                    <a:pt x="246" y="843"/>
                  </a:cubicBezTo>
                  <a:cubicBezTo>
                    <a:pt x="242" y="843"/>
                    <a:pt x="233" y="840"/>
                    <a:pt x="215" y="834"/>
                  </a:cubicBezTo>
                  <a:cubicBezTo>
                    <a:pt x="206" y="825"/>
                    <a:pt x="197" y="816"/>
                    <a:pt x="198" y="812"/>
                  </a:cubicBezTo>
                  <a:lnTo>
                    <a:pt x="198" y="812"/>
                  </a:lnTo>
                  <a:cubicBezTo>
                    <a:pt x="195" y="815"/>
                    <a:pt x="194" y="820"/>
                    <a:pt x="186" y="820"/>
                  </a:cubicBezTo>
                  <a:cubicBezTo>
                    <a:pt x="181" y="820"/>
                    <a:pt x="171" y="818"/>
                    <a:pt x="155" y="810"/>
                  </a:cubicBezTo>
                  <a:lnTo>
                    <a:pt x="155" y="810"/>
                  </a:lnTo>
                  <a:cubicBezTo>
                    <a:pt x="167" y="822"/>
                    <a:pt x="215" y="846"/>
                    <a:pt x="191" y="846"/>
                  </a:cubicBezTo>
                  <a:cubicBezTo>
                    <a:pt x="167" y="834"/>
                    <a:pt x="143" y="822"/>
                    <a:pt x="120" y="822"/>
                  </a:cubicBezTo>
                  <a:cubicBezTo>
                    <a:pt x="104" y="818"/>
                    <a:pt x="98" y="816"/>
                    <a:pt x="97" y="816"/>
                  </a:cubicBezTo>
                  <a:lnTo>
                    <a:pt x="97" y="816"/>
                  </a:lnTo>
                  <a:cubicBezTo>
                    <a:pt x="95" y="816"/>
                    <a:pt x="108" y="822"/>
                    <a:pt x="84" y="822"/>
                  </a:cubicBezTo>
                  <a:cubicBezTo>
                    <a:pt x="48" y="810"/>
                    <a:pt x="24" y="810"/>
                    <a:pt x="13" y="798"/>
                  </a:cubicBezTo>
                  <a:lnTo>
                    <a:pt x="13" y="798"/>
                  </a:lnTo>
                  <a:cubicBezTo>
                    <a:pt x="13" y="798"/>
                    <a:pt x="13" y="798"/>
                    <a:pt x="13" y="798"/>
                  </a:cubicBezTo>
                  <a:lnTo>
                    <a:pt x="1" y="798"/>
                  </a:lnTo>
                  <a:cubicBezTo>
                    <a:pt x="24" y="834"/>
                    <a:pt x="72" y="869"/>
                    <a:pt x="72" y="893"/>
                  </a:cubicBezTo>
                  <a:cubicBezTo>
                    <a:pt x="108" y="929"/>
                    <a:pt x="155" y="941"/>
                    <a:pt x="179" y="953"/>
                  </a:cubicBezTo>
                  <a:cubicBezTo>
                    <a:pt x="203" y="965"/>
                    <a:pt x="203" y="976"/>
                    <a:pt x="203" y="976"/>
                  </a:cubicBezTo>
                  <a:lnTo>
                    <a:pt x="167" y="953"/>
                  </a:lnTo>
                  <a:lnTo>
                    <a:pt x="167" y="953"/>
                  </a:lnTo>
                  <a:cubicBezTo>
                    <a:pt x="239" y="1012"/>
                    <a:pt x="298" y="1048"/>
                    <a:pt x="358" y="1107"/>
                  </a:cubicBezTo>
                  <a:cubicBezTo>
                    <a:pt x="370" y="1107"/>
                    <a:pt x="382" y="1119"/>
                    <a:pt x="382" y="1119"/>
                  </a:cubicBezTo>
                  <a:cubicBezTo>
                    <a:pt x="441" y="1155"/>
                    <a:pt x="465" y="1155"/>
                    <a:pt x="477" y="1167"/>
                  </a:cubicBezTo>
                  <a:lnTo>
                    <a:pt x="489" y="1167"/>
                  </a:lnTo>
                  <a:lnTo>
                    <a:pt x="501" y="1179"/>
                  </a:lnTo>
                  <a:lnTo>
                    <a:pt x="584" y="1227"/>
                  </a:lnTo>
                  <a:cubicBezTo>
                    <a:pt x="667" y="1262"/>
                    <a:pt x="715" y="1298"/>
                    <a:pt x="763" y="1334"/>
                  </a:cubicBezTo>
                  <a:cubicBezTo>
                    <a:pt x="739" y="1334"/>
                    <a:pt x="703" y="1310"/>
                    <a:pt x="691" y="1298"/>
                  </a:cubicBezTo>
                  <a:lnTo>
                    <a:pt x="691" y="1298"/>
                  </a:lnTo>
                  <a:cubicBezTo>
                    <a:pt x="727" y="1334"/>
                    <a:pt x="810" y="1381"/>
                    <a:pt x="870" y="1417"/>
                  </a:cubicBezTo>
                  <a:cubicBezTo>
                    <a:pt x="846" y="1417"/>
                    <a:pt x="775" y="1369"/>
                    <a:pt x="715" y="1334"/>
                  </a:cubicBezTo>
                  <a:lnTo>
                    <a:pt x="727" y="1334"/>
                  </a:lnTo>
                  <a:lnTo>
                    <a:pt x="596" y="1250"/>
                  </a:lnTo>
                  <a:lnTo>
                    <a:pt x="596" y="1250"/>
                  </a:lnTo>
                  <a:cubicBezTo>
                    <a:pt x="721" y="1334"/>
                    <a:pt x="755" y="1372"/>
                    <a:pt x="729" y="1372"/>
                  </a:cubicBezTo>
                  <a:cubicBezTo>
                    <a:pt x="726" y="1372"/>
                    <a:pt x="721" y="1371"/>
                    <a:pt x="715" y="1369"/>
                  </a:cubicBezTo>
                  <a:lnTo>
                    <a:pt x="715" y="1369"/>
                  </a:lnTo>
                  <a:cubicBezTo>
                    <a:pt x="753" y="1391"/>
                    <a:pt x="768" y="1398"/>
                    <a:pt x="773" y="1398"/>
                  </a:cubicBezTo>
                  <a:cubicBezTo>
                    <a:pt x="779" y="1398"/>
                    <a:pt x="769" y="1388"/>
                    <a:pt x="763" y="1381"/>
                  </a:cubicBezTo>
                  <a:cubicBezTo>
                    <a:pt x="759" y="1377"/>
                    <a:pt x="756" y="1375"/>
                    <a:pt x="757" y="1375"/>
                  </a:cubicBezTo>
                  <a:lnTo>
                    <a:pt x="757" y="1375"/>
                  </a:lnTo>
                  <a:cubicBezTo>
                    <a:pt x="760" y="1375"/>
                    <a:pt x="778" y="1385"/>
                    <a:pt x="834" y="1417"/>
                  </a:cubicBezTo>
                  <a:cubicBezTo>
                    <a:pt x="894" y="1477"/>
                    <a:pt x="1001" y="1548"/>
                    <a:pt x="1084" y="1608"/>
                  </a:cubicBezTo>
                  <a:cubicBezTo>
                    <a:pt x="1167" y="1667"/>
                    <a:pt x="1239" y="1703"/>
                    <a:pt x="1286" y="1762"/>
                  </a:cubicBezTo>
                  <a:cubicBezTo>
                    <a:pt x="1370" y="1810"/>
                    <a:pt x="1453" y="1846"/>
                    <a:pt x="1560" y="1917"/>
                  </a:cubicBezTo>
                  <a:cubicBezTo>
                    <a:pt x="1571" y="1917"/>
                    <a:pt x="1619" y="1955"/>
                    <a:pt x="1630" y="1955"/>
                  </a:cubicBezTo>
                  <a:cubicBezTo>
                    <a:pt x="1631" y="1955"/>
                    <a:pt x="1632" y="1954"/>
                    <a:pt x="1632" y="1953"/>
                  </a:cubicBezTo>
                  <a:cubicBezTo>
                    <a:pt x="1537" y="1869"/>
                    <a:pt x="1429" y="1834"/>
                    <a:pt x="1358" y="1762"/>
                  </a:cubicBezTo>
                  <a:cubicBezTo>
                    <a:pt x="1340" y="1754"/>
                    <a:pt x="1331" y="1751"/>
                    <a:pt x="1325" y="1751"/>
                  </a:cubicBezTo>
                  <a:cubicBezTo>
                    <a:pt x="1318" y="1751"/>
                    <a:pt x="1315" y="1754"/>
                    <a:pt x="1310" y="1754"/>
                  </a:cubicBezTo>
                  <a:cubicBezTo>
                    <a:pt x="1307" y="1754"/>
                    <a:pt x="1304" y="1753"/>
                    <a:pt x="1298" y="1750"/>
                  </a:cubicBezTo>
                  <a:cubicBezTo>
                    <a:pt x="1239" y="1703"/>
                    <a:pt x="1179" y="1667"/>
                    <a:pt x="1179" y="1667"/>
                  </a:cubicBezTo>
                  <a:lnTo>
                    <a:pt x="1179" y="1667"/>
                  </a:lnTo>
                  <a:cubicBezTo>
                    <a:pt x="1251" y="1703"/>
                    <a:pt x="1263" y="1703"/>
                    <a:pt x="1286" y="1703"/>
                  </a:cubicBezTo>
                  <a:cubicBezTo>
                    <a:pt x="1298" y="1715"/>
                    <a:pt x="1322" y="1715"/>
                    <a:pt x="1382" y="1762"/>
                  </a:cubicBezTo>
                  <a:cubicBezTo>
                    <a:pt x="1370" y="1750"/>
                    <a:pt x="1346" y="1727"/>
                    <a:pt x="1310" y="1703"/>
                  </a:cubicBezTo>
                  <a:cubicBezTo>
                    <a:pt x="1275" y="1679"/>
                    <a:pt x="1239" y="1655"/>
                    <a:pt x="1215" y="1643"/>
                  </a:cubicBezTo>
                  <a:cubicBezTo>
                    <a:pt x="1239" y="1643"/>
                    <a:pt x="1227" y="1631"/>
                    <a:pt x="1203" y="1608"/>
                  </a:cubicBezTo>
                  <a:lnTo>
                    <a:pt x="1203" y="1608"/>
                  </a:lnTo>
                  <a:cubicBezTo>
                    <a:pt x="1215" y="1619"/>
                    <a:pt x="1215" y="1619"/>
                    <a:pt x="1227" y="1619"/>
                  </a:cubicBezTo>
                  <a:lnTo>
                    <a:pt x="1810" y="2012"/>
                  </a:lnTo>
                  <a:lnTo>
                    <a:pt x="1798" y="2012"/>
                  </a:lnTo>
                  <a:lnTo>
                    <a:pt x="1834" y="2036"/>
                  </a:lnTo>
                  <a:lnTo>
                    <a:pt x="1858" y="2048"/>
                  </a:lnTo>
                  <a:cubicBezTo>
                    <a:pt x="1822" y="2036"/>
                    <a:pt x="1810" y="2048"/>
                    <a:pt x="1751" y="2024"/>
                  </a:cubicBezTo>
                  <a:lnTo>
                    <a:pt x="1751" y="2024"/>
                  </a:lnTo>
                  <a:cubicBezTo>
                    <a:pt x="1846" y="2084"/>
                    <a:pt x="1965" y="2179"/>
                    <a:pt x="2037" y="2215"/>
                  </a:cubicBezTo>
                  <a:cubicBezTo>
                    <a:pt x="2048" y="2239"/>
                    <a:pt x="2060" y="2250"/>
                    <a:pt x="2037" y="2250"/>
                  </a:cubicBezTo>
                  <a:cubicBezTo>
                    <a:pt x="2144" y="2298"/>
                    <a:pt x="2179" y="2358"/>
                    <a:pt x="2251" y="2405"/>
                  </a:cubicBezTo>
                  <a:cubicBezTo>
                    <a:pt x="2269" y="2414"/>
                    <a:pt x="2277" y="2418"/>
                    <a:pt x="2280" y="2418"/>
                  </a:cubicBezTo>
                  <a:cubicBezTo>
                    <a:pt x="2291" y="2418"/>
                    <a:pt x="2216" y="2366"/>
                    <a:pt x="2236" y="2366"/>
                  </a:cubicBezTo>
                  <a:cubicBezTo>
                    <a:pt x="2237" y="2366"/>
                    <a:pt x="2240" y="2366"/>
                    <a:pt x="2242" y="2367"/>
                  </a:cubicBezTo>
                  <a:lnTo>
                    <a:pt x="2242" y="2367"/>
                  </a:lnTo>
                  <a:cubicBezTo>
                    <a:pt x="2217" y="2348"/>
                    <a:pt x="2190" y="2328"/>
                    <a:pt x="2168" y="2310"/>
                  </a:cubicBezTo>
                  <a:lnTo>
                    <a:pt x="2168" y="2310"/>
                  </a:lnTo>
                  <a:cubicBezTo>
                    <a:pt x="2208" y="2330"/>
                    <a:pt x="2214" y="2325"/>
                    <a:pt x="2222" y="2330"/>
                  </a:cubicBezTo>
                  <a:lnTo>
                    <a:pt x="2222" y="2330"/>
                  </a:lnTo>
                  <a:lnTo>
                    <a:pt x="2156" y="2274"/>
                  </a:lnTo>
                  <a:cubicBezTo>
                    <a:pt x="2157" y="2273"/>
                    <a:pt x="2158" y="2273"/>
                    <a:pt x="2160" y="2273"/>
                  </a:cubicBezTo>
                  <a:cubicBezTo>
                    <a:pt x="2180" y="2273"/>
                    <a:pt x="2254" y="2336"/>
                    <a:pt x="2287" y="2358"/>
                  </a:cubicBezTo>
                  <a:cubicBezTo>
                    <a:pt x="2279" y="2354"/>
                    <a:pt x="2275" y="2352"/>
                    <a:pt x="2272" y="2352"/>
                  </a:cubicBezTo>
                  <a:cubicBezTo>
                    <a:pt x="2265" y="2352"/>
                    <a:pt x="2263" y="2358"/>
                    <a:pt x="2239" y="2358"/>
                  </a:cubicBezTo>
                  <a:cubicBezTo>
                    <a:pt x="2310" y="2393"/>
                    <a:pt x="2406" y="2465"/>
                    <a:pt x="2465" y="2512"/>
                  </a:cubicBezTo>
                  <a:cubicBezTo>
                    <a:pt x="2470" y="2517"/>
                    <a:pt x="2471" y="2519"/>
                    <a:pt x="2470" y="2519"/>
                  </a:cubicBezTo>
                  <a:cubicBezTo>
                    <a:pt x="2467" y="2519"/>
                    <a:pt x="2425" y="2489"/>
                    <a:pt x="2406" y="2489"/>
                  </a:cubicBezTo>
                  <a:cubicBezTo>
                    <a:pt x="2418" y="2500"/>
                    <a:pt x="2477" y="2524"/>
                    <a:pt x="2489" y="2548"/>
                  </a:cubicBezTo>
                  <a:cubicBezTo>
                    <a:pt x="2488" y="2548"/>
                    <a:pt x="2487" y="2548"/>
                    <a:pt x="2487" y="2548"/>
                  </a:cubicBezTo>
                  <a:lnTo>
                    <a:pt x="2487" y="2548"/>
                  </a:lnTo>
                  <a:lnTo>
                    <a:pt x="2608" y="2631"/>
                  </a:lnTo>
                  <a:cubicBezTo>
                    <a:pt x="2608" y="2631"/>
                    <a:pt x="2560" y="2608"/>
                    <a:pt x="2525" y="2584"/>
                  </a:cubicBezTo>
                  <a:lnTo>
                    <a:pt x="2525" y="2584"/>
                  </a:lnTo>
                  <a:cubicBezTo>
                    <a:pt x="2584" y="2631"/>
                    <a:pt x="2632" y="2655"/>
                    <a:pt x="2703" y="2691"/>
                  </a:cubicBezTo>
                  <a:cubicBezTo>
                    <a:pt x="2758" y="2734"/>
                    <a:pt x="2822" y="2788"/>
                    <a:pt x="2815" y="2788"/>
                  </a:cubicBezTo>
                  <a:cubicBezTo>
                    <a:pt x="2814" y="2788"/>
                    <a:pt x="2813" y="2787"/>
                    <a:pt x="2810" y="2786"/>
                  </a:cubicBezTo>
                  <a:lnTo>
                    <a:pt x="2810" y="2786"/>
                  </a:lnTo>
                  <a:cubicBezTo>
                    <a:pt x="2822" y="2794"/>
                    <a:pt x="2828" y="2797"/>
                    <a:pt x="2830" y="2797"/>
                  </a:cubicBezTo>
                  <a:cubicBezTo>
                    <a:pt x="2834" y="2797"/>
                    <a:pt x="2826" y="2786"/>
                    <a:pt x="2834" y="2786"/>
                  </a:cubicBezTo>
                  <a:cubicBezTo>
                    <a:pt x="2918" y="2846"/>
                    <a:pt x="2941" y="2834"/>
                    <a:pt x="2989" y="2870"/>
                  </a:cubicBezTo>
                  <a:lnTo>
                    <a:pt x="2953" y="2834"/>
                  </a:lnTo>
                  <a:lnTo>
                    <a:pt x="2953" y="2834"/>
                  </a:lnTo>
                  <a:cubicBezTo>
                    <a:pt x="2988" y="2864"/>
                    <a:pt x="3000" y="2869"/>
                    <a:pt x="3007" y="2869"/>
                  </a:cubicBezTo>
                  <a:cubicBezTo>
                    <a:pt x="3011" y="2869"/>
                    <a:pt x="3014" y="2867"/>
                    <a:pt x="3017" y="2867"/>
                  </a:cubicBezTo>
                  <a:cubicBezTo>
                    <a:pt x="3024" y="2867"/>
                    <a:pt x="3034" y="2871"/>
                    <a:pt x="3061" y="2893"/>
                  </a:cubicBezTo>
                  <a:cubicBezTo>
                    <a:pt x="3037" y="2893"/>
                    <a:pt x="3037" y="2905"/>
                    <a:pt x="3049" y="2929"/>
                  </a:cubicBezTo>
                  <a:cubicBezTo>
                    <a:pt x="3061" y="2929"/>
                    <a:pt x="3108" y="2965"/>
                    <a:pt x="3144" y="2989"/>
                  </a:cubicBezTo>
                  <a:cubicBezTo>
                    <a:pt x="3140" y="2984"/>
                    <a:pt x="3139" y="2983"/>
                    <a:pt x="3141" y="2983"/>
                  </a:cubicBezTo>
                  <a:cubicBezTo>
                    <a:pt x="3146" y="2983"/>
                    <a:pt x="3171" y="2996"/>
                    <a:pt x="3179" y="2996"/>
                  </a:cubicBezTo>
                  <a:cubicBezTo>
                    <a:pt x="3183" y="2996"/>
                    <a:pt x="3182" y="2991"/>
                    <a:pt x="3168" y="2977"/>
                  </a:cubicBezTo>
                  <a:lnTo>
                    <a:pt x="3168" y="2977"/>
                  </a:lnTo>
                  <a:cubicBezTo>
                    <a:pt x="3251" y="3024"/>
                    <a:pt x="3275" y="3060"/>
                    <a:pt x="3334" y="3084"/>
                  </a:cubicBezTo>
                  <a:cubicBezTo>
                    <a:pt x="3330" y="3080"/>
                    <a:pt x="3330" y="3078"/>
                    <a:pt x="3331" y="3078"/>
                  </a:cubicBezTo>
                  <a:cubicBezTo>
                    <a:pt x="3338" y="3078"/>
                    <a:pt x="3378" y="3102"/>
                    <a:pt x="3385" y="3102"/>
                  </a:cubicBezTo>
                  <a:cubicBezTo>
                    <a:pt x="3387" y="3102"/>
                    <a:pt x="3386" y="3100"/>
                    <a:pt x="3382" y="3096"/>
                  </a:cubicBezTo>
                  <a:lnTo>
                    <a:pt x="3382" y="3096"/>
                  </a:lnTo>
                  <a:cubicBezTo>
                    <a:pt x="3457" y="3138"/>
                    <a:pt x="3493" y="3181"/>
                    <a:pt x="3483" y="3181"/>
                  </a:cubicBezTo>
                  <a:cubicBezTo>
                    <a:pt x="3482" y="3181"/>
                    <a:pt x="3480" y="3180"/>
                    <a:pt x="3477" y="3179"/>
                  </a:cubicBezTo>
                  <a:cubicBezTo>
                    <a:pt x="3457" y="3169"/>
                    <a:pt x="3427" y="3141"/>
                    <a:pt x="3412" y="3141"/>
                  </a:cubicBezTo>
                  <a:cubicBezTo>
                    <a:pt x="3410" y="3141"/>
                    <a:pt x="3407" y="3142"/>
                    <a:pt x="3406" y="3143"/>
                  </a:cubicBezTo>
                  <a:lnTo>
                    <a:pt x="3549" y="3239"/>
                  </a:lnTo>
                  <a:cubicBezTo>
                    <a:pt x="3572" y="3262"/>
                    <a:pt x="3620" y="3286"/>
                    <a:pt x="3620" y="3310"/>
                  </a:cubicBezTo>
                  <a:cubicBezTo>
                    <a:pt x="3668" y="3322"/>
                    <a:pt x="3739" y="3405"/>
                    <a:pt x="3775" y="3405"/>
                  </a:cubicBezTo>
                  <a:cubicBezTo>
                    <a:pt x="3739" y="3388"/>
                    <a:pt x="3717" y="3363"/>
                    <a:pt x="3698" y="3347"/>
                  </a:cubicBezTo>
                  <a:lnTo>
                    <a:pt x="3698" y="3347"/>
                  </a:lnTo>
                  <a:lnTo>
                    <a:pt x="3763" y="3358"/>
                  </a:lnTo>
                  <a:cubicBezTo>
                    <a:pt x="3745" y="3344"/>
                    <a:pt x="3739" y="3343"/>
                    <a:pt x="3734" y="3343"/>
                  </a:cubicBezTo>
                  <a:cubicBezTo>
                    <a:pt x="3732" y="3343"/>
                    <a:pt x="3731" y="3343"/>
                    <a:pt x="3729" y="3343"/>
                  </a:cubicBezTo>
                  <a:cubicBezTo>
                    <a:pt x="3721" y="3343"/>
                    <a:pt x="3709" y="3340"/>
                    <a:pt x="3668" y="3310"/>
                  </a:cubicBezTo>
                  <a:cubicBezTo>
                    <a:pt x="3659" y="3301"/>
                    <a:pt x="3658" y="3297"/>
                    <a:pt x="3663" y="3297"/>
                  </a:cubicBezTo>
                  <a:cubicBezTo>
                    <a:pt x="3678" y="3297"/>
                    <a:pt x="3739" y="3328"/>
                    <a:pt x="3775" y="3346"/>
                  </a:cubicBezTo>
                  <a:lnTo>
                    <a:pt x="3965" y="3477"/>
                  </a:lnTo>
                  <a:cubicBezTo>
                    <a:pt x="3957" y="3477"/>
                    <a:pt x="3950" y="3472"/>
                    <a:pt x="3945" y="3472"/>
                  </a:cubicBezTo>
                  <a:cubicBezTo>
                    <a:pt x="3943" y="3472"/>
                    <a:pt x="3942" y="3473"/>
                    <a:pt x="3942" y="3477"/>
                  </a:cubicBezTo>
                  <a:cubicBezTo>
                    <a:pt x="3978" y="3495"/>
                    <a:pt x="4022" y="3520"/>
                    <a:pt x="4029" y="3520"/>
                  </a:cubicBezTo>
                  <a:cubicBezTo>
                    <a:pt x="4031" y="3520"/>
                    <a:pt x="4030" y="3518"/>
                    <a:pt x="4025" y="3513"/>
                  </a:cubicBezTo>
                  <a:lnTo>
                    <a:pt x="4025" y="3513"/>
                  </a:lnTo>
                  <a:lnTo>
                    <a:pt x="4049" y="3536"/>
                  </a:lnTo>
                  <a:lnTo>
                    <a:pt x="4108" y="3584"/>
                  </a:lnTo>
                  <a:cubicBezTo>
                    <a:pt x="4108" y="3584"/>
                    <a:pt x="4084" y="3560"/>
                    <a:pt x="4073" y="3548"/>
                  </a:cubicBezTo>
                  <a:lnTo>
                    <a:pt x="4073" y="3548"/>
                  </a:lnTo>
                  <a:cubicBezTo>
                    <a:pt x="4096" y="3572"/>
                    <a:pt x="4156" y="3608"/>
                    <a:pt x="4180" y="3620"/>
                  </a:cubicBezTo>
                  <a:lnTo>
                    <a:pt x="4204" y="3632"/>
                  </a:lnTo>
                  <a:cubicBezTo>
                    <a:pt x="4204" y="3655"/>
                    <a:pt x="4215" y="3679"/>
                    <a:pt x="4215" y="3691"/>
                  </a:cubicBezTo>
                  <a:cubicBezTo>
                    <a:pt x="4215" y="3679"/>
                    <a:pt x="4227" y="3667"/>
                    <a:pt x="4239" y="3655"/>
                  </a:cubicBezTo>
                  <a:lnTo>
                    <a:pt x="4275" y="3679"/>
                  </a:lnTo>
                  <a:lnTo>
                    <a:pt x="4263" y="3667"/>
                  </a:lnTo>
                  <a:lnTo>
                    <a:pt x="4263" y="3643"/>
                  </a:lnTo>
                  <a:lnTo>
                    <a:pt x="4239" y="3548"/>
                  </a:lnTo>
                  <a:lnTo>
                    <a:pt x="4239" y="3536"/>
                  </a:lnTo>
                  <a:lnTo>
                    <a:pt x="4239" y="3524"/>
                  </a:lnTo>
                  <a:cubicBezTo>
                    <a:pt x="4250" y="3530"/>
                    <a:pt x="4263" y="3535"/>
                    <a:pt x="4268" y="3535"/>
                  </a:cubicBezTo>
                  <a:cubicBezTo>
                    <a:pt x="4274" y="3535"/>
                    <a:pt x="4267" y="3527"/>
                    <a:pt x="4227" y="3501"/>
                  </a:cubicBezTo>
                  <a:cubicBezTo>
                    <a:pt x="4215" y="3441"/>
                    <a:pt x="4239" y="3417"/>
                    <a:pt x="4204" y="3334"/>
                  </a:cubicBezTo>
                  <a:cubicBezTo>
                    <a:pt x="4168" y="3274"/>
                    <a:pt x="4192" y="3179"/>
                    <a:pt x="4144" y="3084"/>
                  </a:cubicBezTo>
                  <a:lnTo>
                    <a:pt x="4144" y="3084"/>
                  </a:lnTo>
                  <a:cubicBezTo>
                    <a:pt x="4147" y="3090"/>
                    <a:pt x="4149" y="3093"/>
                    <a:pt x="4150" y="3093"/>
                  </a:cubicBezTo>
                  <a:cubicBezTo>
                    <a:pt x="4155" y="3093"/>
                    <a:pt x="4137" y="3029"/>
                    <a:pt x="4143" y="3029"/>
                  </a:cubicBezTo>
                  <a:lnTo>
                    <a:pt x="4143" y="3029"/>
                  </a:lnTo>
                  <a:cubicBezTo>
                    <a:pt x="4145" y="3029"/>
                    <a:pt x="4149" y="3034"/>
                    <a:pt x="4156" y="3048"/>
                  </a:cubicBezTo>
                  <a:cubicBezTo>
                    <a:pt x="4156" y="3012"/>
                    <a:pt x="4096" y="2858"/>
                    <a:pt x="4084" y="2774"/>
                  </a:cubicBezTo>
                  <a:lnTo>
                    <a:pt x="4084" y="2774"/>
                  </a:lnTo>
                  <a:cubicBezTo>
                    <a:pt x="4096" y="2786"/>
                    <a:pt x="4096" y="2786"/>
                    <a:pt x="4108" y="2798"/>
                  </a:cubicBezTo>
                  <a:cubicBezTo>
                    <a:pt x="4073" y="2703"/>
                    <a:pt x="4096" y="2727"/>
                    <a:pt x="4073" y="2655"/>
                  </a:cubicBezTo>
                  <a:lnTo>
                    <a:pt x="4061" y="2655"/>
                  </a:lnTo>
                  <a:cubicBezTo>
                    <a:pt x="4049" y="2631"/>
                    <a:pt x="4061" y="2620"/>
                    <a:pt x="4049" y="2596"/>
                  </a:cubicBezTo>
                  <a:lnTo>
                    <a:pt x="4049" y="2596"/>
                  </a:lnTo>
                  <a:cubicBezTo>
                    <a:pt x="4049" y="2606"/>
                    <a:pt x="4058" y="2645"/>
                    <a:pt x="4052" y="2645"/>
                  </a:cubicBezTo>
                  <a:cubicBezTo>
                    <a:pt x="4051" y="2645"/>
                    <a:pt x="4050" y="2645"/>
                    <a:pt x="4049" y="2643"/>
                  </a:cubicBezTo>
                  <a:cubicBezTo>
                    <a:pt x="4037" y="2608"/>
                    <a:pt x="4025" y="2572"/>
                    <a:pt x="4013" y="2536"/>
                  </a:cubicBezTo>
                  <a:lnTo>
                    <a:pt x="4013" y="2536"/>
                  </a:lnTo>
                  <a:cubicBezTo>
                    <a:pt x="4013" y="2536"/>
                    <a:pt x="4025" y="2560"/>
                    <a:pt x="4037" y="2584"/>
                  </a:cubicBezTo>
                  <a:lnTo>
                    <a:pt x="4013" y="2489"/>
                  </a:lnTo>
                  <a:lnTo>
                    <a:pt x="4013" y="2489"/>
                  </a:lnTo>
                  <a:cubicBezTo>
                    <a:pt x="4025" y="2512"/>
                    <a:pt x="4037" y="2560"/>
                    <a:pt x="4049" y="2584"/>
                  </a:cubicBezTo>
                  <a:cubicBezTo>
                    <a:pt x="4039" y="2535"/>
                    <a:pt x="4039" y="2524"/>
                    <a:pt x="4042" y="2524"/>
                  </a:cubicBezTo>
                  <a:lnTo>
                    <a:pt x="4042" y="2524"/>
                  </a:lnTo>
                  <a:cubicBezTo>
                    <a:pt x="4044" y="2524"/>
                    <a:pt x="4048" y="2532"/>
                    <a:pt x="4050" y="2532"/>
                  </a:cubicBezTo>
                  <a:cubicBezTo>
                    <a:pt x="4052" y="2532"/>
                    <a:pt x="4052" y="2528"/>
                    <a:pt x="4049" y="2512"/>
                  </a:cubicBezTo>
                  <a:cubicBezTo>
                    <a:pt x="4048" y="2515"/>
                    <a:pt x="4047" y="2516"/>
                    <a:pt x="4046" y="2516"/>
                  </a:cubicBezTo>
                  <a:cubicBezTo>
                    <a:pt x="4035" y="2516"/>
                    <a:pt x="4023" y="2413"/>
                    <a:pt x="4001" y="2370"/>
                  </a:cubicBezTo>
                  <a:cubicBezTo>
                    <a:pt x="4002" y="2368"/>
                    <a:pt x="4004" y="2368"/>
                    <a:pt x="4005" y="2368"/>
                  </a:cubicBezTo>
                  <a:cubicBezTo>
                    <a:pt x="4013" y="2368"/>
                    <a:pt x="4014" y="2407"/>
                    <a:pt x="4025" y="2417"/>
                  </a:cubicBezTo>
                  <a:cubicBezTo>
                    <a:pt x="4025" y="2298"/>
                    <a:pt x="3977" y="2250"/>
                    <a:pt x="3942" y="2108"/>
                  </a:cubicBezTo>
                  <a:lnTo>
                    <a:pt x="3942" y="2108"/>
                  </a:lnTo>
                  <a:lnTo>
                    <a:pt x="3953" y="2131"/>
                  </a:lnTo>
                  <a:cubicBezTo>
                    <a:pt x="3953" y="2119"/>
                    <a:pt x="3953" y="2096"/>
                    <a:pt x="3942" y="2084"/>
                  </a:cubicBezTo>
                  <a:cubicBezTo>
                    <a:pt x="3942" y="2072"/>
                    <a:pt x="3942" y="2072"/>
                    <a:pt x="3942" y="2060"/>
                  </a:cubicBezTo>
                  <a:cubicBezTo>
                    <a:pt x="3942" y="2048"/>
                    <a:pt x="3942" y="2048"/>
                    <a:pt x="3930" y="2036"/>
                  </a:cubicBezTo>
                  <a:cubicBezTo>
                    <a:pt x="3930" y="2018"/>
                    <a:pt x="3936" y="2018"/>
                    <a:pt x="3940" y="2018"/>
                  </a:cubicBezTo>
                  <a:cubicBezTo>
                    <a:pt x="3945" y="2018"/>
                    <a:pt x="3948" y="2018"/>
                    <a:pt x="3942" y="2000"/>
                  </a:cubicBezTo>
                  <a:cubicBezTo>
                    <a:pt x="3930" y="2000"/>
                    <a:pt x="3930" y="1989"/>
                    <a:pt x="3930" y="1965"/>
                  </a:cubicBezTo>
                  <a:lnTo>
                    <a:pt x="3930" y="1965"/>
                  </a:lnTo>
                  <a:cubicBezTo>
                    <a:pt x="3936" y="1971"/>
                    <a:pt x="3939" y="1974"/>
                    <a:pt x="3940" y="1974"/>
                  </a:cubicBezTo>
                  <a:cubicBezTo>
                    <a:pt x="3942" y="1974"/>
                    <a:pt x="3942" y="1971"/>
                    <a:pt x="3942" y="1965"/>
                  </a:cubicBezTo>
                  <a:cubicBezTo>
                    <a:pt x="3953" y="1977"/>
                    <a:pt x="3965" y="1989"/>
                    <a:pt x="3977" y="1989"/>
                  </a:cubicBezTo>
                  <a:cubicBezTo>
                    <a:pt x="3995" y="1989"/>
                    <a:pt x="3968" y="1963"/>
                    <a:pt x="3979" y="1963"/>
                  </a:cubicBezTo>
                  <a:cubicBezTo>
                    <a:pt x="3984" y="1963"/>
                    <a:pt x="3994" y="1967"/>
                    <a:pt x="4013" y="1977"/>
                  </a:cubicBezTo>
                  <a:cubicBezTo>
                    <a:pt x="4084" y="2012"/>
                    <a:pt x="3989" y="2000"/>
                    <a:pt x="4037" y="2024"/>
                  </a:cubicBezTo>
                  <a:lnTo>
                    <a:pt x="4073" y="2024"/>
                  </a:lnTo>
                  <a:lnTo>
                    <a:pt x="4132" y="2060"/>
                  </a:lnTo>
                  <a:lnTo>
                    <a:pt x="4120" y="2048"/>
                  </a:lnTo>
                  <a:lnTo>
                    <a:pt x="4120" y="2048"/>
                  </a:lnTo>
                  <a:cubicBezTo>
                    <a:pt x="4156" y="2060"/>
                    <a:pt x="4215" y="2096"/>
                    <a:pt x="4215" y="2096"/>
                  </a:cubicBezTo>
                  <a:lnTo>
                    <a:pt x="4176" y="2086"/>
                  </a:lnTo>
                  <a:lnTo>
                    <a:pt x="4176" y="2086"/>
                  </a:lnTo>
                  <a:cubicBezTo>
                    <a:pt x="4237" y="2104"/>
                    <a:pt x="4369" y="2192"/>
                    <a:pt x="4431" y="2192"/>
                  </a:cubicBezTo>
                  <a:cubicBezTo>
                    <a:pt x="4435" y="2192"/>
                    <a:pt x="4439" y="2192"/>
                    <a:pt x="4442" y="2191"/>
                  </a:cubicBezTo>
                  <a:cubicBezTo>
                    <a:pt x="4477" y="2215"/>
                    <a:pt x="4549" y="2239"/>
                    <a:pt x="4537" y="2250"/>
                  </a:cubicBezTo>
                  <a:cubicBezTo>
                    <a:pt x="4573" y="2250"/>
                    <a:pt x="4680" y="2310"/>
                    <a:pt x="4727" y="2322"/>
                  </a:cubicBezTo>
                  <a:cubicBezTo>
                    <a:pt x="4727" y="2322"/>
                    <a:pt x="4763" y="2346"/>
                    <a:pt x="4799" y="2358"/>
                  </a:cubicBezTo>
                  <a:cubicBezTo>
                    <a:pt x="4781" y="2346"/>
                    <a:pt x="4778" y="2343"/>
                    <a:pt x="4784" y="2343"/>
                  </a:cubicBezTo>
                  <a:cubicBezTo>
                    <a:pt x="4790" y="2343"/>
                    <a:pt x="4805" y="2346"/>
                    <a:pt x="4823" y="2346"/>
                  </a:cubicBezTo>
                  <a:cubicBezTo>
                    <a:pt x="4894" y="2381"/>
                    <a:pt x="5096" y="2453"/>
                    <a:pt x="5132" y="2489"/>
                  </a:cubicBezTo>
                  <a:cubicBezTo>
                    <a:pt x="5172" y="2500"/>
                    <a:pt x="5192" y="2504"/>
                    <a:pt x="5201" y="2504"/>
                  </a:cubicBezTo>
                  <a:cubicBezTo>
                    <a:pt x="5220" y="2504"/>
                    <a:pt x="5196" y="2489"/>
                    <a:pt x="5204" y="2489"/>
                  </a:cubicBezTo>
                  <a:lnTo>
                    <a:pt x="5204" y="2489"/>
                  </a:lnTo>
                  <a:cubicBezTo>
                    <a:pt x="5275" y="2524"/>
                    <a:pt x="5501" y="2608"/>
                    <a:pt x="5501" y="2631"/>
                  </a:cubicBezTo>
                  <a:cubicBezTo>
                    <a:pt x="5445" y="2603"/>
                    <a:pt x="5346" y="2561"/>
                    <a:pt x="5328" y="2561"/>
                  </a:cubicBezTo>
                  <a:cubicBezTo>
                    <a:pt x="5323" y="2561"/>
                    <a:pt x="5324" y="2564"/>
                    <a:pt x="5335" y="2572"/>
                  </a:cubicBezTo>
                  <a:cubicBezTo>
                    <a:pt x="5400" y="2602"/>
                    <a:pt x="5409" y="2605"/>
                    <a:pt x="5413" y="2605"/>
                  </a:cubicBezTo>
                  <a:cubicBezTo>
                    <a:pt x="5415" y="2605"/>
                    <a:pt x="5415" y="2604"/>
                    <a:pt x="5417" y="2604"/>
                  </a:cubicBezTo>
                  <a:cubicBezTo>
                    <a:pt x="5421" y="2604"/>
                    <a:pt x="5430" y="2606"/>
                    <a:pt x="5466" y="2620"/>
                  </a:cubicBezTo>
                  <a:lnTo>
                    <a:pt x="5549" y="2667"/>
                  </a:lnTo>
                  <a:cubicBezTo>
                    <a:pt x="5608" y="2691"/>
                    <a:pt x="5692" y="2727"/>
                    <a:pt x="5799" y="2762"/>
                  </a:cubicBezTo>
                  <a:cubicBezTo>
                    <a:pt x="5743" y="2739"/>
                    <a:pt x="5730" y="2732"/>
                    <a:pt x="5733" y="2732"/>
                  </a:cubicBezTo>
                  <a:lnTo>
                    <a:pt x="5733" y="2732"/>
                  </a:lnTo>
                  <a:cubicBezTo>
                    <a:pt x="5737" y="2732"/>
                    <a:pt x="5766" y="2742"/>
                    <a:pt x="5770" y="2742"/>
                  </a:cubicBezTo>
                  <a:cubicBezTo>
                    <a:pt x="5773" y="2742"/>
                    <a:pt x="5766" y="2739"/>
                    <a:pt x="5739" y="2727"/>
                  </a:cubicBezTo>
                  <a:lnTo>
                    <a:pt x="5656" y="2703"/>
                  </a:lnTo>
                  <a:cubicBezTo>
                    <a:pt x="5501" y="2643"/>
                    <a:pt x="5597" y="2667"/>
                    <a:pt x="5525" y="2631"/>
                  </a:cubicBezTo>
                  <a:lnTo>
                    <a:pt x="5525" y="2631"/>
                  </a:lnTo>
                  <a:cubicBezTo>
                    <a:pt x="5787" y="2739"/>
                    <a:pt x="5680" y="2667"/>
                    <a:pt x="5870" y="2739"/>
                  </a:cubicBezTo>
                  <a:cubicBezTo>
                    <a:pt x="5908" y="2758"/>
                    <a:pt x="5977" y="2792"/>
                    <a:pt x="6021" y="2811"/>
                  </a:cubicBezTo>
                  <a:lnTo>
                    <a:pt x="6021" y="2811"/>
                  </a:lnTo>
                  <a:cubicBezTo>
                    <a:pt x="6010" y="2811"/>
                    <a:pt x="6065" y="2851"/>
                    <a:pt x="6120" y="2870"/>
                  </a:cubicBezTo>
                  <a:cubicBezTo>
                    <a:pt x="6156" y="2870"/>
                    <a:pt x="6228" y="2905"/>
                    <a:pt x="6299" y="2941"/>
                  </a:cubicBezTo>
                  <a:cubicBezTo>
                    <a:pt x="6349" y="2962"/>
                    <a:pt x="6403" y="2988"/>
                    <a:pt x="6452" y="3011"/>
                  </a:cubicBezTo>
                  <a:lnTo>
                    <a:pt x="6452" y="3011"/>
                  </a:lnTo>
                  <a:cubicBezTo>
                    <a:pt x="6419" y="2994"/>
                    <a:pt x="6422" y="2989"/>
                    <a:pt x="6430" y="2989"/>
                  </a:cubicBezTo>
                  <a:cubicBezTo>
                    <a:pt x="6597" y="3048"/>
                    <a:pt x="6549" y="3036"/>
                    <a:pt x="6704" y="3108"/>
                  </a:cubicBezTo>
                  <a:cubicBezTo>
                    <a:pt x="6728" y="3120"/>
                    <a:pt x="6763" y="3132"/>
                    <a:pt x="6787" y="3143"/>
                  </a:cubicBezTo>
                  <a:cubicBezTo>
                    <a:pt x="6656" y="3036"/>
                    <a:pt x="6561" y="2965"/>
                    <a:pt x="6454" y="2881"/>
                  </a:cubicBezTo>
                  <a:cubicBezTo>
                    <a:pt x="6359" y="2810"/>
                    <a:pt x="6251" y="2727"/>
                    <a:pt x="6109" y="2620"/>
                  </a:cubicBezTo>
                  <a:lnTo>
                    <a:pt x="6109" y="2620"/>
                  </a:lnTo>
                  <a:lnTo>
                    <a:pt x="6168" y="2691"/>
                  </a:lnTo>
                  <a:lnTo>
                    <a:pt x="6275" y="2751"/>
                  </a:lnTo>
                  <a:cubicBezTo>
                    <a:pt x="6280" y="2757"/>
                    <a:pt x="6280" y="2760"/>
                    <a:pt x="6277" y="2760"/>
                  </a:cubicBezTo>
                  <a:cubicBezTo>
                    <a:pt x="6254" y="2760"/>
                    <a:pt x="6085" y="2649"/>
                    <a:pt x="6013" y="2608"/>
                  </a:cubicBezTo>
                  <a:cubicBezTo>
                    <a:pt x="6020" y="2608"/>
                    <a:pt x="5967" y="2569"/>
                    <a:pt x="5942" y="2551"/>
                  </a:cubicBezTo>
                  <a:lnTo>
                    <a:pt x="5942" y="2551"/>
                  </a:lnTo>
                  <a:lnTo>
                    <a:pt x="5807" y="2447"/>
                  </a:lnTo>
                  <a:lnTo>
                    <a:pt x="5807" y="2447"/>
                  </a:lnTo>
                  <a:cubicBezTo>
                    <a:pt x="5822" y="2459"/>
                    <a:pt x="5849" y="2481"/>
                    <a:pt x="5839" y="2481"/>
                  </a:cubicBezTo>
                  <a:cubicBezTo>
                    <a:pt x="5835" y="2481"/>
                    <a:pt x="5823" y="2477"/>
                    <a:pt x="5799" y="2465"/>
                  </a:cubicBezTo>
                  <a:cubicBezTo>
                    <a:pt x="5781" y="2438"/>
                    <a:pt x="5705" y="2379"/>
                    <a:pt x="5715" y="2379"/>
                  </a:cubicBezTo>
                  <a:cubicBezTo>
                    <a:pt x="5718" y="2379"/>
                    <a:pt x="5732" y="2387"/>
                    <a:pt x="5763" y="2405"/>
                  </a:cubicBezTo>
                  <a:cubicBezTo>
                    <a:pt x="5696" y="2361"/>
                    <a:pt x="5588" y="2285"/>
                    <a:pt x="5574" y="2285"/>
                  </a:cubicBezTo>
                  <a:cubicBezTo>
                    <a:pt x="5573" y="2285"/>
                    <a:pt x="5573" y="2285"/>
                    <a:pt x="5573" y="2286"/>
                  </a:cubicBezTo>
                  <a:cubicBezTo>
                    <a:pt x="5539" y="2263"/>
                    <a:pt x="5529" y="2253"/>
                    <a:pt x="5534" y="2253"/>
                  </a:cubicBezTo>
                  <a:cubicBezTo>
                    <a:pt x="5544" y="2253"/>
                    <a:pt x="5626" y="2300"/>
                    <a:pt x="5681" y="2340"/>
                  </a:cubicBezTo>
                  <a:lnTo>
                    <a:pt x="5681" y="2340"/>
                  </a:lnTo>
                  <a:cubicBezTo>
                    <a:pt x="5648" y="2313"/>
                    <a:pt x="5643" y="2303"/>
                    <a:pt x="5651" y="2303"/>
                  </a:cubicBezTo>
                  <a:cubicBezTo>
                    <a:pt x="5659" y="2303"/>
                    <a:pt x="5676" y="2312"/>
                    <a:pt x="5692" y="2322"/>
                  </a:cubicBezTo>
                  <a:lnTo>
                    <a:pt x="5549" y="2215"/>
                  </a:lnTo>
                  <a:lnTo>
                    <a:pt x="5549" y="2215"/>
                  </a:lnTo>
                  <a:cubicBezTo>
                    <a:pt x="5585" y="2239"/>
                    <a:pt x="5597" y="2239"/>
                    <a:pt x="5644" y="2274"/>
                  </a:cubicBezTo>
                  <a:cubicBezTo>
                    <a:pt x="5549" y="2191"/>
                    <a:pt x="5454" y="2143"/>
                    <a:pt x="5382" y="2072"/>
                  </a:cubicBezTo>
                  <a:lnTo>
                    <a:pt x="5323" y="2048"/>
                  </a:lnTo>
                  <a:cubicBezTo>
                    <a:pt x="5204" y="1953"/>
                    <a:pt x="5144" y="1905"/>
                    <a:pt x="5085" y="1858"/>
                  </a:cubicBezTo>
                  <a:cubicBezTo>
                    <a:pt x="5061" y="1834"/>
                    <a:pt x="5025" y="1810"/>
                    <a:pt x="4966" y="1762"/>
                  </a:cubicBezTo>
                  <a:lnTo>
                    <a:pt x="4966" y="1762"/>
                  </a:lnTo>
                  <a:lnTo>
                    <a:pt x="4977" y="1786"/>
                  </a:lnTo>
                  <a:cubicBezTo>
                    <a:pt x="4870" y="1727"/>
                    <a:pt x="4918" y="1715"/>
                    <a:pt x="4775" y="1619"/>
                  </a:cubicBezTo>
                  <a:cubicBezTo>
                    <a:pt x="4710" y="1582"/>
                    <a:pt x="4667" y="1552"/>
                    <a:pt x="4651" y="1552"/>
                  </a:cubicBezTo>
                  <a:cubicBezTo>
                    <a:pt x="4646" y="1552"/>
                    <a:pt x="4644" y="1555"/>
                    <a:pt x="4644" y="1560"/>
                  </a:cubicBezTo>
                  <a:cubicBezTo>
                    <a:pt x="4596" y="1524"/>
                    <a:pt x="4596" y="1512"/>
                    <a:pt x="4573" y="1500"/>
                  </a:cubicBezTo>
                  <a:cubicBezTo>
                    <a:pt x="4537" y="1477"/>
                    <a:pt x="4454" y="1429"/>
                    <a:pt x="4406" y="1381"/>
                  </a:cubicBezTo>
                  <a:lnTo>
                    <a:pt x="4406" y="1381"/>
                  </a:lnTo>
                  <a:cubicBezTo>
                    <a:pt x="4442" y="1405"/>
                    <a:pt x="4477" y="1429"/>
                    <a:pt x="4513" y="1453"/>
                  </a:cubicBezTo>
                  <a:cubicBezTo>
                    <a:pt x="4513" y="1429"/>
                    <a:pt x="4394" y="1357"/>
                    <a:pt x="4346" y="1322"/>
                  </a:cubicBezTo>
                  <a:cubicBezTo>
                    <a:pt x="4299" y="1286"/>
                    <a:pt x="4168" y="1215"/>
                    <a:pt x="4084" y="1167"/>
                  </a:cubicBezTo>
                  <a:lnTo>
                    <a:pt x="4084" y="1167"/>
                  </a:lnTo>
                  <a:cubicBezTo>
                    <a:pt x="4096" y="1185"/>
                    <a:pt x="4096" y="1194"/>
                    <a:pt x="4084" y="1194"/>
                  </a:cubicBezTo>
                  <a:cubicBezTo>
                    <a:pt x="4073" y="1194"/>
                    <a:pt x="4049" y="1185"/>
                    <a:pt x="4013" y="1167"/>
                  </a:cubicBezTo>
                  <a:cubicBezTo>
                    <a:pt x="4037" y="1167"/>
                    <a:pt x="3942" y="1096"/>
                    <a:pt x="3894" y="1060"/>
                  </a:cubicBezTo>
                  <a:lnTo>
                    <a:pt x="3894" y="1060"/>
                  </a:lnTo>
                  <a:cubicBezTo>
                    <a:pt x="3896" y="1060"/>
                    <a:pt x="3897" y="1061"/>
                    <a:pt x="3898" y="1061"/>
                  </a:cubicBezTo>
                  <a:cubicBezTo>
                    <a:pt x="3912" y="1061"/>
                    <a:pt x="3862" y="1011"/>
                    <a:pt x="3869" y="1011"/>
                  </a:cubicBezTo>
                  <a:lnTo>
                    <a:pt x="3869" y="1011"/>
                  </a:lnTo>
                  <a:cubicBezTo>
                    <a:pt x="3871" y="1011"/>
                    <a:pt x="3882" y="1018"/>
                    <a:pt x="3906" y="1036"/>
                  </a:cubicBezTo>
                  <a:cubicBezTo>
                    <a:pt x="3930" y="1060"/>
                    <a:pt x="3942" y="1072"/>
                    <a:pt x="3977" y="1107"/>
                  </a:cubicBezTo>
                  <a:cubicBezTo>
                    <a:pt x="3953" y="1084"/>
                    <a:pt x="3906" y="1024"/>
                    <a:pt x="3846" y="976"/>
                  </a:cubicBezTo>
                  <a:cubicBezTo>
                    <a:pt x="3858" y="976"/>
                    <a:pt x="3894" y="988"/>
                    <a:pt x="3918" y="1012"/>
                  </a:cubicBezTo>
                  <a:cubicBezTo>
                    <a:pt x="3906" y="1012"/>
                    <a:pt x="3906" y="1012"/>
                    <a:pt x="3918" y="1024"/>
                  </a:cubicBezTo>
                  <a:cubicBezTo>
                    <a:pt x="3948" y="1042"/>
                    <a:pt x="3962" y="1049"/>
                    <a:pt x="3966" y="1049"/>
                  </a:cubicBezTo>
                  <a:cubicBezTo>
                    <a:pt x="3981" y="1049"/>
                    <a:pt x="3912" y="988"/>
                    <a:pt x="3930" y="988"/>
                  </a:cubicBezTo>
                  <a:cubicBezTo>
                    <a:pt x="3902" y="979"/>
                    <a:pt x="3860" y="941"/>
                    <a:pt x="3854" y="941"/>
                  </a:cubicBezTo>
                  <a:lnTo>
                    <a:pt x="3854" y="941"/>
                  </a:lnTo>
                  <a:cubicBezTo>
                    <a:pt x="3852" y="941"/>
                    <a:pt x="3853" y="945"/>
                    <a:pt x="3858" y="953"/>
                  </a:cubicBezTo>
                  <a:cubicBezTo>
                    <a:pt x="3811" y="893"/>
                    <a:pt x="3668" y="822"/>
                    <a:pt x="3620" y="762"/>
                  </a:cubicBezTo>
                  <a:lnTo>
                    <a:pt x="3620" y="762"/>
                  </a:lnTo>
                  <a:cubicBezTo>
                    <a:pt x="3611" y="762"/>
                    <a:pt x="3629" y="782"/>
                    <a:pt x="3618" y="782"/>
                  </a:cubicBezTo>
                  <a:cubicBezTo>
                    <a:pt x="3615" y="782"/>
                    <a:pt x="3608" y="780"/>
                    <a:pt x="3596" y="774"/>
                  </a:cubicBezTo>
                  <a:cubicBezTo>
                    <a:pt x="3525" y="726"/>
                    <a:pt x="3537" y="715"/>
                    <a:pt x="3513" y="691"/>
                  </a:cubicBezTo>
                  <a:cubicBezTo>
                    <a:pt x="3491" y="691"/>
                    <a:pt x="3406" y="618"/>
                    <a:pt x="3405" y="618"/>
                  </a:cubicBezTo>
                  <a:lnTo>
                    <a:pt x="3405" y="618"/>
                  </a:lnTo>
                  <a:cubicBezTo>
                    <a:pt x="3405" y="618"/>
                    <a:pt x="3405" y="619"/>
                    <a:pt x="3406" y="619"/>
                  </a:cubicBezTo>
                  <a:cubicBezTo>
                    <a:pt x="3399" y="616"/>
                    <a:pt x="3395" y="614"/>
                    <a:pt x="3392" y="614"/>
                  </a:cubicBezTo>
                  <a:cubicBezTo>
                    <a:pt x="3383" y="614"/>
                    <a:pt x="3410" y="641"/>
                    <a:pt x="3397" y="641"/>
                  </a:cubicBezTo>
                  <a:cubicBezTo>
                    <a:pt x="3393" y="641"/>
                    <a:pt x="3385" y="639"/>
                    <a:pt x="3370" y="631"/>
                  </a:cubicBezTo>
                  <a:cubicBezTo>
                    <a:pt x="3322" y="619"/>
                    <a:pt x="3275" y="560"/>
                    <a:pt x="3215" y="524"/>
                  </a:cubicBezTo>
                  <a:cubicBezTo>
                    <a:pt x="3206" y="515"/>
                    <a:pt x="3203" y="511"/>
                    <a:pt x="3205" y="511"/>
                  </a:cubicBezTo>
                  <a:lnTo>
                    <a:pt x="3205" y="511"/>
                  </a:lnTo>
                  <a:cubicBezTo>
                    <a:pt x="3211" y="511"/>
                    <a:pt x="3291" y="574"/>
                    <a:pt x="3311" y="584"/>
                  </a:cubicBezTo>
                  <a:lnTo>
                    <a:pt x="3144" y="465"/>
                  </a:lnTo>
                  <a:cubicBezTo>
                    <a:pt x="3130" y="450"/>
                    <a:pt x="3126" y="444"/>
                    <a:pt x="3129" y="444"/>
                  </a:cubicBezTo>
                  <a:cubicBezTo>
                    <a:pt x="3137" y="444"/>
                    <a:pt x="3182" y="475"/>
                    <a:pt x="3215" y="500"/>
                  </a:cubicBezTo>
                  <a:cubicBezTo>
                    <a:pt x="3203" y="488"/>
                    <a:pt x="3191" y="476"/>
                    <a:pt x="3168" y="465"/>
                  </a:cubicBezTo>
                  <a:cubicBezTo>
                    <a:pt x="3144" y="441"/>
                    <a:pt x="3120" y="429"/>
                    <a:pt x="3108" y="417"/>
                  </a:cubicBezTo>
                  <a:cubicBezTo>
                    <a:pt x="3049" y="381"/>
                    <a:pt x="3001" y="345"/>
                    <a:pt x="2989" y="345"/>
                  </a:cubicBezTo>
                  <a:cubicBezTo>
                    <a:pt x="2918" y="286"/>
                    <a:pt x="2882" y="262"/>
                    <a:pt x="2810" y="203"/>
                  </a:cubicBezTo>
                  <a:lnTo>
                    <a:pt x="2810" y="203"/>
                  </a:lnTo>
                  <a:cubicBezTo>
                    <a:pt x="2855" y="229"/>
                    <a:pt x="2859" y="216"/>
                    <a:pt x="2908" y="242"/>
                  </a:cubicBezTo>
                  <a:lnTo>
                    <a:pt x="2908" y="242"/>
                  </a:lnTo>
                  <a:lnTo>
                    <a:pt x="2691" y="95"/>
                  </a:lnTo>
                  <a:lnTo>
                    <a:pt x="2691" y="95"/>
                  </a:lnTo>
                  <a:cubicBezTo>
                    <a:pt x="2701" y="105"/>
                    <a:pt x="2776" y="173"/>
                    <a:pt x="2768" y="173"/>
                  </a:cubicBezTo>
                  <a:cubicBezTo>
                    <a:pt x="2766" y="173"/>
                    <a:pt x="2757" y="168"/>
                    <a:pt x="2739" y="155"/>
                  </a:cubicBezTo>
                  <a:cubicBezTo>
                    <a:pt x="2703" y="119"/>
                    <a:pt x="2644" y="60"/>
                    <a:pt x="2560" y="0"/>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1"/>
            <p:cNvSpPr/>
            <p:nvPr/>
          </p:nvSpPr>
          <p:spPr>
            <a:xfrm>
              <a:off x="2888777" y="1221700"/>
              <a:ext cx="61650" cy="153025"/>
            </a:xfrm>
            <a:custGeom>
              <a:rect b="b" l="l" r="r" t="t"/>
              <a:pathLst>
                <a:path extrusionOk="0" h="6121" w="2466">
                  <a:moveTo>
                    <a:pt x="1203" y="906"/>
                  </a:moveTo>
                  <a:cubicBezTo>
                    <a:pt x="1206" y="934"/>
                    <a:pt x="1208" y="949"/>
                    <a:pt x="1209" y="956"/>
                  </a:cubicBezTo>
                  <a:lnTo>
                    <a:pt x="1209" y="956"/>
                  </a:lnTo>
                  <a:cubicBezTo>
                    <a:pt x="1208" y="940"/>
                    <a:pt x="1206" y="923"/>
                    <a:pt x="1203" y="906"/>
                  </a:cubicBezTo>
                  <a:close/>
                  <a:moveTo>
                    <a:pt x="62" y="2019"/>
                  </a:moveTo>
                  <a:cubicBezTo>
                    <a:pt x="63" y="2029"/>
                    <a:pt x="66" y="2042"/>
                    <a:pt x="72" y="2049"/>
                  </a:cubicBezTo>
                  <a:cubicBezTo>
                    <a:pt x="69" y="2041"/>
                    <a:pt x="65" y="2031"/>
                    <a:pt x="62" y="2019"/>
                  </a:cubicBezTo>
                  <a:close/>
                  <a:moveTo>
                    <a:pt x="96" y="2323"/>
                  </a:moveTo>
                  <a:lnTo>
                    <a:pt x="96" y="2323"/>
                  </a:lnTo>
                  <a:cubicBezTo>
                    <a:pt x="96" y="2351"/>
                    <a:pt x="105" y="2375"/>
                    <a:pt x="111" y="2393"/>
                  </a:cubicBezTo>
                  <a:lnTo>
                    <a:pt x="111" y="2393"/>
                  </a:lnTo>
                  <a:cubicBezTo>
                    <a:pt x="103" y="2365"/>
                    <a:pt x="96" y="2339"/>
                    <a:pt x="96" y="2323"/>
                  </a:cubicBezTo>
                  <a:close/>
                  <a:moveTo>
                    <a:pt x="194" y="2657"/>
                  </a:moveTo>
                  <a:cubicBezTo>
                    <a:pt x="197" y="2675"/>
                    <a:pt x="201" y="2694"/>
                    <a:pt x="203" y="2694"/>
                  </a:cubicBezTo>
                  <a:cubicBezTo>
                    <a:pt x="203" y="2694"/>
                    <a:pt x="203" y="2693"/>
                    <a:pt x="203" y="2692"/>
                  </a:cubicBezTo>
                  <a:lnTo>
                    <a:pt x="194" y="2657"/>
                  </a:lnTo>
                  <a:close/>
                  <a:moveTo>
                    <a:pt x="2152" y="3217"/>
                  </a:moveTo>
                  <a:lnTo>
                    <a:pt x="2152" y="3217"/>
                  </a:lnTo>
                  <a:cubicBezTo>
                    <a:pt x="2153" y="3221"/>
                    <a:pt x="2155" y="3224"/>
                    <a:pt x="2156" y="3227"/>
                  </a:cubicBezTo>
                  <a:cubicBezTo>
                    <a:pt x="2156" y="3227"/>
                    <a:pt x="2154" y="3220"/>
                    <a:pt x="2152" y="3217"/>
                  </a:cubicBezTo>
                  <a:close/>
                  <a:moveTo>
                    <a:pt x="1072" y="3418"/>
                  </a:moveTo>
                  <a:lnTo>
                    <a:pt x="1060" y="3430"/>
                  </a:lnTo>
                  <a:lnTo>
                    <a:pt x="1072" y="3430"/>
                  </a:lnTo>
                  <a:lnTo>
                    <a:pt x="1060" y="3442"/>
                  </a:lnTo>
                  <a:lnTo>
                    <a:pt x="1084" y="3442"/>
                  </a:lnTo>
                  <a:cubicBezTo>
                    <a:pt x="1108" y="3454"/>
                    <a:pt x="1132" y="3477"/>
                    <a:pt x="1156" y="3489"/>
                  </a:cubicBezTo>
                  <a:lnTo>
                    <a:pt x="1215" y="3513"/>
                  </a:lnTo>
                  <a:cubicBezTo>
                    <a:pt x="1215" y="3497"/>
                    <a:pt x="1184" y="3481"/>
                    <a:pt x="1155" y="3466"/>
                  </a:cubicBezTo>
                  <a:lnTo>
                    <a:pt x="1155" y="3466"/>
                  </a:lnTo>
                  <a:cubicBezTo>
                    <a:pt x="1155" y="3466"/>
                    <a:pt x="1156" y="3466"/>
                    <a:pt x="1156" y="3466"/>
                  </a:cubicBezTo>
                  <a:cubicBezTo>
                    <a:pt x="1154" y="3465"/>
                    <a:pt x="1153" y="3464"/>
                    <a:pt x="1152" y="3464"/>
                  </a:cubicBezTo>
                  <a:lnTo>
                    <a:pt x="1152" y="3464"/>
                  </a:lnTo>
                  <a:cubicBezTo>
                    <a:pt x="1153" y="3464"/>
                    <a:pt x="1154" y="3465"/>
                    <a:pt x="1155" y="3466"/>
                  </a:cubicBezTo>
                  <a:lnTo>
                    <a:pt x="1155" y="3466"/>
                  </a:lnTo>
                  <a:cubicBezTo>
                    <a:pt x="1132" y="3465"/>
                    <a:pt x="1120" y="3454"/>
                    <a:pt x="1096" y="3442"/>
                  </a:cubicBezTo>
                  <a:lnTo>
                    <a:pt x="1084" y="3430"/>
                  </a:lnTo>
                  <a:lnTo>
                    <a:pt x="1084" y="3418"/>
                  </a:lnTo>
                  <a:close/>
                  <a:moveTo>
                    <a:pt x="2227" y="3466"/>
                  </a:moveTo>
                  <a:cubicBezTo>
                    <a:pt x="2227" y="3525"/>
                    <a:pt x="2251" y="3585"/>
                    <a:pt x="2275" y="3656"/>
                  </a:cubicBezTo>
                  <a:cubicBezTo>
                    <a:pt x="2275" y="3647"/>
                    <a:pt x="2268" y="3624"/>
                    <a:pt x="2270" y="3624"/>
                  </a:cubicBezTo>
                  <a:lnTo>
                    <a:pt x="2270" y="3624"/>
                  </a:lnTo>
                  <a:cubicBezTo>
                    <a:pt x="2271" y="3624"/>
                    <a:pt x="2272" y="3627"/>
                    <a:pt x="2275" y="3632"/>
                  </a:cubicBezTo>
                  <a:cubicBezTo>
                    <a:pt x="2263" y="3585"/>
                    <a:pt x="2251" y="3513"/>
                    <a:pt x="2227" y="3466"/>
                  </a:cubicBezTo>
                  <a:close/>
                  <a:moveTo>
                    <a:pt x="1025" y="3632"/>
                  </a:moveTo>
                  <a:cubicBezTo>
                    <a:pt x="1013" y="3632"/>
                    <a:pt x="1013" y="3672"/>
                    <a:pt x="1014" y="3712"/>
                  </a:cubicBezTo>
                  <a:lnTo>
                    <a:pt x="1014" y="3712"/>
                  </a:lnTo>
                  <a:cubicBezTo>
                    <a:pt x="1026" y="3683"/>
                    <a:pt x="1037" y="3725"/>
                    <a:pt x="1037" y="3656"/>
                  </a:cubicBezTo>
                  <a:lnTo>
                    <a:pt x="1037" y="3656"/>
                  </a:lnTo>
                  <a:cubicBezTo>
                    <a:pt x="1037" y="3662"/>
                    <a:pt x="1033" y="3676"/>
                    <a:pt x="1030" y="3676"/>
                  </a:cubicBezTo>
                  <a:cubicBezTo>
                    <a:pt x="1027" y="3676"/>
                    <a:pt x="1025" y="3666"/>
                    <a:pt x="1025" y="3632"/>
                  </a:cubicBezTo>
                  <a:close/>
                  <a:moveTo>
                    <a:pt x="1014" y="3712"/>
                  </a:moveTo>
                  <a:cubicBezTo>
                    <a:pt x="1014" y="3713"/>
                    <a:pt x="1013" y="3714"/>
                    <a:pt x="1013" y="3716"/>
                  </a:cubicBezTo>
                  <a:cubicBezTo>
                    <a:pt x="1013" y="3716"/>
                    <a:pt x="1014" y="3716"/>
                    <a:pt x="1014" y="3716"/>
                  </a:cubicBezTo>
                  <a:lnTo>
                    <a:pt x="1014" y="3716"/>
                  </a:lnTo>
                  <a:cubicBezTo>
                    <a:pt x="1014" y="3715"/>
                    <a:pt x="1014" y="3713"/>
                    <a:pt x="1014" y="3712"/>
                  </a:cubicBezTo>
                  <a:close/>
                  <a:moveTo>
                    <a:pt x="453" y="3763"/>
                  </a:moveTo>
                  <a:cubicBezTo>
                    <a:pt x="455" y="3770"/>
                    <a:pt x="458" y="3777"/>
                    <a:pt x="461" y="3786"/>
                  </a:cubicBezTo>
                  <a:lnTo>
                    <a:pt x="461" y="3786"/>
                  </a:lnTo>
                  <a:cubicBezTo>
                    <a:pt x="459" y="3778"/>
                    <a:pt x="456" y="3770"/>
                    <a:pt x="453" y="3763"/>
                  </a:cubicBezTo>
                  <a:close/>
                  <a:moveTo>
                    <a:pt x="2323" y="3835"/>
                  </a:moveTo>
                  <a:cubicBezTo>
                    <a:pt x="2324" y="3841"/>
                    <a:pt x="2325" y="3845"/>
                    <a:pt x="2325" y="3845"/>
                  </a:cubicBezTo>
                  <a:cubicBezTo>
                    <a:pt x="2326" y="3845"/>
                    <a:pt x="2325" y="3842"/>
                    <a:pt x="2323" y="3835"/>
                  </a:cubicBezTo>
                  <a:close/>
                  <a:moveTo>
                    <a:pt x="2144" y="4120"/>
                  </a:moveTo>
                  <a:cubicBezTo>
                    <a:pt x="2147" y="4122"/>
                    <a:pt x="2151" y="4123"/>
                    <a:pt x="2153" y="4123"/>
                  </a:cubicBezTo>
                  <a:lnTo>
                    <a:pt x="2153" y="4123"/>
                  </a:lnTo>
                  <a:cubicBezTo>
                    <a:pt x="2150" y="4122"/>
                    <a:pt x="2147" y="4121"/>
                    <a:pt x="2144" y="4120"/>
                  </a:cubicBezTo>
                  <a:close/>
                  <a:moveTo>
                    <a:pt x="715" y="4728"/>
                  </a:moveTo>
                  <a:cubicBezTo>
                    <a:pt x="715" y="4731"/>
                    <a:pt x="716" y="4735"/>
                    <a:pt x="718" y="4740"/>
                  </a:cubicBezTo>
                  <a:lnTo>
                    <a:pt x="718" y="4740"/>
                  </a:lnTo>
                  <a:cubicBezTo>
                    <a:pt x="717" y="4736"/>
                    <a:pt x="716" y="4732"/>
                    <a:pt x="715" y="4728"/>
                  </a:cubicBezTo>
                  <a:close/>
                  <a:moveTo>
                    <a:pt x="1103" y="5194"/>
                  </a:moveTo>
                  <a:cubicBezTo>
                    <a:pt x="1104" y="5194"/>
                    <a:pt x="1106" y="5197"/>
                    <a:pt x="1108" y="5204"/>
                  </a:cubicBezTo>
                  <a:cubicBezTo>
                    <a:pt x="1108" y="5244"/>
                    <a:pt x="1108" y="5267"/>
                    <a:pt x="1108" y="5287"/>
                  </a:cubicBezTo>
                  <a:lnTo>
                    <a:pt x="1108" y="5287"/>
                  </a:lnTo>
                  <a:cubicBezTo>
                    <a:pt x="1098" y="5297"/>
                    <a:pt x="1113" y="5423"/>
                    <a:pt x="1104" y="5423"/>
                  </a:cubicBezTo>
                  <a:cubicBezTo>
                    <a:pt x="1103" y="5423"/>
                    <a:pt x="1100" y="5418"/>
                    <a:pt x="1096" y="5406"/>
                  </a:cubicBezTo>
                  <a:cubicBezTo>
                    <a:pt x="1096" y="5359"/>
                    <a:pt x="1096" y="5299"/>
                    <a:pt x="1096" y="5299"/>
                  </a:cubicBezTo>
                  <a:cubicBezTo>
                    <a:pt x="1096" y="5251"/>
                    <a:pt x="1096" y="5194"/>
                    <a:pt x="1103" y="5194"/>
                  </a:cubicBezTo>
                  <a:close/>
                  <a:moveTo>
                    <a:pt x="1120" y="5943"/>
                  </a:moveTo>
                  <a:lnTo>
                    <a:pt x="1120" y="5943"/>
                  </a:lnTo>
                  <a:cubicBezTo>
                    <a:pt x="1120" y="5946"/>
                    <a:pt x="1120" y="5948"/>
                    <a:pt x="1119" y="5950"/>
                  </a:cubicBezTo>
                  <a:lnTo>
                    <a:pt x="1119" y="5950"/>
                  </a:lnTo>
                  <a:cubicBezTo>
                    <a:pt x="1120" y="5948"/>
                    <a:pt x="1120" y="5946"/>
                    <a:pt x="1120" y="5943"/>
                  </a:cubicBezTo>
                  <a:close/>
                  <a:moveTo>
                    <a:pt x="1203" y="1"/>
                  </a:moveTo>
                  <a:lnTo>
                    <a:pt x="1203" y="72"/>
                  </a:lnTo>
                  <a:cubicBezTo>
                    <a:pt x="1203" y="215"/>
                    <a:pt x="1215" y="179"/>
                    <a:pt x="1215" y="334"/>
                  </a:cubicBezTo>
                  <a:cubicBezTo>
                    <a:pt x="1215" y="337"/>
                    <a:pt x="1215" y="338"/>
                    <a:pt x="1214" y="338"/>
                  </a:cubicBezTo>
                  <a:cubicBezTo>
                    <a:pt x="1211" y="338"/>
                    <a:pt x="1203" y="313"/>
                    <a:pt x="1203" y="227"/>
                  </a:cubicBezTo>
                  <a:lnTo>
                    <a:pt x="1203" y="227"/>
                  </a:lnTo>
                  <a:cubicBezTo>
                    <a:pt x="1203" y="287"/>
                    <a:pt x="1203" y="370"/>
                    <a:pt x="1215" y="441"/>
                  </a:cubicBezTo>
                  <a:cubicBezTo>
                    <a:pt x="1215" y="525"/>
                    <a:pt x="1227" y="584"/>
                    <a:pt x="1215" y="620"/>
                  </a:cubicBezTo>
                  <a:cubicBezTo>
                    <a:pt x="1224" y="664"/>
                    <a:pt x="1233" y="714"/>
                    <a:pt x="1237" y="714"/>
                  </a:cubicBezTo>
                  <a:cubicBezTo>
                    <a:pt x="1238" y="714"/>
                    <a:pt x="1239" y="707"/>
                    <a:pt x="1239" y="691"/>
                  </a:cubicBezTo>
                  <a:cubicBezTo>
                    <a:pt x="1239" y="715"/>
                    <a:pt x="1251" y="799"/>
                    <a:pt x="1251" y="858"/>
                  </a:cubicBezTo>
                  <a:cubicBezTo>
                    <a:pt x="1251" y="1025"/>
                    <a:pt x="1227" y="930"/>
                    <a:pt x="1227" y="1156"/>
                  </a:cubicBezTo>
                  <a:cubicBezTo>
                    <a:pt x="1227" y="1096"/>
                    <a:pt x="1215" y="1180"/>
                    <a:pt x="1215" y="1037"/>
                  </a:cubicBezTo>
                  <a:lnTo>
                    <a:pt x="1227" y="953"/>
                  </a:lnTo>
                  <a:cubicBezTo>
                    <a:pt x="1225" y="933"/>
                    <a:pt x="1223" y="925"/>
                    <a:pt x="1221" y="925"/>
                  </a:cubicBezTo>
                  <a:cubicBezTo>
                    <a:pt x="1217" y="925"/>
                    <a:pt x="1215" y="961"/>
                    <a:pt x="1211" y="961"/>
                  </a:cubicBezTo>
                  <a:cubicBezTo>
                    <a:pt x="1211" y="961"/>
                    <a:pt x="1210" y="960"/>
                    <a:pt x="1209" y="956"/>
                  </a:cubicBezTo>
                  <a:lnTo>
                    <a:pt x="1209" y="956"/>
                  </a:lnTo>
                  <a:cubicBezTo>
                    <a:pt x="1215" y="1022"/>
                    <a:pt x="1215" y="1082"/>
                    <a:pt x="1215" y="1120"/>
                  </a:cubicBezTo>
                  <a:lnTo>
                    <a:pt x="1227" y="1203"/>
                  </a:lnTo>
                  <a:cubicBezTo>
                    <a:pt x="1227" y="1299"/>
                    <a:pt x="1215" y="1203"/>
                    <a:pt x="1227" y="1334"/>
                  </a:cubicBezTo>
                  <a:cubicBezTo>
                    <a:pt x="1229" y="1341"/>
                    <a:pt x="1230" y="1344"/>
                    <a:pt x="1231" y="1344"/>
                  </a:cubicBezTo>
                  <a:cubicBezTo>
                    <a:pt x="1236" y="1344"/>
                    <a:pt x="1227" y="1231"/>
                    <a:pt x="1227" y="1180"/>
                  </a:cubicBezTo>
                  <a:lnTo>
                    <a:pt x="1227" y="1180"/>
                  </a:lnTo>
                  <a:cubicBezTo>
                    <a:pt x="1239" y="1191"/>
                    <a:pt x="1239" y="1382"/>
                    <a:pt x="1251" y="1465"/>
                  </a:cubicBezTo>
                  <a:cubicBezTo>
                    <a:pt x="1245" y="1465"/>
                    <a:pt x="1242" y="1453"/>
                    <a:pt x="1239" y="1453"/>
                  </a:cubicBezTo>
                  <a:cubicBezTo>
                    <a:pt x="1236" y="1453"/>
                    <a:pt x="1233" y="1465"/>
                    <a:pt x="1227" y="1513"/>
                  </a:cubicBezTo>
                  <a:cubicBezTo>
                    <a:pt x="1239" y="1561"/>
                    <a:pt x="1239" y="1739"/>
                    <a:pt x="1251" y="1811"/>
                  </a:cubicBezTo>
                  <a:cubicBezTo>
                    <a:pt x="1251" y="1826"/>
                    <a:pt x="1246" y="1841"/>
                    <a:pt x="1243" y="1841"/>
                  </a:cubicBezTo>
                  <a:cubicBezTo>
                    <a:pt x="1241" y="1841"/>
                    <a:pt x="1239" y="1836"/>
                    <a:pt x="1239" y="1823"/>
                  </a:cubicBezTo>
                  <a:lnTo>
                    <a:pt x="1239" y="1823"/>
                  </a:lnTo>
                  <a:cubicBezTo>
                    <a:pt x="1239" y="1844"/>
                    <a:pt x="1239" y="1884"/>
                    <a:pt x="1248" y="1884"/>
                  </a:cubicBezTo>
                  <a:cubicBezTo>
                    <a:pt x="1249" y="1884"/>
                    <a:pt x="1250" y="1883"/>
                    <a:pt x="1251" y="1882"/>
                  </a:cubicBezTo>
                  <a:lnTo>
                    <a:pt x="1251" y="1882"/>
                  </a:lnTo>
                  <a:cubicBezTo>
                    <a:pt x="1239" y="1930"/>
                    <a:pt x="1263" y="2037"/>
                    <a:pt x="1251" y="2061"/>
                  </a:cubicBezTo>
                  <a:cubicBezTo>
                    <a:pt x="1251" y="2061"/>
                    <a:pt x="1263" y="2120"/>
                    <a:pt x="1263" y="2144"/>
                  </a:cubicBezTo>
                  <a:cubicBezTo>
                    <a:pt x="1239" y="2203"/>
                    <a:pt x="1275" y="2358"/>
                    <a:pt x="1263" y="2406"/>
                  </a:cubicBezTo>
                  <a:lnTo>
                    <a:pt x="1275" y="2370"/>
                  </a:lnTo>
                  <a:cubicBezTo>
                    <a:pt x="1275" y="2370"/>
                    <a:pt x="1286" y="2414"/>
                    <a:pt x="1276" y="2449"/>
                  </a:cubicBezTo>
                  <a:lnTo>
                    <a:pt x="1276" y="2449"/>
                  </a:lnTo>
                  <a:lnTo>
                    <a:pt x="1275" y="2442"/>
                  </a:lnTo>
                  <a:lnTo>
                    <a:pt x="1275" y="2454"/>
                  </a:lnTo>
                  <a:cubicBezTo>
                    <a:pt x="1275" y="2452"/>
                    <a:pt x="1276" y="2450"/>
                    <a:pt x="1276" y="2449"/>
                  </a:cubicBezTo>
                  <a:lnTo>
                    <a:pt x="1276" y="2449"/>
                  </a:lnTo>
                  <a:lnTo>
                    <a:pt x="1287" y="2501"/>
                  </a:lnTo>
                  <a:lnTo>
                    <a:pt x="1275" y="2525"/>
                  </a:lnTo>
                  <a:cubicBezTo>
                    <a:pt x="1278" y="2537"/>
                    <a:pt x="1281" y="2541"/>
                    <a:pt x="1285" y="2541"/>
                  </a:cubicBezTo>
                  <a:cubicBezTo>
                    <a:pt x="1292" y="2541"/>
                    <a:pt x="1299" y="2530"/>
                    <a:pt x="1304" y="2530"/>
                  </a:cubicBezTo>
                  <a:cubicBezTo>
                    <a:pt x="1308" y="2530"/>
                    <a:pt x="1311" y="2537"/>
                    <a:pt x="1311" y="2561"/>
                  </a:cubicBezTo>
                  <a:cubicBezTo>
                    <a:pt x="1311" y="2585"/>
                    <a:pt x="1309" y="2591"/>
                    <a:pt x="1305" y="2591"/>
                  </a:cubicBezTo>
                  <a:cubicBezTo>
                    <a:pt x="1302" y="2591"/>
                    <a:pt x="1297" y="2582"/>
                    <a:pt x="1291" y="2582"/>
                  </a:cubicBezTo>
                  <a:cubicBezTo>
                    <a:pt x="1290" y="2582"/>
                    <a:pt x="1288" y="2583"/>
                    <a:pt x="1287" y="2584"/>
                  </a:cubicBezTo>
                  <a:cubicBezTo>
                    <a:pt x="1287" y="2596"/>
                    <a:pt x="1299" y="2608"/>
                    <a:pt x="1299" y="2620"/>
                  </a:cubicBezTo>
                  <a:cubicBezTo>
                    <a:pt x="1287" y="2620"/>
                    <a:pt x="1287" y="2620"/>
                    <a:pt x="1287" y="2632"/>
                  </a:cubicBezTo>
                  <a:cubicBezTo>
                    <a:pt x="1275" y="2620"/>
                    <a:pt x="1263" y="2620"/>
                    <a:pt x="1263" y="2608"/>
                  </a:cubicBezTo>
                  <a:cubicBezTo>
                    <a:pt x="1257" y="2602"/>
                    <a:pt x="1254" y="2600"/>
                    <a:pt x="1252" y="2600"/>
                  </a:cubicBezTo>
                  <a:lnTo>
                    <a:pt x="1252" y="2600"/>
                  </a:lnTo>
                  <a:cubicBezTo>
                    <a:pt x="1249" y="2600"/>
                    <a:pt x="1254" y="2611"/>
                    <a:pt x="1247" y="2611"/>
                  </a:cubicBezTo>
                  <a:cubicBezTo>
                    <a:pt x="1245" y="2611"/>
                    <a:pt x="1243" y="2610"/>
                    <a:pt x="1239" y="2608"/>
                  </a:cubicBezTo>
                  <a:cubicBezTo>
                    <a:pt x="1239" y="2596"/>
                    <a:pt x="1227" y="2596"/>
                    <a:pt x="1215" y="2596"/>
                  </a:cubicBezTo>
                  <a:cubicBezTo>
                    <a:pt x="1215" y="2584"/>
                    <a:pt x="1215" y="2584"/>
                    <a:pt x="1203" y="2584"/>
                  </a:cubicBezTo>
                  <a:cubicBezTo>
                    <a:pt x="1191" y="2573"/>
                    <a:pt x="1180" y="2573"/>
                    <a:pt x="1168" y="2561"/>
                  </a:cubicBezTo>
                  <a:lnTo>
                    <a:pt x="1168" y="2561"/>
                  </a:lnTo>
                  <a:lnTo>
                    <a:pt x="1191" y="2573"/>
                  </a:lnTo>
                  <a:cubicBezTo>
                    <a:pt x="1084" y="2513"/>
                    <a:pt x="1060" y="2454"/>
                    <a:pt x="965" y="2418"/>
                  </a:cubicBezTo>
                  <a:lnTo>
                    <a:pt x="965" y="2418"/>
                  </a:lnTo>
                  <a:cubicBezTo>
                    <a:pt x="965" y="2425"/>
                    <a:pt x="978" y="2436"/>
                    <a:pt x="988" y="2444"/>
                  </a:cubicBezTo>
                  <a:lnTo>
                    <a:pt x="988" y="2444"/>
                  </a:lnTo>
                  <a:cubicBezTo>
                    <a:pt x="940" y="2410"/>
                    <a:pt x="872" y="2370"/>
                    <a:pt x="894" y="2370"/>
                  </a:cubicBezTo>
                  <a:cubicBezTo>
                    <a:pt x="885" y="2366"/>
                    <a:pt x="880" y="2364"/>
                    <a:pt x="878" y="2364"/>
                  </a:cubicBezTo>
                  <a:cubicBezTo>
                    <a:pt x="872" y="2364"/>
                    <a:pt x="880" y="2374"/>
                    <a:pt x="877" y="2374"/>
                  </a:cubicBezTo>
                  <a:cubicBezTo>
                    <a:pt x="874" y="2374"/>
                    <a:pt x="864" y="2368"/>
                    <a:pt x="834" y="2346"/>
                  </a:cubicBezTo>
                  <a:lnTo>
                    <a:pt x="834" y="2346"/>
                  </a:lnTo>
                  <a:cubicBezTo>
                    <a:pt x="858" y="2370"/>
                    <a:pt x="882" y="2394"/>
                    <a:pt x="894" y="2406"/>
                  </a:cubicBezTo>
                  <a:lnTo>
                    <a:pt x="834" y="2370"/>
                  </a:lnTo>
                  <a:lnTo>
                    <a:pt x="834" y="2370"/>
                  </a:lnTo>
                  <a:cubicBezTo>
                    <a:pt x="846" y="2382"/>
                    <a:pt x="858" y="2394"/>
                    <a:pt x="858" y="2394"/>
                  </a:cubicBezTo>
                  <a:cubicBezTo>
                    <a:pt x="834" y="2382"/>
                    <a:pt x="810" y="2358"/>
                    <a:pt x="787" y="2346"/>
                  </a:cubicBezTo>
                  <a:cubicBezTo>
                    <a:pt x="783" y="2338"/>
                    <a:pt x="784" y="2336"/>
                    <a:pt x="788" y="2336"/>
                  </a:cubicBezTo>
                  <a:cubicBezTo>
                    <a:pt x="796" y="2336"/>
                    <a:pt x="814" y="2346"/>
                    <a:pt x="822" y="2346"/>
                  </a:cubicBezTo>
                  <a:cubicBezTo>
                    <a:pt x="810" y="2334"/>
                    <a:pt x="799" y="2334"/>
                    <a:pt x="775" y="2323"/>
                  </a:cubicBezTo>
                  <a:lnTo>
                    <a:pt x="787" y="2311"/>
                  </a:lnTo>
                  <a:cubicBezTo>
                    <a:pt x="727" y="2275"/>
                    <a:pt x="739" y="2299"/>
                    <a:pt x="668" y="2239"/>
                  </a:cubicBezTo>
                  <a:lnTo>
                    <a:pt x="668" y="2239"/>
                  </a:lnTo>
                  <a:cubicBezTo>
                    <a:pt x="679" y="2251"/>
                    <a:pt x="679" y="2251"/>
                    <a:pt x="691" y="2263"/>
                  </a:cubicBezTo>
                  <a:cubicBezTo>
                    <a:pt x="632" y="2239"/>
                    <a:pt x="525" y="2144"/>
                    <a:pt x="489" y="2132"/>
                  </a:cubicBezTo>
                  <a:lnTo>
                    <a:pt x="489" y="2132"/>
                  </a:lnTo>
                  <a:cubicBezTo>
                    <a:pt x="500" y="2143"/>
                    <a:pt x="503" y="2147"/>
                    <a:pt x="501" y="2147"/>
                  </a:cubicBezTo>
                  <a:cubicBezTo>
                    <a:pt x="495" y="2147"/>
                    <a:pt x="460" y="2123"/>
                    <a:pt x="452" y="2123"/>
                  </a:cubicBezTo>
                  <a:cubicBezTo>
                    <a:pt x="449" y="2123"/>
                    <a:pt x="449" y="2125"/>
                    <a:pt x="453" y="2132"/>
                  </a:cubicBezTo>
                  <a:cubicBezTo>
                    <a:pt x="394" y="2073"/>
                    <a:pt x="310" y="2049"/>
                    <a:pt x="287" y="2001"/>
                  </a:cubicBezTo>
                  <a:cubicBezTo>
                    <a:pt x="215" y="1953"/>
                    <a:pt x="203" y="1965"/>
                    <a:pt x="156" y="1942"/>
                  </a:cubicBezTo>
                  <a:cubicBezTo>
                    <a:pt x="145" y="1910"/>
                    <a:pt x="139" y="1899"/>
                    <a:pt x="136" y="1899"/>
                  </a:cubicBezTo>
                  <a:cubicBezTo>
                    <a:pt x="132" y="1899"/>
                    <a:pt x="132" y="1916"/>
                    <a:pt x="132" y="1930"/>
                  </a:cubicBezTo>
                  <a:lnTo>
                    <a:pt x="132" y="1918"/>
                  </a:lnTo>
                  <a:cubicBezTo>
                    <a:pt x="120" y="1906"/>
                    <a:pt x="120" y="1894"/>
                    <a:pt x="120" y="1894"/>
                  </a:cubicBezTo>
                  <a:cubicBezTo>
                    <a:pt x="120" y="1906"/>
                    <a:pt x="120" y="1918"/>
                    <a:pt x="120" y="1918"/>
                  </a:cubicBezTo>
                  <a:lnTo>
                    <a:pt x="108" y="1918"/>
                  </a:lnTo>
                  <a:lnTo>
                    <a:pt x="48" y="1870"/>
                  </a:lnTo>
                  <a:lnTo>
                    <a:pt x="25" y="1858"/>
                  </a:lnTo>
                  <a:lnTo>
                    <a:pt x="37" y="1894"/>
                  </a:lnTo>
                  <a:lnTo>
                    <a:pt x="1" y="1894"/>
                  </a:lnTo>
                  <a:cubicBezTo>
                    <a:pt x="13" y="1894"/>
                    <a:pt x="25" y="1906"/>
                    <a:pt x="48" y="1918"/>
                  </a:cubicBezTo>
                  <a:lnTo>
                    <a:pt x="48" y="1942"/>
                  </a:lnTo>
                  <a:cubicBezTo>
                    <a:pt x="48" y="1958"/>
                    <a:pt x="54" y="1992"/>
                    <a:pt x="62" y="2019"/>
                  </a:cubicBezTo>
                  <a:lnTo>
                    <a:pt x="62" y="2019"/>
                  </a:lnTo>
                  <a:cubicBezTo>
                    <a:pt x="60" y="2009"/>
                    <a:pt x="60" y="2001"/>
                    <a:pt x="60" y="2001"/>
                  </a:cubicBezTo>
                  <a:lnTo>
                    <a:pt x="60" y="2001"/>
                  </a:lnTo>
                  <a:lnTo>
                    <a:pt x="84" y="2073"/>
                  </a:lnTo>
                  <a:lnTo>
                    <a:pt x="84" y="2096"/>
                  </a:lnTo>
                  <a:cubicBezTo>
                    <a:pt x="82" y="2093"/>
                    <a:pt x="81" y="2091"/>
                    <a:pt x="80" y="2091"/>
                  </a:cubicBezTo>
                  <a:lnTo>
                    <a:pt x="80" y="2091"/>
                  </a:lnTo>
                  <a:cubicBezTo>
                    <a:pt x="76" y="2091"/>
                    <a:pt x="86" y="2138"/>
                    <a:pt x="96" y="2168"/>
                  </a:cubicBezTo>
                  <a:cubicBezTo>
                    <a:pt x="96" y="2165"/>
                    <a:pt x="96" y="2160"/>
                    <a:pt x="96" y="2156"/>
                  </a:cubicBezTo>
                  <a:lnTo>
                    <a:pt x="144" y="2346"/>
                  </a:lnTo>
                  <a:cubicBezTo>
                    <a:pt x="144" y="2376"/>
                    <a:pt x="160" y="2454"/>
                    <a:pt x="152" y="2454"/>
                  </a:cubicBezTo>
                  <a:cubicBezTo>
                    <a:pt x="151" y="2454"/>
                    <a:pt x="148" y="2450"/>
                    <a:pt x="144" y="2442"/>
                  </a:cubicBezTo>
                  <a:cubicBezTo>
                    <a:pt x="120" y="2358"/>
                    <a:pt x="156" y="2406"/>
                    <a:pt x="132" y="2346"/>
                  </a:cubicBezTo>
                  <a:lnTo>
                    <a:pt x="132" y="2346"/>
                  </a:lnTo>
                  <a:lnTo>
                    <a:pt x="120" y="2406"/>
                  </a:lnTo>
                  <a:lnTo>
                    <a:pt x="120" y="2418"/>
                  </a:lnTo>
                  <a:cubicBezTo>
                    <a:pt x="120" y="2413"/>
                    <a:pt x="116" y="2404"/>
                    <a:pt x="111" y="2393"/>
                  </a:cubicBezTo>
                  <a:lnTo>
                    <a:pt x="111" y="2393"/>
                  </a:lnTo>
                  <a:cubicBezTo>
                    <a:pt x="121" y="2426"/>
                    <a:pt x="132" y="2463"/>
                    <a:pt x="132" y="2489"/>
                  </a:cubicBezTo>
                  <a:cubicBezTo>
                    <a:pt x="144" y="2489"/>
                    <a:pt x="156" y="2537"/>
                    <a:pt x="168" y="2561"/>
                  </a:cubicBezTo>
                  <a:lnTo>
                    <a:pt x="194" y="2657"/>
                  </a:lnTo>
                  <a:lnTo>
                    <a:pt x="194" y="2657"/>
                  </a:lnTo>
                  <a:cubicBezTo>
                    <a:pt x="192" y="2648"/>
                    <a:pt x="191" y="2639"/>
                    <a:pt x="191" y="2632"/>
                  </a:cubicBezTo>
                  <a:cubicBezTo>
                    <a:pt x="191" y="2628"/>
                    <a:pt x="192" y="2626"/>
                    <a:pt x="193" y="2626"/>
                  </a:cubicBezTo>
                  <a:cubicBezTo>
                    <a:pt x="199" y="2626"/>
                    <a:pt x="217" y="2669"/>
                    <a:pt x="227" y="2727"/>
                  </a:cubicBezTo>
                  <a:cubicBezTo>
                    <a:pt x="226" y="2725"/>
                    <a:pt x="225" y="2724"/>
                    <a:pt x="224" y="2724"/>
                  </a:cubicBezTo>
                  <a:lnTo>
                    <a:pt x="224" y="2724"/>
                  </a:lnTo>
                  <a:cubicBezTo>
                    <a:pt x="220" y="2724"/>
                    <a:pt x="232" y="2782"/>
                    <a:pt x="230" y="2782"/>
                  </a:cubicBezTo>
                  <a:cubicBezTo>
                    <a:pt x="230" y="2782"/>
                    <a:pt x="229" y="2780"/>
                    <a:pt x="227" y="2775"/>
                  </a:cubicBezTo>
                  <a:lnTo>
                    <a:pt x="227" y="2775"/>
                  </a:lnTo>
                  <a:cubicBezTo>
                    <a:pt x="227" y="2835"/>
                    <a:pt x="251" y="2858"/>
                    <a:pt x="263" y="2942"/>
                  </a:cubicBezTo>
                  <a:cubicBezTo>
                    <a:pt x="257" y="2931"/>
                    <a:pt x="254" y="2927"/>
                    <a:pt x="253" y="2927"/>
                  </a:cubicBezTo>
                  <a:lnTo>
                    <a:pt x="253" y="2927"/>
                  </a:lnTo>
                  <a:cubicBezTo>
                    <a:pt x="248" y="2927"/>
                    <a:pt x="258" y="2967"/>
                    <a:pt x="253" y="2967"/>
                  </a:cubicBezTo>
                  <a:cubicBezTo>
                    <a:pt x="252" y="2967"/>
                    <a:pt x="252" y="2966"/>
                    <a:pt x="251" y="2965"/>
                  </a:cubicBezTo>
                  <a:lnTo>
                    <a:pt x="251" y="2965"/>
                  </a:lnTo>
                  <a:cubicBezTo>
                    <a:pt x="251" y="2989"/>
                    <a:pt x="275" y="3037"/>
                    <a:pt x="263" y="3061"/>
                  </a:cubicBezTo>
                  <a:cubicBezTo>
                    <a:pt x="275" y="3061"/>
                    <a:pt x="284" y="3064"/>
                    <a:pt x="290" y="3064"/>
                  </a:cubicBezTo>
                  <a:cubicBezTo>
                    <a:pt x="295" y="3064"/>
                    <a:pt x="298" y="3061"/>
                    <a:pt x="298" y="3049"/>
                  </a:cubicBezTo>
                  <a:lnTo>
                    <a:pt x="298" y="3049"/>
                  </a:lnTo>
                  <a:cubicBezTo>
                    <a:pt x="319" y="3121"/>
                    <a:pt x="295" y="3086"/>
                    <a:pt x="304" y="3129"/>
                  </a:cubicBezTo>
                  <a:lnTo>
                    <a:pt x="304" y="3129"/>
                  </a:lnTo>
                  <a:lnTo>
                    <a:pt x="298" y="3108"/>
                  </a:lnTo>
                  <a:lnTo>
                    <a:pt x="298" y="3108"/>
                  </a:lnTo>
                  <a:cubicBezTo>
                    <a:pt x="310" y="3168"/>
                    <a:pt x="298" y="3180"/>
                    <a:pt x="322" y="3263"/>
                  </a:cubicBezTo>
                  <a:cubicBezTo>
                    <a:pt x="319" y="3266"/>
                    <a:pt x="317" y="3267"/>
                    <a:pt x="315" y="3267"/>
                  </a:cubicBezTo>
                  <a:cubicBezTo>
                    <a:pt x="314" y="3267"/>
                    <a:pt x="313" y="3266"/>
                    <a:pt x="312" y="3266"/>
                  </a:cubicBezTo>
                  <a:cubicBezTo>
                    <a:pt x="310" y="3266"/>
                    <a:pt x="310" y="3269"/>
                    <a:pt x="310" y="3287"/>
                  </a:cubicBezTo>
                  <a:cubicBezTo>
                    <a:pt x="310" y="3284"/>
                    <a:pt x="311" y="3282"/>
                    <a:pt x="312" y="3282"/>
                  </a:cubicBezTo>
                  <a:cubicBezTo>
                    <a:pt x="317" y="3282"/>
                    <a:pt x="337" y="3343"/>
                    <a:pt x="358" y="3394"/>
                  </a:cubicBezTo>
                  <a:cubicBezTo>
                    <a:pt x="358" y="3466"/>
                    <a:pt x="370" y="3513"/>
                    <a:pt x="382" y="3573"/>
                  </a:cubicBezTo>
                  <a:cubicBezTo>
                    <a:pt x="382" y="3537"/>
                    <a:pt x="370" y="3490"/>
                    <a:pt x="370" y="3489"/>
                  </a:cubicBezTo>
                  <a:lnTo>
                    <a:pt x="370" y="3489"/>
                  </a:lnTo>
                  <a:lnTo>
                    <a:pt x="418" y="3680"/>
                  </a:lnTo>
                  <a:cubicBezTo>
                    <a:pt x="418" y="3656"/>
                    <a:pt x="406" y="3632"/>
                    <a:pt x="406" y="3620"/>
                  </a:cubicBezTo>
                  <a:lnTo>
                    <a:pt x="406" y="3620"/>
                  </a:lnTo>
                  <a:cubicBezTo>
                    <a:pt x="418" y="3632"/>
                    <a:pt x="418" y="3680"/>
                    <a:pt x="429" y="3692"/>
                  </a:cubicBezTo>
                  <a:cubicBezTo>
                    <a:pt x="429" y="3682"/>
                    <a:pt x="421" y="3639"/>
                    <a:pt x="425" y="3639"/>
                  </a:cubicBezTo>
                  <a:lnTo>
                    <a:pt x="425" y="3639"/>
                  </a:lnTo>
                  <a:cubicBezTo>
                    <a:pt x="426" y="3639"/>
                    <a:pt x="427" y="3640"/>
                    <a:pt x="429" y="3644"/>
                  </a:cubicBezTo>
                  <a:cubicBezTo>
                    <a:pt x="453" y="3704"/>
                    <a:pt x="477" y="3799"/>
                    <a:pt x="489" y="3870"/>
                  </a:cubicBezTo>
                  <a:cubicBezTo>
                    <a:pt x="501" y="3847"/>
                    <a:pt x="501" y="3858"/>
                    <a:pt x="501" y="3823"/>
                  </a:cubicBezTo>
                  <a:cubicBezTo>
                    <a:pt x="513" y="3870"/>
                    <a:pt x="537" y="3954"/>
                    <a:pt x="525" y="3954"/>
                  </a:cubicBezTo>
                  <a:lnTo>
                    <a:pt x="513" y="3882"/>
                  </a:lnTo>
                  <a:cubicBezTo>
                    <a:pt x="513" y="3894"/>
                    <a:pt x="501" y="3894"/>
                    <a:pt x="513" y="3942"/>
                  </a:cubicBezTo>
                  <a:cubicBezTo>
                    <a:pt x="493" y="3893"/>
                    <a:pt x="474" y="3828"/>
                    <a:pt x="461" y="3786"/>
                  </a:cubicBezTo>
                  <a:lnTo>
                    <a:pt x="461" y="3786"/>
                  </a:lnTo>
                  <a:cubicBezTo>
                    <a:pt x="466" y="3811"/>
                    <a:pt x="468" y="3841"/>
                    <a:pt x="477" y="3858"/>
                  </a:cubicBezTo>
                  <a:cubicBezTo>
                    <a:pt x="479" y="3869"/>
                    <a:pt x="479" y="3872"/>
                    <a:pt x="479" y="3872"/>
                  </a:cubicBezTo>
                  <a:cubicBezTo>
                    <a:pt x="476" y="3872"/>
                    <a:pt x="458" y="3821"/>
                    <a:pt x="453" y="3821"/>
                  </a:cubicBezTo>
                  <a:lnTo>
                    <a:pt x="453" y="3821"/>
                  </a:lnTo>
                  <a:cubicBezTo>
                    <a:pt x="451" y="3821"/>
                    <a:pt x="451" y="3828"/>
                    <a:pt x="453" y="3847"/>
                  </a:cubicBezTo>
                  <a:cubicBezTo>
                    <a:pt x="477" y="3918"/>
                    <a:pt x="501" y="3966"/>
                    <a:pt x="513" y="4061"/>
                  </a:cubicBezTo>
                  <a:cubicBezTo>
                    <a:pt x="516" y="4058"/>
                    <a:pt x="518" y="4056"/>
                    <a:pt x="520" y="4056"/>
                  </a:cubicBezTo>
                  <a:cubicBezTo>
                    <a:pt x="526" y="4056"/>
                    <a:pt x="528" y="4067"/>
                    <a:pt x="537" y="4085"/>
                  </a:cubicBezTo>
                  <a:cubicBezTo>
                    <a:pt x="549" y="4132"/>
                    <a:pt x="596" y="4263"/>
                    <a:pt x="608" y="4359"/>
                  </a:cubicBezTo>
                  <a:cubicBezTo>
                    <a:pt x="608" y="4299"/>
                    <a:pt x="620" y="4299"/>
                    <a:pt x="620" y="4263"/>
                  </a:cubicBezTo>
                  <a:lnTo>
                    <a:pt x="632" y="4287"/>
                  </a:lnTo>
                  <a:lnTo>
                    <a:pt x="632" y="4311"/>
                  </a:lnTo>
                  <a:lnTo>
                    <a:pt x="775" y="4894"/>
                  </a:lnTo>
                  <a:lnTo>
                    <a:pt x="775" y="4918"/>
                  </a:lnTo>
                  <a:cubicBezTo>
                    <a:pt x="766" y="4901"/>
                    <a:pt x="764" y="4890"/>
                    <a:pt x="763" y="4890"/>
                  </a:cubicBezTo>
                  <a:cubicBezTo>
                    <a:pt x="763" y="4890"/>
                    <a:pt x="763" y="4891"/>
                    <a:pt x="763" y="4894"/>
                  </a:cubicBezTo>
                  <a:cubicBezTo>
                    <a:pt x="751" y="4870"/>
                    <a:pt x="739" y="4835"/>
                    <a:pt x="739" y="4799"/>
                  </a:cubicBezTo>
                  <a:cubicBezTo>
                    <a:pt x="730" y="4773"/>
                    <a:pt x="722" y="4753"/>
                    <a:pt x="718" y="4740"/>
                  </a:cubicBezTo>
                  <a:lnTo>
                    <a:pt x="718" y="4740"/>
                  </a:lnTo>
                  <a:cubicBezTo>
                    <a:pt x="727" y="4791"/>
                    <a:pt x="727" y="4812"/>
                    <a:pt x="727" y="4823"/>
                  </a:cubicBezTo>
                  <a:cubicBezTo>
                    <a:pt x="715" y="4835"/>
                    <a:pt x="715" y="4847"/>
                    <a:pt x="727" y="4918"/>
                  </a:cubicBezTo>
                  <a:cubicBezTo>
                    <a:pt x="727" y="4918"/>
                    <a:pt x="715" y="4859"/>
                    <a:pt x="691" y="4811"/>
                  </a:cubicBezTo>
                  <a:cubicBezTo>
                    <a:pt x="691" y="4775"/>
                    <a:pt x="703" y="4799"/>
                    <a:pt x="703" y="4751"/>
                  </a:cubicBezTo>
                  <a:cubicBezTo>
                    <a:pt x="668" y="4668"/>
                    <a:pt x="668" y="4573"/>
                    <a:pt x="632" y="4478"/>
                  </a:cubicBezTo>
                  <a:cubicBezTo>
                    <a:pt x="631" y="4477"/>
                    <a:pt x="630" y="4476"/>
                    <a:pt x="630" y="4476"/>
                  </a:cubicBezTo>
                  <a:lnTo>
                    <a:pt x="630" y="4476"/>
                  </a:lnTo>
                  <a:cubicBezTo>
                    <a:pt x="623" y="4476"/>
                    <a:pt x="643" y="4537"/>
                    <a:pt x="632" y="4537"/>
                  </a:cubicBezTo>
                  <a:cubicBezTo>
                    <a:pt x="656" y="4644"/>
                    <a:pt x="668" y="4728"/>
                    <a:pt x="679" y="4799"/>
                  </a:cubicBezTo>
                  <a:cubicBezTo>
                    <a:pt x="715" y="4859"/>
                    <a:pt x="727" y="4930"/>
                    <a:pt x="751" y="5013"/>
                  </a:cubicBezTo>
                  <a:cubicBezTo>
                    <a:pt x="775" y="5097"/>
                    <a:pt x="799" y="5204"/>
                    <a:pt x="822" y="5275"/>
                  </a:cubicBezTo>
                  <a:cubicBezTo>
                    <a:pt x="838" y="5329"/>
                    <a:pt x="838" y="5343"/>
                    <a:pt x="837" y="5343"/>
                  </a:cubicBezTo>
                  <a:cubicBezTo>
                    <a:pt x="836" y="5343"/>
                    <a:pt x="834" y="5339"/>
                    <a:pt x="834" y="5335"/>
                  </a:cubicBezTo>
                  <a:cubicBezTo>
                    <a:pt x="829" y="5330"/>
                    <a:pt x="824" y="5322"/>
                    <a:pt x="822" y="5322"/>
                  </a:cubicBezTo>
                  <a:lnTo>
                    <a:pt x="822" y="5322"/>
                  </a:lnTo>
                  <a:cubicBezTo>
                    <a:pt x="819" y="5322"/>
                    <a:pt x="821" y="5335"/>
                    <a:pt x="834" y="5382"/>
                  </a:cubicBezTo>
                  <a:cubicBezTo>
                    <a:pt x="834" y="5369"/>
                    <a:pt x="835" y="5363"/>
                    <a:pt x="837" y="5363"/>
                  </a:cubicBezTo>
                  <a:cubicBezTo>
                    <a:pt x="843" y="5363"/>
                    <a:pt x="856" y="5410"/>
                    <a:pt x="882" y="5513"/>
                  </a:cubicBezTo>
                  <a:lnTo>
                    <a:pt x="858" y="5382"/>
                  </a:lnTo>
                  <a:cubicBezTo>
                    <a:pt x="834" y="5335"/>
                    <a:pt x="834" y="5263"/>
                    <a:pt x="834" y="5251"/>
                  </a:cubicBezTo>
                  <a:lnTo>
                    <a:pt x="834" y="5251"/>
                  </a:lnTo>
                  <a:cubicBezTo>
                    <a:pt x="846" y="5299"/>
                    <a:pt x="858" y="5382"/>
                    <a:pt x="870" y="5418"/>
                  </a:cubicBezTo>
                  <a:cubicBezTo>
                    <a:pt x="870" y="5406"/>
                    <a:pt x="870" y="5371"/>
                    <a:pt x="870" y="5347"/>
                  </a:cubicBezTo>
                  <a:cubicBezTo>
                    <a:pt x="882" y="5406"/>
                    <a:pt x="894" y="5454"/>
                    <a:pt x="906" y="5525"/>
                  </a:cubicBezTo>
                  <a:lnTo>
                    <a:pt x="894" y="5525"/>
                  </a:lnTo>
                  <a:lnTo>
                    <a:pt x="918" y="5609"/>
                  </a:lnTo>
                  <a:lnTo>
                    <a:pt x="918" y="5621"/>
                  </a:lnTo>
                  <a:cubicBezTo>
                    <a:pt x="918" y="5644"/>
                    <a:pt x="918" y="5656"/>
                    <a:pt x="918" y="5716"/>
                  </a:cubicBezTo>
                  <a:cubicBezTo>
                    <a:pt x="930" y="5728"/>
                    <a:pt x="930" y="5740"/>
                    <a:pt x="930" y="5740"/>
                  </a:cubicBezTo>
                  <a:cubicBezTo>
                    <a:pt x="953" y="5811"/>
                    <a:pt x="965" y="5871"/>
                    <a:pt x="989" y="5942"/>
                  </a:cubicBezTo>
                  <a:lnTo>
                    <a:pt x="989" y="5894"/>
                  </a:lnTo>
                  <a:cubicBezTo>
                    <a:pt x="989" y="5906"/>
                    <a:pt x="989" y="5906"/>
                    <a:pt x="1001" y="5930"/>
                  </a:cubicBezTo>
                  <a:cubicBezTo>
                    <a:pt x="1001" y="5954"/>
                    <a:pt x="1001" y="5990"/>
                    <a:pt x="1013" y="6037"/>
                  </a:cubicBezTo>
                  <a:cubicBezTo>
                    <a:pt x="1025" y="6037"/>
                    <a:pt x="1049" y="6085"/>
                    <a:pt x="1072" y="6121"/>
                  </a:cubicBezTo>
                  <a:lnTo>
                    <a:pt x="1072" y="6109"/>
                  </a:lnTo>
                  <a:cubicBezTo>
                    <a:pt x="1060" y="6097"/>
                    <a:pt x="1060" y="6073"/>
                    <a:pt x="1060" y="6073"/>
                  </a:cubicBezTo>
                  <a:lnTo>
                    <a:pt x="1060" y="6073"/>
                  </a:lnTo>
                  <a:lnTo>
                    <a:pt x="1072" y="6109"/>
                  </a:lnTo>
                  <a:lnTo>
                    <a:pt x="1072" y="6049"/>
                  </a:lnTo>
                  <a:cubicBezTo>
                    <a:pt x="1076" y="6037"/>
                    <a:pt x="1079" y="6035"/>
                    <a:pt x="1081" y="6035"/>
                  </a:cubicBezTo>
                  <a:cubicBezTo>
                    <a:pt x="1083" y="6035"/>
                    <a:pt x="1084" y="6036"/>
                    <a:pt x="1086" y="6036"/>
                  </a:cubicBezTo>
                  <a:cubicBezTo>
                    <a:pt x="1089" y="6036"/>
                    <a:pt x="1091" y="6033"/>
                    <a:pt x="1096" y="6013"/>
                  </a:cubicBezTo>
                  <a:lnTo>
                    <a:pt x="1096" y="5990"/>
                  </a:lnTo>
                  <a:cubicBezTo>
                    <a:pt x="1106" y="5959"/>
                    <a:pt x="1117" y="5963"/>
                    <a:pt x="1119" y="5950"/>
                  </a:cubicBezTo>
                  <a:lnTo>
                    <a:pt x="1119" y="5950"/>
                  </a:lnTo>
                  <a:cubicBezTo>
                    <a:pt x="1119" y="5953"/>
                    <a:pt x="1117" y="5955"/>
                    <a:pt x="1116" y="5955"/>
                  </a:cubicBezTo>
                  <a:cubicBezTo>
                    <a:pt x="1113" y="5955"/>
                    <a:pt x="1108" y="5945"/>
                    <a:pt x="1108" y="5930"/>
                  </a:cubicBezTo>
                  <a:cubicBezTo>
                    <a:pt x="1108" y="5906"/>
                    <a:pt x="1108" y="5906"/>
                    <a:pt x="1120" y="5906"/>
                  </a:cubicBezTo>
                  <a:cubicBezTo>
                    <a:pt x="1132" y="5906"/>
                    <a:pt x="1132" y="5906"/>
                    <a:pt x="1132" y="5835"/>
                  </a:cubicBezTo>
                  <a:lnTo>
                    <a:pt x="1132" y="5835"/>
                  </a:lnTo>
                  <a:cubicBezTo>
                    <a:pt x="1123" y="5862"/>
                    <a:pt x="1121" y="5895"/>
                    <a:pt x="1115" y="5895"/>
                  </a:cubicBezTo>
                  <a:cubicBezTo>
                    <a:pt x="1113" y="5895"/>
                    <a:pt x="1111" y="5891"/>
                    <a:pt x="1108" y="5883"/>
                  </a:cubicBezTo>
                  <a:cubicBezTo>
                    <a:pt x="1108" y="5873"/>
                    <a:pt x="1108" y="5810"/>
                    <a:pt x="1102" y="5810"/>
                  </a:cubicBezTo>
                  <a:cubicBezTo>
                    <a:pt x="1100" y="5810"/>
                    <a:pt x="1099" y="5814"/>
                    <a:pt x="1096" y="5823"/>
                  </a:cubicBezTo>
                  <a:lnTo>
                    <a:pt x="1084" y="5716"/>
                  </a:lnTo>
                  <a:lnTo>
                    <a:pt x="1084" y="5716"/>
                  </a:lnTo>
                  <a:cubicBezTo>
                    <a:pt x="1096" y="5728"/>
                    <a:pt x="1108" y="5716"/>
                    <a:pt x="1108" y="5775"/>
                  </a:cubicBezTo>
                  <a:cubicBezTo>
                    <a:pt x="1108" y="5763"/>
                    <a:pt x="1108" y="5740"/>
                    <a:pt x="1108" y="5740"/>
                  </a:cubicBezTo>
                  <a:cubicBezTo>
                    <a:pt x="1108" y="5714"/>
                    <a:pt x="1108" y="5694"/>
                    <a:pt x="1113" y="5694"/>
                  </a:cubicBezTo>
                  <a:cubicBezTo>
                    <a:pt x="1114" y="5694"/>
                    <a:pt x="1117" y="5697"/>
                    <a:pt x="1120" y="5704"/>
                  </a:cubicBezTo>
                  <a:cubicBezTo>
                    <a:pt x="1108" y="5656"/>
                    <a:pt x="1096" y="5561"/>
                    <a:pt x="1096" y="5454"/>
                  </a:cubicBezTo>
                  <a:cubicBezTo>
                    <a:pt x="1096" y="5442"/>
                    <a:pt x="1098" y="5435"/>
                    <a:pt x="1099" y="5435"/>
                  </a:cubicBezTo>
                  <a:cubicBezTo>
                    <a:pt x="1103" y="5435"/>
                    <a:pt x="1108" y="5459"/>
                    <a:pt x="1108" y="5513"/>
                  </a:cubicBezTo>
                  <a:lnTo>
                    <a:pt x="1108" y="5430"/>
                  </a:lnTo>
                  <a:lnTo>
                    <a:pt x="1108" y="5299"/>
                  </a:lnTo>
                  <a:cubicBezTo>
                    <a:pt x="1120" y="5240"/>
                    <a:pt x="1108" y="5204"/>
                    <a:pt x="1108" y="5156"/>
                  </a:cubicBezTo>
                  <a:cubicBezTo>
                    <a:pt x="1096" y="5121"/>
                    <a:pt x="1096" y="5085"/>
                    <a:pt x="1096" y="5001"/>
                  </a:cubicBezTo>
                  <a:lnTo>
                    <a:pt x="1096" y="5013"/>
                  </a:lnTo>
                  <a:cubicBezTo>
                    <a:pt x="1084" y="5013"/>
                    <a:pt x="1084" y="4954"/>
                    <a:pt x="1084" y="4918"/>
                  </a:cubicBezTo>
                  <a:cubicBezTo>
                    <a:pt x="1084" y="4905"/>
                    <a:pt x="1084" y="4900"/>
                    <a:pt x="1084" y="4900"/>
                  </a:cubicBezTo>
                  <a:cubicBezTo>
                    <a:pt x="1085" y="4900"/>
                    <a:pt x="1086" y="4945"/>
                    <a:pt x="1093" y="4945"/>
                  </a:cubicBezTo>
                  <a:cubicBezTo>
                    <a:pt x="1094" y="4945"/>
                    <a:pt x="1095" y="4944"/>
                    <a:pt x="1096" y="4942"/>
                  </a:cubicBezTo>
                  <a:cubicBezTo>
                    <a:pt x="1086" y="4893"/>
                    <a:pt x="1085" y="4844"/>
                    <a:pt x="1084" y="4802"/>
                  </a:cubicBezTo>
                  <a:lnTo>
                    <a:pt x="1084" y="4802"/>
                  </a:lnTo>
                  <a:cubicBezTo>
                    <a:pt x="1085" y="4836"/>
                    <a:pt x="1086" y="4839"/>
                    <a:pt x="1096" y="4859"/>
                  </a:cubicBezTo>
                  <a:cubicBezTo>
                    <a:pt x="1096" y="4811"/>
                    <a:pt x="1096" y="4775"/>
                    <a:pt x="1096" y="4740"/>
                  </a:cubicBezTo>
                  <a:cubicBezTo>
                    <a:pt x="1084" y="4716"/>
                    <a:pt x="1084" y="4704"/>
                    <a:pt x="1084" y="4692"/>
                  </a:cubicBezTo>
                  <a:cubicBezTo>
                    <a:pt x="1072" y="4656"/>
                    <a:pt x="1072" y="4632"/>
                    <a:pt x="1060" y="4585"/>
                  </a:cubicBezTo>
                  <a:cubicBezTo>
                    <a:pt x="1072" y="4513"/>
                    <a:pt x="1060" y="4370"/>
                    <a:pt x="1060" y="4287"/>
                  </a:cubicBezTo>
                  <a:cubicBezTo>
                    <a:pt x="1060" y="4370"/>
                    <a:pt x="1060" y="4394"/>
                    <a:pt x="1060" y="4478"/>
                  </a:cubicBezTo>
                  <a:cubicBezTo>
                    <a:pt x="1060" y="4477"/>
                    <a:pt x="1059" y="4477"/>
                    <a:pt x="1058" y="4477"/>
                  </a:cubicBezTo>
                  <a:cubicBezTo>
                    <a:pt x="1052" y="4477"/>
                    <a:pt x="1050" y="4508"/>
                    <a:pt x="1049" y="4508"/>
                  </a:cubicBezTo>
                  <a:cubicBezTo>
                    <a:pt x="1049" y="4508"/>
                    <a:pt x="1049" y="4498"/>
                    <a:pt x="1049" y="4466"/>
                  </a:cubicBezTo>
                  <a:cubicBezTo>
                    <a:pt x="1049" y="4347"/>
                    <a:pt x="1037" y="4180"/>
                    <a:pt x="1037" y="4097"/>
                  </a:cubicBezTo>
                  <a:lnTo>
                    <a:pt x="1037" y="4097"/>
                  </a:lnTo>
                  <a:cubicBezTo>
                    <a:pt x="1060" y="4120"/>
                    <a:pt x="1025" y="4216"/>
                    <a:pt x="1049" y="4216"/>
                  </a:cubicBezTo>
                  <a:cubicBezTo>
                    <a:pt x="1049" y="4168"/>
                    <a:pt x="1049" y="4061"/>
                    <a:pt x="1037" y="4049"/>
                  </a:cubicBezTo>
                  <a:lnTo>
                    <a:pt x="1037" y="4049"/>
                  </a:lnTo>
                  <a:cubicBezTo>
                    <a:pt x="1037" y="4050"/>
                    <a:pt x="1038" y="4050"/>
                    <a:pt x="1038" y="4050"/>
                  </a:cubicBezTo>
                  <a:cubicBezTo>
                    <a:pt x="1045" y="4050"/>
                    <a:pt x="1041" y="3995"/>
                    <a:pt x="1039" y="3959"/>
                  </a:cubicBezTo>
                  <a:lnTo>
                    <a:pt x="1039" y="3959"/>
                  </a:lnTo>
                  <a:cubicBezTo>
                    <a:pt x="1040" y="3964"/>
                    <a:pt x="1041" y="3966"/>
                    <a:pt x="1043" y="3966"/>
                  </a:cubicBezTo>
                  <a:cubicBezTo>
                    <a:pt x="1045" y="3966"/>
                    <a:pt x="1047" y="3963"/>
                    <a:pt x="1048" y="3963"/>
                  </a:cubicBezTo>
                  <a:cubicBezTo>
                    <a:pt x="1048" y="3963"/>
                    <a:pt x="1049" y="3964"/>
                    <a:pt x="1049" y="3966"/>
                  </a:cubicBezTo>
                  <a:cubicBezTo>
                    <a:pt x="1049" y="3954"/>
                    <a:pt x="1049" y="3894"/>
                    <a:pt x="1049" y="3894"/>
                  </a:cubicBezTo>
                  <a:lnTo>
                    <a:pt x="1025" y="3906"/>
                  </a:lnTo>
                  <a:cubicBezTo>
                    <a:pt x="1025" y="3858"/>
                    <a:pt x="1037" y="3847"/>
                    <a:pt x="1037" y="3787"/>
                  </a:cubicBezTo>
                  <a:lnTo>
                    <a:pt x="1037" y="3787"/>
                  </a:lnTo>
                  <a:cubicBezTo>
                    <a:pt x="1035" y="3795"/>
                    <a:pt x="1033" y="3798"/>
                    <a:pt x="1032" y="3798"/>
                  </a:cubicBezTo>
                  <a:cubicBezTo>
                    <a:pt x="1025" y="3798"/>
                    <a:pt x="1023" y="3724"/>
                    <a:pt x="1014" y="3716"/>
                  </a:cubicBezTo>
                  <a:lnTo>
                    <a:pt x="1014" y="3716"/>
                  </a:lnTo>
                  <a:cubicBezTo>
                    <a:pt x="1016" y="3753"/>
                    <a:pt x="1018" y="3788"/>
                    <a:pt x="1014" y="3788"/>
                  </a:cubicBezTo>
                  <a:cubicBezTo>
                    <a:pt x="1014" y="3788"/>
                    <a:pt x="1013" y="3787"/>
                    <a:pt x="1013" y="3787"/>
                  </a:cubicBezTo>
                  <a:cubicBezTo>
                    <a:pt x="1002" y="3756"/>
                    <a:pt x="1010" y="3688"/>
                    <a:pt x="1004" y="3688"/>
                  </a:cubicBezTo>
                  <a:lnTo>
                    <a:pt x="1004" y="3688"/>
                  </a:lnTo>
                  <a:cubicBezTo>
                    <a:pt x="1003" y="3688"/>
                    <a:pt x="1002" y="3689"/>
                    <a:pt x="1001" y="3692"/>
                  </a:cubicBezTo>
                  <a:lnTo>
                    <a:pt x="1001" y="3644"/>
                  </a:lnTo>
                  <a:cubicBezTo>
                    <a:pt x="989" y="3608"/>
                    <a:pt x="989" y="3585"/>
                    <a:pt x="989" y="3537"/>
                  </a:cubicBezTo>
                  <a:cubicBezTo>
                    <a:pt x="989" y="3501"/>
                    <a:pt x="989" y="3454"/>
                    <a:pt x="989" y="3430"/>
                  </a:cubicBezTo>
                  <a:cubicBezTo>
                    <a:pt x="989" y="3417"/>
                    <a:pt x="991" y="3412"/>
                    <a:pt x="993" y="3412"/>
                  </a:cubicBezTo>
                  <a:cubicBezTo>
                    <a:pt x="996" y="3412"/>
                    <a:pt x="1001" y="3427"/>
                    <a:pt x="1001" y="3442"/>
                  </a:cubicBezTo>
                  <a:cubicBezTo>
                    <a:pt x="1013" y="3418"/>
                    <a:pt x="1013" y="3430"/>
                    <a:pt x="1013" y="3406"/>
                  </a:cubicBezTo>
                  <a:lnTo>
                    <a:pt x="1001" y="3382"/>
                  </a:lnTo>
                  <a:cubicBezTo>
                    <a:pt x="1001" y="3376"/>
                    <a:pt x="1002" y="3374"/>
                    <a:pt x="1003" y="3374"/>
                  </a:cubicBezTo>
                  <a:cubicBezTo>
                    <a:pt x="1006" y="3374"/>
                    <a:pt x="1010" y="3385"/>
                    <a:pt x="1012" y="3385"/>
                  </a:cubicBezTo>
                  <a:cubicBezTo>
                    <a:pt x="1013" y="3385"/>
                    <a:pt x="1013" y="3384"/>
                    <a:pt x="1013" y="3382"/>
                  </a:cubicBezTo>
                  <a:cubicBezTo>
                    <a:pt x="1013" y="3382"/>
                    <a:pt x="1001" y="3370"/>
                    <a:pt x="1013" y="3370"/>
                  </a:cubicBezTo>
                  <a:cubicBezTo>
                    <a:pt x="1025" y="3382"/>
                    <a:pt x="1025" y="3394"/>
                    <a:pt x="1037" y="3406"/>
                  </a:cubicBezTo>
                  <a:cubicBezTo>
                    <a:pt x="1049" y="3394"/>
                    <a:pt x="1025" y="3382"/>
                    <a:pt x="1001" y="3358"/>
                  </a:cubicBezTo>
                  <a:lnTo>
                    <a:pt x="1001" y="3358"/>
                  </a:lnTo>
                  <a:cubicBezTo>
                    <a:pt x="1025" y="3370"/>
                    <a:pt x="1049" y="3394"/>
                    <a:pt x="1060" y="3394"/>
                  </a:cubicBezTo>
                  <a:lnTo>
                    <a:pt x="1049" y="3382"/>
                  </a:lnTo>
                  <a:lnTo>
                    <a:pt x="1049" y="3382"/>
                  </a:lnTo>
                  <a:cubicBezTo>
                    <a:pt x="1072" y="3394"/>
                    <a:pt x="1072" y="3406"/>
                    <a:pt x="1084" y="3418"/>
                  </a:cubicBezTo>
                  <a:cubicBezTo>
                    <a:pt x="1096" y="3429"/>
                    <a:pt x="1107" y="3441"/>
                    <a:pt x="1152" y="3464"/>
                  </a:cubicBezTo>
                  <a:lnTo>
                    <a:pt x="1152" y="3464"/>
                  </a:lnTo>
                  <a:cubicBezTo>
                    <a:pt x="1139" y="3456"/>
                    <a:pt x="1127" y="3449"/>
                    <a:pt x="1120" y="3442"/>
                  </a:cubicBezTo>
                  <a:lnTo>
                    <a:pt x="1120" y="3442"/>
                  </a:lnTo>
                  <a:cubicBezTo>
                    <a:pt x="1125" y="3444"/>
                    <a:pt x="1127" y="3445"/>
                    <a:pt x="1129" y="3445"/>
                  </a:cubicBezTo>
                  <a:cubicBezTo>
                    <a:pt x="1135" y="3445"/>
                    <a:pt x="1118" y="3428"/>
                    <a:pt x="1108" y="3418"/>
                  </a:cubicBezTo>
                  <a:cubicBezTo>
                    <a:pt x="1098" y="3418"/>
                    <a:pt x="1088" y="3409"/>
                    <a:pt x="1092" y="3407"/>
                  </a:cubicBezTo>
                  <a:lnTo>
                    <a:pt x="1092" y="3407"/>
                  </a:lnTo>
                  <a:cubicBezTo>
                    <a:pt x="1095" y="3408"/>
                    <a:pt x="1105" y="3411"/>
                    <a:pt x="1120" y="3418"/>
                  </a:cubicBezTo>
                  <a:cubicBezTo>
                    <a:pt x="1168" y="3442"/>
                    <a:pt x="1203" y="3466"/>
                    <a:pt x="1239" y="3489"/>
                  </a:cubicBezTo>
                  <a:lnTo>
                    <a:pt x="1203" y="3477"/>
                  </a:lnTo>
                  <a:lnTo>
                    <a:pt x="1203" y="3477"/>
                  </a:lnTo>
                  <a:cubicBezTo>
                    <a:pt x="1299" y="3537"/>
                    <a:pt x="1358" y="3585"/>
                    <a:pt x="1441" y="3632"/>
                  </a:cubicBezTo>
                  <a:cubicBezTo>
                    <a:pt x="1447" y="3638"/>
                    <a:pt x="1448" y="3640"/>
                    <a:pt x="1446" y="3640"/>
                  </a:cubicBezTo>
                  <a:cubicBezTo>
                    <a:pt x="1438" y="3640"/>
                    <a:pt x="1403" y="3620"/>
                    <a:pt x="1394" y="3620"/>
                  </a:cubicBezTo>
                  <a:cubicBezTo>
                    <a:pt x="1362" y="3599"/>
                    <a:pt x="1302" y="3559"/>
                    <a:pt x="1289" y="3559"/>
                  </a:cubicBezTo>
                  <a:cubicBezTo>
                    <a:pt x="1288" y="3559"/>
                    <a:pt x="1287" y="3560"/>
                    <a:pt x="1287" y="3561"/>
                  </a:cubicBezTo>
                  <a:cubicBezTo>
                    <a:pt x="1358" y="3608"/>
                    <a:pt x="1453" y="3656"/>
                    <a:pt x="1477" y="3680"/>
                  </a:cubicBezTo>
                  <a:lnTo>
                    <a:pt x="1489" y="3692"/>
                  </a:lnTo>
                  <a:lnTo>
                    <a:pt x="1525" y="3716"/>
                  </a:lnTo>
                  <a:lnTo>
                    <a:pt x="1525" y="3716"/>
                  </a:lnTo>
                  <a:lnTo>
                    <a:pt x="1513" y="3704"/>
                  </a:lnTo>
                  <a:lnTo>
                    <a:pt x="1513" y="3704"/>
                  </a:lnTo>
                  <a:cubicBezTo>
                    <a:pt x="1549" y="3727"/>
                    <a:pt x="1596" y="3751"/>
                    <a:pt x="1632" y="3775"/>
                  </a:cubicBezTo>
                  <a:lnTo>
                    <a:pt x="1596" y="3763"/>
                  </a:lnTo>
                  <a:lnTo>
                    <a:pt x="1596" y="3763"/>
                  </a:lnTo>
                  <a:cubicBezTo>
                    <a:pt x="1668" y="3811"/>
                    <a:pt x="1751" y="3870"/>
                    <a:pt x="1799" y="3882"/>
                  </a:cubicBezTo>
                  <a:cubicBezTo>
                    <a:pt x="1846" y="3918"/>
                    <a:pt x="1834" y="3918"/>
                    <a:pt x="1894" y="3954"/>
                  </a:cubicBezTo>
                  <a:cubicBezTo>
                    <a:pt x="1896" y="3954"/>
                    <a:pt x="1898" y="3955"/>
                    <a:pt x="1900" y="3955"/>
                  </a:cubicBezTo>
                  <a:cubicBezTo>
                    <a:pt x="1923" y="3955"/>
                    <a:pt x="1763" y="3857"/>
                    <a:pt x="1763" y="3835"/>
                  </a:cubicBezTo>
                  <a:lnTo>
                    <a:pt x="1763" y="3835"/>
                  </a:lnTo>
                  <a:cubicBezTo>
                    <a:pt x="1811" y="3870"/>
                    <a:pt x="1870" y="3906"/>
                    <a:pt x="1918" y="3942"/>
                  </a:cubicBezTo>
                  <a:lnTo>
                    <a:pt x="1953" y="3966"/>
                  </a:lnTo>
                  <a:cubicBezTo>
                    <a:pt x="1977" y="3989"/>
                    <a:pt x="2001" y="4001"/>
                    <a:pt x="2025" y="4013"/>
                  </a:cubicBezTo>
                  <a:cubicBezTo>
                    <a:pt x="2061" y="4049"/>
                    <a:pt x="2108" y="4073"/>
                    <a:pt x="2144" y="4097"/>
                  </a:cubicBezTo>
                  <a:cubicBezTo>
                    <a:pt x="2137" y="4093"/>
                    <a:pt x="2134" y="4092"/>
                    <a:pt x="2133" y="4092"/>
                  </a:cubicBezTo>
                  <a:lnTo>
                    <a:pt x="2133" y="4092"/>
                  </a:lnTo>
                  <a:cubicBezTo>
                    <a:pt x="2128" y="4092"/>
                    <a:pt x="2181" y="4125"/>
                    <a:pt x="2164" y="4125"/>
                  </a:cubicBezTo>
                  <a:cubicBezTo>
                    <a:pt x="2162" y="4125"/>
                    <a:pt x="2158" y="4125"/>
                    <a:pt x="2153" y="4123"/>
                  </a:cubicBezTo>
                  <a:lnTo>
                    <a:pt x="2153" y="4123"/>
                  </a:lnTo>
                  <a:cubicBezTo>
                    <a:pt x="2205" y="4142"/>
                    <a:pt x="2311" y="4216"/>
                    <a:pt x="2311" y="4216"/>
                  </a:cubicBezTo>
                  <a:cubicBezTo>
                    <a:pt x="2180" y="4120"/>
                    <a:pt x="2073" y="4037"/>
                    <a:pt x="2037" y="4013"/>
                  </a:cubicBezTo>
                  <a:lnTo>
                    <a:pt x="2037" y="4013"/>
                  </a:lnTo>
                  <a:cubicBezTo>
                    <a:pt x="2102" y="4050"/>
                    <a:pt x="2121" y="4059"/>
                    <a:pt x="2126" y="4059"/>
                  </a:cubicBezTo>
                  <a:cubicBezTo>
                    <a:pt x="2130" y="4059"/>
                    <a:pt x="2122" y="4051"/>
                    <a:pt x="2126" y="4051"/>
                  </a:cubicBezTo>
                  <a:cubicBezTo>
                    <a:pt x="2131" y="4051"/>
                    <a:pt x="2150" y="4060"/>
                    <a:pt x="2215" y="4097"/>
                  </a:cubicBezTo>
                  <a:cubicBezTo>
                    <a:pt x="2263" y="4132"/>
                    <a:pt x="2192" y="4097"/>
                    <a:pt x="2287" y="4168"/>
                  </a:cubicBezTo>
                  <a:cubicBezTo>
                    <a:pt x="2287" y="4168"/>
                    <a:pt x="2275" y="4168"/>
                    <a:pt x="2215" y="4120"/>
                  </a:cubicBezTo>
                  <a:cubicBezTo>
                    <a:pt x="2213" y="4120"/>
                    <a:pt x="2211" y="4120"/>
                    <a:pt x="2210" y="4120"/>
                  </a:cubicBezTo>
                  <a:cubicBezTo>
                    <a:pt x="2174" y="4120"/>
                    <a:pt x="2393" y="4251"/>
                    <a:pt x="2358" y="4251"/>
                  </a:cubicBezTo>
                  <a:cubicBezTo>
                    <a:pt x="2394" y="4263"/>
                    <a:pt x="2430" y="4287"/>
                    <a:pt x="2465" y="4299"/>
                  </a:cubicBezTo>
                  <a:cubicBezTo>
                    <a:pt x="2430" y="4216"/>
                    <a:pt x="2406" y="4144"/>
                    <a:pt x="2394" y="4108"/>
                  </a:cubicBezTo>
                  <a:cubicBezTo>
                    <a:pt x="2388" y="4089"/>
                    <a:pt x="2387" y="4081"/>
                    <a:pt x="2388" y="4081"/>
                  </a:cubicBezTo>
                  <a:lnTo>
                    <a:pt x="2388" y="4081"/>
                  </a:lnTo>
                  <a:cubicBezTo>
                    <a:pt x="2391" y="4081"/>
                    <a:pt x="2421" y="4159"/>
                    <a:pt x="2430" y="4168"/>
                  </a:cubicBezTo>
                  <a:lnTo>
                    <a:pt x="2334" y="3799"/>
                  </a:lnTo>
                  <a:cubicBezTo>
                    <a:pt x="2323" y="3787"/>
                    <a:pt x="2311" y="3751"/>
                    <a:pt x="2299" y="3704"/>
                  </a:cubicBezTo>
                  <a:lnTo>
                    <a:pt x="2275" y="3632"/>
                  </a:lnTo>
                  <a:lnTo>
                    <a:pt x="2275" y="3632"/>
                  </a:lnTo>
                  <a:cubicBezTo>
                    <a:pt x="2287" y="3680"/>
                    <a:pt x="2287" y="3692"/>
                    <a:pt x="2311" y="3775"/>
                  </a:cubicBezTo>
                  <a:lnTo>
                    <a:pt x="2311" y="3787"/>
                  </a:lnTo>
                  <a:cubicBezTo>
                    <a:pt x="2317" y="3811"/>
                    <a:pt x="2321" y="3826"/>
                    <a:pt x="2323" y="3835"/>
                  </a:cubicBezTo>
                  <a:lnTo>
                    <a:pt x="2323" y="3835"/>
                  </a:lnTo>
                  <a:cubicBezTo>
                    <a:pt x="2323" y="3831"/>
                    <a:pt x="2323" y="3827"/>
                    <a:pt x="2323" y="3823"/>
                  </a:cubicBezTo>
                  <a:cubicBezTo>
                    <a:pt x="2323" y="3813"/>
                    <a:pt x="2323" y="3806"/>
                    <a:pt x="2324" y="3806"/>
                  </a:cubicBezTo>
                  <a:cubicBezTo>
                    <a:pt x="2326" y="3806"/>
                    <a:pt x="2332" y="3824"/>
                    <a:pt x="2346" y="3882"/>
                  </a:cubicBezTo>
                  <a:cubicBezTo>
                    <a:pt x="2382" y="4001"/>
                    <a:pt x="2358" y="3978"/>
                    <a:pt x="2370" y="4049"/>
                  </a:cubicBezTo>
                  <a:cubicBezTo>
                    <a:pt x="2346" y="3966"/>
                    <a:pt x="2334" y="3930"/>
                    <a:pt x="2311" y="3858"/>
                  </a:cubicBezTo>
                  <a:cubicBezTo>
                    <a:pt x="2311" y="3847"/>
                    <a:pt x="2299" y="3799"/>
                    <a:pt x="2287" y="3739"/>
                  </a:cubicBezTo>
                  <a:lnTo>
                    <a:pt x="2275" y="3680"/>
                  </a:lnTo>
                  <a:cubicBezTo>
                    <a:pt x="2263" y="3656"/>
                    <a:pt x="2263" y="3644"/>
                    <a:pt x="2251" y="3620"/>
                  </a:cubicBezTo>
                  <a:lnTo>
                    <a:pt x="2251" y="3620"/>
                  </a:lnTo>
                  <a:cubicBezTo>
                    <a:pt x="2260" y="3666"/>
                    <a:pt x="2277" y="3719"/>
                    <a:pt x="2273" y="3719"/>
                  </a:cubicBezTo>
                  <a:cubicBezTo>
                    <a:pt x="2271" y="3719"/>
                    <a:pt x="2268" y="3715"/>
                    <a:pt x="2263" y="3704"/>
                  </a:cubicBezTo>
                  <a:lnTo>
                    <a:pt x="2215" y="3525"/>
                  </a:lnTo>
                  <a:lnTo>
                    <a:pt x="2215" y="3525"/>
                  </a:lnTo>
                  <a:cubicBezTo>
                    <a:pt x="2215" y="3554"/>
                    <a:pt x="2246" y="3637"/>
                    <a:pt x="2240" y="3637"/>
                  </a:cubicBezTo>
                  <a:cubicBezTo>
                    <a:pt x="2238" y="3637"/>
                    <a:pt x="2234" y="3632"/>
                    <a:pt x="2227" y="3620"/>
                  </a:cubicBezTo>
                  <a:cubicBezTo>
                    <a:pt x="2227" y="3561"/>
                    <a:pt x="2192" y="3513"/>
                    <a:pt x="2192" y="3466"/>
                  </a:cubicBezTo>
                  <a:cubicBezTo>
                    <a:pt x="2188" y="3448"/>
                    <a:pt x="2190" y="3443"/>
                    <a:pt x="2193" y="3443"/>
                  </a:cubicBezTo>
                  <a:cubicBezTo>
                    <a:pt x="2199" y="3443"/>
                    <a:pt x="2210" y="3457"/>
                    <a:pt x="2215" y="3457"/>
                  </a:cubicBezTo>
                  <a:cubicBezTo>
                    <a:pt x="2218" y="3457"/>
                    <a:pt x="2218" y="3453"/>
                    <a:pt x="2215" y="3442"/>
                  </a:cubicBezTo>
                  <a:lnTo>
                    <a:pt x="2215" y="3442"/>
                  </a:lnTo>
                  <a:cubicBezTo>
                    <a:pt x="2215" y="3442"/>
                    <a:pt x="2215" y="3443"/>
                    <a:pt x="2215" y="3443"/>
                  </a:cubicBezTo>
                  <a:cubicBezTo>
                    <a:pt x="2213" y="3443"/>
                    <a:pt x="2192" y="3346"/>
                    <a:pt x="2192" y="3335"/>
                  </a:cubicBezTo>
                  <a:cubicBezTo>
                    <a:pt x="2180" y="3299"/>
                    <a:pt x="2168" y="3311"/>
                    <a:pt x="2156" y="3239"/>
                  </a:cubicBezTo>
                  <a:cubicBezTo>
                    <a:pt x="2151" y="3220"/>
                    <a:pt x="2150" y="3215"/>
                    <a:pt x="2151" y="3215"/>
                  </a:cubicBezTo>
                  <a:lnTo>
                    <a:pt x="2151" y="3215"/>
                  </a:lnTo>
                  <a:cubicBezTo>
                    <a:pt x="2151" y="3215"/>
                    <a:pt x="2151" y="3215"/>
                    <a:pt x="2152" y="3217"/>
                  </a:cubicBezTo>
                  <a:lnTo>
                    <a:pt x="2152" y="3217"/>
                  </a:lnTo>
                  <a:cubicBezTo>
                    <a:pt x="2131" y="3156"/>
                    <a:pt x="2119" y="3042"/>
                    <a:pt x="2088" y="2994"/>
                  </a:cubicBezTo>
                  <a:lnTo>
                    <a:pt x="2088" y="2994"/>
                  </a:lnTo>
                  <a:cubicBezTo>
                    <a:pt x="2087" y="2988"/>
                    <a:pt x="2073" y="2946"/>
                    <a:pt x="2073" y="2918"/>
                  </a:cubicBezTo>
                  <a:cubicBezTo>
                    <a:pt x="2073" y="2920"/>
                    <a:pt x="2072" y="2921"/>
                    <a:pt x="2071" y="2921"/>
                  </a:cubicBezTo>
                  <a:cubicBezTo>
                    <a:pt x="2066" y="2921"/>
                    <a:pt x="2043" y="2870"/>
                    <a:pt x="2038" y="2870"/>
                  </a:cubicBezTo>
                  <a:lnTo>
                    <a:pt x="2038" y="2870"/>
                  </a:lnTo>
                  <a:cubicBezTo>
                    <a:pt x="2036" y="2870"/>
                    <a:pt x="2038" y="2882"/>
                    <a:pt x="2049" y="2918"/>
                  </a:cubicBezTo>
                  <a:cubicBezTo>
                    <a:pt x="2049" y="2916"/>
                    <a:pt x="2049" y="2912"/>
                    <a:pt x="2049" y="2906"/>
                  </a:cubicBezTo>
                  <a:cubicBezTo>
                    <a:pt x="2061" y="2942"/>
                    <a:pt x="2061" y="2977"/>
                    <a:pt x="2061" y="2977"/>
                  </a:cubicBezTo>
                  <a:cubicBezTo>
                    <a:pt x="2037" y="2918"/>
                    <a:pt x="2013" y="2870"/>
                    <a:pt x="2001" y="2846"/>
                  </a:cubicBezTo>
                  <a:lnTo>
                    <a:pt x="2001" y="2846"/>
                  </a:lnTo>
                  <a:cubicBezTo>
                    <a:pt x="2001" y="2882"/>
                    <a:pt x="2013" y="2894"/>
                    <a:pt x="2025" y="2918"/>
                  </a:cubicBezTo>
                  <a:cubicBezTo>
                    <a:pt x="2035" y="2946"/>
                    <a:pt x="2039" y="2955"/>
                    <a:pt x="2038" y="2955"/>
                  </a:cubicBezTo>
                  <a:cubicBezTo>
                    <a:pt x="2037" y="2955"/>
                    <a:pt x="2019" y="2915"/>
                    <a:pt x="2014" y="2915"/>
                  </a:cubicBezTo>
                  <a:cubicBezTo>
                    <a:pt x="2013" y="2915"/>
                    <a:pt x="2013" y="2916"/>
                    <a:pt x="2013" y="2918"/>
                  </a:cubicBezTo>
                  <a:cubicBezTo>
                    <a:pt x="1991" y="2873"/>
                    <a:pt x="1968" y="2786"/>
                    <a:pt x="1956" y="2786"/>
                  </a:cubicBezTo>
                  <a:cubicBezTo>
                    <a:pt x="1955" y="2786"/>
                    <a:pt x="1954" y="2786"/>
                    <a:pt x="1953" y="2787"/>
                  </a:cubicBezTo>
                  <a:cubicBezTo>
                    <a:pt x="1953" y="2746"/>
                    <a:pt x="1953" y="2722"/>
                    <a:pt x="1961" y="2722"/>
                  </a:cubicBezTo>
                  <a:cubicBezTo>
                    <a:pt x="1964" y="2722"/>
                    <a:pt x="1970" y="2728"/>
                    <a:pt x="1977" y="2739"/>
                  </a:cubicBezTo>
                  <a:cubicBezTo>
                    <a:pt x="1965" y="2656"/>
                    <a:pt x="1942" y="2525"/>
                    <a:pt x="1930" y="2489"/>
                  </a:cubicBezTo>
                  <a:cubicBezTo>
                    <a:pt x="1918" y="2430"/>
                    <a:pt x="1894" y="2323"/>
                    <a:pt x="1870" y="2311"/>
                  </a:cubicBezTo>
                  <a:lnTo>
                    <a:pt x="1870" y="2311"/>
                  </a:lnTo>
                  <a:cubicBezTo>
                    <a:pt x="1882" y="2346"/>
                    <a:pt x="1894" y="2382"/>
                    <a:pt x="1894" y="2418"/>
                  </a:cubicBezTo>
                  <a:cubicBezTo>
                    <a:pt x="1870" y="2358"/>
                    <a:pt x="1870" y="2287"/>
                    <a:pt x="1858" y="2251"/>
                  </a:cubicBezTo>
                  <a:cubicBezTo>
                    <a:pt x="1846" y="2227"/>
                    <a:pt x="1834" y="2227"/>
                    <a:pt x="1834" y="2180"/>
                  </a:cubicBezTo>
                  <a:cubicBezTo>
                    <a:pt x="1846" y="2180"/>
                    <a:pt x="1834" y="2132"/>
                    <a:pt x="1811" y="2049"/>
                  </a:cubicBezTo>
                  <a:cubicBezTo>
                    <a:pt x="1787" y="1918"/>
                    <a:pt x="1763" y="1953"/>
                    <a:pt x="1751" y="1846"/>
                  </a:cubicBezTo>
                  <a:lnTo>
                    <a:pt x="1751" y="1846"/>
                  </a:lnTo>
                  <a:lnTo>
                    <a:pt x="1763" y="1858"/>
                  </a:lnTo>
                  <a:cubicBezTo>
                    <a:pt x="1739" y="1799"/>
                    <a:pt x="1727" y="1763"/>
                    <a:pt x="1715" y="1739"/>
                  </a:cubicBezTo>
                  <a:cubicBezTo>
                    <a:pt x="1703" y="1680"/>
                    <a:pt x="1680" y="1620"/>
                    <a:pt x="1644" y="1489"/>
                  </a:cubicBezTo>
                  <a:lnTo>
                    <a:pt x="1632" y="1430"/>
                  </a:lnTo>
                  <a:cubicBezTo>
                    <a:pt x="1608" y="1370"/>
                    <a:pt x="1584" y="1263"/>
                    <a:pt x="1561" y="1168"/>
                  </a:cubicBezTo>
                  <a:lnTo>
                    <a:pt x="1561" y="1168"/>
                  </a:lnTo>
                  <a:cubicBezTo>
                    <a:pt x="1561" y="1207"/>
                    <a:pt x="1561" y="1222"/>
                    <a:pt x="1567" y="1245"/>
                  </a:cubicBezTo>
                  <a:lnTo>
                    <a:pt x="1567" y="1245"/>
                  </a:lnTo>
                  <a:lnTo>
                    <a:pt x="1525" y="1108"/>
                  </a:lnTo>
                  <a:lnTo>
                    <a:pt x="1525" y="1108"/>
                  </a:lnTo>
                  <a:cubicBezTo>
                    <a:pt x="1531" y="1134"/>
                    <a:pt x="1534" y="1156"/>
                    <a:pt x="1532" y="1156"/>
                  </a:cubicBezTo>
                  <a:cubicBezTo>
                    <a:pt x="1530" y="1156"/>
                    <a:pt x="1524" y="1140"/>
                    <a:pt x="1513" y="1096"/>
                  </a:cubicBezTo>
                  <a:lnTo>
                    <a:pt x="1513" y="1096"/>
                  </a:lnTo>
                  <a:cubicBezTo>
                    <a:pt x="1522" y="1151"/>
                    <a:pt x="1545" y="1267"/>
                    <a:pt x="1539" y="1267"/>
                  </a:cubicBezTo>
                  <a:cubicBezTo>
                    <a:pt x="1538" y="1267"/>
                    <a:pt x="1533" y="1256"/>
                    <a:pt x="1525" y="1227"/>
                  </a:cubicBezTo>
                  <a:cubicBezTo>
                    <a:pt x="1537" y="1215"/>
                    <a:pt x="1501" y="1108"/>
                    <a:pt x="1477" y="1037"/>
                  </a:cubicBezTo>
                  <a:lnTo>
                    <a:pt x="1477" y="1037"/>
                  </a:lnTo>
                  <a:cubicBezTo>
                    <a:pt x="1487" y="1067"/>
                    <a:pt x="1491" y="1078"/>
                    <a:pt x="1490" y="1078"/>
                  </a:cubicBezTo>
                  <a:cubicBezTo>
                    <a:pt x="1489" y="1078"/>
                    <a:pt x="1462" y="1006"/>
                    <a:pt x="1453" y="989"/>
                  </a:cubicBezTo>
                  <a:cubicBezTo>
                    <a:pt x="1446" y="960"/>
                    <a:pt x="1444" y="950"/>
                    <a:pt x="1446" y="950"/>
                  </a:cubicBezTo>
                  <a:lnTo>
                    <a:pt x="1446" y="950"/>
                  </a:lnTo>
                  <a:cubicBezTo>
                    <a:pt x="1448" y="950"/>
                    <a:pt x="1465" y="1001"/>
                    <a:pt x="1465" y="1001"/>
                  </a:cubicBezTo>
                  <a:lnTo>
                    <a:pt x="1418" y="835"/>
                  </a:lnTo>
                  <a:lnTo>
                    <a:pt x="1418" y="835"/>
                  </a:lnTo>
                  <a:cubicBezTo>
                    <a:pt x="1423" y="852"/>
                    <a:pt x="1425" y="859"/>
                    <a:pt x="1424" y="859"/>
                  </a:cubicBezTo>
                  <a:cubicBezTo>
                    <a:pt x="1423" y="859"/>
                    <a:pt x="1397" y="774"/>
                    <a:pt x="1394" y="774"/>
                  </a:cubicBezTo>
                  <a:cubicBezTo>
                    <a:pt x="1394" y="774"/>
                    <a:pt x="1394" y="774"/>
                    <a:pt x="1394" y="775"/>
                  </a:cubicBezTo>
                  <a:cubicBezTo>
                    <a:pt x="1383" y="700"/>
                    <a:pt x="1343" y="518"/>
                    <a:pt x="1353" y="518"/>
                  </a:cubicBezTo>
                  <a:lnTo>
                    <a:pt x="1353" y="518"/>
                  </a:lnTo>
                  <a:cubicBezTo>
                    <a:pt x="1354" y="518"/>
                    <a:pt x="1356" y="520"/>
                    <a:pt x="1358" y="525"/>
                  </a:cubicBezTo>
                  <a:lnTo>
                    <a:pt x="1382" y="632"/>
                  </a:lnTo>
                  <a:lnTo>
                    <a:pt x="1406" y="691"/>
                  </a:lnTo>
                  <a:cubicBezTo>
                    <a:pt x="1370" y="549"/>
                    <a:pt x="1334" y="441"/>
                    <a:pt x="1299" y="334"/>
                  </a:cubicBezTo>
                  <a:cubicBezTo>
                    <a:pt x="1275" y="227"/>
                    <a:pt x="1239" y="144"/>
                    <a:pt x="1203"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rot="8321115">
              <a:off x="2964971" y="1257620"/>
              <a:ext cx="156301" cy="69101"/>
            </a:xfrm>
            <a:custGeom>
              <a:rect b="b" l="l" r="r" t="t"/>
              <a:pathLst>
                <a:path extrusionOk="0" h="2764" w="6252">
                  <a:moveTo>
                    <a:pt x="4049" y="72"/>
                  </a:moveTo>
                  <a:lnTo>
                    <a:pt x="4049" y="72"/>
                  </a:lnTo>
                  <a:cubicBezTo>
                    <a:pt x="4049" y="72"/>
                    <a:pt x="4013" y="84"/>
                    <a:pt x="4001" y="96"/>
                  </a:cubicBezTo>
                  <a:cubicBezTo>
                    <a:pt x="4015" y="87"/>
                    <a:pt x="4030" y="80"/>
                    <a:pt x="4046" y="74"/>
                  </a:cubicBezTo>
                  <a:lnTo>
                    <a:pt x="4046" y="74"/>
                  </a:lnTo>
                  <a:lnTo>
                    <a:pt x="4049" y="72"/>
                  </a:lnTo>
                  <a:close/>
                  <a:moveTo>
                    <a:pt x="4180" y="120"/>
                  </a:moveTo>
                  <a:cubicBezTo>
                    <a:pt x="4176" y="124"/>
                    <a:pt x="4173" y="127"/>
                    <a:pt x="4171" y="129"/>
                  </a:cubicBezTo>
                  <a:lnTo>
                    <a:pt x="4171" y="129"/>
                  </a:lnTo>
                  <a:cubicBezTo>
                    <a:pt x="4180" y="125"/>
                    <a:pt x="4187" y="120"/>
                    <a:pt x="4180" y="120"/>
                  </a:cubicBezTo>
                  <a:close/>
                  <a:moveTo>
                    <a:pt x="4171" y="129"/>
                  </a:moveTo>
                  <a:cubicBezTo>
                    <a:pt x="4166" y="130"/>
                    <a:pt x="4160" y="132"/>
                    <a:pt x="4156" y="132"/>
                  </a:cubicBezTo>
                  <a:cubicBezTo>
                    <a:pt x="4164" y="132"/>
                    <a:pt x="4166" y="132"/>
                    <a:pt x="4171" y="129"/>
                  </a:cubicBezTo>
                  <a:close/>
                  <a:moveTo>
                    <a:pt x="3430" y="275"/>
                  </a:moveTo>
                  <a:cubicBezTo>
                    <a:pt x="3420" y="280"/>
                    <a:pt x="3409" y="284"/>
                    <a:pt x="3398" y="288"/>
                  </a:cubicBezTo>
                  <a:lnTo>
                    <a:pt x="3398" y="288"/>
                  </a:lnTo>
                  <a:lnTo>
                    <a:pt x="3434" y="275"/>
                  </a:lnTo>
                  <a:lnTo>
                    <a:pt x="3434" y="275"/>
                  </a:lnTo>
                  <a:cubicBezTo>
                    <a:pt x="3433" y="275"/>
                    <a:pt x="3431" y="275"/>
                    <a:pt x="3430" y="275"/>
                  </a:cubicBezTo>
                  <a:close/>
                  <a:moveTo>
                    <a:pt x="3398" y="288"/>
                  </a:moveTo>
                  <a:lnTo>
                    <a:pt x="3370" y="299"/>
                  </a:lnTo>
                  <a:cubicBezTo>
                    <a:pt x="3370" y="299"/>
                    <a:pt x="3383" y="294"/>
                    <a:pt x="3398" y="288"/>
                  </a:cubicBezTo>
                  <a:close/>
                  <a:moveTo>
                    <a:pt x="714" y="1252"/>
                  </a:moveTo>
                  <a:lnTo>
                    <a:pt x="584" y="1299"/>
                  </a:lnTo>
                  <a:cubicBezTo>
                    <a:pt x="648" y="1279"/>
                    <a:pt x="690" y="1263"/>
                    <a:pt x="714" y="1252"/>
                  </a:cubicBezTo>
                  <a:close/>
                  <a:moveTo>
                    <a:pt x="2046" y="1302"/>
                  </a:moveTo>
                  <a:lnTo>
                    <a:pt x="2046" y="1302"/>
                  </a:lnTo>
                  <a:cubicBezTo>
                    <a:pt x="2030" y="1305"/>
                    <a:pt x="2012" y="1308"/>
                    <a:pt x="1994" y="1311"/>
                  </a:cubicBezTo>
                  <a:lnTo>
                    <a:pt x="1994" y="1311"/>
                  </a:lnTo>
                  <a:cubicBezTo>
                    <a:pt x="2016" y="1310"/>
                    <a:pt x="2038" y="1310"/>
                    <a:pt x="2046" y="1302"/>
                  </a:cubicBezTo>
                  <a:close/>
                  <a:moveTo>
                    <a:pt x="1994" y="1311"/>
                  </a:moveTo>
                  <a:lnTo>
                    <a:pt x="1994" y="1311"/>
                  </a:lnTo>
                  <a:cubicBezTo>
                    <a:pt x="1991" y="1311"/>
                    <a:pt x="1988" y="1311"/>
                    <a:pt x="1985" y="1311"/>
                  </a:cubicBezTo>
                  <a:cubicBezTo>
                    <a:pt x="1956" y="1311"/>
                    <a:pt x="1929" y="1311"/>
                    <a:pt x="1929" y="1323"/>
                  </a:cubicBezTo>
                  <a:cubicBezTo>
                    <a:pt x="1945" y="1319"/>
                    <a:pt x="1969" y="1315"/>
                    <a:pt x="1994" y="1311"/>
                  </a:cubicBezTo>
                  <a:close/>
                  <a:moveTo>
                    <a:pt x="1858" y="1334"/>
                  </a:moveTo>
                  <a:lnTo>
                    <a:pt x="1858" y="1334"/>
                  </a:lnTo>
                  <a:cubicBezTo>
                    <a:pt x="1801" y="1343"/>
                    <a:pt x="1772" y="1351"/>
                    <a:pt x="1729" y="1359"/>
                  </a:cubicBezTo>
                  <a:lnTo>
                    <a:pt x="1729" y="1359"/>
                  </a:lnTo>
                  <a:cubicBezTo>
                    <a:pt x="1776" y="1352"/>
                    <a:pt x="1823" y="1344"/>
                    <a:pt x="1858" y="1334"/>
                  </a:cubicBezTo>
                  <a:close/>
                  <a:moveTo>
                    <a:pt x="1729" y="1359"/>
                  </a:moveTo>
                  <a:cubicBezTo>
                    <a:pt x="1705" y="1362"/>
                    <a:pt x="1681" y="1365"/>
                    <a:pt x="1659" y="1368"/>
                  </a:cubicBezTo>
                  <a:lnTo>
                    <a:pt x="1659" y="1368"/>
                  </a:lnTo>
                  <a:cubicBezTo>
                    <a:pt x="1658" y="1369"/>
                    <a:pt x="1657" y="1369"/>
                    <a:pt x="1656" y="1370"/>
                  </a:cubicBezTo>
                  <a:cubicBezTo>
                    <a:pt x="1686" y="1366"/>
                    <a:pt x="1709" y="1363"/>
                    <a:pt x="1729" y="1359"/>
                  </a:cubicBezTo>
                  <a:close/>
                  <a:moveTo>
                    <a:pt x="166" y="1580"/>
                  </a:moveTo>
                  <a:cubicBezTo>
                    <a:pt x="165" y="1582"/>
                    <a:pt x="169" y="1584"/>
                    <a:pt x="179" y="1584"/>
                  </a:cubicBezTo>
                  <a:cubicBezTo>
                    <a:pt x="174" y="1584"/>
                    <a:pt x="171" y="1582"/>
                    <a:pt x="166" y="1580"/>
                  </a:cubicBezTo>
                  <a:close/>
                  <a:moveTo>
                    <a:pt x="3079" y="2329"/>
                  </a:moveTo>
                  <a:cubicBezTo>
                    <a:pt x="3077" y="2331"/>
                    <a:pt x="3075" y="2333"/>
                    <a:pt x="3072" y="2335"/>
                  </a:cubicBezTo>
                  <a:cubicBezTo>
                    <a:pt x="3072" y="2335"/>
                    <a:pt x="3076" y="2332"/>
                    <a:pt x="3079" y="2329"/>
                  </a:cubicBezTo>
                  <a:close/>
                  <a:moveTo>
                    <a:pt x="2691" y="2466"/>
                  </a:moveTo>
                  <a:cubicBezTo>
                    <a:pt x="2674" y="2474"/>
                    <a:pt x="2652" y="2483"/>
                    <a:pt x="2633" y="2489"/>
                  </a:cubicBezTo>
                  <a:lnTo>
                    <a:pt x="2633" y="2489"/>
                  </a:lnTo>
                  <a:cubicBezTo>
                    <a:pt x="2656" y="2489"/>
                    <a:pt x="2668" y="2477"/>
                    <a:pt x="2691" y="2466"/>
                  </a:cubicBezTo>
                  <a:close/>
                  <a:moveTo>
                    <a:pt x="2633" y="2489"/>
                  </a:moveTo>
                  <a:cubicBezTo>
                    <a:pt x="2633" y="2489"/>
                    <a:pt x="2632" y="2489"/>
                    <a:pt x="2632" y="2489"/>
                  </a:cubicBezTo>
                  <a:lnTo>
                    <a:pt x="2631" y="2490"/>
                  </a:lnTo>
                  <a:lnTo>
                    <a:pt x="2631" y="2490"/>
                  </a:lnTo>
                  <a:cubicBezTo>
                    <a:pt x="2631" y="2490"/>
                    <a:pt x="2632" y="2490"/>
                    <a:pt x="2633" y="2489"/>
                  </a:cubicBezTo>
                  <a:close/>
                  <a:moveTo>
                    <a:pt x="2523" y="2538"/>
                  </a:moveTo>
                  <a:cubicBezTo>
                    <a:pt x="2479" y="2560"/>
                    <a:pt x="2473" y="2568"/>
                    <a:pt x="2476" y="2568"/>
                  </a:cubicBezTo>
                  <a:cubicBezTo>
                    <a:pt x="2479" y="2568"/>
                    <a:pt x="2485" y="2565"/>
                    <a:pt x="2489" y="2561"/>
                  </a:cubicBezTo>
                  <a:cubicBezTo>
                    <a:pt x="2513" y="2561"/>
                    <a:pt x="2537" y="2561"/>
                    <a:pt x="2441" y="2596"/>
                  </a:cubicBezTo>
                  <a:cubicBezTo>
                    <a:pt x="2322" y="2644"/>
                    <a:pt x="2334" y="2620"/>
                    <a:pt x="2275" y="2632"/>
                  </a:cubicBezTo>
                  <a:cubicBezTo>
                    <a:pt x="2346" y="2596"/>
                    <a:pt x="2382" y="2585"/>
                    <a:pt x="2453" y="2561"/>
                  </a:cubicBezTo>
                  <a:cubicBezTo>
                    <a:pt x="2462" y="2561"/>
                    <a:pt x="2487" y="2549"/>
                    <a:pt x="2523" y="2538"/>
                  </a:cubicBezTo>
                  <a:close/>
                  <a:moveTo>
                    <a:pt x="4156" y="1"/>
                  </a:moveTo>
                  <a:cubicBezTo>
                    <a:pt x="4156" y="13"/>
                    <a:pt x="4144" y="37"/>
                    <a:pt x="4132" y="49"/>
                  </a:cubicBezTo>
                  <a:lnTo>
                    <a:pt x="4120" y="60"/>
                  </a:lnTo>
                  <a:cubicBezTo>
                    <a:pt x="4098" y="60"/>
                    <a:pt x="4071" y="65"/>
                    <a:pt x="4046" y="74"/>
                  </a:cubicBezTo>
                  <a:lnTo>
                    <a:pt x="4046" y="74"/>
                  </a:lnTo>
                  <a:lnTo>
                    <a:pt x="3989" y="108"/>
                  </a:lnTo>
                  <a:lnTo>
                    <a:pt x="3965" y="108"/>
                  </a:lnTo>
                  <a:cubicBezTo>
                    <a:pt x="3969" y="105"/>
                    <a:pt x="3968" y="103"/>
                    <a:pt x="3963" y="103"/>
                  </a:cubicBezTo>
                  <a:cubicBezTo>
                    <a:pt x="3952" y="103"/>
                    <a:pt x="3917" y="114"/>
                    <a:pt x="3882" y="132"/>
                  </a:cubicBezTo>
                  <a:lnTo>
                    <a:pt x="3906" y="132"/>
                  </a:lnTo>
                  <a:lnTo>
                    <a:pt x="3715" y="203"/>
                  </a:lnTo>
                  <a:cubicBezTo>
                    <a:pt x="3692" y="203"/>
                    <a:pt x="3636" y="219"/>
                    <a:pt x="3616" y="219"/>
                  </a:cubicBezTo>
                  <a:cubicBezTo>
                    <a:pt x="3606" y="219"/>
                    <a:pt x="3604" y="215"/>
                    <a:pt x="3620" y="203"/>
                  </a:cubicBezTo>
                  <a:cubicBezTo>
                    <a:pt x="3640" y="197"/>
                    <a:pt x="3651" y="195"/>
                    <a:pt x="3659" y="195"/>
                  </a:cubicBezTo>
                  <a:cubicBezTo>
                    <a:pt x="3671" y="195"/>
                    <a:pt x="3674" y="200"/>
                    <a:pt x="3684" y="200"/>
                  </a:cubicBezTo>
                  <a:cubicBezTo>
                    <a:pt x="3690" y="200"/>
                    <a:pt x="3699" y="198"/>
                    <a:pt x="3715" y="191"/>
                  </a:cubicBezTo>
                  <a:lnTo>
                    <a:pt x="3644" y="191"/>
                  </a:lnTo>
                  <a:lnTo>
                    <a:pt x="3656" y="180"/>
                  </a:lnTo>
                  <a:lnTo>
                    <a:pt x="3632" y="191"/>
                  </a:lnTo>
                  <a:cubicBezTo>
                    <a:pt x="3656" y="180"/>
                    <a:pt x="3680" y="156"/>
                    <a:pt x="3727" y="156"/>
                  </a:cubicBezTo>
                  <a:cubicBezTo>
                    <a:pt x="3724" y="155"/>
                    <a:pt x="3720" y="154"/>
                    <a:pt x="3717" y="154"/>
                  </a:cubicBezTo>
                  <a:cubicBezTo>
                    <a:pt x="3679" y="154"/>
                    <a:pt x="3616" y="203"/>
                    <a:pt x="3573" y="203"/>
                  </a:cubicBezTo>
                  <a:cubicBezTo>
                    <a:pt x="3573" y="215"/>
                    <a:pt x="3525" y="227"/>
                    <a:pt x="3501" y="251"/>
                  </a:cubicBezTo>
                  <a:lnTo>
                    <a:pt x="3434" y="275"/>
                  </a:lnTo>
                  <a:lnTo>
                    <a:pt x="3434" y="275"/>
                  </a:lnTo>
                  <a:cubicBezTo>
                    <a:pt x="3446" y="280"/>
                    <a:pt x="3400" y="312"/>
                    <a:pt x="3334" y="334"/>
                  </a:cubicBezTo>
                  <a:cubicBezTo>
                    <a:pt x="3341" y="328"/>
                    <a:pt x="3339" y="326"/>
                    <a:pt x="3333" y="326"/>
                  </a:cubicBezTo>
                  <a:cubicBezTo>
                    <a:pt x="3324" y="326"/>
                    <a:pt x="3307" y="331"/>
                    <a:pt x="3297" y="334"/>
                  </a:cubicBezTo>
                  <a:lnTo>
                    <a:pt x="3297" y="334"/>
                  </a:lnTo>
                  <a:cubicBezTo>
                    <a:pt x="3239" y="335"/>
                    <a:pt x="3203" y="358"/>
                    <a:pt x="3132" y="382"/>
                  </a:cubicBezTo>
                  <a:cubicBezTo>
                    <a:pt x="3145" y="375"/>
                    <a:pt x="3147" y="373"/>
                    <a:pt x="3144" y="373"/>
                  </a:cubicBezTo>
                  <a:cubicBezTo>
                    <a:pt x="3139" y="373"/>
                    <a:pt x="3120" y="379"/>
                    <a:pt x="3110" y="379"/>
                  </a:cubicBezTo>
                  <a:cubicBezTo>
                    <a:pt x="3104" y="379"/>
                    <a:pt x="3102" y="377"/>
                    <a:pt x="3108" y="370"/>
                  </a:cubicBezTo>
                  <a:lnTo>
                    <a:pt x="3108" y="370"/>
                  </a:lnTo>
                  <a:cubicBezTo>
                    <a:pt x="3072" y="382"/>
                    <a:pt x="3025" y="406"/>
                    <a:pt x="3013" y="406"/>
                  </a:cubicBezTo>
                  <a:cubicBezTo>
                    <a:pt x="3001" y="418"/>
                    <a:pt x="3001" y="430"/>
                    <a:pt x="3013" y="441"/>
                  </a:cubicBezTo>
                  <a:cubicBezTo>
                    <a:pt x="2997" y="447"/>
                    <a:pt x="2987" y="449"/>
                    <a:pt x="2981" y="449"/>
                  </a:cubicBezTo>
                  <a:cubicBezTo>
                    <a:pt x="2971" y="449"/>
                    <a:pt x="2971" y="443"/>
                    <a:pt x="2965" y="443"/>
                  </a:cubicBezTo>
                  <a:cubicBezTo>
                    <a:pt x="2960" y="443"/>
                    <a:pt x="2948" y="448"/>
                    <a:pt x="2918" y="465"/>
                  </a:cubicBezTo>
                  <a:lnTo>
                    <a:pt x="2953" y="441"/>
                  </a:lnTo>
                  <a:lnTo>
                    <a:pt x="2953" y="441"/>
                  </a:lnTo>
                  <a:cubicBezTo>
                    <a:pt x="2906" y="465"/>
                    <a:pt x="2882" y="441"/>
                    <a:pt x="2799" y="477"/>
                  </a:cubicBezTo>
                  <a:cubicBezTo>
                    <a:pt x="2799" y="477"/>
                    <a:pt x="2809" y="472"/>
                    <a:pt x="2806" y="472"/>
                  </a:cubicBezTo>
                  <a:cubicBezTo>
                    <a:pt x="2804" y="472"/>
                    <a:pt x="2799" y="473"/>
                    <a:pt x="2787" y="477"/>
                  </a:cubicBezTo>
                  <a:lnTo>
                    <a:pt x="2787" y="477"/>
                  </a:lnTo>
                  <a:cubicBezTo>
                    <a:pt x="2790" y="476"/>
                    <a:pt x="2791" y="475"/>
                    <a:pt x="2791" y="475"/>
                  </a:cubicBezTo>
                  <a:lnTo>
                    <a:pt x="2791" y="475"/>
                  </a:lnTo>
                  <a:cubicBezTo>
                    <a:pt x="2791" y="475"/>
                    <a:pt x="2790" y="476"/>
                    <a:pt x="2787" y="477"/>
                  </a:cubicBezTo>
                  <a:cubicBezTo>
                    <a:pt x="2787" y="477"/>
                    <a:pt x="2787" y="477"/>
                    <a:pt x="2787" y="477"/>
                  </a:cubicBezTo>
                  <a:lnTo>
                    <a:pt x="2787" y="477"/>
                  </a:lnTo>
                  <a:cubicBezTo>
                    <a:pt x="2773" y="484"/>
                    <a:pt x="2723" y="511"/>
                    <a:pt x="2680" y="537"/>
                  </a:cubicBezTo>
                  <a:cubicBezTo>
                    <a:pt x="2596" y="537"/>
                    <a:pt x="2560" y="549"/>
                    <a:pt x="2501" y="584"/>
                  </a:cubicBezTo>
                  <a:cubicBezTo>
                    <a:pt x="2537" y="572"/>
                    <a:pt x="2584" y="561"/>
                    <a:pt x="2584" y="561"/>
                  </a:cubicBezTo>
                  <a:lnTo>
                    <a:pt x="2584" y="561"/>
                  </a:lnTo>
                  <a:lnTo>
                    <a:pt x="2453" y="610"/>
                  </a:lnTo>
                  <a:lnTo>
                    <a:pt x="2453" y="610"/>
                  </a:lnTo>
                  <a:cubicBezTo>
                    <a:pt x="2453" y="609"/>
                    <a:pt x="2453" y="609"/>
                    <a:pt x="2453" y="608"/>
                  </a:cubicBezTo>
                  <a:cubicBezTo>
                    <a:pt x="2441" y="608"/>
                    <a:pt x="2418" y="620"/>
                    <a:pt x="2394" y="632"/>
                  </a:cubicBezTo>
                  <a:lnTo>
                    <a:pt x="2453" y="610"/>
                  </a:lnTo>
                  <a:lnTo>
                    <a:pt x="2453" y="610"/>
                  </a:lnTo>
                  <a:cubicBezTo>
                    <a:pt x="2448" y="621"/>
                    <a:pt x="2393" y="632"/>
                    <a:pt x="2382" y="644"/>
                  </a:cubicBezTo>
                  <a:cubicBezTo>
                    <a:pt x="2394" y="644"/>
                    <a:pt x="2414" y="638"/>
                    <a:pt x="2427" y="634"/>
                  </a:cubicBezTo>
                  <a:lnTo>
                    <a:pt x="2427" y="634"/>
                  </a:lnTo>
                  <a:cubicBezTo>
                    <a:pt x="2379" y="669"/>
                    <a:pt x="2285" y="704"/>
                    <a:pt x="2215" y="715"/>
                  </a:cubicBezTo>
                  <a:cubicBezTo>
                    <a:pt x="2239" y="715"/>
                    <a:pt x="2227" y="727"/>
                    <a:pt x="2251" y="727"/>
                  </a:cubicBezTo>
                  <a:cubicBezTo>
                    <a:pt x="2220" y="737"/>
                    <a:pt x="2154" y="765"/>
                    <a:pt x="2136" y="765"/>
                  </a:cubicBezTo>
                  <a:cubicBezTo>
                    <a:pt x="2133" y="765"/>
                    <a:pt x="2132" y="765"/>
                    <a:pt x="2132" y="763"/>
                  </a:cubicBezTo>
                  <a:lnTo>
                    <a:pt x="2203" y="739"/>
                  </a:lnTo>
                  <a:cubicBezTo>
                    <a:pt x="2195" y="739"/>
                    <a:pt x="2193" y="734"/>
                    <a:pt x="2178" y="734"/>
                  </a:cubicBezTo>
                  <a:cubicBezTo>
                    <a:pt x="2170" y="734"/>
                    <a:pt x="2160" y="735"/>
                    <a:pt x="2144" y="739"/>
                  </a:cubicBezTo>
                  <a:cubicBezTo>
                    <a:pt x="2203" y="715"/>
                    <a:pt x="2287" y="680"/>
                    <a:pt x="2310" y="668"/>
                  </a:cubicBezTo>
                  <a:lnTo>
                    <a:pt x="2310" y="668"/>
                  </a:lnTo>
                  <a:cubicBezTo>
                    <a:pt x="2287" y="680"/>
                    <a:pt x="2239" y="691"/>
                    <a:pt x="2215" y="703"/>
                  </a:cubicBezTo>
                  <a:cubicBezTo>
                    <a:pt x="2210" y="704"/>
                    <a:pt x="2206" y="705"/>
                    <a:pt x="2204" y="705"/>
                  </a:cubicBezTo>
                  <a:cubicBezTo>
                    <a:pt x="2188" y="705"/>
                    <a:pt x="2271" y="674"/>
                    <a:pt x="2262" y="674"/>
                  </a:cubicBezTo>
                  <a:cubicBezTo>
                    <a:pt x="2260" y="674"/>
                    <a:pt x="2253" y="676"/>
                    <a:pt x="2239" y="680"/>
                  </a:cubicBezTo>
                  <a:cubicBezTo>
                    <a:pt x="2156" y="703"/>
                    <a:pt x="2120" y="739"/>
                    <a:pt x="2025" y="763"/>
                  </a:cubicBezTo>
                  <a:cubicBezTo>
                    <a:pt x="2037" y="763"/>
                    <a:pt x="2025" y="775"/>
                    <a:pt x="2001" y="787"/>
                  </a:cubicBezTo>
                  <a:cubicBezTo>
                    <a:pt x="1941" y="811"/>
                    <a:pt x="1822" y="858"/>
                    <a:pt x="1727" y="894"/>
                  </a:cubicBezTo>
                  <a:cubicBezTo>
                    <a:pt x="1747" y="890"/>
                    <a:pt x="1761" y="889"/>
                    <a:pt x="1773" y="889"/>
                  </a:cubicBezTo>
                  <a:cubicBezTo>
                    <a:pt x="1797" y="889"/>
                    <a:pt x="1810" y="894"/>
                    <a:pt x="1834" y="894"/>
                  </a:cubicBezTo>
                  <a:lnTo>
                    <a:pt x="1798" y="906"/>
                  </a:lnTo>
                  <a:lnTo>
                    <a:pt x="1775" y="906"/>
                  </a:lnTo>
                  <a:lnTo>
                    <a:pt x="1203" y="1120"/>
                  </a:lnTo>
                  <a:lnTo>
                    <a:pt x="1191" y="1120"/>
                  </a:lnTo>
                  <a:cubicBezTo>
                    <a:pt x="1203" y="1108"/>
                    <a:pt x="1215" y="1108"/>
                    <a:pt x="1203" y="1108"/>
                  </a:cubicBezTo>
                  <a:cubicBezTo>
                    <a:pt x="1227" y="1096"/>
                    <a:pt x="1263" y="1084"/>
                    <a:pt x="1298" y="1072"/>
                  </a:cubicBezTo>
                  <a:cubicBezTo>
                    <a:pt x="1334" y="1049"/>
                    <a:pt x="1358" y="1049"/>
                    <a:pt x="1358" y="1037"/>
                  </a:cubicBezTo>
                  <a:lnTo>
                    <a:pt x="1358" y="1037"/>
                  </a:lnTo>
                  <a:cubicBezTo>
                    <a:pt x="1298" y="1061"/>
                    <a:pt x="1287" y="1061"/>
                    <a:pt x="1263" y="1061"/>
                  </a:cubicBezTo>
                  <a:cubicBezTo>
                    <a:pt x="1251" y="1061"/>
                    <a:pt x="1239" y="1061"/>
                    <a:pt x="1179" y="1072"/>
                  </a:cubicBezTo>
                  <a:cubicBezTo>
                    <a:pt x="1179" y="1072"/>
                    <a:pt x="1227" y="1049"/>
                    <a:pt x="1287" y="1025"/>
                  </a:cubicBezTo>
                  <a:cubicBezTo>
                    <a:pt x="1302" y="1025"/>
                    <a:pt x="1302" y="1030"/>
                    <a:pt x="1315" y="1030"/>
                  </a:cubicBezTo>
                  <a:cubicBezTo>
                    <a:pt x="1321" y="1030"/>
                    <a:pt x="1330" y="1029"/>
                    <a:pt x="1346" y="1025"/>
                  </a:cubicBezTo>
                  <a:cubicBezTo>
                    <a:pt x="1417" y="977"/>
                    <a:pt x="1513" y="977"/>
                    <a:pt x="1608" y="930"/>
                  </a:cubicBezTo>
                  <a:cubicBezTo>
                    <a:pt x="1610" y="927"/>
                    <a:pt x="1609" y="926"/>
                    <a:pt x="1606" y="926"/>
                  </a:cubicBezTo>
                  <a:cubicBezTo>
                    <a:pt x="1594" y="926"/>
                    <a:pt x="1548" y="942"/>
                    <a:pt x="1548" y="942"/>
                  </a:cubicBezTo>
                  <a:cubicBezTo>
                    <a:pt x="1441" y="977"/>
                    <a:pt x="1358" y="989"/>
                    <a:pt x="1287" y="1013"/>
                  </a:cubicBezTo>
                  <a:cubicBezTo>
                    <a:pt x="1227" y="1049"/>
                    <a:pt x="1167" y="1072"/>
                    <a:pt x="1072" y="1108"/>
                  </a:cubicBezTo>
                  <a:cubicBezTo>
                    <a:pt x="989" y="1132"/>
                    <a:pt x="882" y="1168"/>
                    <a:pt x="822" y="1203"/>
                  </a:cubicBezTo>
                  <a:cubicBezTo>
                    <a:pt x="780" y="1221"/>
                    <a:pt x="763" y="1227"/>
                    <a:pt x="757" y="1227"/>
                  </a:cubicBezTo>
                  <a:cubicBezTo>
                    <a:pt x="751" y="1227"/>
                    <a:pt x="757" y="1221"/>
                    <a:pt x="763" y="1215"/>
                  </a:cubicBezTo>
                  <a:cubicBezTo>
                    <a:pt x="769" y="1215"/>
                    <a:pt x="778" y="1212"/>
                    <a:pt x="775" y="1212"/>
                  </a:cubicBezTo>
                  <a:cubicBezTo>
                    <a:pt x="772" y="1212"/>
                    <a:pt x="757" y="1215"/>
                    <a:pt x="715" y="1227"/>
                  </a:cubicBezTo>
                  <a:cubicBezTo>
                    <a:pt x="743" y="1227"/>
                    <a:pt x="746" y="1235"/>
                    <a:pt x="714" y="1252"/>
                  </a:cubicBezTo>
                  <a:lnTo>
                    <a:pt x="714" y="1252"/>
                  </a:lnTo>
                  <a:lnTo>
                    <a:pt x="715" y="1251"/>
                  </a:lnTo>
                  <a:cubicBezTo>
                    <a:pt x="763" y="1227"/>
                    <a:pt x="834" y="1215"/>
                    <a:pt x="858" y="1215"/>
                  </a:cubicBezTo>
                  <a:cubicBezTo>
                    <a:pt x="798" y="1227"/>
                    <a:pt x="715" y="1263"/>
                    <a:pt x="679" y="1275"/>
                  </a:cubicBezTo>
                  <a:cubicBezTo>
                    <a:pt x="691" y="1275"/>
                    <a:pt x="727" y="1263"/>
                    <a:pt x="751" y="1263"/>
                  </a:cubicBezTo>
                  <a:cubicBezTo>
                    <a:pt x="703" y="1275"/>
                    <a:pt x="655" y="1299"/>
                    <a:pt x="584" y="1311"/>
                  </a:cubicBezTo>
                  <a:lnTo>
                    <a:pt x="489" y="1346"/>
                  </a:lnTo>
                  <a:lnTo>
                    <a:pt x="477" y="1346"/>
                  </a:lnTo>
                  <a:cubicBezTo>
                    <a:pt x="453" y="1346"/>
                    <a:pt x="441" y="1346"/>
                    <a:pt x="382" y="1358"/>
                  </a:cubicBezTo>
                  <a:cubicBezTo>
                    <a:pt x="382" y="1358"/>
                    <a:pt x="370" y="1370"/>
                    <a:pt x="358" y="1370"/>
                  </a:cubicBezTo>
                  <a:cubicBezTo>
                    <a:pt x="298" y="1406"/>
                    <a:pt x="239" y="1430"/>
                    <a:pt x="167" y="1453"/>
                  </a:cubicBezTo>
                  <a:lnTo>
                    <a:pt x="203" y="1442"/>
                  </a:lnTo>
                  <a:lnTo>
                    <a:pt x="203" y="1442"/>
                  </a:lnTo>
                  <a:cubicBezTo>
                    <a:pt x="203" y="1453"/>
                    <a:pt x="191" y="1453"/>
                    <a:pt x="167" y="1465"/>
                  </a:cubicBezTo>
                  <a:cubicBezTo>
                    <a:pt x="155" y="1465"/>
                    <a:pt x="108" y="1465"/>
                    <a:pt x="72" y="1489"/>
                  </a:cubicBezTo>
                  <a:cubicBezTo>
                    <a:pt x="72" y="1501"/>
                    <a:pt x="24" y="1537"/>
                    <a:pt x="1" y="1561"/>
                  </a:cubicBezTo>
                  <a:cubicBezTo>
                    <a:pt x="13" y="1549"/>
                    <a:pt x="48" y="1537"/>
                    <a:pt x="48" y="1537"/>
                  </a:cubicBezTo>
                  <a:lnTo>
                    <a:pt x="48" y="1537"/>
                  </a:lnTo>
                  <a:lnTo>
                    <a:pt x="1" y="1561"/>
                  </a:lnTo>
                  <a:cubicBezTo>
                    <a:pt x="24" y="1549"/>
                    <a:pt x="36" y="1549"/>
                    <a:pt x="72" y="1549"/>
                  </a:cubicBezTo>
                  <a:cubicBezTo>
                    <a:pt x="88" y="1549"/>
                    <a:pt x="120" y="1543"/>
                    <a:pt x="132" y="1543"/>
                  </a:cubicBezTo>
                  <a:cubicBezTo>
                    <a:pt x="138" y="1543"/>
                    <a:pt x="140" y="1545"/>
                    <a:pt x="132" y="1549"/>
                  </a:cubicBezTo>
                  <a:lnTo>
                    <a:pt x="108" y="1549"/>
                  </a:lnTo>
                  <a:lnTo>
                    <a:pt x="72" y="1561"/>
                  </a:lnTo>
                  <a:lnTo>
                    <a:pt x="167" y="1561"/>
                  </a:lnTo>
                  <a:cubicBezTo>
                    <a:pt x="191" y="1561"/>
                    <a:pt x="144" y="1573"/>
                    <a:pt x="132" y="1573"/>
                  </a:cubicBezTo>
                  <a:cubicBezTo>
                    <a:pt x="152" y="1573"/>
                    <a:pt x="161" y="1576"/>
                    <a:pt x="166" y="1580"/>
                  </a:cubicBezTo>
                  <a:lnTo>
                    <a:pt x="166" y="1580"/>
                  </a:lnTo>
                  <a:cubicBezTo>
                    <a:pt x="168" y="1576"/>
                    <a:pt x="178" y="1573"/>
                    <a:pt x="191" y="1573"/>
                  </a:cubicBezTo>
                  <a:cubicBezTo>
                    <a:pt x="227" y="1573"/>
                    <a:pt x="227" y="1573"/>
                    <a:pt x="227" y="1584"/>
                  </a:cubicBezTo>
                  <a:cubicBezTo>
                    <a:pt x="227" y="1584"/>
                    <a:pt x="222" y="1590"/>
                    <a:pt x="239" y="1590"/>
                  </a:cubicBezTo>
                  <a:cubicBezTo>
                    <a:pt x="248" y="1590"/>
                    <a:pt x="263" y="1588"/>
                    <a:pt x="286" y="1584"/>
                  </a:cubicBezTo>
                  <a:cubicBezTo>
                    <a:pt x="263" y="1584"/>
                    <a:pt x="215" y="1584"/>
                    <a:pt x="239" y="1573"/>
                  </a:cubicBezTo>
                  <a:cubicBezTo>
                    <a:pt x="251" y="1561"/>
                    <a:pt x="346" y="1549"/>
                    <a:pt x="298" y="1549"/>
                  </a:cubicBezTo>
                  <a:lnTo>
                    <a:pt x="405" y="1525"/>
                  </a:lnTo>
                  <a:lnTo>
                    <a:pt x="405" y="1525"/>
                  </a:lnTo>
                  <a:cubicBezTo>
                    <a:pt x="405" y="1537"/>
                    <a:pt x="405" y="1537"/>
                    <a:pt x="358" y="1549"/>
                  </a:cubicBezTo>
                  <a:lnTo>
                    <a:pt x="394" y="1549"/>
                  </a:lnTo>
                  <a:cubicBezTo>
                    <a:pt x="429" y="1549"/>
                    <a:pt x="441" y="1549"/>
                    <a:pt x="429" y="1561"/>
                  </a:cubicBezTo>
                  <a:cubicBezTo>
                    <a:pt x="465" y="1537"/>
                    <a:pt x="572" y="1525"/>
                    <a:pt x="667" y="1501"/>
                  </a:cubicBezTo>
                  <a:cubicBezTo>
                    <a:pt x="703" y="1501"/>
                    <a:pt x="703" y="1513"/>
                    <a:pt x="620" y="1525"/>
                  </a:cubicBezTo>
                  <a:lnTo>
                    <a:pt x="620" y="1525"/>
                  </a:lnTo>
                  <a:lnTo>
                    <a:pt x="739" y="1513"/>
                  </a:lnTo>
                  <a:lnTo>
                    <a:pt x="739" y="1513"/>
                  </a:lnTo>
                  <a:lnTo>
                    <a:pt x="703" y="1525"/>
                  </a:lnTo>
                  <a:lnTo>
                    <a:pt x="703" y="1525"/>
                  </a:lnTo>
                  <a:lnTo>
                    <a:pt x="846" y="1501"/>
                  </a:lnTo>
                  <a:cubicBezTo>
                    <a:pt x="846" y="1501"/>
                    <a:pt x="846" y="1501"/>
                    <a:pt x="846" y="1501"/>
                  </a:cubicBezTo>
                  <a:lnTo>
                    <a:pt x="846" y="1501"/>
                  </a:lnTo>
                  <a:cubicBezTo>
                    <a:pt x="842" y="1501"/>
                    <a:pt x="838" y="1501"/>
                    <a:pt x="834" y="1501"/>
                  </a:cubicBezTo>
                  <a:cubicBezTo>
                    <a:pt x="838" y="1501"/>
                    <a:pt x="842" y="1501"/>
                    <a:pt x="846" y="1501"/>
                  </a:cubicBezTo>
                  <a:lnTo>
                    <a:pt x="846" y="1501"/>
                  </a:lnTo>
                  <a:cubicBezTo>
                    <a:pt x="846" y="1501"/>
                    <a:pt x="846" y="1501"/>
                    <a:pt x="846" y="1501"/>
                  </a:cubicBezTo>
                  <a:lnTo>
                    <a:pt x="846" y="1501"/>
                  </a:lnTo>
                  <a:cubicBezTo>
                    <a:pt x="852" y="1501"/>
                    <a:pt x="858" y="1501"/>
                    <a:pt x="865" y="1500"/>
                  </a:cubicBezTo>
                  <a:lnTo>
                    <a:pt x="865" y="1500"/>
                  </a:lnTo>
                  <a:cubicBezTo>
                    <a:pt x="859" y="1501"/>
                    <a:pt x="853" y="1501"/>
                    <a:pt x="846" y="1501"/>
                  </a:cubicBezTo>
                  <a:lnTo>
                    <a:pt x="846" y="1501"/>
                  </a:lnTo>
                  <a:cubicBezTo>
                    <a:pt x="844" y="1499"/>
                    <a:pt x="838" y="1499"/>
                    <a:pt x="831" y="1499"/>
                  </a:cubicBezTo>
                  <a:cubicBezTo>
                    <a:pt x="800" y="1499"/>
                    <a:pt x="733" y="1509"/>
                    <a:pt x="715" y="1509"/>
                  </a:cubicBezTo>
                  <a:cubicBezTo>
                    <a:pt x="707" y="1509"/>
                    <a:pt x="708" y="1507"/>
                    <a:pt x="727" y="1501"/>
                  </a:cubicBezTo>
                  <a:cubicBezTo>
                    <a:pt x="775" y="1501"/>
                    <a:pt x="834" y="1489"/>
                    <a:pt x="834" y="1489"/>
                  </a:cubicBezTo>
                  <a:cubicBezTo>
                    <a:pt x="864" y="1483"/>
                    <a:pt x="900" y="1480"/>
                    <a:pt x="922" y="1480"/>
                  </a:cubicBezTo>
                  <a:cubicBezTo>
                    <a:pt x="944" y="1480"/>
                    <a:pt x="953" y="1483"/>
                    <a:pt x="929" y="1489"/>
                  </a:cubicBezTo>
                  <a:cubicBezTo>
                    <a:pt x="901" y="1496"/>
                    <a:pt x="881" y="1499"/>
                    <a:pt x="865" y="1500"/>
                  </a:cubicBezTo>
                  <a:lnTo>
                    <a:pt x="865" y="1500"/>
                  </a:lnTo>
                  <a:cubicBezTo>
                    <a:pt x="917" y="1497"/>
                    <a:pt x="947" y="1487"/>
                    <a:pt x="977" y="1477"/>
                  </a:cubicBezTo>
                  <a:cubicBezTo>
                    <a:pt x="1013" y="1477"/>
                    <a:pt x="1048" y="1465"/>
                    <a:pt x="1144" y="1453"/>
                  </a:cubicBezTo>
                  <a:lnTo>
                    <a:pt x="1132" y="1453"/>
                  </a:lnTo>
                  <a:cubicBezTo>
                    <a:pt x="1120" y="1442"/>
                    <a:pt x="1179" y="1430"/>
                    <a:pt x="1215" y="1430"/>
                  </a:cubicBezTo>
                  <a:cubicBezTo>
                    <a:pt x="1229" y="1427"/>
                    <a:pt x="1236" y="1426"/>
                    <a:pt x="1238" y="1426"/>
                  </a:cubicBezTo>
                  <a:cubicBezTo>
                    <a:pt x="1245" y="1426"/>
                    <a:pt x="1172" y="1442"/>
                    <a:pt x="1191" y="1442"/>
                  </a:cubicBezTo>
                  <a:cubicBezTo>
                    <a:pt x="1251" y="1430"/>
                    <a:pt x="1310" y="1418"/>
                    <a:pt x="1370" y="1418"/>
                  </a:cubicBezTo>
                  <a:cubicBezTo>
                    <a:pt x="1298" y="1430"/>
                    <a:pt x="1310" y="1430"/>
                    <a:pt x="1275" y="1442"/>
                  </a:cubicBezTo>
                  <a:cubicBezTo>
                    <a:pt x="1334" y="1442"/>
                    <a:pt x="1370" y="1430"/>
                    <a:pt x="1406" y="1418"/>
                  </a:cubicBezTo>
                  <a:cubicBezTo>
                    <a:pt x="1429" y="1418"/>
                    <a:pt x="1441" y="1406"/>
                    <a:pt x="1453" y="1406"/>
                  </a:cubicBezTo>
                  <a:cubicBezTo>
                    <a:pt x="1489" y="1394"/>
                    <a:pt x="1513" y="1382"/>
                    <a:pt x="1560" y="1382"/>
                  </a:cubicBezTo>
                  <a:cubicBezTo>
                    <a:pt x="1583" y="1378"/>
                    <a:pt x="1618" y="1373"/>
                    <a:pt x="1659" y="1368"/>
                  </a:cubicBezTo>
                  <a:lnTo>
                    <a:pt x="1659" y="1368"/>
                  </a:lnTo>
                  <a:cubicBezTo>
                    <a:pt x="1666" y="1360"/>
                    <a:pt x="1580" y="1369"/>
                    <a:pt x="1679" y="1346"/>
                  </a:cubicBezTo>
                  <a:cubicBezTo>
                    <a:pt x="1798" y="1334"/>
                    <a:pt x="1977" y="1299"/>
                    <a:pt x="2049" y="1299"/>
                  </a:cubicBezTo>
                  <a:cubicBezTo>
                    <a:pt x="2048" y="1300"/>
                    <a:pt x="2047" y="1301"/>
                    <a:pt x="2046" y="1302"/>
                  </a:cubicBezTo>
                  <a:lnTo>
                    <a:pt x="2046" y="1302"/>
                  </a:lnTo>
                  <a:cubicBezTo>
                    <a:pt x="2074" y="1297"/>
                    <a:pt x="2096" y="1292"/>
                    <a:pt x="2096" y="1287"/>
                  </a:cubicBezTo>
                  <a:cubicBezTo>
                    <a:pt x="2096" y="1289"/>
                    <a:pt x="2100" y="1290"/>
                    <a:pt x="2107" y="1290"/>
                  </a:cubicBezTo>
                  <a:cubicBezTo>
                    <a:pt x="2135" y="1290"/>
                    <a:pt x="2206" y="1275"/>
                    <a:pt x="2215" y="1275"/>
                  </a:cubicBezTo>
                  <a:cubicBezTo>
                    <a:pt x="2168" y="1287"/>
                    <a:pt x="2191" y="1287"/>
                    <a:pt x="2191" y="1287"/>
                  </a:cubicBezTo>
                  <a:cubicBezTo>
                    <a:pt x="2191" y="1287"/>
                    <a:pt x="2263" y="1275"/>
                    <a:pt x="2263" y="1275"/>
                  </a:cubicBezTo>
                  <a:lnTo>
                    <a:pt x="2251" y="1263"/>
                  </a:lnTo>
                  <a:cubicBezTo>
                    <a:pt x="2269" y="1257"/>
                    <a:pt x="2281" y="1257"/>
                    <a:pt x="2296" y="1257"/>
                  </a:cubicBezTo>
                  <a:cubicBezTo>
                    <a:pt x="2310" y="1257"/>
                    <a:pt x="2328" y="1257"/>
                    <a:pt x="2358" y="1251"/>
                  </a:cubicBezTo>
                  <a:cubicBezTo>
                    <a:pt x="2322" y="1251"/>
                    <a:pt x="2441" y="1239"/>
                    <a:pt x="2441" y="1227"/>
                  </a:cubicBezTo>
                  <a:cubicBezTo>
                    <a:pt x="2470" y="1227"/>
                    <a:pt x="2445" y="1243"/>
                    <a:pt x="2471" y="1243"/>
                  </a:cubicBezTo>
                  <a:cubicBezTo>
                    <a:pt x="2477" y="1243"/>
                    <a:pt x="2487" y="1242"/>
                    <a:pt x="2501" y="1239"/>
                  </a:cubicBezTo>
                  <a:cubicBezTo>
                    <a:pt x="2477" y="1239"/>
                    <a:pt x="2453" y="1239"/>
                    <a:pt x="2513" y="1227"/>
                  </a:cubicBezTo>
                  <a:cubicBezTo>
                    <a:pt x="2513" y="1221"/>
                    <a:pt x="2502" y="1219"/>
                    <a:pt x="2487" y="1219"/>
                  </a:cubicBezTo>
                  <a:cubicBezTo>
                    <a:pt x="2451" y="1219"/>
                    <a:pt x="2391" y="1230"/>
                    <a:pt x="2368" y="1230"/>
                  </a:cubicBezTo>
                  <a:cubicBezTo>
                    <a:pt x="2362" y="1230"/>
                    <a:pt x="2358" y="1229"/>
                    <a:pt x="2358" y="1227"/>
                  </a:cubicBezTo>
                  <a:cubicBezTo>
                    <a:pt x="2394" y="1227"/>
                    <a:pt x="2489" y="1215"/>
                    <a:pt x="2453" y="1215"/>
                  </a:cubicBezTo>
                  <a:lnTo>
                    <a:pt x="2501" y="1215"/>
                  </a:lnTo>
                  <a:cubicBezTo>
                    <a:pt x="2537" y="1203"/>
                    <a:pt x="2572" y="1192"/>
                    <a:pt x="2608" y="1180"/>
                  </a:cubicBezTo>
                  <a:cubicBezTo>
                    <a:pt x="2644" y="1180"/>
                    <a:pt x="2703" y="1168"/>
                    <a:pt x="2715" y="1168"/>
                  </a:cubicBezTo>
                  <a:cubicBezTo>
                    <a:pt x="2763" y="1168"/>
                    <a:pt x="2739" y="1180"/>
                    <a:pt x="2715" y="1192"/>
                  </a:cubicBezTo>
                  <a:lnTo>
                    <a:pt x="2751" y="1192"/>
                  </a:lnTo>
                  <a:lnTo>
                    <a:pt x="2763" y="1180"/>
                  </a:lnTo>
                  <a:cubicBezTo>
                    <a:pt x="2799" y="1180"/>
                    <a:pt x="2763" y="1192"/>
                    <a:pt x="2775" y="1192"/>
                  </a:cubicBezTo>
                  <a:cubicBezTo>
                    <a:pt x="2775" y="1192"/>
                    <a:pt x="2780" y="1186"/>
                    <a:pt x="2784" y="1186"/>
                  </a:cubicBezTo>
                  <a:cubicBezTo>
                    <a:pt x="2785" y="1186"/>
                    <a:pt x="2787" y="1188"/>
                    <a:pt x="2787" y="1192"/>
                  </a:cubicBezTo>
                  <a:cubicBezTo>
                    <a:pt x="2775" y="1203"/>
                    <a:pt x="2763" y="1203"/>
                    <a:pt x="2763" y="1215"/>
                  </a:cubicBezTo>
                  <a:cubicBezTo>
                    <a:pt x="2763" y="1218"/>
                    <a:pt x="2764" y="1219"/>
                    <a:pt x="2765" y="1219"/>
                  </a:cubicBezTo>
                  <a:cubicBezTo>
                    <a:pt x="2771" y="1219"/>
                    <a:pt x="2788" y="1200"/>
                    <a:pt x="2798" y="1180"/>
                  </a:cubicBezTo>
                  <a:lnTo>
                    <a:pt x="2798" y="1180"/>
                  </a:lnTo>
                  <a:cubicBezTo>
                    <a:pt x="2786" y="1204"/>
                    <a:pt x="2763" y="1227"/>
                    <a:pt x="2763" y="1239"/>
                  </a:cubicBezTo>
                  <a:lnTo>
                    <a:pt x="2775" y="1227"/>
                  </a:lnTo>
                  <a:lnTo>
                    <a:pt x="2775" y="1227"/>
                  </a:lnTo>
                  <a:cubicBezTo>
                    <a:pt x="2763" y="1251"/>
                    <a:pt x="2763" y="1263"/>
                    <a:pt x="2751" y="1263"/>
                  </a:cubicBezTo>
                  <a:lnTo>
                    <a:pt x="2751" y="1251"/>
                  </a:lnTo>
                  <a:lnTo>
                    <a:pt x="2739" y="1239"/>
                  </a:lnTo>
                  <a:cubicBezTo>
                    <a:pt x="2739" y="1239"/>
                    <a:pt x="2739" y="1251"/>
                    <a:pt x="2727" y="1251"/>
                  </a:cubicBezTo>
                  <a:lnTo>
                    <a:pt x="2715" y="1263"/>
                  </a:lnTo>
                  <a:cubicBezTo>
                    <a:pt x="2715" y="1287"/>
                    <a:pt x="2703" y="1323"/>
                    <a:pt x="2691" y="1334"/>
                  </a:cubicBezTo>
                  <a:lnTo>
                    <a:pt x="2668" y="1406"/>
                  </a:lnTo>
                  <a:cubicBezTo>
                    <a:pt x="2683" y="1398"/>
                    <a:pt x="2693" y="1371"/>
                    <a:pt x="2705" y="1343"/>
                  </a:cubicBezTo>
                  <a:lnTo>
                    <a:pt x="2705" y="1343"/>
                  </a:lnTo>
                  <a:cubicBezTo>
                    <a:pt x="2705" y="1344"/>
                    <a:pt x="2704" y="1345"/>
                    <a:pt x="2703" y="1346"/>
                  </a:cubicBezTo>
                  <a:cubicBezTo>
                    <a:pt x="2715" y="1323"/>
                    <a:pt x="2715" y="1299"/>
                    <a:pt x="2727" y="1287"/>
                  </a:cubicBezTo>
                  <a:lnTo>
                    <a:pt x="2739" y="1275"/>
                  </a:lnTo>
                  <a:lnTo>
                    <a:pt x="2751" y="1263"/>
                  </a:lnTo>
                  <a:lnTo>
                    <a:pt x="2751" y="1263"/>
                  </a:lnTo>
                  <a:cubicBezTo>
                    <a:pt x="2744" y="1270"/>
                    <a:pt x="2737" y="1281"/>
                    <a:pt x="2727" y="1299"/>
                  </a:cubicBezTo>
                  <a:lnTo>
                    <a:pt x="2727" y="1299"/>
                  </a:lnTo>
                  <a:cubicBezTo>
                    <a:pt x="2727" y="1299"/>
                    <a:pt x="2727" y="1299"/>
                    <a:pt x="2727" y="1299"/>
                  </a:cubicBezTo>
                  <a:cubicBezTo>
                    <a:pt x="2719" y="1311"/>
                    <a:pt x="2712" y="1327"/>
                    <a:pt x="2705" y="1343"/>
                  </a:cubicBezTo>
                  <a:lnTo>
                    <a:pt x="2705" y="1343"/>
                  </a:lnTo>
                  <a:cubicBezTo>
                    <a:pt x="2714" y="1325"/>
                    <a:pt x="2721" y="1311"/>
                    <a:pt x="2727" y="1299"/>
                  </a:cubicBezTo>
                  <a:lnTo>
                    <a:pt x="2727" y="1299"/>
                  </a:lnTo>
                  <a:cubicBezTo>
                    <a:pt x="2727" y="1310"/>
                    <a:pt x="2728" y="1314"/>
                    <a:pt x="2730" y="1314"/>
                  </a:cubicBezTo>
                  <a:cubicBezTo>
                    <a:pt x="2735" y="1314"/>
                    <a:pt x="2743" y="1295"/>
                    <a:pt x="2751" y="1287"/>
                  </a:cubicBezTo>
                  <a:cubicBezTo>
                    <a:pt x="2751" y="1275"/>
                    <a:pt x="2763" y="1263"/>
                    <a:pt x="2763" y="1263"/>
                  </a:cubicBezTo>
                  <a:lnTo>
                    <a:pt x="2763" y="1263"/>
                  </a:lnTo>
                  <a:cubicBezTo>
                    <a:pt x="2763" y="1263"/>
                    <a:pt x="2763" y="1275"/>
                    <a:pt x="2751" y="1299"/>
                  </a:cubicBezTo>
                  <a:cubicBezTo>
                    <a:pt x="2727" y="1346"/>
                    <a:pt x="2715" y="1394"/>
                    <a:pt x="2691" y="1418"/>
                  </a:cubicBezTo>
                  <a:lnTo>
                    <a:pt x="2703" y="1394"/>
                  </a:lnTo>
                  <a:lnTo>
                    <a:pt x="2703" y="1394"/>
                  </a:lnTo>
                  <a:cubicBezTo>
                    <a:pt x="2656" y="1489"/>
                    <a:pt x="2620" y="1549"/>
                    <a:pt x="2572" y="1644"/>
                  </a:cubicBezTo>
                  <a:cubicBezTo>
                    <a:pt x="2568" y="1651"/>
                    <a:pt x="2565" y="1654"/>
                    <a:pt x="2565" y="1654"/>
                  </a:cubicBezTo>
                  <a:cubicBezTo>
                    <a:pt x="2561" y="1654"/>
                    <a:pt x="2584" y="1606"/>
                    <a:pt x="2584" y="1596"/>
                  </a:cubicBezTo>
                  <a:cubicBezTo>
                    <a:pt x="2596" y="1561"/>
                    <a:pt x="2644" y="1489"/>
                    <a:pt x="2632" y="1489"/>
                  </a:cubicBezTo>
                  <a:lnTo>
                    <a:pt x="2632" y="1489"/>
                  </a:lnTo>
                  <a:cubicBezTo>
                    <a:pt x="2596" y="1561"/>
                    <a:pt x="2549" y="1656"/>
                    <a:pt x="2525" y="1692"/>
                  </a:cubicBezTo>
                  <a:lnTo>
                    <a:pt x="2525" y="1704"/>
                  </a:lnTo>
                  <a:lnTo>
                    <a:pt x="2513" y="1739"/>
                  </a:lnTo>
                  <a:lnTo>
                    <a:pt x="2513" y="1727"/>
                  </a:lnTo>
                  <a:cubicBezTo>
                    <a:pt x="2501" y="1763"/>
                    <a:pt x="2477" y="1823"/>
                    <a:pt x="2453" y="1858"/>
                  </a:cubicBezTo>
                  <a:lnTo>
                    <a:pt x="2465" y="1811"/>
                  </a:lnTo>
                  <a:lnTo>
                    <a:pt x="2465" y="1811"/>
                  </a:lnTo>
                  <a:cubicBezTo>
                    <a:pt x="2430" y="1894"/>
                    <a:pt x="2370" y="1989"/>
                    <a:pt x="2370" y="2037"/>
                  </a:cubicBezTo>
                  <a:cubicBezTo>
                    <a:pt x="2346" y="2085"/>
                    <a:pt x="2334" y="2085"/>
                    <a:pt x="2299" y="2144"/>
                  </a:cubicBezTo>
                  <a:cubicBezTo>
                    <a:pt x="2300" y="2149"/>
                    <a:pt x="2302" y="2152"/>
                    <a:pt x="2305" y="2152"/>
                  </a:cubicBezTo>
                  <a:cubicBezTo>
                    <a:pt x="2328" y="2152"/>
                    <a:pt x="2396" y="2000"/>
                    <a:pt x="2418" y="1989"/>
                  </a:cubicBezTo>
                  <a:lnTo>
                    <a:pt x="2418" y="1989"/>
                  </a:lnTo>
                  <a:cubicBezTo>
                    <a:pt x="2382" y="2049"/>
                    <a:pt x="2358" y="2108"/>
                    <a:pt x="2322" y="2168"/>
                  </a:cubicBezTo>
                  <a:cubicBezTo>
                    <a:pt x="2310" y="2180"/>
                    <a:pt x="2310" y="2192"/>
                    <a:pt x="2299" y="2204"/>
                  </a:cubicBezTo>
                  <a:cubicBezTo>
                    <a:pt x="2287" y="2227"/>
                    <a:pt x="2275" y="2251"/>
                    <a:pt x="2263" y="2275"/>
                  </a:cubicBezTo>
                  <a:cubicBezTo>
                    <a:pt x="2239" y="2323"/>
                    <a:pt x="2215" y="2370"/>
                    <a:pt x="2191" y="2418"/>
                  </a:cubicBezTo>
                  <a:cubicBezTo>
                    <a:pt x="2196" y="2406"/>
                    <a:pt x="2198" y="2402"/>
                    <a:pt x="2197" y="2402"/>
                  </a:cubicBezTo>
                  <a:lnTo>
                    <a:pt x="2197" y="2402"/>
                  </a:lnTo>
                  <a:cubicBezTo>
                    <a:pt x="2196" y="2402"/>
                    <a:pt x="2177" y="2440"/>
                    <a:pt x="2174" y="2440"/>
                  </a:cubicBezTo>
                  <a:cubicBezTo>
                    <a:pt x="2173" y="2440"/>
                    <a:pt x="2174" y="2434"/>
                    <a:pt x="2179" y="2418"/>
                  </a:cubicBezTo>
                  <a:lnTo>
                    <a:pt x="2179" y="2418"/>
                  </a:lnTo>
                  <a:cubicBezTo>
                    <a:pt x="2156" y="2466"/>
                    <a:pt x="2096" y="2596"/>
                    <a:pt x="2096" y="2596"/>
                  </a:cubicBezTo>
                  <a:cubicBezTo>
                    <a:pt x="2168" y="2454"/>
                    <a:pt x="2239" y="2335"/>
                    <a:pt x="2263" y="2299"/>
                  </a:cubicBezTo>
                  <a:lnTo>
                    <a:pt x="2263" y="2299"/>
                  </a:lnTo>
                  <a:cubicBezTo>
                    <a:pt x="2228" y="2377"/>
                    <a:pt x="2226" y="2389"/>
                    <a:pt x="2229" y="2389"/>
                  </a:cubicBezTo>
                  <a:cubicBezTo>
                    <a:pt x="2231" y="2389"/>
                    <a:pt x="2233" y="2387"/>
                    <a:pt x="2233" y="2387"/>
                  </a:cubicBezTo>
                  <a:lnTo>
                    <a:pt x="2233" y="2387"/>
                  </a:lnTo>
                  <a:cubicBezTo>
                    <a:pt x="2236" y="2387"/>
                    <a:pt x="2231" y="2399"/>
                    <a:pt x="2191" y="2477"/>
                  </a:cubicBezTo>
                  <a:cubicBezTo>
                    <a:pt x="2168" y="2537"/>
                    <a:pt x="2191" y="2454"/>
                    <a:pt x="2144" y="2573"/>
                  </a:cubicBezTo>
                  <a:cubicBezTo>
                    <a:pt x="2144" y="2561"/>
                    <a:pt x="2132" y="2549"/>
                    <a:pt x="2168" y="2489"/>
                  </a:cubicBezTo>
                  <a:cubicBezTo>
                    <a:pt x="2170" y="2483"/>
                    <a:pt x="2171" y="2480"/>
                    <a:pt x="2171" y="2480"/>
                  </a:cubicBezTo>
                  <a:lnTo>
                    <a:pt x="2171" y="2480"/>
                  </a:lnTo>
                  <a:cubicBezTo>
                    <a:pt x="2167" y="2480"/>
                    <a:pt x="2082" y="2658"/>
                    <a:pt x="2073" y="2658"/>
                  </a:cubicBezTo>
                  <a:cubicBezTo>
                    <a:pt x="2073" y="2658"/>
                    <a:pt x="2072" y="2657"/>
                    <a:pt x="2072" y="2656"/>
                  </a:cubicBezTo>
                  <a:cubicBezTo>
                    <a:pt x="2049" y="2692"/>
                    <a:pt x="2037" y="2727"/>
                    <a:pt x="2025" y="2763"/>
                  </a:cubicBezTo>
                  <a:cubicBezTo>
                    <a:pt x="2108" y="2716"/>
                    <a:pt x="2179" y="2692"/>
                    <a:pt x="2215" y="2668"/>
                  </a:cubicBezTo>
                  <a:cubicBezTo>
                    <a:pt x="2234" y="2660"/>
                    <a:pt x="2242" y="2657"/>
                    <a:pt x="2243" y="2657"/>
                  </a:cubicBezTo>
                  <a:lnTo>
                    <a:pt x="2243" y="2657"/>
                  </a:lnTo>
                  <a:cubicBezTo>
                    <a:pt x="2245" y="2657"/>
                    <a:pt x="2165" y="2694"/>
                    <a:pt x="2156" y="2704"/>
                  </a:cubicBezTo>
                  <a:lnTo>
                    <a:pt x="2513" y="2573"/>
                  </a:lnTo>
                  <a:cubicBezTo>
                    <a:pt x="2537" y="2561"/>
                    <a:pt x="2572" y="2549"/>
                    <a:pt x="2608" y="2525"/>
                  </a:cubicBezTo>
                  <a:lnTo>
                    <a:pt x="2680" y="2501"/>
                  </a:lnTo>
                  <a:cubicBezTo>
                    <a:pt x="2739" y="2477"/>
                    <a:pt x="2799" y="2454"/>
                    <a:pt x="2846" y="2430"/>
                  </a:cubicBezTo>
                  <a:lnTo>
                    <a:pt x="2846" y="2430"/>
                  </a:lnTo>
                  <a:cubicBezTo>
                    <a:pt x="2787" y="2442"/>
                    <a:pt x="2727" y="2466"/>
                    <a:pt x="2656" y="2501"/>
                  </a:cubicBezTo>
                  <a:cubicBezTo>
                    <a:pt x="2664" y="2497"/>
                    <a:pt x="2673" y="2493"/>
                    <a:pt x="2679" y="2489"/>
                  </a:cubicBezTo>
                  <a:lnTo>
                    <a:pt x="2679" y="2489"/>
                  </a:lnTo>
                  <a:cubicBezTo>
                    <a:pt x="2632" y="2513"/>
                    <a:pt x="2620" y="2501"/>
                    <a:pt x="2549" y="2549"/>
                  </a:cubicBezTo>
                  <a:lnTo>
                    <a:pt x="2525" y="2537"/>
                  </a:lnTo>
                  <a:lnTo>
                    <a:pt x="2525" y="2537"/>
                  </a:lnTo>
                  <a:cubicBezTo>
                    <a:pt x="2540" y="2533"/>
                    <a:pt x="2556" y="2528"/>
                    <a:pt x="2572" y="2525"/>
                  </a:cubicBezTo>
                  <a:lnTo>
                    <a:pt x="2631" y="2490"/>
                  </a:lnTo>
                  <a:lnTo>
                    <a:pt x="2631" y="2490"/>
                  </a:lnTo>
                  <a:cubicBezTo>
                    <a:pt x="2614" y="2496"/>
                    <a:pt x="2601" y="2499"/>
                    <a:pt x="2596" y="2499"/>
                  </a:cubicBezTo>
                  <a:cubicBezTo>
                    <a:pt x="2591" y="2499"/>
                    <a:pt x="2594" y="2496"/>
                    <a:pt x="2608" y="2489"/>
                  </a:cubicBezTo>
                  <a:lnTo>
                    <a:pt x="2775" y="2430"/>
                  </a:lnTo>
                  <a:cubicBezTo>
                    <a:pt x="2756" y="2430"/>
                    <a:pt x="2676" y="2460"/>
                    <a:pt x="2675" y="2460"/>
                  </a:cubicBezTo>
                  <a:cubicBezTo>
                    <a:pt x="2675" y="2460"/>
                    <a:pt x="2680" y="2458"/>
                    <a:pt x="2691" y="2454"/>
                  </a:cubicBezTo>
                  <a:cubicBezTo>
                    <a:pt x="2739" y="2430"/>
                    <a:pt x="2799" y="2394"/>
                    <a:pt x="2846" y="2394"/>
                  </a:cubicBezTo>
                  <a:cubicBezTo>
                    <a:pt x="2857" y="2390"/>
                    <a:pt x="2863" y="2388"/>
                    <a:pt x="2866" y="2388"/>
                  </a:cubicBezTo>
                  <a:cubicBezTo>
                    <a:pt x="2878" y="2388"/>
                    <a:pt x="2849" y="2412"/>
                    <a:pt x="2856" y="2412"/>
                  </a:cubicBezTo>
                  <a:cubicBezTo>
                    <a:pt x="2857" y="2412"/>
                    <a:pt x="2862" y="2410"/>
                    <a:pt x="2870" y="2406"/>
                  </a:cubicBezTo>
                  <a:lnTo>
                    <a:pt x="2870" y="2406"/>
                  </a:lnTo>
                  <a:cubicBezTo>
                    <a:pt x="2869" y="2407"/>
                    <a:pt x="2869" y="2408"/>
                    <a:pt x="2870" y="2408"/>
                  </a:cubicBezTo>
                  <a:cubicBezTo>
                    <a:pt x="2878" y="2408"/>
                    <a:pt x="2956" y="2370"/>
                    <a:pt x="2977" y="2370"/>
                  </a:cubicBezTo>
                  <a:cubicBezTo>
                    <a:pt x="3001" y="2358"/>
                    <a:pt x="3001" y="2346"/>
                    <a:pt x="3061" y="2323"/>
                  </a:cubicBezTo>
                  <a:cubicBezTo>
                    <a:pt x="3070" y="2320"/>
                    <a:pt x="3076" y="2319"/>
                    <a:pt x="3080" y="2319"/>
                  </a:cubicBezTo>
                  <a:cubicBezTo>
                    <a:pt x="3089" y="2319"/>
                    <a:pt x="3084" y="2325"/>
                    <a:pt x="3079" y="2329"/>
                  </a:cubicBezTo>
                  <a:lnTo>
                    <a:pt x="3079" y="2329"/>
                  </a:lnTo>
                  <a:cubicBezTo>
                    <a:pt x="3141" y="2285"/>
                    <a:pt x="3265" y="2262"/>
                    <a:pt x="3322" y="2227"/>
                  </a:cubicBezTo>
                  <a:lnTo>
                    <a:pt x="3322" y="2227"/>
                  </a:lnTo>
                  <a:cubicBezTo>
                    <a:pt x="3314" y="2233"/>
                    <a:pt x="3311" y="2235"/>
                    <a:pt x="3313" y="2235"/>
                  </a:cubicBezTo>
                  <a:cubicBezTo>
                    <a:pt x="3318" y="2235"/>
                    <a:pt x="3364" y="2213"/>
                    <a:pt x="3382" y="2204"/>
                  </a:cubicBezTo>
                  <a:cubicBezTo>
                    <a:pt x="3373" y="2204"/>
                    <a:pt x="3448" y="2168"/>
                    <a:pt x="3429" y="2168"/>
                  </a:cubicBezTo>
                  <a:cubicBezTo>
                    <a:pt x="3424" y="2168"/>
                    <a:pt x="3409" y="2172"/>
                    <a:pt x="3382" y="2180"/>
                  </a:cubicBezTo>
                  <a:cubicBezTo>
                    <a:pt x="3382" y="2180"/>
                    <a:pt x="3377" y="2185"/>
                    <a:pt x="3380" y="2185"/>
                  </a:cubicBezTo>
                  <a:cubicBezTo>
                    <a:pt x="3382" y="2185"/>
                    <a:pt x="3386" y="2184"/>
                    <a:pt x="3394" y="2180"/>
                  </a:cubicBezTo>
                  <a:lnTo>
                    <a:pt x="3394" y="2180"/>
                  </a:lnTo>
                  <a:cubicBezTo>
                    <a:pt x="3358" y="2204"/>
                    <a:pt x="3322" y="2204"/>
                    <a:pt x="3322" y="2204"/>
                  </a:cubicBezTo>
                  <a:cubicBezTo>
                    <a:pt x="3382" y="2180"/>
                    <a:pt x="3430" y="2144"/>
                    <a:pt x="3453" y="2120"/>
                  </a:cubicBezTo>
                  <a:lnTo>
                    <a:pt x="3453" y="2120"/>
                  </a:lnTo>
                  <a:cubicBezTo>
                    <a:pt x="3418" y="2132"/>
                    <a:pt x="3406" y="2156"/>
                    <a:pt x="3382" y="2168"/>
                  </a:cubicBezTo>
                  <a:cubicBezTo>
                    <a:pt x="3360" y="2176"/>
                    <a:pt x="3349" y="2179"/>
                    <a:pt x="3346" y="2179"/>
                  </a:cubicBezTo>
                  <a:cubicBezTo>
                    <a:pt x="3334" y="2179"/>
                    <a:pt x="3400" y="2144"/>
                    <a:pt x="3382" y="2144"/>
                  </a:cubicBezTo>
                  <a:cubicBezTo>
                    <a:pt x="3418" y="2120"/>
                    <a:pt x="3513" y="2085"/>
                    <a:pt x="3501" y="2085"/>
                  </a:cubicBezTo>
                  <a:cubicBezTo>
                    <a:pt x="3528" y="2075"/>
                    <a:pt x="3547" y="2072"/>
                    <a:pt x="3558" y="2072"/>
                  </a:cubicBezTo>
                  <a:cubicBezTo>
                    <a:pt x="3576" y="2072"/>
                    <a:pt x="3575" y="2082"/>
                    <a:pt x="3561" y="2096"/>
                  </a:cubicBezTo>
                  <a:cubicBezTo>
                    <a:pt x="3644" y="2073"/>
                    <a:pt x="3775" y="2037"/>
                    <a:pt x="3811" y="2025"/>
                  </a:cubicBezTo>
                  <a:cubicBezTo>
                    <a:pt x="3870" y="1989"/>
                    <a:pt x="3977" y="1954"/>
                    <a:pt x="3977" y="1942"/>
                  </a:cubicBezTo>
                  <a:lnTo>
                    <a:pt x="3977" y="1942"/>
                  </a:lnTo>
                  <a:cubicBezTo>
                    <a:pt x="3942" y="1954"/>
                    <a:pt x="3918" y="1965"/>
                    <a:pt x="3882" y="1977"/>
                  </a:cubicBezTo>
                  <a:cubicBezTo>
                    <a:pt x="3930" y="1942"/>
                    <a:pt x="4001" y="1930"/>
                    <a:pt x="4049" y="1918"/>
                  </a:cubicBezTo>
                  <a:cubicBezTo>
                    <a:pt x="4061" y="1906"/>
                    <a:pt x="4073" y="1894"/>
                    <a:pt x="4108" y="1882"/>
                  </a:cubicBezTo>
                  <a:cubicBezTo>
                    <a:pt x="4108" y="1885"/>
                    <a:pt x="4111" y="1887"/>
                    <a:pt x="4117" y="1887"/>
                  </a:cubicBezTo>
                  <a:cubicBezTo>
                    <a:pt x="4134" y="1887"/>
                    <a:pt x="4177" y="1873"/>
                    <a:pt x="4239" y="1846"/>
                  </a:cubicBezTo>
                  <a:cubicBezTo>
                    <a:pt x="4370" y="1799"/>
                    <a:pt x="4335" y="1787"/>
                    <a:pt x="4442" y="1763"/>
                  </a:cubicBezTo>
                  <a:lnTo>
                    <a:pt x="4442" y="1763"/>
                  </a:lnTo>
                  <a:lnTo>
                    <a:pt x="4418" y="1775"/>
                  </a:lnTo>
                  <a:cubicBezTo>
                    <a:pt x="4489" y="1751"/>
                    <a:pt x="4513" y="1739"/>
                    <a:pt x="4549" y="1715"/>
                  </a:cubicBezTo>
                  <a:cubicBezTo>
                    <a:pt x="4608" y="1692"/>
                    <a:pt x="4656" y="1668"/>
                    <a:pt x="4787" y="1608"/>
                  </a:cubicBezTo>
                  <a:lnTo>
                    <a:pt x="4846" y="1596"/>
                  </a:lnTo>
                  <a:cubicBezTo>
                    <a:pt x="4918" y="1561"/>
                    <a:pt x="5013" y="1537"/>
                    <a:pt x="5097" y="1489"/>
                  </a:cubicBezTo>
                  <a:lnTo>
                    <a:pt x="5097" y="1489"/>
                  </a:lnTo>
                  <a:cubicBezTo>
                    <a:pt x="5061" y="1501"/>
                    <a:pt x="5049" y="1501"/>
                    <a:pt x="5013" y="1513"/>
                  </a:cubicBezTo>
                  <a:lnTo>
                    <a:pt x="5156" y="1453"/>
                  </a:lnTo>
                  <a:lnTo>
                    <a:pt x="5156" y="1453"/>
                  </a:lnTo>
                  <a:cubicBezTo>
                    <a:pt x="5140" y="1459"/>
                    <a:pt x="5122" y="1464"/>
                    <a:pt x="5115" y="1464"/>
                  </a:cubicBezTo>
                  <a:cubicBezTo>
                    <a:pt x="5106" y="1464"/>
                    <a:pt x="5115" y="1456"/>
                    <a:pt x="5168" y="1430"/>
                  </a:cubicBezTo>
                  <a:lnTo>
                    <a:pt x="5168" y="1430"/>
                  </a:lnTo>
                  <a:cubicBezTo>
                    <a:pt x="5116" y="1447"/>
                    <a:pt x="5013" y="1483"/>
                    <a:pt x="5007" y="1483"/>
                  </a:cubicBezTo>
                  <a:cubicBezTo>
                    <a:pt x="5005" y="1483"/>
                    <a:pt x="5017" y="1478"/>
                    <a:pt x="5049" y="1465"/>
                  </a:cubicBezTo>
                  <a:cubicBezTo>
                    <a:pt x="5049" y="1465"/>
                    <a:pt x="5156" y="1430"/>
                    <a:pt x="5227" y="1394"/>
                  </a:cubicBezTo>
                  <a:lnTo>
                    <a:pt x="5227" y="1394"/>
                  </a:lnTo>
                  <a:cubicBezTo>
                    <a:pt x="5198" y="1407"/>
                    <a:pt x="5186" y="1412"/>
                    <a:pt x="5186" y="1412"/>
                  </a:cubicBezTo>
                  <a:cubicBezTo>
                    <a:pt x="5185" y="1412"/>
                    <a:pt x="5258" y="1379"/>
                    <a:pt x="5275" y="1370"/>
                  </a:cubicBezTo>
                  <a:cubicBezTo>
                    <a:pt x="5298" y="1360"/>
                    <a:pt x="5307" y="1357"/>
                    <a:pt x="5309" y="1357"/>
                  </a:cubicBezTo>
                  <a:lnTo>
                    <a:pt x="5309" y="1357"/>
                  </a:lnTo>
                  <a:cubicBezTo>
                    <a:pt x="5314" y="1357"/>
                    <a:pt x="5263" y="1382"/>
                    <a:pt x="5263" y="1382"/>
                  </a:cubicBezTo>
                  <a:lnTo>
                    <a:pt x="5430" y="1311"/>
                  </a:lnTo>
                  <a:lnTo>
                    <a:pt x="5430" y="1311"/>
                  </a:lnTo>
                  <a:cubicBezTo>
                    <a:pt x="5408" y="1319"/>
                    <a:pt x="5399" y="1322"/>
                    <a:pt x="5399" y="1322"/>
                  </a:cubicBezTo>
                  <a:cubicBezTo>
                    <a:pt x="5398" y="1322"/>
                    <a:pt x="5489" y="1287"/>
                    <a:pt x="5489" y="1287"/>
                  </a:cubicBezTo>
                  <a:cubicBezTo>
                    <a:pt x="5559" y="1257"/>
                    <a:pt x="5714" y="1210"/>
                    <a:pt x="5733" y="1210"/>
                  </a:cubicBezTo>
                  <a:cubicBezTo>
                    <a:pt x="5736" y="1210"/>
                    <a:pt x="5735" y="1212"/>
                    <a:pt x="5728" y="1215"/>
                  </a:cubicBezTo>
                  <a:lnTo>
                    <a:pt x="5632" y="1251"/>
                  </a:lnTo>
                  <a:lnTo>
                    <a:pt x="5573" y="1287"/>
                  </a:lnTo>
                  <a:cubicBezTo>
                    <a:pt x="5716" y="1227"/>
                    <a:pt x="5823" y="1180"/>
                    <a:pt x="5918" y="1144"/>
                  </a:cubicBezTo>
                  <a:cubicBezTo>
                    <a:pt x="6025" y="1096"/>
                    <a:pt x="6109" y="1049"/>
                    <a:pt x="6251" y="989"/>
                  </a:cubicBezTo>
                  <a:cubicBezTo>
                    <a:pt x="6228" y="989"/>
                    <a:pt x="6204" y="1001"/>
                    <a:pt x="6168" y="1001"/>
                  </a:cubicBezTo>
                  <a:cubicBezTo>
                    <a:pt x="6025" y="1025"/>
                    <a:pt x="6073" y="1037"/>
                    <a:pt x="5906" y="1049"/>
                  </a:cubicBezTo>
                  <a:cubicBezTo>
                    <a:pt x="5906" y="1049"/>
                    <a:pt x="5906" y="1037"/>
                    <a:pt x="6025" y="1013"/>
                  </a:cubicBezTo>
                  <a:lnTo>
                    <a:pt x="6025" y="1013"/>
                  </a:lnTo>
                  <a:cubicBezTo>
                    <a:pt x="5954" y="1025"/>
                    <a:pt x="5870" y="1049"/>
                    <a:pt x="5799" y="1061"/>
                  </a:cubicBezTo>
                  <a:cubicBezTo>
                    <a:pt x="5716" y="1072"/>
                    <a:pt x="5656" y="1084"/>
                    <a:pt x="5620" y="1084"/>
                  </a:cubicBezTo>
                  <a:cubicBezTo>
                    <a:pt x="5572" y="1094"/>
                    <a:pt x="5516" y="1111"/>
                    <a:pt x="5528" y="1111"/>
                  </a:cubicBezTo>
                  <a:cubicBezTo>
                    <a:pt x="5531" y="1111"/>
                    <a:pt x="5538" y="1110"/>
                    <a:pt x="5549" y="1108"/>
                  </a:cubicBezTo>
                  <a:lnTo>
                    <a:pt x="5549" y="1108"/>
                  </a:lnTo>
                  <a:cubicBezTo>
                    <a:pt x="5525" y="1120"/>
                    <a:pt x="5442" y="1132"/>
                    <a:pt x="5382" y="1144"/>
                  </a:cubicBezTo>
                  <a:cubicBezTo>
                    <a:pt x="5344" y="1147"/>
                    <a:pt x="5320" y="1147"/>
                    <a:pt x="5302" y="1147"/>
                  </a:cubicBezTo>
                  <a:cubicBezTo>
                    <a:pt x="5271" y="1147"/>
                    <a:pt x="5260" y="1145"/>
                    <a:pt x="5230" y="1145"/>
                  </a:cubicBezTo>
                  <a:cubicBezTo>
                    <a:pt x="5203" y="1145"/>
                    <a:pt x="5161" y="1147"/>
                    <a:pt x="5073" y="1156"/>
                  </a:cubicBezTo>
                  <a:cubicBezTo>
                    <a:pt x="5144" y="1144"/>
                    <a:pt x="5049" y="1144"/>
                    <a:pt x="5192" y="1132"/>
                  </a:cubicBezTo>
                  <a:lnTo>
                    <a:pt x="5275" y="1132"/>
                  </a:lnTo>
                  <a:cubicBezTo>
                    <a:pt x="5323" y="1120"/>
                    <a:pt x="5299" y="1120"/>
                    <a:pt x="5281" y="1120"/>
                  </a:cubicBezTo>
                  <a:cubicBezTo>
                    <a:pt x="5263" y="1120"/>
                    <a:pt x="5251" y="1120"/>
                    <a:pt x="5323" y="1108"/>
                  </a:cubicBezTo>
                  <a:lnTo>
                    <a:pt x="5323" y="1108"/>
                  </a:lnTo>
                  <a:cubicBezTo>
                    <a:pt x="5239" y="1120"/>
                    <a:pt x="5156" y="1132"/>
                    <a:pt x="5108" y="1132"/>
                  </a:cubicBezTo>
                  <a:lnTo>
                    <a:pt x="5025" y="1156"/>
                  </a:lnTo>
                  <a:cubicBezTo>
                    <a:pt x="4977" y="1168"/>
                    <a:pt x="4974" y="1168"/>
                    <a:pt x="4969" y="1168"/>
                  </a:cubicBezTo>
                  <a:cubicBezTo>
                    <a:pt x="4963" y="1168"/>
                    <a:pt x="4954" y="1168"/>
                    <a:pt x="4894" y="1180"/>
                  </a:cubicBezTo>
                  <a:cubicBezTo>
                    <a:pt x="4885" y="1182"/>
                    <a:pt x="4883" y="1183"/>
                    <a:pt x="4886" y="1183"/>
                  </a:cubicBezTo>
                  <a:cubicBezTo>
                    <a:pt x="4898" y="1183"/>
                    <a:pt x="5001" y="1165"/>
                    <a:pt x="5049" y="1156"/>
                  </a:cubicBezTo>
                  <a:lnTo>
                    <a:pt x="5049" y="1156"/>
                  </a:lnTo>
                  <a:cubicBezTo>
                    <a:pt x="5049" y="1168"/>
                    <a:pt x="4846" y="1203"/>
                    <a:pt x="4763" y="1215"/>
                  </a:cubicBezTo>
                  <a:cubicBezTo>
                    <a:pt x="4763" y="1207"/>
                    <a:pt x="4787" y="1199"/>
                    <a:pt x="4767" y="1199"/>
                  </a:cubicBezTo>
                  <a:cubicBezTo>
                    <a:pt x="4759" y="1199"/>
                    <a:pt x="4743" y="1200"/>
                    <a:pt x="4716" y="1203"/>
                  </a:cubicBezTo>
                  <a:cubicBezTo>
                    <a:pt x="4668" y="1215"/>
                    <a:pt x="4477" y="1239"/>
                    <a:pt x="4418" y="1251"/>
                  </a:cubicBezTo>
                  <a:cubicBezTo>
                    <a:pt x="4382" y="1251"/>
                    <a:pt x="4358" y="1251"/>
                    <a:pt x="4406" y="1239"/>
                  </a:cubicBezTo>
                  <a:cubicBezTo>
                    <a:pt x="4370" y="1239"/>
                    <a:pt x="4335" y="1251"/>
                    <a:pt x="4335" y="1263"/>
                  </a:cubicBezTo>
                  <a:cubicBezTo>
                    <a:pt x="4328" y="1261"/>
                    <a:pt x="4319" y="1261"/>
                    <a:pt x="4310" y="1261"/>
                  </a:cubicBezTo>
                  <a:cubicBezTo>
                    <a:pt x="4266" y="1261"/>
                    <a:pt x="4203" y="1277"/>
                    <a:pt x="4171" y="1277"/>
                  </a:cubicBezTo>
                  <a:cubicBezTo>
                    <a:pt x="4165" y="1277"/>
                    <a:pt x="4159" y="1277"/>
                    <a:pt x="4156" y="1275"/>
                  </a:cubicBezTo>
                  <a:lnTo>
                    <a:pt x="4156" y="1275"/>
                  </a:lnTo>
                  <a:cubicBezTo>
                    <a:pt x="4168" y="1287"/>
                    <a:pt x="4096" y="1287"/>
                    <a:pt x="4073" y="1299"/>
                  </a:cubicBezTo>
                  <a:cubicBezTo>
                    <a:pt x="4066" y="1297"/>
                    <a:pt x="4058" y="1297"/>
                    <a:pt x="4049" y="1297"/>
                  </a:cubicBezTo>
                  <a:cubicBezTo>
                    <a:pt x="3980" y="1297"/>
                    <a:pt x="3852" y="1334"/>
                    <a:pt x="3799" y="1334"/>
                  </a:cubicBezTo>
                  <a:lnTo>
                    <a:pt x="3846" y="1334"/>
                  </a:lnTo>
                  <a:cubicBezTo>
                    <a:pt x="3846" y="1346"/>
                    <a:pt x="3787" y="1358"/>
                    <a:pt x="3763" y="1358"/>
                  </a:cubicBezTo>
                  <a:lnTo>
                    <a:pt x="3715" y="1370"/>
                  </a:lnTo>
                  <a:lnTo>
                    <a:pt x="3680" y="1358"/>
                  </a:lnTo>
                  <a:lnTo>
                    <a:pt x="3680" y="1358"/>
                  </a:lnTo>
                  <a:cubicBezTo>
                    <a:pt x="3644" y="1382"/>
                    <a:pt x="3727" y="1382"/>
                    <a:pt x="3656" y="1406"/>
                  </a:cubicBezTo>
                  <a:cubicBezTo>
                    <a:pt x="3584" y="1406"/>
                    <a:pt x="3644" y="1382"/>
                    <a:pt x="3620" y="1382"/>
                  </a:cubicBezTo>
                  <a:cubicBezTo>
                    <a:pt x="3608" y="1382"/>
                    <a:pt x="3596" y="1382"/>
                    <a:pt x="3584" y="1394"/>
                  </a:cubicBezTo>
                  <a:cubicBezTo>
                    <a:pt x="3596" y="1382"/>
                    <a:pt x="3584" y="1382"/>
                    <a:pt x="3584" y="1382"/>
                  </a:cubicBezTo>
                  <a:cubicBezTo>
                    <a:pt x="3584" y="1370"/>
                    <a:pt x="3584" y="1358"/>
                    <a:pt x="3596" y="1358"/>
                  </a:cubicBezTo>
                  <a:cubicBezTo>
                    <a:pt x="3602" y="1346"/>
                    <a:pt x="3599" y="1346"/>
                    <a:pt x="3596" y="1346"/>
                  </a:cubicBezTo>
                  <a:cubicBezTo>
                    <a:pt x="3593" y="1346"/>
                    <a:pt x="3590" y="1346"/>
                    <a:pt x="3596" y="1334"/>
                  </a:cubicBezTo>
                  <a:cubicBezTo>
                    <a:pt x="3608" y="1323"/>
                    <a:pt x="3608" y="1323"/>
                    <a:pt x="3608" y="1311"/>
                  </a:cubicBezTo>
                  <a:cubicBezTo>
                    <a:pt x="3608" y="1299"/>
                    <a:pt x="3608" y="1299"/>
                    <a:pt x="3620" y="1287"/>
                  </a:cubicBezTo>
                  <a:cubicBezTo>
                    <a:pt x="3620" y="1275"/>
                    <a:pt x="3631" y="1264"/>
                    <a:pt x="3632" y="1252"/>
                  </a:cubicBezTo>
                  <a:lnTo>
                    <a:pt x="3632" y="1252"/>
                  </a:lnTo>
                  <a:cubicBezTo>
                    <a:pt x="3686" y="1152"/>
                    <a:pt x="3729" y="1125"/>
                    <a:pt x="3751" y="1025"/>
                  </a:cubicBezTo>
                  <a:lnTo>
                    <a:pt x="3751" y="1025"/>
                  </a:lnTo>
                  <a:cubicBezTo>
                    <a:pt x="3739" y="1037"/>
                    <a:pt x="3727" y="1072"/>
                    <a:pt x="3715" y="1072"/>
                  </a:cubicBezTo>
                  <a:cubicBezTo>
                    <a:pt x="3747" y="1030"/>
                    <a:pt x="3779" y="950"/>
                    <a:pt x="3794" y="950"/>
                  </a:cubicBezTo>
                  <a:cubicBezTo>
                    <a:pt x="3796" y="950"/>
                    <a:pt x="3797" y="951"/>
                    <a:pt x="3799" y="953"/>
                  </a:cubicBezTo>
                  <a:cubicBezTo>
                    <a:pt x="3802" y="941"/>
                    <a:pt x="3801" y="937"/>
                    <a:pt x="3799" y="937"/>
                  </a:cubicBezTo>
                  <a:cubicBezTo>
                    <a:pt x="3796" y="937"/>
                    <a:pt x="3791" y="942"/>
                    <a:pt x="3790" y="942"/>
                  </a:cubicBezTo>
                  <a:cubicBezTo>
                    <a:pt x="3787" y="942"/>
                    <a:pt x="3791" y="934"/>
                    <a:pt x="3811" y="894"/>
                  </a:cubicBezTo>
                  <a:lnTo>
                    <a:pt x="3811" y="894"/>
                  </a:lnTo>
                  <a:cubicBezTo>
                    <a:pt x="3787" y="918"/>
                    <a:pt x="3775" y="942"/>
                    <a:pt x="3763" y="965"/>
                  </a:cubicBezTo>
                  <a:lnTo>
                    <a:pt x="3787" y="894"/>
                  </a:lnTo>
                  <a:lnTo>
                    <a:pt x="3787" y="894"/>
                  </a:lnTo>
                  <a:cubicBezTo>
                    <a:pt x="3775" y="906"/>
                    <a:pt x="3763" y="930"/>
                    <a:pt x="3763" y="930"/>
                  </a:cubicBezTo>
                  <a:cubicBezTo>
                    <a:pt x="3775" y="894"/>
                    <a:pt x="3799" y="870"/>
                    <a:pt x="3811" y="846"/>
                  </a:cubicBezTo>
                  <a:cubicBezTo>
                    <a:pt x="3812" y="845"/>
                    <a:pt x="3813" y="844"/>
                    <a:pt x="3814" y="844"/>
                  </a:cubicBezTo>
                  <a:lnTo>
                    <a:pt x="3814" y="844"/>
                  </a:lnTo>
                  <a:cubicBezTo>
                    <a:pt x="3819" y="844"/>
                    <a:pt x="3811" y="872"/>
                    <a:pt x="3811" y="882"/>
                  </a:cubicBezTo>
                  <a:cubicBezTo>
                    <a:pt x="3823" y="870"/>
                    <a:pt x="3811" y="858"/>
                    <a:pt x="3834" y="834"/>
                  </a:cubicBezTo>
                  <a:lnTo>
                    <a:pt x="3846" y="846"/>
                  </a:lnTo>
                  <a:cubicBezTo>
                    <a:pt x="3870" y="787"/>
                    <a:pt x="3846" y="799"/>
                    <a:pt x="3894" y="727"/>
                  </a:cubicBezTo>
                  <a:lnTo>
                    <a:pt x="3894" y="727"/>
                  </a:lnTo>
                  <a:cubicBezTo>
                    <a:pt x="3888" y="733"/>
                    <a:pt x="3885" y="733"/>
                    <a:pt x="3884" y="733"/>
                  </a:cubicBezTo>
                  <a:cubicBezTo>
                    <a:pt x="3884" y="733"/>
                    <a:pt x="3884" y="733"/>
                    <a:pt x="3883" y="733"/>
                  </a:cubicBezTo>
                  <a:lnTo>
                    <a:pt x="3883" y="733"/>
                  </a:lnTo>
                  <a:cubicBezTo>
                    <a:pt x="3900" y="672"/>
                    <a:pt x="3989" y="559"/>
                    <a:pt x="3989" y="525"/>
                  </a:cubicBezTo>
                  <a:lnTo>
                    <a:pt x="3989" y="525"/>
                  </a:lnTo>
                  <a:cubicBezTo>
                    <a:pt x="3980" y="536"/>
                    <a:pt x="3976" y="541"/>
                    <a:pt x="3975" y="541"/>
                  </a:cubicBezTo>
                  <a:cubicBezTo>
                    <a:pt x="3970" y="541"/>
                    <a:pt x="4004" y="483"/>
                    <a:pt x="3997" y="483"/>
                  </a:cubicBezTo>
                  <a:lnTo>
                    <a:pt x="3997" y="483"/>
                  </a:lnTo>
                  <a:cubicBezTo>
                    <a:pt x="3996" y="483"/>
                    <a:pt x="3994" y="485"/>
                    <a:pt x="3989" y="489"/>
                  </a:cubicBezTo>
                  <a:cubicBezTo>
                    <a:pt x="4037" y="418"/>
                    <a:pt x="4049" y="334"/>
                    <a:pt x="4096" y="299"/>
                  </a:cubicBezTo>
                  <a:cubicBezTo>
                    <a:pt x="4132" y="227"/>
                    <a:pt x="4120" y="215"/>
                    <a:pt x="4144" y="168"/>
                  </a:cubicBezTo>
                  <a:cubicBezTo>
                    <a:pt x="4215" y="144"/>
                    <a:pt x="4180" y="144"/>
                    <a:pt x="4156" y="144"/>
                  </a:cubicBezTo>
                  <a:lnTo>
                    <a:pt x="4156" y="132"/>
                  </a:lnTo>
                  <a:cubicBezTo>
                    <a:pt x="4156" y="132"/>
                    <a:pt x="4156" y="120"/>
                    <a:pt x="4156" y="120"/>
                  </a:cubicBezTo>
                  <a:lnTo>
                    <a:pt x="4204" y="49"/>
                  </a:lnTo>
                  <a:lnTo>
                    <a:pt x="4204" y="25"/>
                  </a:lnTo>
                  <a:lnTo>
                    <a:pt x="4168" y="37"/>
                  </a:lnTo>
                  <a:cubicBezTo>
                    <a:pt x="4168" y="25"/>
                    <a:pt x="4156" y="25"/>
                    <a:pt x="4156" y="1"/>
                  </a:cubicBezTo>
                  <a:close/>
                </a:path>
              </a:pathLst>
            </a:custGeom>
            <a:solidFill>
              <a:srgbClr val="9F2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Specifications and Requirements</a:t>
            </a:r>
            <a:endParaRPr/>
          </a:p>
        </p:txBody>
      </p:sp>
      <p:sp>
        <p:nvSpPr>
          <p:cNvPr id="891" name="Google Shape;891;p32"/>
          <p:cNvSpPr txBox="1"/>
          <p:nvPr>
            <p:ph idx="1" type="body"/>
          </p:nvPr>
        </p:nvSpPr>
        <p:spPr>
          <a:xfrm>
            <a:off x="713100" y="1152475"/>
            <a:ext cx="7717800" cy="5199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n" sz="2000"/>
              <a:t>Hardware:</a:t>
            </a:r>
            <a:endParaRPr sz="2000"/>
          </a:p>
          <a:p>
            <a:pPr indent="-355600" lvl="1" marL="914400" rtl="0" algn="just">
              <a:spcBef>
                <a:spcPts val="0"/>
              </a:spcBef>
              <a:spcAft>
                <a:spcPts val="0"/>
              </a:spcAft>
              <a:buSzPts val="2000"/>
              <a:buChar char="○"/>
            </a:pPr>
            <a:r>
              <a:rPr lang="en" sz="2000"/>
              <a:t>Output music to speaker</a:t>
            </a:r>
            <a:endParaRPr sz="2000"/>
          </a:p>
          <a:p>
            <a:pPr indent="-355600" lvl="1" marL="914400" rtl="0" algn="just">
              <a:spcBef>
                <a:spcPts val="0"/>
              </a:spcBef>
              <a:spcAft>
                <a:spcPts val="0"/>
              </a:spcAft>
              <a:buSzPts val="2000"/>
              <a:buChar char="○"/>
            </a:pPr>
            <a:r>
              <a:rPr lang="en" sz="2000"/>
              <a:t>Register keyboard input during gameplay</a:t>
            </a:r>
            <a:endParaRPr sz="2000"/>
          </a:p>
          <a:p>
            <a:pPr indent="-355600" lvl="1" marL="914400" rtl="0" algn="just">
              <a:spcBef>
                <a:spcPts val="0"/>
              </a:spcBef>
              <a:spcAft>
                <a:spcPts val="0"/>
              </a:spcAft>
              <a:buSzPts val="2000"/>
              <a:buChar char="○"/>
            </a:pPr>
            <a:r>
              <a:rPr lang="en" sz="2000"/>
              <a:t>Display moving tiles, background, and menus via VGA</a:t>
            </a:r>
            <a:endParaRPr sz="2000"/>
          </a:p>
          <a:p>
            <a:pPr indent="-355600" lvl="0" marL="457200" rtl="0" algn="just">
              <a:spcBef>
                <a:spcPts val="0"/>
              </a:spcBef>
              <a:spcAft>
                <a:spcPts val="0"/>
              </a:spcAft>
              <a:buSzPts val="2000"/>
              <a:buChar char="●"/>
            </a:pPr>
            <a:r>
              <a:rPr lang="en" sz="2000"/>
              <a:t>Gameplay:</a:t>
            </a:r>
            <a:endParaRPr sz="2000"/>
          </a:p>
          <a:p>
            <a:pPr indent="-355600" lvl="1" marL="914400" rtl="0" algn="just">
              <a:spcBef>
                <a:spcPts val="0"/>
              </a:spcBef>
              <a:spcAft>
                <a:spcPts val="0"/>
              </a:spcAft>
              <a:buSzPts val="2000"/>
              <a:buChar char="○"/>
            </a:pPr>
            <a:r>
              <a:rPr lang="en" sz="2000"/>
              <a:t>Add or subtract points depending on input</a:t>
            </a:r>
            <a:endParaRPr sz="2000"/>
          </a:p>
          <a:p>
            <a:pPr indent="-355600" lvl="1" marL="914400" rtl="0" algn="just">
              <a:spcBef>
                <a:spcPts val="0"/>
              </a:spcBef>
              <a:spcAft>
                <a:spcPts val="0"/>
              </a:spcAft>
              <a:buSzPts val="2000"/>
              <a:buChar char="○"/>
            </a:pPr>
            <a:r>
              <a:rPr lang="en" sz="2000"/>
              <a:t>Move tiles</a:t>
            </a:r>
            <a:endParaRPr sz="2000"/>
          </a:p>
          <a:p>
            <a:pPr indent="-355600" lvl="1" marL="914400" rtl="0" algn="just">
              <a:spcBef>
                <a:spcPts val="0"/>
              </a:spcBef>
              <a:spcAft>
                <a:spcPts val="0"/>
              </a:spcAft>
              <a:buSzPts val="2000"/>
              <a:buChar char="○"/>
            </a:pPr>
            <a:r>
              <a:rPr lang="en" sz="2000"/>
              <a:t>Generate appropriate notes at appropriate speed</a:t>
            </a:r>
            <a:endParaRPr sz="2000"/>
          </a:p>
          <a:p>
            <a:pPr indent="-355600" lvl="1" marL="914400" rtl="0" algn="just">
              <a:spcBef>
                <a:spcPts val="0"/>
              </a:spcBef>
              <a:spcAft>
                <a:spcPts val="0"/>
              </a:spcAft>
              <a:buSzPts val="2000"/>
              <a:buChar char="○"/>
            </a:pPr>
            <a:r>
              <a:rPr lang="en" sz="2000"/>
              <a:t>Stop music if a note is missed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3"/>
          <p:cNvSpPr txBox="1"/>
          <p:nvPr>
            <p:ph type="title"/>
          </p:nvPr>
        </p:nvSpPr>
        <p:spPr>
          <a:xfrm>
            <a:off x="713100" y="2537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Functionality</a:t>
            </a:r>
            <a:endParaRPr/>
          </a:p>
        </p:txBody>
      </p:sp>
      <p:sp>
        <p:nvSpPr>
          <p:cNvPr id="897" name="Google Shape;897;p33"/>
          <p:cNvSpPr txBox="1"/>
          <p:nvPr>
            <p:ph idx="1" type="body"/>
          </p:nvPr>
        </p:nvSpPr>
        <p:spPr>
          <a:xfrm>
            <a:off x="713100" y="859175"/>
            <a:ext cx="7717800" cy="33261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n" sz="2000"/>
              <a:t>VGA Display shows </a:t>
            </a:r>
            <a:endParaRPr sz="2000"/>
          </a:p>
          <a:p>
            <a:pPr indent="-355600" lvl="1" marL="914400" rtl="0" algn="just">
              <a:spcBef>
                <a:spcPts val="0"/>
              </a:spcBef>
              <a:spcAft>
                <a:spcPts val="0"/>
              </a:spcAft>
              <a:buSzPts val="2000"/>
              <a:buChar char="○"/>
            </a:pPr>
            <a:r>
              <a:rPr lang="en" sz="2000"/>
              <a:t>Menu</a:t>
            </a:r>
            <a:endParaRPr sz="2000"/>
          </a:p>
          <a:p>
            <a:pPr indent="-355600" lvl="1" marL="914400" rtl="0" algn="just">
              <a:spcBef>
                <a:spcPts val="0"/>
              </a:spcBef>
              <a:spcAft>
                <a:spcPts val="0"/>
              </a:spcAft>
              <a:buSzPts val="2000"/>
              <a:buChar char="○"/>
            </a:pPr>
            <a:r>
              <a:rPr lang="en" sz="2000"/>
              <a:t>Score</a:t>
            </a:r>
            <a:endParaRPr sz="2000"/>
          </a:p>
          <a:p>
            <a:pPr indent="-355600" lvl="1" marL="914400" rtl="0" algn="just">
              <a:spcBef>
                <a:spcPts val="0"/>
              </a:spcBef>
              <a:spcAft>
                <a:spcPts val="0"/>
              </a:spcAft>
              <a:buSzPts val="2000"/>
              <a:buChar char="○"/>
            </a:pPr>
            <a:r>
              <a:rPr lang="en" sz="2000"/>
              <a:t>Falling tiles in four colors</a:t>
            </a:r>
            <a:endParaRPr sz="2000"/>
          </a:p>
          <a:p>
            <a:pPr indent="-355600" lvl="0" marL="457200" rtl="0" algn="just">
              <a:spcBef>
                <a:spcPts val="0"/>
              </a:spcBef>
              <a:spcAft>
                <a:spcPts val="0"/>
              </a:spcAft>
              <a:buSzPts val="2000"/>
              <a:buChar char="●"/>
            </a:pPr>
            <a:r>
              <a:rPr lang="en" sz="2000"/>
              <a:t>Speaker plays a song when game mode and difficulty level is selected</a:t>
            </a:r>
            <a:endParaRPr sz="2000"/>
          </a:p>
          <a:p>
            <a:pPr indent="-355600" lvl="1" marL="914400" rtl="0" algn="just">
              <a:spcBef>
                <a:spcPts val="0"/>
              </a:spcBef>
              <a:spcAft>
                <a:spcPts val="0"/>
              </a:spcAft>
              <a:buSzPts val="2000"/>
              <a:buChar char="○"/>
            </a:pPr>
            <a:r>
              <a:rPr lang="en" sz="2000"/>
              <a:t>Song speed changes for different difficulty levels</a:t>
            </a:r>
            <a:endParaRPr sz="2000"/>
          </a:p>
          <a:p>
            <a:pPr indent="-355600" lvl="1" marL="914400" rtl="0" algn="just">
              <a:spcBef>
                <a:spcPts val="0"/>
              </a:spcBef>
              <a:spcAft>
                <a:spcPts val="0"/>
              </a:spcAft>
              <a:buSzPts val="2000"/>
              <a:buChar char="○"/>
            </a:pPr>
            <a:r>
              <a:rPr lang="en" sz="2000"/>
              <a:t>Song stops when it is a miss and restarts when it is a hit</a:t>
            </a:r>
            <a:endParaRPr sz="2000"/>
          </a:p>
          <a:p>
            <a:pPr indent="-355600" lvl="0" marL="457200" rtl="0" algn="just">
              <a:spcBef>
                <a:spcPts val="0"/>
              </a:spcBef>
              <a:spcAft>
                <a:spcPts val="0"/>
              </a:spcAft>
              <a:buSzPts val="2000"/>
              <a:buChar char="●"/>
            </a:pPr>
            <a:r>
              <a:rPr lang="en" sz="2000"/>
              <a:t>Keyboard is used to </a:t>
            </a:r>
            <a:endParaRPr sz="2000"/>
          </a:p>
          <a:p>
            <a:pPr indent="-355600" lvl="1" marL="914400" rtl="0" algn="just">
              <a:spcBef>
                <a:spcPts val="0"/>
              </a:spcBef>
              <a:spcAft>
                <a:spcPts val="0"/>
              </a:spcAft>
              <a:buSzPts val="2000"/>
              <a:buChar char="○"/>
            </a:pPr>
            <a:r>
              <a:rPr lang="en" sz="2000"/>
              <a:t>Make selections in </a:t>
            </a:r>
            <a:r>
              <a:rPr lang="en" sz="2000"/>
              <a:t>the</a:t>
            </a:r>
            <a:r>
              <a:rPr lang="en" sz="2000"/>
              <a:t> menu</a:t>
            </a:r>
            <a:endParaRPr sz="2000"/>
          </a:p>
          <a:p>
            <a:pPr indent="-355600" lvl="1" marL="914400" rtl="0" algn="just">
              <a:spcBef>
                <a:spcPts val="0"/>
              </a:spcBef>
              <a:spcAft>
                <a:spcPts val="0"/>
              </a:spcAft>
              <a:buSzPts val="2000"/>
              <a:buChar char="○"/>
            </a:pPr>
            <a:r>
              <a:rPr lang="en" sz="2000"/>
              <a:t>Switch between menu-game-end screens</a:t>
            </a:r>
            <a:endParaRPr sz="2000"/>
          </a:p>
          <a:p>
            <a:pPr indent="-355600" lvl="1" marL="914400" rtl="0" algn="just">
              <a:spcBef>
                <a:spcPts val="0"/>
              </a:spcBef>
              <a:spcAft>
                <a:spcPts val="0"/>
              </a:spcAft>
              <a:buSzPts val="2000"/>
              <a:buChar char="○"/>
            </a:pPr>
            <a:r>
              <a:rPr lang="en" sz="2000"/>
              <a:t>Hit tile when it enters the target zone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level diagram</a:t>
            </a:r>
            <a:endParaRPr/>
          </a:p>
        </p:txBody>
      </p:sp>
      <p:pic>
        <p:nvPicPr>
          <p:cNvPr id="903" name="Google Shape;903;p34"/>
          <p:cNvPicPr preferRelativeResize="0"/>
          <p:nvPr/>
        </p:nvPicPr>
        <p:blipFill>
          <a:blip r:embed="rId3">
            <a:alphaModFix/>
          </a:blip>
          <a:stretch>
            <a:fillRect/>
          </a:stretch>
        </p:blipFill>
        <p:spPr>
          <a:xfrm>
            <a:off x="1727125" y="1229625"/>
            <a:ext cx="5689755" cy="37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5"/>
          <p:cNvSpPr txBox="1"/>
          <p:nvPr>
            <p:ph type="title"/>
          </p:nvPr>
        </p:nvSpPr>
        <p:spPr>
          <a:xfrm>
            <a:off x="713100" y="2537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Menu</a:t>
            </a:r>
            <a:endParaRPr/>
          </a:p>
        </p:txBody>
      </p:sp>
      <p:sp>
        <p:nvSpPr>
          <p:cNvPr id="909" name="Google Shape;909;p35"/>
          <p:cNvSpPr txBox="1"/>
          <p:nvPr/>
        </p:nvSpPr>
        <p:spPr>
          <a:xfrm>
            <a:off x="566100" y="1118150"/>
            <a:ext cx="40059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DM Sans"/>
              <a:buChar char="●"/>
            </a:pPr>
            <a:r>
              <a:rPr lang="en" sz="1600">
                <a:latin typeface="DM Sans"/>
                <a:ea typeface="DM Sans"/>
                <a:cs typeface="DM Sans"/>
                <a:sym typeface="DM Sans"/>
              </a:rPr>
              <a:t>Scrolling using the keyboard</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Selecting the difficulty level</a:t>
            </a:r>
            <a:endParaRPr sz="1600">
              <a:latin typeface="DM Sans"/>
              <a:ea typeface="DM Sans"/>
              <a:cs typeface="DM Sans"/>
              <a:sym typeface="DM Sans"/>
            </a:endParaRPr>
          </a:p>
          <a:p>
            <a:pPr indent="-330200" lvl="0" marL="457200" rtl="0" algn="l">
              <a:spcBef>
                <a:spcPts val="0"/>
              </a:spcBef>
              <a:spcAft>
                <a:spcPts val="0"/>
              </a:spcAft>
              <a:buSzPts val="1600"/>
              <a:buFont typeface="DM Sans"/>
              <a:buChar char="●"/>
            </a:pPr>
            <a:r>
              <a:rPr lang="en" sz="1600">
                <a:latin typeface="DM Sans"/>
                <a:ea typeface="DM Sans"/>
                <a:cs typeface="DM Sans"/>
                <a:sym typeface="DM Sans"/>
              </a:rPr>
              <a:t>Going directly to the scoreboard </a:t>
            </a:r>
            <a:endParaRPr sz="1600">
              <a:latin typeface="DM Sans"/>
              <a:ea typeface="DM Sans"/>
              <a:cs typeface="DM Sans"/>
              <a:sym typeface="DM Sans"/>
            </a:endParaRPr>
          </a:p>
        </p:txBody>
      </p:sp>
      <p:pic>
        <p:nvPicPr>
          <p:cNvPr id="910" name="Google Shape;910;p35"/>
          <p:cNvPicPr preferRelativeResize="0"/>
          <p:nvPr/>
        </p:nvPicPr>
        <p:blipFill>
          <a:blip r:embed="rId3">
            <a:alphaModFix/>
          </a:blip>
          <a:stretch>
            <a:fillRect/>
          </a:stretch>
        </p:blipFill>
        <p:spPr>
          <a:xfrm>
            <a:off x="4953850" y="1054475"/>
            <a:ext cx="3477050" cy="3597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6"/>
          <p:cNvSpPr txBox="1"/>
          <p:nvPr>
            <p:ph type="title"/>
          </p:nvPr>
        </p:nvSpPr>
        <p:spPr>
          <a:xfrm>
            <a:off x="713100" y="2146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Difficulty Levels</a:t>
            </a:r>
            <a:endParaRPr/>
          </a:p>
        </p:txBody>
      </p:sp>
      <p:pic>
        <p:nvPicPr>
          <p:cNvPr id="916" name="Google Shape;916;p36"/>
          <p:cNvPicPr preferRelativeResize="0"/>
          <p:nvPr/>
        </p:nvPicPr>
        <p:blipFill rotWithShape="1">
          <a:blip r:embed="rId3">
            <a:alphaModFix/>
          </a:blip>
          <a:srcRect b="40460" l="28834" r="56741" t="35946"/>
          <a:stretch/>
        </p:blipFill>
        <p:spPr>
          <a:xfrm>
            <a:off x="1324825" y="1290588"/>
            <a:ext cx="820699" cy="880824"/>
          </a:xfrm>
          <a:prstGeom prst="rect">
            <a:avLst/>
          </a:prstGeom>
          <a:noFill/>
          <a:ln>
            <a:noFill/>
          </a:ln>
        </p:spPr>
      </p:pic>
      <p:pic>
        <p:nvPicPr>
          <p:cNvPr id="917" name="Google Shape;917;p36"/>
          <p:cNvPicPr preferRelativeResize="0"/>
          <p:nvPr/>
        </p:nvPicPr>
        <p:blipFill rotWithShape="1">
          <a:blip r:embed="rId3">
            <a:alphaModFix/>
          </a:blip>
          <a:srcRect b="41507" l="43810" r="41764" t="37647"/>
          <a:stretch/>
        </p:blipFill>
        <p:spPr>
          <a:xfrm>
            <a:off x="4151602" y="1341875"/>
            <a:ext cx="820699" cy="778249"/>
          </a:xfrm>
          <a:prstGeom prst="rect">
            <a:avLst/>
          </a:prstGeom>
          <a:noFill/>
          <a:ln>
            <a:noFill/>
          </a:ln>
        </p:spPr>
      </p:pic>
      <p:pic>
        <p:nvPicPr>
          <p:cNvPr id="918" name="Google Shape;918;p36"/>
          <p:cNvPicPr preferRelativeResize="0"/>
          <p:nvPr/>
        </p:nvPicPr>
        <p:blipFill rotWithShape="1">
          <a:blip r:embed="rId3">
            <a:alphaModFix/>
          </a:blip>
          <a:srcRect b="40095" l="58665" r="26910" t="38111"/>
          <a:stretch/>
        </p:blipFill>
        <p:spPr>
          <a:xfrm>
            <a:off x="7119227" y="1324188"/>
            <a:ext cx="820699" cy="813624"/>
          </a:xfrm>
          <a:prstGeom prst="rect">
            <a:avLst/>
          </a:prstGeom>
          <a:noFill/>
          <a:ln>
            <a:noFill/>
          </a:ln>
        </p:spPr>
      </p:pic>
      <p:sp>
        <p:nvSpPr>
          <p:cNvPr id="919" name="Google Shape;919;p36"/>
          <p:cNvSpPr txBox="1"/>
          <p:nvPr/>
        </p:nvSpPr>
        <p:spPr>
          <a:xfrm>
            <a:off x="256475" y="2171413"/>
            <a:ext cx="2879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Char char="●"/>
            </a:pPr>
            <a:r>
              <a:rPr lang="en">
                <a:latin typeface="DM Sans"/>
                <a:ea typeface="DM Sans"/>
                <a:cs typeface="DM Sans"/>
                <a:sym typeface="DM Sans"/>
              </a:rPr>
              <a:t>Slow falling tiles</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Slow music</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No point deduction when a tile is missed</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Less points are gained when a tile is hit</a:t>
            </a:r>
            <a:endParaRPr>
              <a:latin typeface="DM Sans"/>
              <a:ea typeface="DM Sans"/>
              <a:cs typeface="DM Sans"/>
              <a:sym typeface="DM Sans"/>
            </a:endParaRPr>
          </a:p>
        </p:txBody>
      </p:sp>
      <p:sp>
        <p:nvSpPr>
          <p:cNvPr id="920" name="Google Shape;920;p36"/>
          <p:cNvSpPr txBox="1"/>
          <p:nvPr/>
        </p:nvSpPr>
        <p:spPr>
          <a:xfrm>
            <a:off x="3083250" y="2359188"/>
            <a:ext cx="29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921" name="Google Shape;921;p36"/>
          <p:cNvSpPr txBox="1"/>
          <p:nvPr/>
        </p:nvSpPr>
        <p:spPr>
          <a:xfrm>
            <a:off x="3178500" y="2171413"/>
            <a:ext cx="295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Char char="●"/>
            </a:pPr>
            <a:r>
              <a:rPr lang="en">
                <a:latin typeface="DM Sans"/>
                <a:ea typeface="DM Sans"/>
                <a:cs typeface="DM Sans"/>
                <a:sym typeface="DM Sans"/>
              </a:rPr>
              <a:t>Fast</a:t>
            </a:r>
            <a:r>
              <a:rPr lang="en">
                <a:latin typeface="DM Sans"/>
                <a:ea typeface="DM Sans"/>
                <a:cs typeface="DM Sans"/>
                <a:sym typeface="DM Sans"/>
              </a:rPr>
              <a:t> falling tiles</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Fast music</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Player loses points if a tile is missed or skipped</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Double points are gained when a tile is hit</a:t>
            </a:r>
            <a:endParaRPr>
              <a:latin typeface="DM Sans"/>
              <a:ea typeface="DM Sans"/>
              <a:cs typeface="DM Sans"/>
              <a:sym typeface="DM Sans"/>
            </a:endParaRPr>
          </a:p>
        </p:txBody>
      </p:sp>
      <p:sp>
        <p:nvSpPr>
          <p:cNvPr id="922" name="Google Shape;922;p36"/>
          <p:cNvSpPr/>
          <p:nvPr/>
        </p:nvSpPr>
        <p:spPr>
          <a:xfrm>
            <a:off x="298950" y="2171413"/>
            <a:ext cx="2879400" cy="1669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3178500" y="2171413"/>
            <a:ext cx="2957400" cy="1669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txBox="1"/>
          <p:nvPr/>
        </p:nvSpPr>
        <p:spPr>
          <a:xfrm>
            <a:off x="6050875" y="2159713"/>
            <a:ext cx="2957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Char char="●"/>
            </a:pPr>
            <a:r>
              <a:rPr lang="en">
                <a:latin typeface="DM Sans"/>
                <a:ea typeface="DM Sans"/>
                <a:cs typeface="DM Sans"/>
                <a:sym typeface="DM Sans"/>
              </a:rPr>
              <a:t>Glitches in tiles</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Fast falling tiles</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Fast music</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Player loses points if a tile is missed or skipped</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n">
                <a:latin typeface="DM Sans"/>
                <a:ea typeface="DM Sans"/>
                <a:cs typeface="DM Sans"/>
                <a:sym typeface="DM Sans"/>
              </a:rPr>
              <a:t>Double points are gained when a tile is hit</a:t>
            </a:r>
            <a:endParaRPr>
              <a:latin typeface="DM Sans"/>
              <a:ea typeface="DM Sans"/>
              <a:cs typeface="DM Sans"/>
              <a:sym typeface="DM Sans"/>
            </a:endParaRPr>
          </a:p>
        </p:txBody>
      </p:sp>
      <p:sp>
        <p:nvSpPr>
          <p:cNvPr id="925" name="Google Shape;925;p36"/>
          <p:cNvSpPr/>
          <p:nvPr/>
        </p:nvSpPr>
        <p:spPr>
          <a:xfrm>
            <a:off x="6135900" y="2171413"/>
            <a:ext cx="2773200" cy="1669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7"/>
          <p:cNvSpPr txBox="1"/>
          <p:nvPr>
            <p:ph type="title"/>
          </p:nvPr>
        </p:nvSpPr>
        <p:spPr>
          <a:xfrm>
            <a:off x="713100" y="2146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Difficulty Levels</a:t>
            </a:r>
            <a:endParaRPr/>
          </a:p>
        </p:txBody>
      </p:sp>
      <p:pic>
        <p:nvPicPr>
          <p:cNvPr id="931" name="Google Shape;931;p37" title="IMG_7728.MOV">
            <a:hlinkClick r:id="rId3"/>
          </p:cNvPr>
          <p:cNvPicPr preferRelativeResize="0"/>
          <p:nvPr/>
        </p:nvPicPr>
        <p:blipFill>
          <a:blip r:embed="rId4">
            <a:alphaModFix/>
          </a:blip>
          <a:stretch>
            <a:fillRect/>
          </a:stretch>
        </p:blipFill>
        <p:spPr>
          <a:xfrm>
            <a:off x="178350" y="1852325"/>
            <a:ext cx="2830276" cy="2122699"/>
          </a:xfrm>
          <a:prstGeom prst="rect">
            <a:avLst/>
          </a:prstGeom>
          <a:noFill/>
          <a:ln>
            <a:noFill/>
          </a:ln>
        </p:spPr>
      </p:pic>
      <p:pic>
        <p:nvPicPr>
          <p:cNvPr id="932" name="Google Shape;932;p37" title="IMG_7729.MOV">
            <a:hlinkClick r:id="rId5"/>
          </p:cNvPr>
          <p:cNvPicPr preferRelativeResize="0"/>
          <p:nvPr/>
        </p:nvPicPr>
        <p:blipFill>
          <a:blip r:embed="rId6">
            <a:alphaModFix/>
          </a:blip>
          <a:stretch>
            <a:fillRect/>
          </a:stretch>
        </p:blipFill>
        <p:spPr>
          <a:xfrm>
            <a:off x="3125063" y="1852325"/>
            <a:ext cx="2830274" cy="2122699"/>
          </a:xfrm>
          <a:prstGeom prst="rect">
            <a:avLst/>
          </a:prstGeom>
          <a:noFill/>
          <a:ln>
            <a:noFill/>
          </a:ln>
        </p:spPr>
      </p:pic>
      <p:pic>
        <p:nvPicPr>
          <p:cNvPr id="933" name="Google Shape;933;p37" title="IMG_7730.mov">
            <a:hlinkClick r:id="rId7"/>
          </p:cNvPr>
          <p:cNvPicPr preferRelativeResize="0"/>
          <p:nvPr/>
        </p:nvPicPr>
        <p:blipFill>
          <a:blip r:embed="rId8">
            <a:alphaModFix/>
          </a:blip>
          <a:stretch>
            <a:fillRect/>
          </a:stretch>
        </p:blipFill>
        <p:spPr>
          <a:xfrm>
            <a:off x="6071763" y="1852313"/>
            <a:ext cx="2830276" cy="212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8"/>
          <p:cNvSpPr txBox="1"/>
          <p:nvPr>
            <p:ph type="title"/>
          </p:nvPr>
        </p:nvSpPr>
        <p:spPr>
          <a:xfrm>
            <a:off x="713100" y="17617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Additional Block Diagrams</a:t>
            </a:r>
            <a:endParaRPr/>
          </a:p>
        </p:txBody>
      </p:sp>
      <p:pic>
        <p:nvPicPr>
          <p:cNvPr id="939" name="Google Shape;939;p38"/>
          <p:cNvPicPr preferRelativeResize="0"/>
          <p:nvPr/>
        </p:nvPicPr>
        <p:blipFill>
          <a:blip r:embed="rId3">
            <a:alphaModFix/>
          </a:blip>
          <a:stretch>
            <a:fillRect/>
          </a:stretch>
        </p:blipFill>
        <p:spPr>
          <a:xfrm>
            <a:off x="1623013" y="672075"/>
            <a:ext cx="5897975" cy="429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ck Concert MK Plan by Slidesgo">
  <a:themeElements>
    <a:clrScheme name="Simple Light">
      <a:dk1>
        <a:srgbClr val="241719"/>
      </a:dk1>
      <a:lt1>
        <a:srgbClr val="FFFFFF"/>
      </a:lt1>
      <a:dk2>
        <a:srgbClr val="E2DBD0"/>
      </a:dk2>
      <a:lt2>
        <a:srgbClr val="99737A"/>
      </a:lt2>
      <a:accent1>
        <a:srgbClr val="9F2B42"/>
      </a:accent1>
      <a:accent2>
        <a:srgbClr val="3B0E15"/>
      </a:accent2>
      <a:accent3>
        <a:srgbClr val="3A282B"/>
      </a:accent3>
      <a:accent4>
        <a:srgbClr val="D5CAB9"/>
      </a:accent4>
      <a:accent5>
        <a:srgbClr val="FFFFFF"/>
      </a:accent5>
      <a:accent6>
        <a:srgbClr val="FFFFFF"/>
      </a:accent6>
      <a:hlink>
        <a:srgbClr val="2417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