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5d320fd9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d5d320fd9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그렇기에 늘렸다고 하기에는 뭐하지만, 조금은 아키텍쳐를 세분화 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 Authentication과 랭킹 및 리더보드 구현을 위해서 Firebase를 활용할 예정입니다.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5d320fd9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5d320fd9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인증 구현 부분입니다.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유니티에서 Firebase.Auth.FirebaseAuth 클래스 접근하는 것을 만듭니다.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 생성과 로그인 처리, 프로필 정보 접근을 하는 것을 다음과 같이 구현을 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d4dcb7f858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d4dcb7f858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사용자 순위위</a:t>
            </a:r>
            <a:r>
              <a:rPr lang="ko">
                <a:solidFill>
                  <a:schemeClr val="dk1"/>
                </a:solidFill>
              </a:rPr>
              <a:t> 구현 부분입니다.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유니티에서 Firebase의 데이터 베이스 접근하는 것을 우선 연결을 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그리고 나서 데이터 쓰기, 업데이트 삭제에 대한 것을 다음과 같이 구성합니다.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d5d320fd9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d5d320fd9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프론트에서 협업이 이루어지는 만큼 원격 저장소를 활용한 프로젝트의 동기화는 필요했습니다.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그를 위해서 Github라는 선택지도 있지만 Unity에서 권장하는 방식은 아니였고, 현재 Plastic SCM을 통해서 프로젝트를 관리하고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d4dcb7f85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d4dcb7f85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4dcb7f85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4dcb7f85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5d320fd9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d5d320fd9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먼저 기존의 목표에 대해서 말씀 드리겠습니다.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기존의 목표는 멀티를 지원하는 2D 플랫포머 게임의 구현이였습니다.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구현하고자 했던 방식은 다음과 같았습니다.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5d320fd9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5d320fd9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 구현하고자 했던 멀티 플레이 방식은 HOST가 Local Client를 가지고 Server를 운영하는 식으로 하려고했습니다.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단순히 원격에서 Client의 이동 및 공격 신호를 받은후 Host에서 Local Client로 모든 처리를 진행한 뒤에 단순히 화면 정보만을 공유하면 된다고 생각했기 때문이죠.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5d320fd9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5d320fd9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하지만 이 부분조차도 구현하기 위해서는 수많은 구현 이슈들과 마주 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클라이언트로부터 들어온 정보들의 동기화, 동기화를 위한 기법들, 호스트의 영상을 클라이언트들에게 공유하는 순간 일어나는 프레임 손실의 처리등 이 구조는 생각보다 다양한 이슈들을 포함하고 있었습니다.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그렇다고 해도 C/S 구조의 서버를 구현하기에는 한정된 시간 내에서 유의미한 결과를 얻어낼 수 없음을 알았습니다.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5d320fd9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5d320fd9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그렇기에 비록 멀티 플레이 서버의 구현은 이루어내지 않더라도,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앗싸리 싱글플레이로 전환후 게임의 볼륨을 키우기로 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5d320fd9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5d320fd9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그렇지만서도, 각 플레이한 유저들이 서로 랭킹을 가지고 클리어 타임을 겨루는 모습은 보고 싶었기에, 백엔드 파트 부분에서 비동기에 해당하는 백엔드 파트는 남기기로 결정했습니다.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5d320fd9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d5d320fd9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그렇기에 저희 프로젝트의 전체적인 아키텍처 형상은 다음과 같을 것입니다.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프론트에서는 별개의 게임을 제작하고, 게임이 클리어 되는 시점에, 플레이어 정보 및 클리어 타임을 Firebase를 통해서 저장하기로 했습니다.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5d320fd9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d5d320fd9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 많은 것들중 어째서 Firebase를 택하였는가?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 부분은 다음과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Mokoko팀은 새로이 개발을 접하시는 분들이 다수 포함되어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그만큼 각 기능들을 직접 구현해보기에는 시간 적으로 이루어 내기 힘든 부분이있습니다.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그렇기에 내부적으로 Firebase authentication으로 여러 인증들을 쉽게 사용할 수 있고, 더 나아가서 SQL에 대한 지식이 없어도 json형태로 DB를 관리할 수 있는 형태를 제공하는 Firebase Real Time Database를 제공해주는 Firebase를 선택하게 되었습니다.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Unity와의 연동에도 무리가 없으며, 학습과 구현을 병행하기에 더할나위 없이 상황에 알맞았기에 선택하게 되었습니다.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gif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01250" y="1798825"/>
            <a:ext cx="54534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Mokoko 아키텍처</a:t>
            </a:r>
            <a:endParaRPr sz="5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924250" y="3292325"/>
            <a:ext cx="1539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마녀의 집</a:t>
            </a:r>
            <a:endParaRPr sz="20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513" y="4572025"/>
            <a:ext cx="1408975" cy="5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375" y="1338250"/>
            <a:ext cx="178117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8375" y="2991100"/>
            <a:ext cx="1781175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/>
          <p:nvPr/>
        </p:nvSpPr>
        <p:spPr>
          <a:xfrm>
            <a:off x="1413613" y="2983625"/>
            <a:ext cx="145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Game Client</a:t>
            </a:r>
            <a:endParaRPr b="1" sz="1600"/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152" y="2298156"/>
            <a:ext cx="2760850" cy="122586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/>
        </p:nvSpPr>
        <p:spPr>
          <a:xfrm>
            <a:off x="1151078" y="3628021"/>
            <a:ext cx="162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Game Client</a:t>
            </a:r>
            <a:endParaRPr b="1" sz="1600"/>
          </a:p>
        </p:txBody>
      </p:sp>
      <p:cxnSp>
        <p:nvCxnSpPr>
          <p:cNvPr id="180" name="Google Shape;180;p22"/>
          <p:cNvCxnSpPr>
            <a:stCxn id="178" idx="3"/>
            <a:endCxn id="175" idx="1"/>
          </p:cNvCxnSpPr>
          <p:nvPr/>
        </p:nvCxnSpPr>
        <p:spPr>
          <a:xfrm flipH="1" rot="10800000">
            <a:off x="3346002" y="2047986"/>
            <a:ext cx="2772300" cy="86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181" name="Google Shape;181;p22"/>
          <p:cNvSpPr txBox="1"/>
          <p:nvPr/>
        </p:nvSpPr>
        <p:spPr>
          <a:xfrm>
            <a:off x="3883350" y="1616875"/>
            <a:ext cx="137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User Auth</a:t>
            </a:r>
            <a:endParaRPr b="1" sz="1600"/>
          </a:p>
        </p:txBody>
      </p:sp>
      <p:cxnSp>
        <p:nvCxnSpPr>
          <p:cNvPr id="182" name="Google Shape;182;p22"/>
          <p:cNvCxnSpPr>
            <a:stCxn id="178" idx="3"/>
            <a:endCxn id="176" idx="1"/>
          </p:cNvCxnSpPr>
          <p:nvPr/>
        </p:nvCxnSpPr>
        <p:spPr>
          <a:xfrm>
            <a:off x="3346002" y="2911086"/>
            <a:ext cx="2772300" cy="78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183" name="Google Shape;183;p22"/>
          <p:cNvSpPr txBox="1"/>
          <p:nvPr/>
        </p:nvSpPr>
        <p:spPr>
          <a:xfrm>
            <a:off x="3917648" y="3628025"/>
            <a:ext cx="1629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Ranking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Leaderboard</a:t>
            </a:r>
            <a:endParaRPr b="1" sz="1600"/>
          </a:p>
        </p:txBody>
      </p:sp>
      <p:sp>
        <p:nvSpPr>
          <p:cNvPr id="184" name="Google Shape;184;p22"/>
          <p:cNvSpPr txBox="1"/>
          <p:nvPr>
            <p:ph type="title"/>
          </p:nvPr>
        </p:nvSpPr>
        <p:spPr>
          <a:xfrm>
            <a:off x="8041725" y="0"/>
            <a:ext cx="11022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20"/>
              <a:t>Mokoko</a:t>
            </a:r>
            <a:endParaRPr sz="1520"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1408975" cy="5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>
            <p:ph type="title"/>
          </p:nvPr>
        </p:nvSpPr>
        <p:spPr>
          <a:xfrm>
            <a:off x="180350" y="495275"/>
            <a:ext cx="45642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세부 아키텍처 설명</a:t>
            </a:r>
            <a:endParaRPr sz="3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041725" y="0"/>
            <a:ext cx="11022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20"/>
              <a:t>Mokoko</a:t>
            </a:r>
            <a:endParaRPr sz="1520"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08975" cy="5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>
            <p:ph type="title"/>
          </p:nvPr>
        </p:nvSpPr>
        <p:spPr>
          <a:xfrm>
            <a:off x="180350" y="495275"/>
            <a:ext cx="42192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세부 아키텍처 설명</a:t>
            </a:r>
            <a:endParaRPr b="0" sz="3500"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300" y="1616100"/>
            <a:ext cx="2037675" cy="16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5375" y="1175075"/>
            <a:ext cx="6223226" cy="3149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8041725" y="0"/>
            <a:ext cx="11022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20"/>
              <a:t>Mokoko</a:t>
            </a:r>
            <a:endParaRPr sz="1520"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08975" cy="5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>
            <p:ph type="title"/>
          </p:nvPr>
        </p:nvSpPr>
        <p:spPr>
          <a:xfrm>
            <a:off x="180350" y="495275"/>
            <a:ext cx="42192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세부 아키텍처 설명</a:t>
            </a:r>
            <a:endParaRPr b="0" sz="3500"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300" y="1616100"/>
            <a:ext cx="2037675" cy="16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4600" y="1175075"/>
            <a:ext cx="6223225" cy="35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938" y="1795613"/>
            <a:ext cx="202882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600" y="2073786"/>
            <a:ext cx="3530825" cy="156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 txBox="1"/>
          <p:nvPr>
            <p:ph type="title"/>
          </p:nvPr>
        </p:nvSpPr>
        <p:spPr>
          <a:xfrm>
            <a:off x="8041725" y="0"/>
            <a:ext cx="11022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20"/>
              <a:t>Mokoko</a:t>
            </a:r>
            <a:endParaRPr sz="1520"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408975" cy="5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>
            <p:ph type="title"/>
          </p:nvPr>
        </p:nvSpPr>
        <p:spPr>
          <a:xfrm>
            <a:off x="180350" y="495275"/>
            <a:ext cx="42192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프로젝트 관리</a:t>
            </a:r>
            <a:endParaRPr sz="3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idx="4294967295" type="title"/>
          </p:nvPr>
        </p:nvSpPr>
        <p:spPr>
          <a:xfrm>
            <a:off x="2757450" y="2114700"/>
            <a:ext cx="3629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/>
              <a:t>감사합니다.</a:t>
            </a:r>
            <a:endParaRPr sz="4500"/>
          </a:p>
        </p:txBody>
      </p:sp>
      <p:sp>
        <p:nvSpPr>
          <p:cNvPr id="219" name="Google Shape;219;p26"/>
          <p:cNvSpPr txBox="1"/>
          <p:nvPr>
            <p:ph idx="4294967295" type="title"/>
          </p:nvPr>
        </p:nvSpPr>
        <p:spPr>
          <a:xfrm>
            <a:off x="8041725" y="0"/>
            <a:ext cx="11022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20"/>
              <a:t>Mokoko</a:t>
            </a:r>
            <a:endParaRPr sz="1520"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513" y="4572025"/>
            <a:ext cx="1408975" cy="5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8041725" y="0"/>
            <a:ext cx="11022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20"/>
              <a:t>Mokoko</a:t>
            </a:r>
            <a:endParaRPr sz="152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08975" cy="5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3747700" y="519475"/>
            <a:ext cx="1485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chemeClr val="dk2"/>
                </a:solidFill>
              </a:rPr>
              <a:t>목차</a:t>
            </a:r>
            <a:endParaRPr sz="3500">
              <a:solidFill>
                <a:schemeClr val="dk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966500" y="1242775"/>
            <a:ext cx="35130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ko" sz="2400">
                <a:solidFill>
                  <a:schemeClr val="dk2"/>
                </a:solidFill>
              </a:rPr>
              <a:t>기존 목표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Char char="●"/>
            </a:pPr>
            <a:r>
              <a:rPr lang="ko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대안 목표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ko" sz="2400">
                <a:solidFill>
                  <a:schemeClr val="dk2"/>
                </a:solidFill>
              </a:rPr>
              <a:t>전반적 아키텍처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ko" sz="2400">
                <a:solidFill>
                  <a:schemeClr val="dk2"/>
                </a:solidFill>
              </a:rPr>
              <a:t>세부 아키텍처 설명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ko" sz="2400">
                <a:solidFill>
                  <a:schemeClr val="dk2"/>
                </a:solidFill>
              </a:rPr>
              <a:t>프로젝트 관리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180350" y="495275"/>
            <a:ext cx="2858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기존 목표</a:t>
            </a:r>
            <a:endParaRPr sz="3500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11700" y="2343850"/>
            <a:ext cx="8520600" cy="9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3200"/>
              <a:t>멀티를 지원하는 2D 플랫포머 게임 구현</a:t>
            </a:r>
            <a:endParaRPr sz="3200"/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8041725" y="0"/>
            <a:ext cx="11022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20"/>
              <a:t>Mokoko</a:t>
            </a:r>
            <a:endParaRPr sz="1520"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08975" cy="5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350" y="1017725"/>
            <a:ext cx="1771300" cy="14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325" y="3025600"/>
            <a:ext cx="1771300" cy="14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9125" y="3025600"/>
            <a:ext cx="1771300" cy="143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6"/>
          <p:cNvCxnSpPr/>
          <p:nvPr/>
        </p:nvCxnSpPr>
        <p:spPr>
          <a:xfrm flipH="1" rot="10800000">
            <a:off x="2582088" y="2422000"/>
            <a:ext cx="939900" cy="60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5655275" y="2511000"/>
            <a:ext cx="911100" cy="50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114" name="Google Shape;114;p16"/>
          <p:cNvSpPr txBox="1"/>
          <p:nvPr/>
        </p:nvSpPr>
        <p:spPr>
          <a:xfrm>
            <a:off x="3630803" y="2571746"/>
            <a:ext cx="162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Host</a:t>
            </a:r>
            <a:endParaRPr b="1" sz="1600"/>
          </a:p>
        </p:txBody>
      </p:sp>
      <p:sp>
        <p:nvSpPr>
          <p:cNvPr id="115" name="Google Shape;115;p16"/>
          <p:cNvSpPr txBox="1"/>
          <p:nvPr/>
        </p:nvSpPr>
        <p:spPr>
          <a:xfrm>
            <a:off x="831478" y="4463296"/>
            <a:ext cx="162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Client</a:t>
            </a:r>
            <a:endParaRPr b="1" sz="1600"/>
          </a:p>
        </p:txBody>
      </p:sp>
      <p:sp>
        <p:nvSpPr>
          <p:cNvPr id="116" name="Google Shape;116;p16"/>
          <p:cNvSpPr txBox="1"/>
          <p:nvPr/>
        </p:nvSpPr>
        <p:spPr>
          <a:xfrm>
            <a:off x="6679128" y="4463296"/>
            <a:ext cx="162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Client</a:t>
            </a:r>
            <a:endParaRPr b="1" sz="1600"/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8041725" y="0"/>
            <a:ext cx="11022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20"/>
              <a:t>Mokoko</a:t>
            </a:r>
            <a:endParaRPr sz="1520"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408975" cy="5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>
            <p:ph type="title"/>
          </p:nvPr>
        </p:nvSpPr>
        <p:spPr>
          <a:xfrm>
            <a:off x="180350" y="495275"/>
            <a:ext cx="2858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기존 목표</a:t>
            </a:r>
            <a:endParaRPr sz="3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350" y="1017725"/>
            <a:ext cx="1771300" cy="14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325" y="3025600"/>
            <a:ext cx="1771300" cy="14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9125" y="3025600"/>
            <a:ext cx="1771300" cy="143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7"/>
          <p:cNvCxnSpPr/>
          <p:nvPr/>
        </p:nvCxnSpPr>
        <p:spPr>
          <a:xfrm flipH="1" rot="10800000">
            <a:off x="2582088" y="2422000"/>
            <a:ext cx="939900" cy="60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5655275" y="2511000"/>
            <a:ext cx="911100" cy="50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129" name="Google Shape;129;p17"/>
          <p:cNvSpPr txBox="1"/>
          <p:nvPr/>
        </p:nvSpPr>
        <p:spPr>
          <a:xfrm>
            <a:off x="3630803" y="2571746"/>
            <a:ext cx="162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Host</a:t>
            </a:r>
            <a:endParaRPr b="1" sz="1600"/>
          </a:p>
        </p:txBody>
      </p:sp>
      <p:sp>
        <p:nvSpPr>
          <p:cNvPr id="130" name="Google Shape;130;p17"/>
          <p:cNvSpPr txBox="1"/>
          <p:nvPr/>
        </p:nvSpPr>
        <p:spPr>
          <a:xfrm>
            <a:off x="831478" y="4463296"/>
            <a:ext cx="162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Client</a:t>
            </a:r>
            <a:endParaRPr b="1" sz="1600"/>
          </a:p>
        </p:txBody>
      </p:sp>
      <p:sp>
        <p:nvSpPr>
          <p:cNvPr id="131" name="Google Shape;131;p17"/>
          <p:cNvSpPr txBox="1"/>
          <p:nvPr/>
        </p:nvSpPr>
        <p:spPr>
          <a:xfrm>
            <a:off x="6679128" y="4463296"/>
            <a:ext cx="162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Client</a:t>
            </a:r>
            <a:endParaRPr b="1" sz="1600"/>
          </a:p>
        </p:txBody>
      </p:sp>
      <p:sp>
        <p:nvSpPr>
          <p:cNvPr id="132" name="Google Shape;132;p17"/>
          <p:cNvSpPr/>
          <p:nvPr/>
        </p:nvSpPr>
        <p:spPr>
          <a:xfrm>
            <a:off x="469650" y="1321025"/>
            <a:ext cx="8204700" cy="3327600"/>
          </a:xfrm>
          <a:prstGeom prst="mathMultiply">
            <a:avLst>
              <a:gd fmla="val 23520" name="adj1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8041725" y="0"/>
            <a:ext cx="11022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20"/>
              <a:t>Mokoko</a:t>
            </a:r>
            <a:endParaRPr sz="1520"/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408975" cy="5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type="title"/>
          </p:nvPr>
        </p:nvSpPr>
        <p:spPr>
          <a:xfrm>
            <a:off x="180350" y="495275"/>
            <a:ext cx="2858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기존 목표</a:t>
            </a:r>
            <a:endParaRPr sz="3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225" y="1387950"/>
            <a:ext cx="6835225" cy="35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>
            <p:ph type="title"/>
          </p:nvPr>
        </p:nvSpPr>
        <p:spPr>
          <a:xfrm>
            <a:off x="8041725" y="0"/>
            <a:ext cx="11022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20"/>
              <a:t>Mokoko</a:t>
            </a:r>
            <a:endParaRPr sz="1520"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408975" cy="5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>
            <p:ph type="title"/>
          </p:nvPr>
        </p:nvSpPr>
        <p:spPr>
          <a:xfrm>
            <a:off x="180350" y="495275"/>
            <a:ext cx="2858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대안</a:t>
            </a:r>
            <a:r>
              <a:rPr lang="ko" sz="3500"/>
              <a:t> 목표</a:t>
            </a:r>
            <a:endParaRPr sz="3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225" y="1527550"/>
            <a:ext cx="3057525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>
            <p:ph type="title"/>
          </p:nvPr>
        </p:nvSpPr>
        <p:spPr>
          <a:xfrm>
            <a:off x="8041725" y="0"/>
            <a:ext cx="11022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20"/>
              <a:t>Mokoko</a:t>
            </a:r>
            <a:endParaRPr sz="1520"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408975" cy="5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>
            <p:ph type="title"/>
          </p:nvPr>
        </p:nvSpPr>
        <p:spPr>
          <a:xfrm>
            <a:off x="180350" y="495275"/>
            <a:ext cx="2858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대안 목표</a:t>
            </a:r>
            <a:endParaRPr sz="3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138" y="1540825"/>
            <a:ext cx="2760850" cy="25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52" y="2298156"/>
            <a:ext cx="2760850" cy="12258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0"/>
          <p:cNvCxnSpPr/>
          <p:nvPr/>
        </p:nvCxnSpPr>
        <p:spPr>
          <a:xfrm>
            <a:off x="3615363" y="3033175"/>
            <a:ext cx="2055600" cy="1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159" name="Google Shape;159;p20"/>
          <p:cNvSpPr txBox="1"/>
          <p:nvPr/>
        </p:nvSpPr>
        <p:spPr>
          <a:xfrm>
            <a:off x="1151078" y="3628021"/>
            <a:ext cx="162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Game Client</a:t>
            </a:r>
            <a:endParaRPr b="1" sz="1600"/>
          </a:p>
        </p:txBody>
      </p:sp>
      <p:sp>
        <p:nvSpPr>
          <p:cNvPr id="160" name="Google Shape;160;p20"/>
          <p:cNvSpPr txBox="1"/>
          <p:nvPr>
            <p:ph type="title"/>
          </p:nvPr>
        </p:nvSpPr>
        <p:spPr>
          <a:xfrm>
            <a:off x="8041725" y="0"/>
            <a:ext cx="11022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20"/>
              <a:t>Mokoko</a:t>
            </a:r>
            <a:endParaRPr sz="1520"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408975" cy="5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>
            <p:ph type="title"/>
          </p:nvPr>
        </p:nvSpPr>
        <p:spPr>
          <a:xfrm>
            <a:off x="180350" y="495275"/>
            <a:ext cx="38358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전반적 아키텍처</a:t>
            </a:r>
            <a:endParaRPr sz="3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563" y="1466350"/>
            <a:ext cx="2760850" cy="2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>
            <p:ph type="title"/>
          </p:nvPr>
        </p:nvSpPr>
        <p:spPr>
          <a:xfrm>
            <a:off x="8041725" y="0"/>
            <a:ext cx="11022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20"/>
              <a:t>Mokoko</a:t>
            </a:r>
            <a:endParaRPr sz="1520"/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408975" cy="5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/>
          <p:nvPr>
            <p:ph type="title"/>
          </p:nvPr>
        </p:nvSpPr>
        <p:spPr>
          <a:xfrm>
            <a:off x="180350" y="495275"/>
            <a:ext cx="38358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전반적 아키텍처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