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/>
    <p:restoredTop sz="94651"/>
  </p:normalViewPr>
  <p:slideViewPr>
    <p:cSldViewPr snapToGrid="0" snapToObjects="1">
      <p:cViewPr>
        <p:scale>
          <a:sx n="72" d="100"/>
          <a:sy n="72" d="100"/>
        </p:scale>
        <p:origin x="9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D03E-9136-914C-B0B7-EA99258CD128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DEA2-C0BF-D74B-9041-4391C98E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987062" y="360577"/>
            <a:ext cx="6217876" cy="6136846"/>
            <a:chOff x="3298004" y="594608"/>
            <a:chExt cx="6217876" cy="6136846"/>
          </a:xfrm>
          <a:solidFill>
            <a:schemeClr val="bg1">
              <a:lumMod val="75000"/>
            </a:schemeClr>
          </a:solidFill>
        </p:grpSpPr>
        <p:sp>
          <p:nvSpPr>
            <p:cNvPr id="34" name="Freeform 33"/>
            <p:cNvSpPr/>
            <p:nvPr/>
          </p:nvSpPr>
          <p:spPr>
            <a:xfrm>
              <a:off x="6113265" y="594608"/>
              <a:ext cx="1601444" cy="2735384"/>
            </a:xfrm>
            <a:custGeom>
              <a:avLst/>
              <a:gdLst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91440 w 1620982"/>
                <a:gd name="connsiteY15" fmla="*/ 1313411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41069 w 1620982"/>
                <a:gd name="connsiteY18" fmla="*/ 112221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612669 w 1620982"/>
                <a:gd name="connsiteY48" fmla="*/ 1271848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89462 w 1620982"/>
                <a:gd name="connsiteY55" fmla="*/ 1504604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56458 w 1620982"/>
                <a:gd name="connsiteY63" fmla="*/ 1039091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71901 w 1620982"/>
                <a:gd name="connsiteY15" fmla="*/ 1317318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41069 w 1620982"/>
                <a:gd name="connsiteY18" fmla="*/ 112221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612669 w 1620982"/>
                <a:gd name="connsiteY48" fmla="*/ 1271848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89462 w 1620982"/>
                <a:gd name="connsiteY55" fmla="*/ 1504604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56458 w 1620982"/>
                <a:gd name="connsiteY63" fmla="*/ 1039091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71901 w 1620982"/>
                <a:gd name="connsiteY15" fmla="*/ 1317318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41069 w 1620982"/>
                <a:gd name="connsiteY18" fmla="*/ 112221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612669 w 1620982"/>
                <a:gd name="connsiteY48" fmla="*/ 1271848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89462 w 1620982"/>
                <a:gd name="connsiteY55" fmla="*/ 1504604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56458 w 1620982"/>
                <a:gd name="connsiteY63" fmla="*/ 1039091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71901 w 1620982"/>
                <a:gd name="connsiteY15" fmla="*/ 1317318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37162 w 1620982"/>
                <a:gd name="connsiteY18" fmla="*/ 113784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612669 w 1620982"/>
                <a:gd name="connsiteY48" fmla="*/ 1271848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89462 w 1620982"/>
                <a:gd name="connsiteY55" fmla="*/ 1504604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56458 w 1620982"/>
                <a:gd name="connsiteY63" fmla="*/ 1039091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71901 w 1620982"/>
                <a:gd name="connsiteY15" fmla="*/ 1317318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37162 w 1620982"/>
                <a:gd name="connsiteY18" fmla="*/ 113784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612669 w 1620982"/>
                <a:gd name="connsiteY48" fmla="*/ 1271848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89462 w 1620982"/>
                <a:gd name="connsiteY55" fmla="*/ 1504604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72088 w 1620982"/>
                <a:gd name="connsiteY63" fmla="*/ 1054722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71901 w 1620982"/>
                <a:gd name="connsiteY15" fmla="*/ 1317318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37162 w 1620982"/>
                <a:gd name="connsiteY18" fmla="*/ 113784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612669 w 1620982"/>
                <a:gd name="connsiteY48" fmla="*/ 1271848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89462 w 1620982"/>
                <a:gd name="connsiteY55" fmla="*/ 1504604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72088 w 1620982"/>
                <a:gd name="connsiteY63" fmla="*/ 1054722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71901 w 1620982"/>
                <a:gd name="connsiteY15" fmla="*/ 1317318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37162 w 1620982"/>
                <a:gd name="connsiteY18" fmla="*/ 113784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612669 w 1620982"/>
                <a:gd name="connsiteY48" fmla="*/ 1271848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54293 w 1620982"/>
                <a:gd name="connsiteY55" fmla="*/ 1496789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72088 w 1620982"/>
                <a:gd name="connsiteY63" fmla="*/ 1054722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20982"/>
                <a:gd name="connsiteY0" fmla="*/ 2510444 h 2743200"/>
                <a:gd name="connsiteX1" fmla="*/ 66502 w 1620982"/>
                <a:gd name="connsiteY1" fmla="*/ 2319251 h 2743200"/>
                <a:gd name="connsiteX2" fmla="*/ 99753 w 1620982"/>
                <a:gd name="connsiteY2" fmla="*/ 2227811 h 2743200"/>
                <a:gd name="connsiteX3" fmla="*/ 99753 w 1620982"/>
                <a:gd name="connsiteY3" fmla="*/ 2227811 h 2743200"/>
                <a:gd name="connsiteX4" fmla="*/ 99753 w 1620982"/>
                <a:gd name="connsiteY4" fmla="*/ 2227811 h 2743200"/>
                <a:gd name="connsiteX5" fmla="*/ 16625 w 1620982"/>
                <a:gd name="connsiteY5" fmla="*/ 2211186 h 2743200"/>
                <a:gd name="connsiteX6" fmla="*/ 0 w 1620982"/>
                <a:gd name="connsiteY6" fmla="*/ 2078182 h 2743200"/>
                <a:gd name="connsiteX7" fmla="*/ 74814 w 1620982"/>
                <a:gd name="connsiteY7" fmla="*/ 2111433 h 2743200"/>
                <a:gd name="connsiteX8" fmla="*/ 74814 w 1620982"/>
                <a:gd name="connsiteY8" fmla="*/ 1961804 h 2743200"/>
                <a:gd name="connsiteX9" fmla="*/ 149629 w 1620982"/>
                <a:gd name="connsiteY9" fmla="*/ 1886989 h 2743200"/>
                <a:gd name="connsiteX10" fmla="*/ 99753 w 1620982"/>
                <a:gd name="connsiteY10" fmla="*/ 1729048 h 2743200"/>
                <a:gd name="connsiteX11" fmla="*/ 99753 w 1620982"/>
                <a:gd name="connsiteY11" fmla="*/ 1729048 h 2743200"/>
                <a:gd name="connsiteX12" fmla="*/ 174567 w 1620982"/>
                <a:gd name="connsiteY12" fmla="*/ 1712422 h 2743200"/>
                <a:gd name="connsiteX13" fmla="*/ 174567 w 1620982"/>
                <a:gd name="connsiteY13" fmla="*/ 1712422 h 2743200"/>
                <a:gd name="connsiteX14" fmla="*/ 99753 w 1620982"/>
                <a:gd name="connsiteY14" fmla="*/ 1587731 h 2743200"/>
                <a:gd name="connsiteX15" fmla="*/ 71901 w 1620982"/>
                <a:gd name="connsiteY15" fmla="*/ 1317318 h 2743200"/>
                <a:gd name="connsiteX16" fmla="*/ 124691 w 1620982"/>
                <a:gd name="connsiteY16" fmla="*/ 1205346 h 2743200"/>
                <a:gd name="connsiteX17" fmla="*/ 224443 w 1620982"/>
                <a:gd name="connsiteY17" fmla="*/ 1197033 h 2743200"/>
                <a:gd name="connsiteX18" fmla="*/ 237162 w 1620982"/>
                <a:gd name="connsiteY18" fmla="*/ 1137849 h 2743200"/>
                <a:gd name="connsiteX19" fmla="*/ 174567 w 1620982"/>
                <a:gd name="connsiteY19" fmla="*/ 1072342 h 2743200"/>
                <a:gd name="connsiteX20" fmla="*/ 257694 w 1620982"/>
                <a:gd name="connsiteY20" fmla="*/ 889462 h 2743200"/>
                <a:gd name="connsiteX21" fmla="*/ 282633 w 1620982"/>
                <a:gd name="connsiteY21" fmla="*/ 773084 h 2743200"/>
                <a:gd name="connsiteX22" fmla="*/ 365760 w 1620982"/>
                <a:gd name="connsiteY22" fmla="*/ 640080 h 2743200"/>
                <a:gd name="connsiteX23" fmla="*/ 332509 w 1620982"/>
                <a:gd name="connsiteY23" fmla="*/ 565266 h 2743200"/>
                <a:gd name="connsiteX24" fmla="*/ 415636 w 1620982"/>
                <a:gd name="connsiteY24" fmla="*/ 482139 h 2743200"/>
                <a:gd name="connsiteX25" fmla="*/ 415636 w 1620982"/>
                <a:gd name="connsiteY25" fmla="*/ 482139 h 2743200"/>
                <a:gd name="connsiteX26" fmla="*/ 473825 w 1620982"/>
                <a:gd name="connsiteY26" fmla="*/ 399011 h 2743200"/>
                <a:gd name="connsiteX27" fmla="*/ 573578 w 1620982"/>
                <a:gd name="connsiteY27" fmla="*/ 399011 h 2743200"/>
                <a:gd name="connsiteX28" fmla="*/ 573578 w 1620982"/>
                <a:gd name="connsiteY28" fmla="*/ 274320 h 2743200"/>
                <a:gd name="connsiteX29" fmla="*/ 656705 w 1620982"/>
                <a:gd name="connsiteY29" fmla="*/ 199506 h 2743200"/>
                <a:gd name="connsiteX30" fmla="*/ 706582 w 1620982"/>
                <a:gd name="connsiteY30" fmla="*/ 315884 h 2743200"/>
                <a:gd name="connsiteX31" fmla="*/ 798022 w 1620982"/>
                <a:gd name="connsiteY31" fmla="*/ 299259 h 2743200"/>
                <a:gd name="connsiteX32" fmla="*/ 798022 w 1620982"/>
                <a:gd name="connsiteY32" fmla="*/ 299259 h 2743200"/>
                <a:gd name="connsiteX33" fmla="*/ 906087 w 1620982"/>
                <a:gd name="connsiteY33" fmla="*/ 274320 h 2743200"/>
                <a:gd name="connsiteX34" fmla="*/ 906087 w 1620982"/>
                <a:gd name="connsiteY34" fmla="*/ 91440 h 2743200"/>
                <a:gd name="connsiteX35" fmla="*/ 972589 w 1620982"/>
                <a:gd name="connsiteY35" fmla="*/ 0 h 2743200"/>
                <a:gd name="connsiteX36" fmla="*/ 1097280 w 1620982"/>
                <a:gd name="connsiteY36" fmla="*/ 58189 h 2743200"/>
                <a:gd name="connsiteX37" fmla="*/ 1072342 w 1620982"/>
                <a:gd name="connsiteY37" fmla="*/ 191193 h 2743200"/>
                <a:gd name="connsiteX38" fmla="*/ 1105593 w 1620982"/>
                <a:gd name="connsiteY38" fmla="*/ 290946 h 2743200"/>
                <a:gd name="connsiteX39" fmla="*/ 1172094 w 1620982"/>
                <a:gd name="connsiteY39" fmla="*/ 315884 h 2743200"/>
                <a:gd name="connsiteX40" fmla="*/ 1246909 w 1620982"/>
                <a:gd name="connsiteY40" fmla="*/ 407324 h 2743200"/>
                <a:gd name="connsiteX41" fmla="*/ 1188720 w 1620982"/>
                <a:gd name="connsiteY41" fmla="*/ 532015 h 2743200"/>
                <a:gd name="connsiteX42" fmla="*/ 1354974 w 1620982"/>
                <a:gd name="connsiteY42" fmla="*/ 681644 h 2743200"/>
                <a:gd name="connsiteX43" fmla="*/ 1338349 w 1620982"/>
                <a:gd name="connsiteY43" fmla="*/ 773084 h 2743200"/>
                <a:gd name="connsiteX44" fmla="*/ 1388225 w 1620982"/>
                <a:gd name="connsiteY44" fmla="*/ 864524 h 2743200"/>
                <a:gd name="connsiteX45" fmla="*/ 1479665 w 1620982"/>
                <a:gd name="connsiteY45" fmla="*/ 947651 h 2743200"/>
                <a:gd name="connsiteX46" fmla="*/ 1446414 w 1620982"/>
                <a:gd name="connsiteY46" fmla="*/ 1030779 h 2743200"/>
                <a:gd name="connsiteX47" fmla="*/ 1620982 w 1620982"/>
                <a:gd name="connsiteY47" fmla="*/ 1130531 h 2743200"/>
                <a:gd name="connsiteX48" fmla="*/ 1577500 w 1620982"/>
                <a:gd name="connsiteY48" fmla="*/ 1279664 h 2743200"/>
                <a:gd name="connsiteX49" fmla="*/ 1421476 w 1620982"/>
                <a:gd name="connsiteY49" fmla="*/ 1620982 h 2743200"/>
                <a:gd name="connsiteX50" fmla="*/ 1305098 w 1620982"/>
                <a:gd name="connsiteY50" fmla="*/ 1654233 h 2743200"/>
                <a:gd name="connsiteX51" fmla="*/ 1246909 w 1620982"/>
                <a:gd name="connsiteY51" fmla="*/ 1720735 h 2743200"/>
                <a:gd name="connsiteX52" fmla="*/ 1113905 w 1620982"/>
                <a:gd name="connsiteY52" fmla="*/ 1795549 h 2743200"/>
                <a:gd name="connsiteX53" fmla="*/ 914400 w 1620982"/>
                <a:gd name="connsiteY53" fmla="*/ 1729048 h 2743200"/>
                <a:gd name="connsiteX54" fmla="*/ 889462 w 1620982"/>
                <a:gd name="connsiteY54" fmla="*/ 1587731 h 2743200"/>
                <a:gd name="connsiteX55" fmla="*/ 854293 w 1620982"/>
                <a:gd name="connsiteY55" fmla="*/ 1496789 h 2743200"/>
                <a:gd name="connsiteX56" fmla="*/ 814647 w 1620982"/>
                <a:gd name="connsiteY56" fmla="*/ 1363288 h 2743200"/>
                <a:gd name="connsiteX57" fmla="*/ 906087 w 1620982"/>
                <a:gd name="connsiteY57" fmla="*/ 1172095 h 2743200"/>
                <a:gd name="connsiteX58" fmla="*/ 1030778 w 1620982"/>
                <a:gd name="connsiteY58" fmla="*/ 947651 h 2743200"/>
                <a:gd name="connsiteX59" fmla="*/ 1088967 w 1620982"/>
                <a:gd name="connsiteY59" fmla="*/ 881149 h 2743200"/>
                <a:gd name="connsiteX60" fmla="*/ 972589 w 1620982"/>
                <a:gd name="connsiteY60" fmla="*/ 764771 h 2743200"/>
                <a:gd name="connsiteX61" fmla="*/ 798022 w 1620982"/>
                <a:gd name="connsiteY61" fmla="*/ 789709 h 2743200"/>
                <a:gd name="connsiteX62" fmla="*/ 739833 w 1620982"/>
                <a:gd name="connsiteY62" fmla="*/ 914400 h 2743200"/>
                <a:gd name="connsiteX63" fmla="*/ 772088 w 1620982"/>
                <a:gd name="connsiteY63" fmla="*/ 1054722 h 2743200"/>
                <a:gd name="connsiteX64" fmla="*/ 723207 w 1620982"/>
                <a:gd name="connsiteY64" fmla="*/ 1188720 h 2743200"/>
                <a:gd name="connsiteX65" fmla="*/ 523702 w 1620982"/>
                <a:gd name="connsiteY65" fmla="*/ 1379913 h 2743200"/>
                <a:gd name="connsiteX66" fmla="*/ 498763 w 1620982"/>
                <a:gd name="connsiteY66" fmla="*/ 1604357 h 2743200"/>
                <a:gd name="connsiteX67" fmla="*/ 532014 w 1620982"/>
                <a:gd name="connsiteY67" fmla="*/ 1787237 h 2743200"/>
                <a:gd name="connsiteX68" fmla="*/ 640080 w 1620982"/>
                <a:gd name="connsiteY68" fmla="*/ 1828800 h 2743200"/>
                <a:gd name="connsiteX69" fmla="*/ 723207 w 1620982"/>
                <a:gd name="connsiteY69" fmla="*/ 1920240 h 2743200"/>
                <a:gd name="connsiteX70" fmla="*/ 615142 w 1620982"/>
                <a:gd name="connsiteY70" fmla="*/ 1961804 h 2743200"/>
                <a:gd name="connsiteX71" fmla="*/ 573578 w 1620982"/>
                <a:gd name="connsiteY71" fmla="*/ 1903615 h 2743200"/>
                <a:gd name="connsiteX72" fmla="*/ 573578 w 1620982"/>
                <a:gd name="connsiteY72" fmla="*/ 1903615 h 2743200"/>
                <a:gd name="connsiteX73" fmla="*/ 573578 w 1620982"/>
                <a:gd name="connsiteY73" fmla="*/ 1903615 h 2743200"/>
                <a:gd name="connsiteX74" fmla="*/ 432262 w 1620982"/>
                <a:gd name="connsiteY74" fmla="*/ 1986742 h 2743200"/>
                <a:gd name="connsiteX75" fmla="*/ 631767 w 1620982"/>
                <a:gd name="connsiteY75" fmla="*/ 2028306 h 2743200"/>
                <a:gd name="connsiteX76" fmla="*/ 498763 w 1620982"/>
                <a:gd name="connsiteY76" fmla="*/ 2144684 h 2743200"/>
                <a:gd name="connsiteX77" fmla="*/ 498763 w 1620982"/>
                <a:gd name="connsiteY77" fmla="*/ 2144684 h 2743200"/>
                <a:gd name="connsiteX78" fmla="*/ 515389 w 1620982"/>
                <a:gd name="connsiteY78" fmla="*/ 2236124 h 2743200"/>
                <a:gd name="connsiteX79" fmla="*/ 507076 w 1620982"/>
                <a:gd name="connsiteY79" fmla="*/ 2568633 h 2743200"/>
                <a:gd name="connsiteX80" fmla="*/ 357447 w 1620982"/>
                <a:gd name="connsiteY80" fmla="*/ 2568633 h 2743200"/>
                <a:gd name="connsiteX81" fmla="*/ 299258 w 1620982"/>
                <a:gd name="connsiteY81" fmla="*/ 2685011 h 2743200"/>
                <a:gd name="connsiteX82" fmla="*/ 299258 w 1620982"/>
                <a:gd name="connsiteY82" fmla="*/ 2685011 h 2743200"/>
                <a:gd name="connsiteX83" fmla="*/ 232756 w 1620982"/>
                <a:gd name="connsiteY83" fmla="*/ 2743200 h 2743200"/>
                <a:gd name="connsiteX84" fmla="*/ 157942 w 1620982"/>
                <a:gd name="connsiteY84" fmla="*/ 2568633 h 2743200"/>
                <a:gd name="connsiteX85" fmla="*/ 174567 w 1620982"/>
                <a:gd name="connsiteY85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432262 w 1613167"/>
                <a:gd name="connsiteY74" fmla="*/ 1986742 h 2743200"/>
                <a:gd name="connsiteX75" fmla="*/ 631767 w 1613167"/>
                <a:gd name="connsiteY75" fmla="*/ 2028306 h 2743200"/>
                <a:gd name="connsiteX76" fmla="*/ 498763 w 1613167"/>
                <a:gd name="connsiteY76" fmla="*/ 2144684 h 2743200"/>
                <a:gd name="connsiteX77" fmla="*/ 498763 w 1613167"/>
                <a:gd name="connsiteY77" fmla="*/ 2144684 h 2743200"/>
                <a:gd name="connsiteX78" fmla="*/ 515389 w 1613167"/>
                <a:gd name="connsiteY78" fmla="*/ 2236124 h 2743200"/>
                <a:gd name="connsiteX79" fmla="*/ 507076 w 1613167"/>
                <a:gd name="connsiteY79" fmla="*/ 2568633 h 2743200"/>
                <a:gd name="connsiteX80" fmla="*/ 357447 w 1613167"/>
                <a:gd name="connsiteY80" fmla="*/ 2568633 h 2743200"/>
                <a:gd name="connsiteX81" fmla="*/ 299258 w 1613167"/>
                <a:gd name="connsiteY81" fmla="*/ 2685011 h 2743200"/>
                <a:gd name="connsiteX82" fmla="*/ 299258 w 1613167"/>
                <a:gd name="connsiteY82" fmla="*/ 2685011 h 2743200"/>
                <a:gd name="connsiteX83" fmla="*/ 232756 w 1613167"/>
                <a:gd name="connsiteY83" fmla="*/ 2743200 h 2743200"/>
                <a:gd name="connsiteX84" fmla="*/ 157942 w 1613167"/>
                <a:gd name="connsiteY84" fmla="*/ 2568633 h 2743200"/>
                <a:gd name="connsiteX85" fmla="*/ 174567 w 1613167"/>
                <a:gd name="connsiteY85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432262 w 1613167"/>
                <a:gd name="connsiteY74" fmla="*/ 1986742 h 2743200"/>
                <a:gd name="connsiteX75" fmla="*/ 631767 w 1613167"/>
                <a:gd name="connsiteY75" fmla="*/ 2028306 h 2743200"/>
                <a:gd name="connsiteX76" fmla="*/ 498763 w 1613167"/>
                <a:gd name="connsiteY76" fmla="*/ 2144684 h 2743200"/>
                <a:gd name="connsiteX77" fmla="*/ 498763 w 1613167"/>
                <a:gd name="connsiteY77" fmla="*/ 2144684 h 2743200"/>
                <a:gd name="connsiteX78" fmla="*/ 515389 w 1613167"/>
                <a:gd name="connsiteY78" fmla="*/ 2236124 h 2743200"/>
                <a:gd name="connsiteX79" fmla="*/ 507076 w 1613167"/>
                <a:gd name="connsiteY79" fmla="*/ 2568633 h 2743200"/>
                <a:gd name="connsiteX80" fmla="*/ 357447 w 1613167"/>
                <a:gd name="connsiteY80" fmla="*/ 2568633 h 2743200"/>
                <a:gd name="connsiteX81" fmla="*/ 299258 w 1613167"/>
                <a:gd name="connsiteY81" fmla="*/ 2685011 h 2743200"/>
                <a:gd name="connsiteX82" fmla="*/ 299258 w 1613167"/>
                <a:gd name="connsiteY82" fmla="*/ 2685011 h 2743200"/>
                <a:gd name="connsiteX83" fmla="*/ 232756 w 1613167"/>
                <a:gd name="connsiteY83" fmla="*/ 2743200 h 2743200"/>
                <a:gd name="connsiteX84" fmla="*/ 157942 w 1613167"/>
                <a:gd name="connsiteY84" fmla="*/ 2568633 h 2743200"/>
                <a:gd name="connsiteX85" fmla="*/ 174567 w 1613167"/>
                <a:gd name="connsiteY85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432262 w 1613167"/>
                <a:gd name="connsiteY74" fmla="*/ 1986742 h 2743200"/>
                <a:gd name="connsiteX75" fmla="*/ 631767 w 1613167"/>
                <a:gd name="connsiteY75" fmla="*/ 2028306 h 2743200"/>
                <a:gd name="connsiteX76" fmla="*/ 498763 w 1613167"/>
                <a:gd name="connsiteY76" fmla="*/ 2144684 h 2743200"/>
                <a:gd name="connsiteX77" fmla="*/ 498763 w 1613167"/>
                <a:gd name="connsiteY77" fmla="*/ 2144684 h 2743200"/>
                <a:gd name="connsiteX78" fmla="*/ 515389 w 1613167"/>
                <a:gd name="connsiteY78" fmla="*/ 2236124 h 2743200"/>
                <a:gd name="connsiteX79" fmla="*/ 507076 w 1613167"/>
                <a:gd name="connsiteY79" fmla="*/ 2568633 h 2743200"/>
                <a:gd name="connsiteX80" fmla="*/ 357447 w 1613167"/>
                <a:gd name="connsiteY80" fmla="*/ 2568633 h 2743200"/>
                <a:gd name="connsiteX81" fmla="*/ 299258 w 1613167"/>
                <a:gd name="connsiteY81" fmla="*/ 2685011 h 2743200"/>
                <a:gd name="connsiteX82" fmla="*/ 299258 w 1613167"/>
                <a:gd name="connsiteY82" fmla="*/ 2685011 h 2743200"/>
                <a:gd name="connsiteX83" fmla="*/ 232756 w 1613167"/>
                <a:gd name="connsiteY83" fmla="*/ 2743200 h 2743200"/>
                <a:gd name="connsiteX84" fmla="*/ 157942 w 1613167"/>
                <a:gd name="connsiteY84" fmla="*/ 2568633 h 2743200"/>
                <a:gd name="connsiteX85" fmla="*/ 174567 w 1613167"/>
                <a:gd name="connsiteY85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518090 w 1613167"/>
                <a:gd name="connsiteY74" fmla="*/ 1933669 h 2743200"/>
                <a:gd name="connsiteX75" fmla="*/ 432262 w 1613167"/>
                <a:gd name="connsiteY75" fmla="*/ 1986742 h 2743200"/>
                <a:gd name="connsiteX76" fmla="*/ 631767 w 1613167"/>
                <a:gd name="connsiteY76" fmla="*/ 2028306 h 2743200"/>
                <a:gd name="connsiteX77" fmla="*/ 498763 w 1613167"/>
                <a:gd name="connsiteY77" fmla="*/ 2144684 h 2743200"/>
                <a:gd name="connsiteX78" fmla="*/ 498763 w 1613167"/>
                <a:gd name="connsiteY78" fmla="*/ 2144684 h 2743200"/>
                <a:gd name="connsiteX79" fmla="*/ 515389 w 1613167"/>
                <a:gd name="connsiteY79" fmla="*/ 2236124 h 2743200"/>
                <a:gd name="connsiteX80" fmla="*/ 507076 w 1613167"/>
                <a:gd name="connsiteY80" fmla="*/ 2568633 h 2743200"/>
                <a:gd name="connsiteX81" fmla="*/ 357447 w 1613167"/>
                <a:gd name="connsiteY81" fmla="*/ 2568633 h 2743200"/>
                <a:gd name="connsiteX82" fmla="*/ 299258 w 1613167"/>
                <a:gd name="connsiteY82" fmla="*/ 2685011 h 2743200"/>
                <a:gd name="connsiteX83" fmla="*/ 299258 w 1613167"/>
                <a:gd name="connsiteY83" fmla="*/ 2685011 h 2743200"/>
                <a:gd name="connsiteX84" fmla="*/ 232756 w 1613167"/>
                <a:gd name="connsiteY84" fmla="*/ 2743200 h 2743200"/>
                <a:gd name="connsiteX85" fmla="*/ 157942 w 1613167"/>
                <a:gd name="connsiteY85" fmla="*/ 2568633 h 2743200"/>
                <a:gd name="connsiteX86" fmla="*/ 174567 w 1613167"/>
                <a:gd name="connsiteY86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518090 w 1613167"/>
                <a:gd name="connsiteY74" fmla="*/ 1933669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564982 w 1613167"/>
                <a:gd name="connsiteY74" fmla="*/ 1961022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541535 w 1613167"/>
                <a:gd name="connsiteY74" fmla="*/ 1957114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73578 w 1613167"/>
                <a:gd name="connsiteY73" fmla="*/ 1903615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85301 w 1613167"/>
                <a:gd name="connsiteY73" fmla="*/ 1891892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31767 w 1613167"/>
                <a:gd name="connsiteY77" fmla="*/ 2028306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498763 w 1613167"/>
                <a:gd name="connsiteY78" fmla="*/ 2144684 h 2743200"/>
                <a:gd name="connsiteX79" fmla="*/ 498763 w 1613167"/>
                <a:gd name="connsiteY79" fmla="*/ 2144684 h 2743200"/>
                <a:gd name="connsiteX80" fmla="*/ 515389 w 1613167"/>
                <a:gd name="connsiteY80" fmla="*/ 2236124 h 2743200"/>
                <a:gd name="connsiteX81" fmla="*/ 507076 w 1613167"/>
                <a:gd name="connsiteY81" fmla="*/ 2568633 h 2743200"/>
                <a:gd name="connsiteX82" fmla="*/ 357447 w 1613167"/>
                <a:gd name="connsiteY82" fmla="*/ 2568633 h 2743200"/>
                <a:gd name="connsiteX83" fmla="*/ 299258 w 1613167"/>
                <a:gd name="connsiteY83" fmla="*/ 2685011 h 2743200"/>
                <a:gd name="connsiteX84" fmla="*/ 299258 w 1613167"/>
                <a:gd name="connsiteY84" fmla="*/ 2685011 h 2743200"/>
                <a:gd name="connsiteX85" fmla="*/ 232756 w 1613167"/>
                <a:gd name="connsiteY85" fmla="*/ 2743200 h 2743200"/>
                <a:gd name="connsiteX86" fmla="*/ 157942 w 1613167"/>
                <a:gd name="connsiteY86" fmla="*/ 2568633 h 2743200"/>
                <a:gd name="connsiteX87" fmla="*/ 174567 w 1613167"/>
                <a:gd name="connsiteY87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537628 w 1613167"/>
                <a:gd name="connsiteY78" fmla="*/ 2093884 h 2743200"/>
                <a:gd name="connsiteX79" fmla="*/ 498763 w 1613167"/>
                <a:gd name="connsiteY79" fmla="*/ 2144684 h 2743200"/>
                <a:gd name="connsiteX80" fmla="*/ 498763 w 1613167"/>
                <a:gd name="connsiteY80" fmla="*/ 2144684 h 2743200"/>
                <a:gd name="connsiteX81" fmla="*/ 515389 w 1613167"/>
                <a:gd name="connsiteY81" fmla="*/ 2236124 h 2743200"/>
                <a:gd name="connsiteX82" fmla="*/ 507076 w 1613167"/>
                <a:gd name="connsiteY82" fmla="*/ 2568633 h 2743200"/>
                <a:gd name="connsiteX83" fmla="*/ 357447 w 1613167"/>
                <a:gd name="connsiteY83" fmla="*/ 2568633 h 2743200"/>
                <a:gd name="connsiteX84" fmla="*/ 299258 w 1613167"/>
                <a:gd name="connsiteY84" fmla="*/ 2685011 h 2743200"/>
                <a:gd name="connsiteX85" fmla="*/ 299258 w 1613167"/>
                <a:gd name="connsiteY85" fmla="*/ 2685011 h 2743200"/>
                <a:gd name="connsiteX86" fmla="*/ 232756 w 1613167"/>
                <a:gd name="connsiteY86" fmla="*/ 2743200 h 2743200"/>
                <a:gd name="connsiteX87" fmla="*/ 157942 w 1613167"/>
                <a:gd name="connsiteY87" fmla="*/ 2568633 h 2743200"/>
                <a:gd name="connsiteX88" fmla="*/ 174567 w 1613167"/>
                <a:gd name="connsiteY88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580612 w 1613167"/>
                <a:gd name="connsiteY78" fmla="*/ 2101699 h 2743200"/>
                <a:gd name="connsiteX79" fmla="*/ 498763 w 1613167"/>
                <a:gd name="connsiteY79" fmla="*/ 2144684 h 2743200"/>
                <a:gd name="connsiteX80" fmla="*/ 498763 w 1613167"/>
                <a:gd name="connsiteY80" fmla="*/ 2144684 h 2743200"/>
                <a:gd name="connsiteX81" fmla="*/ 515389 w 1613167"/>
                <a:gd name="connsiteY81" fmla="*/ 2236124 h 2743200"/>
                <a:gd name="connsiteX82" fmla="*/ 507076 w 1613167"/>
                <a:gd name="connsiteY82" fmla="*/ 2568633 h 2743200"/>
                <a:gd name="connsiteX83" fmla="*/ 357447 w 1613167"/>
                <a:gd name="connsiteY83" fmla="*/ 2568633 h 2743200"/>
                <a:gd name="connsiteX84" fmla="*/ 299258 w 1613167"/>
                <a:gd name="connsiteY84" fmla="*/ 2685011 h 2743200"/>
                <a:gd name="connsiteX85" fmla="*/ 299258 w 1613167"/>
                <a:gd name="connsiteY85" fmla="*/ 2685011 h 2743200"/>
                <a:gd name="connsiteX86" fmla="*/ 232756 w 1613167"/>
                <a:gd name="connsiteY86" fmla="*/ 2743200 h 2743200"/>
                <a:gd name="connsiteX87" fmla="*/ 157942 w 1613167"/>
                <a:gd name="connsiteY87" fmla="*/ 2568633 h 2743200"/>
                <a:gd name="connsiteX88" fmla="*/ 174567 w 1613167"/>
                <a:gd name="connsiteY88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580612 w 1613167"/>
                <a:gd name="connsiteY78" fmla="*/ 2101699 h 2743200"/>
                <a:gd name="connsiteX79" fmla="*/ 498763 w 1613167"/>
                <a:gd name="connsiteY79" fmla="*/ 2144684 h 2743200"/>
                <a:gd name="connsiteX80" fmla="*/ 498763 w 1613167"/>
                <a:gd name="connsiteY80" fmla="*/ 2144684 h 2743200"/>
                <a:gd name="connsiteX81" fmla="*/ 515389 w 1613167"/>
                <a:gd name="connsiteY81" fmla="*/ 2236124 h 2743200"/>
                <a:gd name="connsiteX82" fmla="*/ 507076 w 1613167"/>
                <a:gd name="connsiteY82" fmla="*/ 2568633 h 2743200"/>
                <a:gd name="connsiteX83" fmla="*/ 357447 w 1613167"/>
                <a:gd name="connsiteY83" fmla="*/ 2568633 h 2743200"/>
                <a:gd name="connsiteX84" fmla="*/ 299258 w 1613167"/>
                <a:gd name="connsiteY84" fmla="*/ 2685011 h 2743200"/>
                <a:gd name="connsiteX85" fmla="*/ 299258 w 1613167"/>
                <a:gd name="connsiteY85" fmla="*/ 2685011 h 2743200"/>
                <a:gd name="connsiteX86" fmla="*/ 232756 w 1613167"/>
                <a:gd name="connsiteY86" fmla="*/ 2743200 h 2743200"/>
                <a:gd name="connsiteX87" fmla="*/ 157942 w 1613167"/>
                <a:gd name="connsiteY87" fmla="*/ 2568633 h 2743200"/>
                <a:gd name="connsiteX88" fmla="*/ 174567 w 1613167"/>
                <a:gd name="connsiteY88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580612 w 1613167"/>
                <a:gd name="connsiteY78" fmla="*/ 2101699 h 2743200"/>
                <a:gd name="connsiteX79" fmla="*/ 498763 w 1613167"/>
                <a:gd name="connsiteY79" fmla="*/ 2144684 h 2743200"/>
                <a:gd name="connsiteX80" fmla="*/ 471409 w 1613167"/>
                <a:gd name="connsiteY80" fmla="*/ 2136868 h 2743200"/>
                <a:gd name="connsiteX81" fmla="*/ 515389 w 1613167"/>
                <a:gd name="connsiteY81" fmla="*/ 2236124 h 2743200"/>
                <a:gd name="connsiteX82" fmla="*/ 507076 w 1613167"/>
                <a:gd name="connsiteY82" fmla="*/ 2568633 h 2743200"/>
                <a:gd name="connsiteX83" fmla="*/ 357447 w 1613167"/>
                <a:gd name="connsiteY83" fmla="*/ 2568633 h 2743200"/>
                <a:gd name="connsiteX84" fmla="*/ 299258 w 1613167"/>
                <a:gd name="connsiteY84" fmla="*/ 2685011 h 2743200"/>
                <a:gd name="connsiteX85" fmla="*/ 299258 w 1613167"/>
                <a:gd name="connsiteY85" fmla="*/ 2685011 h 2743200"/>
                <a:gd name="connsiteX86" fmla="*/ 232756 w 1613167"/>
                <a:gd name="connsiteY86" fmla="*/ 2743200 h 2743200"/>
                <a:gd name="connsiteX87" fmla="*/ 157942 w 1613167"/>
                <a:gd name="connsiteY87" fmla="*/ 2568633 h 2743200"/>
                <a:gd name="connsiteX88" fmla="*/ 174567 w 1613167"/>
                <a:gd name="connsiteY88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580612 w 1613167"/>
                <a:gd name="connsiteY78" fmla="*/ 2101699 h 2743200"/>
                <a:gd name="connsiteX79" fmla="*/ 498763 w 1613167"/>
                <a:gd name="connsiteY79" fmla="*/ 2144684 h 2743200"/>
                <a:gd name="connsiteX80" fmla="*/ 471409 w 1613167"/>
                <a:gd name="connsiteY80" fmla="*/ 2136868 h 2743200"/>
                <a:gd name="connsiteX81" fmla="*/ 523204 w 1613167"/>
                <a:gd name="connsiteY81" fmla="*/ 2204862 h 2743200"/>
                <a:gd name="connsiteX82" fmla="*/ 507076 w 1613167"/>
                <a:gd name="connsiteY82" fmla="*/ 2568633 h 2743200"/>
                <a:gd name="connsiteX83" fmla="*/ 357447 w 1613167"/>
                <a:gd name="connsiteY83" fmla="*/ 2568633 h 2743200"/>
                <a:gd name="connsiteX84" fmla="*/ 299258 w 1613167"/>
                <a:gd name="connsiteY84" fmla="*/ 2685011 h 2743200"/>
                <a:gd name="connsiteX85" fmla="*/ 299258 w 1613167"/>
                <a:gd name="connsiteY85" fmla="*/ 2685011 h 2743200"/>
                <a:gd name="connsiteX86" fmla="*/ 232756 w 1613167"/>
                <a:gd name="connsiteY86" fmla="*/ 2743200 h 2743200"/>
                <a:gd name="connsiteX87" fmla="*/ 157942 w 1613167"/>
                <a:gd name="connsiteY87" fmla="*/ 2568633 h 2743200"/>
                <a:gd name="connsiteX88" fmla="*/ 174567 w 1613167"/>
                <a:gd name="connsiteY88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580612 w 1613167"/>
                <a:gd name="connsiteY78" fmla="*/ 2101699 h 2743200"/>
                <a:gd name="connsiteX79" fmla="*/ 498763 w 1613167"/>
                <a:gd name="connsiteY79" fmla="*/ 2144684 h 2743200"/>
                <a:gd name="connsiteX80" fmla="*/ 471409 w 1613167"/>
                <a:gd name="connsiteY80" fmla="*/ 2136868 h 2743200"/>
                <a:gd name="connsiteX81" fmla="*/ 523204 w 1613167"/>
                <a:gd name="connsiteY81" fmla="*/ 2204862 h 2743200"/>
                <a:gd name="connsiteX82" fmla="*/ 507076 w 1613167"/>
                <a:gd name="connsiteY82" fmla="*/ 2568633 h 2743200"/>
                <a:gd name="connsiteX83" fmla="*/ 357447 w 1613167"/>
                <a:gd name="connsiteY83" fmla="*/ 2568633 h 2743200"/>
                <a:gd name="connsiteX84" fmla="*/ 299258 w 1613167"/>
                <a:gd name="connsiteY84" fmla="*/ 2685011 h 2743200"/>
                <a:gd name="connsiteX85" fmla="*/ 330519 w 1613167"/>
                <a:gd name="connsiteY85" fmla="*/ 2700642 h 2743200"/>
                <a:gd name="connsiteX86" fmla="*/ 232756 w 1613167"/>
                <a:gd name="connsiteY86" fmla="*/ 2743200 h 2743200"/>
                <a:gd name="connsiteX87" fmla="*/ 157942 w 1613167"/>
                <a:gd name="connsiteY87" fmla="*/ 2568633 h 2743200"/>
                <a:gd name="connsiteX88" fmla="*/ 174567 w 1613167"/>
                <a:gd name="connsiteY88" fmla="*/ 2510444 h 2743200"/>
                <a:gd name="connsiteX0" fmla="*/ 174567 w 1613167"/>
                <a:gd name="connsiteY0" fmla="*/ 2510444 h 2743200"/>
                <a:gd name="connsiteX1" fmla="*/ 66502 w 1613167"/>
                <a:gd name="connsiteY1" fmla="*/ 2319251 h 2743200"/>
                <a:gd name="connsiteX2" fmla="*/ 99753 w 1613167"/>
                <a:gd name="connsiteY2" fmla="*/ 2227811 h 2743200"/>
                <a:gd name="connsiteX3" fmla="*/ 99753 w 1613167"/>
                <a:gd name="connsiteY3" fmla="*/ 2227811 h 2743200"/>
                <a:gd name="connsiteX4" fmla="*/ 99753 w 1613167"/>
                <a:gd name="connsiteY4" fmla="*/ 2227811 h 2743200"/>
                <a:gd name="connsiteX5" fmla="*/ 16625 w 1613167"/>
                <a:gd name="connsiteY5" fmla="*/ 2211186 h 2743200"/>
                <a:gd name="connsiteX6" fmla="*/ 0 w 1613167"/>
                <a:gd name="connsiteY6" fmla="*/ 2078182 h 2743200"/>
                <a:gd name="connsiteX7" fmla="*/ 74814 w 1613167"/>
                <a:gd name="connsiteY7" fmla="*/ 2111433 h 2743200"/>
                <a:gd name="connsiteX8" fmla="*/ 74814 w 1613167"/>
                <a:gd name="connsiteY8" fmla="*/ 1961804 h 2743200"/>
                <a:gd name="connsiteX9" fmla="*/ 149629 w 1613167"/>
                <a:gd name="connsiteY9" fmla="*/ 1886989 h 2743200"/>
                <a:gd name="connsiteX10" fmla="*/ 99753 w 1613167"/>
                <a:gd name="connsiteY10" fmla="*/ 1729048 h 2743200"/>
                <a:gd name="connsiteX11" fmla="*/ 99753 w 1613167"/>
                <a:gd name="connsiteY11" fmla="*/ 1729048 h 2743200"/>
                <a:gd name="connsiteX12" fmla="*/ 174567 w 1613167"/>
                <a:gd name="connsiteY12" fmla="*/ 1712422 h 2743200"/>
                <a:gd name="connsiteX13" fmla="*/ 174567 w 1613167"/>
                <a:gd name="connsiteY13" fmla="*/ 1712422 h 2743200"/>
                <a:gd name="connsiteX14" fmla="*/ 99753 w 1613167"/>
                <a:gd name="connsiteY14" fmla="*/ 1587731 h 2743200"/>
                <a:gd name="connsiteX15" fmla="*/ 71901 w 1613167"/>
                <a:gd name="connsiteY15" fmla="*/ 1317318 h 2743200"/>
                <a:gd name="connsiteX16" fmla="*/ 124691 w 1613167"/>
                <a:gd name="connsiteY16" fmla="*/ 1205346 h 2743200"/>
                <a:gd name="connsiteX17" fmla="*/ 224443 w 1613167"/>
                <a:gd name="connsiteY17" fmla="*/ 1197033 h 2743200"/>
                <a:gd name="connsiteX18" fmla="*/ 237162 w 1613167"/>
                <a:gd name="connsiteY18" fmla="*/ 1137849 h 2743200"/>
                <a:gd name="connsiteX19" fmla="*/ 174567 w 1613167"/>
                <a:gd name="connsiteY19" fmla="*/ 1072342 h 2743200"/>
                <a:gd name="connsiteX20" fmla="*/ 257694 w 1613167"/>
                <a:gd name="connsiteY20" fmla="*/ 889462 h 2743200"/>
                <a:gd name="connsiteX21" fmla="*/ 282633 w 1613167"/>
                <a:gd name="connsiteY21" fmla="*/ 773084 h 2743200"/>
                <a:gd name="connsiteX22" fmla="*/ 365760 w 1613167"/>
                <a:gd name="connsiteY22" fmla="*/ 640080 h 2743200"/>
                <a:gd name="connsiteX23" fmla="*/ 332509 w 1613167"/>
                <a:gd name="connsiteY23" fmla="*/ 565266 h 2743200"/>
                <a:gd name="connsiteX24" fmla="*/ 415636 w 1613167"/>
                <a:gd name="connsiteY24" fmla="*/ 482139 h 2743200"/>
                <a:gd name="connsiteX25" fmla="*/ 415636 w 1613167"/>
                <a:gd name="connsiteY25" fmla="*/ 482139 h 2743200"/>
                <a:gd name="connsiteX26" fmla="*/ 473825 w 1613167"/>
                <a:gd name="connsiteY26" fmla="*/ 399011 h 2743200"/>
                <a:gd name="connsiteX27" fmla="*/ 573578 w 1613167"/>
                <a:gd name="connsiteY27" fmla="*/ 399011 h 2743200"/>
                <a:gd name="connsiteX28" fmla="*/ 573578 w 1613167"/>
                <a:gd name="connsiteY28" fmla="*/ 274320 h 2743200"/>
                <a:gd name="connsiteX29" fmla="*/ 656705 w 1613167"/>
                <a:gd name="connsiteY29" fmla="*/ 199506 h 2743200"/>
                <a:gd name="connsiteX30" fmla="*/ 706582 w 1613167"/>
                <a:gd name="connsiteY30" fmla="*/ 315884 h 2743200"/>
                <a:gd name="connsiteX31" fmla="*/ 798022 w 1613167"/>
                <a:gd name="connsiteY31" fmla="*/ 299259 h 2743200"/>
                <a:gd name="connsiteX32" fmla="*/ 798022 w 1613167"/>
                <a:gd name="connsiteY32" fmla="*/ 299259 h 2743200"/>
                <a:gd name="connsiteX33" fmla="*/ 906087 w 1613167"/>
                <a:gd name="connsiteY33" fmla="*/ 274320 h 2743200"/>
                <a:gd name="connsiteX34" fmla="*/ 906087 w 1613167"/>
                <a:gd name="connsiteY34" fmla="*/ 91440 h 2743200"/>
                <a:gd name="connsiteX35" fmla="*/ 972589 w 1613167"/>
                <a:gd name="connsiteY35" fmla="*/ 0 h 2743200"/>
                <a:gd name="connsiteX36" fmla="*/ 1097280 w 1613167"/>
                <a:gd name="connsiteY36" fmla="*/ 58189 h 2743200"/>
                <a:gd name="connsiteX37" fmla="*/ 1072342 w 1613167"/>
                <a:gd name="connsiteY37" fmla="*/ 191193 h 2743200"/>
                <a:gd name="connsiteX38" fmla="*/ 1105593 w 1613167"/>
                <a:gd name="connsiteY38" fmla="*/ 290946 h 2743200"/>
                <a:gd name="connsiteX39" fmla="*/ 1172094 w 1613167"/>
                <a:gd name="connsiteY39" fmla="*/ 315884 h 2743200"/>
                <a:gd name="connsiteX40" fmla="*/ 1246909 w 1613167"/>
                <a:gd name="connsiteY40" fmla="*/ 407324 h 2743200"/>
                <a:gd name="connsiteX41" fmla="*/ 1188720 w 1613167"/>
                <a:gd name="connsiteY41" fmla="*/ 532015 h 2743200"/>
                <a:gd name="connsiteX42" fmla="*/ 1354974 w 1613167"/>
                <a:gd name="connsiteY42" fmla="*/ 681644 h 2743200"/>
                <a:gd name="connsiteX43" fmla="*/ 1338349 w 1613167"/>
                <a:gd name="connsiteY43" fmla="*/ 773084 h 2743200"/>
                <a:gd name="connsiteX44" fmla="*/ 1388225 w 1613167"/>
                <a:gd name="connsiteY44" fmla="*/ 864524 h 2743200"/>
                <a:gd name="connsiteX45" fmla="*/ 1479665 w 1613167"/>
                <a:gd name="connsiteY45" fmla="*/ 947651 h 2743200"/>
                <a:gd name="connsiteX46" fmla="*/ 1446414 w 1613167"/>
                <a:gd name="connsiteY46" fmla="*/ 1030779 h 2743200"/>
                <a:gd name="connsiteX47" fmla="*/ 1613167 w 1613167"/>
                <a:gd name="connsiteY47" fmla="*/ 1130531 h 2743200"/>
                <a:gd name="connsiteX48" fmla="*/ 1577500 w 1613167"/>
                <a:gd name="connsiteY48" fmla="*/ 1279664 h 2743200"/>
                <a:gd name="connsiteX49" fmla="*/ 1421476 w 1613167"/>
                <a:gd name="connsiteY49" fmla="*/ 1620982 h 2743200"/>
                <a:gd name="connsiteX50" fmla="*/ 1305098 w 1613167"/>
                <a:gd name="connsiteY50" fmla="*/ 1654233 h 2743200"/>
                <a:gd name="connsiteX51" fmla="*/ 1246909 w 1613167"/>
                <a:gd name="connsiteY51" fmla="*/ 1720735 h 2743200"/>
                <a:gd name="connsiteX52" fmla="*/ 1113905 w 1613167"/>
                <a:gd name="connsiteY52" fmla="*/ 1795549 h 2743200"/>
                <a:gd name="connsiteX53" fmla="*/ 914400 w 1613167"/>
                <a:gd name="connsiteY53" fmla="*/ 1729048 h 2743200"/>
                <a:gd name="connsiteX54" fmla="*/ 889462 w 1613167"/>
                <a:gd name="connsiteY54" fmla="*/ 1587731 h 2743200"/>
                <a:gd name="connsiteX55" fmla="*/ 854293 w 1613167"/>
                <a:gd name="connsiteY55" fmla="*/ 1496789 h 2743200"/>
                <a:gd name="connsiteX56" fmla="*/ 814647 w 1613167"/>
                <a:gd name="connsiteY56" fmla="*/ 1363288 h 2743200"/>
                <a:gd name="connsiteX57" fmla="*/ 906087 w 1613167"/>
                <a:gd name="connsiteY57" fmla="*/ 1172095 h 2743200"/>
                <a:gd name="connsiteX58" fmla="*/ 1030778 w 1613167"/>
                <a:gd name="connsiteY58" fmla="*/ 947651 h 2743200"/>
                <a:gd name="connsiteX59" fmla="*/ 1088967 w 1613167"/>
                <a:gd name="connsiteY59" fmla="*/ 881149 h 2743200"/>
                <a:gd name="connsiteX60" fmla="*/ 972589 w 1613167"/>
                <a:gd name="connsiteY60" fmla="*/ 764771 h 2743200"/>
                <a:gd name="connsiteX61" fmla="*/ 798022 w 1613167"/>
                <a:gd name="connsiteY61" fmla="*/ 789709 h 2743200"/>
                <a:gd name="connsiteX62" fmla="*/ 739833 w 1613167"/>
                <a:gd name="connsiteY62" fmla="*/ 914400 h 2743200"/>
                <a:gd name="connsiteX63" fmla="*/ 772088 w 1613167"/>
                <a:gd name="connsiteY63" fmla="*/ 1054722 h 2743200"/>
                <a:gd name="connsiteX64" fmla="*/ 723207 w 1613167"/>
                <a:gd name="connsiteY64" fmla="*/ 1188720 h 2743200"/>
                <a:gd name="connsiteX65" fmla="*/ 523702 w 1613167"/>
                <a:gd name="connsiteY65" fmla="*/ 1379913 h 2743200"/>
                <a:gd name="connsiteX66" fmla="*/ 498763 w 1613167"/>
                <a:gd name="connsiteY66" fmla="*/ 1604357 h 2743200"/>
                <a:gd name="connsiteX67" fmla="*/ 532014 w 1613167"/>
                <a:gd name="connsiteY67" fmla="*/ 1787237 h 2743200"/>
                <a:gd name="connsiteX68" fmla="*/ 640080 w 1613167"/>
                <a:gd name="connsiteY68" fmla="*/ 1828800 h 2743200"/>
                <a:gd name="connsiteX69" fmla="*/ 723207 w 1613167"/>
                <a:gd name="connsiteY69" fmla="*/ 1920240 h 2743200"/>
                <a:gd name="connsiteX70" fmla="*/ 615142 w 1613167"/>
                <a:gd name="connsiteY70" fmla="*/ 1961804 h 2743200"/>
                <a:gd name="connsiteX71" fmla="*/ 573578 w 1613167"/>
                <a:gd name="connsiteY71" fmla="*/ 1903615 h 2743200"/>
                <a:gd name="connsiteX72" fmla="*/ 573578 w 1613167"/>
                <a:gd name="connsiteY72" fmla="*/ 1903615 h 2743200"/>
                <a:gd name="connsiteX73" fmla="*/ 565763 w 1613167"/>
                <a:gd name="connsiteY73" fmla="*/ 1899707 h 2743200"/>
                <a:gd name="connsiteX74" fmla="*/ 557166 w 1613167"/>
                <a:gd name="connsiteY74" fmla="*/ 1968837 h 2743200"/>
                <a:gd name="connsiteX75" fmla="*/ 455567 w 1613167"/>
                <a:gd name="connsiteY75" fmla="*/ 1953207 h 2743200"/>
                <a:gd name="connsiteX76" fmla="*/ 432262 w 1613167"/>
                <a:gd name="connsiteY76" fmla="*/ 1986742 h 2743200"/>
                <a:gd name="connsiteX77" fmla="*/ 600505 w 1613167"/>
                <a:gd name="connsiteY77" fmla="*/ 2032213 h 2743200"/>
                <a:gd name="connsiteX78" fmla="*/ 580612 w 1613167"/>
                <a:gd name="connsiteY78" fmla="*/ 2101699 h 2743200"/>
                <a:gd name="connsiteX79" fmla="*/ 498763 w 1613167"/>
                <a:gd name="connsiteY79" fmla="*/ 2144684 h 2743200"/>
                <a:gd name="connsiteX80" fmla="*/ 471409 w 1613167"/>
                <a:gd name="connsiteY80" fmla="*/ 2136868 h 2743200"/>
                <a:gd name="connsiteX81" fmla="*/ 523204 w 1613167"/>
                <a:gd name="connsiteY81" fmla="*/ 2204862 h 2743200"/>
                <a:gd name="connsiteX82" fmla="*/ 507076 w 1613167"/>
                <a:gd name="connsiteY82" fmla="*/ 2568633 h 2743200"/>
                <a:gd name="connsiteX83" fmla="*/ 357447 w 1613167"/>
                <a:gd name="connsiteY83" fmla="*/ 2568633 h 2743200"/>
                <a:gd name="connsiteX84" fmla="*/ 322704 w 1613167"/>
                <a:gd name="connsiteY84" fmla="*/ 2692826 h 2743200"/>
                <a:gd name="connsiteX85" fmla="*/ 330519 w 1613167"/>
                <a:gd name="connsiteY85" fmla="*/ 2700642 h 2743200"/>
                <a:gd name="connsiteX86" fmla="*/ 232756 w 1613167"/>
                <a:gd name="connsiteY86" fmla="*/ 2743200 h 2743200"/>
                <a:gd name="connsiteX87" fmla="*/ 157942 w 1613167"/>
                <a:gd name="connsiteY87" fmla="*/ 2568633 h 2743200"/>
                <a:gd name="connsiteX88" fmla="*/ 174567 w 1613167"/>
                <a:gd name="connsiteY88" fmla="*/ 2510444 h 2743200"/>
                <a:gd name="connsiteX0" fmla="*/ 174567 w 1613167"/>
                <a:gd name="connsiteY0" fmla="*/ 2510444 h 2735384"/>
                <a:gd name="connsiteX1" fmla="*/ 66502 w 1613167"/>
                <a:gd name="connsiteY1" fmla="*/ 2319251 h 2735384"/>
                <a:gd name="connsiteX2" fmla="*/ 99753 w 1613167"/>
                <a:gd name="connsiteY2" fmla="*/ 2227811 h 2735384"/>
                <a:gd name="connsiteX3" fmla="*/ 99753 w 1613167"/>
                <a:gd name="connsiteY3" fmla="*/ 2227811 h 2735384"/>
                <a:gd name="connsiteX4" fmla="*/ 99753 w 1613167"/>
                <a:gd name="connsiteY4" fmla="*/ 2227811 h 2735384"/>
                <a:gd name="connsiteX5" fmla="*/ 16625 w 1613167"/>
                <a:gd name="connsiteY5" fmla="*/ 2211186 h 2735384"/>
                <a:gd name="connsiteX6" fmla="*/ 0 w 1613167"/>
                <a:gd name="connsiteY6" fmla="*/ 2078182 h 2735384"/>
                <a:gd name="connsiteX7" fmla="*/ 74814 w 1613167"/>
                <a:gd name="connsiteY7" fmla="*/ 2111433 h 2735384"/>
                <a:gd name="connsiteX8" fmla="*/ 74814 w 1613167"/>
                <a:gd name="connsiteY8" fmla="*/ 1961804 h 2735384"/>
                <a:gd name="connsiteX9" fmla="*/ 149629 w 1613167"/>
                <a:gd name="connsiteY9" fmla="*/ 1886989 h 2735384"/>
                <a:gd name="connsiteX10" fmla="*/ 99753 w 1613167"/>
                <a:gd name="connsiteY10" fmla="*/ 1729048 h 2735384"/>
                <a:gd name="connsiteX11" fmla="*/ 99753 w 1613167"/>
                <a:gd name="connsiteY11" fmla="*/ 1729048 h 2735384"/>
                <a:gd name="connsiteX12" fmla="*/ 174567 w 1613167"/>
                <a:gd name="connsiteY12" fmla="*/ 1712422 h 2735384"/>
                <a:gd name="connsiteX13" fmla="*/ 174567 w 1613167"/>
                <a:gd name="connsiteY13" fmla="*/ 1712422 h 2735384"/>
                <a:gd name="connsiteX14" fmla="*/ 99753 w 1613167"/>
                <a:gd name="connsiteY14" fmla="*/ 1587731 h 2735384"/>
                <a:gd name="connsiteX15" fmla="*/ 71901 w 1613167"/>
                <a:gd name="connsiteY15" fmla="*/ 1317318 h 2735384"/>
                <a:gd name="connsiteX16" fmla="*/ 124691 w 1613167"/>
                <a:gd name="connsiteY16" fmla="*/ 1205346 h 2735384"/>
                <a:gd name="connsiteX17" fmla="*/ 224443 w 1613167"/>
                <a:gd name="connsiteY17" fmla="*/ 1197033 h 2735384"/>
                <a:gd name="connsiteX18" fmla="*/ 237162 w 1613167"/>
                <a:gd name="connsiteY18" fmla="*/ 1137849 h 2735384"/>
                <a:gd name="connsiteX19" fmla="*/ 174567 w 1613167"/>
                <a:gd name="connsiteY19" fmla="*/ 1072342 h 2735384"/>
                <a:gd name="connsiteX20" fmla="*/ 257694 w 1613167"/>
                <a:gd name="connsiteY20" fmla="*/ 889462 h 2735384"/>
                <a:gd name="connsiteX21" fmla="*/ 282633 w 1613167"/>
                <a:gd name="connsiteY21" fmla="*/ 773084 h 2735384"/>
                <a:gd name="connsiteX22" fmla="*/ 365760 w 1613167"/>
                <a:gd name="connsiteY22" fmla="*/ 640080 h 2735384"/>
                <a:gd name="connsiteX23" fmla="*/ 332509 w 1613167"/>
                <a:gd name="connsiteY23" fmla="*/ 565266 h 2735384"/>
                <a:gd name="connsiteX24" fmla="*/ 415636 w 1613167"/>
                <a:gd name="connsiteY24" fmla="*/ 482139 h 2735384"/>
                <a:gd name="connsiteX25" fmla="*/ 415636 w 1613167"/>
                <a:gd name="connsiteY25" fmla="*/ 482139 h 2735384"/>
                <a:gd name="connsiteX26" fmla="*/ 473825 w 1613167"/>
                <a:gd name="connsiteY26" fmla="*/ 399011 h 2735384"/>
                <a:gd name="connsiteX27" fmla="*/ 573578 w 1613167"/>
                <a:gd name="connsiteY27" fmla="*/ 399011 h 2735384"/>
                <a:gd name="connsiteX28" fmla="*/ 573578 w 1613167"/>
                <a:gd name="connsiteY28" fmla="*/ 274320 h 2735384"/>
                <a:gd name="connsiteX29" fmla="*/ 656705 w 1613167"/>
                <a:gd name="connsiteY29" fmla="*/ 199506 h 2735384"/>
                <a:gd name="connsiteX30" fmla="*/ 706582 w 1613167"/>
                <a:gd name="connsiteY30" fmla="*/ 315884 h 2735384"/>
                <a:gd name="connsiteX31" fmla="*/ 798022 w 1613167"/>
                <a:gd name="connsiteY31" fmla="*/ 299259 h 2735384"/>
                <a:gd name="connsiteX32" fmla="*/ 798022 w 1613167"/>
                <a:gd name="connsiteY32" fmla="*/ 299259 h 2735384"/>
                <a:gd name="connsiteX33" fmla="*/ 906087 w 1613167"/>
                <a:gd name="connsiteY33" fmla="*/ 274320 h 2735384"/>
                <a:gd name="connsiteX34" fmla="*/ 906087 w 1613167"/>
                <a:gd name="connsiteY34" fmla="*/ 91440 h 2735384"/>
                <a:gd name="connsiteX35" fmla="*/ 972589 w 1613167"/>
                <a:gd name="connsiteY35" fmla="*/ 0 h 2735384"/>
                <a:gd name="connsiteX36" fmla="*/ 1097280 w 1613167"/>
                <a:gd name="connsiteY36" fmla="*/ 58189 h 2735384"/>
                <a:gd name="connsiteX37" fmla="*/ 1072342 w 1613167"/>
                <a:gd name="connsiteY37" fmla="*/ 191193 h 2735384"/>
                <a:gd name="connsiteX38" fmla="*/ 1105593 w 1613167"/>
                <a:gd name="connsiteY38" fmla="*/ 290946 h 2735384"/>
                <a:gd name="connsiteX39" fmla="*/ 1172094 w 1613167"/>
                <a:gd name="connsiteY39" fmla="*/ 315884 h 2735384"/>
                <a:gd name="connsiteX40" fmla="*/ 1246909 w 1613167"/>
                <a:gd name="connsiteY40" fmla="*/ 407324 h 2735384"/>
                <a:gd name="connsiteX41" fmla="*/ 1188720 w 1613167"/>
                <a:gd name="connsiteY41" fmla="*/ 532015 h 2735384"/>
                <a:gd name="connsiteX42" fmla="*/ 1354974 w 1613167"/>
                <a:gd name="connsiteY42" fmla="*/ 681644 h 2735384"/>
                <a:gd name="connsiteX43" fmla="*/ 1338349 w 1613167"/>
                <a:gd name="connsiteY43" fmla="*/ 773084 h 2735384"/>
                <a:gd name="connsiteX44" fmla="*/ 1388225 w 1613167"/>
                <a:gd name="connsiteY44" fmla="*/ 864524 h 2735384"/>
                <a:gd name="connsiteX45" fmla="*/ 1479665 w 1613167"/>
                <a:gd name="connsiteY45" fmla="*/ 947651 h 2735384"/>
                <a:gd name="connsiteX46" fmla="*/ 1446414 w 1613167"/>
                <a:gd name="connsiteY46" fmla="*/ 1030779 h 2735384"/>
                <a:gd name="connsiteX47" fmla="*/ 1613167 w 1613167"/>
                <a:gd name="connsiteY47" fmla="*/ 1130531 h 2735384"/>
                <a:gd name="connsiteX48" fmla="*/ 1577500 w 1613167"/>
                <a:gd name="connsiteY48" fmla="*/ 1279664 h 2735384"/>
                <a:gd name="connsiteX49" fmla="*/ 1421476 w 1613167"/>
                <a:gd name="connsiteY49" fmla="*/ 1620982 h 2735384"/>
                <a:gd name="connsiteX50" fmla="*/ 1305098 w 1613167"/>
                <a:gd name="connsiteY50" fmla="*/ 1654233 h 2735384"/>
                <a:gd name="connsiteX51" fmla="*/ 1246909 w 1613167"/>
                <a:gd name="connsiteY51" fmla="*/ 1720735 h 2735384"/>
                <a:gd name="connsiteX52" fmla="*/ 1113905 w 1613167"/>
                <a:gd name="connsiteY52" fmla="*/ 1795549 h 2735384"/>
                <a:gd name="connsiteX53" fmla="*/ 914400 w 1613167"/>
                <a:gd name="connsiteY53" fmla="*/ 1729048 h 2735384"/>
                <a:gd name="connsiteX54" fmla="*/ 889462 w 1613167"/>
                <a:gd name="connsiteY54" fmla="*/ 1587731 h 2735384"/>
                <a:gd name="connsiteX55" fmla="*/ 854293 w 1613167"/>
                <a:gd name="connsiteY55" fmla="*/ 1496789 h 2735384"/>
                <a:gd name="connsiteX56" fmla="*/ 814647 w 1613167"/>
                <a:gd name="connsiteY56" fmla="*/ 1363288 h 2735384"/>
                <a:gd name="connsiteX57" fmla="*/ 906087 w 1613167"/>
                <a:gd name="connsiteY57" fmla="*/ 1172095 h 2735384"/>
                <a:gd name="connsiteX58" fmla="*/ 1030778 w 1613167"/>
                <a:gd name="connsiteY58" fmla="*/ 947651 h 2735384"/>
                <a:gd name="connsiteX59" fmla="*/ 1088967 w 1613167"/>
                <a:gd name="connsiteY59" fmla="*/ 881149 h 2735384"/>
                <a:gd name="connsiteX60" fmla="*/ 972589 w 1613167"/>
                <a:gd name="connsiteY60" fmla="*/ 764771 h 2735384"/>
                <a:gd name="connsiteX61" fmla="*/ 798022 w 1613167"/>
                <a:gd name="connsiteY61" fmla="*/ 789709 h 2735384"/>
                <a:gd name="connsiteX62" fmla="*/ 739833 w 1613167"/>
                <a:gd name="connsiteY62" fmla="*/ 914400 h 2735384"/>
                <a:gd name="connsiteX63" fmla="*/ 772088 w 1613167"/>
                <a:gd name="connsiteY63" fmla="*/ 1054722 h 2735384"/>
                <a:gd name="connsiteX64" fmla="*/ 723207 w 1613167"/>
                <a:gd name="connsiteY64" fmla="*/ 1188720 h 2735384"/>
                <a:gd name="connsiteX65" fmla="*/ 523702 w 1613167"/>
                <a:gd name="connsiteY65" fmla="*/ 1379913 h 2735384"/>
                <a:gd name="connsiteX66" fmla="*/ 498763 w 1613167"/>
                <a:gd name="connsiteY66" fmla="*/ 1604357 h 2735384"/>
                <a:gd name="connsiteX67" fmla="*/ 532014 w 1613167"/>
                <a:gd name="connsiteY67" fmla="*/ 1787237 h 2735384"/>
                <a:gd name="connsiteX68" fmla="*/ 640080 w 1613167"/>
                <a:gd name="connsiteY68" fmla="*/ 1828800 h 2735384"/>
                <a:gd name="connsiteX69" fmla="*/ 723207 w 1613167"/>
                <a:gd name="connsiteY69" fmla="*/ 1920240 h 2735384"/>
                <a:gd name="connsiteX70" fmla="*/ 615142 w 1613167"/>
                <a:gd name="connsiteY70" fmla="*/ 1961804 h 2735384"/>
                <a:gd name="connsiteX71" fmla="*/ 573578 w 1613167"/>
                <a:gd name="connsiteY71" fmla="*/ 1903615 h 2735384"/>
                <a:gd name="connsiteX72" fmla="*/ 573578 w 1613167"/>
                <a:gd name="connsiteY72" fmla="*/ 1903615 h 2735384"/>
                <a:gd name="connsiteX73" fmla="*/ 565763 w 1613167"/>
                <a:gd name="connsiteY73" fmla="*/ 1899707 h 2735384"/>
                <a:gd name="connsiteX74" fmla="*/ 557166 w 1613167"/>
                <a:gd name="connsiteY74" fmla="*/ 1968837 h 2735384"/>
                <a:gd name="connsiteX75" fmla="*/ 455567 w 1613167"/>
                <a:gd name="connsiteY75" fmla="*/ 1953207 h 2735384"/>
                <a:gd name="connsiteX76" fmla="*/ 432262 w 1613167"/>
                <a:gd name="connsiteY76" fmla="*/ 1986742 h 2735384"/>
                <a:gd name="connsiteX77" fmla="*/ 600505 w 1613167"/>
                <a:gd name="connsiteY77" fmla="*/ 2032213 h 2735384"/>
                <a:gd name="connsiteX78" fmla="*/ 580612 w 1613167"/>
                <a:gd name="connsiteY78" fmla="*/ 2101699 h 2735384"/>
                <a:gd name="connsiteX79" fmla="*/ 498763 w 1613167"/>
                <a:gd name="connsiteY79" fmla="*/ 2144684 h 2735384"/>
                <a:gd name="connsiteX80" fmla="*/ 471409 w 1613167"/>
                <a:gd name="connsiteY80" fmla="*/ 2136868 h 2735384"/>
                <a:gd name="connsiteX81" fmla="*/ 523204 w 1613167"/>
                <a:gd name="connsiteY81" fmla="*/ 2204862 h 2735384"/>
                <a:gd name="connsiteX82" fmla="*/ 507076 w 1613167"/>
                <a:gd name="connsiteY82" fmla="*/ 2568633 h 2735384"/>
                <a:gd name="connsiteX83" fmla="*/ 357447 w 1613167"/>
                <a:gd name="connsiteY83" fmla="*/ 2568633 h 2735384"/>
                <a:gd name="connsiteX84" fmla="*/ 322704 w 1613167"/>
                <a:gd name="connsiteY84" fmla="*/ 2692826 h 2735384"/>
                <a:gd name="connsiteX85" fmla="*/ 330519 w 1613167"/>
                <a:gd name="connsiteY85" fmla="*/ 2700642 h 2735384"/>
                <a:gd name="connsiteX86" fmla="*/ 228848 w 1613167"/>
                <a:gd name="connsiteY86" fmla="*/ 2735384 h 2735384"/>
                <a:gd name="connsiteX87" fmla="*/ 157942 w 1613167"/>
                <a:gd name="connsiteY87" fmla="*/ 2568633 h 2735384"/>
                <a:gd name="connsiteX88" fmla="*/ 174567 w 1613167"/>
                <a:gd name="connsiteY88" fmla="*/ 2510444 h 2735384"/>
                <a:gd name="connsiteX0" fmla="*/ 174567 w 1613167"/>
                <a:gd name="connsiteY0" fmla="*/ 2510444 h 2735384"/>
                <a:gd name="connsiteX1" fmla="*/ 66502 w 1613167"/>
                <a:gd name="connsiteY1" fmla="*/ 2319251 h 2735384"/>
                <a:gd name="connsiteX2" fmla="*/ 99753 w 1613167"/>
                <a:gd name="connsiteY2" fmla="*/ 2227811 h 2735384"/>
                <a:gd name="connsiteX3" fmla="*/ 99753 w 1613167"/>
                <a:gd name="connsiteY3" fmla="*/ 2227811 h 2735384"/>
                <a:gd name="connsiteX4" fmla="*/ 99753 w 1613167"/>
                <a:gd name="connsiteY4" fmla="*/ 2227811 h 2735384"/>
                <a:gd name="connsiteX5" fmla="*/ 16625 w 1613167"/>
                <a:gd name="connsiteY5" fmla="*/ 2211186 h 2735384"/>
                <a:gd name="connsiteX6" fmla="*/ 0 w 1613167"/>
                <a:gd name="connsiteY6" fmla="*/ 2078182 h 2735384"/>
                <a:gd name="connsiteX7" fmla="*/ 74814 w 1613167"/>
                <a:gd name="connsiteY7" fmla="*/ 2111433 h 2735384"/>
                <a:gd name="connsiteX8" fmla="*/ 74814 w 1613167"/>
                <a:gd name="connsiteY8" fmla="*/ 1961804 h 2735384"/>
                <a:gd name="connsiteX9" fmla="*/ 149629 w 1613167"/>
                <a:gd name="connsiteY9" fmla="*/ 1886989 h 2735384"/>
                <a:gd name="connsiteX10" fmla="*/ 99753 w 1613167"/>
                <a:gd name="connsiteY10" fmla="*/ 1729048 h 2735384"/>
                <a:gd name="connsiteX11" fmla="*/ 99753 w 1613167"/>
                <a:gd name="connsiteY11" fmla="*/ 1729048 h 2735384"/>
                <a:gd name="connsiteX12" fmla="*/ 174567 w 1613167"/>
                <a:gd name="connsiteY12" fmla="*/ 1712422 h 2735384"/>
                <a:gd name="connsiteX13" fmla="*/ 174567 w 1613167"/>
                <a:gd name="connsiteY13" fmla="*/ 1712422 h 2735384"/>
                <a:gd name="connsiteX14" fmla="*/ 99753 w 1613167"/>
                <a:gd name="connsiteY14" fmla="*/ 1587731 h 2735384"/>
                <a:gd name="connsiteX15" fmla="*/ 71901 w 1613167"/>
                <a:gd name="connsiteY15" fmla="*/ 1317318 h 2735384"/>
                <a:gd name="connsiteX16" fmla="*/ 124691 w 1613167"/>
                <a:gd name="connsiteY16" fmla="*/ 1205346 h 2735384"/>
                <a:gd name="connsiteX17" fmla="*/ 224443 w 1613167"/>
                <a:gd name="connsiteY17" fmla="*/ 1197033 h 2735384"/>
                <a:gd name="connsiteX18" fmla="*/ 237162 w 1613167"/>
                <a:gd name="connsiteY18" fmla="*/ 1137849 h 2735384"/>
                <a:gd name="connsiteX19" fmla="*/ 174567 w 1613167"/>
                <a:gd name="connsiteY19" fmla="*/ 1072342 h 2735384"/>
                <a:gd name="connsiteX20" fmla="*/ 257694 w 1613167"/>
                <a:gd name="connsiteY20" fmla="*/ 889462 h 2735384"/>
                <a:gd name="connsiteX21" fmla="*/ 282633 w 1613167"/>
                <a:gd name="connsiteY21" fmla="*/ 773084 h 2735384"/>
                <a:gd name="connsiteX22" fmla="*/ 365760 w 1613167"/>
                <a:gd name="connsiteY22" fmla="*/ 640080 h 2735384"/>
                <a:gd name="connsiteX23" fmla="*/ 332509 w 1613167"/>
                <a:gd name="connsiteY23" fmla="*/ 565266 h 2735384"/>
                <a:gd name="connsiteX24" fmla="*/ 415636 w 1613167"/>
                <a:gd name="connsiteY24" fmla="*/ 482139 h 2735384"/>
                <a:gd name="connsiteX25" fmla="*/ 415636 w 1613167"/>
                <a:gd name="connsiteY25" fmla="*/ 482139 h 2735384"/>
                <a:gd name="connsiteX26" fmla="*/ 473825 w 1613167"/>
                <a:gd name="connsiteY26" fmla="*/ 399011 h 2735384"/>
                <a:gd name="connsiteX27" fmla="*/ 573578 w 1613167"/>
                <a:gd name="connsiteY27" fmla="*/ 399011 h 2735384"/>
                <a:gd name="connsiteX28" fmla="*/ 573578 w 1613167"/>
                <a:gd name="connsiteY28" fmla="*/ 274320 h 2735384"/>
                <a:gd name="connsiteX29" fmla="*/ 656705 w 1613167"/>
                <a:gd name="connsiteY29" fmla="*/ 199506 h 2735384"/>
                <a:gd name="connsiteX30" fmla="*/ 706582 w 1613167"/>
                <a:gd name="connsiteY30" fmla="*/ 315884 h 2735384"/>
                <a:gd name="connsiteX31" fmla="*/ 798022 w 1613167"/>
                <a:gd name="connsiteY31" fmla="*/ 299259 h 2735384"/>
                <a:gd name="connsiteX32" fmla="*/ 798022 w 1613167"/>
                <a:gd name="connsiteY32" fmla="*/ 299259 h 2735384"/>
                <a:gd name="connsiteX33" fmla="*/ 906087 w 1613167"/>
                <a:gd name="connsiteY33" fmla="*/ 274320 h 2735384"/>
                <a:gd name="connsiteX34" fmla="*/ 906087 w 1613167"/>
                <a:gd name="connsiteY34" fmla="*/ 91440 h 2735384"/>
                <a:gd name="connsiteX35" fmla="*/ 972589 w 1613167"/>
                <a:gd name="connsiteY35" fmla="*/ 0 h 2735384"/>
                <a:gd name="connsiteX36" fmla="*/ 1097280 w 1613167"/>
                <a:gd name="connsiteY36" fmla="*/ 58189 h 2735384"/>
                <a:gd name="connsiteX37" fmla="*/ 1072342 w 1613167"/>
                <a:gd name="connsiteY37" fmla="*/ 191193 h 2735384"/>
                <a:gd name="connsiteX38" fmla="*/ 1105593 w 1613167"/>
                <a:gd name="connsiteY38" fmla="*/ 290946 h 2735384"/>
                <a:gd name="connsiteX39" fmla="*/ 1172094 w 1613167"/>
                <a:gd name="connsiteY39" fmla="*/ 315884 h 2735384"/>
                <a:gd name="connsiteX40" fmla="*/ 1246909 w 1613167"/>
                <a:gd name="connsiteY40" fmla="*/ 407324 h 2735384"/>
                <a:gd name="connsiteX41" fmla="*/ 1188720 w 1613167"/>
                <a:gd name="connsiteY41" fmla="*/ 532015 h 2735384"/>
                <a:gd name="connsiteX42" fmla="*/ 1354974 w 1613167"/>
                <a:gd name="connsiteY42" fmla="*/ 681644 h 2735384"/>
                <a:gd name="connsiteX43" fmla="*/ 1338349 w 1613167"/>
                <a:gd name="connsiteY43" fmla="*/ 773084 h 2735384"/>
                <a:gd name="connsiteX44" fmla="*/ 1388225 w 1613167"/>
                <a:gd name="connsiteY44" fmla="*/ 864524 h 2735384"/>
                <a:gd name="connsiteX45" fmla="*/ 1479665 w 1613167"/>
                <a:gd name="connsiteY45" fmla="*/ 947651 h 2735384"/>
                <a:gd name="connsiteX46" fmla="*/ 1446414 w 1613167"/>
                <a:gd name="connsiteY46" fmla="*/ 1030779 h 2735384"/>
                <a:gd name="connsiteX47" fmla="*/ 1613167 w 1613167"/>
                <a:gd name="connsiteY47" fmla="*/ 1130531 h 2735384"/>
                <a:gd name="connsiteX48" fmla="*/ 1577500 w 1613167"/>
                <a:gd name="connsiteY48" fmla="*/ 1279664 h 2735384"/>
                <a:gd name="connsiteX49" fmla="*/ 1421476 w 1613167"/>
                <a:gd name="connsiteY49" fmla="*/ 1620982 h 2735384"/>
                <a:gd name="connsiteX50" fmla="*/ 1305098 w 1613167"/>
                <a:gd name="connsiteY50" fmla="*/ 1654233 h 2735384"/>
                <a:gd name="connsiteX51" fmla="*/ 1246909 w 1613167"/>
                <a:gd name="connsiteY51" fmla="*/ 1720735 h 2735384"/>
                <a:gd name="connsiteX52" fmla="*/ 1113905 w 1613167"/>
                <a:gd name="connsiteY52" fmla="*/ 1795549 h 2735384"/>
                <a:gd name="connsiteX53" fmla="*/ 914400 w 1613167"/>
                <a:gd name="connsiteY53" fmla="*/ 1729048 h 2735384"/>
                <a:gd name="connsiteX54" fmla="*/ 889462 w 1613167"/>
                <a:gd name="connsiteY54" fmla="*/ 1587731 h 2735384"/>
                <a:gd name="connsiteX55" fmla="*/ 854293 w 1613167"/>
                <a:gd name="connsiteY55" fmla="*/ 1496789 h 2735384"/>
                <a:gd name="connsiteX56" fmla="*/ 814647 w 1613167"/>
                <a:gd name="connsiteY56" fmla="*/ 1363288 h 2735384"/>
                <a:gd name="connsiteX57" fmla="*/ 906087 w 1613167"/>
                <a:gd name="connsiteY57" fmla="*/ 1172095 h 2735384"/>
                <a:gd name="connsiteX58" fmla="*/ 1030778 w 1613167"/>
                <a:gd name="connsiteY58" fmla="*/ 947651 h 2735384"/>
                <a:gd name="connsiteX59" fmla="*/ 1088967 w 1613167"/>
                <a:gd name="connsiteY59" fmla="*/ 881149 h 2735384"/>
                <a:gd name="connsiteX60" fmla="*/ 972589 w 1613167"/>
                <a:gd name="connsiteY60" fmla="*/ 764771 h 2735384"/>
                <a:gd name="connsiteX61" fmla="*/ 798022 w 1613167"/>
                <a:gd name="connsiteY61" fmla="*/ 789709 h 2735384"/>
                <a:gd name="connsiteX62" fmla="*/ 739833 w 1613167"/>
                <a:gd name="connsiteY62" fmla="*/ 914400 h 2735384"/>
                <a:gd name="connsiteX63" fmla="*/ 772088 w 1613167"/>
                <a:gd name="connsiteY63" fmla="*/ 1054722 h 2735384"/>
                <a:gd name="connsiteX64" fmla="*/ 723207 w 1613167"/>
                <a:gd name="connsiteY64" fmla="*/ 1188720 h 2735384"/>
                <a:gd name="connsiteX65" fmla="*/ 523702 w 1613167"/>
                <a:gd name="connsiteY65" fmla="*/ 1379913 h 2735384"/>
                <a:gd name="connsiteX66" fmla="*/ 498763 w 1613167"/>
                <a:gd name="connsiteY66" fmla="*/ 1604357 h 2735384"/>
                <a:gd name="connsiteX67" fmla="*/ 532014 w 1613167"/>
                <a:gd name="connsiteY67" fmla="*/ 1787237 h 2735384"/>
                <a:gd name="connsiteX68" fmla="*/ 640080 w 1613167"/>
                <a:gd name="connsiteY68" fmla="*/ 1828800 h 2735384"/>
                <a:gd name="connsiteX69" fmla="*/ 723207 w 1613167"/>
                <a:gd name="connsiteY69" fmla="*/ 1920240 h 2735384"/>
                <a:gd name="connsiteX70" fmla="*/ 615142 w 1613167"/>
                <a:gd name="connsiteY70" fmla="*/ 1961804 h 2735384"/>
                <a:gd name="connsiteX71" fmla="*/ 573578 w 1613167"/>
                <a:gd name="connsiteY71" fmla="*/ 1903615 h 2735384"/>
                <a:gd name="connsiteX72" fmla="*/ 573578 w 1613167"/>
                <a:gd name="connsiteY72" fmla="*/ 1903615 h 2735384"/>
                <a:gd name="connsiteX73" fmla="*/ 565763 w 1613167"/>
                <a:gd name="connsiteY73" fmla="*/ 1899707 h 2735384"/>
                <a:gd name="connsiteX74" fmla="*/ 557166 w 1613167"/>
                <a:gd name="connsiteY74" fmla="*/ 1968837 h 2735384"/>
                <a:gd name="connsiteX75" fmla="*/ 455567 w 1613167"/>
                <a:gd name="connsiteY75" fmla="*/ 1953207 h 2735384"/>
                <a:gd name="connsiteX76" fmla="*/ 432262 w 1613167"/>
                <a:gd name="connsiteY76" fmla="*/ 1986742 h 2735384"/>
                <a:gd name="connsiteX77" fmla="*/ 600505 w 1613167"/>
                <a:gd name="connsiteY77" fmla="*/ 2032213 h 2735384"/>
                <a:gd name="connsiteX78" fmla="*/ 580612 w 1613167"/>
                <a:gd name="connsiteY78" fmla="*/ 2101699 h 2735384"/>
                <a:gd name="connsiteX79" fmla="*/ 498763 w 1613167"/>
                <a:gd name="connsiteY79" fmla="*/ 2144684 h 2735384"/>
                <a:gd name="connsiteX80" fmla="*/ 471409 w 1613167"/>
                <a:gd name="connsiteY80" fmla="*/ 2136868 h 2735384"/>
                <a:gd name="connsiteX81" fmla="*/ 523204 w 1613167"/>
                <a:gd name="connsiteY81" fmla="*/ 2204862 h 2735384"/>
                <a:gd name="connsiteX82" fmla="*/ 507076 w 1613167"/>
                <a:gd name="connsiteY82" fmla="*/ 2568633 h 2735384"/>
                <a:gd name="connsiteX83" fmla="*/ 357447 w 1613167"/>
                <a:gd name="connsiteY83" fmla="*/ 2568633 h 2735384"/>
                <a:gd name="connsiteX84" fmla="*/ 322704 w 1613167"/>
                <a:gd name="connsiteY84" fmla="*/ 2692826 h 2735384"/>
                <a:gd name="connsiteX85" fmla="*/ 330519 w 1613167"/>
                <a:gd name="connsiteY85" fmla="*/ 2700642 h 2735384"/>
                <a:gd name="connsiteX86" fmla="*/ 228848 w 1613167"/>
                <a:gd name="connsiteY86" fmla="*/ 2735384 h 2735384"/>
                <a:gd name="connsiteX87" fmla="*/ 157942 w 1613167"/>
                <a:gd name="connsiteY87" fmla="*/ 2568633 h 2735384"/>
                <a:gd name="connsiteX88" fmla="*/ 174567 w 1613167"/>
                <a:gd name="connsiteY88" fmla="*/ 2510444 h 2735384"/>
                <a:gd name="connsiteX0" fmla="*/ 174567 w 1613167"/>
                <a:gd name="connsiteY0" fmla="*/ 2510444 h 2735384"/>
                <a:gd name="connsiteX1" fmla="*/ 66502 w 1613167"/>
                <a:gd name="connsiteY1" fmla="*/ 2319251 h 2735384"/>
                <a:gd name="connsiteX2" fmla="*/ 99753 w 1613167"/>
                <a:gd name="connsiteY2" fmla="*/ 2227811 h 2735384"/>
                <a:gd name="connsiteX3" fmla="*/ 99753 w 1613167"/>
                <a:gd name="connsiteY3" fmla="*/ 2227811 h 2735384"/>
                <a:gd name="connsiteX4" fmla="*/ 99753 w 1613167"/>
                <a:gd name="connsiteY4" fmla="*/ 2227811 h 2735384"/>
                <a:gd name="connsiteX5" fmla="*/ 16625 w 1613167"/>
                <a:gd name="connsiteY5" fmla="*/ 2211186 h 2735384"/>
                <a:gd name="connsiteX6" fmla="*/ 0 w 1613167"/>
                <a:gd name="connsiteY6" fmla="*/ 2078182 h 2735384"/>
                <a:gd name="connsiteX7" fmla="*/ 74814 w 1613167"/>
                <a:gd name="connsiteY7" fmla="*/ 2111433 h 2735384"/>
                <a:gd name="connsiteX8" fmla="*/ 74814 w 1613167"/>
                <a:gd name="connsiteY8" fmla="*/ 1961804 h 2735384"/>
                <a:gd name="connsiteX9" fmla="*/ 149629 w 1613167"/>
                <a:gd name="connsiteY9" fmla="*/ 1886989 h 2735384"/>
                <a:gd name="connsiteX10" fmla="*/ 99753 w 1613167"/>
                <a:gd name="connsiteY10" fmla="*/ 1729048 h 2735384"/>
                <a:gd name="connsiteX11" fmla="*/ 99753 w 1613167"/>
                <a:gd name="connsiteY11" fmla="*/ 1729048 h 2735384"/>
                <a:gd name="connsiteX12" fmla="*/ 174567 w 1613167"/>
                <a:gd name="connsiteY12" fmla="*/ 1712422 h 2735384"/>
                <a:gd name="connsiteX13" fmla="*/ 174567 w 1613167"/>
                <a:gd name="connsiteY13" fmla="*/ 1712422 h 2735384"/>
                <a:gd name="connsiteX14" fmla="*/ 99753 w 1613167"/>
                <a:gd name="connsiteY14" fmla="*/ 1587731 h 2735384"/>
                <a:gd name="connsiteX15" fmla="*/ 71901 w 1613167"/>
                <a:gd name="connsiteY15" fmla="*/ 1317318 h 2735384"/>
                <a:gd name="connsiteX16" fmla="*/ 124691 w 1613167"/>
                <a:gd name="connsiteY16" fmla="*/ 1205346 h 2735384"/>
                <a:gd name="connsiteX17" fmla="*/ 224443 w 1613167"/>
                <a:gd name="connsiteY17" fmla="*/ 1197033 h 2735384"/>
                <a:gd name="connsiteX18" fmla="*/ 237162 w 1613167"/>
                <a:gd name="connsiteY18" fmla="*/ 1137849 h 2735384"/>
                <a:gd name="connsiteX19" fmla="*/ 174567 w 1613167"/>
                <a:gd name="connsiteY19" fmla="*/ 1072342 h 2735384"/>
                <a:gd name="connsiteX20" fmla="*/ 257694 w 1613167"/>
                <a:gd name="connsiteY20" fmla="*/ 889462 h 2735384"/>
                <a:gd name="connsiteX21" fmla="*/ 282633 w 1613167"/>
                <a:gd name="connsiteY21" fmla="*/ 773084 h 2735384"/>
                <a:gd name="connsiteX22" fmla="*/ 365760 w 1613167"/>
                <a:gd name="connsiteY22" fmla="*/ 640080 h 2735384"/>
                <a:gd name="connsiteX23" fmla="*/ 332509 w 1613167"/>
                <a:gd name="connsiteY23" fmla="*/ 565266 h 2735384"/>
                <a:gd name="connsiteX24" fmla="*/ 415636 w 1613167"/>
                <a:gd name="connsiteY24" fmla="*/ 482139 h 2735384"/>
                <a:gd name="connsiteX25" fmla="*/ 415636 w 1613167"/>
                <a:gd name="connsiteY25" fmla="*/ 482139 h 2735384"/>
                <a:gd name="connsiteX26" fmla="*/ 473825 w 1613167"/>
                <a:gd name="connsiteY26" fmla="*/ 399011 h 2735384"/>
                <a:gd name="connsiteX27" fmla="*/ 573578 w 1613167"/>
                <a:gd name="connsiteY27" fmla="*/ 399011 h 2735384"/>
                <a:gd name="connsiteX28" fmla="*/ 573578 w 1613167"/>
                <a:gd name="connsiteY28" fmla="*/ 274320 h 2735384"/>
                <a:gd name="connsiteX29" fmla="*/ 656705 w 1613167"/>
                <a:gd name="connsiteY29" fmla="*/ 199506 h 2735384"/>
                <a:gd name="connsiteX30" fmla="*/ 706582 w 1613167"/>
                <a:gd name="connsiteY30" fmla="*/ 315884 h 2735384"/>
                <a:gd name="connsiteX31" fmla="*/ 798022 w 1613167"/>
                <a:gd name="connsiteY31" fmla="*/ 299259 h 2735384"/>
                <a:gd name="connsiteX32" fmla="*/ 798022 w 1613167"/>
                <a:gd name="connsiteY32" fmla="*/ 299259 h 2735384"/>
                <a:gd name="connsiteX33" fmla="*/ 906087 w 1613167"/>
                <a:gd name="connsiteY33" fmla="*/ 274320 h 2735384"/>
                <a:gd name="connsiteX34" fmla="*/ 906087 w 1613167"/>
                <a:gd name="connsiteY34" fmla="*/ 91440 h 2735384"/>
                <a:gd name="connsiteX35" fmla="*/ 972589 w 1613167"/>
                <a:gd name="connsiteY35" fmla="*/ 0 h 2735384"/>
                <a:gd name="connsiteX36" fmla="*/ 1097280 w 1613167"/>
                <a:gd name="connsiteY36" fmla="*/ 58189 h 2735384"/>
                <a:gd name="connsiteX37" fmla="*/ 1072342 w 1613167"/>
                <a:gd name="connsiteY37" fmla="*/ 191193 h 2735384"/>
                <a:gd name="connsiteX38" fmla="*/ 1105593 w 1613167"/>
                <a:gd name="connsiteY38" fmla="*/ 290946 h 2735384"/>
                <a:gd name="connsiteX39" fmla="*/ 1172094 w 1613167"/>
                <a:gd name="connsiteY39" fmla="*/ 315884 h 2735384"/>
                <a:gd name="connsiteX40" fmla="*/ 1246909 w 1613167"/>
                <a:gd name="connsiteY40" fmla="*/ 407324 h 2735384"/>
                <a:gd name="connsiteX41" fmla="*/ 1188720 w 1613167"/>
                <a:gd name="connsiteY41" fmla="*/ 532015 h 2735384"/>
                <a:gd name="connsiteX42" fmla="*/ 1354974 w 1613167"/>
                <a:gd name="connsiteY42" fmla="*/ 681644 h 2735384"/>
                <a:gd name="connsiteX43" fmla="*/ 1338349 w 1613167"/>
                <a:gd name="connsiteY43" fmla="*/ 773084 h 2735384"/>
                <a:gd name="connsiteX44" fmla="*/ 1388225 w 1613167"/>
                <a:gd name="connsiteY44" fmla="*/ 864524 h 2735384"/>
                <a:gd name="connsiteX45" fmla="*/ 1479665 w 1613167"/>
                <a:gd name="connsiteY45" fmla="*/ 947651 h 2735384"/>
                <a:gd name="connsiteX46" fmla="*/ 1446414 w 1613167"/>
                <a:gd name="connsiteY46" fmla="*/ 1030779 h 2735384"/>
                <a:gd name="connsiteX47" fmla="*/ 1613167 w 1613167"/>
                <a:gd name="connsiteY47" fmla="*/ 1130531 h 2735384"/>
                <a:gd name="connsiteX48" fmla="*/ 1577500 w 1613167"/>
                <a:gd name="connsiteY48" fmla="*/ 1279664 h 2735384"/>
                <a:gd name="connsiteX49" fmla="*/ 1421476 w 1613167"/>
                <a:gd name="connsiteY49" fmla="*/ 1620982 h 2735384"/>
                <a:gd name="connsiteX50" fmla="*/ 1305098 w 1613167"/>
                <a:gd name="connsiteY50" fmla="*/ 1654233 h 2735384"/>
                <a:gd name="connsiteX51" fmla="*/ 1246909 w 1613167"/>
                <a:gd name="connsiteY51" fmla="*/ 1720735 h 2735384"/>
                <a:gd name="connsiteX52" fmla="*/ 1113905 w 1613167"/>
                <a:gd name="connsiteY52" fmla="*/ 1795549 h 2735384"/>
                <a:gd name="connsiteX53" fmla="*/ 914400 w 1613167"/>
                <a:gd name="connsiteY53" fmla="*/ 1729048 h 2735384"/>
                <a:gd name="connsiteX54" fmla="*/ 889462 w 1613167"/>
                <a:gd name="connsiteY54" fmla="*/ 1587731 h 2735384"/>
                <a:gd name="connsiteX55" fmla="*/ 854293 w 1613167"/>
                <a:gd name="connsiteY55" fmla="*/ 1496789 h 2735384"/>
                <a:gd name="connsiteX56" fmla="*/ 814647 w 1613167"/>
                <a:gd name="connsiteY56" fmla="*/ 1363288 h 2735384"/>
                <a:gd name="connsiteX57" fmla="*/ 906087 w 1613167"/>
                <a:gd name="connsiteY57" fmla="*/ 1172095 h 2735384"/>
                <a:gd name="connsiteX58" fmla="*/ 1030778 w 1613167"/>
                <a:gd name="connsiteY58" fmla="*/ 947651 h 2735384"/>
                <a:gd name="connsiteX59" fmla="*/ 1088967 w 1613167"/>
                <a:gd name="connsiteY59" fmla="*/ 881149 h 2735384"/>
                <a:gd name="connsiteX60" fmla="*/ 972589 w 1613167"/>
                <a:gd name="connsiteY60" fmla="*/ 764771 h 2735384"/>
                <a:gd name="connsiteX61" fmla="*/ 798022 w 1613167"/>
                <a:gd name="connsiteY61" fmla="*/ 789709 h 2735384"/>
                <a:gd name="connsiteX62" fmla="*/ 739833 w 1613167"/>
                <a:gd name="connsiteY62" fmla="*/ 914400 h 2735384"/>
                <a:gd name="connsiteX63" fmla="*/ 772088 w 1613167"/>
                <a:gd name="connsiteY63" fmla="*/ 1054722 h 2735384"/>
                <a:gd name="connsiteX64" fmla="*/ 723207 w 1613167"/>
                <a:gd name="connsiteY64" fmla="*/ 1188720 h 2735384"/>
                <a:gd name="connsiteX65" fmla="*/ 523702 w 1613167"/>
                <a:gd name="connsiteY65" fmla="*/ 1379913 h 2735384"/>
                <a:gd name="connsiteX66" fmla="*/ 498763 w 1613167"/>
                <a:gd name="connsiteY66" fmla="*/ 1604357 h 2735384"/>
                <a:gd name="connsiteX67" fmla="*/ 532014 w 1613167"/>
                <a:gd name="connsiteY67" fmla="*/ 1787237 h 2735384"/>
                <a:gd name="connsiteX68" fmla="*/ 640080 w 1613167"/>
                <a:gd name="connsiteY68" fmla="*/ 1828800 h 2735384"/>
                <a:gd name="connsiteX69" fmla="*/ 723207 w 1613167"/>
                <a:gd name="connsiteY69" fmla="*/ 1920240 h 2735384"/>
                <a:gd name="connsiteX70" fmla="*/ 615142 w 1613167"/>
                <a:gd name="connsiteY70" fmla="*/ 1961804 h 2735384"/>
                <a:gd name="connsiteX71" fmla="*/ 573578 w 1613167"/>
                <a:gd name="connsiteY71" fmla="*/ 1903615 h 2735384"/>
                <a:gd name="connsiteX72" fmla="*/ 573578 w 1613167"/>
                <a:gd name="connsiteY72" fmla="*/ 1903615 h 2735384"/>
                <a:gd name="connsiteX73" fmla="*/ 565763 w 1613167"/>
                <a:gd name="connsiteY73" fmla="*/ 1899707 h 2735384"/>
                <a:gd name="connsiteX74" fmla="*/ 557166 w 1613167"/>
                <a:gd name="connsiteY74" fmla="*/ 1968837 h 2735384"/>
                <a:gd name="connsiteX75" fmla="*/ 455567 w 1613167"/>
                <a:gd name="connsiteY75" fmla="*/ 1953207 h 2735384"/>
                <a:gd name="connsiteX76" fmla="*/ 432262 w 1613167"/>
                <a:gd name="connsiteY76" fmla="*/ 1986742 h 2735384"/>
                <a:gd name="connsiteX77" fmla="*/ 600505 w 1613167"/>
                <a:gd name="connsiteY77" fmla="*/ 2032213 h 2735384"/>
                <a:gd name="connsiteX78" fmla="*/ 580612 w 1613167"/>
                <a:gd name="connsiteY78" fmla="*/ 2101699 h 2735384"/>
                <a:gd name="connsiteX79" fmla="*/ 498763 w 1613167"/>
                <a:gd name="connsiteY79" fmla="*/ 2144684 h 2735384"/>
                <a:gd name="connsiteX80" fmla="*/ 471409 w 1613167"/>
                <a:gd name="connsiteY80" fmla="*/ 2136868 h 2735384"/>
                <a:gd name="connsiteX81" fmla="*/ 523204 w 1613167"/>
                <a:gd name="connsiteY81" fmla="*/ 2204862 h 2735384"/>
                <a:gd name="connsiteX82" fmla="*/ 507076 w 1613167"/>
                <a:gd name="connsiteY82" fmla="*/ 2568633 h 2735384"/>
                <a:gd name="connsiteX83" fmla="*/ 357447 w 1613167"/>
                <a:gd name="connsiteY83" fmla="*/ 2568633 h 2735384"/>
                <a:gd name="connsiteX84" fmla="*/ 322704 w 1613167"/>
                <a:gd name="connsiteY84" fmla="*/ 2692826 h 2735384"/>
                <a:gd name="connsiteX85" fmla="*/ 330519 w 1613167"/>
                <a:gd name="connsiteY85" fmla="*/ 2700642 h 2735384"/>
                <a:gd name="connsiteX86" fmla="*/ 228848 w 1613167"/>
                <a:gd name="connsiteY86" fmla="*/ 2735384 h 2735384"/>
                <a:gd name="connsiteX87" fmla="*/ 157942 w 1613167"/>
                <a:gd name="connsiteY87" fmla="*/ 2568633 h 2735384"/>
                <a:gd name="connsiteX88" fmla="*/ 174567 w 1613167"/>
                <a:gd name="connsiteY88" fmla="*/ 2510444 h 2735384"/>
                <a:gd name="connsiteX0" fmla="*/ 174567 w 1613167"/>
                <a:gd name="connsiteY0" fmla="*/ 2510444 h 2735384"/>
                <a:gd name="connsiteX1" fmla="*/ 66502 w 1613167"/>
                <a:gd name="connsiteY1" fmla="*/ 2319251 h 2735384"/>
                <a:gd name="connsiteX2" fmla="*/ 99753 w 1613167"/>
                <a:gd name="connsiteY2" fmla="*/ 2227811 h 2735384"/>
                <a:gd name="connsiteX3" fmla="*/ 99753 w 1613167"/>
                <a:gd name="connsiteY3" fmla="*/ 2227811 h 2735384"/>
                <a:gd name="connsiteX4" fmla="*/ 99753 w 1613167"/>
                <a:gd name="connsiteY4" fmla="*/ 2227811 h 2735384"/>
                <a:gd name="connsiteX5" fmla="*/ 16625 w 1613167"/>
                <a:gd name="connsiteY5" fmla="*/ 2211186 h 2735384"/>
                <a:gd name="connsiteX6" fmla="*/ 0 w 1613167"/>
                <a:gd name="connsiteY6" fmla="*/ 2078182 h 2735384"/>
                <a:gd name="connsiteX7" fmla="*/ 74814 w 1613167"/>
                <a:gd name="connsiteY7" fmla="*/ 2111433 h 2735384"/>
                <a:gd name="connsiteX8" fmla="*/ 74814 w 1613167"/>
                <a:gd name="connsiteY8" fmla="*/ 1961804 h 2735384"/>
                <a:gd name="connsiteX9" fmla="*/ 149629 w 1613167"/>
                <a:gd name="connsiteY9" fmla="*/ 1886989 h 2735384"/>
                <a:gd name="connsiteX10" fmla="*/ 99753 w 1613167"/>
                <a:gd name="connsiteY10" fmla="*/ 1729048 h 2735384"/>
                <a:gd name="connsiteX11" fmla="*/ 99753 w 1613167"/>
                <a:gd name="connsiteY11" fmla="*/ 1729048 h 2735384"/>
                <a:gd name="connsiteX12" fmla="*/ 174567 w 1613167"/>
                <a:gd name="connsiteY12" fmla="*/ 1712422 h 2735384"/>
                <a:gd name="connsiteX13" fmla="*/ 174567 w 1613167"/>
                <a:gd name="connsiteY13" fmla="*/ 1712422 h 2735384"/>
                <a:gd name="connsiteX14" fmla="*/ 99753 w 1613167"/>
                <a:gd name="connsiteY14" fmla="*/ 1587731 h 2735384"/>
                <a:gd name="connsiteX15" fmla="*/ 71901 w 1613167"/>
                <a:gd name="connsiteY15" fmla="*/ 1317318 h 2735384"/>
                <a:gd name="connsiteX16" fmla="*/ 124691 w 1613167"/>
                <a:gd name="connsiteY16" fmla="*/ 1205346 h 2735384"/>
                <a:gd name="connsiteX17" fmla="*/ 224443 w 1613167"/>
                <a:gd name="connsiteY17" fmla="*/ 1197033 h 2735384"/>
                <a:gd name="connsiteX18" fmla="*/ 237162 w 1613167"/>
                <a:gd name="connsiteY18" fmla="*/ 1137849 h 2735384"/>
                <a:gd name="connsiteX19" fmla="*/ 174567 w 1613167"/>
                <a:gd name="connsiteY19" fmla="*/ 1072342 h 2735384"/>
                <a:gd name="connsiteX20" fmla="*/ 257694 w 1613167"/>
                <a:gd name="connsiteY20" fmla="*/ 889462 h 2735384"/>
                <a:gd name="connsiteX21" fmla="*/ 282633 w 1613167"/>
                <a:gd name="connsiteY21" fmla="*/ 773084 h 2735384"/>
                <a:gd name="connsiteX22" fmla="*/ 365760 w 1613167"/>
                <a:gd name="connsiteY22" fmla="*/ 640080 h 2735384"/>
                <a:gd name="connsiteX23" fmla="*/ 332509 w 1613167"/>
                <a:gd name="connsiteY23" fmla="*/ 565266 h 2735384"/>
                <a:gd name="connsiteX24" fmla="*/ 415636 w 1613167"/>
                <a:gd name="connsiteY24" fmla="*/ 482139 h 2735384"/>
                <a:gd name="connsiteX25" fmla="*/ 415636 w 1613167"/>
                <a:gd name="connsiteY25" fmla="*/ 482139 h 2735384"/>
                <a:gd name="connsiteX26" fmla="*/ 473825 w 1613167"/>
                <a:gd name="connsiteY26" fmla="*/ 399011 h 2735384"/>
                <a:gd name="connsiteX27" fmla="*/ 573578 w 1613167"/>
                <a:gd name="connsiteY27" fmla="*/ 399011 h 2735384"/>
                <a:gd name="connsiteX28" fmla="*/ 573578 w 1613167"/>
                <a:gd name="connsiteY28" fmla="*/ 274320 h 2735384"/>
                <a:gd name="connsiteX29" fmla="*/ 656705 w 1613167"/>
                <a:gd name="connsiteY29" fmla="*/ 199506 h 2735384"/>
                <a:gd name="connsiteX30" fmla="*/ 706582 w 1613167"/>
                <a:gd name="connsiteY30" fmla="*/ 315884 h 2735384"/>
                <a:gd name="connsiteX31" fmla="*/ 798022 w 1613167"/>
                <a:gd name="connsiteY31" fmla="*/ 299259 h 2735384"/>
                <a:gd name="connsiteX32" fmla="*/ 798022 w 1613167"/>
                <a:gd name="connsiteY32" fmla="*/ 299259 h 2735384"/>
                <a:gd name="connsiteX33" fmla="*/ 906087 w 1613167"/>
                <a:gd name="connsiteY33" fmla="*/ 274320 h 2735384"/>
                <a:gd name="connsiteX34" fmla="*/ 906087 w 1613167"/>
                <a:gd name="connsiteY34" fmla="*/ 91440 h 2735384"/>
                <a:gd name="connsiteX35" fmla="*/ 972589 w 1613167"/>
                <a:gd name="connsiteY35" fmla="*/ 0 h 2735384"/>
                <a:gd name="connsiteX36" fmla="*/ 1097280 w 1613167"/>
                <a:gd name="connsiteY36" fmla="*/ 58189 h 2735384"/>
                <a:gd name="connsiteX37" fmla="*/ 1072342 w 1613167"/>
                <a:gd name="connsiteY37" fmla="*/ 191193 h 2735384"/>
                <a:gd name="connsiteX38" fmla="*/ 1105593 w 1613167"/>
                <a:gd name="connsiteY38" fmla="*/ 290946 h 2735384"/>
                <a:gd name="connsiteX39" fmla="*/ 1172094 w 1613167"/>
                <a:gd name="connsiteY39" fmla="*/ 315884 h 2735384"/>
                <a:gd name="connsiteX40" fmla="*/ 1246909 w 1613167"/>
                <a:gd name="connsiteY40" fmla="*/ 407324 h 2735384"/>
                <a:gd name="connsiteX41" fmla="*/ 1188720 w 1613167"/>
                <a:gd name="connsiteY41" fmla="*/ 532015 h 2735384"/>
                <a:gd name="connsiteX42" fmla="*/ 1354974 w 1613167"/>
                <a:gd name="connsiteY42" fmla="*/ 681644 h 2735384"/>
                <a:gd name="connsiteX43" fmla="*/ 1338349 w 1613167"/>
                <a:gd name="connsiteY43" fmla="*/ 773084 h 2735384"/>
                <a:gd name="connsiteX44" fmla="*/ 1388225 w 1613167"/>
                <a:gd name="connsiteY44" fmla="*/ 864524 h 2735384"/>
                <a:gd name="connsiteX45" fmla="*/ 1479665 w 1613167"/>
                <a:gd name="connsiteY45" fmla="*/ 947651 h 2735384"/>
                <a:gd name="connsiteX46" fmla="*/ 1446414 w 1613167"/>
                <a:gd name="connsiteY46" fmla="*/ 1030779 h 2735384"/>
                <a:gd name="connsiteX47" fmla="*/ 1613167 w 1613167"/>
                <a:gd name="connsiteY47" fmla="*/ 1130531 h 2735384"/>
                <a:gd name="connsiteX48" fmla="*/ 1577500 w 1613167"/>
                <a:gd name="connsiteY48" fmla="*/ 1279664 h 2735384"/>
                <a:gd name="connsiteX49" fmla="*/ 1421476 w 1613167"/>
                <a:gd name="connsiteY49" fmla="*/ 1620982 h 2735384"/>
                <a:gd name="connsiteX50" fmla="*/ 1305098 w 1613167"/>
                <a:gd name="connsiteY50" fmla="*/ 1654233 h 2735384"/>
                <a:gd name="connsiteX51" fmla="*/ 1246909 w 1613167"/>
                <a:gd name="connsiteY51" fmla="*/ 1720735 h 2735384"/>
                <a:gd name="connsiteX52" fmla="*/ 1113905 w 1613167"/>
                <a:gd name="connsiteY52" fmla="*/ 1795549 h 2735384"/>
                <a:gd name="connsiteX53" fmla="*/ 914400 w 1613167"/>
                <a:gd name="connsiteY53" fmla="*/ 1729048 h 2735384"/>
                <a:gd name="connsiteX54" fmla="*/ 889462 w 1613167"/>
                <a:gd name="connsiteY54" fmla="*/ 1587731 h 2735384"/>
                <a:gd name="connsiteX55" fmla="*/ 854293 w 1613167"/>
                <a:gd name="connsiteY55" fmla="*/ 1496789 h 2735384"/>
                <a:gd name="connsiteX56" fmla="*/ 814647 w 1613167"/>
                <a:gd name="connsiteY56" fmla="*/ 1363288 h 2735384"/>
                <a:gd name="connsiteX57" fmla="*/ 906087 w 1613167"/>
                <a:gd name="connsiteY57" fmla="*/ 1172095 h 2735384"/>
                <a:gd name="connsiteX58" fmla="*/ 1030778 w 1613167"/>
                <a:gd name="connsiteY58" fmla="*/ 947651 h 2735384"/>
                <a:gd name="connsiteX59" fmla="*/ 1088967 w 1613167"/>
                <a:gd name="connsiteY59" fmla="*/ 881149 h 2735384"/>
                <a:gd name="connsiteX60" fmla="*/ 972589 w 1613167"/>
                <a:gd name="connsiteY60" fmla="*/ 764771 h 2735384"/>
                <a:gd name="connsiteX61" fmla="*/ 798022 w 1613167"/>
                <a:gd name="connsiteY61" fmla="*/ 789709 h 2735384"/>
                <a:gd name="connsiteX62" fmla="*/ 739833 w 1613167"/>
                <a:gd name="connsiteY62" fmla="*/ 914400 h 2735384"/>
                <a:gd name="connsiteX63" fmla="*/ 772088 w 1613167"/>
                <a:gd name="connsiteY63" fmla="*/ 1054722 h 2735384"/>
                <a:gd name="connsiteX64" fmla="*/ 723207 w 1613167"/>
                <a:gd name="connsiteY64" fmla="*/ 1188720 h 2735384"/>
                <a:gd name="connsiteX65" fmla="*/ 523702 w 1613167"/>
                <a:gd name="connsiteY65" fmla="*/ 1379913 h 2735384"/>
                <a:gd name="connsiteX66" fmla="*/ 498763 w 1613167"/>
                <a:gd name="connsiteY66" fmla="*/ 1604357 h 2735384"/>
                <a:gd name="connsiteX67" fmla="*/ 532014 w 1613167"/>
                <a:gd name="connsiteY67" fmla="*/ 1787237 h 2735384"/>
                <a:gd name="connsiteX68" fmla="*/ 640080 w 1613167"/>
                <a:gd name="connsiteY68" fmla="*/ 1828800 h 2735384"/>
                <a:gd name="connsiteX69" fmla="*/ 723207 w 1613167"/>
                <a:gd name="connsiteY69" fmla="*/ 1920240 h 2735384"/>
                <a:gd name="connsiteX70" fmla="*/ 615142 w 1613167"/>
                <a:gd name="connsiteY70" fmla="*/ 1961804 h 2735384"/>
                <a:gd name="connsiteX71" fmla="*/ 573578 w 1613167"/>
                <a:gd name="connsiteY71" fmla="*/ 1903615 h 2735384"/>
                <a:gd name="connsiteX72" fmla="*/ 573578 w 1613167"/>
                <a:gd name="connsiteY72" fmla="*/ 1903615 h 2735384"/>
                <a:gd name="connsiteX73" fmla="*/ 565763 w 1613167"/>
                <a:gd name="connsiteY73" fmla="*/ 1899707 h 2735384"/>
                <a:gd name="connsiteX74" fmla="*/ 557166 w 1613167"/>
                <a:gd name="connsiteY74" fmla="*/ 1968837 h 2735384"/>
                <a:gd name="connsiteX75" fmla="*/ 455567 w 1613167"/>
                <a:gd name="connsiteY75" fmla="*/ 1953207 h 2735384"/>
                <a:gd name="connsiteX76" fmla="*/ 432262 w 1613167"/>
                <a:gd name="connsiteY76" fmla="*/ 1986742 h 2735384"/>
                <a:gd name="connsiteX77" fmla="*/ 600505 w 1613167"/>
                <a:gd name="connsiteY77" fmla="*/ 2032213 h 2735384"/>
                <a:gd name="connsiteX78" fmla="*/ 580612 w 1613167"/>
                <a:gd name="connsiteY78" fmla="*/ 2101699 h 2735384"/>
                <a:gd name="connsiteX79" fmla="*/ 498763 w 1613167"/>
                <a:gd name="connsiteY79" fmla="*/ 2144684 h 2735384"/>
                <a:gd name="connsiteX80" fmla="*/ 471409 w 1613167"/>
                <a:gd name="connsiteY80" fmla="*/ 2136868 h 2735384"/>
                <a:gd name="connsiteX81" fmla="*/ 523204 w 1613167"/>
                <a:gd name="connsiteY81" fmla="*/ 2204862 h 2735384"/>
                <a:gd name="connsiteX82" fmla="*/ 507076 w 1613167"/>
                <a:gd name="connsiteY82" fmla="*/ 2568633 h 2735384"/>
                <a:gd name="connsiteX83" fmla="*/ 357447 w 1613167"/>
                <a:gd name="connsiteY83" fmla="*/ 2568633 h 2735384"/>
                <a:gd name="connsiteX84" fmla="*/ 322704 w 1613167"/>
                <a:gd name="connsiteY84" fmla="*/ 2692826 h 2735384"/>
                <a:gd name="connsiteX85" fmla="*/ 330519 w 1613167"/>
                <a:gd name="connsiteY85" fmla="*/ 2700642 h 2735384"/>
                <a:gd name="connsiteX86" fmla="*/ 221033 w 1613167"/>
                <a:gd name="connsiteY86" fmla="*/ 2735384 h 2735384"/>
                <a:gd name="connsiteX87" fmla="*/ 157942 w 1613167"/>
                <a:gd name="connsiteY87" fmla="*/ 2568633 h 2735384"/>
                <a:gd name="connsiteX88" fmla="*/ 174567 w 1613167"/>
                <a:gd name="connsiteY88" fmla="*/ 2510444 h 2735384"/>
                <a:gd name="connsiteX0" fmla="*/ 162844 w 1601444"/>
                <a:gd name="connsiteY0" fmla="*/ 2510444 h 2735384"/>
                <a:gd name="connsiteX1" fmla="*/ 54779 w 1601444"/>
                <a:gd name="connsiteY1" fmla="*/ 2319251 h 2735384"/>
                <a:gd name="connsiteX2" fmla="*/ 88030 w 1601444"/>
                <a:gd name="connsiteY2" fmla="*/ 2227811 h 2735384"/>
                <a:gd name="connsiteX3" fmla="*/ 88030 w 1601444"/>
                <a:gd name="connsiteY3" fmla="*/ 2227811 h 2735384"/>
                <a:gd name="connsiteX4" fmla="*/ 88030 w 1601444"/>
                <a:gd name="connsiteY4" fmla="*/ 2227811 h 2735384"/>
                <a:gd name="connsiteX5" fmla="*/ 4902 w 1601444"/>
                <a:gd name="connsiteY5" fmla="*/ 2211186 h 2735384"/>
                <a:gd name="connsiteX6" fmla="*/ 0 w 1601444"/>
                <a:gd name="connsiteY6" fmla="*/ 2101628 h 2735384"/>
                <a:gd name="connsiteX7" fmla="*/ 63091 w 1601444"/>
                <a:gd name="connsiteY7" fmla="*/ 2111433 h 2735384"/>
                <a:gd name="connsiteX8" fmla="*/ 63091 w 1601444"/>
                <a:gd name="connsiteY8" fmla="*/ 1961804 h 2735384"/>
                <a:gd name="connsiteX9" fmla="*/ 137906 w 1601444"/>
                <a:gd name="connsiteY9" fmla="*/ 1886989 h 2735384"/>
                <a:gd name="connsiteX10" fmla="*/ 88030 w 1601444"/>
                <a:gd name="connsiteY10" fmla="*/ 1729048 h 2735384"/>
                <a:gd name="connsiteX11" fmla="*/ 88030 w 1601444"/>
                <a:gd name="connsiteY11" fmla="*/ 1729048 h 2735384"/>
                <a:gd name="connsiteX12" fmla="*/ 162844 w 1601444"/>
                <a:gd name="connsiteY12" fmla="*/ 1712422 h 2735384"/>
                <a:gd name="connsiteX13" fmla="*/ 162844 w 1601444"/>
                <a:gd name="connsiteY13" fmla="*/ 1712422 h 2735384"/>
                <a:gd name="connsiteX14" fmla="*/ 88030 w 1601444"/>
                <a:gd name="connsiteY14" fmla="*/ 1587731 h 2735384"/>
                <a:gd name="connsiteX15" fmla="*/ 60178 w 1601444"/>
                <a:gd name="connsiteY15" fmla="*/ 1317318 h 2735384"/>
                <a:gd name="connsiteX16" fmla="*/ 112968 w 1601444"/>
                <a:gd name="connsiteY16" fmla="*/ 1205346 h 2735384"/>
                <a:gd name="connsiteX17" fmla="*/ 212720 w 1601444"/>
                <a:gd name="connsiteY17" fmla="*/ 1197033 h 2735384"/>
                <a:gd name="connsiteX18" fmla="*/ 225439 w 1601444"/>
                <a:gd name="connsiteY18" fmla="*/ 1137849 h 2735384"/>
                <a:gd name="connsiteX19" fmla="*/ 162844 w 1601444"/>
                <a:gd name="connsiteY19" fmla="*/ 1072342 h 2735384"/>
                <a:gd name="connsiteX20" fmla="*/ 245971 w 1601444"/>
                <a:gd name="connsiteY20" fmla="*/ 889462 h 2735384"/>
                <a:gd name="connsiteX21" fmla="*/ 270910 w 1601444"/>
                <a:gd name="connsiteY21" fmla="*/ 773084 h 2735384"/>
                <a:gd name="connsiteX22" fmla="*/ 354037 w 1601444"/>
                <a:gd name="connsiteY22" fmla="*/ 640080 h 2735384"/>
                <a:gd name="connsiteX23" fmla="*/ 320786 w 1601444"/>
                <a:gd name="connsiteY23" fmla="*/ 565266 h 2735384"/>
                <a:gd name="connsiteX24" fmla="*/ 403913 w 1601444"/>
                <a:gd name="connsiteY24" fmla="*/ 482139 h 2735384"/>
                <a:gd name="connsiteX25" fmla="*/ 403913 w 1601444"/>
                <a:gd name="connsiteY25" fmla="*/ 482139 h 2735384"/>
                <a:gd name="connsiteX26" fmla="*/ 462102 w 1601444"/>
                <a:gd name="connsiteY26" fmla="*/ 399011 h 2735384"/>
                <a:gd name="connsiteX27" fmla="*/ 561855 w 1601444"/>
                <a:gd name="connsiteY27" fmla="*/ 399011 h 2735384"/>
                <a:gd name="connsiteX28" fmla="*/ 561855 w 1601444"/>
                <a:gd name="connsiteY28" fmla="*/ 274320 h 2735384"/>
                <a:gd name="connsiteX29" fmla="*/ 644982 w 1601444"/>
                <a:gd name="connsiteY29" fmla="*/ 199506 h 2735384"/>
                <a:gd name="connsiteX30" fmla="*/ 694859 w 1601444"/>
                <a:gd name="connsiteY30" fmla="*/ 315884 h 2735384"/>
                <a:gd name="connsiteX31" fmla="*/ 786299 w 1601444"/>
                <a:gd name="connsiteY31" fmla="*/ 299259 h 2735384"/>
                <a:gd name="connsiteX32" fmla="*/ 786299 w 1601444"/>
                <a:gd name="connsiteY32" fmla="*/ 299259 h 2735384"/>
                <a:gd name="connsiteX33" fmla="*/ 894364 w 1601444"/>
                <a:gd name="connsiteY33" fmla="*/ 274320 h 2735384"/>
                <a:gd name="connsiteX34" fmla="*/ 894364 w 1601444"/>
                <a:gd name="connsiteY34" fmla="*/ 91440 h 2735384"/>
                <a:gd name="connsiteX35" fmla="*/ 960866 w 1601444"/>
                <a:gd name="connsiteY35" fmla="*/ 0 h 2735384"/>
                <a:gd name="connsiteX36" fmla="*/ 1085557 w 1601444"/>
                <a:gd name="connsiteY36" fmla="*/ 58189 h 2735384"/>
                <a:gd name="connsiteX37" fmla="*/ 1060619 w 1601444"/>
                <a:gd name="connsiteY37" fmla="*/ 191193 h 2735384"/>
                <a:gd name="connsiteX38" fmla="*/ 1093870 w 1601444"/>
                <a:gd name="connsiteY38" fmla="*/ 290946 h 2735384"/>
                <a:gd name="connsiteX39" fmla="*/ 1160371 w 1601444"/>
                <a:gd name="connsiteY39" fmla="*/ 315884 h 2735384"/>
                <a:gd name="connsiteX40" fmla="*/ 1235186 w 1601444"/>
                <a:gd name="connsiteY40" fmla="*/ 407324 h 2735384"/>
                <a:gd name="connsiteX41" fmla="*/ 1176997 w 1601444"/>
                <a:gd name="connsiteY41" fmla="*/ 532015 h 2735384"/>
                <a:gd name="connsiteX42" fmla="*/ 1343251 w 1601444"/>
                <a:gd name="connsiteY42" fmla="*/ 681644 h 2735384"/>
                <a:gd name="connsiteX43" fmla="*/ 1326626 w 1601444"/>
                <a:gd name="connsiteY43" fmla="*/ 773084 h 2735384"/>
                <a:gd name="connsiteX44" fmla="*/ 1376502 w 1601444"/>
                <a:gd name="connsiteY44" fmla="*/ 864524 h 2735384"/>
                <a:gd name="connsiteX45" fmla="*/ 1467942 w 1601444"/>
                <a:gd name="connsiteY45" fmla="*/ 947651 h 2735384"/>
                <a:gd name="connsiteX46" fmla="*/ 1434691 w 1601444"/>
                <a:gd name="connsiteY46" fmla="*/ 1030779 h 2735384"/>
                <a:gd name="connsiteX47" fmla="*/ 1601444 w 1601444"/>
                <a:gd name="connsiteY47" fmla="*/ 1130531 h 2735384"/>
                <a:gd name="connsiteX48" fmla="*/ 1565777 w 1601444"/>
                <a:gd name="connsiteY48" fmla="*/ 1279664 h 2735384"/>
                <a:gd name="connsiteX49" fmla="*/ 1409753 w 1601444"/>
                <a:gd name="connsiteY49" fmla="*/ 1620982 h 2735384"/>
                <a:gd name="connsiteX50" fmla="*/ 1293375 w 1601444"/>
                <a:gd name="connsiteY50" fmla="*/ 1654233 h 2735384"/>
                <a:gd name="connsiteX51" fmla="*/ 1235186 w 1601444"/>
                <a:gd name="connsiteY51" fmla="*/ 1720735 h 2735384"/>
                <a:gd name="connsiteX52" fmla="*/ 1102182 w 1601444"/>
                <a:gd name="connsiteY52" fmla="*/ 1795549 h 2735384"/>
                <a:gd name="connsiteX53" fmla="*/ 902677 w 1601444"/>
                <a:gd name="connsiteY53" fmla="*/ 1729048 h 2735384"/>
                <a:gd name="connsiteX54" fmla="*/ 877739 w 1601444"/>
                <a:gd name="connsiteY54" fmla="*/ 1587731 h 2735384"/>
                <a:gd name="connsiteX55" fmla="*/ 842570 w 1601444"/>
                <a:gd name="connsiteY55" fmla="*/ 1496789 h 2735384"/>
                <a:gd name="connsiteX56" fmla="*/ 802924 w 1601444"/>
                <a:gd name="connsiteY56" fmla="*/ 1363288 h 2735384"/>
                <a:gd name="connsiteX57" fmla="*/ 894364 w 1601444"/>
                <a:gd name="connsiteY57" fmla="*/ 1172095 h 2735384"/>
                <a:gd name="connsiteX58" fmla="*/ 1019055 w 1601444"/>
                <a:gd name="connsiteY58" fmla="*/ 947651 h 2735384"/>
                <a:gd name="connsiteX59" fmla="*/ 1077244 w 1601444"/>
                <a:gd name="connsiteY59" fmla="*/ 881149 h 2735384"/>
                <a:gd name="connsiteX60" fmla="*/ 960866 w 1601444"/>
                <a:gd name="connsiteY60" fmla="*/ 764771 h 2735384"/>
                <a:gd name="connsiteX61" fmla="*/ 786299 w 1601444"/>
                <a:gd name="connsiteY61" fmla="*/ 789709 h 2735384"/>
                <a:gd name="connsiteX62" fmla="*/ 728110 w 1601444"/>
                <a:gd name="connsiteY62" fmla="*/ 914400 h 2735384"/>
                <a:gd name="connsiteX63" fmla="*/ 760365 w 1601444"/>
                <a:gd name="connsiteY63" fmla="*/ 1054722 h 2735384"/>
                <a:gd name="connsiteX64" fmla="*/ 711484 w 1601444"/>
                <a:gd name="connsiteY64" fmla="*/ 1188720 h 2735384"/>
                <a:gd name="connsiteX65" fmla="*/ 511979 w 1601444"/>
                <a:gd name="connsiteY65" fmla="*/ 1379913 h 2735384"/>
                <a:gd name="connsiteX66" fmla="*/ 487040 w 1601444"/>
                <a:gd name="connsiteY66" fmla="*/ 1604357 h 2735384"/>
                <a:gd name="connsiteX67" fmla="*/ 520291 w 1601444"/>
                <a:gd name="connsiteY67" fmla="*/ 1787237 h 2735384"/>
                <a:gd name="connsiteX68" fmla="*/ 628357 w 1601444"/>
                <a:gd name="connsiteY68" fmla="*/ 1828800 h 2735384"/>
                <a:gd name="connsiteX69" fmla="*/ 711484 w 1601444"/>
                <a:gd name="connsiteY69" fmla="*/ 1920240 h 2735384"/>
                <a:gd name="connsiteX70" fmla="*/ 603419 w 1601444"/>
                <a:gd name="connsiteY70" fmla="*/ 1961804 h 2735384"/>
                <a:gd name="connsiteX71" fmla="*/ 561855 w 1601444"/>
                <a:gd name="connsiteY71" fmla="*/ 1903615 h 2735384"/>
                <a:gd name="connsiteX72" fmla="*/ 561855 w 1601444"/>
                <a:gd name="connsiteY72" fmla="*/ 1903615 h 2735384"/>
                <a:gd name="connsiteX73" fmla="*/ 554040 w 1601444"/>
                <a:gd name="connsiteY73" fmla="*/ 1899707 h 2735384"/>
                <a:gd name="connsiteX74" fmla="*/ 545443 w 1601444"/>
                <a:gd name="connsiteY74" fmla="*/ 1968837 h 2735384"/>
                <a:gd name="connsiteX75" fmla="*/ 443844 w 1601444"/>
                <a:gd name="connsiteY75" fmla="*/ 1953207 h 2735384"/>
                <a:gd name="connsiteX76" fmla="*/ 420539 w 1601444"/>
                <a:gd name="connsiteY76" fmla="*/ 1986742 h 2735384"/>
                <a:gd name="connsiteX77" fmla="*/ 588782 w 1601444"/>
                <a:gd name="connsiteY77" fmla="*/ 2032213 h 2735384"/>
                <a:gd name="connsiteX78" fmla="*/ 568889 w 1601444"/>
                <a:gd name="connsiteY78" fmla="*/ 2101699 h 2735384"/>
                <a:gd name="connsiteX79" fmla="*/ 487040 w 1601444"/>
                <a:gd name="connsiteY79" fmla="*/ 2144684 h 2735384"/>
                <a:gd name="connsiteX80" fmla="*/ 459686 w 1601444"/>
                <a:gd name="connsiteY80" fmla="*/ 2136868 h 2735384"/>
                <a:gd name="connsiteX81" fmla="*/ 511481 w 1601444"/>
                <a:gd name="connsiteY81" fmla="*/ 2204862 h 2735384"/>
                <a:gd name="connsiteX82" fmla="*/ 495353 w 1601444"/>
                <a:gd name="connsiteY82" fmla="*/ 2568633 h 2735384"/>
                <a:gd name="connsiteX83" fmla="*/ 345724 w 1601444"/>
                <a:gd name="connsiteY83" fmla="*/ 2568633 h 2735384"/>
                <a:gd name="connsiteX84" fmla="*/ 310981 w 1601444"/>
                <a:gd name="connsiteY84" fmla="*/ 2692826 h 2735384"/>
                <a:gd name="connsiteX85" fmla="*/ 318796 w 1601444"/>
                <a:gd name="connsiteY85" fmla="*/ 2700642 h 2735384"/>
                <a:gd name="connsiteX86" fmla="*/ 209310 w 1601444"/>
                <a:gd name="connsiteY86" fmla="*/ 2735384 h 2735384"/>
                <a:gd name="connsiteX87" fmla="*/ 146219 w 1601444"/>
                <a:gd name="connsiteY87" fmla="*/ 2568633 h 2735384"/>
                <a:gd name="connsiteX88" fmla="*/ 162844 w 1601444"/>
                <a:gd name="connsiteY88" fmla="*/ 2510444 h 2735384"/>
                <a:gd name="connsiteX0" fmla="*/ 162844 w 1601444"/>
                <a:gd name="connsiteY0" fmla="*/ 2510444 h 2735384"/>
                <a:gd name="connsiteX1" fmla="*/ 54779 w 1601444"/>
                <a:gd name="connsiteY1" fmla="*/ 2319251 h 2735384"/>
                <a:gd name="connsiteX2" fmla="*/ 88030 w 1601444"/>
                <a:gd name="connsiteY2" fmla="*/ 2227811 h 2735384"/>
                <a:gd name="connsiteX3" fmla="*/ 88030 w 1601444"/>
                <a:gd name="connsiteY3" fmla="*/ 2227811 h 2735384"/>
                <a:gd name="connsiteX4" fmla="*/ 88030 w 1601444"/>
                <a:gd name="connsiteY4" fmla="*/ 2227811 h 2735384"/>
                <a:gd name="connsiteX5" fmla="*/ 4902 w 1601444"/>
                <a:gd name="connsiteY5" fmla="*/ 2211186 h 2735384"/>
                <a:gd name="connsiteX6" fmla="*/ 0 w 1601444"/>
                <a:gd name="connsiteY6" fmla="*/ 2101628 h 2735384"/>
                <a:gd name="connsiteX7" fmla="*/ 55276 w 1601444"/>
                <a:gd name="connsiteY7" fmla="*/ 2138787 h 2735384"/>
                <a:gd name="connsiteX8" fmla="*/ 63091 w 1601444"/>
                <a:gd name="connsiteY8" fmla="*/ 1961804 h 2735384"/>
                <a:gd name="connsiteX9" fmla="*/ 137906 w 1601444"/>
                <a:gd name="connsiteY9" fmla="*/ 1886989 h 2735384"/>
                <a:gd name="connsiteX10" fmla="*/ 88030 w 1601444"/>
                <a:gd name="connsiteY10" fmla="*/ 1729048 h 2735384"/>
                <a:gd name="connsiteX11" fmla="*/ 88030 w 1601444"/>
                <a:gd name="connsiteY11" fmla="*/ 1729048 h 2735384"/>
                <a:gd name="connsiteX12" fmla="*/ 162844 w 1601444"/>
                <a:gd name="connsiteY12" fmla="*/ 1712422 h 2735384"/>
                <a:gd name="connsiteX13" fmla="*/ 162844 w 1601444"/>
                <a:gd name="connsiteY13" fmla="*/ 1712422 h 2735384"/>
                <a:gd name="connsiteX14" fmla="*/ 88030 w 1601444"/>
                <a:gd name="connsiteY14" fmla="*/ 1587731 h 2735384"/>
                <a:gd name="connsiteX15" fmla="*/ 60178 w 1601444"/>
                <a:gd name="connsiteY15" fmla="*/ 1317318 h 2735384"/>
                <a:gd name="connsiteX16" fmla="*/ 112968 w 1601444"/>
                <a:gd name="connsiteY16" fmla="*/ 1205346 h 2735384"/>
                <a:gd name="connsiteX17" fmla="*/ 212720 w 1601444"/>
                <a:gd name="connsiteY17" fmla="*/ 1197033 h 2735384"/>
                <a:gd name="connsiteX18" fmla="*/ 225439 w 1601444"/>
                <a:gd name="connsiteY18" fmla="*/ 1137849 h 2735384"/>
                <a:gd name="connsiteX19" fmla="*/ 162844 w 1601444"/>
                <a:gd name="connsiteY19" fmla="*/ 1072342 h 2735384"/>
                <a:gd name="connsiteX20" fmla="*/ 245971 w 1601444"/>
                <a:gd name="connsiteY20" fmla="*/ 889462 h 2735384"/>
                <a:gd name="connsiteX21" fmla="*/ 270910 w 1601444"/>
                <a:gd name="connsiteY21" fmla="*/ 773084 h 2735384"/>
                <a:gd name="connsiteX22" fmla="*/ 354037 w 1601444"/>
                <a:gd name="connsiteY22" fmla="*/ 640080 h 2735384"/>
                <a:gd name="connsiteX23" fmla="*/ 320786 w 1601444"/>
                <a:gd name="connsiteY23" fmla="*/ 565266 h 2735384"/>
                <a:gd name="connsiteX24" fmla="*/ 403913 w 1601444"/>
                <a:gd name="connsiteY24" fmla="*/ 482139 h 2735384"/>
                <a:gd name="connsiteX25" fmla="*/ 403913 w 1601444"/>
                <a:gd name="connsiteY25" fmla="*/ 482139 h 2735384"/>
                <a:gd name="connsiteX26" fmla="*/ 462102 w 1601444"/>
                <a:gd name="connsiteY26" fmla="*/ 399011 h 2735384"/>
                <a:gd name="connsiteX27" fmla="*/ 561855 w 1601444"/>
                <a:gd name="connsiteY27" fmla="*/ 399011 h 2735384"/>
                <a:gd name="connsiteX28" fmla="*/ 561855 w 1601444"/>
                <a:gd name="connsiteY28" fmla="*/ 274320 h 2735384"/>
                <a:gd name="connsiteX29" fmla="*/ 644982 w 1601444"/>
                <a:gd name="connsiteY29" fmla="*/ 199506 h 2735384"/>
                <a:gd name="connsiteX30" fmla="*/ 694859 w 1601444"/>
                <a:gd name="connsiteY30" fmla="*/ 315884 h 2735384"/>
                <a:gd name="connsiteX31" fmla="*/ 786299 w 1601444"/>
                <a:gd name="connsiteY31" fmla="*/ 299259 h 2735384"/>
                <a:gd name="connsiteX32" fmla="*/ 786299 w 1601444"/>
                <a:gd name="connsiteY32" fmla="*/ 299259 h 2735384"/>
                <a:gd name="connsiteX33" fmla="*/ 894364 w 1601444"/>
                <a:gd name="connsiteY33" fmla="*/ 274320 h 2735384"/>
                <a:gd name="connsiteX34" fmla="*/ 894364 w 1601444"/>
                <a:gd name="connsiteY34" fmla="*/ 91440 h 2735384"/>
                <a:gd name="connsiteX35" fmla="*/ 960866 w 1601444"/>
                <a:gd name="connsiteY35" fmla="*/ 0 h 2735384"/>
                <a:gd name="connsiteX36" fmla="*/ 1085557 w 1601444"/>
                <a:gd name="connsiteY36" fmla="*/ 58189 h 2735384"/>
                <a:gd name="connsiteX37" fmla="*/ 1060619 w 1601444"/>
                <a:gd name="connsiteY37" fmla="*/ 191193 h 2735384"/>
                <a:gd name="connsiteX38" fmla="*/ 1093870 w 1601444"/>
                <a:gd name="connsiteY38" fmla="*/ 290946 h 2735384"/>
                <a:gd name="connsiteX39" fmla="*/ 1160371 w 1601444"/>
                <a:gd name="connsiteY39" fmla="*/ 315884 h 2735384"/>
                <a:gd name="connsiteX40" fmla="*/ 1235186 w 1601444"/>
                <a:gd name="connsiteY40" fmla="*/ 407324 h 2735384"/>
                <a:gd name="connsiteX41" fmla="*/ 1176997 w 1601444"/>
                <a:gd name="connsiteY41" fmla="*/ 532015 h 2735384"/>
                <a:gd name="connsiteX42" fmla="*/ 1343251 w 1601444"/>
                <a:gd name="connsiteY42" fmla="*/ 681644 h 2735384"/>
                <a:gd name="connsiteX43" fmla="*/ 1326626 w 1601444"/>
                <a:gd name="connsiteY43" fmla="*/ 773084 h 2735384"/>
                <a:gd name="connsiteX44" fmla="*/ 1376502 w 1601444"/>
                <a:gd name="connsiteY44" fmla="*/ 864524 h 2735384"/>
                <a:gd name="connsiteX45" fmla="*/ 1467942 w 1601444"/>
                <a:gd name="connsiteY45" fmla="*/ 947651 h 2735384"/>
                <a:gd name="connsiteX46" fmla="*/ 1434691 w 1601444"/>
                <a:gd name="connsiteY46" fmla="*/ 1030779 h 2735384"/>
                <a:gd name="connsiteX47" fmla="*/ 1601444 w 1601444"/>
                <a:gd name="connsiteY47" fmla="*/ 1130531 h 2735384"/>
                <a:gd name="connsiteX48" fmla="*/ 1565777 w 1601444"/>
                <a:gd name="connsiteY48" fmla="*/ 1279664 h 2735384"/>
                <a:gd name="connsiteX49" fmla="*/ 1409753 w 1601444"/>
                <a:gd name="connsiteY49" fmla="*/ 1620982 h 2735384"/>
                <a:gd name="connsiteX50" fmla="*/ 1293375 w 1601444"/>
                <a:gd name="connsiteY50" fmla="*/ 1654233 h 2735384"/>
                <a:gd name="connsiteX51" fmla="*/ 1235186 w 1601444"/>
                <a:gd name="connsiteY51" fmla="*/ 1720735 h 2735384"/>
                <a:gd name="connsiteX52" fmla="*/ 1102182 w 1601444"/>
                <a:gd name="connsiteY52" fmla="*/ 1795549 h 2735384"/>
                <a:gd name="connsiteX53" fmla="*/ 902677 w 1601444"/>
                <a:gd name="connsiteY53" fmla="*/ 1729048 h 2735384"/>
                <a:gd name="connsiteX54" fmla="*/ 877739 w 1601444"/>
                <a:gd name="connsiteY54" fmla="*/ 1587731 h 2735384"/>
                <a:gd name="connsiteX55" fmla="*/ 842570 w 1601444"/>
                <a:gd name="connsiteY55" fmla="*/ 1496789 h 2735384"/>
                <a:gd name="connsiteX56" fmla="*/ 802924 w 1601444"/>
                <a:gd name="connsiteY56" fmla="*/ 1363288 h 2735384"/>
                <a:gd name="connsiteX57" fmla="*/ 894364 w 1601444"/>
                <a:gd name="connsiteY57" fmla="*/ 1172095 h 2735384"/>
                <a:gd name="connsiteX58" fmla="*/ 1019055 w 1601444"/>
                <a:gd name="connsiteY58" fmla="*/ 947651 h 2735384"/>
                <a:gd name="connsiteX59" fmla="*/ 1077244 w 1601444"/>
                <a:gd name="connsiteY59" fmla="*/ 881149 h 2735384"/>
                <a:gd name="connsiteX60" fmla="*/ 960866 w 1601444"/>
                <a:gd name="connsiteY60" fmla="*/ 764771 h 2735384"/>
                <a:gd name="connsiteX61" fmla="*/ 786299 w 1601444"/>
                <a:gd name="connsiteY61" fmla="*/ 789709 h 2735384"/>
                <a:gd name="connsiteX62" fmla="*/ 728110 w 1601444"/>
                <a:gd name="connsiteY62" fmla="*/ 914400 h 2735384"/>
                <a:gd name="connsiteX63" fmla="*/ 760365 w 1601444"/>
                <a:gd name="connsiteY63" fmla="*/ 1054722 h 2735384"/>
                <a:gd name="connsiteX64" fmla="*/ 711484 w 1601444"/>
                <a:gd name="connsiteY64" fmla="*/ 1188720 h 2735384"/>
                <a:gd name="connsiteX65" fmla="*/ 511979 w 1601444"/>
                <a:gd name="connsiteY65" fmla="*/ 1379913 h 2735384"/>
                <a:gd name="connsiteX66" fmla="*/ 487040 w 1601444"/>
                <a:gd name="connsiteY66" fmla="*/ 1604357 h 2735384"/>
                <a:gd name="connsiteX67" fmla="*/ 520291 w 1601444"/>
                <a:gd name="connsiteY67" fmla="*/ 1787237 h 2735384"/>
                <a:gd name="connsiteX68" fmla="*/ 628357 w 1601444"/>
                <a:gd name="connsiteY68" fmla="*/ 1828800 h 2735384"/>
                <a:gd name="connsiteX69" fmla="*/ 711484 w 1601444"/>
                <a:gd name="connsiteY69" fmla="*/ 1920240 h 2735384"/>
                <a:gd name="connsiteX70" fmla="*/ 603419 w 1601444"/>
                <a:gd name="connsiteY70" fmla="*/ 1961804 h 2735384"/>
                <a:gd name="connsiteX71" fmla="*/ 561855 w 1601444"/>
                <a:gd name="connsiteY71" fmla="*/ 1903615 h 2735384"/>
                <a:gd name="connsiteX72" fmla="*/ 561855 w 1601444"/>
                <a:gd name="connsiteY72" fmla="*/ 1903615 h 2735384"/>
                <a:gd name="connsiteX73" fmla="*/ 554040 w 1601444"/>
                <a:gd name="connsiteY73" fmla="*/ 1899707 h 2735384"/>
                <a:gd name="connsiteX74" fmla="*/ 545443 w 1601444"/>
                <a:gd name="connsiteY74" fmla="*/ 1968837 h 2735384"/>
                <a:gd name="connsiteX75" fmla="*/ 443844 w 1601444"/>
                <a:gd name="connsiteY75" fmla="*/ 1953207 h 2735384"/>
                <a:gd name="connsiteX76" fmla="*/ 420539 w 1601444"/>
                <a:gd name="connsiteY76" fmla="*/ 1986742 h 2735384"/>
                <a:gd name="connsiteX77" fmla="*/ 588782 w 1601444"/>
                <a:gd name="connsiteY77" fmla="*/ 2032213 h 2735384"/>
                <a:gd name="connsiteX78" fmla="*/ 568889 w 1601444"/>
                <a:gd name="connsiteY78" fmla="*/ 2101699 h 2735384"/>
                <a:gd name="connsiteX79" fmla="*/ 487040 w 1601444"/>
                <a:gd name="connsiteY79" fmla="*/ 2144684 h 2735384"/>
                <a:gd name="connsiteX80" fmla="*/ 459686 w 1601444"/>
                <a:gd name="connsiteY80" fmla="*/ 2136868 h 2735384"/>
                <a:gd name="connsiteX81" fmla="*/ 511481 w 1601444"/>
                <a:gd name="connsiteY81" fmla="*/ 2204862 h 2735384"/>
                <a:gd name="connsiteX82" fmla="*/ 495353 w 1601444"/>
                <a:gd name="connsiteY82" fmla="*/ 2568633 h 2735384"/>
                <a:gd name="connsiteX83" fmla="*/ 345724 w 1601444"/>
                <a:gd name="connsiteY83" fmla="*/ 2568633 h 2735384"/>
                <a:gd name="connsiteX84" fmla="*/ 310981 w 1601444"/>
                <a:gd name="connsiteY84" fmla="*/ 2692826 h 2735384"/>
                <a:gd name="connsiteX85" fmla="*/ 318796 w 1601444"/>
                <a:gd name="connsiteY85" fmla="*/ 2700642 h 2735384"/>
                <a:gd name="connsiteX86" fmla="*/ 209310 w 1601444"/>
                <a:gd name="connsiteY86" fmla="*/ 2735384 h 2735384"/>
                <a:gd name="connsiteX87" fmla="*/ 146219 w 1601444"/>
                <a:gd name="connsiteY87" fmla="*/ 2568633 h 2735384"/>
                <a:gd name="connsiteX88" fmla="*/ 162844 w 1601444"/>
                <a:gd name="connsiteY88" fmla="*/ 2510444 h 273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601444" h="2735384">
                  <a:moveTo>
                    <a:pt x="162844" y="2510444"/>
                  </a:moveTo>
                  <a:lnTo>
                    <a:pt x="54779" y="2319251"/>
                  </a:lnTo>
                  <a:lnTo>
                    <a:pt x="88030" y="2227811"/>
                  </a:lnTo>
                  <a:lnTo>
                    <a:pt x="88030" y="2227811"/>
                  </a:lnTo>
                  <a:lnTo>
                    <a:pt x="88030" y="2227811"/>
                  </a:lnTo>
                  <a:lnTo>
                    <a:pt x="4902" y="2211186"/>
                  </a:lnTo>
                  <a:lnTo>
                    <a:pt x="0" y="2101628"/>
                  </a:lnTo>
                  <a:lnTo>
                    <a:pt x="55276" y="2138787"/>
                  </a:lnTo>
                  <a:lnTo>
                    <a:pt x="63091" y="1961804"/>
                  </a:lnTo>
                  <a:lnTo>
                    <a:pt x="137906" y="1886989"/>
                  </a:lnTo>
                  <a:lnTo>
                    <a:pt x="88030" y="1729048"/>
                  </a:lnTo>
                  <a:lnTo>
                    <a:pt x="88030" y="1729048"/>
                  </a:lnTo>
                  <a:lnTo>
                    <a:pt x="162844" y="1712422"/>
                  </a:lnTo>
                  <a:lnTo>
                    <a:pt x="162844" y="1712422"/>
                  </a:lnTo>
                  <a:lnTo>
                    <a:pt x="88030" y="1587731"/>
                  </a:lnTo>
                  <a:lnTo>
                    <a:pt x="60178" y="1317318"/>
                  </a:lnTo>
                  <a:cubicBezTo>
                    <a:pt x="77775" y="1279994"/>
                    <a:pt x="64110" y="1262209"/>
                    <a:pt x="112968" y="1205346"/>
                  </a:cubicBezTo>
                  <a:lnTo>
                    <a:pt x="212720" y="1197033"/>
                  </a:lnTo>
                  <a:lnTo>
                    <a:pt x="225439" y="1137849"/>
                  </a:lnTo>
                  <a:lnTo>
                    <a:pt x="162844" y="1072342"/>
                  </a:lnTo>
                  <a:lnTo>
                    <a:pt x="245971" y="889462"/>
                  </a:lnTo>
                  <a:lnTo>
                    <a:pt x="270910" y="773084"/>
                  </a:lnTo>
                  <a:lnTo>
                    <a:pt x="354037" y="640080"/>
                  </a:lnTo>
                  <a:lnTo>
                    <a:pt x="320786" y="565266"/>
                  </a:lnTo>
                  <a:lnTo>
                    <a:pt x="403913" y="482139"/>
                  </a:lnTo>
                  <a:lnTo>
                    <a:pt x="403913" y="482139"/>
                  </a:lnTo>
                  <a:lnTo>
                    <a:pt x="462102" y="399011"/>
                  </a:lnTo>
                  <a:lnTo>
                    <a:pt x="561855" y="399011"/>
                  </a:lnTo>
                  <a:lnTo>
                    <a:pt x="561855" y="274320"/>
                  </a:lnTo>
                  <a:lnTo>
                    <a:pt x="644982" y="199506"/>
                  </a:lnTo>
                  <a:lnTo>
                    <a:pt x="694859" y="315884"/>
                  </a:lnTo>
                  <a:lnTo>
                    <a:pt x="786299" y="299259"/>
                  </a:lnTo>
                  <a:lnTo>
                    <a:pt x="786299" y="299259"/>
                  </a:lnTo>
                  <a:lnTo>
                    <a:pt x="894364" y="274320"/>
                  </a:lnTo>
                  <a:lnTo>
                    <a:pt x="894364" y="91440"/>
                  </a:lnTo>
                  <a:lnTo>
                    <a:pt x="960866" y="0"/>
                  </a:lnTo>
                  <a:lnTo>
                    <a:pt x="1085557" y="58189"/>
                  </a:lnTo>
                  <a:lnTo>
                    <a:pt x="1060619" y="191193"/>
                  </a:lnTo>
                  <a:lnTo>
                    <a:pt x="1093870" y="290946"/>
                  </a:lnTo>
                  <a:lnTo>
                    <a:pt x="1160371" y="315884"/>
                  </a:lnTo>
                  <a:lnTo>
                    <a:pt x="1235186" y="407324"/>
                  </a:lnTo>
                  <a:lnTo>
                    <a:pt x="1176997" y="532015"/>
                  </a:lnTo>
                  <a:lnTo>
                    <a:pt x="1343251" y="681644"/>
                  </a:lnTo>
                  <a:lnTo>
                    <a:pt x="1326626" y="773084"/>
                  </a:lnTo>
                  <a:lnTo>
                    <a:pt x="1376502" y="864524"/>
                  </a:lnTo>
                  <a:lnTo>
                    <a:pt x="1467942" y="947651"/>
                  </a:lnTo>
                  <a:lnTo>
                    <a:pt x="1434691" y="1030779"/>
                  </a:lnTo>
                  <a:lnTo>
                    <a:pt x="1601444" y="1130531"/>
                  </a:lnTo>
                  <a:lnTo>
                    <a:pt x="1565777" y="1279664"/>
                  </a:lnTo>
                  <a:lnTo>
                    <a:pt x="1409753" y="1620982"/>
                  </a:lnTo>
                  <a:lnTo>
                    <a:pt x="1293375" y="1654233"/>
                  </a:lnTo>
                  <a:lnTo>
                    <a:pt x="1235186" y="1720735"/>
                  </a:lnTo>
                  <a:lnTo>
                    <a:pt x="1102182" y="1795549"/>
                  </a:lnTo>
                  <a:lnTo>
                    <a:pt x="902677" y="1729048"/>
                  </a:lnTo>
                  <a:lnTo>
                    <a:pt x="877739" y="1587731"/>
                  </a:lnTo>
                  <a:lnTo>
                    <a:pt x="842570" y="1496789"/>
                  </a:lnTo>
                  <a:lnTo>
                    <a:pt x="802924" y="1363288"/>
                  </a:lnTo>
                  <a:lnTo>
                    <a:pt x="894364" y="1172095"/>
                  </a:lnTo>
                  <a:lnTo>
                    <a:pt x="1019055" y="947651"/>
                  </a:lnTo>
                  <a:lnTo>
                    <a:pt x="1077244" y="881149"/>
                  </a:lnTo>
                  <a:lnTo>
                    <a:pt x="960866" y="764771"/>
                  </a:lnTo>
                  <a:lnTo>
                    <a:pt x="786299" y="789709"/>
                  </a:lnTo>
                  <a:lnTo>
                    <a:pt x="728110" y="914400"/>
                  </a:lnTo>
                  <a:cubicBezTo>
                    <a:pt x="738862" y="961174"/>
                    <a:pt x="710536" y="1011856"/>
                    <a:pt x="760365" y="1054722"/>
                  </a:cubicBezTo>
                  <a:lnTo>
                    <a:pt x="711484" y="1188720"/>
                  </a:lnTo>
                  <a:lnTo>
                    <a:pt x="511979" y="1379913"/>
                  </a:lnTo>
                  <a:lnTo>
                    <a:pt x="487040" y="1604357"/>
                  </a:lnTo>
                  <a:lnTo>
                    <a:pt x="520291" y="1787237"/>
                  </a:lnTo>
                  <a:lnTo>
                    <a:pt x="628357" y="1828800"/>
                  </a:lnTo>
                  <a:lnTo>
                    <a:pt x="711484" y="1920240"/>
                  </a:lnTo>
                  <a:lnTo>
                    <a:pt x="603419" y="1961804"/>
                  </a:lnTo>
                  <a:lnTo>
                    <a:pt x="561855" y="1903615"/>
                  </a:lnTo>
                  <a:lnTo>
                    <a:pt x="561855" y="1903615"/>
                  </a:lnTo>
                  <a:lnTo>
                    <a:pt x="554040" y="1899707"/>
                  </a:lnTo>
                  <a:cubicBezTo>
                    <a:pt x="551305" y="1910577"/>
                    <a:pt x="553365" y="1966706"/>
                    <a:pt x="545443" y="1968837"/>
                  </a:cubicBezTo>
                  <a:cubicBezTo>
                    <a:pt x="541406" y="1973194"/>
                    <a:pt x="458149" y="1944362"/>
                    <a:pt x="443844" y="1953207"/>
                  </a:cubicBezTo>
                  <a:cubicBezTo>
                    <a:pt x="429539" y="1962052"/>
                    <a:pt x="391172" y="1974226"/>
                    <a:pt x="420539" y="1986742"/>
                  </a:cubicBezTo>
                  <a:cubicBezTo>
                    <a:pt x="444057" y="2016228"/>
                    <a:pt x="522280" y="2018358"/>
                    <a:pt x="588782" y="2032213"/>
                  </a:cubicBezTo>
                  <a:lnTo>
                    <a:pt x="568889" y="2101699"/>
                  </a:lnTo>
                  <a:cubicBezTo>
                    <a:pt x="510344" y="2112120"/>
                    <a:pt x="505240" y="2138823"/>
                    <a:pt x="487040" y="2144684"/>
                  </a:cubicBezTo>
                  <a:cubicBezTo>
                    <a:pt x="468840" y="2150545"/>
                    <a:pt x="455613" y="2126838"/>
                    <a:pt x="459686" y="2136868"/>
                  </a:cubicBezTo>
                  <a:cubicBezTo>
                    <a:pt x="463759" y="2146898"/>
                    <a:pt x="494216" y="2182197"/>
                    <a:pt x="511481" y="2204862"/>
                  </a:cubicBezTo>
                  <a:lnTo>
                    <a:pt x="495353" y="2568633"/>
                  </a:lnTo>
                  <a:lnTo>
                    <a:pt x="345724" y="2568633"/>
                  </a:lnTo>
                  <a:cubicBezTo>
                    <a:pt x="326328" y="2607426"/>
                    <a:pt x="315469" y="2670825"/>
                    <a:pt x="310981" y="2692826"/>
                  </a:cubicBezTo>
                  <a:cubicBezTo>
                    <a:pt x="306493" y="2714828"/>
                    <a:pt x="335741" y="2693549"/>
                    <a:pt x="318796" y="2700642"/>
                  </a:cubicBezTo>
                  <a:cubicBezTo>
                    <a:pt x="301851" y="2707735"/>
                    <a:pt x="253621" y="2725106"/>
                    <a:pt x="209310" y="2735384"/>
                  </a:cubicBezTo>
                  <a:cubicBezTo>
                    <a:pt x="177860" y="2699339"/>
                    <a:pt x="169854" y="2624217"/>
                    <a:pt x="146219" y="2568633"/>
                  </a:cubicBezTo>
                  <a:lnTo>
                    <a:pt x="162844" y="2510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848350" y="2949575"/>
              <a:ext cx="206375" cy="152400"/>
            </a:xfrm>
            <a:custGeom>
              <a:avLst/>
              <a:gdLst>
                <a:gd name="connsiteX0" fmla="*/ 0 w 206375"/>
                <a:gd name="connsiteY0" fmla="*/ 152400 h 152400"/>
                <a:gd name="connsiteX1" fmla="*/ 9525 w 206375"/>
                <a:gd name="connsiteY1" fmla="*/ 88900 h 152400"/>
                <a:gd name="connsiteX2" fmla="*/ 53975 w 206375"/>
                <a:gd name="connsiteY2" fmla="*/ 79375 h 152400"/>
                <a:gd name="connsiteX3" fmla="*/ 98425 w 206375"/>
                <a:gd name="connsiteY3" fmla="*/ 79375 h 152400"/>
                <a:gd name="connsiteX4" fmla="*/ 133350 w 206375"/>
                <a:gd name="connsiteY4" fmla="*/ 53975 h 152400"/>
                <a:gd name="connsiteX5" fmla="*/ 158750 w 206375"/>
                <a:gd name="connsiteY5" fmla="*/ 0 h 152400"/>
                <a:gd name="connsiteX6" fmla="*/ 200025 w 206375"/>
                <a:gd name="connsiteY6" fmla="*/ 6350 h 152400"/>
                <a:gd name="connsiteX7" fmla="*/ 206375 w 206375"/>
                <a:gd name="connsiteY7" fmla="*/ 44450 h 152400"/>
                <a:gd name="connsiteX8" fmla="*/ 193675 w 206375"/>
                <a:gd name="connsiteY8" fmla="*/ 98425 h 152400"/>
                <a:gd name="connsiteX9" fmla="*/ 133350 w 206375"/>
                <a:gd name="connsiteY9" fmla="*/ 79375 h 152400"/>
                <a:gd name="connsiteX10" fmla="*/ 63500 w 206375"/>
                <a:gd name="connsiteY10" fmla="*/ 92075 h 152400"/>
                <a:gd name="connsiteX11" fmla="*/ 12700 w 206375"/>
                <a:gd name="connsiteY11" fmla="*/ 98425 h 152400"/>
                <a:gd name="connsiteX12" fmla="*/ 0 w 206375"/>
                <a:gd name="connsiteY1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375" h="152400">
                  <a:moveTo>
                    <a:pt x="0" y="152400"/>
                  </a:moveTo>
                  <a:lnTo>
                    <a:pt x="9525" y="88900"/>
                  </a:lnTo>
                  <a:lnTo>
                    <a:pt x="53975" y="79375"/>
                  </a:lnTo>
                  <a:lnTo>
                    <a:pt x="98425" y="79375"/>
                  </a:lnTo>
                  <a:lnTo>
                    <a:pt x="133350" y="53975"/>
                  </a:lnTo>
                  <a:lnTo>
                    <a:pt x="158750" y="0"/>
                  </a:lnTo>
                  <a:lnTo>
                    <a:pt x="200025" y="6350"/>
                  </a:lnTo>
                  <a:lnTo>
                    <a:pt x="206375" y="44450"/>
                  </a:lnTo>
                  <a:lnTo>
                    <a:pt x="193675" y="98425"/>
                  </a:lnTo>
                  <a:lnTo>
                    <a:pt x="133350" y="79375"/>
                  </a:lnTo>
                  <a:lnTo>
                    <a:pt x="63500" y="92075"/>
                  </a:lnTo>
                  <a:lnTo>
                    <a:pt x="12700" y="98425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108700" y="3213100"/>
              <a:ext cx="149225" cy="180975"/>
            </a:xfrm>
            <a:custGeom>
              <a:avLst/>
              <a:gdLst>
                <a:gd name="connsiteX0" fmla="*/ 0 w 149225"/>
                <a:gd name="connsiteY0" fmla="*/ 63500 h 180975"/>
                <a:gd name="connsiteX1" fmla="*/ 28575 w 149225"/>
                <a:gd name="connsiteY1" fmla="*/ 82550 h 180975"/>
                <a:gd name="connsiteX2" fmla="*/ 31750 w 149225"/>
                <a:gd name="connsiteY2" fmla="*/ 146050 h 180975"/>
                <a:gd name="connsiteX3" fmla="*/ 92075 w 149225"/>
                <a:gd name="connsiteY3" fmla="*/ 149225 h 180975"/>
                <a:gd name="connsiteX4" fmla="*/ 111125 w 149225"/>
                <a:gd name="connsiteY4" fmla="*/ 180975 h 180975"/>
                <a:gd name="connsiteX5" fmla="*/ 107950 w 149225"/>
                <a:gd name="connsiteY5" fmla="*/ 149225 h 180975"/>
                <a:gd name="connsiteX6" fmla="*/ 133350 w 149225"/>
                <a:gd name="connsiteY6" fmla="*/ 127000 h 180975"/>
                <a:gd name="connsiteX7" fmla="*/ 117475 w 149225"/>
                <a:gd name="connsiteY7" fmla="*/ 95250 h 180975"/>
                <a:gd name="connsiteX8" fmla="*/ 149225 w 149225"/>
                <a:gd name="connsiteY8" fmla="*/ 76200 h 180975"/>
                <a:gd name="connsiteX9" fmla="*/ 139700 w 149225"/>
                <a:gd name="connsiteY9" fmla="*/ 0 h 180975"/>
                <a:gd name="connsiteX10" fmla="*/ 98425 w 149225"/>
                <a:gd name="connsiteY10" fmla="*/ 6350 h 180975"/>
                <a:gd name="connsiteX11" fmla="*/ 120650 w 149225"/>
                <a:gd name="connsiteY11" fmla="*/ 25400 h 180975"/>
                <a:gd name="connsiteX12" fmla="*/ 117475 w 149225"/>
                <a:gd name="connsiteY12" fmla="*/ 73025 h 180975"/>
                <a:gd name="connsiteX13" fmla="*/ 117475 w 149225"/>
                <a:gd name="connsiteY13" fmla="*/ 73025 h 180975"/>
                <a:gd name="connsiteX14" fmla="*/ 79375 w 149225"/>
                <a:gd name="connsiteY14" fmla="*/ 73025 h 180975"/>
                <a:gd name="connsiteX15" fmla="*/ 101600 w 149225"/>
                <a:gd name="connsiteY15" fmla="*/ 38100 h 180975"/>
                <a:gd name="connsiteX16" fmla="*/ 63500 w 149225"/>
                <a:gd name="connsiteY16" fmla="*/ 19050 h 180975"/>
                <a:gd name="connsiteX17" fmla="*/ 0 w 149225"/>
                <a:gd name="connsiteY17" fmla="*/ 63500 h 180975"/>
                <a:gd name="connsiteX0" fmla="*/ 0 w 149225"/>
                <a:gd name="connsiteY0" fmla="*/ 63500 h 180975"/>
                <a:gd name="connsiteX1" fmla="*/ 28575 w 149225"/>
                <a:gd name="connsiteY1" fmla="*/ 82550 h 180975"/>
                <a:gd name="connsiteX2" fmla="*/ 31750 w 149225"/>
                <a:gd name="connsiteY2" fmla="*/ 146050 h 180975"/>
                <a:gd name="connsiteX3" fmla="*/ 92075 w 149225"/>
                <a:gd name="connsiteY3" fmla="*/ 149225 h 180975"/>
                <a:gd name="connsiteX4" fmla="*/ 111125 w 149225"/>
                <a:gd name="connsiteY4" fmla="*/ 180975 h 180975"/>
                <a:gd name="connsiteX5" fmla="*/ 107950 w 149225"/>
                <a:gd name="connsiteY5" fmla="*/ 149225 h 180975"/>
                <a:gd name="connsiteX6" fmla="*/ 133350 w 149225"/>
                <a:gd name="connsiteY6" fmla="*/ 127000 h 180975"/>
                <a:gd name="connsiteX7" fmla="*/ 117475 w 149225"/>
                <a:gd name="connsiteY7" fmla="*/ 95250 h 180975"/>
                <a:gd name="connsiteX8" fmla="*/ 149225 w 149225"/>
                <a:gd name="connsiteY8" fmla="*/ 76200 h 180975"/>
                <a:gd name="connsiteX9" fmla="*/ 139700 w 149225"/>
                <a:gd name="connsiteY9" fmla="*/ 0 h 180975"/>
                <a:gd name="connsiteX10" fmla="*/ 98425 w 149225"/>
                <a:gd name="connsiteY10" fmla="*/ 6350 h 180975"/>
                <a:gd name="connsiteX11" fmla="*/ 120650 w 149225"/>
                <a:gd name="connsiteY11" fmla="*/ 25400 h 180975"/>
                <a:gd name="connsiteX12" fmla="*/ 117475 w 149225"/>
                <a:gd name="connsiteY12" fmla="*/ 73025 h 180975"/>
                <a:gd name="connsiteX13" fmla="*/ 117475 w 149225"/>
                <a:gd name="connsiteY13" fmla="*/ 73025 h 180975"/>
                <a:gd name="connsiteX14" fmla="*/ 88900 w 149225"/>
                <a:gd name="connsiteY14" fmla="*/ 76200 h 180975"/>
                <a:gd name="connsiteX15" fmla="*/ 101600 w 149225"/>
                <a:gd name="connsiteY15" fmla="*/ 38100 h 180975"/>
                <a:gd name="connsiteX16" fmla="*/ 63500 w 149225"/>
                <a:gd name="connsiteY16" fmla="*/ 19050 h 180975"/>
                <a:gd name="connsiteX17" fmla="*/ 0 w 149225"/>
                <a:gd name="connsiteY17" fmla="*/ 63500 h 180975"/>
                <a:gd name="connsiteX0" fmla="*/ 0 w 149225"/>
                <a:gd name="connsiteY0" fmla="*/ 63500 h 180975"/>
                <a:gd name="connsiteX1" fmla="*/ 28575 w 149225"/>
                <a:gd name="connsiteY1" fmla="*/ 82550 h 180975"/>
                <a:gd name="connsiteX2" fmla="*/ 31750 w 149225"/>
                <a:gd name="connsiteY2" fmla="*/ 146050 h 180975"/>
                <a:gd name="connsiteX3" fmla="*/ 92075 w 149225"/>
                <a:gd name="connsiteY3" fmla="*/ 149225 h 180975"/>
                <a:gd name="connsiteX4" fmla="*/ 111125 w 149225"/>
                <a:gd name="connsiteY4" fmla="*/ 180975 h 180975"/>
                <a:gd name="connsiteX5" fmla="*/ 107950 w 149225"/>
                <a:gd name="connsiteY5" fmla="*/ 149225 h 180975"/>
                <a:gd name="connsiteX6" fmla="*/ 133350 w 149225"/>
                <a:gd name="connsiteY6" fmla="*/ 127000 h 180975"/>
                <a:gd name="connsiteX7" fmla="*/ 117475 w 149225"/>
                <a:gd name="connsiteY7" fmla="*/ 95250 h 180975"/>
                <a:gd name="connsiteX8" fmla="*/ 149225 w 149225"/>
                <a:gd name="connsiteY8" fmla="*/ 76200 h 180975"/>
                <a:gd name="connsiteX9" fmla="*/ 139700 w 149225"/>
                <a:gd name="connsiteY9" fmla="*/ 0 h 180975"/>
                <a:gd name="connsiteX10" fmla="*/ 98425 w 149225"/>
                <a:gd name="connsiteY10" fmla="*/ 6350 h 180975"/>
                <a:gd name="connsiteX11" fmla="*/ 120650 w 149225"/>
                <a:gd name="connsiteY11" fmla="*/ 25400 h 180975"/>
                <a:gd name="connsiteX12" fmla="*/ 117475 w 149225"/>
                <a:gd name="connsiteY12" fmla="*/ 73025 h 180975"/>
                <a:gd name="connsiteX13" fmla="*/ 117475 w 149225"/>
                <a:gd name="connsiteY13" fmla="*/ 73025 h 180975"/>
                <a:gd name="connsiteX14" fmla="*/ 88900 w 149225"/>
                <a:gd name="connsiteY14" fmla="*/ 76200 h 180975"/>
                <a:gd name="connsiteX15" fmla="*/ 101600 w 149225"/>
                <a:gd name="connsiteY15" fmla="*/ 38100 h 180975"/>
                <a:gd name="connsiteX16" fmla="*/ 63500 w 149225"/>
                <a:gd name="connsiteY16" fmla="*/ 19050 h 180975"/>
                <a:gd name="connsiteX17" fmla="*/ 0 w 149225"/>
                <a:gd name="connsiteY17" fmla="*/ 63500 h 180975"/>
                <a:gd name="connsiteX0" fmla="*/ 0 w 149225"/>
                <a:gd name="connsiteY0" fmla="*/ 63500 h 180975"/>
                <a:gd name="connsiteX1" fmla="*/ 31750 w 149225"/>
                <a:gd name="connsiteY1" fmla="*/ 95250 h 180975"/>
                <a:gd name="connsiteX2" fmla="*/ 31750 w 149225"/>
                <a:gd name="connsiteY2" fmla="*/ 146050 h 180975"/>
                <a:gd name="connsiteX3" fmla="*/ 92075 w 149225"/>
                <a:gd name="connsiteY3" fmla="*/ 149225 h 180975"/>
                <a:gd name="connsiteX4" fmla="*/ 111125 w 149225"/>
                <a:gd name="connsiteY4" fmla="*/ 180975 h 180975"/>
                <a:gd name="connsiteX5" fmla="*/ 107950 w 149225"/>
                <a:gd name="connsiteY5" fmla="*/ 149225 h 180975"/>
                <a:gd name="connsiteX6" fmla="*/ 133350 w 149225"/>
                <a:gd name="connsiteY6" fmla="*/ 127000 h 180975"/>
                <a:gd name="connsiteX7" fmla="*/ 117475 w 149225"/>
                <a:gd name="connsiteY7" fmla="*/ 95250 h 180975"/>
                <a:gd name="connsiteX8" fmla="*/ 149225 w 149225"/>
                <a:gd name="connsiteY8" fmla="*/ 76200 h 180975"/>
                <a:gd name="connsiteX9" fmla="*/ 139700 w 149225"/>
                <a:gd name="connsiteY9" fmla="*/ 0 h 180975"/>
                <a:gd name="connsiteX10" fmla="*/ 98425 w 149225"/>
                <a:gd name="connsiteY10" fmla="*/ 6350 h 180975"/>
                <a:gd name="connsiteX11" fmla="*/ 120650 w 149225"/>
                <a:gd name="connsiteY11" fmla="*/ 25400 h 180975"/>
                <a:gd name="connsiteX12" fmla="*/ 117475 w 149225"/>
                <a:gd name="connsiteY12" fmla="*/ 73025 h 180975"/>
                <a:gd name="connsiteX13" fmla="*/ 117475 w 149225"/>
                <a:gd name="connsiteY13" fmla="*/ 73025 h 180975"/>
                <a:gd name="connsiteX14" fmla="*/ 88900 w 149225"/>
                <a:gd name="connsiteY14" fmla="*/ 76200 h 180975"/>
                <a:gd name="connsiteX15" fmla="*/ 101600 w 149225"/>
                <a:gd name="connsiteY15" fmla="*/ 38100 h 180975"/>
                <a:gd name="connsiteX16" fmla="*/ 63500 w 149225"/>
                <a:gd name="connsiteY16" fmla="*/ 19050 h 180975"/>
                <a:gd name="connsiteX17" fmla="*/ 0 w 149225"/>
                <a:gd name="connsiteY17" fmla="*/ 6350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9225" h="180975">
                  <a:moveTo>
                    <a:pt x="0" y="63500"/>
                  </a:moveTo>
                  <a:lnTo>
                    <a:pt x="31750" y="95250"/>
                  </a:lnTo>
                  <a:lnTo>
                    <a:pt x="31750" y="146050"/>
                  </a:lnTo>
                  <a:lnTo>
                    <a:pt x="92075" y="149225"/>
                  </a:lnTo>
                  <a:lnTo>
                    <a:pt x="111125" y="180975"/>
                  </a:lnTo>
                  <a:lnTo>
                    <a:pt x="107950" y="149225"/>
                  </a:lnTo>
                  <a:lnTo>
                    <a:pt x="133350" y="127000"/>
                  </a:lnTo>
                  <a:lnTo>
                    <a:pt x="117475" y="95250"/>
                  </a:lnTo>
                  <a:lnTo>
                    <a:pt x="149225" y="76200"/>
                  </a:lnTo>
                  <a:lnTo>
                    <a:pt x="139700" y="0"/>
                  </a:lnTo>
                  <a:lnTo>
                    <a:pt x="98425" y="6350"/>
                  </a:lnTo>
                  <a:lnTo>
                    <a:pt x="120650" y="25400"/>
                  </a:lnTo>
                  <a:lnTo>
                    <a:pt x="117475" y="73025"/>
                  </a:lnTo>
                  <a:lnTo>
                    <a:pt x="117475" y="73025"/>
                  </a:lnTo>
                  <a:lnTo>
                    <a:pt x="88900" y="76200"/>
                  </a:lnTo>
                  <a:lnTo>
                    <a:pt x="101600" y="38100"/>
                  </a:lnTo>
                  <a:lnTo>
                    <a:pt x="63500" y="19050"/>
                  </a:lnTo>
                  <a:cubicBezTo>
                    <a:pt x="42333" y="33867"/>
                    <a:pt x="11642" y="35983"/>
                    <a:pt x="0" y="635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298004" y="2424823"/>
              <a:ext cx="5152033" cy="4102690"/>
            </a:xfrm>
            <a:custGeom>
              <a:avLst/>
              <a:gdLst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4313357 w 5158477"/>
                <a:gd name="connsiteY30" fmla="*/ 0 h 4102690"/>
                <a:gd name="connsiteX31" fmla="*/ 4298549 w 5158477"/>
                <a:gd name="connsiteY31" fmla="*/ 85146 h 4102690"/>
                <a:gd name="connsiteX32" fmla="*/ 4276337 w 5158477"/>
                <a:gd name="connsiteY32" fmla="*/ 111061 h 4102690"/>
                <a:gd name="connsiteX33" fmla="*/ 4313357 w 5158477"/>
                <a:gd name="connsiteY33" fmla="*/ 177697 h 4102690"/>
                <a:gd name="connsiteX34" fmla="*/ 4339271 w 5158477"/>
                <a:gd name="connsiteY34" fmla="*/ 229525 h 4102690"/>
                <a:gd name="connsiteX35" fmla="*/ 4335569 w 5158477"/>
                <a:gd name="connsiteY35" fmla="*/ 299864 h 4102690"/>
                <a:gd name="connsiteX36" fmla="*/ 4342973 w 5158477"/>
                <a:gd name="connsiteY36" fmla="*/ 333182 h 4102690"/>
                <a:gd name="connsiteX37" fmla="*/ 4402206 w 5158477"/>
                <a:gd name="connsiteY37" fmla="*/ 370202 h 4102690"/>
                <a:gd name="connsiteX38" fmla="*/ 4402206 w 5158477"/>
                <a:gd name="connsiteY38" fmla="*/ 440541 h 4102690"/>
                <a:gd name="connsiteX39" fmla="*/ 4476246 w 5158477"/>
                <a:gd name="connsiteY39" fmla="*/ 510879 h 4102690"/>
                <a:gd name="connsiteX40" fmla="*/ 4468842 w 5158477"/>
                <a:gd name="connsiteY40" fmla="*/ 566410 h 4102690"/>
                <a:gd name="connsiteX41" fmla="*/ 4431822 w 5158477"/>
                <a:gd name="connsiteY41" fmla="*/ 625642 h 4102690"/>
                <a:gd name="connsiteX42" fmla="*/ 4368887 w 5158477"/>
                <a:gd name="connsiteY42" fmla="*/ 636748 h 4102690"/>
                <a:gd name="connsiteX43" fmla="*/ 4357781 w 5158477"/>
                <a:gd name="connsiteY43" fmla="*/ 744108 h 4102690"/>
                <a:gd name="connsiteX44" fmla="*/ 4335569 w 5158477"/>
                <a:gd name="connsiteY44" fmla="*/ 795935 h 4102690"/>
                <a:gd name="connsiteX45" fmla="*/ 4294847 w 5158477"/>
                <a:gd name="connsiteY45" fmla="*/ 836657 h 4102690"/>
                <a:gd name="connsiteX46" fmla="*/ 4302251 w 5158477"/>
                <a:gd name="connsiteY46" fmla="*/ 906996 h 4102690"/>
                <a:gd name="connsiteX47" fmla="*/ 4194892 w 5158477"/>
                <a:gd name="connsiteY47" fmla="*/ 1010653 h 4102690"/>
                <a:gd name="connsiteX48" fmla="*/ 4139362 w 5158477"/>
                <a:gd name="connsiteY48" fmla="*/ 1025461 h 4102690"/>
                <a:gd name="connsiteX49" fmla="*/ 4112767 w 5158477"/>
                <a:gd name="connsiteY49" fmla="*/ 1025461 h 4102690"/>
                <a:gd name="connsiteX50" fmla="*/ 4134670 w 5158477"/>
                <a:gd name="connsiteY50" fmla="*/ 1105774 h 4102690"/>
                <a:gd name="connsiteX51" fmla="*/ 4191820 w 5158477"/>
                <a:gd name="connsiteY51" fmla="*/ 1226424 h 4102690"/>
                <a:gd name="connsiteX52" fmla="*/ 4131495 w 5158477"/>
                <a:gd name="connsiteY52" fmla="*/ 1299449 h 4102690"/>
                <a:gd name="connsiteX53" fmla="*/ 4125145 w 5158477"/>
                <a:gd name="connsiteY53" fmla="*/ 1350249 h 4102690"/>
                <a:gd name="connsiteX54" fmla="*/ 4188645 w 5158477"/>
                <a:gd name="connsiteY54" fmla="*/ 1356599 h 4102690"/>
                <a:gd name="connsiteX55" fmla="*/ 4188645 w 5158477"/>
                <a:gd name="connsiteY55" fmla="*/ 1435974 h 4102690"/>
                <a:gd name="connsiteX56" fmla="*/ 4220395 w 5158477"/>
                <a:gd name="connsiteY56" fmla="*/ 1524874 h 4102690"/>
                <a:gd name="connsiteX57" fmla="*/ 4255320 w 5158477"/>
                <a:gd name="connsiteY57" fmla="*/ 1550274 h 4102690"/>
                <a:gd name="connsiteX58" fmla="*/ 4264845 w 5158477"/>
                <a:gd name="connsiteY58" fmla="*/ 1620124 h 4102690"/>
                <a:gd name="connsiteX59" fmla="*/ 4214045 w 5158477"/>
                <a:gd name="connsiteY59" fmla="*/ 1702674 h 4102690"/>
                <a:gd name="connsiteX60" fmla="*/ 4141020 w 5158477"/>
                <a:gd name="connsiteY60" fmla="*/ 1820149 h 4102690"/>
                <a:gd name="connsiteX61" fmla="*/ 4179120 w 5158477"/>
                <a:gd name="connsiteY61" fmla="*/ 1883649 h 4102690"/>
                <a:gd name="connsiteX62" fmla="*/ 4156895 w 5158477"/>
                <a:gd name="connsiteY62" fmla="*/ 1924924 h 4102690"/>
                <a:gd name="connsiteX63" fmla="*/ 4128320 w 5158477"/>
                <a:gd name="connsiteY63" fmla="*/ 1991599 h 4102690"/>
                <a:gd name="connsiteX64" fmla="*/ 4141020 w 5158477"/>
                <a:gd name="connsiteY64" fmla="*/ 2036049 h 4102690"/>
                <a:gd name="connsiteX65" fmla="*/ 4223570 w 5158477"/>
                <a:gd name="connsiteY65" fmla="*/ 2070974 h 4102690"/>
                <a:gd name="connsiteX66" fmla="*/ 4137420 w 5158477"/>
                <a:gd name="connsiteY66" fmla="*/ 2071549 h 4102690"/>
                <a:gd name="connsiteX67" fmla="*/ 4305953 w 5158477"/>
                <a:gd name="connsiteY67" fmla="*/ 2071549 h 4102690"/>
                <a:gd name="connsiteX68" fmla="*/ 4436583 w 5158477"/>
                <a:gd name="connsiteY68" fmla="*/ 2078424 h 4102690"/>
                <a:gd name="connsiteX69" fmla="*/ 4539710 w 5158477"/>
                <a:gd name="connsiteY69" fmla="*/ 2050923 h 4102690"/>
                <a:gd name="connsiteX70" fmla="*/ 4670339 w 5158477"/>
                <a:gd name="connsiteY70" fmla="*/ 1947796 h 4102690"/>
                <a:gd name="connsiteX71" fmla="*/ 4739091 w 5158477"/>
                <a:gd name="connsiteY71" fmla="*/ 2016547 h 4102690"/>
                <a:gd name="connsiteX72" fmla="*/ 4904095 w 5158477"/>
                <a:gd name="connsiteY72" fmla="*/ 2195302 h 4102690"/>
                <a:gd name="connsiteX73" fmla="*/ 4924721 w 5158477"/>
                <a:gd name="connsiteY73" fmla="*/ 2374057 h 4102690"/>
                <a:gd name="connsiteX74" fmla="*/ 5020973 w 5158477"/>
                <a:gd name="connsiteY74" fmla="*/ 2408433 h 4102690"/>
                <a:gd name="connsiteX75" fmla="*/ 5124101 w 5158477"/>
                <a:gd name="connsiteY75" fmla="*/ 2346556 h 4102690"/>
                <a:gd name="connsiteX76" fmla="*/ 5158477 w 5158477"/>
                <a:gd name="connsiteY76" fmla="*/ 2442809 h 4102690"/>
                <a:gd name="connsiteX77" fmla="*/ 5055349 w 5158477"/>
                <a:gd name="connsiteY77" fmla="*/ 2456559 h 4102690"/>
                <a:gd name="connsiteX78" fmla="*/ 5082850 w 5158477"/>
                <a:gd name="connsiteY78" fmla="*/ 2704066 h 4102690"/>
                <a:gd name="connsiteX79" fmla="*/ 5020973 w 5158477"/>
                <a:gd name="connsiteY79" fmla="*/ 2745317 h 4102690"/>
                <a:gd name="connsiteX80" fmla="*/ 5000348 w 5158477"/>
                <a:gd name="connsiteY80" fmla="*/ 2910322 h 4102690"/>
                <a:gd name="connsiteX81" fmla="*/ 5069100 w 5158477"/>
                <a:gd name="connsiteY81" fmla="*/ 2992824 h 4102690"/>
                <a:gd name="connsiteX82" fmla="*/ 4959097 w 5158477"/>
                <a:gd name="connsiteY82" fmla="*/ 2999699 h 4102690"/>
                <a:gd name="connsiteX83" fmla="*/ 4869719 w 5158477"/>
                <a:gd name="connsiteY83" fmla="*/ 3075326 h 4102690"/>
                <a:gd name="connsiteX84" fmla="*/ 4855969 w 5158477"/>
                <a:gd name="connsiteY84" fmla="*/ 3144078 h 4102690"/>
                <a:gd name="connsiteX85" fmla="*/ 4890345 w 5158477"/>
                <a:gd name="connsiteY85" fmla="*/ 3240331 h 4102690"/>
                <a:gd name="connsiteX86" fmla="*/ 4697840 w 5158477"/>
                <a:gd name="connsiteY86" fmla="*/ 3267832 h 4102690"/>
                <a:gd name="connsiteX87" fmla="*/ 4629088 w 5158477"/>
                <a:gd name="connsiteY87" fmla="*/ 3309083 h 4102690"/>
                <a:gd name="connsiteX88" fmla="*/ 4560336 w 5158477"/>
                <a:gd name="connsiteY88" fmla="*/ 3343459 h 4102690"/>
                <a:gd name="connsiteX89" fmla="*/ 4594712 w 5158477"/>
                <a:gd name="connsiteY89" fmla="*/ 3391585 h 4102690"/>
                <a:gd name="connsiteX90" fmla="*/ 4498459 w 5158477"/>
                <a:gd name="connsiteY90" fmla="*/ 3425961 h 4102690"/>
                <a:gd name="connsiteX91" fmla="*/ 4443458 w 5158477"/>
                <a:gd name="connsiteY91" fmla="*/ 3377835 h 4102690"/>
                <a:gd name="connsiteX92" fmla="*/ 4415957 w 5158477"/>
                <a:gd name="connsiteY92" fmla="*/ 3432836 h 4102690"/>
                <a:gd name="connsiteX93" fmla="*/ 4443458 w 5158477"/>
                <a:gd name="connsiteY93" fmla="*/ 3529089 h 4102690"/>
                <a:gd name="connsiteX94" fmla="*/ 4574086 w 5158477"/>
                <a:gd name="connsiteY94" fmla="*/ 3618466 h 4102690"/>
                <a:gd name="connsiteX95" fmla="*/ 4512210 w 5158477"/>
                <a:gd name="connsiteY95" fmla="*/ 3584090 h 4102690"/>
                <a:gd name="connsiteX96" fmla="*/ 4450333 w 5158477"/>
                <a:gd name="connsiteY96" fmla="*/ 3625341 h 4102690"/>
                <a:gd name="connsiteX97" fmla="*/ 4519085 w 5158477"/>
                <a:gd name="connsiteY97" fmla="*/ 3645967 h 4102690"/>
                <a:gd name="connsiteX98" fmla="*/ 4436582 w 5158477"/>
                <a:gd name="connsiteY98" fmla="*/ 3687218 h 4102690"/>
                <a:gd name="connsiteX99" fmla="*/ 4539710 w 5158477"/>
                <a:gd name="connsiteY99" fmla="*/ 3721594 h 4102690"/>
                <a:gd name="connsiteX100" fmla="*/ 4670339 w 5158477"/>
                <a:gd name="connsiteY100" fmla="*/ 3755970 h 4102690"/>
                <a:gd name="connsiteX101" fmla="*/ 4704715 w 5158477"/>
                <a:gd name="connsiteY101" fmla="*/ 3865973 h 4102690"/>
                <a:gd name="connsiteX102" fmla="*/ 4635963 w 5158477"/>
                <a:gd name="connsiteY102" fmla="*/ 3817847 h 4102690"/>
                <a:gd name="connsiteX103" fmla="*/ 4546585 w 5158477"/>
                <a:gd name="connsiteY103" fmla="*/ 3797221 h 4102690"/>
                <a:gd name="connsiteX104" fmla="*/ 4409082 w 5158477"/>
                <a:gd name="connsiteY104" fmla="*/ 3762845 h 4102690"/>
                <a:gd name="connsiteX105" fmla="*/ 4292204 w 5158477"/>
                <a:gd name="connsiteY105" fmla="*/ 3810971 h 4102690"/>
                <a:gd name="connsiteX106" fmla="*/ 4195951 w 5158477"/>
                <a:gd name="connsiteY106" fmla="*/ 3735344 h 4102690"/>
                <a:gd name="connsiteX107" fmla="*/ 4278453 w 5158477"/>
                <a:gd name="connsiteY107" fmla="*/ 3694093 h 4102690"/>
                <a:gd name="connsiteX108" fmla="*/ 4195951 w 5158477"/>
                <a:gd name="connsiteY108" fmla="*/ 3700968 h 4102690"/>
                <a:gd name="connsiteX109" fmla="*/ 4120324 w 5158477"/>
                <a:gd name="connsiteY109" fmla="*/ 3625341 h 4102690"/>
                <a:gd name="connsiteX110" fmla="*/ 4202826 w 5158477"/>
                <a:gd name="connsiteY110" fmla="*/ 3391585 h 4102690"/>
                <a:gd name="connsiteX111" fmla="*/ 4292204 w 5158477"/>
                <a:gd name="connsiteY111" fmla="*/ 3336584 h 4102690"/>
                <a:gd name="connsiteX112" fmla="*/ 4367831 w 5158477"/>
                <a:gd name="connsiteY112" fmla="*/ 3315958 h 4102690"/>
                <a:gd name="connsiteX113" fmla="*/ 4443458 w 5158477"/>
                <a:gd name="connsiteY113" fmla="*/ 3254081 h 4102690"/>
                <a:gd name="connsiteX114" fmla="*/ 4429707 w 5158477"/>
                <a:gd name="connsiteY114" fmla="*/ 3144078 h 4102690"/>
                <a:gd name="connsiteX115" fmla="*/ 4360955 w 5158477"/>
                <a:gd name="connsiteY115" fmla="*/ 3123453 h 4102690"/>
                <a:gd name="connsiteX116" fmla="*/ 4333455 w 5158477"/>
                <a:gd name="connsiteY116" fmla="*/ 2999699 h 4102690"/>
                <a:gd name="connsiteX117" fmla="*/ 4429707 w 5158477"/>
                <a:gd name="connsiteY117" fmla="*/ 2930947 h 4102690"/>
                <a:gd name="connsiteX118" fmla="*/ 4354080 w 5158477"/>
                <a:gd name="connsiteY118" fmla="*/ 2917197 h 4102690"/>
                <a:gd name="connsiteX119" fmla="*/ 4292204 w 5158477"/>
                <a:gd name="connsiteY119" fmla="*/ 2814069 h 4102690"/>
                <a:gd name="connsiteX120" fmla="*/ 4326579 w 5158477"/>
                <a:gd name="connsiteY120" fmla="*/ 2704066 h 4102690"/>
                <a:gd name="connsiteX121" fmla="*/ 4257828 w 5158477"/>
                <a:gd name="connsiteY121" fmla="*/ 2642190 h 4102690"/>
                <a:gd name="connsiteX122" fmla="*/ 4237202 w 5158477"/>
                <a:gd name="connsiteY122" fmla="*/ 2704066 h 4102690"/>
                <a:gd name="connsiteX123" fmla="*/ 4120324 w 5158477"/>
                <a:gd name="connsiteY123" fmla="*/ 2614689 h 4102690"/>
                <a:gd name="connsiteX124" fmla="*/ 4072198 w 5158477"/>
                <a:gd name="connsiteY124" fmla="*/ 2559687 h 4102690"/>
                <a:gd name="connsiteX125" fmla="*/ 4003446 w 5158477"/>
                <a:gd name="connsiteY125" fmla="*/ 2477185 h 4102690"/>
                <a:gd name="connsiteX126" fmla="*/ 3893443 w 5158477"/>
                <a:gd name="connsiteY126" fmla="*/ 2470310 h 4102690"/>
                <a:gd name="connsiteX127" fmla="*/ 3797190 w 5158477"/>
                <a:gd name="connsiteY127" fmla="*/ 2532187 h 4102690"/>
                <a:gd name="connsiteX128" fmla="*/ 3852191 w 5158477"/>
                <a:gd name="connsiteY128" fmla="*/ 2717817 h 4102690"/>
                <a:gd name="connsiteX129" fmla="*/ 3790315 w 5158477"/>
                <a:gd name="connsiteY129" fmla="*/ 2662815 h 4102690"/>
                <a:gd name="connsiteX130" fmla="*/ 3577184 w 5158477"/>
                <a:gd name="connsiteY130" fmla="*/ 2676565 h 4102690"/>
                <a:gd name="connsiteX131" fmla="*/ 3494682 w 5158477"/>
                <a:gd name="connsiteY131" fmla="*/ 2704066 h 4102690"/>
                <a:gd name="connsiteX132" fmla="*/ 3425930 w 5158477"/>
                <a:gd name="connsiteY132" fmla="*/ 2683441 h 4102690"/>
                <a:gd name="connsiteX133" fmla="*/ 3446555 w 5158477"/>
                <a:gd name="connsiteY133" fmla="*/ 2772818 h 4102690"/>
                <a:gd name="connsiteX134" fmla="*/ 3522182 w 5158477"/>
                <a:gd name="connsiteY134" fmla="*/ 2896571 h 4102690"/>
                <a:gd name="connsiteX135" fmla="*/ 3721563 w 5158477"/>
                <a:gd name="connsiteY135" fmla="*/ 3068451 h 4102690"/>
                <a:gd name="connsiteX136" fmla="*/ 3508432 w 5158477"/>
                <a:gd name="connsiteY136" fmla="*/ 2979074 h 4102690"/>
                <a:gd name="connsiteX137" fmla="*/ 3343428 w 5158477"/>
                <a:gd name="connsiteY137" fmla="*/ 2875946 h 4102690"/>
                <a:gd name="connsiteX138" fmla="*/ 3425930 w 5158477"/>
                <a:gd name="connsiteY138" fmla="*/ 2869071 h 4102690"/>
                <a:gd name="connsiteX139" fmla="*/ 3329677 w 5158477"/>
                <a:gd name="connsiteY139" fmla="*/ 2820944 h 4102690"/>
                <a:gd name="connsiteX140" fmla="*/ 3329677 w 5158477"/>
                <a:gd name="connsiteY140" fmla="*/ 2717817 h 4102690"/>
                <a:gd name="connsiteX141" fmla="*/ 3254050 w 5158477"/>
                <a:gd name="connsiteY141" fmla="*/ 2676565 h 4102690"/>
                <a:gd name="connsiteX142" fmla="*/ 3199049 w 5158477"/>
                <a:gd name="connsiteY142" fmla="*/ 2793444 h 4102690"/>
                <a:gd name="connsiteX143" fmla="*/ 3157798 w 5158477"/>
                <a:gd name="connsiteY143" fmla="*/ 2683441 h 4102690"/>
                <a:gd name="connsiteX144" fmla="*/ 3190111 w 5158477"/>
                <a:gd name="connsiteY144" fmla="*/ 2618816 h 4102690"/>
                <a:gd name="connsiteX145" fmla="*/ 3139866 w 5158477"/>
                <a:gd name="connsiteY145" fmla="*/ 2592018 h 4102690"/>
                <a:gd name="connsiteX146" fmla="*/ 2966872 w 5158477"/>
                <a:gd name="connsiteY146" fmla="*/ 2678516 h 4102690"/>
                <a:gd name="connsiteX147" fmla="*/ 2975110 w 5158477"/>
                <a:gd name="connsiteY147" fmla="*/ 2736180 h 4102690"/>
                <a:gd name="connsiteX148" fmla="*/ 3012180 w 5158477"/>
                <a:gd name="connsiteY148" fmla="*/ 2760894 h 4102690"/>
                <a:gd name="connsiteX149" fmla="*/ 2966872 w 5158477"/>
                <a:gd name="connsiteY149" fmla="*/ 2802083 h 4102690"/>
                <a:gd name="connsiteX150" fmla="*/ 3003942 w 5158477"/>
                <a:gd name="connsiteY150" fmla="*/ 2892699 h 4102690"/>
                <a:gd name="connsiteX151" fmla="*/ 3115153 w 5158477"/>
                <a:gd name="connsiteY151" fmla="*/ 2970959 h 4102690"/>
                <a:gd name="connsiteX152" fmla="*/ 3189293 w 5158477"/>
                <a:gd name="connsiteY152" fmla="*/ 3028624 h 4102690"/>
                <a:gd name="connsiteX153" fmla="*/ 3218126 w 5158477"/>
                <a:gd name="connsiteY153" fmla="*/ 3143953 h 4102690"/>
                <a:gd name="connsiteX154" fmla="*/ 3341693 w 5158477"/>
                <a:gd name="connsiteY154" fmla="*/ 3267521 h 4102690"/>
                <a:gd name="connsiteX155" fmla="*/ 3428191 w 5158477"/>
                <a:gd name="connsiteY155" fmla="*/ 3279878 h 4102690"/>
                <a:gd name="connsiteX156" fmla="*/ 3527045 w 5158477"/>
                <a:gd name="connsiteY156" fmla="*/ 3275759 h 4102690"/>
                <a:gd name="connsiteX157" fmla="*/ 3469380 w 5158477"/>
                <a:gd name="connsiteY157" fmla="*/ 3333424 h 4102690"/>
                <a:gd name="connsiteX158" fmla="*/ 3522926 w 5158477"/>
                <a:gd name="connsiteY158" fmla="*/ 3370494 h 4102690"/>
                <a:gd name="connsiteX159" fmla="*/ 3634137 w 5158477"/>
                <a:gd name="connsiteY159" fmla="*/ 3407564 h 4102690"/>
                <a:gd name="connsiteX160" fmla="*/ 3716515 w 5158477"/>
                <a:gd name="connsiteY160" fmla="*/ 3436397 h 4102690"/>
                <a:gd name="connsiteX161" fmla="*/ 3811250 w 5158477"/>
                <a:gd name="connsiteY161" fmla="*/ 3481705 h 4102690"/>
                <a:gd name="connsiteX162" fmla="*/ 3856558 w 5158477"/>
                <a:gd name="connsiteY162" fmla="*/ 3555845 h 4102690"/>
                <a:gd name="connsiteX163" fmla="*/ 3831845 w 5158477"/>
                <a:gd name="connsiteY163" fmla="*/ 3605272 h 4102690"/>
                <a:gd name="connsiteX164" fmla="*/ 3790655 w 5158477"/>
                <a:gd name="connsiteY164" fmla="*/ 3559964 h 4102690"/>
                <a:gd name="connsiteX165" fmla="*/ 3770061 w 5158477"/>
                <a:gd name="connsiteY165" fmla="*/ 3522894 h 4102690"/>
                <a:gd name="connsiteX166" fmla="*/ 3691801 w 5158477"/>
                <a:gd name="connsiteY166" fmla="*/ 3514656 h 4102690"/>
                <a:gd name="connsiteX167" fmla="*/ 3638255 w 5158477"/>
                <a:gd name="connsiteY167" fmla="*/ 3502299 h 4102690"/>
                <a:gd name="connsiteX168" fmla="*/ 3592947 w 5158477"/>
                <a:gd name="connsiteY168" fmla="*/ 3601153 h 4102690"/>
                <a:gd name="connsiteX169" fmla="*/ 3584710 w 5158477"/>
                <a:gd name="connsiteY169" fmla="*/ 3646461 h 4102690"/>
                <a:gd name="connsiteX170" fmla="*/ 3646493 w 5158477"/>
                <a:gd name="connsiteY170" fmla="*/ 3679413 h 4102690"/>
                <a:gd name="connsiteX171" fmla="*/ 3704158 w 5158477"/>
                <a:gd name="connsiteY171" fmla="*/ 3732959 h 4102690"/>
                <a:gd name="connsiteX172" fmla="*/ 3687682 w 5158477"/>
                <a:gd name="connsiteY172" fmla="*/ 3770029 h 4102690"/>
                <a:gd name="connsiteX173" fmla="*/ 3621780 w 5158477"/>
                <a:gd name="connsiteY173" fmla="*/ 3802980 h 4102690"/>
                <a:gd name="connsiteX174" fmla="*/ 3601185 w 5158477"/>
                <a:gd name="connsiteY174" fmla="*/ 3889478 h 4102690"/>
                <a:gd name="connsiteX175" fmla="*/ 3535282 w 5158477"/>
                <a:gd name="connsiteY175" fmla="*/ 3963618 h 4102690"/>
                <a:gd name="connsiteX176" fmla="*/ 3498212 w 5158477"/>
                <a:gd name="connsiteY176" fmla="*/ 3934786 h 4102690"/>
                <a:gd name="connsiteX177" fmla="*/ 3535282 w 5158477"/>
                <a:gd name="connsiteY177" fmla="*/ 3868883 h 4102690"/>
                <a:gd name="connsiteX178" fmla="*/ 3522926 w 5158477"/>
                <a:gd name="connsiteY178" fmla="*/ 3827694 h 4102690"/>
                <a:gd name="connsiteX179" fmla="*/ 3576472 w 5158477"/>
                <a:gd name="connsiteY179" fmla="*/ 3811218 h 4102690"/>
                <a:gd name="connsiteX180" fmla="*/ 3547639 w 5158477"/>
                <a:gd name="connsiteY180" fmla="*/ 3765910 h 4102690"/>
                <a:gd name="connsiteX181" fmla="*/ 3489974 w 5158477"/>
                <a:gd name="connsiteY181" fmla="*/ 3592916 h 4102690"/>
                <a:gd name="connsiteX182" fmla="*/ 3407596 w 5158477"/>
                <a:gd name="connsiteY182" fmla="*/ 3592916 h 4102690"/>
                <a:gd name="connsiteX183" fmla="*/ 3366407 w 5158477"/>
                <a:gd name="connsiteY183" fmla="*/ 3555845 h 4102690"/>
                <a:gd name="connsiteX184" fmla="*/ 3370526 w 5158477"/>
                <a:gd name="connsiteY184" fmla="*/ 3518775 h 4102690"/>
                <a:gd name="connsiteX185" fmla="*/ 3325218 w 5158477"/>
                <a:gd name="connsiteY185" fmla="*/ 3498180 h 4102690"/>
                <a:gd name="connsiteX186" fmla="*/ 3284028 w 5158477"/>
                <a:gd name="connsiteY186" fmla="*/ 3510537 h 4102690"/>
                <a:gd name="connsiteX187" fmla="*/ 3284028 w 5158477"/>
                <a:gd name="connsiteY187" fmla="*/ 3465229 h 4102690"/>
                <a:gd name="connsiteX188" fmla="*/ 3242839 w 5158477"/>
                <a:gd name="connsiteY188" fmla="*/ 3465229 h 4102690"/>
                <a:gd name="connsiteX189" fmla="*/ 3193412 w 5158477"/>
                <a:gd name="connsiteY189" fmla="*/ 3395207 h 4102690"/>
                <a:gd name="connsiteX190" fmla="*/ 3098677 w 5158477"/>
                <a:gd name="connsiteY190" fmla="*/ 3399326 h 4102690"/>
                <a:gd name="connsiteX191" fmla="*/ 2991585 w 5158477"/>
                <a:gd name="connsiteY191" fmla="*/ 3308710 h 4102690"/>
                <a:gd name="connsiteX192" fmla="*/ 2773282 w 5158477"/>
                <a:gd name="connsiteY192" fmla="*/ 3094526 h 4102690"/>
                <a:gd name="connsiteX193" fmla="*/ 2732093 w 5158477"/>
                <a:gd name="connsiteY193" fmla="*/ 2925651 h 4102690"/>
                <a:gd name="connsiteX194" fmla="*/ 2645596 w 5158477"/>
                <a:gd name="connsiteY194" fmla="*/ 2896818 h 4102690"/>
                <a:gd name="connsiteX195" fmla="*/ 2563218 w 5158477"/>
                <a:gd name="connsiteY195" fmla="*/ 2851510 h 4102690"/>
                <a:gd name="connsiteX196" fmla="*/ 2505553 w 5158477"/>
                <a:gd name="connsiteY196" fmla="*/ 2859748 h 4102690"/>
                <a:gd name="connsiteX197" fmla="*/ 2456126 w 5158477"/>
                <a:gd name="connsiteY197" fmla="*/ 2946245 h 4102690"/>
                <a:gd name="connsiteX198" fmla="*/ 2349034 w 5158477"/>
                <a:gd name="connsiteY198" fmla="*/ 2975078 h 4102690"/>
                <a:gd name="connsiteX199" fmla="*/ 2307845 w 5158477"/>
                <a:gd name="connsiteY199" fmla="*/ 2950364 h 4102690"/>
                <a:gd name="connsiteX200" fmla="*/ 2279012 w 5158477"/>
                <a:gd name="connsiteY200" fmla="*/ 2983316 h 4102690"/>
                <a:gd name="connsiteX201" fmla="*/ 2307845 w 5158477"/>
                <a:gd name="connsiteY201" fmla="*/ 3016267 h 4102690"/>
                <a:gd name="connsiteX202" fmla="*/ 2199347 w 5158477"/>
                <a:gd name="connsiteY202" fmla="*/ 3064904 h 4102690"/>
                <a:gd name="connsiteX203" fmla="*/ 2199347 w 5158477"/>
                <a:gd name="connsiteY203" fmla="*/ 3083478 h 4102690"/>
                <a:gd name="connsiteX204" fmla="*/ 2073412 w 5158477"/>
                <a:gd name="connsiteY204" fmla="*/ 3017772 h 4102690"/>
                <a:gd name="connsiteX205" fmla="*/ 2013182 w 5158477"/>
                <a:gd name="connsiteY205" fmla="*/ 3028723 h 4102690"/>
                <a:gd name="connsiteX206" fmla="*/ 1909148 w 5158477"/>
                <a:gd name="connsiteY206" fmla="*/ 2973969 h 4102690"/>
                <a:gd name="connsiteX207" fmla="*/ 1788688 w 5158477"/>
                <a:gd name="connsiteY207" fmla="*/ 3050625 h 4102690"/>
                <a:gd name="connsiteX208" fmla="*/ 1793113 w 5158477"/>
                <a:gd name="connsiteY208" fmla="*/ 3147955 h 4102690"/>
                <a:gd name="connsiteX209" fmla="*/ 1815102 w 5158477"/>
                <a:gd name="connsiteY209" fmla="*/ 3171166 h 4102690"/>
                <a:gd name="connsiteX210" fmla="*/ 1797978 w 5158477"/>
                <a:gd name="connsiteY210" fmla="*/ 3195139 h 4102690"/>
                <a:gd name="connsiteX211" fmla="*/ 1794553 w 5158477"/>
                <a:gd name="connsiteY211" fmla="*/ 3256784 h 4102690"/>
                <a:gd name="connsiteX212" fmla="*/ 1681538 w 5158477"/>
                <a:gd name="connsiteY212" fmla="*/ 3321854 h 4102690"/>
                <a:gd name="connsiteX213" fmla="*/ 1592495 w 5158477"/>
                <a:gd name="connsiteY213" fmla="*/ 3359526 h 4102690"/>
                <a:gd name="connsiteX214" fmla="*/ 1510302 w 5158477"/>
                <a:gd name="connsiteY214" fmla="*/ 3366375 h 4102690"/>
                <a:gd name="connsiteX215" fmla="*/ 1431533 w 5158477"/>
                <a:gd name="connsiteY215" fmla="*/ 3393773 h 4102690"/>
                <a:gd name="connsiteX216" fmla="*/ 1441807 w 5158477"/>
                <a:gd name="connsiteY216" fmla="*/ 3434869 h 4102690"/>
                <a:gd name="connsiteX217" fmla="*/ 1380162 w 5158477"/>
                <a:gd name="connsiteY217" fmla="*/ 3493090 h 4102690"/>
                <a:gd name="connsiteX218" fmla="*/ 1270571 w 5158477"/>
                <a:gd name="connsiteY218" fmla="*/ 3612955 h 4102690"/>
                <a:gd name="connsiteX219" fmla="*/ 1270571 w 5158477"/>
                <a:gd name="connsiteY219" fmla="*/ 3698573 h 4102690"/>
                <a:gd name="connsiteX220" fmla="*/ 1335641 w 5158477"/>
                <a:gd name="connsiteY220" fmla="*/ 3760218 h 4102690"/>
                <a:gd name="connsiteX221" fmla="*/ 1267147 w 5158477"/>
                <a:gd name="connsiteY221" fmla="*/ 3797890 h 4102690"/>
                <a:gd name="connsiteX222" fmla="*/ 1191803 w 5158477"/>
                <a:gd name="connsiteY222" fmla="*/ 3852685 h 4102690"/>
                <a:gd name="connsiteX223" fmla="*/ 1164405 w 5158477"/>
                <a:gd name="connsiteY223" fmla="*/ 3938303 h 4102690"/>
                <a:gd name="connsiteX224" fmla="*/ 1095911 w 5158477"/>
                <a:gd name="connsiteY224" fmla="*/ 3924604 h 4102690"/>
                <a:gd name="connsiteX225" fmla="*/ 1020567 w 5158477"/>
                <a:gd name="connsiteY225" fmla="*/ 3986249 h 4102690"/>
                <a:gd name="connsiteX226" fmla="*/ 972621 w 5158477"/>
                <a:gd name="connsiteY226" fmla="*/ 4071867 h 4102690"/>
                <a:gd name="connsiteX227" fmla="*/ 924675 w 5158477"/>
                <a:gd name="connsiteY227" fmla="*/ 4034195 h 4102690"/>
                <a:gd name="connsiteX228" fmla="*/ 887003 w 5158477"/>
                <a:gd name="connsiteY228" fmla="*/ 4051319 h 4102690"/>
                <a:gd name="connsiteX229" fmla="*/ 808234 w 5158477"/>
                <a:gd name="connsiteY229" fmla="*/ 4030771 h 4102690"/>
                <a:gd name="connsiteX230" fmla="*/ 643848 w 5158477"/>
                <a:gd name="connsiteY230" fmla="*/ 3999948 h 4102690"/>
                <a:gd name="connsiteX231" fmla="*/ 599326 w 5158477"/>
                <a:gd name="connsiteY231" fmla="*/ 4044469 h 4102690"/>
                <a:gd name="connsiteX232" fmla="*/ 527407 w 5158477"/>
                <a:gd name="connsiteY232" fmla="*/ 4037620 h 4102690"/>
                <a:gd name="connsiteX233" fmla="*/ 445214 w 5158477"/>
                <a:gd name="connsiteY233" fmla="*/ 4102690 h 4102690"/>
                <a:gd name="connsiteX234" fmla="*/ 393843 w 5158477"/>
                <a:gd name="connsiteY234" fmla="*/ 4027346 h 4102690"/>
                <a:gd name="connsiteX235" fmla="*/ 352747 w 5158477"/>
                <a:gd name="connsiteY235" fmla="*/ 3955427 h 4102690"/>
                <a:gd name="connsiteX236" fmla="*/ 404117 w 5158477"/>
                <a:gd name="connsiteY236" fmla="*/ 3931454 h 4102690"/>
                <a:gd name="connsiteX237" fmla="*/ 369870 w 5158477"/>
                <a:gd name="connsiteY237" fmla="*/ 3931454 h 4102690"/>
                <a:gd name="connsiteX238" fmla="*/ 318499 w 5158477"/>
                <a:gd name="connsiteY238" fmla="*/ 3852685 h 4102690"/>
                <a:gd name="connsiteX239" fmla="*/ 236306 w 5158477"/>
                <a:gd name="connsiteY239" fmla="*/ 3828712 h 4102690"/>
                <a:gd name="connsiteX240" fmla="*/ 160962 w 5158477"/>
                <a:gd name="connsiteY240" fmla="*/ 3869809 h 4102690"/>
                <a:gd name="connsiteX241" fmla="*/ 113016 w 5158477"/>
                <a:gd name="connsiteY241" fmla="*/ 3825287 h 4102690"/>
                <a:gd name="connsiteX242" fmla="*/ 30823 w 5158477"/>
                <a:gd name="connsiteY242" fmla="*/ 3801314 h 4102690"/>
                <a:gd name="connsiteX243" fmla="*/ 54796 w 5158477"/>
                <a:gd name="connsiteY243" fmla="*/ 3739669 h 4102690"/>
                <a:gd name="connsiteX244" fmla="*/ 68495 w 5158477"/>
                <a:gd name="connsiteY244" fmla="*/ 3606105 h 4102690"/>
                <a:gd name="connsiteX245" fmla="*/ 113016 w 5158477"/>
                <a:gd name="connsiteY245" fmla="*/ 3602681 h 4102690"/>
                <a:gd name="connsiteX246" fmla="*/ 102742 w 5158477"/>
                <a:gd name="connsiteY246" fmla="*/ 3568433 h 4102690"/>
                <a:gd name="connsiteX247" fmla="*/ 41097 w 5158477"/>
                <a:gd name="connsiteY247" fmla="*/ 3558159 h 4102690"/>
                <a:gd name="connsiteX248" fmla="*/ 0 w 5158477"/>
                <a:gd name="connsiteY248" fmla="*/ 3520487 h 4102690"/>
                <a:gd name="connsiteX249" fmla="*/ 37672 w 5158477"/>
                <a:gd name="connsiteY249" fmla="*/ 3434869 h 4102690"/>
                <a:gd name="connsiteX250" fmla="*/ 136989 w 5158477"/>
                <a:gd name="connsiteY250" fmla="*/ 3325278 h 4102690"/>
                <a:gd name="connsiteX251" fmla="*/ 164387 w 5158477"/>
                <a:gd name="connsiteY251" fmla="*/ 3232811 h 4102690"/>
                <a:gd name="connsiteX252" fmla="*/ 212333 w 5158477"/>
                <a:gd name="connsiteY252" fmla="*/ 3195139 h 4102690"/>
                <a:gd name="connsiteX253" fmla="*/ 202059 w 5158477"/>
                <a:gd name="connsiteY253" fmla="*/ 3157467 h 4102690"/>
                <a:gd name="connsiteX254" fmla="*/ 226032 w 5158477"/>
                <a:gd name="connsiteY254" fmla="*/ 3130069 h 4102690"/>
                <a:gd name="connsiteX255" fmla="*/ 208908 w 5158477"/>
                <a:gd name="connsiteY255" fmla="*/ 3047876 h 4102690"/>
                <a:gd name="connsiteX256" fmla="*/ 236306 w 5158477"/>
                <a:gd name="connsiteY256" fmla="*/ 3030753 h 4102690"/>
                <a:gd name="connsiteX257" fmla="*/ 208908 w 5158477"/>
                <a:gd name="connsiteY257" fmla="*/ 2999930 h 4102690"/>
                <a:gd name="connsiteX258" fmla="*/ 250005 w 5158477"/>
                <a:gd name="connsiteY258" fmla="*/ 2979382 h 4102690"/>
                <a:gd name="connsiteX259" fmla="*/ 239731 w 5158477"/>
                <a:gd name="connsiteY259" fmla="*/ 2938285 h 4102690"/>
                <a:gd name="connsiteX260" fmla="*/ 273978 w 5158477"/>
                <a:gd name="connsiteY260" fmla="*/ 2921162 h 4102690"/>
                <a:gd name="connsiteX261" fmla="*/ 239731 w 5158477"/>
                <a:gd name="connsiteY261" fmla="*/ 2880065 h 4102690"/>
                <a:gd name="connsiteX262" fmla="*/ 270553 w 5158477"/>
                <a:gd name="connsiteY262" fmla="*/ 2862941 h 4102690"/>
                <a:gd name="connsiteX263" fmla="*/ 267129 w 5158477"/>
                <a:gd name="connsiteY263" fmla="*/ 2825269 h 4102690"/>
                <a:gd name="connsiteX264" fmla="*/ 222607 w 5158477"/>
                <a:gd name="connsiteY264" fmla="*/ 2825269 h 4102690"/>
                <a:gd name="connsiteX265" fmla="*/ 212333 w 5158477"/>
                <a:gd name="connsiteY265" fmla="*/ 2773899 h 4102690"/>
                <a:gd name="connsiteX266" fmla="*/ 393843 w 5158477"/>
                <a:gd name="connsiteY266" fmla="*/ 2698555 h 4102690"/>
                <a:gd name="connsiteX267" fmla="*/ 452063 w 5158477"/>
                <a:gd name="connsiteY267" fmla="*/ 2688281 h 4102690"/>
                <a:gd name="connsiteX268" fmla="*/ 500009 w 5158477"/>
                <a:gd name="connsiteY268" fmla="*/ 2770474 h 4102690"/>
                <a:gd name="connsiteX269" fmla="*/ 527407 w 5158477"/>
                <a:gd name="connsiteY269" fmla="*/ 2756775 h 4102690"/>
                <a:gd name="connsiteX270" fmla="*/ 654122 w 5158477"/>
                <a:gd name="connsiteY270" fmla="*/ 2767049 h 4102690"/>
                <a:gd name="connsiteX271" fmla="*/ 866454 w 5158477"/>
                <a:gd name="connsiteY271" fmla="*/ 2866366 h 4102690"/>
                <a:gd name="connsiteX272" fmla="*/ 907551 w 5158477"/>
                <a:gd name="connsiteY272" fmla="*/ 2856092 h 4102690"/>
                <a:gd name="connsiteX273" fmla="*/ 958922 w 5158477"/>
                <a:gd name="connsiteY273" fmla="*/ 2852667 h 4102690"/>
                <a:gd name="connsiteX274" fmla="*/ 1000018 w 5158477"/>
                <a:gd name="connsiteY274" fmla="*/ 2904038 h 4102690"/>
                <a:gd name="connsiteX275" fmla="*/ 1037690 w 5158477"/>
                <a:gd name="connsiteY275" fmla="*/ 2873215 h 4102690"/>
                <a:gd name="connsiteX276" fmla="*/ 1140432 w 5158477"/>
                <a:gd name="connsiteY276" fmla="*/ 2928011 h 4102690"/>
                <a:gd name="connsiteX277" fmla="*/ 1209046 w 5158477"/>
                <a:gd name="connsiteY277" fmla="*/ 2911674 h 4102690"/>
                <a:gd name="connsiteX278" fmla="*/ 1274127 w 5158477"/>
                <a:gd name="connsiteY278" fmla="*/ 2718535 h 4102690"/>
                <a:gd name="connsiteX279" fmla="*/ 1306653 w 5158477"/>
                <a:gd name="connsiteY279" fmla="*/ 2702347 h 4102690"/>
                <a:gd name="connsiteX280" fmla="*/ 1284881 w 5158477"/>
                <a:gd name="connsiteY280" fmla="*/ 2666062 h 4102690"/>
                <a:gd name="connsiteX281" fmla="*/ 1328750 w 5158477"/>
                <a:gd name="connsiteY281" fmla="*/ 2563310 h 4102690"/>
                <a:gd name="connsiteX282" fmla="*/ 1367079 w 5158477"/>
                <a:gd name="connsiteY282" fmla="*/ 2672819 h 4102690"/>
                <a:gd name="connsiteX283" fmla="*/ 1382049 w 5158477"/>
                <a:gd name="connsiteY283" fmla="*/ 2658436 h 4102690"/>
                <a:gd name="connsiteX284" fmla="*/ 1356128 w 5158477"/>
                <a:gd name="connsiteY284" fmla="*/ 2596163 h 4102690"/>
                <a:gd name="connsiteX285" fmla="*/ 1339701 w 5158477"/>
                <a:gd name="connsiteY285" fmla="*/ 2420948 h 4102690"/>
                <a:gd name="connsiteX286" fmla="*/ 1263045 w 5158477"/>
                <a:gd name="connsiteY286" fmla="*/ 2349768 h 4102690"/>
                <a:gd name="connsiteX287" fmla="*/ 1241143 w 5158477"/>
                <a:gd name="connsiteY287" fmla="*/ 2234783 h 4102690"/>
                <a:gd name="connsiteX288" fmla="*/ 1202815 w 5158477"/>
                <a:gd name="connsiteY288" fmla="*/ 2163602 h 4102690"/>
                <a:gd name="connsiteX289" fmla="*/ 1045396 w 5158477"/>
                <a:gd name="connsiteY289" fmla="*/ 2060089 h 4102690"/>
                <a:gd name="connsiteX290" fmla="*/ 1011239 w 5158477"/>
                <a:gd name="connsiteY290" fmla="*/ 2084969 h 4102690"/>
                <a:gd name="connsiteX291" fmla="*/ 978322 w 5158477"/>
                <a:gd name="connsiteY291" fmla="*/ 2043142 h 4102690"/>
                <a:gd name="connsiteX292" fmla="*/ 1033076 w 5158477"/>
                <a:gd name="connsiteY292" fmla="*/ 1999339 h 4102690"/>
                <a:gd name="connsiteX293" fmla="*/ 961895 w 5158477"/>
                <a:gd name="connsiteY293" fmla="*/ 1944584 h 4102690"/>
                <a:gd name="connsiteX294" fmla="*/ 1076880 w 5158477"/>
                <a:gd name="connsiteY294" fmla="*/ 1950060 h 4102690"/>
                <a:gd name="connsiteX295" fmla="*/ 1119105 w 5158477"/>
                <a:gd name="connsiteY295" fmla="*/ 1954282 h 4102690"/>
                <a:gd name="connsiteX296" fmla="*/ 1117119 w 5158477"/>
                <a:gd name="connsiteY296" fmla="*/ 1962792 h 4102690"/>
                <a:gd name="connsiteX297" fmla="*/ 1131634 w 5158477"/>
                <a:gd name="connsiteY297" fmla="*/ 1955535 h 4102690"/>
                <a:gd name="connsiteX298" fmla="*/ 1119105 w 5158477"/>
                <a:gd name="connsiteY298" fmla="*/ 1954282 h 4102690"/>
                <a:gd name="connsiteX299" fmla="*/ 1121869 w 5158477"/>
                <a:gd name="connsiteY299" fmla="*/ 1942438 h 4102690"/>
                <a:gd name="connsiteX300" fmla="*/ 1130049 w 5158477"/>
                <a:gd name="connsiteY300" fmla="*/ 1915230 h 4102690"/>
                <a:gd name="connsiteX301" fmla="*/ 1224717 w 5158477"/>
                <a:gd name="connsiteY301" fmla="*/ 2010290 h 4102690"/>
                <a:gd name="connsiteX302" fmla="*/ 1266739 w 5158477"/>
                <a:gd name="connsiteY302" fmla="*/ 1970180 h 4102690"/>
                <a:gd name="connsiteX303" fmla="*/ 1279471 w 5158477"/>
                <a:gd name="connsiteY303" fmla="*/ 2034038 h 4102690"/>
                <a:gd name="connsiteX304" fmla="*/ 1339701 w 5158477"/>
                <a:gd name="connsiteY304" fmla="*/ 2004814 h 4102690"/>
                <a:gd name="connsiteX305" fmla="*/ 1376709 w 5158477"/>
                <a:gd name="connsiteY305" fmla="*/ 2005703 h 4102690"/>
                <a:gd name="connsiteX306" fmla="*/ 1362895 w 5158477"/>
                <a:gd name="connsiteY306" fmla="*/ 1972549 h 4102690"/>
                <a:gd name="connsiteX307" fmla="*/ 1372420 w 5158477"/>
                <a:gd name="connsiteY307" fmla="*/ 1918574 h 4102690"/>
                <a:gd name="connsiteX308" fmla="*/ 1347020 w 5158477"/>
                <a:gd name="connsiteY308" fmla="*/ 1839199 h 4102690"/>
                <a:gd name="connsiteX309" fmla="*/ 1369245 w 5158477"/>
                <a:gd name="connsiteY309" fmla="*/ 1813799 h 4102690"/>
                <a:gd name="connsiteX310" fmla="*/ 1416870 w 5158477"/>
                <a:gd name="connsiteY310" fmla="*/ 1826499 h 4102690"/>
                <a:gd name="connsiteX311" fmla="*/ 1413695 w 5158477"/>
                <a:gd name="connsiteY311" fmla="*/ 1867774 h 4102690"/>
                <a:gd name="connsiteX312" fmla="*/ 1442270 w 5158477"/>
                <a:gd name="connsiteY312" fmla="*/ 1896349 h 4102690"/>
                <a:gd name="connsiteX313" fmla="*/ 1474020 w 5158477"/>
                <a:gd name="connsiteY313" fmla="*/ 1883649 h 4102690"/>
                <a:gd name="connsiteX314" fmla="*/ 1537520 w 5158477"/>
                <a:gd name="connsiteY314" fmla="*/ 1924924 h 4102690"/>
                <a:gd name="connsiteX315" fmla="*/ 1585145 w 5158477"/>
                <a:gd name="connsiteY315" fmla="*/ 1899524 h 4102690"/>
                <a:gd name="connsiteX316" fmla="*/ 1575620 w 5158477"/>
                <a:gd name="connsiteY316" fmla="*/ 1858249 h 4102690"/>
                <a:gd name="connsiteX317" fmla="*/ 1620070 w 5158477"/>
                <a:gd name="connsiteY317" fmla="*/ 1829674 h 4102690"/>
                <a:gd name="connsiteX318" fmla="*/ 1724845 w 5158477"/>
                <a:gd name="connsiteY318" fmla="*/ 1826499 h 4102690"/>
                <a:gd name="connsiteX319" fmla="*/ 1769295 w 5158477"/>
                <a:gd name="connsiteY319" fmla="*/ 1782049 h 4102690"/>
                <a:gd name="connsiteX320" fmla="*/ 1769295 w 5158477"/>
                <a:gd name="connsiteY320" fmla="*/ 1683624 h 4102690"/>
                <a:gd name="connsiteX321" fmla="*/ 1801045 w 5158477"/>
                <a:gd name="connsiteY321" fmla="*/ 1645524 h 4102690"/>
                <a:gd name="connsiteX322" fmla="*/ 1874070 w 5158477"/>
                <a:gd name="connsiteY322" fmla="*/ 1639174 h 4102690"/>
                <a:gd name="connsiteX323" fmla="*/ 1940745 w 5158477"/>
                <a:gd name="connsiteY323" fmla="*/ 1607424 h 4102690"/>
                <a:gd name="connsiteX324" fmla="*/ 1966145 w 5158477"/>
                <a:gd name="connsiteY324" fmla="*/ 1597899 h 4102690"/>
                <a:gd name="connsiteX325" fmla="*/ 2001070 w 5158477"/>
                <a:gd name="connsiteY325" fmla="*/ 1623299 h 4102690"/>
                <a:gd name="connsiteX326" fmla="*/ 2058220 w 5158477"/>
                <a:gd name="connsiteY326" fmla="*/ 1623299 h 4102690"/>
                <a:gd name="connsiteX327" fmla="*/ 2089970 w 5158477"/>
                <a:gd name="connsiteY327" fmla="*/ 1585199 h 4102690"/>
                <a:gd name="connsiteX328" fmla="*/ 2048695 w 5158477"/>
                <a:gd name="connsiteY328" fmla="*/ 1528049 h 4102690"/>
                <a:gd name="connsiteX329" fmla="*/ 2080445 w 5158477"/>
                <a:gd name="connsiteY329" fmla="*/ 1474074 h 4102690"/>
                <a:gd name="connsiteX330" fmla="*/ 2128070 w 5158477"/>
                <a:gd name="connsiteY330" fmla="*/ 1416924 h 4102690"/>
                <a:gd name="connsiteX331" fmla="*/ 2143945 w 5158477"/>
                <a:gd name="connsiteY331" fmla="*/ 1331199 h 4102690"/>
                <a:gd name="connsiteX332" fmla="*/ 2169345 w 5158477"/>
                <a:gd name="connsiteY332" fmla="*/ 1321674 h 4102690"/>
                <a:gd name="connsiteX333" fmla="*/ 2191570 w 5158477"/>
                <a:gd name="connsiteY333" fmla="*/ 1366124 h 4102690"/>
                <a:gd name="connsiteX334" fmla="*/ 2175695 w 5158477"/>
                <a:gd name="connsiteY334" fmla="*/ 1426449 h 4102690"/>
                <a:gd name="connsiteX335" fmla="*/ 2223320 w 5158477"/>
                <a:gd name="connsiteY335" fmla="*/ 1388349 h 4102690"/>
                <a:gd name="connsiteX336" fmla="*/ 2251895 w 5158477"/>
                <a:gd name="connsiteY336" fmla="*/ 1366124 h 4102690"/>
                <a:gd name="connsiteX337" fmla="*/ 2223320 w 5158477"/>
                <a:gd name="connsiteY337" fmla="*/ 1299449 h 4102690"/>
                <a:gd name="connsiteX338" fmla="*/ 2250463 w 5158477"/>
                <a:gd name="connsiteY338" fmla="*/ 1271590 h 4102690"/>
                <a:gd name="connsiteX339" fmla="*/ 2366195 w 5158477"/>
                <a:gd name="connsiteY339" fmla="*/ 1235949 h 4102690"/>
                <a:gd name="connsiteX340" fmla="*/ 2394770 w 5158477"/>
                <a:gd name="connsiteY340" fmla="*/ 1280399 h 4102690"/>
                <a:gd name="connsiteX341" fmla="*/ 2426520 w 5158477"/>
                <a:gd name="connsiteY341" fmla="*/ 1312149 h 4102690"/>
                <a:gd name="connsiteX342" fmla="*/ 2436045 w 5158477"/>
                <a:gd name="connsiteY342" fmla="*/ 1267699 h 4102690"/>
                <a:gd name="connsiteX343" fmla="*/ 2404295 w 5158477"/>
                <a:gd name="connsiteY343" fmla="*/ 1251824 h 4102690"/>
                <a:gd name="connsiteX344" fmla="*/ 2416995 w 5158477"/>
                <a:gd name="connsiteY344" fmla="*/ 1210549 h 4102690"/>
                <a:gd name="connsiteX345" fmla="*/ 2486845 w 5158477"/>
                <a:gd name="connsiteY345" fmla="*/ 1213724 h 4102690"/>
                <a:gd name="connsiteX346" fmla="*/ 2531295 w 5158477"/>
                <a:gd name="connsiteY346" fmla="*/ 1274049 h 4102690"/>
                <a:gd name="connsiteX347" fmla="*/ 2559870 w 5158477"/>
                <a:gd name="connsiteY347" fmla="*/ 1274049 h 4102690"/>
                <a:gd name="connsiteX348" fmla="*/ 2566220 w 5158477"/>
                <a:gd name="connsiteY348" fmla="*/ 1181974 h 4102690"/>
                <a:gd name="connsiteX349" fmla="*/ 2623370 w 5158477"/>
                <a:gd name="connsiteY349" fmla="*/ 1194674 h 4102690"/>
                <a:gd name="connsiteX350" fmla="*/ 2661470 w 5158477"/>
                <a:gd name="connsiteY350" fmla="*/ 1251824 h 4102690"/>
                <a:gd name="connsiteX351" fmla="*/ 2699570 w 5158477"/>
                <a:gd name="connsiteY351" fmla="*/ 1267699 h 4102690"/>
                <a:gd name="connsiteX352" fmla="*/ 2693220 w 5158477"/>
                <a:gd name="connsiteY352" fmla="*/ 1232774 h 4102690"/>
                <a:gd name="connsiteX353" fmla="*/ 2601145 w 5158477"/>
                <a:gd name="connsiteY353" fmla="*/ 1159749 h 4102690"/>
                <a:gd name="connsiteX354" fmla="*/ 2601145 w 5158477"/>
                <a:gd name="connsiteY354" fmla="*/ 1067674 h 4102690"/>
                <a:gd name="connsiteX355" fmla="*/ 2578920 w 5158477"/>
                <a:gd name="connsiteY355" fmla="*/ 981949 h 4102690"/>
                <a:gd name="connsiteX356" fmla="*/ 2578920 w 5158477"/>
                <a:gd name="connsiteY356" fmla="*/ 902574 h 4102690"/>
                <a:gd name="connsiteX357" fmla="*/ 2531295 w 5158477"/>
                <a:gd name="connsiteY357" fmla="*/ 889874 h 4102690"/>
                <a:gd name="connsiteX358" fmla="*/ 2521770 w 5158477"/>
                <a:gd name="connsiteY358" fmla="*/ 848599 h 4102690"/>
                <a:gd name="connsiteX359" fmla="*/ 2553520 w 5158477"/>
                <a:gd name="connsiteY359" fmla="*/ 829549 h 4102690"/>
                <a:gd name="connsiteX360" fmla="*/ 2543995 w 5158477"/>
                <a:gd name="connsiteY360" fmla="*/ 785099 h 4102690"/>
                <a:gd name="connsiteX361" fmla="*/ 2518595 w 5158477"/>
                <a:gd name="connsiteY361" fmla="*/ 750174 h 4102690"/>
                <a:gd name="connsiteX362" fmla="*/ 2528120 w 5158477"/>
                <a:gd name="connsiteY362" fmla="*/ 731124 h 4102690"/>
                <a:gd name="connsiteX363" fmla="*/ 2559870 w 5158477"/>
                <a:gd name="connsiteY363" fmla="*/ 715249 h 4102690"/>
                <a:gd name="connsiteX364" fmla="*/ 2610670 w 5158477"/>
                <a:gd name="connsiteY364" fmla="*/ 667624 h 4102690"/>
                <a:gd name="connsiteX365" fmla="*/ 2629720 w 5158477"/>
                <a:gd name="connsiteY365" fmla="*/ 708899 h 4102690"/>
                <a:gd name="connsiteX366" fmla="*/ 2642420 w 5158477"/>
                <a:gd name="connsiteY366" fmla="*/ 673974 h 4102690"/>
                <a:gd name="connsiteX367" fmla="*/ 2639245 w 5158477"/>
                <a:gd name="connsiteY367" fmla="*/ 635874 h 4102690"/>
                <a:gd name="connsiteX368" fmla="*/ 2693220 w 5158477"/>
                <a:gd name="connsiteY368" fmla="*/ 629524 h 4102690"/>
                <a:gd name="connsiteX369" fmla="*/ 2728145 w 5158477"/>
                <a:gd name="connsiteY369" fmla="*/ 639049 h 4102690"/>
                <a:gd name="connsiteX370" fmla="*/ 2731320 w 5158477"/>
                <a:gd name="connsiteY370" fmla="*/ 696199 h 4102690"/>
                <a:gd name="connsiteX371" fmla="*/ 2797995 w 5158477"/>
                <a:gd name="connsiteY371" fmla="*/ 734299 h 4102690"/>
                <a:gd name="connsiteX372" fmla="*/ 2769420 w 5158477"/>
                <a:gd name="connsiteY372" fmla="*/ 775574 h 4102690"/>
                <a:gd name="connsiteX373" fmla="*/ 2734495 w 5158477"/>
                <a:gd name="connsiteY373" fmla="*/ 753349 h 4102690"/>
                <a:gd name="connsiteX374" fmla="*/ 2724970 w 5158477"/>
                <a:gd name="connsiteY374" fmla="*/ 816849 h 4102690"/>
                <a:gd name="connsiteX375" fmla="*/ 2696395 w 5158477"/>
                <a:gd name="connsiteY375" fmla="*/ 854949 h 4102690"/>
                <a:gd name="connsiteX376" fmla="*/ 2648770 w 5158477"/>
                <a:gd name="connsiteY376" fmla="*/ 854949 h 4102690"/>
                <a:gd name="connsiteX377" fmla="*/ 2709095 w 5158477"/>
                <a:gd name="connsiteY377" fmla="*/ 883524 h 4102690"/>
                <a:gd name="connsiteX378" fmla="*/ 2747195 w 5158477"/>
                <a:gd name="connsiteY378" fmla="*/ 858124 h 4102690"/>
                <a:gd name="connsiteX379" fmla="*/ 2791645 w 5158477"/>
                <a:gd name="connsiteY379" fmla="*/ 899399 h 4102690"/>
                <a:gd name="connsiteX380" fmla="*/ 2791645 w 5158477"/>
                <a:gd name="connsiteY380" fmla="*/ 953374 h 4102690"/>
                <a:gd name="connsiteX381" fmla="*/ 2750370 w 5158477"/>
                <a:gd name="connsiteY381" fmla="*/ 962899 h 4102690"/>
                <a:gd name="connsiteX382" fmla="*/ 2709096 w 5158477"/>
                <a:gd name="connsiteY382" fmla="*/ 924800 h 4102690"/>
                <a:gd name="connsiteX383" fmla="*/ 2651945 w 5158477"/>
                <a:gd name="connsiteY383" fmla="*/ 864474 h 4102690"/>
                <a:gd name="connsiteX384" fmla="*/ 2664645 w 5158477"/>
                <a:gd name="connsiteY384" fmla="*/ 937499 h 4102690"/>
                <a:gd name="connsiteX385" fmla="*/ 2651945 w 5158477"/>
                <a:gd name="connsiteY385" fmla="*/ 972424 h 4102690"/>
                <a:gd name="connsiteX386" fmla="*/ 2661470 w 5158477"/>
                <a:gd name="connsiteY386" fmla="*/ 1000999 h 4102690"/>
                <a:gd name="connsiteX387" fmla="*/ 2702745 w 5158477"/>
                <a:gd name="connsiteY387" fmla="*/ 1039099 h 4102690"/>
                <a:gd name="connsiteX388" fmla="*/ 2702745 w 5158477"/>
                <a:gd name="connsiteY388" fmla="*/ 1093074 h 4102690"/>
                <a:gd name="connsiteX389" fmla="*/ 2744020 w 5158477"/>
                <a:gd name="connsiteY389" fmla="*/ 1102599 h 4102690"/>
                <a:gd name="connsiteX390" fmla="*/ 2769420 w 5158477"/>
                <a:gd name="connsiteY390" fmla="*/ 1089899 h 4102690"/>
                <a:gd name="connsiteX391" fmla="*/ 2788470 w 5158477"/>
                <a:gd name="connsiteY391" fmla="*/ 1112124 h 4102690"/>
                <a:gd name="connsiteX392" fmla="*/ 2820220 w 5158477"/>
                <a:gd name="connsiteY392" fmla="*/ 1099424 h 4102690"/>
                <a:gd name="connsiteX393" fmla="*/ 2782120 w 5158477"/>
                <a:gd name="connsiteY393" fmla="*/ 1150224 h 4102690"/>
                <a:gd name="connsiteX394" fmla="*/ 2817045 w 5158477"/>
                <a:gd name="connsiteY394" fmla="*/ 1169274 h 4102690"/>
                <a:gd name="connsiteX395" fmla="*/ 2890070 w 5158477"/>
                <a:gd name="connsiteY395" fmla="*/ 1159749 h 4102690"/>
                <a:gd name="connsiteX396" fmla="*/ 2905945 w 5158477"/>
                <a:gd name="connsiteY396" fmla="*/ 1118474 h 4102690"/>
                <a:gd name="connsiteX397" fmla="*/ 2937695 w 5158477"/>
                <a:gd name="connsiteY397" fmla="*/ 1124824 h 4102690"/>
                <a:gd name="connsiteX398" fmla="*/ 2994845 w 5158477"/>
                <a:gd name="connsiteY398" fmla="*/ 1061324 h 4102690"/>
                <a:gd name="connsiteX399" fmla="*/ 3023420 w 5158477"/>
                <a:gd name="connsiteY399" fmla="*/ 1096249 h 4102690"/>
                <a:gd name="connsiteX400" fmla="*/ 3045645 w 5158477"/>
                <a:gd name="connsiteY400" fmla="*/ 1039099 h 4102690"/>
                <a:gd name="connsiteX401" fmla="*/ 3086920 w 5158477"/>
                <a:gd name="connsiteY401" fmla="*/ 1061324 h 4102690"/>
                <a:gd name="connsiteX402" fmla="*/ 3080570 w 5158477"/>
                <a:gd name="connsiteY402" fmla="*/ 1099424 h 4102690"/>
                <a:gd name="connsiteX403" fmla="*/ 3036120 w 5158477"/>
                <a:gd name="connsiteY403" fmla="*/ 1118474 h 4102690"/>
                <a:gd name="connsiteX404" fmla="*/ 3083745 w 5158477"/>
                <a:gd name="connsiteY404" fmla="*/ 1137524 h 4102690"/>
                <a:gd name="connsiteX405" fmla="*/ 3112320 w 5158477"/>
                <a:gd name="connsiteY405" fmla="*/ 1185149 h 4102690"/>
                <a:gd name="connsiteX406" fmla="*/ 3163120 w 5158477"/>
                <a:gd name="connsiteY406" fmla="*/ 1194674 h 4102690"/>
                <a:gd name="connsiteX407" fmla="*/ 3156770 w 5158477"/>
                <a:gd name="connsiteY407" fmla="*/ 1159749 h 4102690"/>
                <a:gd name="connsiteX408" fmla="*/ 3344095 w 5158477"/>
                <a:gd name="connsiteY408" fmla="*/ 1089899 h 4102690"/>
                <a:gd name="connsiteX409" fmla="*/ 3379020 w 5158477"/>
                <a:gd name="connsiteY409" fmla="*/ 1026399 h 4102690"/>
                <a:gd name="connsiteX410" fmla="*/ 3448870 w 5158477"/>
                <a:gd name="connsiteY410" fmla="*/ 1010524 h 4102690"/>
                <a:gd name="connsiteX411" fmla="*/ 3521895 w 5158477"/>
                <a:gd name="connsiteY411" fmla="*/ 975599 h 4102690"/>
                <a:gd name="connsiteX412" fmla="*/ 3579045 w 5158477"/>
                <a:gd name="connsiteY412" fmla="*/ 959724 h 4102690"/>
                <a:gd name="connsiteX413" fmla="*/ 3579045 w 5158477"/>
                <a:gd name="connsiteY413" fmla="*/ 1020049 h 4102690"/>
                <a:gd name="connsiteX414" fmla="*/ 3629845 w 5158477"/>
                <a:gd name="connsiteY414" fmla="*/ 1039099 h 4102690"/>
                <a:gd name="connsiteX415" fmla="*/ 3702870 w 5158477"/>
                <a:gd name="connsiteY415" fmla="*/ 1010524 h 4102690"/>
                <a:gd name="connsiteX416" fmla="*/ 3769545 w 5158477"/>
                <a:gd name="connsiteY416" fmla="*/ 1023224 h 4102690"/>
                <a:gd name="connsiteX417" fmla="*/ 3956870 w 5158477"/>
                <a:gd name="connsiteY417" fmla="*/ 994649 h 4102690"/>
                <a:gd name="connsiteX418" fmla="*/ 4016024 w 5158477"/>
                <a:gd name="connsiteY418" fmla="*/ 976903 h 4102690"/>
                <a:gd name="connsiteX419" fmla="*/ 4024599 w 5158477"/>
                <a:gd name="connsiteY419" fmla="*/ 862572 h 4102690"/>
                <a:gd name="connsiteX420" fmla="*/ 3987579 w 5158477"/>
                <a:gd name="connsiteY420" fmla="*/ 866274 h 4102690"/>
                <a:gd name="connsiteX421" fmla="*/ 3902432 w 5158477"/>
                <a:gd name="connsiteY421" fmla="*/ 847763 h 4102690"/>
                <a:gd name="connsiteX422" fmla="*/ 3828392 w 5158477"/>
                <a:gd name="connsiteY422" fmla="*/ 825551 h 4102690"/>
                <a:gd name="connsiteX423" fmla="*/ 3806180 w 5158477"/>
                <a:gd name="connsiteY423" fmla="*/ 721895 h 4102690"/>
                <a:gd name="connsiteX424" fmla="*/ 3772861 w 5158477"/>
                <a:gd name="connsiteY424" fmla="*/ 607132 h 4102690"/>
                <a:gd name="connsiteX425" fmla="*/ 3787669 w 5158477"/>
                <a:gd name="connsiteY425" fmla="*/ 551602 h 4102690"/>
                <a:gd name="connsiteX426" fmla="*/ 3809882 w 5158477"/>
                <a:gd name="connsiteY426" fmla="*/ 503475 h 4102690"/>
                <a:gd name="connsiteX427" fmla="*/ 3806180 w 5158477"/>
                <a:gd name="connsiteY427" fmla="*/ 459051 h 4102690"/>
                <a:gd name="connsiteX428" fmla="*/ 3876518 w 5158477"/>
                <a:gd name="connsiteY428" fmla="*/ 392414 h 4102690"/>
                <a:gd name="connsiteX429" fmla="*/ 3943155 w 5158477"/>
                <a:gd name="connsiteY429" fmla="*/ 444243 h 4102690"/>
                <a:gd name="connsiteX430" fmla="*/ 3972771 w 5158477"/>
                <a:gd name="connsiteY430" fmla="*/ 470157 h 4102690"/>
                <a:gd name="connsiteX431" fmla="*/ 3991281 w 5158477"/>
                <a:gd name="connsiteY431" fmla="*/ 507177 h 4102690"/>
                <a:gd name="connsiteX432" fmla="*/ 4054215 w 5158477"/>
                <a:gd name="connsiteY432" fmla="*/ 496071 h 4102690"/>
                <a:gd name="connsiteX433" fmla="*/ 4094938 w 5158477"/>
                <a:gd name="connsiteY433" fmla="*/ 433137 h 4102690"/>
                <a:gd name="connsiteX434" fmla="*/ 4054215 w 5158477"/>
                <a:gd name="connsiteY434" fmla="*/ 351692 h 4102690"/>
                <a:gd name="connsiteX435" fmla="*/ 4065321 w 5158477"/>
                <a:gd name="connsiteY435" fmla="*/ 240631 h 4102690"/>
                <a:gd name="connsiteX436" fmla="*/ 4024599 w 5158477"/>
                <a:gd name="connsiteY436" fmla="*/ 248036 h 4102690"/>
                <a:gd name="connsiteX437" fmla="*/ 3965367 w 5158477"/>
                <a:gd name="connsiteY437" fmla="*/ 255440 h 4102690"/>
                <a:gd name="connsiteX438" fmla="*/ 3950559 w 5158477"/>
                <a:gd name="connsiteY438" fmla="*/ 177697 h 4102690"/>
                <a:gd name="connsiteX439" fmla="*/ 3946857 w 5158477"/>
                <a:gd name="connsiteY439" fmla="*/ 140677 h 4102690"/>
                <a:gd name="connsiteX440" fmla="*/ 3906134 w 5158477"/>
                <a:gd name="connsiteY440" fmla="*/ 133273 h 4102690"/>
                <a:gd name="connsiteX441" fmla="*/ 3983877 w 5158477"/>
                <a:gd name="connsiteY441" fmla="*/ 88848 h 4102690"/>
                <a:gd name="connsiteX442" fmla="*/ 4102342 w 5158477"/>
                <a:gd name="connsiteY442" fmla="*/ 11106 h 4102690"/>
                <a:gd name="connsiteX443" fmla="*/ 4168978 w 5158477"/>
                <a:gd name="connsiteY443" fmla="*/ 3702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20324 w 5158477"/>
                <a:gd name="connsiteY124" fmla="*/ 2614689 h 4102690"/>
                <a:gd name="connsiteX125" fmla="*/ 4072198 w 5158477"/>
                <a:gd name="connsiteY125" fmla="*/ 2559687 h 4102690"/>
                <a:gd name="connsiteX126" fmla="*/ 4003446 w 5158477"/>
                <a:gd name="connsiteY126" fmla="*/ 2477185 h 4102690"/>
                <a:gd name="connsiteX127" fmla="*/ 3893443 w 5158477"/>
                <a:gd name="connsiteY127" fmla="*/ 2470310 h 4102690"/>
                <a:gd name="connsiteX128" fmla="*/ 3797190 w 5158477"/>
                <a:gd name="connsiteY128" fmla="*/ 2532187 h 4102690"/>
                <a:gd name="connsiteX129" fmla="*/ 3826515 w 5158477"/>
                <a:gd name="connsiteY129" fmla="*/ 2632546 h 4102690"/>
                <a:gd name="connsiteX130" fmla="*/ 3852191 w 5158477"/>
                <a:gd name="connsiteY130" fmla="*/ 2717817 h 4102690"/>
                <a:gd name="connsiteX131" fmla="*/ 3790315 w 5158477"/>
                <a:gd name="connsiteY131" fmla="*/ 2662815 h 4102690"/>
                <a:gd name="connsiteX132" fmla="*/ 3577184 w 5158477"/>
                <a:gd name="connsiteY132" fmla="*/ 2676565 h 4102690"/>
                <a:gd name="connsiteX133" fmla="*/ 3494682 w 5158477"/>
                <a:gd name="connsiteY133" fmla="*/ 2704066 h 4102690"/>
                <a:gd name="connsiteX134" fmla="*/ 3425930 w 5158477"/>
                <a:gd name="connsiteY134" fmla="*/ 2683441 h 4102690"/>
                <a:gd name="connsiteX135" fmla="*/ 3446555 w 5158477"/>
                <a:gd name="connsiteY135" fmla="*/ 2772818 h 4102690"/>
                <a:gd name="connsiteX136" fmla="*/ 3522182 w 5158477"/>
                <a:gd name="connsiteY136" fmla="*/ 2896571 h 4102690"/>
                <a:gd name="connsiteX137" fmla="*/ 3721563 w 5158477"/>
                <a:gd name="connsiteY137" fmla="*/ 3068451 h 4102690"/>
                <a:gd name="connsiteX138" fmla="*/ 3508432 w 5158477"/>
                <a:gd name="connsiteY138" fmla="*/ 2979074 h 4102690"/>
                <a:gd name="connsiteX139" fmla="*/ 3343428 w 5158477"/>
                <a:gd name="connsiteY139" fmla="*/ 2875946 h 4102690"/>
                <a:gd name="connsiteX140" fmla="*/ 3425930 w 5158477"/>
                <a:gd name="connsiteY140" fmla="*/ 2869071 h 4102690"/>
                <a:gd name="connsiteX141" fmla="*/ 3329677 w 5158477"/>
                <a:gd name="connsiteY141" fmla="*/ 2820944 h 4102690"/>
                <a:gd name="connsiteX142" fmla="*/ 3329677 w 5158477"/>
                <a:gd name="connsiteY142" fmla="*/ 2717817 h 4102690"/>
                <a:gd name="connsiteX143" fmla="*/ 3254050 w 5158477"/>
                <a:gd name="connsiteY143" fmla="*/ 2676565 h 4102690"/>
                <a:gd name="connsiteX144" fmla="*/ 3199049 w 5158477"/>
                <a:gd name="connsiteY144" fmla="*/ 2793444 h 4102690"/>
                <a:gd name="connsiteX145" fmla="*/ 3157798 w 5158477"/>
                <a:gd name="connsiteY145" fmla="*/ 2683441 h 4102690"/>
                <a:gd name="connsiteX146" fmla="*/ 3190111 w 5158477"/>
                <a:gd name="connsiteY146" fmla="*/ 2618816 h 4102690"/>
                <a:gd name="connsiteX147" fmla="*/ 3139866 w 5158477"/>
                <a:gd name="connsiteY147" fmla="*/ 2592018 h 4102690"/>
                <a:gd name="connsiteX148" fmla="*/ 2966872 w 5158477"/>
                <a:gd name="connsiteY148" fmla="*/ 2678516 h 4102690"/>
                <a:gd name="connsiteX149" fmla="*/ 2975110 w 5158477"/>
                <a:gd name="connsiteY149" fmla="*/ 2736180 h 4102690"/>
                <a:gd name="connsiteX150" fmla="*/ 3012180 w 5158477"/>
                <a:gd name="connsiteY150" fmla="*/ 2760894 h 4102690"/>
                <a:gd name="connsiteX151" fmla="*/ 2966872 w 5158477"/>
                <a:gd name="connsiteY151" fmla="*/ 2802083 h 4102690"/>
                <a:gd name="connsiteX152" fmla="*/ 3003942 w 5158477"/>
                <a:gd name="connsiteY152" fmla="*/ 2892699 h 4102690"/>
                <a:gd name="connsiteX153" fmla="*/ 3115153 w 5158477"/>
                <a:gd name="connsiteY153" fmla="*/ 2970959 h 4102690"/>
                <a:gd name="connsiteX154" fmla="*/ 3189293 w 5158477"/>
                <a:gd name="connsiteY154" fmla="*/ 3028624 h 4102690"/>
                <a:gd name="connsiteX155" fmla="*/ 3218126 w 5158477"/>
                <a:gd name="connsiteY155" fmla="*/ 3143953 h 4102690"/>
                <a:gd name="connsiteX156" fmla="*/ 3341693 w 5158477"/>
                <a:gd name="connsiteY156" fmla="*/ 3267521 h 4102690"/>
                <a:gd name="connsiteX157" fmla="*/ 3428191 w 5158477"/>
                <a:gd name="connsiteY157" fmla="*/ 3279878 h 4102690"/>
                <a:gd name="connsiteX158" fmla="*/ 3527045 w 5158477"/>
                <a:gd name="connsiteY158" fmla="*/ 3275759 h 4102690"/>
                <a:gd name="connsiteX159" fmla="*/ 3469380 w 5158477"/>
                <a:gd name="connsiteY159" fmla="*/ 3333424 h 4102690"/>
                <a:gd name="connsiteX160" fmla="*/ 3522926 w 5158477"/>
                <a:gd name="connsiteY160" fmla="*/ 3370494 h 4102690"/>
                <a:gd name="connsiteX161" fmla="*/ 3634137 w 5158477"/>
                <a:gd name="connsiteY161" fmla="*/ 3407564 h 4102690"/>
                <a:gd name="connsiteX162" fmla="*/ 3716515 w 5158477"/>
                <a:gd name="connsiteY162" fmla="*/ 3436397 h 4102690"/>
                <a:gd name="connsiteX163" fmla="*/ 3811250 w 5158477"/>
                <a:gd name="connsiteY163" fmla="*/ 3481705 h 4102690"/>
                <a:gd name="connsiteX164" fmla="*/ 3856558 w 5158477"/>
                <a:gd name="connsiteY164" fmla="*/ 3555845 h 4102690"/>
                <a:gd name="connsiteX165" fmla="*/ 3831845 w 5158477"/>
                <a:gd name="connsiteY165" fmla="*/ 3605272 h 4102690"/>
                <a:gd name="connsiteX166" fmla="*/ 3790655 w 5158477"/>
                <a:gd name="connsiteY166" fmla="*/ 3559964 h 4102690"/>
                <a:gd name="connsiteX167" fmla="*/ 3770061 w 5158477"/>
                <a:gd name="connsiteY167" fmla="*/ 3522894 h 4102690"/>
                <a:gd name="connsiteX168" fmla="*/ 3691801 w 5158477"/>
                <a:gd name="connsiteY168" fmla="*/ 3514656 h 4102690"/>
                <a:gd name="connsiteX169" fmla="*/ 3638255 w 5158477"/>
                <a:gd name="connsiteY169" fmla="*/ 3502299 h 4102690"/>
                <a:gd name="connsiteX170" fmla="*/ 3592947 w 5158477"/>
                <a:gd name="connsiteY170" fmla="*/ 3601153 h 4102690"/>
                <a:gd name="connsiteX171" fmla="*/ 3584710 w 5158477"/>
                <a:gd name="connsiteY171" fmla="*/ 3646461 h 4102690"/>
                <a:gd name="connsiteX172" fmla="*/ 3646493 w 5158477"/>
                <a:gd name="connsiteY172" fmla="*/ 3679413 h 4102690"/>
                <a:gd name="connsiteX173" fmla="*/ 3704158 w 5158477"/>
                <a:gd name="connsiteY173" fmla="*/ 3732959 h 4102690"/>
                <a:gd name="connsiteX174" fmla="*/ 3687682 w 5158477"/>
                <a:gd name="connsiteY174" fmla="*/ 3770029 h 4102690"/>
                <a:gd name="connsiteX175" fmla="*/ 3621780 w 5158477"/>
                <a:gd name="connsiteY175" fmla="*/ 3802980 h 4102690"/>
                <a:gd name="connsiteX176" fmla="*/ 3601185 w 5158477"/>
                <a:gd name="connsiteY176" fmla="*/ 3889478 h 4102690"/>
                <a:gd name="connsiteX177" fmla="*/ 3535282 w 5158477"/>
                <a:gd name="connsiteY177" fmla="*/ 3963618 h 4102690"/>
                <a:gd name="connsiteX178" fmla="*/ 3498212 w 5158477"/>
                <a:gd name="connsiteY178" fmla="*/ 3934786 h 4102690"/>
                <a:gd name="connsiteX179" fmla="*/ 3535282 w 5158477"/>
                <a:gd name="connsiteY179" fmla="*/ 3868883 h 4102690"/>
                <a:gd name="connsiteX180" fmla="*/ 3522926 w 5158477"/>
                <a:gd name="connsiteY180" fmla="*/ 3827694 h 4102690"/>
                <a:gd name="connsiteX181" fmla="*/ 3576472 w 5158477"/>
                <a:gd name="connsiteY181" fmla="*/ 3811218 h 4102690"/>
                <a:gd name="connsiteX182" fmla="*/ 3547639 w 5158477"/>
                <a:gd name="connsiteY182" fmla="*/ 3765910 h 4102690"/>
                <a:gd name="connsiteX183" fmla="*/ 3489974 w 5158477"/>
                <a:gd name="connsiteY183" fmla="*/ 3592916 h 4102690"/>
                <a:gd name="connsiteX184" fmla="*/ 3407596 w 5158477"/>
                <a:gd name="connsiteY184" fmla="*/ 3592916 h 4102690"/>
                <a:gd name="connsiteX185" fmla="*/ 3366407 w 5158477"/>
                <a:gd name="connsiteY185" fmla="*/ 3555845 h 4102690"/>
                <a:gd name="connsiteX186" fmla="*/ 3370526 w 5158477"/>
                <a:gd name="connsiteY186" fmla="*/ 3518775 h 4102690"/>
                <a:gd name="connsiteX187" fmla="*/ 3325218 w 5158477"/>
                <a:gd name="connsiteY187" fmla="*/ 3498180 h 4102690"/>
                <a:gd name="connsiteX188" fmla="*/ 3284028 w 5158477"/>
                <a:gd name="connsiteY188" fmla="*/ 3510537 h 4102690"/>
                <a:gd name="connsiteX189" fmla="*/ 3284028 w 5158477"/>
                <a:gd name="connsiteY189" fmla="*/ 3465229 h 4102690"/>
                <a:gd name="connsiteX190" fmla="*/ 3242839 w 5158477"/>
                <a:gd name="connsiteY190" fmla="*/ 3465229 h 4102690"/>
                <a:gd name="connsiteX191" fmla="*/ 3193412 w 5158477"/>
                <a:gd name="connsiteY191" fmla="*/ 3395207 h 4102690"/>
                <a:gd name="connsiteX192" fmla="*/ 3098677 w 5158477"/>
                <a:gd name="connsiteY192" fmla="*/ 3399326 h 4102690"/>
                <a:gd name="connsiteX193" fmla="*/ 2991585 w 5158477"/>
                <a:gd name="connsiteY193" fmla="*/ 3308710 h 4102690"/>
                <a:gd name="connsiteX194" fmla="*/ 2773282 w 5158477"/>
                <a:gd name="connsiteY194" fmla="*/ 3094526 h 4102690"/>
                <a:gd name="connsiteX195" fmla="*/ 2732093 w 5158477"/>
                <a:gd name="connsiteY195" fmla="*/ 2925651 h 4102690"/>
                <a:gd name="connsiteX196" fmla="*/ 2645596 w 5158477"/>
                <a:gd name="connsiteY196" fmla="*/ 2896818 h 4102690"/>
                <a:gd name="connsiteX197" fmla="*/ 2563218 w 5158477"/>
                <a:gd name="connsiteY197" fmla="*/ 2851510 h 4102690"/>
                <a:gd name="connsiteX198" fmla="*/ 2505553 w 5158477"/>
                <a:gd name="connsiteY198" fmla="*/ 2859748 h 4102690"/>
                <a:gd name="connsiteX199" fmla="*/ 2456126 w 5158477"/>
                <a:gd name="connsiteY199" fmla="*/ 2946245 h 4102690"/>
                <a:gd name="connsiteX200" fmla="*/ 2349034 w 5158477"/>
                <a:gd name="connsiteY200" fmla="*/ 2975078 h 4102690"/>
                <a:gd name="connsiteX201" fmla="*/ 2307845 w 5158477"/>
                <a:gd name="connsiteY201" fmla="*/ 2950364 h 4102690"/>
                <a:gd name="connsiteX202" fmla="*/ 2279012 w 5158477"/>
                <a:gd name="connsiteY202" fmla="*/ 2983316 h 4102690"/>
                <a:gd name="connsiteX203" fmla="*/ 2307845 w 5158477"/>
                <a:gd name="connsiteY203" fmla="*/ 3016267 h 4102690"/>
                <a:gd name="connsiteX204" fmla="*/ 2199347 w 5158477"/>
                <a:gd name="connsiteY204" fmla="*/ 3064904 h 4102690"/>
                <a:gd name="connsiteX205" fmla="*/ 2199347 w 5158477"/>
                <a:gd name="connsiteY205" fmla="*/ 3083478 h 4102690"/>
                <a:gd name="connsiteX206" fmla="*/ 2073412 w 5158477"/>
                <a:gd name="connsiteY206" fmla="*/ 3017772 h 4102690"/>
                <a:gd name="connsiteX207" fmla="*/ 2013182 w 5158477"/>
                <a:gd name="connsiteY207" fmla="*/ 3028723 h 4102690"/>
                <a:gd name="connsiteX208" fmla="*/ 1909148 w 5158477"/>
                <a:gd name="connsiteY208" fmla="*/ 2973969 h 4102690"/>
                <a:gd name="connsiteX209" fmla="*/ 1788688 w 5158477"/>
                <a:gd name="connsiteY209" fmla="*/ 3050625 h 4102690"/>
                <a:gd name="connsiteX210" fmla="*/ 1793113 w 5158477"/>
                <a:gd name="connsiteY210" fmla="*/ 3147955 h 4102690"/>
                <a:gd name="connsiteX211" fmla="*/ 1815102 w 5158477"/>
                <a:gd name="connsiteY211" fmla="*/ 3171166 h 4102690"/>
                <a:gd name="connsiteX212" fmla="*/ 1797978 w 5158477"/>
                <a:gd name="connsiteY212" fmla="*/ 3195139 h 4102690"/>
                <a:gd name="connsiteX213" fmla="*/ 1794553 w 5158477"/>
                <a:gd name="connsiteY213" fmla="*/ 3256784 h 4102690"/>
                <a:gd name="connsiteX214" fmla="*/ 1681538 w 5158477"/>
                <a:gd name="connsiteY214" fmla="*/ 3321854 h 4102690"/>
                <a:gd name="connsiteX215" fmla="*/ 1592495 w 5158477"/>
                <a:gd name="connsiteY215" fmla="*/ 3359526 h 4102690"/>
                <a:gd name="connsiteX216" fmla="*/ 1510302 w 5158477"/>
                <a:gd name="connsiteY216" fmla="*/ 3366375 h 4102690"/>
                <a:gd name="connsiteX217" fmla="*/ 1431533 w 5158477"/>
                <a:gd name="connsiteY217" fmla="*/ 3393773 h 4102690"/>
                <a:gd name="connsiteX218" fmla="*/ 1441807 w 5158477"/>
                <a:gd name="connsiteY218" fmla="*/ 3434869 h 4102690"/>
                <a:gd name="connsiteX219" fmla="*/ 1380162 w 5158477"/>
                <a:gd name="connsiteY219" fmla="*/ 3493090 h 4102690"/>
                <a:gd name="connsiteX220" fmla="*/ 1270571 w 5158477"/>
                <a:gd name="connsiteY220" fmla="*/ 3612955 h 4102690"/>
                <a:gd name="connsiteX221" fmla="*/ 1270571 w 5158477"/>
                <a:gd name="connsiteY221" fmla="*/ 3698573 h 4102690"/>
                <a:gd name="connsiteX222" fmla="*/ 1335641 w 5158477"/>
                <a:gd name="connsiteY222" fmla="*/ 3760218 h 4102690"/>
                <a:gd name="connsiteX223" fmla="*/ 1267147 w 5158477"/>
                <a:gd name="connsiteY223" fmla="*/ 3797890 h 4102690"/>
                <a:gd name="connsiteX224" fmla="*/ 1191803 w 5158477"/>
                <a:gd name="connsiteY224" fmla="*/ 3852685 h 4102690"/>
                <a:gd name="connsiteX225" fmla="*/ 1164405 w 5158477"/>
                <a:gd name="connsiteY225" fmla="*/ 3938303 h 4102690"/>
                <a:gd name="connsiteX226" fmla="*/ 1095911 w 5158477"/>
                <a:gd name="connsiteY226" fmla="*/ 3924604 h 4102690"/>
                <a:gd name="connsiteX227" fmla="*/ 1020567 w 5158477"/>
                <a:gd name="connsiteY227" fmla="*/ 3986249 h 4102690"/>
                <a:gd name="connsiteX228" fmla="*/ 972621 w 5158477"/>
                <a:gd name="connsiteY228" fmla="*/ 4071867 h 4102690"/>
                <a:gd name="connsiteX229" fmla="*/ 924675 w 5158477"/>
                <a:gd name="connsiteY229" fmla="*/ 4034195 h 4102690"/>
                <a:gd name="connsiteX230" fmla="*/ 887003 w 5158477"/>
                <a:gd name="connsiteY230" fmla="*/ 4051319 h 4102690"/>
                <a:gd name="connsiteX231" fmla="*/ 808234 w 5158477"/>
                <a:gd name="connsiteY231" fmla="*/ 4030771 h 4102690"/>
                <a:gd name="connsiteX232" fmla="*/ 643848 w 5158477"/>
                <a:gd name="connsiteY232" fmla="*/ 3999948 h 4102690"/>
                <a:gd name="connsiteX233" fmla="*/ 599326 w 5158477"/>
                <a:gd name="connsiteY233" fmla="*/ 4044469 h 4102690"/>
                <a:gd name="connsiteX234" fmla="*/ 527407 w 5158477"/>
                <a:gd name="connsiteY234" fmla="*/ 4037620 h 4102690"/>
                <a:gd name="connsiteX235" fmla="*/ 445214 w 5158477"/>
                <a:gd name="connsiteY235" fmla="*/ 4102690 h 4102690"/>
                <a:gd name="connsiteX236" fmla="*/ 393843 w 5158477"/>
                <a:gd name="connsiteY236" fmla="*/ 4027346 h 4102690"/>
                <a:gd name="connsiteX237" fmla="*/ 352747 w 5158477"/>
                <a:gd name="connsiteY237" fmla="*/ 3955427 h 4102690"/>
                <a:gd name="connsiteX238" fmla="*/ 404117 w 5158477"/>
                <a:gd name="connsiteY238" fmla="*/ 3931454 h 4102690"/>
                <a:gd name="connsiteX239" fmla="*/ 369870 w 5158477"/>
                <a:gd name="connsiteY239" fmla="*/ 3931454 h 4102690"/>
                <a:gd name="connsiteX240" fmla="*/ 318499 w 5158477"/>
                <a:gd name="connsiteY240" fmla="*/ 3852685 h 4102690"/>
                <a:gd name="connsiteX241" fmla="*/ 236306 w 5158477"/>
                <a:gd name="connsiteY241" fmla="*/ 3828712 h 4102690"/>
                <a:gd name="connsiteX242" fmla="*/ 160962 w 5158477"/>
                <a:gd name="connsiteY242" fmla="*/ 3869809 h 4102690"/>
                <a:gd name="connsiteX243" fmla="*/ 113016 w 5158477"/>
                <a:gd name="connsiteY243" fmla="*/ 3825287 h 4102690"/>
                <a:gd name="connsiteX244" fmla="*/ 30823 w 5158477"/>
                <a:gd name="connsiteY244" fmla="*/ 3801314 h 4102690"/>
                <a:gd name="connsiteX245" fmla="*/ 54796 w 5158477"/>
                <a:gd name="connsiteY245" fmla="*/ 3739669 h 4102690"/>
                <a:gd name="connsiteX246" fmla="*/ 68495 w 5158477"/>
                <a:gd name="connsiteY246" fmla="*/ 3606105 h 4102690"/>
                <a:gd name="connsiteX247" fmla="*/ 113016 w 5158477"/>
                <a:gd name="connsiteY247" fmla="*/ 3602681 h 4102690"/>
                <a:gd name="connsiteX248" fmla="*/ 102742 w 5158477"/>
                <a:gd name="connsiteY248" fmla="*/ 3568433 h 4102690"/>
                <a:gd name="connsiteX249" fmla="*/ 41097 w 5158477"/>
                <a:gd name="connsiteY249" fmla="*/ 3558159 h 4102690"/>
                <a:gd name="connsiteX250" fmla="*/ 0 w 5158477"/>
                <a:gd name="connsiteY250" fmla="*/ 3520487 h 4102690"/>
                <a:gd name="connsiteX251" fmla="*/ 37672 w 5158477"/>
                <a:gd name="connsiteY251" fmla="*/ 3434869 h 4102690"/>
                <a:gd name="connsiteX252" fmla="*/ 136989 w 5158477"/>
                <a:gd name="connsiteY252" fmla="*/ 3325278 h 4102690"/>
                <a:gd name="connsiteX253" fmla="*/ 164387 w 5158477"/>
                <a:gd name="connsiteY253" fmla="*/ 3232811 h 4102690"/>
                <a:gd name="connsiteX254" fmla="*/ 212333 w 5158477"/>
                <a:gd name="connsiteY254" fmla="*/ 3195139 h 4102690"/>
                <a:gd name="connsiteX255" fmla="*/ 202059 w 5158477"/>
                <a:gd name="connsiteY255" fmla="*/ 3157467 h 4102690"/>
                <a:gd name="connsiteX256" fmla="*/ 226032 w 5158477"/>
                <a:gd name="connsiteY256" fmla="*/ 3130069 h 4102690"/>
                <a:gd name="connsiteX257" fmla="*/ 208908 w 5158477"/>
                <a:gd name="connsiteY257" fmla="*/ 3047876 h 4102690"/>
                <a:gd name="connsiteX258" fmla="*/ 236306 w 5158477"/>
                <a:gd name="connsiteY258" fmla="*/ 3030753 h 4102690"/>
                <a:gd name="connsiteX259" fmla="*/ 208908 w 5158477"/>
                <a:gd name="connsiteY259" fmla="*/ 2999930 h 4102690"/>
                <a:gd name="connsiteX260" fmla="*/ 250005 w 5158477"/>
                <a:gd name="connsiteY260" fmla="*/ 2979382 h 4102690"/>
                <a:gd name="connsiteX261" fmla="*/ 239731 w 5158477"/>
                <a:gd name="connsiteY261" fmla="*/ 2938285 h 4102690"/>
                <a:gd name="connsiteX262" fmla="*/ 273978 w 5158477"/>
                <a:gd name="connsiteY262" fmla="*/ 2921162 h 4102690"/>
                <a:gd name="connsiteX263" fmla="*/ 239731 w 5158477"/>
                <a:gd name="connsiteY263" fmla="*/ 2880065 h 4102690"/>
                <a:gd name="connsiteX264" fmla="*/ 270553 w 5158477"/>
                <a:gd name="connsiteY264" fmla="*/ 2862941 h 4102690"/>
                <a:gd name="connsiteX265" fmla="*/ 267129 w 5158477"/>
                <a:gd name="connsiteY265" fmla="*/ 2825269 h 4102690"/>
                <a:gd name="connsiteX266" fmla="*/ 222607 w 5158477"/>
                <a:gd name="connsiteY266" fmla="*/ 2825269 h 4102690"/>
                <a:gd name="connsiteX267" fmla="*/ 212333 w 5158477"/>
                <a:gd name="connsiteY267" fmla="*/ 2773899 h 4102690"/>
                <a:gd name="connsiteX268" fmla="*/ 393843 w 5158477"/>
                <a:gd name="connsiteY268" fmla="*/ 2698555 h 4102690"/>
                <a:gd name="connsiteX269" fmla="*/ 452063 w 5158477"/>
                <a:gd name="connsiteY269" fmla="*/ 2688281 h 4102690"/>
                <a:gd name="connsiteX270" fmla="*/ 500009 w 5158477"/>
                <a:gd name="connsiteY270" fmla="*/ 2770474 h 4102690"/>
                <a:gd name="connsiteX271" fmla="*/ 527407 w 5158477"/>
                <a:gd name="connsiteY271" fmla="*/ 2756775 h 4102690"/>
                <a:gd name="connsiteX272" fmla="*/ 654122 w 5158477"/>
                <a:gd name="connsiteY272" fmla="*/ 2767049 h 4102690"/>
                <a:gd name="connsiteX273" fmla="*/ 866454 w 5158477"/>
                <a:gd name="connsiteY273" fmla="*/ 2866366 h 4102690"/>
                <a:gd name="connsiteX274" fmla="*/ 907551 w 5158477"/>
                <a:gd name="connsiteY274" fmla="*/ 2856092 h 4102690"/>
                <a:gd name="connsiteX275" fmla="*/ 958922 w 5158477"/>
                <a:gd name="connsiteY275" fmla="*/ 2852667 h 4102690"/>
                <a:gd name="connsiteX276" fmla="*/ 1000018 w 5158477"/>
                <a:gd name="connsiteY276" fmla="*/ 2904038 h 4102690"/>
                <a:gd name="connsiteX277" fmla="*/ 1037690 w 5158477"/>
                <a:gd name="connsiteY277" fmla="*/ 2873215 h 4102690"/>
                <a:gd name="connsiteX278" fmla="*/ 1140432 w 5158477"/>
                <a:gd name="connsiteY278" fmla="*/ 2928011 h 4102690"/>
                <a:gd name="connsiteX279" fmla="*/ 1209046 w 5158477"/>
                <a:gd name="connsiteY279" fmla="*/ 2911674 h 4102690"/>
                <a:gd name="connsiteX280" fmla="*/ 1274127 w 5158477"/>
                <a:gd name="connsiteY280" fmla="*/ 2718535 h 4102690"/>
                <a:gd name="connsiteX281" fmla="*/ 1306653 w 5158477"/>
                <a:gd name="connsiteY281" fmla="*/ 2702347 h 4102690"/>
                <a:gd name="connsiteX282" fmla="*/ 1284881 w 5158477"/>
                <a:gd name="connsiteY282" fmla="*/ 2666062 h 4102690"/>
                <a:gd name="connsiteX283" fmla="*/ 1328750 w 5158477"/>
                <a:gd name="connsiteY283" fmla="*/ 2563310 h 4102690"/>
                <a:gd name="connsiteX284" fmla="*/ 1367079 w 5158477"/>
                <a:gd name="connsiteY284" fmla="*/ 2672819 h 4102690"/>
                <a:gd name="connsiteX285" fmla="*/ 1382049 w 5158477"/>
                <a:gd name="connsiteY285" fmla="*/ 2658436 h 4102690"/>
                <a:gd name="connsiteX286" fmla="*/ 1356128 w 5158477"/>
                <a:gd name="connsiteY286" fmla="*/ 2596163 h 4102690"/>
                <a:gd name="connsiteX287" fmla="*/ 1339701 w 5158477"/>
                <a:gd name="connsiteY287" fmla="*/ 2420948 h 4102690"/>
                <a:gd name="connsiteX288" fmla="*/ 1263045 w 5158477"/>
                <a:gd name="connsiteY288" fmla="*/ 2349768 h 4102690"/>
                <a:gd name="connsiteX289" fmla="*/ 1241143 w 5158477"/>
                <a:gd name="connsiteY289" fmla="*/ 2234783 h 4102690"/>
                <a:gd name="connsiteX290" fmla="*/ 1202815 w 5158477"/>
                <a:gd name="connsiteY290" fmla="*/ 2163602 h 4102690"/>
                <a:gd name="connsiteX291" fmla="*/ 1045396 w 5158477"/>
                <a:gd name="connsiteY291" fmla="*/ 2060089 h 4102690"/>
                <a:gd name="connsiteX292" fmla="*/ 1011239 w 5158477"/>
                <a:gd name="connsiteY292" fmla="*/ 2084969 h 4102690"/>
                <a:gd name="connsiteX293" fmla="*/ 978322 w 5158477"/>
                <a:gd name="connsiteY293" fmla="*/ 2043142 h 4102690"/>
                <a:gd name="connsiteX294" fmla="*/ 1033076 w 5158477"/>
                <a:gd name="connsiteY294" fmla="*/ 1999339 h 4102690"/>
                <a:gd name="connsiteX295" fmla="*/ 961895 w 5158477"/>
                <a:gd name="connsiteY295" fmla="*/ 1944584 h 4102690"/>
                <a:gd name="connsiteX296" fmla="*/ 1076880 w 5158477"/>
                <a:gd name="connsiteY296" fmla="*/ 1950060 h 4102690"/>
                <a:gd name="connsiteX297" fmla="*/ 1119105 w 5158477"/>
                <a:gd name="connsiteY297" fmla="*/ 1954282 h 4102690"/>
                <a:gd name="connsiteX298" fmla="*/ 1117119 w 5158477"/>
                <a:gd name="connsiteY298" fmla="*/ 1962792 h 4102690"/>
                <a:gd name="connsiteX299" fmla="*/ 1131634 w 5158477"/>
                <a:gd name="connsiteY299" fmla="*/ 1955535 h 4102690"/>
                <a:gd name="connsiteX300" fmla="*/ 1119105 w 5158477"/>
                <a:gd name="connsiteY300" fmla="*/ 1954282 h 4102690"/>
                <a:gd name="connsiteX301" fmla="*/ 1121869 w 5158477"/>
                <a:gd name="connsiteY301" fmla="*/ 1942438 h 4102690"/>
                <a:gd name="connsiteX302" fmla="*/ 1130049 w 5158477"/>
                <a:gd name="connsiteY302" fmla="*/ 1915230 h 4102690"/>
                <a:gd name="connsiteX303" fmla="*/ 1224717 w 5158477"/>
                <a:gd name="connsiteY303" fmla="*/ 2010290 h 4102690"/>
                <a:gd name="connsiteX304" fmla="*/ 1266739 w 5158477"/>
                <a:gd name="connsiteY304" fmla="*/ 1970180 h 4102690"/>
                <a:gd name="connsiteX305" fmla="*/ 1279471 w 5158477"/>
                <a:gd name="connsiteY305" fmla="*/ 2034038 h 4102690"/>
                <a:gd name="connsiteX306" fmla="*/ 1339701 w 5158477"/>
                <a:gd name="connsiteY306" fmla="*/ 2004814 h 4102690"/>
                <a:gd name="connsiteX307" fmla="*/ 1376709 w 5158477"/>
                <a:gd name="connsiteY307" fmla="*/ 2005703 h 4102690"/>
                <a:gd name="connsiteX308" fmla="*/ 1362895 w 5158477"/>
                <a:gd name="connsiteY308" fmla="*/ 1972549 h 4102690"/>
                <a:gd name="connsiteX309" fmla="*/ 1372420 w 5158477"/>
                <a:gd name="connsiteY309" fmla="*/ 1918574 h 4102690"/>
                <a:gd name="connsiteX310" fmla="*/ 1347020 w 5158477"/>
                <a:gd name="connsiteY310" fmla="*/ 1839199 h 4102690"/>
                <a:gd name="connsiteX311" fmla="*/ 1369245 w 5158477"/>
                <a:gd name="connsiteY311" fmla="*/ 1813799 h 4102690"/>
                <a:gd name="connsiteX312" fmla="*/ 1416870 w 5158477"/>
                <a:gd name="connsiteY312" fmla="*/ 1826499 h 4102690"/>
                <a:gd name="connsiteX313" fmla="*/ 1413695 w 5158477"/>
                <a:gd name="connsiteY313" fmla="*/ 1867774 h 4102690"/>
                <a:gd name="connsiteX314" fmla="*/ 1442270 w 5158477"/>
                <a:gd name="connsiteY314" fmla="*/ 1896349 h 4102690"/>
                <a:gd name="connsiteX315" fmla="*/ 1474020 w 5158477"/>
                <a:gd name="connsiteY315" fmla="*/ 1883649 h 4102690"/>
                <a:gd name="connsiteX316" fmla="*/ 1537520 w 5158477"/>
                <a:gd name="connsiteY316" fmla="*/ 1924924 h 4102690"/>
                <a:gd name="connsiteX317" fmla="*/ 1585145 w 5158477"/>
                <a:gd name="connsiteY317" fmla="*/ 1899524 h 4102690"/>
                <a:gd name="connsiteX318" fmla="*/ 1575620 w 5158477"/>
                <a:gd name="connsiteY318" fmla="*/ 1858249 h 4102690"/>
                <a:gd name="connsiteX319" fmla="*/ 1620070 w 5158477"/>
                <a:gd name="connsiteY319" fmla="*/ 1829674 h 4102690"/>
                <a:gd name="connsiteX320" fmla="*/ 1724845 w 5158477"/>
                <a:gd name="connsiteY320" fmla="*/ 1826499 h 4102690"/>
                <a:gd name="connsiteX321" fmla="*/ 1769295 w 5158477"/>
                <a:gd name="connsiteY321" fmla="*/ 1782049 h 4102690"/>
                <a:gd name="connsiteX322" fmla="*/ 1769295 w 5158477"/>
                <a:gd name="connsiteY322" fmla="*/ 1683624 h 4102690"/>
                <a:gd name="connsiteX323" fmla="*/ 1801045 w 5158477"/>
                <a:gd name="connsiteY323" fmla="*/ 1645524 h 4102690"/>
                <a:gd name="connsiteX324" fmla="*/ 1874070 w 5158477"/>
                <a:gd name="connsiteY324" fmla="*/ 1639174 h 4102690"/>
                <a:gd name="connsiteX325" fmla="*/ 1940745 w 5158477"/>
                <a:gd name="connsiteY325" fmla="*/ 1607424 h 4102690"/>
                <a:gd name="connsiteX326" fmla="*/ 1966145 w 5158477"/>
                <a:gd name="connsiteY326" fmla="*/ 1597899 h 4102690"/>
                <a:gd name="connsiteX327" fmla="*/ 2001070 w 5158477"/>
                <a:gd name="connsiteY327" fmla="*/ 1623299 h 4102690"/>
                <a:gd name="connsiteX328" fmla="*/ 2058220 w 5158477"/>
                <a:gd name="connsiteY328" fmla="*/ 1623299 h 4102690"/>
                <a:gd name="connsiteX329" fmla="*/ 2089970 w 5158477"/>
                <a:gd name="connsiteY329" fmla="*/ 1585199 h 4102690"/>
                <a:gd name="connsiteX330" fmla="*/ 2048695 w 5158477"/>
                <a:gd name="connsiteY330" fmla="*/ 1528049 h 4102690"/>
                <a:gd name="connsiteX331" fmla="*/ 2080445 w 5158477"/>
                <a:gd name="connsiteY331" fmla="*/ 1474074 h 4102690"/>
                <a:gd name="connsiteX332" fmla="*/ 2128070 w 5158477"/>
                <a:gd name="connsiteY332" fmla="*/ 1416924 h 4102690"/>
                <a:gd name="connsiteX333" fmla="*/ 2143945 w 5158477"/>
                <a:gd name="connsiteY333" fmla="*/ 1331199 h 4102690"/>
                <a:gd name="connsiteX334" fmla="*/ 2169345 w 5158477"/>
                <a:gd name="connsiteY334" fmla="*/ 1321674 h 4102690"/>
                <a:gd name="connsiteX335" fmla="*/ 2191570 w 5158477"/>
                <a:gd name="connsiteY335" fmla="*/ 1366124 h 4102690"/>
                <a:gd name="connsiteX336" fmla="*/ 2175695 w 5158477"/>
                <a:gd name="connsiteY336" fmla="*/ 1426449 h 4102690"/>
                <a:gd name="connsiteX337" fmla="*/ 2223320 w 5158477"/>
                <a:gd name="connsiteY337" fmla="*/ 1388349 h 4102690"/>
                <a:gd name="connsiteX338" fmla="*/ 2251895 w 5158477"/>
                <a:gd name="connsiteY338" fmla="*/ 1366124 h 4102690"/>
                <a:gd name="connsiteX339" fmla="*/ 2223320 w 5158477"/>
                <a:gd name="connsiteY339" fmla="*/ 1299449 h 4102690"/>
                <a:gd name="connsiteX340" fmla="*/ 2250463 w 5158477"/>
                <a:gd name="connsiteY340" fmla="*/ 1271590 h 4102690"/>
                <a:gd name="connsiteX341" fmla="*/ 2366195 w 5158477"/>
                <a:gd name="connsiteY341" fmla="*/ 1235949 h 4102690"/>
                <a:gd name="connsiteX342" fmla="*/ 2394770 w 5158477"/>
                <a:gd name="connsiteY342" fmla="*/ 1280399 h 4102690"/>
                <a:gd name="connsiteX343" fmla="*/ 2426520 w 5158477"/>
                <a:gd name="connsiteY343" fmla="*/ 1312149 h 4102690"/>
                <a:gd name="connsiteX344" fmla="*/ 2436045 w 5158477"/>
                <a:gd name="connsiteY344" fmla="*/ 1267699 h 4102690"/>
                <a:gd name="connsiteX345" fmla="*/ 2404295 w 5158477"/>
                <a:gd name="connsiteY345" fmla="*/ 1251824 h 4102690"/>
                <a:gd name="connsiteX346" fmla="*/ 2416995 w 5158477"/>
                <a:gd name="connsiteY346" fmla="*/ 1210549 h 4102690"/>
                <a:gd name="connsiteX347" fmla="*/ 2486845 w 5158477"/>
                <a:gd name="connsiteY347" fmla="*/ 1213724 h 4102690"/>
                <a:gd name="connsiteX348" fmla="*/ 2531295 w 5158477"/>
                <a:gd name="connsiteY348" fmla="*/ 1274049 h 4102690"/>
                <a:gd name="connsiteX349" fmla="*/ 2559870 w 5158477"/>
                <a:gd name="connsiteY349" fmla="*/ 1274049 h 4102690"/>
                <a:gd name="connsiteX350" fmla="*/ 2566220 w 5158477"/>
                <a:gd name="connsiteY350" fmla="*/ 1181974 h 4102690"/>
                <a:gd name="connsiteX351" fmla="*/ 2623370 w 5158477"/>
                <a:gd name="connsiteY351" fmla="*/ 1194674 h 4102690"/>
                <a:gd name="connsiteX352" fmla="*/ 2661470 w 5158477"/>
                <a:gd name="connsiteY352" fmla="*/ 1251824 h 4102690"/>
                <a:gd name="connsiteX353" fmla="*/ 2699570 w 5158477"/>
                <a:gd name="connsiteY353" fmla="*/ 1267699 h 4102690"/>
                <a:gd name="connsiteX354" fmla="*/ 2693220 w 5158477"/>
                <a:gd name="connsiteY354" fmla="*/ 1232774 h 4102690"/>
                <a:gd name="connsiteX355" fmla="*/ 2601145 w 5158477"/>
                <a:gd name="connsiteY355" fmla="*/ 1159749 h 4102690"/>
                <a:gd name="connsiteX356" fmla="*/ 2601145 w 5158477"/>
                <a:gd name="connsiteY356" fmla="*/ 1067674 h 4102690"/>
                <a:gd name="connsiteX357" fmla="*/ 2578920 w 5158477"/>
                <a:gd name="connsiteY357" fmla="*/ 981949 h 4102690"/>
                <a:gd name="connsiteX358" fmla="*/ 2578920 w 5158477"/>
                <a:gd name="connsiteY358" fmla="*/ 902574 h 4102690"/>
                <a:gd name="connsiteX359" fmla="*/ 2531295 w 5158477"/>
                <a:gd name="connsiteY359" fmla="*/ 889874 h 4102690"/>
                <a:gd name="connsiteX360" fmla="*/ 2521770 w 5158477"/>
                <a:gd name="connsiteY360" fmla="*/ 848599 h 4102690"/>
                <a:gd name="connsiteX361" fmla="*/ 2553520 w 5158477"/>
                <a:gd name="connsiteY361" fmla="*/ 829549 h 4102690"/>
                <a:gd name="connsiteX362" fmla="*/ 2543995 w 5158477"/>
                <a:gd name="connsiteY362" fmla="*/ 785099 h 4102690"/>
                <a:gd name="connsiteX363" fmla="*/ 2518595 w 5158477"/>
                <a:gd name="connsiteY363" fmla="*/ 750174 h 4102690"/>
                <a:gd name="connsiteX364" fmla="*/ 2528120 w 5158477"/>
                <a:gd name="connsiteY364" fmla="*/ 731124 h 4102690"/>
                <a:gd name="connsiteX365" fmla="*/ 2559870 w 5158477"/>
                <a:gd name="connsiteY365" fmla="*/ 715249 h 4102690"/>
                <a:gd name="connsiteX366" fmla="*/ 2610670 w 5158477"/>
                <a:gd name="connsiteY366" fmla="*/ 667624 h 4102690"/>
                <a:gd name="connsiteX367" fmla="*/ 2629720 w 5158477"/>
                <a:gd name="connsiteY367" fmla="*/ 708899 h 4102690"/>
                <a:gd name="connsiteX368" fmla="*/ 2642420 w 5158477"/>
                <a:gd name="connsiteY368" fmla="*/ 673974 h 4102690"/>
                <a:gd name="connsiteX369" fmla="*/ 2639245 w 5158477"/>
                <a:gd name="connsiteY369" fmla="*/ 635874 h 4102690"/>
                <a:gd name="connsiteX370" fmla="*/ 2693220 w 5158477"/>
                <a:gd name="connsiteY370" fmla="*/ 629524 h 4102690"/>
                <a:gd name="connsiteX371" fmla="*/ 2728145 w 5158477"/>
                <a:gd name="connsiteY371" fmla="*/ 639049 h 4102690"/>
                <a:gd name="connsiteX372" fmla="*/ 2731320 w 5158477"/>
                <a:gd name="connsiteY372" fmla="*/ 696199 h 4102690"/>
                <a:gd name="connsiteX373" fmla="*/ 2797995 w 5158477"/>
                <a:gd name="connsiteY373" fmla="*/ 734299 h 4102690"/>
                <a:gd name="connsiteX374" fmla="*/ 2769420 w 5158477"/>
                <a:gd name="connsiteY374" fmla="*/ 775574 h 4102690"/>
                <a:gd name="connsiteX375" fmla="*/ 2734495 w 5158477"/>
                <a:gd name="connsiteY375" fmla="*/ 753349 h 4102690"/>
                <a:gd name="connsiteX376" fmla="*/ 2724970 w 5158477"/>
                <a:gd name="connsiteY376" fmla="*/ 816849 h 4102690"/>
                <a:gd name="connsiteX377" fmla="*/ 2696395 w 5158477"/>
                <a:gd name="connsiteY377" fmla="*/ 854949 h 4102690"/>
                <a:gd name="connsiteX378" fmla="*/ 2648770 w 5158477"/>
                <a:gd name="connsiteY378" fmla="*/ 854949 h 4102690"/>
                <a:gd name="connsiteX379" fmla="*/ 2709095 w 5158477"/>
                <a:gd name="connsiteY379" fmla="*/ 883524 h 4102690"/>
                <a:gd name="connsiteX380" fmla="*/ 2747195 w 5158477"/>
                <a:gd name="connsiteY380" fmla="*/ 858124 h 4102690"/>
                <a:gd name="connsiteX381" fmla="*/ 2791645 w 5158477"/>
                <a:gd name="connsiteY381" fmla="*/ 899399 h 4102690"/>
                <a:gd name="connsiteX382" fmla="*/ 2791645 w 5158477"/>
                <a:gd name="connsiteY382" fmla="*/ 953374 h 4102690"/>
                <a:gd name="connsiteX383" fmla="*/ 2750370 w 5158477"/>
                <a:gd name="connsiteY383" fmla="*/ 962899 h 4102690"/>
                <a:gd name="connsiteX384" fmla="*/ 2709096 w 5158477"/>
                <a:gd name="connsiteY384" fmla="*/ 924800 h 4102690"/>
                <a:gd name="connsiteX385" fmla="*/ 2651945 w 5158477"/>
                <a:gd name="connsiteY385" fmla="*/ 864474 h 4102690"/>
                <a:gd name="connsiteX386" fmla="*/ 2664645 w 5158477"/>
                <a:gd name="connsiteY386" fmla="*/ 937499 h 4102690"/>
                <a:gd name="connsiteX387" fmla="*/ 2651945 w 5158477"/>
                <a:gd name="connsiteY387" fmla="*/ 972424 h 4102690"/>
                <a:gd name="connsiteX388" fmla="*/ 2661470 w 5158477"/>
                <a:gd name="connsiteY388" fmla="*/ 1000999 h 4102690"/>
                <a:gd name="connsiteX389" fmla="*/ 2702745 w 5158477"/>
                <a:gd name="connsiteY389" fmla="*/ 1039099 h 4102690"/>
                <a:gd name="connsiteX390" fmla="*/ 2702745 w 5158477"/>
                <a:gd name="connsiteY390" fmla="*/ 1093074 h 4102690"/>
                <a:gd name="connsiteX391" fmla="*/ 2744020 w 5158477"/>
                <a:gd name="connsiteY391" fmla="*/ 1102599 h 4102690"/>
                <a:gd name="connsiteX392" fmla="*/ 2769420 w 5158477"/>
                <a:gd name="connsiteY392" fmla="*/ 1089899 h 4102690"/>
                <a:gd name="connsiteX393" fmla="*/ 2788470 w 5158477"/>
                <a:gd name="connsiteY393" fmla="*/ 1112124 h 4102690"/>
                <a:gd name="connsiteX394" fmla="*/ 2820220 w 5158477"/>
                <a:gd name="connsiteY394" fmla="*/ 1099424 h 4102690"/>
                <a:gd name="connsiteX395" fmla="*/ 2782120 w 5158477"/>
                <a:gd name="connsiteY395" fmla="*/ 1150224 h 4102690"/>
                <a:gd name="connsiteX396" fmla="*/ 2817045 w 5158477"/>
                <a:gd name="connsiteY396" fmla="*/ 1169274 h 4102690"/>
                <a:gd name="connsiteX397" fmla="*/ 2890070 w 5158477"/>
                <a:gd name="connsiteY397" fmla="*/ 1159749 h 4102690"/>
                <a:gd name="connsiteX398" fmla="*/ 2905945 w 5158477"/>
                <a:gd name="connsiteY398" fmla="*/ 1118474 h 4102690"/>
                <a:gd name="connsiteX399" fmla="*/ 2937695 w 5158477"/>
                <a:gd name="connsiteY399" fmla="*/ 1124824 h 4102690"/>
                <a:gd name="connsiteX400" fmla="*/ 2994845 w 5158477"/>
                <a:gd name="connsiteY400" fmla="*/ 1061324 h 4102690"/>
                <a:gd name="connsiteX401" fmla="*/ 3023420 w 5158477"/>
                <a:gd name="connsiteY401" fmla="*/ 1096249 h 4102690"/>
                <a:gd name="connsiteX402" fmla="*/ 3045645 w 5158477"/>
                <a:gd name="connsiteY402" fmla="*/ 1039099 h 4102690"/>
                <a:gd name="connsiteX403" fmla="*/ 3086920 w 5158477"/>
                <a:gd name="connsiteY403" fmla="*/ 1061324 h 4102690"/>
                <a:gd name="connsiteX404" fmla="*/ 3080570 w 5158477"/>
                <a:gd name="connsiteY404" fmla="*/ 1099424 h 4102690"/>
                <a:gd name="connsiteX405" fmla="*/ 3036120 w 5158477"/>
                <a:gd name="connsiteY405" fmla="*/ 1118474 h 4102690"/>
                <a:gd name="connsiteX406" fmla="*/ 3083745 w 5158477"/>
                <a:gd name="connsiteY406" fmla="*/ 1137524 h 4102690"/>
                <a:gd name="connsiteX407" fmla="*/ 3112320 w 5158477"/>
                <a:gd name="connsiteY407" fmla="*/ 1185149 h 4102690"/>
                <a:gd name="connsiteX408" fmla="*/ 3163120 w 5158477"/>
                <a:gd name="connsiteY408" fmla="*/ 1194674 h 4102690"/>
                <a:gd name="connsiteX409" fmla="*/ 3156770 w 5158477"/>
                <a:gd name="connsiteY409" fmla="*/ 1159749 h 4102690"/>
                <a:gd name="connsiteX410" fmla="*/ 3344095 w 5158477"/>
                <a:gd name="connsiteY410" fmla="*/ 1089899 h 4102690"/>
                <a:gd name="connsiteX411" fmla="*/ 3379020 w 5158477"/>
                <a:gd name="connsiteY411" fmla="*/ 1026399 h 4102690"/>
                <a:gd name="connsiteX412" fmla="*/ 3448870 w 5158477"/>
                <a:gd name="connsiteY412" fmla="*/ 1010524 h 4102690"/>
                <a:gd name="connsiteX413" fmla="*/ 3521895 w 5158477"/>
                <a:gd name="connsiteY413" fmla="*/ 975599 h 4102690"/>
                <a:gd name="connsiteX414" fmla="*/ 3579045 w 5158477"/>
                <a:gd name="connsiteY414" fmla="*/ 959724 h 4102690"/>
                <a:gd name="connsiteX415" fmla="*/ 3579045 w 5158477"/>
                <a:gd name="connsiteY415" fmla="*/ 1020049 h 4102690"/>
                <a:gd name="connsiteX416" fmla="*/ 3629845 w 5158477"/>
                <a:gd name="connsiteY416" fmla="*/ 1039099 h 4102690"/>
                <a:gd name="connsiteX417" fmla="*/ 3702870 w 5158477"/>
                <a:gd name="connsiteY417" fmla="*/ 1010524 h 4102690"/>
                <a:gd name="connsiteX418" fmla="*/ 3769545 w 5158477"/>
                <a:gd name="connsiteY418" fmla="*/ 1023224 h 4102690"/>
                <a:gd name="connsiteX419" fmla="*/ 3956870 w 5158477"/>
                <a:gd name="connsiteY419" fmla="*/ 994649 h 4102690"/>
                <a:gd name="connsiteX420" fmla="*/ 4016024 w 5158477"/>
                <a:gd name="connsiteY420" fmla="*/ 976903 h 4102690"/>
                <a:gd name="connsiteX421" fmla="*/ 4024599 w 5158477"/>
                <a:gd name="connsiteY421" fmla="*/ 862572 h 4102690"/>
                <a:gd name="connsiteX422" fmla="*/ 3987579 w 5158477"/>
                <a:gd name="connsiteY422" fmla="*/ 866274 h 4102690"/>
                <a:gd name="connsiteX423" fmla="*/ 3902432 w 5158477"/>
                <a:gd name="connsiteY423" fmla="*/ 847763 h 4102690"/>
                <a:gd name="connsiteX424" fmla="*/ 3828392 w 5158477"/>
                <a:gd name="connsiteY424" fmla="*/ 825551 h 4102690"/>
                <a:gd name="connsiteX425" fmla="*/ 3806180 w 5158477"/>
                <a:gd name="connsiteY425" fmla="*/ 721895 h 4102690"/>
                <a:gd name="connsiteX426" fmla="*/ 3772861 w 5158477"/>
                <a:gd name="connsiteY426" fmla="*/ 607132 h 4102690"/>
                <a:gd name="connsiteX427" fmla="*/ 3787669 w 5158477"/>
                <a:gd name="connsiteY427" fmla="*/ 551602 h 4102690"/>
                <a:gd name="connsiteX428" fmla="*/ 3809882 w 5158477"/>
                <a:gd name="connsiteY428" fmla="*/ 503475 h 4102690"/>
                <a:gd name="connsiteX429" fmla="*/ 3806180 w 5158477"/>
                <a:gd name="connsiteY429" fmla="*/ 459051 h 4102690"/>
                <a:gd name="connsiteX430" fmla="*/ 3876518 w 5158477"/>
                <a:gd name="connsiteY430" fmla="*/ 392414 h 4102690"/>
                <a:gd name="connsiteX431" fmla="*/ 3943155 w 5158477"/>
                <a:gd name="connsiteY431" fmla="*/ 444243 h 4102690"/>
                <a:gd name="connsiteX432" fmla="*/ 3972771 w 5158477"/>
                <a:gd name="connsiteY432" fmla="*/ 470157 h 4102690"/>
                <a:gd name="connsiteX433" fmla="*/ 3991281 w 5158477"/>
                <a:gd name="connsiteY433" fmla="*/ 507177 h 4102690"/>
                <a:gd name="connsiteX434" fmla="*/ 4054215 w 5158477"/>
                <a:gd name="connsiteY434" fmla="*/ 496071 h 4102690"/>
                <a:gd name="connsiteX435" fmla="*/ 4094938 w 5158477"/>
                <a:gd name="connsiteY435" fmla="*/ 433137 h 4102690"/>
                <a:gd name="connsiteX436" fmla="*/ 4054215 w 5158477"/>
                <a:gd name="connsiteY436" fmla="*/ 351692 h 4102690"/>
                <a:gd name="connsiteX437" fmla="*/ 4065321 w 5158477"/>
                <a:gd name="connsiteY437" fmla="*/ 240631 h 4102690"/>
                <a:gd name="connsiteX438" fmla="*/ 4024599 w 5158477"/>
                <a:gd name="connsiteY438" fmla="*/ 248036 h 4102690"/>
                <a:gd name="connsiteX439" fmla="*/ 3965367 w 5158477"/>
                <a:gd name="connsiteY439" fmla="*/ 255440 h 4102690"/>
                <a:gd name="connsiteX440" fmla="*/ 3950559 w 5158477"/>
                <a:gd name="connsiteY440" fmla="*/ 177697 h 4102690"/>
                <a:gd name="connsiteX441" fmla="*/ 3946857 w 5158477"/>
                <a:gd name="connsiteY441" fmla="*/ 140677 h 4102690"/>
                <a:gd name="connsiteX442" fmla="*/ 3906134 w 5158477"/>
                <a:gd name="connsiteY442" fmla="*/ 133273 h 4102690"/>
                <a:gd name="connsiteX443" fmla="*/ 3983877 w 5158477"/>
                <a:gd name="connsiteY443" fmla="*/ 88848 h 4102690"/>
                <a:gd name="connsiteX444" fmla="*/ 4102342 w 5158477"/>
                <a:gd name="connsiteY444" fmla="*/ 11106 h 4102690"/>
                <a:gd name="connsiteX445" fmla="*/ 4168978 w 5158477"/>
                <a:gd name="connsiteY445" fmla="*/ 3702 h 4102690"/>
                <a:gd name="connsiteX446" fmla="*/ 4313357 w 5158477"/>
                <a:gd name="connsiteY446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20324 w 5158477"/>
                <a:gd name="connsiteY124" fmla="*/ 2614689 h 4102690"/>
                <a:gd name="connsiteX125" fmla="*/ 4072198 w 5158477"/>
                <a:gd name="connsiteY125" fmla="*/ 2559687 h 4102690"/>
                <a:gd name="connsiteX126" fmla="*/ 4003446 w 5158477"/>
                <a:gd name="connsiteY126" fmla="*/ 2477185 h 4102690"/>
                <a:gd name="connsiteX127" fmla="*/ 3893443 w 5158477"/>
                <a:gd name="connsiteY127" fmla="*/ 2470310 h 4102690"/>
                <a:gd name="connsiteX128" fmla="*/ 3797190 w 5158477"/>
                <a:gd name="connsiteY128" fmla="*/ 2532187 h 4102690"/>
                <a:gd name="connsiteX129" fmla="*/ 3852517 w 5158477"/>
                <a:gd name="connsiteY129" fmla="*/ 2645547 h 4102690"/>
                <a:gd name="connsiteX130" fmla="*/ 3852191 w 5158477"/>
                <a:gd name="connsiteY130" fmla="*/ 2717817 h 4102690"/>
                <a:gd name="connsiteX131" fmla="*/ 3790315 w 5158477"/>
                <a:gd name="connsiteY131" fmla="*/ 2662815 h 4102690"/>
                <a:gd name="connsiteX132" fmla="*/ 3577184 w 5158477"/>
                <a:gd name="connsiteY132" fmla="*/ 2676565 h 4102690"/>
                <a:gd name="connsiteX133" fmla="*/ 3494682 w 5158477"/>
                <a:gd name="connsiteY133" fmla="*/ 2704066 h 4102690"/>
                <a:gd name="connsiteX134" fmla="*/ 3425930 w 5158477"/>
                <a:gd name="connsiteY134" fmla="*/ 2683441 h 4102690"/>
                <a:gd name="connsiteX135" fmla="*/ 3446555 w 5158477"/>
                <a:gd name="connsiteY135" fmla="*/ 2772818 h 4102690"/>
                <a:gd name="connsiteX136" fmla="*/ 3522182 w 5158477"/>
                <a:gd name="connsiteY136" fmla="*/ 2896571 h 4102690"/>
                <a:gd name="connsiteX137" fmla="*/ 3721563 w 5158477"/>
                <a:gd name="connsiteY137" fmla="*/ 3068451 h 4102690"/>
                <a:gd name="connsiteX138" fmla="*/ 3508432 w 5158477"/>
                <a:gd name="connsiteY138" fmla="*/ 2979074 h 4102690"/>
                <a:gd name="connsiteX139" fmla="*/ 3343428 w 5158477"/>
                <a:gd name="connsiteY139" fmla="*/ 2875946 h 4102690"/>
                <a:gd name="connsiteX140" fmla="*/ 3425930 w 5158477"/>
                <a:gd name="connsiteY140" fmla="*/ 2869071 h 4102690"/>
                <a:gd name="connsiteX141" fmla="*/ 3329677 w 5158477"/>
                <a:gd name="connsiteY141" fmla="*/ 2820944 h 4102690"/>
                <a:gd name="connsiteX142" fmla="*/ 3329677 w 5158477"/>
                <a:gd name="connsiteY142" fmla="*/ 2717817 h 4102690"/>
                <a:gd name="connsiteX143" fmla="*/ 3254050 w 5158477"/>
                <a:gd name="connsiteY143" fmla="*/ 2676565 h 4102690"/>
                <a:gd name="connsiteX144" fmla="*/ 3199049 w 5158477"/>
                <a:gd name="connsiteY144" fmla="*/ 2793444 h 4102690"/>
                <a:gd name="connsiteX145" fmla="*/ 3157798 w 5158477"/>
                <a:gd name="connsiteY145" fmla="*/ 2683441 h 4102690"/>
                <a:gd name="connsiteX146" fmla="*/ 3190111 w 5158477"/>
                <a:gd name="connsiteY146" fmla="*/ 2618816 h 4102690"/>
                <a:gd name="connsiteX147" fmla="*/ 3139866 w 5158477"/>
                <a:gd name="connsiteY147" fmla="*/ 2592018 h 4102690"/>
                <a:gd name="connsiteX148" fmla="*/ 2966872 w 5158477"/>
                <a:gd name="connsiteY148" fmla="*/ 2678516 h 4102690"/>
                <a:gd name="connsiteX149" fmla="*/ 2975110 w 5158477"/>
                <a:gd name="connsiteY149" fmla="*/ 2736180 h 4102690"/>
                <a:gd name="connsiteX150" fmla="*/ 3012180 w 5158477"/>
                <a:gd name="connsiteY150" fmla="*/ 2760894 h 4102690"/>
                <a:gd name="connsiteX151" fmla="*/ 2966872 w 5158477"/>
                <a:gd name="connsiteY151" fmla="*/ 2802083 h 4102690"/>
                <a:gd name="connsiteX152" fmla="*/ 3003942 w 5158477"/>
                <a:gd name="connsiteY152" fmla="*/ 2892699 h 4102690"/>
                <a:gd name="connsiteX153" fmla="*/ 3115153 w 5158477"/>
                <a:gd name="connsiteY153" fmla="*/ 2970959 h 4102690"/>
                <a:gd name="connsiteX154" fmla="*/ 3189293 w 5158477"/>
                <a:gd name="connsiteY154" fmla="*/ 3028624 h 4102690"/>
                <a:gd name="connsiteX155" fmla="*/ 3218126 w 5158477"/>
                <a:gd name="connsiteY155" fmla="*/ 3143953 h 4102690"/>
                <a:gd name="connsiteX156" fmla="*/ 3341693 w 5158477"/>
                <a:gd name="connsiteY156" fmla="*/ 3267521 h 4102690"/>
                <a:gd name="connsiteX157" fmla="*/ 3428191 w 5158477"/>
                <a:gd name="connsiteY157" fmla="*/ 3279878 h 4102690"/>
                <a:gd name="connsiteX158" fmla="*/ 3527045 w 5158477"/>
                <a:gd name="connsiteY158" fmla="*/ 3275759 h 4102690"/>
                <a:gd name="connsiteX159" fmla="*/ 3469380 w 5158477"/>
                <a:gd name="connsiteY159" fmla="*/ 3333424 h 4102690"/>
                <a:gd name="connsiteX160" fmla="*/ 3522926 w 5158477"/>
                <a:gd name="connsiteY160" fmla="*/ 3370494 h 4102690"/>
                <a:gd name="connsiteX161" fmla="*/ 3634137 w 5158477"/>
                <a:gd name="connsiteY161" fmla="*/ 3407564 h 4102690"/>
                <a:gd name="connsiteX162" fmla="*/ 3716515 w 5158477"/>
                <a:gd name="connsiteY162" fmla="*/ 3436397 h 4102690"/>
                <a:gd name="connsiteX163" fmla="*/ 3811250 w 5158477"/>
                <a:gd name="connsiteY163" fmla="*/ 3481705 h 4102690"/>
                <a:gd name="connsiteX164" fmla="*/ 3856558 w 5158477"/>
                <a:gd name="connsiteY164" fmla="*/ 3555845 h 4102690"/>
                <a:gd name="connsiteX165" fmla="*/ 3831845 w 5158477"/>
                <a:gd name="connsiteY165" fmla="*/ 3605272 h 4102690"/>
                <a:gd name="connsiteX166" fmla="*/ 3790655 w 5158477"/>
                <a:gd name="connsiteY166" fmla="*/ 3559964 h 4102690"/>
                <a:gd name="connsiteX167" fmla="*/ 3770061 w 5158477"/>
                <a:gd name="connsiteY167" fmla="*/ 3522894 h 4102690"/>
                <a:gd name="connsiteX168" fmla="*/ 3691801 w 5158477"/>
                <a:gd name="connsiteY168" fmla="*/ 3514656 h 4102690"/>
                <a:gd name="connsiteX169" fmla="*/ 3638255 w 5158477"/>
                <a:gd name="connsiteY169" fmla="*/ 3502299 h 4102690"/>
                <a:gd name="connsiteX170" fmla="*/ 3592947 w 5158477"/>
                <a:gd name="connsiteY170" fmla="*/ 3601153 h 4102690"/>
                <a:gd name="connsiteX171" fmla="*/ 3584710 w 5158477"/>
                <a:gd name="connsiteY171" fmla="*/ 3646461 h 4102690"/>
                <a:gd name="connsiteX172" fmla="*/ 3646493 w 5158477"/>
                <a:gd name="connsiteY172" fmla="*/ 3679413 h 4102690"/>
                <a:gd name="connsiteX173" fmla="*/ 3704158 w 5158477"/>
                <a:gd name="connsiteY173" fmla="*/ 3732959 h 4102690"/>
                <a:gd name="connsiteX174" fmla="*/ 3687682 w 5158477"/>
                <a:gd name="connsiteY174" fmla="*/ 3770029 h 4102690"/>
                <a:gd name="connsiteX175" fmla="*/ 3621780 w 5158477"/>
                <a:gd name="connsiteY175" fmla="*/ 3802980 h 4102690"/>
                <a:gd name="connsiteX176" fmla="*/ 3601185 w 5158477"/>
                <a:gd name="connsiteY176" fmla="*/ 3889478 h 4102690"/>
                <a:gd name="connsiteX177" fmla="*/ 3535282 w 5158477"/>
                <a:gd name="connsiteY177" fmla="*/ 3963618 h 4102690"/>
                <a:gd name="connsiteX178" fmla="*/ 3498212 w 5158477"/>
                <a:gd name="connsiteY178" fmla="*/ 3934786 h 4102690"/>
                <a:gd name="connsiteX179" fmla="*/ 3535282 w 5158477"/>
                <a:gd name="connsiteY179" fmla="*/ 3868883 h 4102690"/>
                <a:gd name="connsiteX180" fmla="*/ 3522926 w 5158477"/>
                <a:gd name="connsiteY180" fmla="*/ 3827694 h 4102690"/>
                <a:gd name="connsiteX181" fmla="*/ 3576472 w 5158477"/>
                <a:gd name="connsiteY181" fmla="*/ 3811218 h 4102690"/>
                <a:gd name="connsiteX182" fmla="*/ 3547639 w 5158477"/>
                <a:gd name="connsiteY182" fmla="*/ 3765910 h 4102690"/>
                <a:gd name="connsiteX183" fmla="*/ 3489974 w 5158477"/>
                <a:gd name="connsiteY183" fmla="*/ 3592916 h 4102690"/>
                <a:gd name="connsiteX184" fmla="*/ 3407596 w 5158477"/>
                <a:gd name="connsiteY184" fmla="*/ 3592916 h 4102690"/>
                <a:gd name="connsiteX185" fmla="*/ 3366407 w 5158477"/>
                <a:gd name="connsiteY185" fmla="*/ 3555845 h 4102690"/>
                <a:gd name="connsiteX186" fmla="*/ 3370526 w 5158477"/>
                <a:gd name="connsiteY186" fmla="*/ 3518775 h 4102690"/>
                <a:gd name="connsiteX187" fmla="*/ 3325218 w 5158477"/>
                <a:gd name="connsiteY187" fmla="*/ 3498180 h 4102690"/>
                <a:gd name="connsiteX188" fmla="*/ 3284028 w 5158477"/>
                <a:gd name="connsiteY188" fmla="*/ 3510537 h 4102690"/>
                <a:gd name="connsiteX189" fmla="*/ 3284028 w 5158477"/>
                <a:gd name="connsiteY189" fmla="*/ 3465229 h 4102690"/>
                <a:gd name="connsiteX190" fmla="*/ 3242839 w 5158477"/>
                <a:gd name="connsiteY190" fmla="*/ 3465229 h 4102690"/>
                <a:gd name="connsiteX191" fmla="*/ 3193412 w 5158477"/>
                <a:gd name="connsiteY191" fmla="*/ 3395207 h 4102690"/>
                <a:gd name="connsiteX192" fmla="*/ 3098677 w 5158477"/>
                <a:gd name="connsiteY192" fmla="*/ 3399326 h 4102690"/>
                <a:gd name="connsiteX193" fmla="*/ 2991585 w 5158477"/>
                <a:gd name="connsiteY193" fmla="*/ 3308710 h 4102690"/>
                <a:gd name="connsiteX194" fmla="*/ 2773282 w 5158477"/>
                <a:gd name="connsiteY194" fmla="*/ 3094526 h 4102690"/>
                <a:gd name="connsiteX195" fmla="*/ 2732093 w 5158477"/>
                <a:gd name="connsiteY195" fmla="*/ 2925651 h 4102690"/>
                <a:gd name="connsiteX196" fmla="*/ 2645596 w 5158477"/>
                <a:gd name="connsiteY196" fmla="*/ 2896818 h 4102690"/>
                <a:gd name="connsiteX197" fmla="*/ 2563218 w 5158477"/>
                <a:gd name="connsiteY197" fmla="*/ 2851510 h 4102690"/>
                <a:gd name="connsiteX198" fmla="*/ 2505553 w 5158477"/>
                <a:gd name="connsiteY198" fmla="*/ 2859748 h 4102690"/>
                <a:gd name="connsiteX199" fmla="*/ 2456126 w 5158477"/>
                <a:gd name="connsiteY199" fmla="*/ 2946245 h 4102690"/>
                <a:gd name="connsiteX200" fmla="*/ 2349034 w 5158477"/>
                <a:gd name="connsiteY200" fmla="*/ 2975078 h 4102690"/>
                <a:gd name="connsiteX201" fmla="*/ 2307845 w 5158477"/>
                <a:gd name="connsiteY201" fmla="*/ 2950364 h 4102690"/>
                <a:gd name="connsiteX202" fmla="*/ 2279012 w 5158477"/>
                <a:gd name="connsiteY202" fmla="*/ 2983316 h 4102690"/>
                <a:gd name="connsiteX203" fmla="*/ 2307845 w 5158477"/>
                <a:gd name="connsiteY203" fmla="*/ 3016267 h 4102690"/>
                <a:gd name="connsiteX204" fmla="*/ 2199347 w 5158477"/>
                <a:gd name="connsiteY204" fmla="*/ 3064904 h 4102690"/>
                <a:gd name="connsiteX205" fmla="*/ 2199347 w 5158477"/>
                <a:gd name="connsiteY205" fmla="*/ 3083478 h 4102690"/>
                <a:gd name="connsiteX206" fmla="*/ 2073412 w 5158477"/>
                <a:gd name="connsiteY206" fmla="*/ 3017772 h 4102690"/>
                <a:gd name="connsiteX207" fmla="*/ 2013182 w 5158477"/>
                <a:gd name="connsiteY207" fmla="*/ 3028723 h 4102690"/>
                <a:gd name="connsiteX208" fmla="*/ 1909148 w 5158477"/>
                <a:gd name="connsiteY208" fmla="*/ 2973969 h 4102690"/>
                <a:gd name="connsiteX209" fmla="*/ 1788688 w 5158477"/>
                <a:gd name="connsiteY209" fmla="*/ 3050625 h 4102690"/>
                <a:gd name="connsiteX210" fmla="*/ 1793113 w 5158477"/>
                <a:gd name="connsiteY210" fmla="*/ 3147955 h 4102690"/>
                <a:gd name="connsiteX211" fmla="*/ 1815102 w 5158477"/>
                <a:gd name="connsiteY211" fmla="*/ 3171166 h 4102690"/>
                <a:gd name="connsiteX212" fmla="*/ 1797978 w 5158477"/>
                <a:gd name="connsiteY212" fmla="*/ 3195139 h 4102690"/>
                <a:gd name="connsiteX213" fmla="*/ 1794553 w 5158477"/>
                <a:gd name="connsiteY213" fmla="*/ 3256784 h 4102690"/>
                <a:gd name="connsiteX214" fmla="*/ 1681538 w 5158477"/>
                <a:gd name="connsiteY214" fmla="*/ 3321854 h 4102690"/>
                <a:gd name="connsiteX215" fmla="*/ 1592495 w 5158477"/>
                <a:gd name="connsiteY215" fmla="*/ 3359526 h 4102690"/>
                <a:gd name="connsiteX216" fmla="*/ 1510302 w 5158477"/>
                <a:gd name="connsiteY216" fmla="*/ 3366375 h 4102690"/>
                <a:gd name="connsiteX217" fmla="*/ 1431533 w 5158477"/>
                <a:gd name="connsiteY217" fmla="*/ 3393773 h 4102690"/>
                <a:gd name="connsiteX218" fmla="*/ 1441807 w 5158477"/>
                <a:gd name="connsiteY218" fmla="*/ 3434869 h 4102690"/>
                <a:gd name="connsiteX219" fmla="*/ 1380162 w 5158477"/>
                <a:gd name="connsiteY219" fmla="*/ 3493090 h 4102690"/>
                <a:gd name="connsiteX220" fmla="*/ 1270571 w 5158477"/>
                <a:gd name="connsiteY220" fmla="*/ 3612955 h 4102690"/>
                <a:gd name="connsiteX221" fmla="*/ 1270571 w 5158477"/>
                <a:gd name="connsiteY221" fmla="*/ 3698573 h 4102690"/>
                <a:gd name="connsiteX222" fmla="*/ 1335641 w 5158477"/>
                <a:gd name="connsiteY222" fmla="*/ 3760218 h 4102690"/>
                <a:gd name="connsiteX223" fmla="*/ 1267147 w 5158477"/>
                <a:gd name="connsiteY223" fmla="*/ 3797890 h 4102690"/>
                <a:gd name="connsiteX224" fmla="*/ 1191803 w 5158477"/>
                <a:gd name="connsiteY224" fmla="*/ 3852685 h 4102690"/>
                <a:gd name="connsiteX225" fmla="*/ 1164405 w 5158477"/>
                <a:gd name="connsiteY225" fmla="*/ 3938303 h 4102690"/>
                <a:gd name="connsiteX226" fmla="*/ 1095911 w 5158477"/>
                <a:gd name="connsiteY226" fmla="*/ 3924604 h 4102690"/>
                <a:gd name="connsiteX227" fmla="*/ 1020567 w 5158477"/>
                <a:gd name="connsiteY227" fmla="*/ 3986249 h 4102690"/>
                <a:gd name="connsiteX228" fmla="*/ 972621 w 5158477"/>
                <a:gd name="connsiteY228" fmla="*/ 4071867 h 4102690"/>
                <a:gd name="connsiteX229" fmla="*/ 924675 w 5158477"/>
                <a:gd name="connsiteY229" fmla="*/ 4034195 h 4102690"/>
                <a:gd name="connsiteX230" fmla="*/ 887003 w 5158477"/>
                <a:gd name="connsiteY230" fmla="*/ 4051319 h 4102690"/>
                <a:gd name="connsiteX231" fmla="*/ 808234 w 5158477"/>
                <a:gd name="connsiteY231" fmla="*/ 4030771 h 4102690"/>
                <a:gd name="connsiteX232" fmla="*/ 643848 w 5158477"/>
                <a:gd name="connsiteY232" fmla="*/ 3999948 h 4102690"/>
                <a:gd name="connsiteX233" fmla="*/ 599326 w 5158477"/>
                <a:gd name="connsiteY233" fmla="*/ 4044469 h 4102690"/>
                <a:gd name="connsiteX234" fmla="*/ 527407 w 5158477"/>
                <a:gd name="connsiteY234" fmla="*/ 4037620 h 4102690"/>
                <a:gd name="connsiteX235" fmla="*/ 445214 w 5158477"/>
                <a:gd name="connsiteY235" fmla="*/ 4102690 h 4102690"/>
                <a:gd name="connsiteX236" fmla="*/ 393843 w 5158477"/>
                <a:gd name="connsiteY236" fmla="*/ 4027346 h 4102690"/>
                <a:gd name="connsiteX237" fmla="*/ 352747 w 5158477"/>
                <a:gd name="connsiteY237" fmla="*/ 3955427 h 4102690"/>
                <a:gd name="connsiteX238" fmla="*/ 404117 w 5158477"/>
                <a:gd name="connsiteY238" fmla="*/ 3931454 h 4102690"/>
                <a:gd name="connsiteX239" fmla="*/ 369870 w 5158477"/>
                <a:gd name="connsiteY239" fmla="*/ 3931454 h 4102690"/>
                <a:gd name="connsiteX240" fmla="*/ 318499 w 5158477"/>
                <a:gd name="connsiteY240" fmla="*/ 3852685 h 4102690"/>
                <a:gd name="connsiteX241" fmla="*/ 236306 w 5158477"/>
                <a:gd name="connsiteY241" fmla="*/ 3828712 h 4102690"/>
                <a:gd name="connsiteX242" fmla="*/ 160962 w 5158477"/>
                <a:gd name="connsiteY242" fmla="*/ 3869809 h 4102690"/>
                <a:gd name="connsiteX243" fmla="*/ 113016 w 5158477"/>
                <a:gd name="connsiteY243" fmla="*/ 3825287 h 4102690"/>
                <a:gd name="connsiteX244" fmla="*/ 30823 w 5158477"/>
                <a:gd name="connsiteY244" fmla="*/ 3801314 h 4102690"/>
                <a:gd name="connsiteX245" fmla="*/ 54796 w 5158477"/>
                <a:gd name="connsiteY245" fmla="*/ 3739669 h 4102690"/>
                <a:gd name="connsiteX246" fmla="*/ 68495 w 5158477"/>
                <a:gd name="connsiteY246" fmla="*/ 3606105 h 4102690"/>
                <a:gd name="connsiteX247" fmla="*/ 113016 w 5158477"/>
                <a:gd name="connsiteY247" fmla="*/ 3602681 h 4102690"/>
                <a:gd name="connsiteX248" fmla="*/ 102742 w 5158477"/>
                <a:gd name="connsiteY248" fmla="*/ 3568433 h 4102690"/>
                <a:gd name="connsiteX249" fmla="*/ 41097 w 5158477"/>
                <a:gd name="connsiteY249" fmla="*/ 3558159 h 4102690"/>
                <a:gd name="connsiteX250" fmla="*/ 0 w 5158477"/>
                <a:gd name="connsiteY250" fmla="*/ 3520487 h 4102690"/>
                <a:gd name="connsiteX251" fmla="*/ 37672 w 5158477"/>
                <a:gd name="connsiteY251" fmla="*/ 3434869 h 4102690"/>
                <a:gd name="connsiteX252" fmla="*/ 136989 w 5158477"/>
                <a:gd name="connsiteY252" fmla="*/ 3325278 h 4102690"/>
                <a:gd name="connsiteX253" fmla="*/ 164387 w 5158477"/>
                <a:gd name="connsiteY253" fmla="*/ 3232811 h 4102690"/>
                <a:gd name="connsiteX254" fmla="*/ 212333 w 5158477"/>
                <a:gd name="connsiteY254" fmla="*/ 3195139 h 4102690"/>
                <a:gd name="connsiteX255" fmla="*/ 202059 w 5158477"/>
                <a:gd name="connsiteY255" fmla="*/ 3157467 h 4102690"/>
                <a:gd name="connsiteX256" fmla="*/ 226032 w 5158477"/>
                <a:gd name="connsiteY256" fmla="*/ 3130069 h 4102690"/>
                <a:gd name="connsiteX257" fmla="*/ 208908 w 5158477"/>
                <a:gd name="connsiteY257" fmla="*/ 3047876 h 4102690"/>
                <a:gd name="connsiteX258" fmla="*/ 236306 w 5158477"/>
                <a:gd name="connsiteY258" fmla="*/ 3030753 h 4102690"/>
                <a:gd name="connsiteX259" fmla="*/ 208908 w 5158477"/>
                <a:gd name="connsiteY259" fmla="*/ 2999930 h 4102690"/>
                <a:gd name="connsiteX260" fmla="*/ 250005 w 5158477"/>
                <a:gd name="connsiteY260" fmla="*/ 2979382 h 4102690"/>
                <a:gd name="connsiteX261" fmla="*/ 239731 w 5158477"/>
                <a:gd name="connsiteY261" fmla="*/ 2938285 h 4102690"/>
                <a:gd name="connsiteX262" fmla="*/ 273978 w 5158477"/>
                <a:gd name="connsiteY262" fmla="*/ 2921162 h 4102690"/>
                <a:gd name="connsiteX263" fmla="*/ 239731 w 5158477"/>
                <a:gd name="connsiteY263" fmla="*/ 2880065 h 4102690"/>
                <a:gd name="connsiteX264" fmla="*/ 270553 w 5158477"/>
                <a:gd name="connsiteY264" fmla="*/ 2862941 h 4102690"/>
                <a:gd name="connsiteX265" fmla="*/ 267129 w 5158477"/>
                <a:gd name="connsiteY265" fmla="*/ 2825269 h 4102690"/>
                <a:gd name="connsiteX266" fmla="*/ 222607 w 5158477"/>
                <a:gd name="connsiteY266" fmla="*/ 2825269 h 4102690"/>
                <a:gd name="connsiteX267" fmla="*/ 212333 w 5158477"/>
                <a:gd name="connsiteY267" fmla="*/ 2773899 h 4102690"/>
                <a:gd name="connsiteX268" fmla="*/ 393843 w 5158477"/>
                <a:gd name="connsiteY268" fmla="*/ 2698555 h 4102690"/>
                <a:gd name="connsiteX269" fmla="*/ 452063 w 5158477"/>
                <a:gd name="connsiteY269" fmla="*/ 2688281 h 4102690"/>
                <a:gd name="connsiteX270" fmla="*/ 500009 w 5158477"/>
                <a:gd name="connsiteY270" fmla="*/ 2770474 h 4102690"/>
                <a:gd name="connsiteX271" fmla="*/ 527407 w 5158477"/>
                <a:gd name="connsiteY271" fmla="*/ 2756775 h 4102690"/>
                <a:gd name="connsiteX272" fmla="*/ 654122 w 5158477"/>
                <a:gd name="connsiteY272" fmla="*/ 2767049 h 4102690"/>
                <a:gd name="connsiteX273" fmla="*/ 866454 w 5158477"/>
                <a:gd name="connsiteY273" fmla="*/ 2866366 h 4102690"/>
                <a:gd name="connsiteX274" fmla="*/ 907551 w 5158477"/>
                <a:gd name="connsiteY274" fmla="*/ 2856092 h 4102690"/>
                <a:gd name="connsiteX275" fmla="*/ 958922 w 5158477"/>
                <a:gd name="connsiteY275" fmla="*/ 2852667 h 4102690"/>
                <a:gd name="connsiteX276" fmla="*/ 1000018 w 5158477"/>
                <a:gd name="connsiteY276" fmla="*/ 2904038 h 4102690"/>
                <a:gd name="connsiteX277" fmla="*/ 1037690 w 5158477"/>
                <a:gd name="connsiteY277" fmla="*/ 2873215 h 4102690"/>
                <a:gd name="connsiteX278" fmla="*/ 1140432 w 5158477"/>
                <a:gd name="connsiteY278" fmla="*/ 2928011 h 4102690"/>
                <a:gd name="connsiteX279" fmla="*/ 1209046 w 5158477"/>
                <a:gd name="connsiteY279" fmla="*/ 2911674 h 4102690"/>
                <a:gd name="connsiteX280" fmla="*/ 1274127 w 5158477"/>
                <a:gd name="connsiteY280" fmla="*/ 2718535 h 4102690"/>
                <a:gd name="connsiteX281" fmla="*/ 1306653 w 5158477"/>
                <a:gd name="connsiteY281" fmla="*/ 2702347 h 4102690"/>
                <a:gd name="connsiteX282" fmla="*/ 1284881 w 5158477"/>
                <a:gd name="connsiteY282" fmla="*/ 2666062 h 4102690"/>
                <a:gd name="connsiteX283" fmla="*/ 1328750 w 5158477"/>
                <a:gd name="connsiteY283" fmla="*/ 2563310 h 4102690"/>
                <a:gd name="connsiteX284" fmla="*/ 1367079 w 5158477"/>
                <a:gd name="connsiteY284" fmla="*/ 2672819 h 4102690"/>
                <a:gd name="connsiteX285" fmla="*/ 1382049 w 5158477"/>
                <a:gd name="connsiteY285" fmla="*/ 2658436 h 4102690"/>
                <a:gd name="connsiteX286" fmla="*/ 1356128 w 5158477"/>
                <a:gd name="connsiteY286" fmla="*/ 2596163 h 4102690"/>
                <a:gd name="connsiteX287" fmla="*/ 1339701 w 5158477"/>
                <a:gd name="connsiteY287" fmla="*/ 2420948 h 4102690"/>
                <a:gd name="connsiteX288" fmla="*/ 1263045 w 5158477"/>
                <a:gd name="connsiteY288" fmla="*/ 2349768 h 4102690"/>
                <a:gd name="connsiteX289" fmla="*/ 1241143 w 5158477"/>
                <a:gd name="connsiteY289" fmla="*/ 2234783 h 4102690"/>
                <a:gd name="connsiteX290" fmla="*/ 1202815 w 5158477"/>
                <a:gd name="connsiteY290" fmla="*/ 2163602 h 4102690"/>
                <a:gd name="connsiteX291" fmla="*/ 1045396 w 5158477"/>
                <a:gd name="connsiteY291" fmla="*/ 2060089 h 4102690"/>
                <a:gd name="connsiteX292" fmla="*/ 1011239 w 5158477"/>
                <a:gd name="connsiteY292" fmla="*/ 2084969 h 4102690"/>
                <a:gd name="connsiteX293" fmla="*/ 978322 w 5158477"/>
                <a:gd name="connsiteY293" fmla="*/ 2043142 h 4102690"/>
                <a:gd name="connsiteX294" fmla="*/ 1033076 w 5158477"/>
                <a:gd name="connsiteY294" fmla="*/ 1999339 h 4102690"/>
                <a:gd name="connsiteX295" fmla="*/ 961895 w 5158477"/>
                <a:gd name="connsiteY295" fmla="*/ 1944584 h 4102690"/>
                <a:gd name="connsiteX296" fmla="*/ 1076880 w 5158477"/>
                <a:gd name="connsiteY296" fmla="*/ 1950060 h 4102690"/>
                <a:gd name="connsiteX297" fmla="*/ 1119105 w 5158477"/>
                <a:gd name="connsiteY297" fmla="*/ 1954282 h 4102690"/>
                <a:gd name="connsiteX298" fmla="*/ 1117119 w 5158477"/>
                <a:gd name="connsiteY298" fmla="*/ 1962792 h 4102690"/>
                <a:gd name="connsiteX299" fmla="*/ 1131634 w 5158477"/>
                <a:gd name="connsiteY299" fmla="*/ 1955535 h 4102690"/>
                <a:gd name="connsiteX300" fmla="*/ 1119105 w 5158477"/>
                <a:gd name="connsiteY300" fmla="*/ 1954282 h 4102690"/>
                <a:gd name="connsiteX301" fmla="*/ 1121869 w 5158477"/>
                <a:gd name="connsiteY301" fmla="*/ 1942438 h 4102690"/>
                <a:gd name="connsiteX302" fmla="*/ 1130049 w 5158477"/>
                <a:gd name="connsiteY302" fmla="*/ 1915230 h 4102690"/>
                <a:gd name="connsiteX303" fmla="*/ 1224717 w 5158477"/>
                <a:gd name="connsiteY303" fmla="*/ 2010290 h 4102690"/>
                <a:gd name="connsiteX304" fmla="*/ 1266739 w 5158477"/>
                <a:gd name="connsiteY304" fmla="*/ 1970180 h 4102690"/>
                <a:gd name="connsiteX305" fmla="*/ 1279471 w 5158477"/>
                <a:gd name="connsiteY305" fmla="*/ 2034038 h 4102690"/>
                <a:gd name="connsiteX306" fmla="*/ 1339701 w 5158477"/>
                <a:gd name="connsiteY306" fmla="*/ 2004814 h 4102690"/>
                <a:gd name="connsiteX307" fmla="*/ 1376709 w 5158477"/>
                <a:gd name="connsiteY307" fmla="*/ 2005703 h 4102690"/>
                <a:gd name="connsiteX308" fmla="*/ 1362895 w 5158477"/>
                <a:gd name="connsiteY308" fmla="*/ 1972549 h 4102690"/>
                <a:gd name="connsiteX309" fmla="*/ 1372420 w 5158477"/>
                <a:gd name="connsiteY309" fmla="*/ 1918574 h 4102690"/>
                <a:gd name="connsiteX310" fmla="*/ 1347020 w 5158477"/>
                <a:gd name="connsiteY310" fmla="*/ 1839199 h 4102690"/>
                <a:gd name="connsiteX311" fmla="*/ 1369245 w 5158477"/>
                <a:gd name="connsiteY311" fmla="*/ 1813799 h 4102690"/>
                <a:gd name="connsiteX312" fmla="*/ 1416870 w 5158477"/>
                <a:gd name="connsiteY312" fmla="*/ 1826499 h 4102690"/>
                <a:gd name="connsiteX313" fmla="*/ 1413695 w 5158477"/>
                <a:gd name="connsiteY313" fmla="*/ 1867774 h 4102690"/>
                <a:gd name="connsiteX314" fmla="*/ 1442270 w 5158477"/>
                <a:gd name="connsiteY314" fmla="*/ 1896349 h 4102690"/>
                <a:gd name="connsiteX315" fmla="*/ 1474020 w 5158477"/>
                <a:gd name="connsiteY315" fmla="*/ 1883649 h 4102690"/>
                <a:gd name="connsiteX316" fmla="*/ 1537520 w 5158477"/>
                <a:gd name="connsiteY316" fmla="*/ 1924924 h 4102690"/>
                <a:gd name="connsiteX317" fmla="*/ 1585145 w 5158477"/>
                <a:gd name="connsiteY317" fmla="*/ 1899524 h 4102690"/>
                <a:gd name="connsiteX318" fmla="*/ 1575620 w 5158477"/>
                <a:gd name="connsiteY318" fmla="*/ 1858249 h 4102690"/>
                <a:gd name="connsiteX319" fmla="*/ 1620070 w 5158477"/>
                <a:gd name="connsiteY319" fmla="*/ 1829674 h 4102690"/>
                <a:gd name="connsiteX320" fmla="*/ 1724845 w 5158477"/>
                <a:gd name="connsiteY320" fmla="*/ 1826499 h 4102690"/>
                <a:gd name="connsiteX321" fmla="*/ 1769295 w 5158477"/>
                <a:gd name="connsiteY321" fmla="*/ 1782049 h 4102690"/>
                <a:gd name="connsiteX322" fmla="*/ 1769295 w 5158477"/>
                <a:gd name="connsiteY322" fmla="*/ 1683624 h 4102690"/>
                <a:gd name="connsiteX323" fmla="*/ 1801045 w 5158477"/>
                <a:gd name="connsiteY323" fmla="*/ 1645524 h 4102690"/>
                <a:gd name="connsiteX324" fmla="*/ 1874070 w 5158477"/>
                <a:gd name="connsiteY324" fmla="*/ 1639174 h 4102690"/>
                <a:gd name="connsiteX325" fmla="*/ 1940745 w 5158477"/>
                <a:gd name="connsiteY325" fmla="*/ 1607424 h 4102690"/>
                <a:gd name="connsiteX326" fmla="*/ 1966145 w 5158477"/>
                <a:gd name="connsiteY326" fmla="*/ 1597899 h 4102690"/>
                <a:gd name="connsiteX327" fmla="*/ 2001070 w 5158477"/>
                <a:gd name="connsiteY327" fmla="*/ 1623299 h 4102690"/>
                <a:gd name="connsiteX328" fmla="*/ 2058220 w 5158477"/>
                <a:gd name="connsiteY328" fmla="*/ 1623299 h 4102690"/>
                <a:gd name="connsiteX329" fmla="*/ 2089970 w 5158477"/>
                <a:gd name="connsiteY329" fmla="*/ 1585199 h 4102690"/>
                <a:gd name="connsiteX330" fmla="*/ 2048695 w 5158477"/>
                <a:gd name="connsiteY330" fmla="*/ 1528049 h 4102690"/>
                <a:gd name="connsiteX331" fmla="*/ 2080445 w 5158477"/>
                <a:gd name="connsiteY331" fmla="*/ 1474074 h 4102690"/>
                <a:gd name="connsiteX332" fmla="*/ 2128070 w 5158477"/>
                <a:gd name="connsiteY332" fmla="*/ 1416924 h 4102690"/>
                <a:gd name="connsiteX333" fmla="*/ 2143945 w 5158477"/>
                <a:gd name="connsiteY333" fmla="*/ 1331199 h 4102690"/>
                <a:gd name="connsiteX334" fmla="*/ 2169345 w 5158477"/>
                <a:gd name="connsiteY334" fmla="*/ 1321674 h 4102690"/>
                <a:gd name="connsiteX335" fmla="*/ 2191570 w 5158477"/>
                <a:gd name="connsiteY335" fmla="*/ 1366124 h 4102690"/>
                <a:gd name="connsiteX336" fmla="*/ 2175695 w 5158477"/>
                <a:gd name="connsiteY336" fmla="*/ 1426449 h 4102690"/>
                <a:gd name="connsiteX337" fmla="*/ 2223320 w 5158477"/>
                <a:gd name="connsiteY337" fmla="*/ 1388349 h 4102690"/>
                <a:gd name="connsiteX338" fmla="*/ 2251895 w 5158477"/>
                <a:gd name="connsiteY338" fmla="*/ 1366124 h 4102690"/>
                <a:gd name="connsiteX339" fmla="*/ 2223320 w 5158477"/>
                <a:gd name="connsiteY339" fmla="*/ 1299449 h 4102690"/>
                <a:gd name="connsiteX340" fmla="*/ 2250463 w 5158477"/>
                <a:gd name="connsiteY340" fmla="*/ 1271590 h 4102690"/>
                <a:gd name="connsiteX341" fmla="*/ 2366195 w 5158477"/>
                <a:gd name="connsiteY341" fmla="*/ 1235949 h 4102690"/>
                <a:gd name="connsiteX342" fmla="*/ 2394770 w 5158477"/>
                <a:gd name="connsiteY342" fmla="*/ 1280399 h 4102690"/>
                <a:gd name="connsiteX343" fmla="*/ 2426520 w 5158477"/>
                <a:gd name="connsiteY343" fmla="*/ 1312149 h 4102690"/>
                <a:gd name="connsiteX344" fmla="*/ 2436045 w 5158477"/>
                <a:gd name="connsiteY344" fmla="*/ 1267699 h 4102690"/>
                <a:gd name="connsiteX345" fmla="*/ 2404295 w 5158477"/>
                <a:gd name="connsiteY345" fmla="*/ 1251824 h 4102690"/>
                <a:gd name="connsiteX346" fmla="*/ 2416995 w 5158477"/>
                <a:gd name="connsiteY346" fmla="*/ 1210549 h 4102690"/>
                <a:gd name="connsiteX347" fmla="*/ 2486845 w 5158477"/>
                <a:gd name="connsiteY347" fmla="*/ 1213724 h 4102690"/>
                <a:gd name="connsiteX348" fmla="*/ 2531295 w 5158477"/>
                <a:gd name="connsiteY348" fmla="*/ 1274049 h 4102690"/>
                <a:gd name="connsiteX349" fmla="*/ 2559870 w 5158477"/>
                <a:gd name="connsiteY349" fmla="*/ 1274049 h 4102690"/>
                <a:gd name="connsiteX350" fmla="*/ 2566220 w 5158477"/>
                <a:gd name="connsiteY350" fmla="*/ 1181974 h 4102690"/>
                <a:gd name="connsiteX351" fmla="*/ 2623370 w 5158477"/>
                <a:gd name="connsiteY351" fmla="*/ 1194674 h 4102690"/>
                <a:gd name="connsiteX352" fmla="*/ 2661470 w 5158477"/>
                <a:gd name="connsiteY352" fmla="*/ 1251824 h 4102690"/>
                <a:gd name="connsiteX353" fmla="*/ 2699570 w 5158477"/>
                <a:gd name="connsiteY353" fmla="*/ 1267699 h 4102690"/>
                <a:gd name="connsiteX354" fmla="*/ 2693220 w 5158477"/>
                <a:gd name="connsiteY354" fmla="*/ 1232774 h 4102690"/>
                <a:gd name="connsiteX355" fmla="*/ 2601145 w 5158477"/>
                <a:gd name="connsiteY355" fmla="*/ 1159749 h 4102690"/>
                <a:gd name="connsiteX356" fmla="*/ 2601145 w 5158477"/>
                <a:gd name="connsiteY356" fmla="*/ 1067674 h 4102690"/>
                <a:gd name="connsiteX357" fmla="*/ 2578920 w 5158477"/>
                <a:gd name="connsiteY357" fmla="*/ 981949 h 4102690"/>
                <a:gd name="connsiteX358" fmla="*/ 2578920 w 5158477"/>
                <a:gd name="connsiteY358" fmla="*/ 902574 h 4102690"/>
                <a:gd name="connsiteX359" fmla="*/ 2531295 w 5158477"/>
                <a:gd name="connsiteY359" fmla="*/ 889874 h 4102690"/>
                <a:gd name="connsiteX360" fmla="*/ 2521770 w 5158477"/>
                <a:gd name="connsiteY360" fmla="*/ 848599 h 4102690"/>
                <a:gd name="connsiteX361" fmla="*/ 2553520 w 5158477"/>
                <a:gd name="connsiteY361" fmla="*/ 829549 h 4102690"/>
                <a:gd name="connsiteX362" fmla="*/ 2543995 w 5158477"/>
                <a:gd name="connsiteY362" fmla="*/ 785099 h 4102690"/>
                <a:gd name="connsiteX363" fmla="*/ 2518595 w 5158477"/>
                <a:gd name="connsiteY363" fmla="*/ 750174 h 4102690"/>
                <a:gd name="connsiteX364" fmla="*/ 2528120 w 5158477"/>
                <a:gd name="connsiteY364" fmla="*/ 731124 h 4102690"/>
                <a:gd name="connsiteX365" fmla="*/ 2559870 w 5158477"/>
                <a:gd name="connsiteY365" fmla="*/ 715249 h 4102690"/>
                <a:gd name="connsiteX366" fmla="*/ 2610670 w 5158477"/>
                <a:gd name="connsiteY366" fmla="*/ 667624 h 4102690"/>
                <a:gd name="connsiteX367" fmla="*/ 2629720 w 5158477"/>
                <a:gd name="connsiteY367" fmla="*/ 708899 h 4102690"/>
                <a:gd name="connsiteX368" fmla="*/ 2642420 w 5158477"/>
                <a:gd name="connsiteY368" fmla="*/ 673974 h 4102690"/>
                <a:gd name="connsiteX369" fmla="*/ 2639245 w 5158477"/>
                <a:gd name="connsiteY369" fmla="*/ 635874 h 4102690"/>
                <a:gd name="connsiteX370" fmla="*/ 2693220 w 5158477"/>
                <a:gd name="connsiteY370" fmla="*/ 629524 h 4102690"/>
                <a:gd name="connsiteX371" fmla="*/ 2728145 w 5158477"/>
                <a:gd name="connsiteY371" fmla="*/ 639049 h 4102690"/>
                <a:gd name="connsiteX372" fmla="*/ 2731320 w 5158477"/>
                <a:gd name="connsiteY372" fmla="*/ 696199 h 4102690"/>
                <a:gd name="connsiteX373" fmla="*/ 2797995 w 5158477"/>
                <a:gd name="connsiteY373" fmla="*/ 734299 h 4102690"/>
                <a:gd name="connsiteX374" fmla="*/ 2769420 w 5158477"/>
                <a:gd name="connsiteY374" fmla="*/ 775574 h 4102690"/>
                <a:gd name="connsiteX375" fmla="*/ 2734495 w 5158477"/>
                <a:gd name="connsiteY375" fmla="*/ 753349 h 4102690"/>
                <a:gd name="connsiteX376" fmla="*/ 2724970 w 5158477"/>
                <a:gd name="connsiteY376" fmla="*/ 816849 h 4102690"/>
                <a:gd name="connsiteX377" fmla="*/ 2696395 w 5158477"/>
                <a:gd name="connsiteY377" fmla="*/ 854949 h 4102690"/>
                <a:gd name="connsiteX378" fmla="*/ 2648770 w 5158477"/>
                <a:gd name="connsiteY378" fmla="*/ 854949 h 4102690"/>
                <a:gd name="connsiteX379" fmla="*/ 2709095 w 5158477"/>
                <a:gd name="connsiteY379" fmla="*/ 883524 h 4102690"/>
                <a:gd name="connsiteX380" fmla="*/ 2747195 w 5158477"/>
                <a:gd name="connsiteY380" fmla="*/ 858124 h 4102690"/>
                <a:gd name="connsiteX381" fmla="*/ 2791645 w 5158477"/>
                <a:gd name="connsiteY381" fmla="*/ 899399 h 4102690"/>
                <a:gd name="connsiteX382" fmla="*/ 2791645 w 5158477"/>
                <a:gd name="connsiteY382" fmla="*/ 953374 h 4102690"/>
                <a:gd name="connsiteX383" fmla="*/ 2750370 w 5158477"/>
                <a:gd name="connsiteY383" fmla="*/ 962899 h 4102690"/>
                <a:gd name="connsiteX384" fmla="*/ 2709096 w 5158477"/>
                <a:gd name="connsiteY384" fmla="*/ 924800 h 4102690"/>
                <a:gd name="connsiteX385" fmla="*/ 2651945 w 5158477"/>
                <a:gd name="connsiteY385" fmla="*/ 864474 h 4102690"/>
                <a:gd name="connsiteX386" fmla="*/ 2664645 w 5158477"/>
                <a:gd name="connsiteY386" fmla="*/ 937499 h 4102690"/>
                <a:gd name="connsiteX387" fmla="*/ 2651945 w 5158477"/>
                <a:gd name="connsiteY387" fmla="*/ 972424 h 4102690"/>
                <a:gd name="connsiteX388" fmla="*/ 2661470 w 5158477"/>
                <a:gd name="connsiteY388" fmla="*/ 1000999 h 4102690"/>
                <a:gd name="connsiteX389" fmla="*/ 2702745 w 5158477"/>
                <a:gd name="connsiteY389" fmla="*/ 1039099 h 4102690"/>
                <a:gd name="connsiteX390" fmla="*/ 2702745 w 5158477"/>
                <a:gd name="connsiteY390" fmla="*/ 1093074 h 4102690"/>
                <a:gd name="connsiteX391" fmla="*/ 2744020 w 5158477"/>
                <a:gd name="connsiteY391" fmla="*/ 1102599 h 4102690"/>
                <a:gd name="connsiteX392" fmla="*/ 2769420 w 5158477"/>
                <a:gd name="connsiteY392" fmla="*/ 1089899 h 4102690"/>
                <a:gd name="connsiteX393" fmla="*/ 2788470 w 5158477"/>
                <a:gd name="connsiteY393" fmla="*/ 1112124 h 4102690"/>
                <a:gd name="connsiteX394" fmla="*/ 2820220 w 5158477"/>
                <a:gd name="connsiteY394" fmla="*/ 1099424 h 4102690"/>
                <a:gd name="connsiteX395" fmla="*/ 2782120 w 5158477"/>
                <a:gd name="connsiteY395" fmla="*/ 1150224 h 4102690"/>
                <a:gd name="connsiteX396" fmla="*/ 2817045 w 5158477"/>
                <a:gd name="connsiteY396" fmla="*/ 1169274 h 4102690"/>
                <a:gd name="connsiteX397" fmla="*/ 2890070 w 5158477"/>
                <a:gd name="connsiteY397" fmla="*/ 1159749 h 4102690"/>
                <a:gd name="connsiteX398" fmla="*/ 2905945 w 5158477"/>
                <a:gd name="connsiteY398" fmla="*/ 1118474 h 4102690"/>
                <a:gd name="connsiteX399" fmla="*/ 2937695 w 5158477"/>
                <a:gd name="connsiteY399" fmla="*/ 1124824 h 4102690"/>
                <a:gd name="connsiteX400" fmla="*/ 2994845 w 5158477"/>
                <a:gd name="connsiteY400" fmla="*/ 1061324 h 4102690"/>
                <a:gd name="connsiteX401" fmla="*/ 3023420 w 5158477"/>
                <a:gd name="connsiteY401" fmla="*/ 1096249 h 4102690"/>
                <a:gd name="connsiteX402" fmla="*/ 3045645 w 5158477"/>
                <a:gd name="connsiteY402" fmla="*/ 1039099 h 4102690"/>
                <a:gd name="connsiteX403" fmla="*/ 3086920 w 5158477"/>
                <a:gd name="connsiteY403" fmla="*/ 1061324 h 4102690"/>
                <a:gd name="connsiteX404" fmla="*/ 3080570 w 5158477"/>
                <a:gd name="connsiteY404" fmla="*/ 1099424 h 4102690"/>
                <a:gd name="connsiteX405" fmla="*/ 3036120 w 5158477"/>
                <a:gd name="connsiteY405" fmla="*/ 1118474 h 4102690"/>
                <a:gd name="connsiteX406" fmla="*/ 3083745 w 5158477"/>
                <a:gd name="connsiteY406" fmla="*/ 1137524 h 4102690"/>
                <a:gd name="connsiteX407" fmla="*/ 3112320 w 5158477"/>
                <a:gd name="connsiteY407" fmla="*/ 1185149 h 4102690"/>
                <a:gd name="connsiteX408" fmla="*/ 3163120 w 5158477"/>
                <a:gd name="connsiteY408" fmla="*/ 1194674 h 4102690"/>
                <a:gd name="connsiteX409" fmla="*/ 3156770 w 5158477"/>
                <a:gd name="connsiteY409" fmla="*/ 1159749 h 4102690"/>
                <a:gd name="connsiteX410" fmla="*/ 3344095 w 5158477"/>
                <a:gd name="connsiteY410" fmla="*/ 1089899 h 4102690"/>
                <a:gd name="connsiteX411" fmla="*/ 3379020 w 5158477"/>
                <a:gd name="connsiteY411" fmla="*/ 1026399 h 4102690"/>
                <a:gd name="connsiteX412" fmla="*/ 3448870 w 5158477"/>
                <a:gd name="connsiteY412" fmla="*/ 1010524 h 4102690"/>
                <a:gd name="connsiteX413" fmla="*/ 3521895 w 5158477"/>
                <a:gd name="connsiteY413" fmla="*/ 975599 h 4102690"/>
                <a:gd name="connsiteX414" fmla="*/ 3579045 w 5158477"/>
                <a:gd name="connsiteY414" fmla="*/ 959724 h 4102690"/>
                <a:gd name="connsiteX415" fmla="*/ 3579045 w 5158477"/>
                <a:gd name="connsiteY415" fmla="*/ 1020049 h 4102690"/>
                <a:gd name="connsiteX416" fmla="*/ 3629845 w 5158477"/>
                <a:gd name="connsiteY416" fmla="*/ 1039099 h 4102690"/>
                <a:gd name="connsiteX417" fmla="*/ 3702870 w 5158477"/>
                <a:gd name="connsiteY417" fmla="*/ 1010524 h 4102690"/>
                <a:gd name="connsiteX418" fmla="*/ 3769545 w 5158477"/>
                <a:gd name="connsiteY418" fmla="*/ 1023224 h 4102690"/>
                <a:gd name="connsiteX419" fmla="*/ 3956870 w 5158477"/>
                <a:gd name="connsiteY419" fmla="*/ 994649 h 4102690"/>
                <a:gd name="connsiteX420" fmla="*/ 4016024 w 5158477"/>
                <a:gd name="connsiteY420" fmla="*/ 976903 h 4102690"/>
                <a:gd name="connsiteX421" fmla="*/ 4024599 w 5158477"/>
                <a:gd name="connsiteY421" fmla="*/ 862572 h 4102690"/>
                <a:gd name="connsiteX422" fmla="*/ 3987579 w 5158477"/>
                <a:gd name="connsiteY422" fmla="*/ 866274 h 4102690"/>
                <a:gd name="connsiteX423" fmla="*/ 3902432 w 5158477"/>
                <a:gd name="connsiteY423" fmla="*/ 847763 h 4102690"/>
                <a:gd name="connsiteX424" fmla="*/ 3828392 w 5158477"/>
                <a:gd name="connsiteY424" fmla="*/ 825551 h 4102690"/>
                <a:gd name="connsiteX425" fmla="*/ 3806180 w 5158477"/>
                <a:gd name="connsiteY425" fmla="*/ 721895 h 4102690"/>
                <a:gd name="connsiteX426" fmla="*/ 3772861 w 5158477"/>
                <a:gd name="connsiteY426" fmla="*/ 607132 h 4102690"/>
                <a:gd name="connsiteX427" fmla="*/ 3787669 w 5158477"/>
                <a:gd name="connsiteY427" fmla="*/ 551602 h 4102690"/>
                <a:gd name="connsiteX428" fmla="*/ 3809882 w 5158477"/>
                <a:gd name="connsiteY428" fmla="*/ 503475 h 4102690"/>
                <a:gd name="connsiteX429" fmla="*/ 3806180 w 5158477"/>
                <a:gd name="connsiteY429" fmla="*/ 459051 h 4102690"/>
                <a:gd name="connsiteX430" fmla="*/ 3876518 w 5158477"/>
                <a:gd name="connsiteY430" fmla="*/ 392414 h 4102690"/>
                <a:gd name="connsiteX431" fmla="*/ 3943155 w 5158477"/>
                <a:gd name="connsiteY431" fmla="*/ 444243 h 4102690"/>
                <a:gd name="connsiteX432" fmla="*/ 3972771 w 5158477"/>
                <a:gd name="connsiteY432" fmla="*/ 470157 h 4102690"/>
                <a:gd name="connsiteX433" fmla="*/ 3991281 w 5158477"/>
                <a:gd name="connsiteY433" fmla="*/ 507177 h 4102690"/>
                <a:gd name="connsiteX434" fmla="*/ 4054215 w 5158477"/>
                <a:gd name="connsiteY434" fmla="*/ 496071 h 4102690"/>
                <a:gd name="connsiteX435" fmla="*/ 4094938 w 5158477"/>
                <a:gd name="connsiteY435" fmla="*/ 433137 h 4102690"/>
                <a:gd name="connsiteX436" fmla="*/ 4054215 w 5158477"/>
                <a:gd name="connsiteY436" fmla="*/ 351692 h 4102690"/>
                <a:gd name="connsiteX437" fmla="*/ 4065321 w 5158477"/>
                <a:gd name="connsiteY437" fmla="*/ 240631 h 4102690"/>
                <a:gd name="connsiteX438" fmla="*/ 4024599 w 5158477"/>
                <a:gd name="connsiteY438" fmla="*/ 248036 h 4102690"/>
                <a:gd name="connsiteX439" fmla="*/ 3965367 w 5158477"/>
                <a:gd name="connsiteY439" fmla="*/ 255440 h 4102690"/>
                <a:gd name="connsiteX440" fmla="*/ 3950559 w 5158477"/>
                <a:gd name="connsiteY440" fmla="*/ 177697 h 4102690"/>
                <a:gd name="connsiteX441" fmla="*/ 3946857 w 5158477"/>
                <a:gd name="connsiteY441" fmla="*/ 140677 h 4102690"/>
                <a:gd name="connsiteX442" fmla="*/ 3906134 w 5158477"/>
                <a:gd name="connsiteY442" fmla="*/ 133273 h 4102690"/>
                <a:gd name="connsiteX443" fmla="*/ 3983877 w 5158477"/>
                <a:gd name="connsiteY443" fmla="*/ 88848 h 4102690"/>
                <a:gd name="connsiteX444" fmla="*/ 4102342 w 5158477"/>
                <a:gd name="connsiteY444" fmla="*/ 11106 h 4102690"/>
                <a:gd name="connsiteX445" fmla="*/ 4168978 w 5158477"/>
                <a:gd name="connsiteY445" fmla="*/ 3702 h 4102690"/>
                <a:gd name="connsiteX446" fmla="*/ 4313357 w 5158477"/>
                <a:gd name="connsiteY446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20324 w 5158477"/>
                <a:gd name="connsiteY124" fmla="*/ 2614689 h 4102690"/>
                <a:gd name="connsiteX125" fmla="*/ 4072198 w 5158477"/>
                <a:gd name="connsiteY125" fmla="*/ 2559687 h 4102690"/>
                <a:gd name="connsiteX126" fmla="*/ 4003446 w 5158477"/>
                <a:gd name="connsiteY126" fmla="*/ 2477185 h 4102690"/>
                <a:gd name="connsiteX127" fmla="*/ 3893443 w 5158477"/>
                <a:gd name="connsiteY127" fmla="*/ 2470310 h 4102690"/>
                <a:gd name="connsiteX128" fmla="*/ 3797190 w 5158477"/>
                <a:gd name="connsiteY128" fmla="*/ 2532187 h 4102690"/>
                <a:gd name="connsiteX129" fmla="*/ 3852517 w 5158477"/>
                <a:gd name="connsiteY129" fmla="*/ 2645547 h 4102690"/>
                <a:gd name="connsiteX130" fmla="*/ 3839190 w 5158477"/>
                <a:gd name="connsiteY130" fmla="*/ 2713483 h 4102690"/>
                <a:gd name="connsiteX131" fmla="*/ 3790315 w 5158477"/>
                <a:gd name="connsiteY131" fmla="*/ 2662815 h 4102690"/>
                <a:gd name="connsiteX132" fmla="*/ 3577184 w 5158477"/>
                <a:gd name="connsiteY132" fmla="*/ 2676565 h 4102690"/>
                <a:gd name="connsiteX133" fmla="*/ 3494682 w 5158477"/>
                <a:gd name="connsiteY133" fmla="*/ 2704066 h 4102690"/>
                <a:gd name="connsiteX134" fmla="*/ 3425930 w 5158477"/>
                <a:gd name="connsiteY134" fmla="*/ 2683441 h 4102690"/>
                <a:gd name="connsiteX135" fmla="*/ 3446555 w 5158477"/>
                <a:gd name="connsiteY135" fmla="*/ 2772818 h 4102690"/>
                <a:gd name="connsiteX136" fmla="*/ 3522182 w 5158477"/>
                <a:gd name="connsiteY136" fmla="*/ 2896571 h 4102690"/>
                <a:gd name="connsiteX137" fmla="*/ 3721563 w 5158477"/>
                <a:gd name="connsiteY137" fmla="*/ 3068451 h 4102690"/>
                <a:gd name="connsiteX138" fmla="*/ 3508432 w 5158477"/>
                <a:gd name="connsiteY138" fmla="*/ 2979074 h 4102690"/>
                <a:gd name="connsiteX139" fmla="*/ 3343428 w 5158477"/>
                <a:gd name="connsiteY139" fmla="*/ 2875946 h 4102690"/>
                <a:gd name="connsiteX140" fmla="*/ 3425930 w 5158477"/>
                <a:gd name="connsiteY140" fmla="*/ 2869071 h 4102690"/>
                <a:gd name="connsiteX141" fmla="*/ 3329677 w 5158477"/>
                <a:gd name="connsiteY141" fmla="*/ 2820944 h 4102690"/>
                <a:gd name="connsiteX142" fmla="*/ 3329677 w 5158477"/>
                <a:gd name="connsiteY142" fmla="*/ 2717817 h 4102690"/>
                <a:gd name="connsiteX143" fmla="*/ 3254050 w 5158477"/>
                <a:gd name="connsiteY143" fmla="*/ 2676565 h 4102690"/>
                <a:gd name="connsiteX144" fmla="*/ 3199049 w 5158477"/>
                <a:gd name="connsiteY144" fmla="*/ 2793444 h 4102690"/>
                <a:gd name="connsiteX145" fmla="*/ 3157798 w 5158477"/>
                <a:gd name="connsiteY145" fmla="*/ 2683441 h 4102690"/>
                <a:gd name="connsiteX146" fmla="*/ 3190111 w 5158477"/>
                <a:gd name="connsiteY146" fmla="*/ 2618816 h 4102690"/>
                <a:gd name="connsiteX147" fmla="*/ 3139866 w 5158477"/>
                <a:gd name="connsiteY147" fmla="*/ 2592018 h 4102690"/>
                <a:gd name="connsiteX148" fmla="*/ 2966872 w 5158477"/>
                <a:gd name="connsiteY148" fmla="*/ 2678516 h 4102690"/>
                <a:gd name="connsiteX149" fmla="*/ 2975110 w 5158477"/>
                <a:gd name="connsiteY149" fmla="*/ 2736180 h 4102690"/>
                <a:gd name="connsiteX150" fmla="*/ 3012180 w 5158477"/>
                <a:gd name="connsiteY150" fmla="*/ 2760894 h 4102690"/>
                <a:gd name="connsiteX151" fmla="*/ 2966872 w 5158477"/>
                <a:gd name="connsiteY151" fmla="*/ 2802083 h 4102690"/>
                <a:gd name="connsiteX152" fmla="*/ 3003942 w 5158477"/>
                <a:gd name="connsiteY152" fmla="*/ 2892699 h 4102690"/>
                <a:gd name="connsiteX153" fmla="*/ 3115153 w 5158477"/>
                <a:gd name="connsiteY153" fmla="*/ 2970959 h 4102690"/>
                <a:gd name="connsiteX154" fmla="*/ 3189293 w 5158477"/>
                <a:gd name="connsiteY154" fmla="*/ 3028624 h 4102690"/>
                <a:gd name="connsiteX155" fmla="*/ 3218126 w 5158477"/>
                <a:gd name="connsiteY155" fmla="*/ 3143953 h 4102690"/>
                <a:gd name="connsiteX156" fmla="*/ 3341693 w 5158477"/>
                <a:gd name="connsiteY156" fmla="*/ 3267521 h 4102690"/>
                <a:gd name="connsiteX157" fmla="*/ 3428191 w 5158477"/>
                <a:gd name="connsiteY157" fmla="*/ 3279878 h 4102690"/>
                <a:gd name="connsiteX158" fmla="*/ 3527045 w 5158477"/>
                <a:gd name="connsiteY158" fmla="*/ 3275759 h 4102690"/>
                <a:gd name="connsiteX159" fmla="*/ 3469380 w 5158477"/>
                <a:gd name="connsiteY159" fmla="*/ 3333424 h 4102690"/>
                <a:gd name="connsiteX160" fmla="*/ 3522926 w 5158477"/>
                <a:gd name="connsiteY160" fmla="*/ 3370494 h 4102690"/>
                <a:gd name="connsiteX161" fmla="*/ 3634137 w 5158477"/>
                <a:gd name="connsiteY161" fmla="*/ 3407564 h 4102690"/>
                <a:gd name="connsiteX162" fmla="*/ 3716515 w 5158477"/>
                <a:gd name="connsiteY162" fmla="*/ 3436397 h 4102690"/>
                <a:gd name="connsiteX163" fmla="*/ 3811250 w 5158477"/>
                <a:gd name="connsiteY163" fmla="*/ 3481705 h 4102690"/>
                <a:gd name="connsiteX164" fmla="*/ 3856558 w 5158477"/>
                <a:gd name="connsiteY164" fmla="*/ 3555845 h 4102690"/>
                <a:gd name="connsiteX165" fmla="*/ 3831845 w 5158477"/>
                <a:gd name="connsiteY165" fmla="*/ 3605272 h 4102690"/>
                <a:gd name="connsiteX166" fmla="*/ 3790655 w 5158477"/>
                <a:gd name="connsiteY166" fmla="*/ 3559964 h 4102690"/>
                <a:gd name="connsiteX167" fmla="*/ 3770061 w 5158477"/>
                <a:gd name="connsiteY167" fmla="*/ 3522894 h 4102690"/>
                <a:gd name="connsiteX168" fmla="*/ 3691801 w 5158477"/>
                <a:gd name="connsiteY168" fmla="*/ 3514656 h 4102690"/>
                <a:gd name="connsiteX169" fmla="*/ 3638255 w 5158477"/>
                <a:gd name="connsiteY169" fmla="*/ 3502299 h 4102690"/>
                <a:gd name="connsiteX170" fmla="*/ 3592947 w 5158477"/>
                <a:gd name="connsiteY170" fmla="*/ 3601153 h 4102690"/>
                <a:gd name="connsiteX171" fmla="*/ 3584710 w 5158477"/>
                <a:gd name="connsiteY171" fmla="*/ 3646461 h 4102690"/>
                <a:gd name="connsiteX172" fmla="*/ 3646493 w 5158477"/>
                <a:gd name="connsiteY172" fmla="*/ 3679413 h 4102690"/>
                <a:gd name="connsiteX173" fmla="*/ 3704158 w 5158477"/>
                <a:gd name="connsiteY173" fmla="*/ 3732959 h 4102690"/>
                <a:gd name="connsiteX174" fmla="*/ 3687682 w 5158477"/>
                <a:gd name="connsiteY174" fmla="*/ 3770029 h 4102690"/>
                <a:gd name="connsiteX175" fmla="*/ 3621780 w 5158477"/>
                <a:gd name="connsiteY175" fmla="*/ 3802980 h 4102690"/>
                <a:gd name="connsiteX176" fmla="*/ 3601185 w 5158477"/>
                <a:gd name="connsiteY176" fmla="*/ 3889478 h 4102690"/>
                <a:gd name="connsiteX177" fmla="*/ 3535282 w 5158477"/>
                <a:gd name="connsiteY177" fmla="*/ 3963618 h 4102690"/>
                <a:gd name="connsiteX178" fmla="*/ 3498212 w 5158477"/>
                <a:gd name="connsiteY178" fmla="*/ 3934786 h 4102690"/>
                <a:gd name="connsiteX179" fmla="*/ 3535282 w 5158477"/>
                <a:gd name="connsiteY179" fmla="*/ 3868883 h 4102690"/>
                <a:gd name="connsiteX180" fmla="*/ 3522926 w 5158477"/>
                <a:gd name="connsiteY180" fmla="*/ 3827694 h 4102690"/>
                <a:gd name="connsiteX181" fmla="*/ 3576472 w 5158477"/>
                <a:gd name="connsiteY181" fmla="*/ 3811218 h 4102690"/>
                <a:gd name="connsiteX182" fmla="*/ 3547639 w 5158477"/>
                <a:gd name="connsiteY182" fmla="*/ 3765910 h 4102690"/>
                <a:gd name="connsiteX183" fmla="*/ 3489974 w 5158477"/>
                <a:gd name="connsiteY183" fmla="*/ 3592916 h 4102690"/>
                <a:gd name="connsiteX184" fmla="*/ 3407596 w 5158477"/>
                <a:gd name="connsiteY184" fmla="*/ 3592916 h 4102690"/>
                <a:gd name="connsiteX185" fmla="*/ 3366407 w 5158477"/>
                <a:gd name="connsiteY185" fmla="*/ 3555845 h 4102690"/>
                <a:gd name="connsiteX186" fmla="*/ 3370526 w 5158477"/>
                <a:gd name="connsiteY186" fmla="*/ 3518775 h 4102690"/>
                <a:gd name="connsiteX187" fmla="*/ 3325218 w 5158477"/>
                <a:gd name="connsiteY187" fmla="*/ 3498180 h 4102690"/>
                <a:gd name="connsiteX188" fmla="*/ 3284028 w 5158477"/>
                <a:gd name="connsiteY188" fmla="*/ 3510537 h 4102690"/>
                <a:gd name="connsiteX189" fmla="*/ 3284028 w 5158477"/>
                <a:gd name="connsiteY189" fmla="*/ 3465229 h 4102690"/>
                <a:gd name="connsiteX190" fmla="*/ 3242839 w 5158477"/>
                <a:gd name="connsiteY190" fmla="*/ 3465229 h 4102690"/>
                <a:gd name="connsiteX191" fmla="*/ 3193412 w 5158477"/>
                <a:gd name="connsiteY191" fmla="*/ 3395207 h 4102690"/>
                <a:gd name="connsiteX192" fmla="*/ 3098677 w 5158477"/>
                <a:gd name="connsiteY192" fmla="*/ 3399326 h 4102690"/>
                <a:gd name="connsiteX193" fmla="*/ 2991585 w 5158477"/>
                <a:gd name="connsiteY193" fmla="*/ 3308710 h 4102690"/>
                <a:gd name="connsiteX194" fmla="*/ 2773282 w 5158477"/>
                <a:gd name="connsiteY194" fmla="*/ 3094526 h 4102690"/>
                <a:gd name="connsiteX195" fmla="*/ 2732093 w 5158477"/>
                <a:gd name="connsiteY195" fmla="*/ 2925651 h 4102690"/>
                <a:gd name="connsiteX196" fmla="*/ 2645596 w 5158477"/>
                <a:gd name="connsiteY196" fmla="*/ 2896818 h 4102690"/>
                <a:gd name="connsiteX197" fmla="*/ 2563218 w 5158477"/>
                <a:gd name="connsiteY197" fmla="*/ 2851510 h 4102690"/>
                <a:gd name="connsiteX198" fmla="*/ 2505553 w 5158477"/>
                <a:gd name="connsiteY198" fmla="*/ 2859748 h 4102690"/>
                <a:gd name="connsiteX199" fmla="*/ 2456126 w 5158477"/>
                <a:gd name="connsiteY199" fmla="*/ 2946245 h 4102690"/>
                <a:gd name="connsiteX200" fmla="*/ 2349034 w 5158477"/>
                <a:gd name="connsiteY200" fmla="*/ 2975078 h 4102690"/>
                <a:gd name="connsiteX201" fmla="*/ 2307845 w 5158477"/>
                <a:gd name="connsiteY201" fmla="*/ 2950364 h 4102690"/>
                <a:gd name="connsiteX202" fmla="*/ 2279012 w 5158477"/>
                <a:gd name="connsiteY202" fmla="*/ 2983316 h 4102690"/>
                <a:gd name="connsiteX203" fmla="*/ 2307845 w 5158477"/>
                <a:gd name="connsiteY203" fmla="*/ 3016267 h 4102690"/>
                <a:gd name="connsiteX204" fmla="*/ 2199347 w 5158477"/>
                <a:gd name="connsiteY204" fmla="*/ 3064904 h 4102690"/>
                <a:gd name="connsiteX205" fmla="*/ 2199347 w 5158477"/>
                <a:gd name="connsiteY205" fmla="*/ 3083478 h 4102690"/>
                <a:gd name="connsiteX206" fmla="*/ 2073412 w 5158477"/>
                <a:gd name="connsiteY206" fmla="*/ 3017772 h 4102690"/>
                <a:gd name="connsiteX207" fmla="*/ 2013182 w 5158477"/>
                <a:gd name="connsiteY207" fmla="*/ 3028723 h 4102690"/>
                <a:gd name="connsiteX208" fmla="*/ 1909148 w 5158477"/>
                <a:gd name="connsiteY208" fmla="*/ 2973969 h 4102690"/>
                <a:gd name="connsiteX209" fmla="*/ 1788688 w 5158477"/>
                <a:gd name="connsiteY209" fmla="*/ 3050625 h 4102690"/>
                <a:gd name="connsiteX210" fmla="*/ 1793113 w 5158477"/>
                <a:gd name="connsiteY210" fmla="*/ 3147955 h 4102690"/>
                <a:gd name="connsiteX211" fmla="*/ 1815102 w 5158477"/>
                <a:gd name="connsiteY211" fmla="*/ 3171166 h 4102690"/>
                <a:gd name="connsiteX212" fmla="*/ 1797978 w 5158477"/>
                <a:gd name="connsiteY212" fmla="*/ 3195139 h 4102690"/>
                <a:gd name="connsiteX213" fmla="*/ 1794553 w 5158477"/>
                <a:gd name="connsiteY213" fmla="*/ 3256784 h 4102690"/>
                <a:gd name="connsiteX214" fmla="*/ 1681538 w 5158477"/>
                <a:gd name="connsiteY214" fmla="*/ 3321854 h 4102690"/>
                <a:gd name="connsiteX215" fmla="*/ 1592495 w 5158477"/>
                <a:gd name="connsiteY215" fmla="*/ 3359526 h 4102690"/>
                <a:gd name="connsiteX216" fmla="*/ 1510302 w 5158477"/>
                <a:gd name="connsiteY216" fmla="*/ 3366375 h 4102690"/>
                <a:gd name="connsiteX217" fmla="*/ 1431533 w 5158477"/>
                <a:gd name="connsiteY217" fmla="*/ 3393773 h 4102690"/>
                <a:gd name="connsiteX218" fmla="*/ 1441807 w 5158477"/>
                <a:gd name="connsiteY218" fmla="*/ 3434869 h 4102690"/>
                <a:gd name="connsiteX219" fmla="*/ 1380162 w 5158477"/>
                <a:gd name="connsiteY219" fmla="*/ 3493090 h 4102690"/>
                <a:gd name="connsiteX220" fmla="*/ 1270571 w 5158477"/>
                <a:gd name="connsiteY220" fmla="*/ 3612955 h 4102690"/>
                <a:gd name="connsiteX221" fmla="*/ 1270571 w 5158477"/>
                <a:gd name="connsiteY221" fmla="*/ 3698573 h 4102690"/>
                <a:gd name="connsiteX222" fmla="*/ 1335641 w 5158477"/>
                <a:gd name="connsiteY222" fmla="*/ 3760218 h 4102690"/>
                <a:gd name="connsiteX223" fmla="*/ 1267147 w 5158477"/>
                <a:gd name="connsiteY223" fmla="*/ 3797890 h 4102690"/>
                <a:gd name="connsiteX224" fmla="*/ 1191803 w 5158477"/>
                <a:gd name="connsiteY224" fmla="*/ 3852685 h 4102690"/>
                <a:gd name="connsiteX225" fmla="*/ 1164405 w 5158477"/>
                <a:gd name="connsiteY225" fmla="*/ 3938303 h 4102690"/>
                <a:gd name="connsiteX226" fmla="*/ 1095911 w 5158477"/>
                <a:gd name="connsiteY226" fmla="*/ 3924604 h 4102690"/>
                <a:gd name="connsiteX227" fmla="*/ 1020567 w 5158477"/>
                <a:gd name="connsiteY227" fmla="*/ 3986249 h 4102690"/>
                <a:gd name="connsiteX228" fmla="*/ 972621 w 5158477"/>
                <a:gd name="connsiteY228" fmla="*/ 4071867 h 4102690"/>
                <a:gd name="connsiteX229" fmla="*/ 924675 w 5158477"/>
                <a:gd name="connsiteY229" fmla="*/ 4034195 h 4102690"/>
                <a:gd name="connsiteX230" fmla="*/ 887003 w 5158477"/>
                <a:gd name="connsiteY230" fmla="*/ 4051319 h 4102690"/>
                <a:gd name="connsiteX231" fmla="*/ 808234 w 5158477"/>
                <a:gd name="connsiteY231" fmla="*/ 4030771 h 4102690"/>
                <a:gd name="connsiteX232" fmla="*/ 643848 w 5158477"/>
                <a:gd name="connsiteY232" fmla="*/ 3999948 h 4102690"/>
                <a:gd name="connsiteX233" fmla="*/ 599326 w 5158477"/>
                <a:gd name="connsiteY233" fmla="*/ 4044469 h 4102690"/>
                <a:gd name="connsiteX234" fmla="*/ 527407 w 5158477"/>
                <a:gd name="connsiteY234" fmla="*/ 4037620 h 4102690"/>
                <a:gd name="connsiteX235" fmla="*/ 445214 w 5158477"/>
                <a:gd name="connsiteY235" fmla="*/ 4102690 h 4102690"/>
                <a:gd name="connsiteX236" fmla="*/ 393843 w 5158477"/>
                <a:gd name="connsiteY236" fmla="*/ 4027346 h 4102690"/>
                <a:gd name="connsiteX237" fmla="*/ 352747 w 5158477"/>
                <a:gd name="connsiteY237" fmla="*/ 3955427 h 4102690"/>
                <a:gd name="connsiteX238" fmla="*/ 404117 w 5158477"/>
                <a:gd name="connsiteY238" fmla="*/ 3931454 h 4102690"/>
                <a:gd name="connsiteX239" fmla="*/ 369870 w 5158477"/>
                <a:gd name="connsiteY239" fmla="*/ 3931454 h 4102690"/>
                <a:gd name="connsiteX240" fmla="*/ 318499 w 5158477"/>
                <a:gd name="connsiteY240" fmla="*/ 3852685 h 4102690"/>
                <a:gd name="connsiteX241" fmla="*/ 236306 w 5158477"/>
                <a:gd name="connsiteY241" fmla="*/ 3828712 h 4102690"/>
                <a:gd name="connsiteX242" fmla="*/ 160962 w 5158477"/>
                <a:gd name="connsiteY242" fmla="*/ 3869809 h 4102690"/>
                <a:gd name="connsiteX243" fmla="*/ 113016 w 5158477"/>
                <a:gd name="connsiteY243" fmla="*/ 3825287 h 4102690"/>
                <a:gd name="connsiteX244" fmla="*/ 30823 w 5158477"/>
                <a:gd name="connsiteY244" fmla="*/ 3801314 h 4102690"/>
                <a:gd name="connsiteX245" fmla="*/ 54796 w 5158477"/>
                <a:gd name="connsiteY245" fmla="*/ 3739669 h 4102690"/>
                <a:gd name="connsiteX246" fmla="*/ 68495 w 5158477"/>
                <a:gd name="connsiteY246" fmla="*/ 3606105 h 4102690"/>
                <a:gd name="connsiteX247" fmla="*/ 113016 w 5158477"/>
                <a:gd name="connsiteY247" fmla="*/ 3602681 h 4102690"/>
                <a:gd name="connsiteX248" fmla="*/ 102742 w 5158477"/>
                <a:gd name="connsiteY248" fmla="*/ 3568433 h 4102690"/>
                <a:gd name="connsiteX249" fmla="*/ 41097 w 5158477"/>
                <a:gd name="connsiteY249" fmla="*/ 3558159 h 4102690"/>
                <a:gd name="connsiteX250" fmla="*/ 0 w 5158477"/>
                <a:gd name="connsiteY250" fmla="*/ 3520487 h 4102690"/>
                <a:gd name="connsiteX251" fmla="*/ 37672 w 5158477"/>
                <a:gd name="connsiteY251" fmla="*/ 3434869 h 4102690"/>
                <a:gd name="connsiteX252" fmla="*/ 136989 w 5158477"/>
                <a:gd name="connsiteY252" fmla="*/ 3325278 h 4102690"/>
                <a:gd name="connsiteX253" fmla="*/ 164387 w 5158477"/>
                <a:gd name="connsiteY253" fmla="*/ 3232811 h 4102690"/>
                <a:gd name="connsiteX254" fmla="*/ 212333 w 5158477"/>
                <a:gd name="connsiteY254" fmla="*/ 3195139 h 4102690"/>
                <a:gd name="connsiteX255" fmla="*/ 202059 w 5158477"/>
                <a:gd name="connsiteY255" fmla="*/ 3157467 h 4102690"/>
                <a:gd name="connsiteX256" fmla="*/ 226032 w 5158477"/>
                <a:gd name="connsiteY256" fmla="*/ 3130069 h 4102690"/>
                <a:gd name="connsiteX257" fmla="*/ 208908 w 5158477"/>
                <a:gd name="connsiteY257" fmla="*/ 3047876 h 4102690"/>
                <a:gd name="connsiteX258" fmla="*/ 236306 w 5158477"/>
                <a:gd name="connsiteY258" fmla="*/ 3030753 h 4102690"/>
                <a:gd name="connsiteX259" fmla="*/ 208908 w 5158477"/>
                <a:gd name="connsiteY259" fmla="*/ 2999930 h 4102690"/>
                <a:gd name="connsiteX260" fmla="*/ 250005 w 5158477"/>
                <a:gd name="connsiteY260" fmla="*/ 2979382 h 4102690"/>
                <a:gd name="connsiteX261" fmla="*/ 239731 w 5158477"/>
                <a:gd name="connsiteY261" fmla="*/ 2938285 h 4102690"/>
                <a:gd name="connsiteX262" fmla="*/ 273978 w 5158477"/>
                <a:gd name="connsiteY262" fmla="*/ 2921162 h 4102690"/>
                <a:gd name="connsiteX263" fmla="*/ 239731 w 5158477"/>
                <a:gd name="connsiteY263" fmla="*/ 2880065 h 4102690"/>
                <a:gd name="connsiteX264" fmla="*/ 270553 w 5158477"/>
                <a:gd name="connsiteY264" fmla="*/ 2862941 h 4102690"/>
                <a:gd name="connsiteX265" fmla="*/ 267129 w 5158477"/>
                <a:gd name="connsiteY265" fmla="*/ 2825269 h 4102690"/>
                <a:gd name="connsiteX266" fmla="*/ 222607 w 5158477"/>
                <a:gd name="connsiteY266" fmla="*/ 2825269 h 4102690"/>
                <a:gd name="connsiteX267" fmla="*/ 212333 w 5158477"/>
                <a:gd name="connsiteY267" fmla="*/ 2773899 h 4102690"/>
                <a:gd name="connsiteX268" fmla="*/ 393843 w 5158477"/>
                <a:gd name="connsiteY268" fmla="*/ 2698555 h 4102690"/>
                <a:gd name="connsiteX269" fmla="*/ 452063 w 5158477"/>
                <a:gd name="connsiteY269" fmla="*/ 2688281 h 4102690"/>
                <a:gd name="connsiteX270" fmla="*/ 500009 w 5158477"/>
                <a:gd name="connsiteY270" fmla="*/ 2770474 h 4102690"/>
                <a:gd name="connsiteX271" fmla="*/ 527407 w 5158477"/>
                <a:gd name="connsiteY271" fmla="*/ 2756775 h 4102690"/>
                <a:gd name="connsiteX272" fmla="*/ 654122 w 5158477"/>
                <a:gd name="connsiteY272" fmla="*/ 2767049 h 4102690"/>
                <a:gd name="connsiteX273" fmla="*/ 866454 w 5158477"/>
                <a:gd name="connsiteY273" fmla="*/ 2866366 h 4102690"/>
                <a:gd name="connsiteX274" fmla="*/ 907551 w 5158477"/>
                <a:gd name="connsiteY274" fmla="*/ 2856092 h 4102690"/>
                <a:gd name="connsiteX275" fmla="*/ 958922 w 5158477"/>
                <a:gd name="connsiteY275" fmla="*/ 2852667 h 4102690"/>
                <a:gd name="connsiteX276" fmla="*/ 1000018 w 5158477"/>
                <a:gd name="connsiteY276" fmla="*/ 2904038 h 4102690"/>
                <a:gd name="connsiteX277" fmla="*/ 1037690 w 5158477"/>
                <a:gd name="connsiteY277" fmla="*/ 2873215 h 4102690"/>
                <a:gd name="connsiteX278" fmla="*/ 1140432 w 5158477"/>
                <a:gd name="connsiteY278" fmla="*/ 2928011 h 4102690"/>
                <a:gd name="connsiteX279" fmla="*/ 1209046 w 5158477"/>
                <a:gd name="connsiteY279" fmla="*/ 2911674 h 4102690"/>
                <a:gd name="connsiteX280" fmla="*/ 1274127 w 5158477"/>
                <a:gd name="connsiteY280" fmla="*/ 2718535 h 4102690"/>
                <a:gd name="connsiteX281" fmla="*/ 1306653 w 5158477"/>
                <a:gd name="connsiteY281" fmla="*/ 2702347 h 4102690"/>
                <a:gd name="connsiteX282" fmla="*/ 1284881 w 5158477"/>
                <a:gd name="connsiteY282" fmla="*/ 2666062 h 4102690"/>
                <a:gd name="connsiteX283" fmla="*/ 1328750 w 5158477"/>
                <a:gd name="connsiteY283" fmla="*/ 2563310 h 4102690"/>
                <a:gd name="connsiteX284" fmla="*/ 1367079 w 5158477"/>
                <a:gd name="connsiteY284" fmla="*/ 2672819 h 4102690"/>
                <a:gd name="connsiteX285" fmla="*/ 1382049 w 5158477"/>
                <a:gd name="connsiteY285" fmla="*/ 2658436 h 4102690"/>
                <a:gd name="connsiteX286" fmla="*/ 1356128 w 5158477"/>
                <a:gd name="connsiteY286" fmla="*/ 2596163 h 4102690"/>
                <a:gd name="connsiteX287" fmla="*/ 1339701 w 5158477"/>
                <a:gd name="connsiteY287" fmla="*/ 2420948 h 4102690"/>
                <a:gd name="connsiteX288" fmla="*/ 1263045 w 5158477"/>
                <a:gd name="connsiteY288" fmla="*/ 2349768 h 4102690"/>
                <a:gd name="connsiteX289" fmla="*/ 1241143 w 5158477"/>
                <a:gd name="connsiteY289" fmla="*/ 2234783 h 4102690"/>
                <a:gd name="connsiteX290" fmla="*/ 1202815 w 5158477"/>
                <a:gd name="connsiteY290" fmla="*/ 2163602 h 4102690"/>
                <a:gd name="connsiteX291" fmla="*/ 1045396 w 5158477"/>
                <a:gd name="connsiteY291" fmla="*/ 2060089 h 4102690"/>
                <a:gd name="connsiteX292" fmla="*/ 1011239 w 5158477"/>
                <a:gd name="connsiteY292" fmla="*/ 2084969 h 4102690"/>
                <a:gd name="connsiteX293" fmla="*/ 978322 w 5158477"/>
                <a:gd name="connsiteY293" fmla="*/ 2043142 h 4102690"/>
                <a:gd name="connsiteX294" fmla="*/ 1033076 w 5158477"/>
                <a:gd name="connsiteY294" fmla="*/ 1999339 h 4102690"/>
                <a:gd name="connsiteX295" fmla="*/ 961895 w 5158477"/>
                <a:gd name="connsiteY295" fmla="*/ 1944584 h 4102690"/>
                <a:gd name="connsiteX296" fmla="*/ 1076880 w 5158477"/>
                <a:gd name="connsiteY296" fmla="*/ 1950060 h 4102690"/>
                <a:gd name="connsiteX297" fmla="*/ 1119105 w 5158477"/>
                <a:gd name="connsiteY297" fmla="*/ 1954282 h 4102690"/>
                <a:gd name="connsiteX298" fmla="*/ 1117119 w 5158477"/>
                <a:gd name="connsiteY298" fmla="*/ 1962792 h 4102690"/>
                <a:gd name="connsiteX299" fmla="*/ 1131634 w 5158477"/>
                <a:gd name="connsiteY299" fmla="*/ 1955535 h 4102690"/>
                <a:gd name="connsiteX300" fmla="*/ 1119105 w 5158477"/>
                <a:gd name="connsiteY300" fmla="*/ 1954282 h 4102690"/>
                <a:gd name="connsiteX301" fmla="*/ 1121869 w 5158477"/>
                <a:gd name="connsiteY301" fmla="*/ 1942438 h 4102690"/>
                <a:gd name="connsiteX302" fmla="*/ 1130049 w 5158477"/>
                <a:gd name="connsiteY302" fmla="*/ 1915230 h 4102690"/>
                <a:gd name="connsiteX303" fmla="*/ 1224717 w 5158477"/>
                <a:gd name="connsiteY303" fmla="*/ 2010290 h 4102690"/>
                <a:gd name="connsiteX304" fmla="*/ 1266739 w 5158477"/>
                <a:gd name="connsiteY304" fmla="*/ 1970180 h 4102690"/>
                <a:gd name="connsiteX305" fmla="*/ 1279471 w 5158477"/>
                <a:gd name="connsiteY305" fmla="*/ 2034038 h 4102690"/>
                <a:gd name="connsiteX306" fmla="*/ 1339701 w 5158477"/>
                <a:gd name="connsiteY306" fmla="*/ 2004814 h 4102690"/>
                <a:gd name="connsiteX307" fmla="*/ 1376709 w 5158477"/>
                <a:gd name="connsiteY307" fmla="*/ 2005703 h 4102690"/>
                <a:gd name="connsiteX308" fmla="*/ 1362895 w 5158477"/>
                <a:gd name="connsiteY308" fmla="*/ 1972549 h 4102690"/>
                <a:gd name="connsiteX309" fmla="*/ 1372420 w 5158477"/>
                <a:gd name="connsiteY309" fmla="*/ 1918574 h 4102690"/>
                <a:gd name="connsiteX310" fmla="*/ 1347020 w 5158477"/>
                <a:gd name="connsiteY310" fmla="*/ 1839199 h 4102690"/>
                <a:gd name="connsiteX311" fmla="*/ 1369245 w 5158477"/>
                <a:gd name="connsiteY311" fmla="*/ 1813799 h 4102690"/>
                <a:gd name="connsiteX312" fmla="*/ 1416870 w 5158477"/>
                <a:gd name="connsiteY312" fmla="*/ 1826499 h 4102690"/>
                <a:gd name="connsiteX313" fmla="*/ 1413695 w 5158477"/>
                <a:gd name="connsiteY313" fmla="*/ 1867774 h 4102690"/>
                <a:gd name="connsiteX314" fmla="*/ 1442270 w 5158477"/>
                <a:gd name="connsiteY314" fmla="*/ 1896349 h 4102690"/>
                <a:gd name="connsiteX315" fmla="*/ 1474020 w 5158477"/>
                <a:gd name="connsiteY315" fmla="*/ 1883649 h 4102690"/>
                <a:gd name="connsiteX316" fmla="*/ 1537520 w 5158477"/>
                <a:gd name="connsiteY316" fmla="*/ 1924924 h 4102690"/>
                <a:gd name="connsiteX317" fmla="*/ 1585145 w 5158477"/>
                <a:gd name="connsiteY317" fmla="*/ 1899524 h 4102690"/>
                <a:gd name="connsiteX318" fmla="*/ 1575620 w 5158477"/>
                <a:gd name="connsiteY318" fmla="*/ 1858249 h 4102690"/>
                <a:gd name="connsiteX319" fmla="*/ 1620070 w 5158477"/>
                <a:gd name="connsiteY319" fmla="*/ 1829674 h 4102690"/>
                <a:gd name="connsiteX320" fmla="*/ 1724845 w 5158477"/>
                <a:gd name="connsiteY320" fmla="*/ 1826499 h 4102690"/>
                <a:gd name="connsiteX321" fmla="*/ 1769295 w 5158477"/>
                <a:gd name="connsiteY321" fmla="*/ 1782049 h 4102690"/>
                <a:gd name="connsiteX322" fmla="*/ 1769295 w 5158477"/>
                <a:gd name="connsiteY322" fmla="*/ 1683624 h 4102690"/>
                <a:gd name="connsiteX323" fmla="*/ 1801045 w 5158477"/>
                <a:gd name="connsiteY323" fmla="*/ 1645524 h 4102690"/>
                <a:gd name="connsiteX324" fmla="*/ 1874070 w 5158477"/>
                <a:gd name="connsiteY324" fmla="*/ 1639174 h 4102690"/>
                <a:gd name="connsiteX325" fmla="*/ 1940745 w 5158477"/>
                <a:gd name="connsiteY325" fmla="*/ 1607424 h 4102690"/>
                <a:gd name="connsiteX326" fmla="*/ 1966145 w 5158477"/>
                <a:gd name="connsiteY326" fmla="*/ 1597899 h 4102690"/>
                <a:gd name="connsiteX327" fmla="*/ 2001070 w 5158477"/>
                <a:gd name="connsiteY327" fmla="*/ 1623299 h 4102690"/>
                <a:gd name="connsiteX328" fmla="*/ 2058220 w 5158477"/>
                <a:gd name="connsiteY328" fmla="*/ 1623299 h 4102690"/>
                <a:gd name="connsiteX329" fmla="*/ 2089970 w 5158477"/>
                <a:gd name="connsiteY329" fmla="*/ 1585199 h 4102690"/>
                <a:gd name="connsiteX330" fmla="*/ 2048695 w 5158477"/>
                <a:gd name="connsiteY330" fmla="*/ 1528049 h 4102690"/>
                <a:gd name="connsiteX331" fmla="*/ 2080445 w 5158477"/>
                <a:gd name="connsiteY331" fmla="*/ 1474074 h 4102690"/>
                <a:gd name="connsiteX332" fmla="*/ 2128070 w 5158477"/>
                <a:gd name="connsiteY332" fmla="*/ 1416924 h 4102690"/>
                <a:gd name="connsiteX333" fmla="*/ 2143945 w 5158477"/>
                <a:gd name="connsiteY333" fmla="*/ 1331199 h 4102690"/>
                <a:gd name="connsiteX334" fmla="*/ 2169345 w 5158477"/>
                <a:gd name="connsiteY334" fmla="*/ 1321674 h 4102690"/>
                <a:gd name="connsiteX335" fmla="*/ 2191570 w 5158477"/>
                <a:gd name="connsiteY335" fmla="*/ 1366124 h 4102690"/>
                <a:gd name="connsiteX336" fmla="*/ 2175695 w 5158477"/>
                <a:gd name="connsiteY336" fmla="*/ 1426449 h 4102690"/>
                <a:gd name="connsiteX337" fmla="*/ 2223320 w 5158477"/>
                <a:gd name="connsiteY337" fmla="*/ 1388349 h 4102690"/>
                <a:gd name="connsiteX338" fmla="*/ 2251895 w 5158477"/>
                <a:gd name="connsiteY338" fmla="*/ 1366124 h 4102690"/>
                <a:gd name="connsiteX339" fmla="*/ 2223320 w 5158477"/>
                <a:gd name="connsiteY339" fmla="*/ 1299449 h 4102690"/>
                <a:gd name="connsiteX340" fmla="*/ 2250463 w 5158477"/>
                <a:gd name="connsiteY340" fmla="*/ 1271590 h 4102690"/>
                <a:gd name="connsiteX341" fmla="*/ 2366195 w 5158477"/>
                <a:gd name="connsiteY341" fmla="*/ 1235949 h 4102690"/>
                <a:gd name="connsiteX342" fmla="*/ 2394770 w 5158477"/>
                <a:gd name="connsiteY342" fmla="*/ 1280399 h 4102690"/>
                <a:gd name="connsiteX343" fmla="*/ 2426520 w 5158477"/>
                <a:gd name="connsiteY343" fmla="*/ 1312149 h 4102690"/>
                <a:gd name="connsiteX344" fmla="*/ 2436045 w 5158477"/>
                <a:gd name="connsiteY344" fmla="*/ 1267699 h 4102690"/>
                <a:gd name="connsiteX345" fmla="*/ 2404295 w 5158477"/>
                <a:gd name="connsiteY345" fmla="*/ 1251824 h 4102690"/>
                <a:gd name="connsiteX346" fmla="*/ 2416995 w 5158477"/>
                <a:gd name="connsiteY346" fmla="*/ 1210549 h 4102690"/>
                <a:gd name="connsiteX347" fmla="*/ 2486845 w 5158477"/>
                <a:gd name="connsiteY347" fmla="*/ 1213724 h 4102690"/>
                <a:gd name="connsiteX348" fmla="*/ 2531295 w 5158477"/>
                <a:gd name="connsiteY348" fmla="*/ 1274049 h 4102690"/>
                <a:gd name="connsiteX349" fmla="*/ 2559870 w 5158477"/>
                <a:gd name="connsiteY349" fmla="*/ 1274049 h 4102690"/>
                <a:gd name="connsiteX350" fmla="*/ 2566220 w 5158477"/>
                <a:gd name="connsiteY350" fmla="*/ 1181974 h 4102690"/>
                <a:gd name="connsiteX351" fmla="*/ 2623370 w 5158477"/>
                <a:gd name="connsiteY351" fmla="*/ 1194674 h 4102690"/>
                <a:gd name="connsiteX352" fmla="*/ 2661470 w 5158477"/>
                <a:gd name="connsiteY352" fmla="*/ 1251824 h 4102690"/>
                <a:gd name="connsiteX353" fmla="*/ 2699570 w 5158477"/>
                <a:gd name="connsiteY353" fmla="*/ 1267699 h 4102690"/>
                <a:gd name="connsiteX354" fmla="*/ 2693220 w 5158477"/>
                <a:gd name="connsiteY354" fmla="*/ 1232774 h 4102690"/>
                <a:gd name="connsiteX355" fmla="*/ 2601145 w 5158477"/>
                <a:gd name="connsiteY355" fmla="*/ 1159749 h 4102690"/>
                <a:gd name="connsiteX356" fmla="*/ 2601145 w 5158477"/>
                <a:gd name="connsiteY356" fmla="*/ 1067674 h 4102690"/>
                <a:gd name="connsiteX357" fmla="*/ 2578920 w 5158477"/>
                <a:gd name="connsiteY357" fmla="*/ 981949 h 4102690"/>
                <a:gd name="connsiteX358" fmla="*/ 2578920 w 5158477"/>
                <a:gd name="connsiteY358" fmla="*/ 902574 h 4102690"/>
                <a:gd name="connsiteX359" fmla="*/ 2531295 w 5158477"/>
                <a:gd name="connsiteY359" fmla="*/ 889874 h 4102690"/>
                <a:gd name="connsiteX360" fmla="*/ 2521770 w 5158477"/>
                <a:gd name="connsiteY360" fmla="*/ 848599 h 4102690"/>
                <a:gd name="connsiteX361" fmla="*/ 2553520 w 5158477"/>
                <a:gd name="connsiteY361" fmla="*/ 829549 h 4102690"/>
                <a:gd name="connsiteX362" fmla="*/ 2543995 w 5158477"/>
                <a:gd name="connsiteY362" fmla="*/ 785099 h 4102690"/>
                <a:gd name="connsiteX363" fmla="*/ 2518595 w 5158477"/>
                <a:gd name="connsiteY363" fmla="*/ 750174 h 4102690"/>
                <a:gd name="connsiteX364" fmla="*/ 2528120 w 5158477"/>
                <a:gd name="connsiteY364" fmla="*/ 731124 h 4102690"/>
                <a:gd name="connsiteX365" fmla="*/ 2559870 w 5158477"/>
                <a:gd name="connsiteY365" fmla="*/ 715249 h 4102690"/>
                <a:gd name="connsiteX366" fmla="*/ 2610670 w 5158477"/>
                <a:gd name="connsiteY366" fmla="*/ 667624 h 4102690"/>
                <a:gd name="connsiteX367" fmla="*/ 2629720 w 5158477"/>
                <a:gd name="connsiteY367" fmla="*/ 708899 h 4102690"/>
                <a:gd name="connsiteX368" fmla="*/ 2642420 w 5158477"/>
                <a:gd name="connsiteY368" fmla="*/ 673974 h 4102690"/>
                <a:gd name="connsiteX369" fmla="*/ 2639245 w 5158477"/>
                <a:gd name="connsiteY369" fmla="*/ 635874 h 4102690"/>
                <a:gd name="connsiteX370" fmla="*/ 2693220 w 5158477"/>
                <a:gd name="connsiteY370" fmla="*/ 629524 h 4102690"/>
                <a:gd name="connsiteX371" fmla="*/ 2728145 w 5158477"/>
                <a:gd name="connsiteY371" fmla="*/ 639049 h 4102690"/>
                <a:gd name="connsiteX372" fmla="*/ 2731320 w 5158477"/>
                <a:gd name="connsiteY372" fmla="*/ 696199 h 4102690"/>
                <a:gd name="connsiteX373" fmla="*/ 2797995 w 5158477"/>
                <a:gd name="connsiteY373" fmla="*/ 734299 h 4102690"/>
                <a:gd name="connsiteX374" fmla="*/ 2769420 w 5158477"/>
                <a:gd name="connsiteY374" fmla="*/ 775574 h 4102690"/>
                <a:gd name="connsiteX375" fmla="*/ 2734495 w 5158477"/>
                <a:gd name="connsiteY375" fmla="*/ 753349 h 4102690"/>
                <a:gd name="connsiteX376" fmla="*/ 2724970 w 5158477"/>
                <a:gd name="connsiteY376" fmla="*/ 816849 h 4102690"/>
                <a:gd name="connsiteX377" fmla="*/ 2696395 w 5158477"/>
                <a:gd name="connsiteY377" fmla="*/ 854949 h 4102690"/>
                <a:gd name="connsiteX378" fmla="*/ 2648770 w 5158477"/>
                <a:gd name="connsiteY378" fmla="*/ 854949 h 4102690"/>
                <a:gd name="connsiteX379" fmla="*/ 2709095 w 5158477"/>
                <a:gd name="connsiteY379" fmla="*/ 883524 h 4102690"/>
                <a:gd name="connsiteX380" fmla="*/ 2747195 w 5158477"/>
                <a:gd name="connsiteY380" fmla="*/ 858124 h 4102690"/>
                <a:gd name="connsiteX381" fmla="*/ 2791645 w 5158477"/>
                <a:gd name="connsiteY381" fmla="*/ 899399 h 4102690"/>
                <a:gd name="connsiteX382" fmla="*/ 2791645 w 5158477"/>
                <a:gd name="connsiteY382" fmla="*/ 953374 h 4102690"/>
                <a:gd name="connsiteX383" fmla="*/ 2750370 w 5158477"/>
                <a:gd name="connsiteY383" fmla="*/ 962899 h 4102690"/>
                <a:gd name="connsiteX384" fmla="*/ 2709096 w 5158477"/>
                <a:gd name="connsiteY384" fmla="*/ 924800 h 4102690"/>
                <a:gd name="connsiteX385" fmla="*/ 2651945 w 5158477"/>
                <a:gd name="connsiteY385" fmla="*/ 864474 h 4102690"/>
                <a:gd name="connsiteX386" fmla="*/ 2664645 w 5158477"/>
                <a:gd name="connsiteY386" fmla="*/ 937499 h 4102690"/>
                <a:gd name="connsiteX387" fmla="*/ 2651945 w 5158477"/>
                <a:gd name="connsiteY387" fmla="*/ 972424 h 4102690"/>
                <a:gd name="connsiteX388" fmla="*/ 2661470 w 5158477"/>
                <a:gd name="connsiteY388" fmla="*/ 1000999 h 4102690"/>
                <a:gd name="connsiteX389" fmla="*/ 2702745 w 5158477"/>
                <a:gd name="connsiteY389" fmla="*/ 1039099 h 4102690"/>
                <a:gd name="connsiteX390" fmla="*/ 2702745 w 5158477"/>
                <a:gd name="connsiteY390" fmla="*/ 1093074 h 4102690"/>
                <a:gd name="connsiteX391" fmla="*/ 2744020 w 5158477"/>
                <a:gd name="connsiteY391" fmla="*/ 1102599 h 4102690"/>
                <a:gd name="connsiteX392" fmla="*/ 2769420 w 5158477"/>
                <a:gd name="connsiteY392" fmla="*/ 1089899 h 4102690"/>
                <a:gd name="connsiteX393" fmla="*/ 2788470 w 5158477"/>
                <a:gd name="connsiteY393" fmla="*/ 1112124 h 4102690"/>
                <a:gd name="connsiteX394" fmla="*/ 2820220 w 5158477"/>
                <a:gd name="connsiteY394" fmla="*/ 1099424 h 4102690"/>
                <a:gd name="connsiteX395" fmla="*/ 2782120 w 5158477"/>
                <a:gd name="connsiteY395" fmla="*/ 1150224 h 4102690"/>
                <a:gd name="connsiteX396" fmla="*/ 2817045 w 5158477"/>
                <a:gd name="connsiteY396" fmla="*/ 1169274 h 4102690"/>
                <a:gd name="connsiteX397" fmla="*/ 2890070 w 5158477"/>
                <a:gd name="connsiteY397" fmla="*/ 1159749 h 4102690"/>
                <a:gd name="connsiteX398" fmla="*/ 2905945 w 5158477"/>
                <a:gd name="connsiteY398" fmla="*/ 1118474 h 4102690"/>
                <a:gd name="connsiteX399" fmla="*/ 2937695 w 5158477"/>
                <a:gd name="connsiteY399" fmla="*/ 1124824 h 4102690"/>
                <a:gd name="connsiteX400" fmla="*/ 2994845 w 5158477"/>
                <a:gd name="connsiteY400" fmla="*/ 1061324 h 4102690"/>
                <a:gd name="connsiteX401" fmla="*/ 3023420 w 5158477"/>
                <a:gd name="connsiteY401" fmla="*/ 1096249 h 4102690"/>
                <a:gd name="connsiteX402" fmla="*/ 3045645 w 5158477"/>
                <a:gd name="connsiteY402" fmla="*/ 1039099 h 4102690"/>
                <a:gd name="connsiteX403" fmla="*/ 3086920 w 5158477"/>
                <a:gd name="connsiteY403" fmla="*/ 1061324 h 4102690"/>
                <a:gd name="connsiteX404" fmla="*/ 3080570 w 5158477"/>
                <a:gd name="connsiteY404" fmla="*/ 1099424 h 4102690"/>
                <a:gd name="connsiteX405" fmla="*/ 3036120 w 5158477"/>
                <a:gd name="connsiteY405" fmla="*/ 1118474 h 4102690"/>
                <a:gd name="connsiteX406" fmla="*/ 3083745 w 5158477"/>
                <a:gd name="connsiteY406" fmla="*/ 1137524 h 4102690"/>
                <a:gd name="connsiteX407" fmla="*/ 3112320 w 5158477"/>
                <a:gd name="connsiteY407" fmla="*/ 1185149 h 4102690"/>
                <a:gd name="connsiteX408" fmla="*/ 3163120 w 5158477"/>
                <a:gd name="connsiteY408" fmla="*/ 1194674 h 4102690"/>
                <a:gd name="connsiteX409" fmla="*/ 3156770 w 5158477"/>
                <a:gd name="connsiteY409" fmla="*/ 1159749 h 4102690"/>
                <a:gd name="connsiteX410" fmla="*/ 3344095 w 5158477"/>
                <a:gd name="connsiteY410" fmla="*/ 1089899 h 4102690"/>
                <a:gd name="connsiteX411" fmla="*/ 3379020 w 5158477"/>
                <a:gd name="connsiteY411" fmla="*/ 1026399 h 4102690"/>
                <a:gd name="connsiteX412" fmla="*/ 3448870 w 5158477"/>
                <a:gd name="connsiteY412" fmla="*/ 1010524 h 4102690"/>
                <a:gd name="connsiteX413" fmla="*/ 3521895 w 5158477"/>
                <a:gd name="connsiteY413" fmla="*/ 975599 h 4102690"/>
                <a:gd name="connsiteX414" fmla="*/ 3579045 w 5158477"/>
                <a:gd name="connsiteY414" fmla="*/ 959724 h 4102690"/>
                <a:gd name="connsiteX415" fmla="*/ 3579045 w 5158477"/>
                <a:gd name="connsiteY415" fmla="*/ 1020049 h 4102690"/>
                <a:gd name="connsiteX416" fmla="*/ 3629845 w 5158477"/>
                <a:gd name="connsiteY416" fmla="*/ 1039099 h 4102690"/>
                <a:gd name="connsiteX417" fmla="*/ 3702870 w 5158477"/>
                <a:gd name="connsiteY417" fmla="*/ 1010524 h 4102690"/>
                <a:gd name="connsiteX418" fmla="*/ 3769545 w 5158477"/>
                <a:gd name="connsiteY418" fmla="*/ 1023224 h 4102690"/>
                <a:gd name="connsiteX419" fmla="*/ 3956870 w 5158477"/>
                <a:gd name="connsiteY419" fmla="*/ 994649 h 4102690"/>
                <a:gd name="connsiteX420" fmla="*/ 4016024 w 5158477"/>
                <a:gd name="connsiteY420" fmla="*/ 976903 h 4102690"/>
                <a:gd name="connsiteX421" fmla="*/ 4024599 w 5158477"/>
                <a:gd name="connsiteY421" fmla="*/ 862572 h 4102690"/>
                <a:gd name="connsiteX422" fmla="*/ 3987579 w 5158477"/>
                <a:gd name="connsiteY422" fmla="*/ 866274 h 4102690"/>
                <a:gd name="connsiteX423" fmla="*/ 3902432 w 5158477"/>
                <a:gd name="connsiteY423" fmla="*/ 847763 h 4102690"/>
                <a:gd name="connsiteX424" fmla="*/ 3828392 w 5158477"/>
                <a:gd name="connsiteY424" fmla="*/ 825551 h 4102690"/>
                <a:gd name="connsiteX425" fmla="*/ 3806180 w 5158477"/>
                <a:gd name="connsiteY425" fmla="*/ 721895 h 4102690"/>
                <a:gd name="connsiteX426" fmla="*/ 3772861 w 5158477"/>
                <a:gd name="connsiteY426" fmla="*/ 607132 h 4102690"/>
                <a:gd name="connsiteX427" fmla="*/ 3787669 w 5158477"/>
                <a:gd name="connsiteY427" fmla="*/ 551602 h 4102690"/>
                <a:gd name="connsiteX428" fmla="*/ 3809882 w 5158477"/>
                <a:gd name="connsiteY428" fmla="*/ 503475 h 4102690"/>
                <a:gd name="connsiteX429" fmla="*/ 3806180 w 5158477"/>
                <a:gd name="connsiteY429" fmla="*/ 459051 h 4102690"/>
                <a:gd name="connsiteX430" fmla="*/ 3876518 w 5158477"/>
                <a:gd name="connsiteY430" fmla="*/ 392414 h 4102690"/>
                <a:gd name="connsiteX431" fmla="*/ 3943155 w 5158477"/>
                <a:gd name="connsiteY431" fmla="*/ 444243 h 4102690"/>
                <a:gd name="connsiteX432" fmla="*/ 3972771 w 5158477"/>
                <a:gd name="connsiteY432" fmla="*/ 470157 h 4102690"/>
                <a:gd name="connsiteX433" fmla="*/ 3991281 w 5158477"/>
                <a:gd name="connsiteY433" fmla="*/ 507177 h 4102690"/>
                <a:gd name="connsiteX434" fmla="*/ 4054215 w 5158477"/>
                <a:gd name="connsiteY434" fmla="*/ 496071 h 4102690"/>
                <a:gd name="connsiteX435" fmla="*/ 4094938 w 5158477"/>
                <a:gd name="connsiteY435" fmla="*/ 433137 h 4102690"/>
                <a:gd name="connsiteX436" fmla="*/ 4054215 w 5158477"/>
                <a:gd name="connsiteY436" fmla="*/ 351692 h 4102690"/>
                <a:gd name="connsiteX437" fmla="*/ 4065321 w 5158477"/>
                <a:gd name="connsiteY437" fmla="*/ 240631 h 4102690"/>
                <a:gd name="connsiteX438" fmla="*/ 4024599 w 5158477"/>
                <a:gd name="connsiteY438" fmla="*/ 248036 h 4102690"/>
                <a:gd name="connsiteX439" fmla="*/ 3965367 w 5158477"/>
                <a:gd name="connsiteY439" fmla="*/ 255440 h 4102690"/>
                <a:gd name="connsiteX440" fmla="*/ 3950559 w 5158477"/>
                <a:gd name="connsiteY440" fmla="*/ 177697 h 4102690"/>
                <a:gd name="connsiteX441" fmla="*/ 3946857 w 5158477"/>
                <a:gd name="connsiteY441" fmla="*/ 140677 h 4102690"/>
                <a:gd name="connsiteX442" fmla="*/ 3906134 w 5158477"/>
                <a:gd name="connsiteY442" fmla="*/ 133273 h 4102690"/>
                <a:gd name="connsiteX443" fmla="*/ 3983877 w 5158477"/>
                <a:gd name="connsiteY443" fmla="*/ 88848 h 4102690"/>
                <a:gd name="connsiteX444" fmla="*/ 4102342 w 5158477"/>
                <a:gd name="connsiteY444" fmla="*/ 11106 h 4102690"/>
                <a:gd name="connsiteX445" fmla="*/ 4168978 w 5158477"/>
                <a:gd name="connsiteY445" fmla="*/ 3702 h 4102690"/>
                <a:gd name="connsiteX446" fmla="*/ 4313357 w 5158477"/>
                <a:gd name="connsiteY446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20324 w 5158477"/>
                <a:gd name="connsiteY124" fmla="*/ 2614689 h 4102690"/>
                <a:gd name="connsiteX125" fmla="*/ 4072198 w 5158477"/>
                <a:gd name="connsiteY125" fmla="*/ 2559687 h 4102690"/>
                <a:gd name="connsiteX126" fmla="*/ 4003446 w 5158477"/>
                <a:gd name="connsiteY126" fmla="*/ 2477185 h 4102690"/>
                <a:gd name="connsiteX127" fmla="*/ 3893443 w 5158477"/>
                <a:gd name="connsiteY127" fmla="*/ 2470310 h 4102690"/>
                <a:gd name="connsiteX128" fmla="*/ 3797190 w 5158477"/>
                <a:gd name="connsiteY128" fmla="*/ 2532187 h 4102690"/>
                <a:gd name="connsiteX129" fmla="*/ 3817848 w 5158477"/>
                <a:gd name="connsiteY129" fmla="*/ 2580542 h 4102690"/>
                <a:gd name="connsiteX130" fmla="*/ 3852517 w 5158477"/>
                <a:gd name="connsiteY130" fmla="*/ 2645547 h 4102690"/>
                <a:gd name="connsiteX131" fmla="*/ 3839190 w 5158477"/>
                <a:gd name="connsiteY131" fmla="*/ 2713483 h 4102690"/>
                <a:gd name="connsiteX132" fmla="*/ 3790315 w 5158477"/>
                <a:gd name="connsiteY132" fmla="*/ 2662815 h 4102690"/>
                <a:gd name="connsiteX133" fmla="*/ 3577184 w 5158477"/>
                <a:gd name="connsiteY133" fmla="*/ 2676565 h 4102690"/>
                <a:gd name="connsiteX134" fmla="*/ 3494682 w 5158477"/>
                <a:gd name="connsiteY134" fmla="*/ 2704066 h 4102690"/>
                <a:gd name="connsiteX135" fmla="*/ 3425930 w 5158477"/>
                <a:gd name="connsiteY135" fmla="*/ 2683441 h 4102690"/>
                <a:gd name="connsiteX136" fmla="*/ 3446555 w 5158477"/>
                <a:gd name="connsiteY136" fmla="*/ 2772818 h 4102690"/>
                <a:gd name="connsiteX137" fmla="*/ 3522182 w 5158477"/>
                <a:gd name="connsiteY137" fmla="*/ 2896571 h 4102690"/>
                <a:gd name="connsiteX138" fmla="*/ 3721563 w 5158477"/>
                <a:gd name="connsiteY138" fmla="*/ 3068451 h 4102690"/>
                <a:gd name="connsiteX139" fmla="*/ 3508432 w 5158477"/>
                <a:gd name="connsiteY139" fmla="*/ 2979074 h 4102690"/>
                <a:gd name="connsiteX140" fmla="*/ 3343428 w 5158477"/>
                <a:gd name="connsiteY140" fmla="*/ 2875946 h 4102690"/>
                <a:gd name="connsiteX141" fmla="*/ 3425930 w 5158477"/>
                <a:gd name="connsiteY141" fmla="*/ 2869071 h 4102690"/>
                <a:gd name="connsiteX142" fmla="*/ 3329677 w 5158477"/>
                <a:gd name="connsiteY142" fmla="*/ 2820944 h 4102690"/>
                <a:gd name="connsiteX143" fmla="*/ 3329677 w 5158477"/>
                <a:gd name="connsiteY143" fmla="*/ 2717817 h 4102690"/>
                <a:gd name="connsiteX144" fmla="*/ 3254050 w 5158477"/>
                <a:gd name="connsiteY144" fmla="*/ 2676565 h 4102690"/>
                <a:gd name="connsiteX145" fmla="*/ 3199049 w 5158477"/>
                <a:gd name="connsiteY145" fmla="*/ 2793444 h 4102690"/>
                <a:gd name="connsiteX146" fmla="*/ 3157798 w 5158477"/>
                <a:gd name="connsiteY146" fmla="*/ 2683441 h 4102690"/>
                <a:gd name="connsiteX147" fmla="*/ 3190111 w 5158477"/>
                <a:gd name="connsiteY147" fmla="*/ 2618816 h 4102690"/>
                <a:gd name="connsiteX148" fmla="*/ 3139866 w 5158477"/>
                <a:gd name="connsiteY148" fmla="*/ 2592018 h 4102690"/>
                <a:gd name="connsiteX149" fmla="*/ 2966872 w 5158477"/>
                <a:gd name="connsiteY149" fmla="*/ 2678516 h 4102690"/>
                <a:gd name="connsiteX150" fmla="*/ 2975110 w 5158477"/>
                <a:gd name="connsiteY150" fmla="*/ 2736180 h 4102690"/>
                <a:gd name="connsiteX151" fmla="*/ 3012180 w 5158477"/>
                <a:gd name="connsiteY151" fmla="*/ 2760894 h 4102690"/>
                <a:gd name="connsiteX152" fmla="*/ 2966872 w 5158477"/>
                <a:gd name="connsiteY152" fmla="*/ 2802083 h 4102690"/>
                <a:gd name="connsiteX153" fmla="*/ 3003942 w 5158477"/>
                <a:gd name="connsiteY153" fmla="*/ 2892699 h 4102690"/>
                <a:gd name="connsiteX154" fmla="*/ 3115153 w 5158477"/>
                <a:gd name="connsiteY154" fmla="*/ 2970959 h 4102690"/>
                <a:gd name="connsiteX155" fmla="*/ 3189293 w 5158477"/>
                <a:gd name="connsiteY155" fmla="*/ 3028624 h 4102690"/>
                <a:gd name="connsiteX156" fmla="*/ 3218126 w 5158477"/>
                <a:gd name="connsiteY156" fmla="*/ 3143953 h 4102690"/>
                <a:gd name="connsiteX157" fmla="*/ 3341693 w 5158477"/>
                <a:gd name="connsiteY157" fmla="*/ 3267521 h 4102690"/>
                <a:gd name="connsiteX158" fmla="*/ 3428191 w 5158477"/>
                <a:gd name="connsiteY158" fmla="*/ 3279878 h 4102690"/>
                <a:gd name="connsiteX159" fmla="*/ 3527045 w 5158477"/>
                <a:gd name="connsiteY159" fmla="*/ 3275759 h 4102690"/>
                <a:gd name="connsiteX160" fmla="*/ 3469380 w 5158477"/>
                <a:gd name="connsiteY160" fmla="*/ 3333424 h 4102690"/>
                <a:gd name="connsiteX161" fmla="*/ 3522926 w 5158477"/>
                <a:gd name="connsiteY161" fmla="*/ 3370494 h 4102690"/>
                <a:gd name="connsiteX162" fmla="*/ 3634137 w 5158477"/>
                <a:gd name="connsiteY162" fmla="*/ 3407564 h 4102690"/>
                <a:gd name="connsiteX163" fmla="*/ 3716515 w 5158477"/>
                <a:gd name="connsiteY163" fmla="*/ 3436397 h 4102690"/>
                <a:gd name="connsiteX164" fmla="*/ 3811250 w 5158477"/>
                <a:gd name="connsiteY164" fmla="*/ 3481705 h 4102690"/>
                <a:gd name="connsiteX165" fmla="*/ 3856558 w 5158477"/>
                <a:gd name="connsiteY165" fmla="*/ 3555845 h 4102690"/>
                <a:gd name="connsiteX166" fmla="*/ 3831845 w 5158477"/>
                <a:gd name="connsiteY166" fmla="*/ 3605272 h 4102690"/>
                <a:gd name="connsiteX167" fmla="*/ 3790655 w 5158477"/>
                <a:gd name="connsiteY167" fmla="*/ 3559964 h 4102690"/>
                <a:gd name="connsiteX168" fmla="*/ 3770061 w 5158477"/>
                <a:gd name="connsiteY168" fmla="*/ 3522894 h 4102690"/>
                <a:gd name="connsiteX169" fmla="*/ 3691801 w 5158477"/>
                <a:gd name="connsiteY169" fmla="*/ 3514656 h 4102690"/>
                <a:gd name="connsiteX170" fmla="*/ 3638255 w 5158477"/>
                <a:gd name="connsiteY170" fmla="*/ 3502299 h 4102690"/>
                <a:gd name="connsiteX171" fmla="*/ 3592947 w 5158477"/>
                <a:gd name="connsiteY171" fmla="*/ 3601153 h 4102690"/>
                <a:gd name="connsiteX172" fmla="*/ 3584710 w 5158477"/>
                <a:gd name="connsiteY172" fmla="*/ 3646461 h 4102690"/>
                <a:gd name="connsiteX173" fmla="*/ 3646493 w 5158477"/>
                <a:gd name="connsiteY173" fmla="*/ 3679413 h 4102690"/>
                <a:gd name="connsiteX174" fmla="*/ 3704158 w 5158477"/>
                <a:gd name="connsiteY174" fmla="*/ 3732959 h 4102690"/>
                <a:gd name="connsiteX175" fmla="*/ 3687682 w 5158477"/>
                <a:gd name="connsiteY175" fmla="*/ 3770029 h 4102690"/>
                <a:gd name="connsiteX176" fmla="*/ 3621780 w 5158477"/>
                <a:gd name="connsiteY176" fmla="*/ 3802980 h 4102690"/>
                <a:gd name="connsiteX177" fmla="*/ 3601185 w 5158477"/>
                <a:gd name="connsiteY177" fmla="*/ 3889478 h 4102690"/>
                <a:gd name="connsiteX178" fmla="*/ 3535282 w 5158477"/>
                <a:gd name="connsiteY178" fmla="*/ 3963618 h 4102690"/>
                <a:gd name="connsiteX179" fmla="*/ 3498212 w 5158477"/>
                <a:gd name="connsiteY179" fmla="*/ 3934786 h 4102690"/>
                <a:gd name="connsiteX180" fmla="*/ 3535282 w 5158477"/>
                <a:gd name="connsiteY180" fmla="*/ 3868883 h 4102690"/>
                <a:gd name="connsiteX181" fmla="*/ 3522926 w 5158477"/>
                <a:gd name="connsiteY181" fmla="*/ 3827694 h 4102690"/>
                <a:gd name="connsiteX182" fmla="*/ 3576472 w 5158477"/>
                <a:gd name="connsiteY182" fmla="*/ 3811218 h 4102690"/>
                <a:gd name="connsiteX183" fmla="*/ 3547639 w 5158477"/>
                <a:gd name="connsiteY183" fmla="*/ 3765910 h 4102690"/>
                <a:gd name="connsiteX184" fmla="*/ 3489974 w 5158477"/>
                <a:gd name="connsiteY184" fmla="*/ 3592916 h 4102690"/>
                <a:gd name="connsiteX185" fmla="*/ 3407596 w 5158477"/>
                <a:gd name="connsiteY185" fmla="*/ 3592916 h 4102690"/>
                <a:gd name="connsiteX186" fmla="*/ 3366407 w 5158477"/>
                <a:gd name="connsiteY186" fmla="*/ 3555845 h 4102690"/>
                <a:gd name="connsiteX187" fmla="*/ 3370526 w 5158477"/>
                <a:gd name="connsiteY187" fmla="*/ 3518775 h 4102690"/>
                <a:gd name="connsiteX188" fmla="*/ 3325218 w 5158477"/>
                <a:gd name="connsiteY188" fmla="*/ 3498180 h 4102690"/>
                <a:gd name="connsiteX189" fmla="*/ 3284028 w 5158477"/>
                <a:gd name="connsiteY189" fmla="*/ 3510537 h 4102690"/>
                <a:gd name="connsiteX190" fmla="*/ 3284028 w 5158477"/>
                <a:gd name="connsiteY190" fmla="*/ 3465229 h 4102690"/>
                <a:gd name="connsiteX191" fmla="*/ 3242839 w 5158477"/>
                <a:gd name="connsiteY191" fmla="*/ 3465229 h 4102690"/>
                <a:gd name="connsiteX192" fmla="*/ 3193412 w 5158477"/>
                <a:gd name="connsiteY192" fmla="*/ 3395207 h 4102690"/>
                <a:gd name="connsiteX193" fmla="*/ 3098677 w 5158477"/>
                <a:gd name="connsiteY193" fmla="*/ 3399326 h 4102690"/>
                <a:gd name="connsiteX194" fmla="*/ 2991585 w 5158477"/>
                <a:gd name="connsiteY194" fmla="*/ 3308710 h 4102690"/>
                <a:gd name="connsiteX195" fmla="*/ 2773282 w 5158477"/>
                <a:gd name="connsiteY195" fmla="*/ 3094526 h 4102690"/>
                <a:gd name="connsiteX196" fmla="*/ 2732093 w 5158477"/>
                <a:gd name="connsiteY196" fmla="*/ 2925651 h 4102690"/>
                <a:gd name="connsiteX197" fmla="*/ 2645596 w 5158477"/>
                <a:gd name="connsiteY197" fmla="*/ 2896818 h 4102690"/>
                <a:gd name="connsiteX198" fmla="*/ 2563218 w 5158477"/>
                <a:gd name="connsiteY198" fmla="*/ 2851510 h 4102690"/>
                <a:gd name="connsiteX199" fmla="*/ 2505553 w 5158477"/>
                <a:gd name="connsiteY199" fmla="*/ 2859748 h 4102690"/>
                <a:gd name="connsiteX200" fmla="*/ 2456126 w 5158477"/>
                <a:gd name="connsiteY200" fmla="*/ 2946245 h 4102690"/>
                <a:gd name="connsiteX201" fmla="*/ 2349034 w 5158477"/>
                <a:gd name="connsiteY201" fmla="*/ 2975078 h 4102690"/>
                <a:gd name="connsiteX202" fmla="*/ 2307845 w 5158477"/>
                <a:gd name="connsiteY202" fmla="*/ 2950364 h 4102690"/>
                <a:gd name="connsiteX203" fmla="*/ 2279012 w 5158477"/>
                <a:gd name="connsiteY203" fmla="*/ 2983316 h 4102690"/>
                <a:gd name="connsiteX204" fmla="*/ 2307845 w 5158477"/>
                <a:gd name="connsiteY204" fmla="*/ 3016267 h 4102690"/>
                <a:gd name="connsiteX205" fmla="*/ 2199347 w 5158477"/>
                <a:gd name="connsiteY205" fmla="*/ 3064904 h 4102690"/>
                <a:gd name="connsiteX206" fmla="*/ 2199347 w 5158477"/>
                <a:gd name="connsiteY206" fmla="*/ 3083478 h 4102690"/>
                <a:gd name="connsiteX207" fmla="*/ 2073412 w 5158477"/>
                <a:gd name="connsiteY207" fmla="*/ 3017772 h 4102690"/>
                <a:gd name="connsiteX208" fmla="*/ 2013182 w 5158477"/>
                <a:gd name="connsiteY208" fmla="*/ 3028723 h 4102690"/>
                <a:gd name="connsiteX209" fmla="*/ 1909148 w 5158477"/>
                <a:gd name="connsiteY209" fmla="*/ 2973969 h 4102690"/>
                <a:gd name="connsiteX210" fmla="*/ 1788688 w 5158477"/>
                <a:gd name="connsiteY210" fmla="*/ 3050625 h 4102690"/>
                <a:gd name="connsiteX211" fmla="*/ 1793113 w 5158477"/>
                <a:gd name="connsiteY211" fmla="*/ 3147955 h 4102690"/>
                <a:gd name="connsiteX212" fmla="*/ 1815102 w 5158477"/>
                <a:gd name="connsiteY212" fmla="*/ 3171166 h 4102690"/>
                <a:gd name="connsiteX213" fmla="*/ 1797978 w 5158477"/>
                <a:gd name="connsiteY213" fmla="*/ 3195139 h 4102690"/>
                <a:gd name="connsiteX214" fmla="*/ 1794553 w 5158477"/>
                <a:gd name="connsiteY214" fmla="*/ 3256784 h 4102690"/>
                <a:gd name="connsiteX215" fmla="*/ 1681538 w 5158477"/>
                <a:gd name="connsiteY215" fmla="*/ 3321854 h 4102690"/>
                <a:gd name="connsiteX216" fmla="*/ 1592495 w 5158477"/>
                <a:gd name="connsiteY216" fmla="*/ 3359526 h 4102690"/>
                <a:gd name="connsiteX217" fmla="*/ 1510302 w 5158477"/>
                <a:gd name="connsiteY217" fmla="*/ 3366375 h 4102690"/>
                <a:gd name="connsiteX218" fmla="*/ 1431533 w 5158477"/>
                <a:gd name="connsiteY218" fmla="*/ 3393773 h 4102690"/>
                <a:gd name="connsiteX219" fmla="*/ 1441807 w 5158477"/>
                <a:gd name="connsiteY219" fmla="*/ 3434869 h 4102690"/>
                <a:gd name="connsiteX220" fmla="*/ 1380162 w 5158477"/>
                <a:gd name="connsiteY220" fmla="*/ 3493090 h 4102690"/>
                <a:gd name="connsiteX221" fmla="*/ 1270571 w 5158477"/>
                <a:gd name="connsiteY221" fmla="*/ 3612955 h 4102690"/>
                <a:gd name="connsiteX222" fmla="*/ 1270571 w 5158477"/>
                <a:gd name="connsiteY222" fmla="*/ 3698573 h 4102690"/>
                <a:gd name="connsiteX223" fmla="*/ 1335641 w 5158477"/>
                <a:gd name="connsiteY223" fmla="*/ 3760218 h 4102690"/>
                <a:gd name="connsiteX224" fmla="*/ 1267147 w 5158477"/>
                <a:gd name="connsiteY224" fmla="*/ 3797890 h 4102690"/>
                <a:gd name="connsiteX225" fmla="*/ 1191803 w 5158477"/>
                <a:gd name="connsiteY225" fmla="*/ 3852685 h 4102690"/>
                <a:gd name="connsiteX226" fmla="*/ 1164405 w 5158477"/>
                <a:gd name="connsiteY226" fmla="*/ 3938303 h 4102690"/>
                <a:gd name="connsiteX227" fmla="*/ 1095911 w 5158477"/>
                <a:gd name="connsiteY227" fmla="*/ 3924604 h 4102690"/>
                <a:gd name="connsiteX228" fmla="*/ 1020567 w 5158477"/>
                <a:gd name="connsiteY228" fmla="*/ 3986249 h 4102690"/>
                <a:gd name="connsiteX229" fmla="*/ 972621 w 5158477"/>
                <a:gd name="connsiteY229" fmla="*/ 4071867 h 4102690"/>
                <a:gd name="connsiteX230" fmla="*/ 924675 w 5158477"/>
                <a:gd name="connsiteY230" fmla="*/ 4034195 h 4102690"/>
                <a:gd name="connsiteX231" fmla="*/ 887003 w 5158477"/>
                <a:gd name="connsiteY231" fmla="*/ 4051319 h 4102690"/>
                <a:gd name="connsiteX232" fmla="*/ 808234 w 5158477"/>
                <a:gd name="connsiteY232" fmla="*/ 4030771 h 4102690"/>
                <a:gd name="connsiteX233" fmla="*/ 643848 w 5158477"/>
                <a:gd name="connsiteY233" fmla="*/ 3999948 h 4102690"/>
                <a:gd name="connsiteX234" fmla="*/ 599326 w 5158477"/>
                <a:gd name="connsiteY234" fmla="*/ 4044469 h 4102690"/>
                <a:gd name="connsiteX235" fmla="*/ 527407 w 5158477"/>
                <a:gd name="connsiteY235" fmla="*/ 4037620 h 4102690"/>
                <a:gd name="connsiteX236" fmla="*/ 445214 w 5158477"/>
                <a:gd name="connsiteY236" fmla="*/ 4102690 h 4102690"/>
                <a:gd name="connsiteX237" fmla="*/ 393843 w 5158477"/>
                <a:gd name="connsiteY237" fmla="*/ 4027346 h 4102690"/>
                <a:gd name="connsiteX238" fmla="*/ 352747 w 5158477"/>
                <a:gd name="connsiteY238" fmla="*/ 3955427 h 4102690"/>
                <a:gd name="connsiteX239" fmla="*/ 404117 w 5158477"/>
                <a:gd name="connsiteY239" fmla="*/ 3931454 h 4102690"/>
                <a:gd name="connsiteX240" fmla="*/ 369870 w 5158477"/>
                <a:gd name="connsiteY240" fmla="*/ 3931454 h 4102690"/>
                <a:gd name="connsiteX241" fmla="*/ 318499 w 5158477"/>
                <a:gd name="connsiteY241" fmla="*/ 3852685 h 4102690"/>
                <a:gd name="connsiteX242" fmla="*/ 236306 w 5158477"/>
                <a:gd name="connsiteY242" fmla="*/ 3828712 h 4102690"/>
                <a:gd name="connsiteX243" fmla="*/ 160962 w 5158477"/>
                <a:gd name="connsiteY243" fmla="*/ 3869809 h 4102690"/>
                <a:gd name="connsiteX244" fmla="*/ 113016 w 5158477"/>
                <a:gd name="connsiteY244" fmla="*/ 3825287 h 4102690"/>
                <a:gd name="connsiteX245" fmla="*/ 30823 w 5158477"/>
                <a:gd name="connsiteY245" fmla="*/ 3801314 h 4102690"/>
                <a:gd name="connsiteX246" fmla="*/ 54796 w 5158477"/>
                <a:gd name="connsiteY246" fmla="*/ 3739669 h 4102690"/>
                <a:gd name="connsiteX247" fmla="*/ 68495 w 5158477"/>
                <a:gd name="connsiteY247" fmla="*/ 3606105 h 4102690"/>
                <a:gd name="connsiteX248" fmla="*/ 113016 w 5158477"/>
                <a:gd name="connsiteY248" fmla="*/ 3602681 h 4102690"/>
                <a:gd name="connsiteX249" fmla="*/ 102742 w 5158477"/>
                <a:gd name="connsiteY249" fmla="*/ 3568433 h 4102690"/>
                <a:gd name="connsiteX250" fmla="*/ 41097 w 5158477"/>
                <a:gd name="connsiteY250" fmla="*/ 3558159 h 4102690"/>
                <a:gd name="connsiteX251" fmla="*/ 0 w 5158477"/>
                <a:gd name="connsiteY251" fmla="*/ 3520487 h 4102690"/>
                <a:gd name="connsiteX252" fmla="*/ 37672 w 5158477"/>
                <a:gd name="connsiteY252" fmla="*/ 3434869 h 4102690"/>
                <a:gd name="connsiteX253" fmla="*/ 136989 w 5158477"/>
                <a:gd name="connsiteY253" fmla="*/ 3325278 h 4102690"/>
                <a:gd name="connsiteX254" fmla="*/ 164387 w 5158477"/>
                <a:gd name="connsiteY254" fmla="*/ 3232811 h 4102690"/>
                <a:gd name="connsiteX255" fmla="*/ 212333 w 5158477"/>
                <a:gd name="connsiteY255" fmla="*/ 3195139 h 4102690"/>
                <a:gd name="connsiteX256" fmla="*/ 202059 w 5158477"/>
                <a:gd name="connsiteY256" fmla="*/ 3157467 h 4102690"/>
                <a:gd name="connsiteX257" fmla="*/ 226032 w 5158477"/>
                <a:gd name="connsiteY257" fmla="*/ 3130069 h 4102690"/>
                <a:gd name="connsiteX258" fmla="*/ 208908 w 5158477"/>
                <a:gd name="connsiteY258" fmla="*/ 3047876 h 4102690"/>
                <a:gd name="connsiteX259" fmla="*/ 236306 w 5158477"/>
                <a:gd name="connsiteY259" fmla="*/ 3030753 h 4102690"/>
                <a:gd name="connsiteX260" fmla="*/ 208908 w 5158477"/>
                <a:gd name="connsiteY260" fmla="*/ 2999930 h 4102690"/>
                <a:gd name="connsiteX261" fmla="*/ 250005 w 5158477"/>
                <a:gd name="connsiteY261" fmla="*/ 2979382 h 4102690"/>
                <a:gd name="connsiteX262" fmla="*/ 239731 w 5158477"/>
                <a:gd name="connsiteY262" fmla="*/ 2938285 h 4102690"/>
                <a:gd name="connsiteX263" fmla="*/ 273978 w 5158477"/>
                <a:gd name="connsiteY263" fmla="*/ 2921162 h 4102690"/>
                <a:gd name="connsiteX264" fmla="*/ 239731 w 5158477"/>
                <a:gd name="connsiteY264" fmla="*/ 2880065 h 4102690"/>
                <a:gd name="connsiteX265" fmla="*/ 270553 w 5158477"/>
                <a:gd name="connsiteY265" fmla="*/ 2862941 h 4102690"/>
                <a:gd name="connsiteX266" fmla="*/ 267129 w 5158477"/>
                <a:gd name="connsiteY266" fmla="*/ 2825269 h 4102690"/>
                <a:gd name="connsiteX267" fmla="*/ 222607 w 5158477"/>
                <a:gd name="connsiteY267" fmla="*/ 2825269 h 4102690"/>
                <a:gd name="connsiteX268" fmla="*/ 212333 w 5158477"/>
                <a:gd name="connsiteY268" fmla="*/ 2773899 h 4102690"/>
                <a:gd name="connsiteX269" fmla="*/ 393843 w 5158477"/>
                <a:gd name="connsiteY269" fmla="*/ 2698555 h 4102690"/>
                <a:gd name="connsiteX270" fmla="*/ 452063 w 5158477"/>
                <a:gd name="connsiteY270" fmla="*/ 2688281 h 4102690"/>
                <a:gd name="connsiteX271" fmla="*/ 500009 w 5158477"/>
                <a:gd name="connsiteY271" fmla="*/ 2770474 h 4102690"/>
                <a:gd name="connsiteX272" fmla="*/ 527407 w 5158477"/>
                <a:gd name="connsiteY272" fmla="*/ 2756775 h 4102690"/>
                <a:gd name="connsiteX273" fmla="*/ 654122 w 5158477"/>
                <a:gd name="connsiteY273" fmla="*/ 2767049 h 4102690"/>
                <a:gd name="connsiteX274" fmla="*/ 866454 w 5158477"/>
                <a:gd name="connsiteY274" fmla="*/ 2866366 h 4102690"/>
                <a:gd name="connsiteX275" fmla="*/ 907551 w 5158477"/>
                <a:gd name="connsiteY275" fmla="*/ 2856092 h 4102690"/>
                <a:gd name="connsiteX276" fmla="*/ 958922 w 5158477"/>
                <a:gd name="connsiteY276" fmla="*/ 2852667 h 4102690"/>
                <a:gd name="connsiteX277" fmla="*/ 1000018 w 5158477"/>
                <a:gd name="connsiteY277" fmla="*/ 2904038 h 4102690"/>
                <a:gd name="connsiteX278" fmla="*/ 1037690 w 5158477"/>
                <a:gd name="connsiteY278" fmla="*/ 2873215 h 4102690"/>
                <a:gd name="connsiteX279" fmla="*/ 1140432 w 5158477"/>
                <a:gd name="connsiteY279" fmla="*/ 2928011 h 4102690"/>
                <a:gd name="connsiteX280" fmla="*/ 1209046 w 5158477"/>
                <a:gd name="connsiteY280" fmla="*/ 2911674 h 4102690"/>
                <a:gd name="connsiteX281" fmla="*/ 1274127 w 5158477"/>
                <a:gd name="connsiteY281" fmla="*/ 2718535 h 4102690"/>
                <a:gd name="connsiteX282" fmla="*/ 1306653 w 5158477"/>
                <a:gd name="connsiteY282" fmla="*/ 2702347 h 4102690"/>
                <a:gd name="connsiteX283" fmla="*/ 1284881 w 5158477"/>
                <a:gd name="connsiteY283" fmla="*/ 2666062 h 4102690"/>
                <a:gd name="connsiteX284" fmla="*/ 1328750 w 5158477"/>
                <a:gd name="connsiteY284" fmla="*/ 2563310 h 4102690"/>
                <a:gd name="connsiteX285" fmla="*/ 1367079 w 5158477"/>
                <a:gd name="connsiteY285" fmla="*/ 2672819 h 4102690"/>
                <a:gd name="connsiteX286" fmla="*/ 1382049 w 5158477"/>
                <a:gd name="connsiteY286" fmla="*/ 2658436 h 4102690"/>
                <a:gd name="connsiteX287" fmla="*/ 1356128 w 5158477"/>
                <a:gd name="connsiteY287" fmla="*/ 2596163 h 4102690"/>
                <a:gd name="connsiteX288" fmla="*/ 1339701 w 5158477"/>
                <a:gd name="connsiteY288" fmla="*/ 2420948 h 4102690"/>
                <a:gd name="connsiteX289" fmla="*/ 1263045 w 5158477"/>
                <a:gd name="connsiteY289" fmla="*/ 2349768 h 4102690"/>
                <a:gd name="connsiteX290" fmla="*/ 1241143 w 5158477"/>
                <a:gd name="connsiteY290" fmla="*/ 2234783 h 4102690"/>
                <a:gd name="connsiteX291" fmla="*/ 1202815 w 5158477"/>
                <a:gd name="connsiteY291" fmla="*/ 2163602 h 4102690"/>
                <a:gd name="connsiteX292" fmla="*/ 1045396 w 5158477"/>
                <a:gd name="connsiteY292" fmla="*/ 2060089 h 4102690"/>
                <a:gd name="connsiteX293" fmla="*/ 1011239 w 5158477"/>
                <a:gd name="connsiteY293" fmla="*/ 2084969 h 4102690"/>
                <a:gd name="connsiteX294" fmla="*/ 978322 w 5158477"/>
                <a:gd name="connsiteY294" fmla="*/ 2043142 h 4102690"/>
                <a:gd name="connsiteX295" fmla="*/ 1033076 w 5158477"/>
                <a:gd name="connsiteY295" fmla="*/ 1999339 h 4102690"/>
                <a:gd name="connsiteX296" fmla="*/ 961895 w 5158477"/>
                <a:gd name="connsiteY296" fmla="*/ 1944584 h 4102690"/>
                <a:gd name="connsiteX297" fmla="*/ 1076880 w 5158477"/>
                <a:gd name="connsiteY297" fmla="*/ 1950060 h 4102690"/>
                <a:gd name="connsiteX298" fmla="*/ 1119105 w 5158477"/>
                <a:gd name="connsiteY298" fmla="*/ 1954282 h 4102690"/>
                <a:gd name="connsiteX299" fmla="*/ 1117119 w 5158477"/>
                <a:gd name="connsiteY299" fmla="*/ 1962792 h 4102690"/>
                <a:gd name="connsiteX300" fmla="*/ 1131634 w 5158477"/>
                <a:gd name="connsiteY300" fmla="*/ 1955535 h 4102690"/>
                <a:gd name="connsiteX301" fmla="*/ 1119105 w 5158477"/>
                <a:gd name="connsiteY301" fmla="*/ 1954282 h 4102690"/>
                <a:gd name="connsiteX302" fmla="*/ 1121869 w 5158477"/>
                <a:gd name="connsiteY302" fmla="*/ 1942438 h 4102690"/>
                <a:gd name="connsiteX303" fmla="*/ 1130049 w 5158477"/>
                <a:gd name="connsiteY303" fmla="*/ 1915230 h 4102690"/>
                <a:gd name="connsiteX304" fmla="*/ 1224717 w 5158477"/>
                <a:gd name="connsiteY304" fmla="*/ 2010290 h 4102690"/>
                <a:gd name="connsiteX305" fmla="*/ 1266739 w 5158477"/>
                <a:gd name="connsiteY305" fmla="*/ 1970180 h 4102690"/>
                <a:gd name="connsiteX306" fmla="*/ 1279471 w 5158477"/>
                <a:gd name="connsiteY306" fmla="*/ 2034038 h 4102690"/>
                <a:gd name="connsiteX307" fmla="*/ 1339701 w 5158477"/>
                <a:gd name="connsiteY307" fmla="*/ 2004814 h 4102690"/>
                <a:gd name="connsiteX308" fmla="*/ 1376709 w 5158477"/>
                <a:gd name="connsiteY308" fmla="*/ 2005703 h 4102690"/>
                <a:gd name="connsiteX309" fmla="*/ 1362895 w 5158477"/>
                <a:gd name="connsiteY309" fmla="*/ 1972549 h 4102690"/>
                <a:gd name="connsiteX310" fmla="*/ 1372420 w 5158477"/>
                <a:gd name="connsiteY310" fmla="*/ 1918574 h 4102690"/>
                <a:gd name="connsiteX311" fmla="*/ 1347020 w 5158477"/>
                <a:gd name="connsiteY311" fmla="*/ 1839199 h 4102690"/>
                <a:gd name="connsiteX312" fmla="*/ 1369245 w 5158477"/>
                <a:gd name="connsiteY312" fmla="*/ 1813799 h 4102690"/>
                <a:gd name="connsiteX313" fmla="*/ 1416870 w 5158477"/>
                <a:gd name="connsiteY313" fmla="*/ 1826499 h 4102690"/>
                <a:gd name="connsiteX314" fmla="*/ 1413695 w 5158477"/>
                <a:gd name="connsiteY314" fmla="*/ 1867774 h 4102690"/>
                <a:gd name="connsiteX315" fmla="*/ 1442270 w 5158477"/>
                <a:gd name="connsiteY315" fmla="*/ 1896349 h 4102690"/>
                <a:gd name="connsiteX316" fmla="*/ 1474020 w 5158477"/>
                <a:gd name="connsiteY316" fmla="*/ 1883649 h 4102690"/>
                <a:gd name="connsiteX317" fmla="*/ 1537520 w 5158477"/>
                <a:gd name="connsiteY317" fmla="*/ 1924924 h 4102690"/>
                <a:gd name="connsiteX318" fmla="*/ 1585145 w 5158477"/>
                <a:gd name="connsiteY318" fmla="*/ 1899524 h 4102690"/>
                <a:gd name="connsiteX319" fmla="*/ 1575620 w 5158477"/>
                <a:gd name="connsiteY319" fmla="*/ 1858249 h 4102690"/>
                <a:gd name="connsiteX320" fmla="*/ 1620070 w 5158477"/>
                <a:gd name="connsiteY320" fmla="*/ 1829674 h 4102690"/>
                <a:gd name="connsiteX321" fmla="*/ 1724845 w 5158477"/>
                <a:gd name="connsiteY321" fmla="*/ 1826499 h 4102690"/>
                <a:gd name="connsiteX322" fmla="*/ 1769295 w 5158477"/>
                <a:gd name="connsiteY322" fmla="*/ 1782049 h 4102690"/>
                <a:gd name="connsiteX323" fmla="*/ 1769295 w 5158477"/>
                <a:gd name="connsiteY323" fmla="*/ 1683624 h 4102690"/>
                <a:gd name="connsiteX324" fmla="*/ 1801045 w 5158477"/>
                <a:gd name="connsiteY324" fmla="*/ 1645524 h 4102690"/>
                <a:gd name="connsiteX325" fmla="*/ 1874070 w 5158477"/>
                <a:gd name="connsiteY325" fmla="*/ 1639174 h 4102690"/>
                <a:gd name="connsiteX326" fmla="*/ 1940745 w 5158477"/>
                <a:gd name="connsiteY326" fmla="*/ 1607424 h 4102690"/>
                <a:gd name="connsiteX327" fmla="*/ 1966145 w 5158477"/>
                <a:gd name="connsiteY327" fmla="*/ 1597899 h 4102690"/>
                <a:gd name="connsiteX328" fmla="*/ 2001070 w 5158477"/>
                <a:gd name="connsiteY328" fmla="*/ 1623299 h 4102690"/>
                <a:gd name="connsiteX329" fmla="*/ 2058220 w 5158477"/>
                <a:gd name="connsiteY329" fmla="*/ 1623299 h 4102690"/>
                <a:gd name="connsiteX330" fmla="*/ 2089970 w 5158477"/>
                <a:gd name="connsiteY330" fmla="*/ 1585199 h 4102690"/>
                <a:gd name="connsiteX331" fmla="*/ 2048695 w 5158477"/>
                <a:gd name="connsiteY331" fmla="*/ 1528049 h 4102690"/>
                <a:gd name="connsiteX332" fmla="*/ 2080445 w 5158477"/>
                <a:gd name="connsiteY332" fmla="*/ 1474074 h 4102690"/>
                <a:gd name="connsiteX333" fmla="*/ 2128070 w 5158477"/>
                <a:gd name="connsiteY333" fmla="*/ 1416924 h 4102690"/>
                <a:gd name="connsiteX334" fmla="*/ 2143945 w 5158477"/>
                <a:gd name="connsiteY334" fmla="*/ 1331199 h 4102690"/>
                <a:gd name="connsiteX335" fmla="*/ 2169345 w 5158477"/>
                <a:gd name="connsiteY335" fmla="*/ 1321674 h 4102690"/>
                <a:gd name="connsiteX336" fmla="*/ 2191570 w 5158477"/>
                <a:gd name="connsiteY336" fmla="*/ 1366124 h 4102690"/>
                <a:gd name="connsiteX337" fmla="*/ 2175695 w 5158477"/>
                <a:gd name="connsiteY337" fmla="*/ 1426449 h 4102690"/>
                <a:gd name="connsiteX338" fmla="*/ 2223320 w 5158477"/>
                <a:gd name="connsiteY338" fmla="*/ 1388349 h 4102690"/>
                <a:gd name="connsiteX339" fmla="*/ 2251895 w 5158477"/>
                <a:gd name="connsiteY339" fmla="*/ 1366124 h 4102690"/>
                <a:gd name="connsiteX340" fmla="*/ 2223320 w 5158477"/>
                <a:gd name="connsiteY340" fmla="*/ 1299449 h 4102690"/>
                <a:gd name="connsiteX341" fmla="*/ 2250463 w 5158477"/>
                <a:gd name="connsiteY341" fmla="*/ 1271590 h 4102690"/>
                <a:gd name="connsiteX342" fmla="*/ 2366195 w 5158477"/>
                <a:gd name="connsiteY342" fmla="*/ 1235949 h 4102690"/>
                <a:gd name="connsiteX343" fmla="*/ 2394770 w 5158477"/>
                <a:gd name="connsiteY343" fmla="*/ 1280399 h 4102690"/>
                <a:gd name="connsiteX344" fmla="*/ 2426520 w 5158477"/>
                <a:gd name="connsiteY344" fmla="*/ 1312149 h 4102690"/>
                <a:gd name="connsiteX345" fmla="*/ 2436045 w 5158477"/>
                <a:gd name="connsiteY345" fmla="*/ 1267699 h 4102690"/>
                <a:gd name="connsiteX346" fmla="*/ 2404295 w 5158477"/>
                <a:gd name="connsiteY346" fmla="*/ 1251824 h 4102690"/>
                <a:gd name="connsiteX347" fmla="*/ 2416995 w 5158477"/>
                <a:gd name="connsiteY347" fmla="*/ 1210549 h 4102690"/>
                <a:gd name="connsiteX348" fmla="*/ 2486845 w 5158477"/>
                <a:gd name="connsiteY348" fmla="*/ 1213724 h 4102690"/>
                <a:gd name="connsiteX349" fmla="*/ 2531295 w 5158477"/>
                <a:gd name="connsiteY349" fmla="*/ 1274049 h 4102690"/>
                <a:gd name="connsiteX350" fmla="*/ 2559870 w 5158477"/>
                <a:gd name="connsiteY350" fmla="*/ 1274049 h 4102690"/>
                <a:gd name="connsiteX351" fmla="*/ 2566220 w 5158477"/>
                <a:gd name="connsiteY351" fmla="*/ 1181974 h 4102690"/>
                <a:gd name="connsiteX352" fmla="*/ 2623370 w 5158477"/>
                <a:gd name="connsiteY352" fmla="*/ 1194674 h 4102690"/>
                <a:gd name="connsiteX353" fmla="*/ 2661470 w 5158477"/>
                <a:gd name="connsiteY353" fmla="*/ 1251824 h 4102690"/>
                <a:gd name="connsiteX354" fmla="*/ 2699570 w 5158477"/>
                <a:gd name="connsiteY354" fmla="*/ 1267699 h 4102690"/>
                <a:gd name="connsiteX355" fmla="*/ 2693220 w 5158477"/>
                <a:gd name="connsiteY355" fmla="*/ 1232774 h 4102690"/>
                <a:gd name="connsiteX356" fmla="*/ 2601145 w 5158477"/>
                <a:gd name="connsiteY356" fmla="*/ 1159749 h 4102690"/>
                <a:gd name="connsiteX357" fmla="*/ 2601145 w 5158477"/>
                <a:gd name="connsiteY357" fmla="*/ 1067674 h 4102690"/>
                <a:gd name="connsiteX358" fmla="*/ 2578920 w 5158477"/>
                <a:gd name="connsiteY358" fmla="*/ 981949 h 4102690"/>
                <a:gd name="connsiteX359" fmla="*/ 2578920 w 5158477"/>
                <a:gd name="connsiteY359" fmla="*/ 902574 h 4102690"/>
                <a:gd name="connsiteX360" fmla="*/ 2531295 w 5158477"/>
                <a:gd name="connsiteY360" fmla="*/ 889874 h 4102690"/>
                <a:gd name="connsiteX361" fmla="*/ 2521770 w 5158477"/>
                <a:gd name="connsiteY361" fmla="*/ 848599 h 4102690"/>
                <a:gd name="connsiteX362" fmla="*/ 2553520 w 5158477"/>
                <a:gd name="connsiteY362" fmla="*/ 829549 h 4102690"/>
                <a:gd name="connsiteX363" fmla="*/ 2543995 w 5158477"/>
                <a:gd name="connsiteY363" fmla="*/ 785099 h 4102690"/>
                <a:gd name="connsiteX364" fmla="*/ 2518595 w 5158477"/>
                <a:gd name="connsiteY364" fmla="*/ 750174 h 4102690"/>
                <a:gd name="connsiteX365" fmla="*/ 2528120 w 5158477"/>
                <a:gd name="connsiteY365" fmla="*/ 731124 h 4102690"/>
                <a:gd name="connsiteX366" fmla="*/ 2559870 w 5158477"/>
                <a:gd name="connsiteY366" fmla="*/ 715249 h 4102690"/>
                <a:gd name="connsiteX367" fmla="*/ 2610670 w 5158477"/>
                <a:gd name="connsiteY367" fmla="*/ 667624 h 4102690"/>
                <a:gd name="connsiteX368" fmla="*/ 2629720 w 5158477"/>
                <a:gd name="connsiteY368" fmla="*/ 708899 h 4102690"/>
                <a:gd name="connsiteX369" fmla="*/ 2642420 w 5158477"/>
                <a:gd name="connsiteY369" fmla="*/ 673974 h 4102690"/>
                <a:gd name="connsiteX370" fmla="*/ 2639245 w 5158477"/>
                <a:gd name="connsiteY370" fmla="*/ 635874 h 4102690"/>
                <a:gd name="connsiteX371" fmla="*/ 2693220 w 5158477"/>
                <a:gd name="connsiteY371" fmla="*/ 629524 h 4102690"/>
                <a:gd name="connsiteX372" fmla="*/ 2728145 w 5158477"/>
                <a:gd name="connsiteY372" fmla="*/ 639049 h 4102690"/>
                <a:gd name="connsiteX373" fmla="*/ 2731320 w 5158477"/>
                <a:gd name="connsiteY373" fmla="*/ 696199 h 4102690"/>
                <a:gd name="connsiteX374" fmla="*/ 2797995 w 5158477"/>
                <a:gd name="connsiteY374" fmla="*/ 734299 h 4102690"/>
                <a:gd name="connsiteX375" fmla="*/ 2769420 w 5158477"/>
                <a:gd name="connsiteY375" fmla="*/ 775574 h 4102690"/>
                <a:gd name="connsiteX376" fmla="*/ 2734495 w 5158477"/>
                <a:gd name="connsiteY376" fmla="*/ 753349 h 4102690"/>
                <a:gd name="connsiteX377" fmla="*/ 2724970 w 5158477"/>
                <a:gd name="connsiteY377" fmla="*/ 816849 h 4102690"/>
                <a:gd name="connsiteX378" fmla="*/ 2696395 w 5158477"/>
                <a:gd name="connsiteY378" fmla="*/ 854949 h 4102690"/>
                <a:gd name="connsiteX379" fmla="*/ 2648770 w 5158477"/>
                <a:gd name="connsiteY379" fmla="*/ 854949 h 4102690"/>
                <a:gd name="connsiteX380" fmla="*/ 2709095 w 5158477"/>
                <a:gd name="connsiteY380" fmla="*/ 883524 h 4102690"/>
                <a:gd name="connsiteX381" fmla="*/ 2747195 w 5158477"/>
                <a:gd name="connsiteY381" fmla="*/ 858124 h 4102690"/>
                <a:gd name="connsiteX382" fmla="*/ 2791645 w 5158477"/>
                <a:gd name="connsiteY382" fmla="*/ 899399 h 4102690"/>
                <a:gd name="connsiteX383" fmla="*/ 2791645 w 5158477"/>
                <a:gd name="connsiteY383" fmla="*/ 953374 h 4102690"/>
                <a:gd name="connsiteX384" fmla="*/ 2750370 w 5158477"/>
                <a:gd name="connsiteY384" fmla="*/ 962899 h 4102690"/>
                <a:gd name="connsiteX385" fmla="*/ 2709096 w 5158477"/>
                <a:gd name="connsiteY385" fmla="*/ 924800 h 4102690"/>
                <a:gd name="connsiteX386" fmla="*/ 2651945 w 5158477"/>
                <a:gd name="connsiteY386" fmla="*/ 864474 h 4102690"/>
                <a:gd name="connsiteX387" fmla="*/ 2664645 w 5158477"/>
                <a:gd name="connsiteY387" fmla="*/ 937499 h 4102690"/>
                <a:gd name="connsiteX388" fmla="*/ 2651945 w 5158477"/>
                <a:gd name="connsiteY388" fmla="*/ 972424 h 4102690"/>
                <a:gd name="connsiteX389" fmla="*/ 2661470 w 5158477"/>
                <a:gd name="connsiteY389" fmla="*/ 1000999 h 4102690"/>
                <a:gd name="connsiteX390" fmla="*/ 2702745 w 5158477"/>
                <a:gd name="connsiteY390" fmla="*/ 1039099 h 4102690"/>
                <a:gd name="connsiteX391" fmla="*/ 2702745 w 5158477"/>
                <a:gd name="connsiteY391" fmla="*/ 1093074 h 4102690"/>
                <a:gd name="connsiteX392" fmla="*/ 2744020 w 5158477"/>
                <a:gd name="connsiteY392" fmla="*/ 1102599 h 4102690"/>
                <a:gd name="connsiteX393" fmla="*/ 2769420 w 5158477"/>
                <a:gd name="connsiteY393" fmla="*/ 1089899 h 4102690"/>
                <a:gd name="connsiteX394" fmla="*/ 2788470 w 5158477"/>
                <a:gd name="connsiteY394" fmla="*/ 1112124 h 4102690"/>
                <a:gd name="connsiteX395" fmla="*/ 2820220 w 5158477"/>
                <a:gd name="connsiteY395" fmla="*/ 1099424 h 4102690"/>
                <a:gd name="connsiteX396" fmla="*/ 2782120 w 5158477"/>
                <a:gd name="connsiteY396" fmla="*/ 1150224 h 4102690"/>
                <a:gd name="connsiteX397" fmla="*/ 2817045 w 5158477"/>
                <a:gd name="connsiteY397" fmla="*/ 1169274 h 4102690"/>
                <a:gd name="connsiteX398" fmla="*/ 2890070 w 5158477"/>
                <a:gd name="connsiteY398" fmla="*/ 1159749 h 4102690"/>
                <a:gd name="connsiteX399" fmla="*/ 2905945 w 5158477"/>
                <a:gd name="connsiteY399" fmla="*/ 1118474 h 4102690"/>
                <a:gd name="connsiteX400" fmla="*/ 2937695 w 5158477"/>
                <a:gd name="connsiteY400" fmla="*/ 1124824 h 4102690"/>
                <a:gd name="connsiteX401" fmla="*/ 2994845 w 5158477"/>
                <a:gd name="connsiteY401" fmla="*/ 1061324 h 4102690"/>
                <a:gd name="connsiteX402" fmla="*/ 3023420 w 5158477"/>
                <a:gd name="connsiteY402" fmla="*/ 1096249 h 4102690"/>
                <a:gd name="connsiteX403" fmla="*/ 3045645 w 5158477"/>
                <a:gd name="connsiteY403" fmla="*/ 1039099 h 4102690"/>
                <a:gd name="connsiteX404" fmla="*/ 3086920 w 5158477"/>
                <a:gd name="connsiteY404" fmla="*/ 1061324 h 4102690"/>
                <a:gd name="connsiteX405" fmla="*/ 3080570 w 5158477"/>
                <a:gd name="connsiteY405" fmla="*/ 1099424 h 4102690"/>
                <a:gd name="connsiteX406" fmla="*/ 3036120 w 5158477"/>
                <a:gd name="connsiteY406" fmla="*/ 1118474 h 4102690"/>
                <a:gd name="connsiteX407" fmla="*/ 3083745 w 5158477"/>
                <a:gd name="connsiteY407" fmla="*/ 1137524 h 4102690"/>
                <a:gd name="connsiteX408" fmla="*/ 3112320 w 5158477"/>
                <a:gd name="connsiteY408" fmla="*/ 1185149 h 4102690"/>
                <a:gd name="connsiteX409" fmla="*/ 3163120 w 5158477"/>
                <a:gd name="connsiteY409" fmla="*/ 1194674 h 4102690"/>
                <a:gd name="connsiteX410" fmla="*/ 3156770 w 5158477"/>
                <a:gd name="connsiteY410" fmla="*/ 1159749 h 4102690"/>
                <a:gd name="connsiteX411" fmla="*/ 3344095 w 5158477"/>
                <a:gd name="connsiteY411" fmla="*/ 1089899 h 4102690"/>
                <a:gd name="connsiteX412" fmla="*/ 3379020 w 5158477"/>
                <a:gd name="connsiteY412" fmla="*/ 1026399 h 4102690"/>
                <a:gd name="connsiteX413" fmla="*/ 3448870 w 5158477"/>
                <a:gd name="connsiteY413" fmla="*/ 1010524 h 4102690"/>
                <a:gd name="connsiteX414" fmla="*/ 3521895 w 5158477"/>
                <a:gd name="connsiteY414" fmla="*/ 975599 h 4102690"/>
                <a:gd name="connsiteX415" fmla="*/ 3579045 w 5158477"/>
                <a:gd name="connsiteY415" fmla="*/ 959724 h 4102690"/>
                <a:gd name="connsiteX416" fmla="*/ 3579045 w 5158477"/>
                <a:gd name="connsiteY416" fmla="*/ 1020049 h 4102690"/>
                <a:gd name="connsiteX417" fmla="*/ 3629845 w 5158477"/>
                <a:gd name="connsiteY417" fmla="*/ 1039099 h 4102690"/>
                <a:gd name="connsiteX418" fmla="*/ 3702870 w 5158477"/>
                <a:gd name="connsiteY418" fmla="*/ 1010524 h 4102690"/>
                <a:gd name="connsiteX419" fmla="*/ 3769545 w 5158477"/>
                <a:gd name="connsiteY419" fmla="*/ 1023224 h 4102690"/>
                <a:gd name="connsiteX420" fmla="*/ 3956870 w 5158477"/>
                <a:gd name="connsiteY420" fmla="*/ 994649 h 4102690"/>
                <a:gd name="connsiteX421" fmla="*/ 4016024 w 5158477"/>
                <a:gd name="connsiteY421" fmla="*/ 976903 h 4102690"/>
                <a:gd name="connsiteX422" fmla="*/ 4024599 w 5158477"/>
                <a:gd name="connsiteY422" fmla="*/ 862572 h 4102690"/>
                <a:gd name="connsiteX423" fmla="*/ 3987579 w 5158477"/>
                <a:gd name="connsiteY423" fmla="*/ 866274 h 4102690"/>
                <a:gd name="connsiteX424" fmla="*/ 3902432 w 5158477"/>
                <a:gd name="connsiteY424" fmla="*/ 847763 h 4102690"/>
                <a:gd name="connsiteX425" fmla="*/ 3828392 w 5158477"/>
                <a:gd name="connsiteY425" fmla="*/ 825551 h 4102690"/>
                <a:gd name="connsiteX426" fmla="*/ 3806180 w 5158477"/>
                <a:gd name="connsiteY426" fmla="*/ 721895 h 4102690"/>
                <a:gd name="connsiteX427" fmla="*/ 3772861 w 5158477"/>
                <a:gd name="connsiteY427" fmla="*/ 607132 h 4102690"/>
                <a:gd name="connsiteX428" fmla="*/ 3787669 w 5158477"/>
                <a:gd name="connsiteY428" fmla="*/ 551602 h 4102690"/>
                <a:gd name="connsiteX429" fmla="*/ 3809882 w 5158477"/>
                <a:gd name="connsiteY429" fmla="*/ 503475 h 4102690"/>
                <a:gd name="connsiteX430" fmla="*/ 3806180 w 5158477"/>
                <a:gd name="connsiteY430" fmla="*/ 459051 h 4102690"/>
                <a:gd name="connsiteX431" fmla="*/ 3876518 w 5158477"/>
                <a:gd name="connsiteY431" fmla="*/ 392414 h 4102690"/>
                <a:gd name="connsiteX432" fmla="*/ 3943155 w 5158477"/>
                <a:gd name="connsiteY432" fmla="*/ 444243 h 4102690"/>
                <a:gd name="connsiteX433" fmla="*/ 3972771 w 5158477"/>
                <a:gd name="connsiteY433" fmla="*/ 470157 h 4102690"/>
                <a:gd name="connsiteX434" fmla="*/ 3991281 w 5158477"/>
                <a:gd name="connsiteY434" fmla="*/ 507177 h 4102690"/>
                <a:gd name="connsiteX435" fmla="*/ 4054215 w 5158477"/>
                <a:gd name="connsiteY435" fmla="*/ 496071 h 4102690"/>
                <a:gd name="connsiteX436" fmla="*/ 4094938 w 5158477"/>
                <a:gd name="connsiteY436" fmla="*/ 433137 h 4102690"/>
                <a:gd name="connsiteX437" fmla="*/ 4054215 w 5158477"/>
                <a:gd name="connsiteY437" fmla="*/ 351692 h 4102690"/>
                <a:gd name="connsiteX438" fmla="*/ 4065321 w 5158477"/>
                <a:gd name="connsiteY438" fmla="*/ 240631 h 4102690"/>
                <a:gd name="connsiteX439" fmla="*/ 4024599 w 5158477"/>
                <a:gd name="connsiteY439" fmla="*/ 248036 h 4102690"/>
                <a:gd name="connsiteX440" fmla="*/ 3965367 w 5158477"/>
                <a:gd name="connsiteY440" fmla="*/ 255440 h 4102690"/>
                <a:gd name="connsiteX441" fmla="*/ 3950559 w 5158477"/>
                <a:gd name="connsiteY441" fmla="*/ 177697 h 4102690"/>
                <a:gd name="connsiteX442" fmla="*/ 3946857 w 5158477"/>
                <a:gd name="connsiteY442" fmla="*/ 140677 h 4102690"/>
                <a:gd name="connsiteX443" fmla="*/ 3906134 w 5158477"/>
                <a:gd name="connsiteY443" fmla="*/ 133273 h 4102690"/>
                <a:gd name="connsiteX444" fmla="*/ 3983877 w 5158477"/>
                <a:gd name="connsiteY444" fmla="*/ 88848 h 4102690"/>
                <a:gd name="connsiteX445" fmla="*/ 4102342 w 5158477"/>
                <a:gd name="connsiteY445" fmla="*/ 11106 h 4102690"/>
                <a:gd name="connsiteX446" fmla="*/ 4168978 w 5158477"/>
                <a:gd name="connsiteY446" fmla="*/ 3702 h 4102690"/>
                <a:gd name="connsiteX447" fmla="*/ 4313357 w 5158477"/>
                <a:gd name="connsiteY447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20324 w 5158477"/>
                <a:gd name="connsiteY124" fmla="*/ 2614689 h 4102690"/>
                <a:gd name="connsiteX125" fmla="*/ 4072198 w 5158477"/>
                <a:gd name="connsiteY125" fmla="*/ 2559687 h 4102690"/>
                <a:gd name="connsiteX126" fmla="*/ 4003446 w 5158477"/>
                <a:gd name="connsiteY126" fmla="*/ 2477185 h 4102690"/>
                <a:gd name="connsiteX127" fmla="*/ 3893443 w 5158477"/>
                <a:gd name="connsiteY127" fmla="*/ 2470310 h 4102690"/>
                <a:gd name="connsiteX128" fmla="*/ 3797190 w 5158477"/>
                <a:gd name="connsiteY128" fmla="*/ 2532187 h 4102690"/>
                <a:gd name="connsiteX129" fmla="*/ 3791847 w 5158477"/>
                <a:gd name="connsiteY129" fmla="*/ 2606544 h 4102690"/>
                <a:gd name="connsiteX130" fmla="*/ 3852517 w 5158477"/>
                <a:gd name="connsiteY130" fmla="*/ 2645547 h 4102690"/>
                <a:gd name="connsiteX131" fmla="*/ 3839190 w 5158477"/>
                <a:gd name="connsiteY131" fmla="*/ 2713483 h 4102690"/>
                <a:gd name="connsiteX132" fmla="*/ 3790315 w 5158477"/>
                <a:gd name="connsiteY132" fmla="*/ 2662815 h 4102690"/>
                <a:gd name="connsiteX133" fmla="*/ 3577184 w 5158477"/>
                <a:gd name="connsiteY133" fmla="*/ 2676565 h 4102690"/>
                <a:gd name="connsiteX134" fmla="*/ 3494682 w 5158477"/>
                <a:gd name="connsiteY134" fmla="*/ 2704066 h 4102690"/>
                <a:gd name="connsiteX135" fmla="*/ 3425930 w 5158477"/>
                <a:gd name="connsiteY135" fmla="*/ 2683441 h 4102690"/>
                <a:gd name="connsiteX136" fmla="*/ 3446555 w 5158477"/>
                <a:gd name="connsiteY136" fmla="*/ 2772818 h 4102690"/>
                <a:gd name="connsiteX137" fmla="*/ 3522182 w 5158477"/>
                <a:gd name="connsiteY137" fmla="*/ 2896571 h 4102690"/>
                <a:gd name="connsiteX138" fmla="*/ 3721563 w 5158477"/>
                <a:gd name="connsiteY138" fmla="*/ 3068451 h 4102690"/>
                <a:gd name="connsiteX139" fmla="*/ 3508432 w 5158477"/>
                <a:gd name="connsiteY139" fmla="*/ 2979074 h 4102690"/>
                <a:gd name="connsiteX140" fmla="*/ 3343428 w 5158477"/>
                <a:gd name="connsiteY140" fmla="*/ 2875946 h 4102690"/>
                <a:gd name="connsiteX141" fmla="*/ 3425930 w 5158477"/>
                <a:gd name="connsiteY141" fmla="*/ 2869071 h 4102690"/>
                <a:gd name="connsiteX142" fmla="*/ 3329677 w 5158477"/>
                <a:gd name="connsiteY142" fmla="*/ 2820944 h 4102690"/>
                <a:gd name="connsiteX143" fmla="*/ 3329677 w 5158477"/>
                <a:gd name="connsiteY143" fmla="*/ 2717817 h 4102690"/>
                <a:gd name="connsiteX144" fmla="*/ 3254050 w 5158477"/>
                <a:gd name="connsiteY144" fmla="*/ 2676565 h 4102690"/>
                <a:gd name="connsiteX145" fmla="*/ 3199049 w 5158477"/>
                <a:gd name="connsiteY145" fmla="*/ 2793444 h 4102690"/>
                <a:gd name="connsiteX146" fmla="*/ 3157798 w 5158477"/>
                <a:gd name="connsiteY146" fmla="*/ 2683441 h 4102690"/>
                <a:gd name="connsiteX147" fmla="*/ 3190111 w 5158477"/>
                <a:gd name="connsiteY147" fmla="*/ 2618816 h 4102690"/>
                <a:gd name="connsiteX148" fmla="*/ 3139866 w 5158477"/>
                <a:gd name="connsiteY148" fmla="*/ 2592018 h 4102690"/>
                <a:gd name="connsiteX149" fmla="*/ 2966872 w 5158477"/>
                <a:gd name="connsiteY149" fmla="*/ 2678516 h 4102690"/>
                <a:gd name="connsiteX150" fmla="*/ 2975110 w 5158477"/>
                <a:gd name="connsiteY150" fmla="*/ 2736180 h 4102690"/>
                <a:gd name="connsiteX151" fmla="*/ 3012180 w 5158477"/>
                <a:gd name="connsiteY151" fmla="*/ 2760894 h 4102690"/>
                <a:gd name="connsiteX152" fmla="*/ 2966872 w 5158477"/>
                <a:gd name="connsiteY152" fmla="*/ 2802083 h 4102690"/>
                <a:gd name="connsiteX153" fmla="*/ 3003942 w 5158477"/>
                <a:gd name="connsiteY153" fmla="*/ 2892699 h 4102690"/>
                <a:gd name="connsiteX154" fmla="*/ 3115153 w 5158477"/>
                <a:gd name="connsiteY154" fmla="*/ 2970959 h 4102690"/>
                <a:gd name="connsiteX155" fmla="*/ 3189293 w 5158477"/>
                <a:gd name="connsiteY155" fmla="*/ 3028624 h 4102690"/>
                <a:gd name="connsiteX156" fmla="*/ 3218126 w 5158477"/>
                <a:gd name="connsiteY156" fmla="*/ 3143953 h 4102690"/>
                <a:gd name="connsiteX157" fmla="*/ 3341693 w 5158477"/>
                <a:gd name="connsiteY157" fmla="*/ 3267521 h 4102690"/>
                <a:gd name="connsiteX158" fmla="*/ 3428191 w 5158477"/>
                <a:gd name="connsiteY158" fmla="*/ 3279878 h 4102690"/>
                <a:gd name="connsiteX159" fmla="*/ 3527045 w 5158477"/>
                <a:gd name="connsiteY159" fmla="*/ 3275759 h 4102690"/>
                <a:gd name="connsiteX160" fmla="*/ 3469380 w 5158477"/>
                <a:gd name="connsiteY160" fmla="*/ 3333424 h 4102690"/>
                <a:gd name="connsiteX161" fmla="*/ 3522926 w 5158477"/>
                <a:gd name="connsiteY161" fmla="*/ 3370494 h 4102690"/>
                <a:gd name="connsiteX162" fmla="*/ 3634137 w 5158477"/>
                <a:gd name="connsiteY162" fmla="*/ 3407564 h 4102690"/>
                <a:gd name="connsiteX163" fmla="*/ 3716515 w 5158477"/>
                <a:gd name="connsiteY163" fmla="*/ 3436397 h 4102690"/>
                <a:gd name="connsiteX164" fmla="*/ 3811250 w 5158477"/>
                <a:gd name="connsiteY164" fmla="*/ 3481705 h 4102690"/>
                <a:gd name="connsiteX165" fmla="*/ 3856558 w 5158477"/>
                <a:gd name="connsiteY165" fmla="*/ 3555845 h 4102690"/>
                <a:gd name="connsiteX166" fmla="*/ 3831845 w 5158477"/>
                <a:gd name="connsiteY166" fmla="*/ 3605272 h 4102690"/>
                <a:gd name="connsiteX167" fmla="*/ 3790655 w 5158477"/>
                <a:gd name="connsiteY167" fmla="*/ 3559964 h 4102690"/>
                <a:gd name="connsiteX168" fmla="*/ 3770061 w 5158477"/>
                <a:gd name="connsiteY168" fmla="*/ 3522894 h 4102690"/>
                <a:gd name="connsiteX169" fmla="*/ 3691801 w 5158477"/>
                <a:gd name="connsiteY169" fmla="*/ 3514656 h 4102690"/>
                <a:gd name="connsiteX170" fmla="*/ 3638255 w 5158477"/>
                <a:gd name="connsiteY170" fmla="*/ 3502299 h 4102690"/>
                <a:gd name="connsiteX171" fmla="*/ 3592947 w 5158477"/>
                <a:gd name="connsiteY171" fmla="*/ 3601153 h 4102690"/>
                <a:gd name="connsiteX172" fmla="*/ 3584710 w 5158477"/>
                <a:gd name="connsiteY172" fmla="*/ 3646461 h 4102690"/>
                <a:gd name="connsiteX173" fmla="*/ 3646493 w 5158477"/>
                <a:gd name="connsiteY173" fmla="*/ 3679413 h 4102690"/>
                <a:gd name="connsiteX174" fmla="*/ 3704158 w 5158477"/>
                <a:gd name="connsiteY174" fmla="*/ 3732959 h 4102690"/>
                <a:gd name="connsiteX175" fmla="*/ 3687682 w 5158477"/>
                <a:gd name="connsiteY175" fmla="*/ 3770029 h 4102690"/>
                <a:gd name="connsiteX176" fmla="*/ 3621780 w 5158477"/>
                <a:gd name="connsiteY176" fmla="*/ 3802980 h 4102690"/>
                <a:gd name="connsiteX177" fmla="*/ 3601185 w 5158477"/>
                <a:gd name="connsiteY177" fmla="*/ 3889478 h 4102690"/>
                <a:gd name="connsiteX178" fmla="*/ 3535282 w 5158477"/>
                <a:gd name="connsiteY178" fmla="*/ 3963618 h 4102690"/>
                <a:gd name="connsiteX179" fmla="*/ 3498212 w 5158477"/>
                <a:gd name="connsiteY179" fmla="*/ 3934786 h 4102690"/>
                <a:gd name="connsiteX180" fmla="*/ 3535282 w 5158477"/>
                <a:gd name="connsiteY180" fmla="*/ 3868883 h 4102690"/>
                <a:gd name="connsiteX181" fmla="*/ 3522926 w 5158477"/>
                <a:gd name="connsiteY181" fmla="*/ 3827694 h 4102690"/>
                <a:gd name="connsiteX182" fmla="*/ 3576472 w 5158477"/>
                <a:gd name="connsiteY182" fmla="*/ 3811218 h 4102690"/>
                <a:gd name="connsiteX183" fmla="*/ 3547639 w 5158477"/>
                <a:gd name="connsiteY183" fmla="*/ 3765910 h 4102690"/>
                <a:gd name="connsiteX184" fmla="*/ 3489974 w 5158477"/>
                <a:gd name="connsiteY184" fmla="*/ 3592916 h 4102690"/>
                <a:gd name="connsiteX185" fmla="*/ 3407596 w 5158477"/>
                <a:gd name="connsiteY185" fmla="*/ 3592916 h 4102690"/>
                <a:gd name="connsiteX186" fmla="*/ 3366407 w 5158477"/>
                <a:gd name="connsiteY186" fmla="*/ 3555845 h 4102690"/>
                <a:gd name="connsiteX187" fmla="*/ 3370526 w 5158477"/>
                <a:gd name="connsiteY187" fmla="*/ 3518775 h 4102690"/>
                <a:gd name="connsiteX188" fmla="*/ 3325218 w 5158477"/>
                <a:gd name="connsiteY188" fmla="*/ 3498180 h 4102690"/>
                <a:gd name="connsiteX189" fmla="*/ 3284028 w 5158477"/>
                <a:gd name="connsiteY189" fmla="*/ 3510537 h 4102690"/>
                <a:gd name="connsiteX190" fmla="*/ 3284028 w 5158477"/>
                <a:gd name="connsiteY190" fmla="*/ 3465229 h 4102690"/>
                <a:gd name="connsiteX191" fmla="*/ 3242839 w 5158477"/>
                <a:gd name="connsiteY191" fmla="*/ 3465229 h 4102690"/>
                <a:gd name="connsiteX192" fmla="*/ 3193412 w 5158477"/>
                <a:gd name="connsiteY192" fmla="*/ 3395207 h 4102690"/>
                <a:gd name="connsiteX193" fmla="*/ 3098677 w 5158477"/>
                <a:gd name="connsiteY193" fmla="*/ 3399326 h 4102690"/>
                <a:gd name="connsiteX194" fmla="*/ 2991585 w 5158477"/>
                <a:gd name="connsiteY194" fmla="*/ 3308710 h 4102690"/>
                <a:gd name="connsiteX195" fmla="*/ 2773282 w 5158477"/>
                <a:gd name="connsiteY195" fmla="*/ 3094526 h 4102690"/>
                <a:gd name="connsiteX196" fmla="*/ 2732093 w 5158477"/>
                <a:gd name="connsiteY196" fmla="*/ 2925651 h 4102690"/>
                <a:gd name="connsiteX197" fmla="*/ 2645596 w 5158477"/>
                <a:gd name="connsiteY197" fmla="*/ 2896818 h 4102690"/>
                <a:gd name="connsiteX198" fmla="*/ 2563218 w 5158477"/>
                <a:gd name="connsiteY198" fmla="*/ 2851510 h 4102690"/>
                <a:gd name="connsiteX199" fmla="*/ 2505553 w 5158477"/>
                <a:gd name="connsiteY199" fmla="*/ 2859748 h 4102690"/>
                <a:gd name="connsiteX200" fmla="*/ 2456126 w 5158477"/>
                <a:gd name="connsiteY200" fmla="*/ 2946245 h 4102690"/>
                <a:gd name="connsiteX201" fmla="*/ 2349034 w 5158477"/>
                <a:gd name="connsiteY201" fmla="*/ 2975078 h 4102690"/>
                <a:gd name="connsiteX202" fmla="*/ 2307845 w 5158477"/>
                <a:gd name="connsiteY202" fmla="*/ 2950364 h 4102690"/>
                <a:gd name="connsiteX203" fmla="*/ 2279012 w 5158477"/>
                <a:gd name="connsiteY203" fmla="*/ 2983316 h 4102690"/>
                <a:gd name="connsiteX204" fmla="*/ 2307845 w 5158477"/>
                <a:gd name="connsiteY204" fmla="*/ 3016267 h 4102690"/>
                <a:gd name="connsiteX205" fmla="*/ 2199347 w 5158477"/>
                <a:gd name="connsiteY205" fmla="*/ 3064904 h 4102690"/>
                <a:gd name="connsiteX206" fmla="*/ 2199347 w 5158477"/>
                <a:gd name="connsiteY206" fmla="*/ 3083478 h 4102690"/>
                <a:gd name="connsiteX207" fmla="*/ 2073412 w 5158477"/>
                <a:gd name="connsiteY207" fmla="*/ 3017772 h 4102690"/>
                <a:gd name="connsiteX208" fmla="*/ 2013182 w 5158477"/>
                <a:gd name="connsiteY208" fmla="*/ 3028723 h 4102690"/>
                <a:gd name="connsiteX209" fmla="*/ 1909148 w 5158477"/>
                <a:gd name="connsiteY209" fmla="*/ 2973969 h 4102690"/>
                <a:gd name="connsiteX210" fmla="*/ 1788688 w 5158477"/>
                <a:gd name="connsiteY210" fmla="*/ 3050625 h 4102690"/>
                <a:gd name="connsiteX211" fmla="*/ 1793113 w 5158477"/>
                <a:gd name="connsiteY211" fmla="*/ 3147955 h 4102690"/>
                <a:gd name="connsiteX212" fmla="*/ 1815102 w 5158477"/>
                <a:gd name="connsiteY212" fmla="*/ 3171166 h 4102690"/>
                <a:gd name="connsiteX213" fmla="*/ 1797978 w 5158477"/>
                <a:gd name="connsiteY213" fmla="*/ 3195139 h 4102690"/>
                <a:gd name="connsiteX214" fmla="*/ 1794553 w 5158477"/>
                <a:gd name="connsiteY214" fmla="*/ 3256784 h 4102690"/>
                <a:gd name="connsiteX215" fmla="*/ 1681538 w 5158477"/>
                <a:gd name="connsiteY215" fmla="*/ 3321854 h 4102690"/>
                <a:gd name="connsiteX216" fmla="*/ 1592495 w 5158477"/>
                <a:gd name="connsiteY216" fmla="*/ 3359526 h 4102690"/>
                <a:gd name="connsiteX217" fmla="*/ 1510302 w 5158477"/>
                <a:gd name="connsiteY217" fmla="*/ 3366375 h 4102690"/>
                <a:gd name="connsiteX218" fmla="*/ 1431533 w 5158477"/>
                <a:gd name="connsiteY218" fmla="*/ 3393773 h 4102690"/>
                <a:gd name="connsiteX219" fmla="*/ 1441807 w 5158477"/>
                <a:gd name="connsiteY219" fmla="*/ 3434869 h 4102690"/>
                <a:gd name="connsiteX220" fmla="*/ 1380162 w 5158477"/>
                <a:gd name="connsiteY220" fmla="*/ 3493090 h 4102690"/>
                <a:gd name="connsiteX221" fmla="*/ 1270571 w 5158477"/>
                <a:gd name="connsiteY221" fmla="*/ 3612955 h 4102690"/>
                <a:gd name="connsiteX222" fmla="*/ 1270571 w 5158477"/>
                <a:gd name="connsiteY222" fmla="*/ 3698573 h 4102690"/>
                <a:gd name="connsiteX223" fmla="*/ 1335641 w 5158477"/>
                <a:gd name="connsiteY223" fmla="*/ 3760218 h 4102690"/>
                <a:gd name="connsiteX224" fmla="*/ 1267147 w 5158477"/>
                <a:gd name="connsiteY224" fmla="*/ 3797890 h 4102690"/>
                <a:gd name="connsiteX225" fmla="*/ 1191803 w 5158477"/>
                <a:gd name="connsiteY225" fmla="*/ 3852685 h 4102690"/>
                <a:gd name="connsiteX226" fmla="*/ 1164405 w 5158477"/>
                <a:gd name="connsiteY226" fmla="*/ 3938303 h 4102690"/>
                <a:gd name="connsiteX227" fmla="*/ 1095911 w 5158477"/>
                <a:gd name="connsiteY227" fmla="*/ 3924604 h 4102690"/>
                <a:gd name="connsiteX228" fmla="*/ 1020567 w 5158477"/>
                <a:gd name="connsiteY228" fmla="*/ 3986249 h 4102690"/>
                <a:gd name="connsiteX229" fmla="*/ 972621 w 5158477"/>
                <a:gd name="connsiteY229" fmla="*/ 4071867 h 4102690"/>
                <a:gd name="connsiteX230" fmla="*/ 924675 w 5158477"/>
                <a:gd name="connsiteY230" fmla="*/ 4034195 h 4102690"/>
                <a:gd name="connsiteX231" fmla="*/ 887003 w 5158477"/>
                <a:gd name="connsiteY231" fmla="*/ 4051319 h 4102690"/>
                <a:gd name="connsiteX232" fmla="*/ 808234 w 5158477"/>
                <a:gd name="connsiteY232" fmla="*/ 4030771 h 4102690"/>
                <a:gd name="connsiteX233" fmla="*/ 643848 w 5158477"/>
                <a:gd name="connsiteY233" fmla="*/ 3999948 h 4102690"/>
                <a:gd name="connsiteX234" fmla="*/ 599326 w 5158477"/>
                <a:gd name="connsiteY234" fmla="*/ 4044469 h 4102690"/>
                <a:gd name="connsiteX235" fmla="*/ 527407 w 5158477"/>
                <a:gd name="connsiteY235" fmla="*/ 4037620 h 4102690"/>
                <a:gd name="connsiteX236" fmla="*/ 445214 w 5158477"/>
                <a:gd name="connsiteY236" fmla="*/ 4102690 h 4102690"/>
                <a:gd name="connsiteX237" fmla="*/ 393843 w 5158477"/>
                <a:gd name="connsiteY237" fmla="*/ 4027346 h 4102690"/>
                <a:gd name="connsiteX238" fmla="*/ 352747 w 5158477"/>
                <a:gd name="connsiteY238" fmla="*/ 3955427 h 4102690"/>
                <a:gd name="connsiteX239" fmla="*/ 404117 w 5158477"/>
                <a:gd name="connsiteY239" fmla="*/ 3931454 h 4102690"/>
                <a:gd name="connsiteX240" fmla="*/ 369870 w 5158477"/>
                <a:gd name="connsiteY240" fmla="*/ 3931454 h 4102690"/>
                <a:gd name="connsiteX241" fmla="*/ 318499 w 5158477"/>
                <a:gd name="connsiteY241" fmla="*/ 3852685 h 4102690"/>
                <a:gd name="connsiteX242" fmla="*/ 236306 w 5158477"/>
                <a:gd name="connsiteY242" fmla="*/ 3828712 h 4102690"/>
                <a:gd name="connsiteX243" fmla="*/ 160962 w 5158477"/>
                <a:gd name="connsiteY243" fmla="*/ 3869809 h 4102690"/>
                <a:gd name="connsiteX244" fmla="*/ 113016 w 5158477"/>
                <a:gd name="connsiteY244" fmla="*/ 3825287 h 4102690"/>
                <a:gd name="connsiteX245" fmla="*/ 30823 w 5158477"/>
                <a:gd name="connsiteY245" fmla="*/ 3801314 h 4102690"/>
                <a:gd name="connsiteX246" fmla="*/ 54796 w 5158477"/>
                <a:gd name="connsiteY246" fmla="*/ 3739669 h 4102690"/>
                <a:gd name="connsiteX247" fmla="*/ 68495 w 5158477"/>
                <a:gd name="connsiteY247" fmla="*/ 3606105 h 4102690"/>
                <a:gd name="connsiteX248" fmla="*/ 113016 w 5158477"/>
                <a:gd name="connsiteY248" fmla="*/ 3602681 h 4102690"/>
                <a:gd name="connsiteX249" fmla="*/ 102742 w 5158477"/>
                <a:gd name="connsiteY249" fmla="*/ 3568433 h 4102690"/>
                <a:gd name="connsiteX250" fmla="*/ 41097 w 5158477"/>
                <a:gd name="connsiteY250" fmla="*/ 3558159 h 4102690"/>
                <a:gd name="connsiteX251" fmla="*/ 0 w 5158477"/>
                <a:gd name="connsiteY251" fmla="*/ 3520487 h 4102690"/>
                <a:gd name="connsiteX252" fmla="*/ 37672 w 5158477"/>
                <a:gd name="connsiteY252" fmla="*/ 3434869 h 4102690"/>
                <a:gd name="connsiteX253" fmla="*/ 136989 w 5158477"/>
                <a:gd name="connsiteY253" fmla="*/ 3325278 h 4102690"/>
                <a:gd name="connsiteX254" fmla="*/ 164387 w 5158477"/>
                <a:gd name="connsiteY254" fmla="*/ 3232811 h 4102690"/>
                <a:gd name="connsiteX255" fmla="*/ 212333 w 5158477"/>
                <a:gd name="connsiteY255" fmla="*/ 3195139 h 4102690"/>
                <a:gd name="connsiteX256" fmla="*/ 202059 w 5158477"/>
                <a:gd name="connsiteY256" fmla="*/ 3157467 h 4102690"/>
                <a:gd name="connsiteX257" fmla="*/ 226032 w 5158477"/>
                <a:gd name="connsiteY257" fmla="*/ 3130069 h 4102690"/>
                <a:gd name="connsiteX258" fmla="*/ 208908 w 5158477"/>
                <a:gd name="connsiteY258" fmla="*/ 3047876 h 4102690"/>
                <a:gd name="connsiteX259" fmla="*/ 236306 w 5158477"/>
                <a:gd name="connsiteY259" fmla="*/ 3030753 h 4102690"/>
                <a:gd name="connsiteX260" fmla="*/ 208908 w 5158477"/>
                <a:gd name="connsiteY260" fmla="*/ 2999930 h 4102690"/>
                <a:gd name="connsiteX261" fmla="*/ 250005 w 5158477"/>
                <a:gd name="connsiteY261" fmla="*/ 2979382 h 4102690"/>
                <a:gd name="connsiteX262" fmla="*/ 239731 w 5158477"/>
                <a:gd name="connsiteY262" fmla="*/ 2938285 h 4102690"/>
                <a:gd name="connsiteX263" fmla="*/ 273978 w 5158477"/>
                <a:gd name="connsiteY263" fmla="*/ 2921162 h 4102690"/>
                <a:gd name="connsiteX264" fmla="*/ 239731 w 5158477"/>
                <a:gd name="connsiteY264" fmla="*/ 2880065 h 4102690"/>
                <a:gd name="connsiteX265" fmla="*/ 270553 w 5158477"/>
                <a:gd name="connsiteY265" fmla="*/ 2862941 h 4102690"/>
                <a:gd name="connsiteX266" fmla="*/ 267129 w 5158477"/>
                <a:gd name="connsiteY266" fmla="*/ 2825269 h 4102690"/>
                <a:gd name="connsiteX267" fmla="*/ 222607 w 5158477"/>
                <a:gd name="connsiteY267" fmla="*/ 2825269 h 4102690"/>
                <a:gd name="connsiteX268" fmla="*/ 212333 w 5158477"/>
                <a:gd name="connsiteY268" fmla="*/ 2773899 h 4102690"/>
                <a:gd name="connsiteX269" fmla="*/ 393843 w 5158477"/>
                <a:gd name="connsiteY269" fmla="*/ 2698555 h 4102690"/>
                <a:gd name="connsiteX270" fmla="*/ 452063 w 5158477"/>
                <a:gd name="connsiteY270" fmla="*/ 2688281 h 4102690"/>
                <a:gd name="connsiteX271" fmla="*/ 500009 w 5158477"/>
                <a:gd name="connsiteY271" fmla="*/ 2770474 h 4102690"/>
                <a:gd name="connsiteX272" fmla="*/ 527407 w 5158477"/>
                <a:gd name="connsiteY272" fmla="*/ 2756775 h 4102690"/>
                <a:gd name="connsiteX273" fmla="*/ 654122 w 5158477"/>
                <a:gd name="connsiteY273" fmla="*/ 2767049 h 4102690"/>
                <a:gd name="connsiteX274" fmla="*/ 866454 w 5158477"/>
                <a:gd name="connsiteY274" fmla="*/ 2866366 h 4102690"/>
                <a:gd name="connsiteX275" fmla="*/ 907551 w 5158477"/>
                <a:gd name="connsiteY275" fmla="*/ 2856092 h 4102690"/>
                <a:gd name="connsiteX276" fmla="*/ 958922 w 5158477"/>
                <a:gd name="connsiteY276" fmla="*/ 2852667 h 4102690"/>
                <a:gd name="connsiteX277" fmla="*/ 1000018 w 5158477"/>
                <a:gd name="connsiteY277" fmla="*/ 2904038 h 4102690"/>
                <a:gd name="connsiteX278" fmla="*/ 1037690 w 5158477"/>
                <a:gd name="connsiteY278" fmla="*/ 2873215 h 4102690"/>
                <a:gd name="connsiteX279" fmla="*/ 1140432 w 5158477"/>
                <a:gd name="connsiteY279" fmla="*/ 2928011 h 4102690"/>
                <a:gd name="connsiteX280" fmla="*/ 1209046 w 5158477"/>
                <a:gd name="connsiteY280" fmla="*/ 2911674 h 4102690"/>
                <a:gd name="connsiteX281" fmla="*/ 1274127 w 5158477"/>
                <a:gd name="connsiteY281" fmla="*/ 2718535 h 4102690"/>
                <a:gd name="connsiteX282" fmla="*/ 1306653 w 5158477"/>
                <a:gd name="connsiteY282" fmla="*/ 2702347 h 4102690"/>
                <a:gd name="connsiteX283" fmla="*/ 1284881 w 5158477"/>
                <a:gd name="connsiteY283" fmla="*/ 2666062 h 4102690"/>
                <a:gd name="connsiteX284" fmla="*/ 1328750 w 5158477"/>
                <a:gd name="connsiteY284" fmla="*/ 2563310 h 4102690"/>
                <a:gd name="connsiteX285" fmla="*/ 1367079 w 5158477"/>
                <a:gd name="connsiteY285" fmla="*/ 2672819 h 4102690"/>
                <a:gd name="connsiteX286" fmla="*/ 1382049 w 5158477"/>
                <a:gd name="connsiteY286" fmla="*/ 2658436 h 4102690"/>
                <a:gd name="connsiteX287" fmla="*/ 1356128 w 5158477"/>
                <a:gd name="connsiteY287" fmla="*/ 2596163 h 4102690"/>
                <a:gd name="connsiteX288" fmla="*/ 1339701 w 5158477"/>
                <a:gd name="connsiteY288" fmla="*/ 2420948 h 4102690"/>
                <a:gd name="connsiteX289" fmla="*/ 1263045 w 5158477"/>
                <a:gd name="connsiteY289" fmla="*/ 2349768 h 4102690"/>
                <a:gd name="connsiteX290" fmla="*/ 1241143 w 5158477"/>
                <a:gd name="connsiteY290" fmla="*/ 2234783 h 4102690"/>
                <a:gd name="connsiteX291" fmla="*/ 1202815 w 5158477"/>
                <a:gd name="connsiteY291" fmla="*/ 2163602 h 4102690"/>
                <a:gd name="connsiteX292" fmla="*/ 1045396 w 5158477"/>
                <a:gd name="connsiteY292" fmla="*/ 2060089 h 4102690"/>
                <a:gd name="connsiteX293" fmla="*/ 1011239 w 5158477"/>
                <a:gd name="connsiteY293" fmla="*/ 2084969 h 4102690"/>
                <a:gd name="connsiteX294" fmla="*/ 978322 w 5158477"/>
                <a:gd name="connsiteY294" fmla="*/ 2043142 h 4102690"/>
                <a:gd name="connsiteX295" fmla="*/ 1033076 w 5158477"/>
                <a:gd name="connsiteY295" fmla="*/ 1999339 h 4102690"/>
                <a:gd name="connsiteX296" fmla="*/ 961895 w 5158477"/>
                <a:gd name="connsiteY296" fmla="*/ 1944584 h 4102690"/>
                <a:gd name="connsiteX297" fmla="*/ 1076880 w 5158477"/>
                <a:gd name="connsiteY297" fmla="*/ 1950060 h 4102690"/>
                <a:gd name="connsiteX298" fmla="*/ 1119105 w 5158477"/>
                <a:gd name="connsiteY298" fmla="*/ 1954282 h 4102690"/>
                <a:gd name="connsiteX299" fmla="*/ 1117119 w 5158477"/>
                <a:gd name="connsiteY299" fmla="*/ 1962792 h 4102690"/>
                <a:gd name="connsiteX300" fmla="*/ 1131634 w 5158477"/>
                <a:gd name="connsiteY300" fmla="*/ 1955535 h 4102690"/>
                <a:gd name="connsiteX301" fmla="*/ 1119105 w 5158477"/>
                <a:gd name="connsiteY301" fmla="*/ 1954282 h 4102690"/>
                <a:gd name="connsiteX302" fmla="*/ 1121869 w 5158477"/>
                <a:gd name="connsiteY302" fmla="*/ 1942438 h 4102690"/>
                <a:gd name="connsiteX303" fmla="*/ 1130049 w 5158477"/>
                <a:gd name="connsiteY303" fmla="*/ 1915230 h 4102690"/>
                <a:gd name="connsiteX304" fmla="*/ 1224717 w 5158477"/>
                <a:gd name="connsiteY304" fmla="*/ 2010290 h 4102690"/>
                <a:gd name="connsiteX305" fmla="*/ 1266739 w 5158477"/>
                <a:gd name="connsiteY305" fmla="*/ 1970180 h 4102690"/>
                <a:gd name="connsiteX306" fmla="*/ 1279471 w 5158477"/>
                <a:gd name="connsiteY306" fmla="*/ 2034038 h 4102690"/>
                <a:gd name="connsiteX307" fmla="*/ 1339701 w 5158477"/>
                <a:gd name="connsiteY307" fmla="*/ 2004814 h 4102690"/>
                <a:gd name="connsiteX308" fmla="*/ 1376709 w 5158477"/>
                <a:gd name="connsiteY308" fmla="*/ 2005703 h 4102690"/>
                <a:gd name="connsiteX309" fmla="*/ 1362895 w 5158477"/>
                <a:gd name="connsiteY309" fmla="*/ 1972549 h 4102690"/>
                <a:gd name="connsiteX310" fmla="*/ 1372420 w 5158477"/>
                <a:gd name="connsiteY310" fmla="*/ 1918574 h 4102690"/>
                <a:gd name="connsiteX311" fmla="*/ 1347020 w 5158477"/>
                <a:gd name="connsiteY311" fmla="*/ 1839199 h 4102690"/>
                <a:gd name="connsiteX312" fmla="*/ 1369245 w 5158477"/>
                <a:gd name="connsiteY312" fmla="*/ 1813799 h 4102690"/>
                <a:gd name="connsiteX313" fmla="*/ 1416870 w 5158477"/>
                <a:gd name="connsiteY313" fmla="*/ 1826499 h 4102690"/>
                <a:gd name="connsiteX314" fmla="*/ 1413695 w 5158477"/>
                <a:gd name="connsiteY314" fmla="*/ 1867774 h 4102690"/>
                <a:gd name="connsiteX315" fmla="*/ 1442270 w 5158477"/>
                <a:gd name="connsiteY315" fmla="*/ 1896349 h 4102690"/>
                <a:gd name="connsiteX316" fmla="*/ 1474020 w 5158477"/>
                <a:gd name="connsiteY316" fmla="*/ 1883649 h 4102690"/>
                <a:gd name="connsiteX317" fmla="*/ 1537520 w 5158477"/>
                <a:gd name="connsiteY317" fmla="*/ 1924924 h 4102690"/>
                <a:gd name="connsiteX318" fmla="*/ 1585145 w 5158477"/>
                <a:gd name="connsiteY318" fmla="*/ 1899524 h 4102690"/>
                <a:gd name="connsiteX319" fmla="*/ 1575620 w 5158477"/>
                <a:gd name="connsiteY319" fmla="*/ 1858249 h 4102690"/>
                <a:gd name="connsiteX320" fmla="*/ 1620070 w 5158477"/>
                <a:gd name="connsiteY320" fmla="*/ 1829674 h 4102690"/>
                <a:gd name="connsiteX321" fmla="*/ 1724845 w 5158477"/>
                <a:gd name="connsiteY321" fmla="*/ 1826499 h 4102690"/>
                <a:gd name="connsiteX322" fmla="*/ 1769295 w 5158477"/>
                <a:gd name="connsiteY322" fmla="*/ 1782049 h 4102690"/>
                <a:gd name="connsiteX323" fmla="*/ 1769295 w 5158477"/>
                <a:gd name="connsiteY323" fmla="*/ 1683624 h 4102690"/>
                <a:gd name="connsiteX324" fmla="*/ 1801045 w 5158477"/>
                <a:gd name="connsiteY324" fmla="*/ 1645524 h 4102690"/>
                <a:gd name="connsiteX325" fmla="*/ 1874070 w 5158477"/>
                <a:gd name="connsiteY325" fmla="*/ 1639174 h 4102690"/>
                <a:gd name="connsiteX326" fmla="*/ 1940745 w 5158477"/>
                <a:gd name="connsiteY326" fmla="*/ 1607424 h 4102690"/>
                <a:gd name="connsiteX327" fmla="*/ 1966145 w 5158477"/>
                <a:gd name="connsiteY327" fmla="*/ 1597899 h 4102690"/>
                <a:gd name="connsiteX328" fmla="*/ 2001070 w 5158477"/>
                <a:gd name="connsiteY328" fmla="*/ 1623299 h 4102690"/>
                <a:gd name="connsiteX329" fmla="*/ 2058220 w 5158477"/>
                <a:gd name="connsiteY329" fmla="*/ 1623299 h 4102690"/>
                <a:gd name="connsiteX330" fmla="*/ 2089970 w 5158477"/>
                <a:gd name="connsiteY330" fmla="*/ 1585199 h 4102690"/>
                <a:gd name="connsiteX331" fmla="*/ 2048695 w 5158477"/>
                <a:gd name="connsiteY331" fmla="*/ 1528049 h 4102690"/>
                <a:gd name="connsiteX332" fmla="*/ 2080445 w 5158477"/>
                <a:gd name="connsiteY332" fmla="*/ 1474074 h 4102690"/>
                <a:gd name="connsiteX333" fmla="*/ 2128070 w 5158477"/>
                <a:gd name="connsiteY333" fmla="*/ 1416924 h 4102690"/>
                <a:gd name="connsiteX334" fmla="*/ 2143945 w 5158477"/>
                <a:gd name="connsiteY334" fmla="*/ 1331199 h 4102690"/>
                <a:gd name="connsiteX335" fmla="*/ 2169345 w 5158477"/>
                <a:gd name="connsiteY335" fmla="*/ 1321674 h 4102690"/>
                <a:gd name="connsiteX336" fmla="*/ 2191570 w 5158477"/>
                <a:gd name="connsiteY336" fmla="*/ 1366124 h 4102690"/>
                <a:gd name="connsiteX337" fmla="*/ 2175695 w 5158477"/>
                <a:gd name="connsiteY337" fmla="*/ 1426449 h 4102690"/>
                <a:gd name="connsiteX338" fmla="*/ 2223320 w 5158477"/>
                <a:gd name="connsiteY338" fmla="*/ 1388349 h 4102690"/>
                <a:gd name="connsiteX339" fmla="*/ 2251895 w 5158477"/>
                <a:gd name="connsiteY339" fmla="*/ 1366124 h 4102690"/>
                <a:gd name="connsiteX340" fmla="*/ 2223320 w 5158477"/>
                <a:gd name="connsiteY340" fmla="*/ 1299449 h 4102690"/>
                <a:gd name="connsiteX341" fmla="*/ 2250463 w 5158477"/>
                <a:gd name="connsiteY341" fmla="*/ 1271590 h 4102690"/>
                <a:gd name="connsiteX342" fmla="*/ 2366195 w 5158477"/>
                <a:gd name="connsiteY342" fmla="*/ 1235949 h 4102690"/>
                <a:gd name="connsiteX343" fmla="*/ 2394770 w 5158477"/>
                <a:gd name="connsiteY343" fmla="*/ 1280399 h 4102690"/>
                <a:gd name="connsiteX344" fmla="*/ 2426520 w 5158477"/>
                <a:gd name="connsiteY344" fmla="*/ 1312149 h 4102690"/>
                <a:gd name="connsiteX345" fmla="*/ 2436045 w 5158477"/>
                <a:gd name="connsiteY345" fmla="*/ 1267699 h 4102690"/>
                <a:gd name="connsiteX346" fmla="*/ 2404295 w 5158477"/>
                <a:gd name="connsiteY346" fmla="*/ 1251824 h 4102690"/>
                <a:gd name="connsiteX347" fmla="*/ 2416995 w 5158477"/>
                <a:gd name="connsiteY347" fmla="*/ 1210549 h 4102690"/>
                <a:gd name="connsiteX348" fmla="*/ 2486845 w 5158477"/>
                <a:gd name="connsiteY348" fmla="*/ 1213724 h 4102690"/>
                <a:gd name="connsiteX349" fmla="*/ 2531295 w 5158477"/>
                <a:gd name="connsiteY349" fmla="*/ 1274049 h 4102690"/>
                <a:gd name="connsiteX350" fmla="*/ 2559870 w 5158477"/>
                <a:gd name="connsiteY350" fmla="*/ 1274049 h 4102690"/>
                <a:gd name="connsiteX351" fmla="*/ 2566220 w 5158477"/>
                <a:gd name="connsiteY351" fmla="*/ 1181974 h 4102690"/>
                <a:gd name="connsiteX352" fmla="*/ 2623370 w 5158477"/>
                <a:gd name="connsiteY352" fmla="*/ 1194674 h 4102690"/>
                <a:gd name="connsiteX353" fmla="*/ 2661470 w 5158477"/>
                <a:gd name="connsiteY353" fmla="*/ 1251824 h 4102690"/>
                <a:gd name="connsiteX354" fmla="*/ 2699570 w 5158477"/>
                <a:gd name="connsiteY354" fmla="*/ 1267699 h 4102690"/>
                <a:gd name="connsiteX355" fmla="*/ 2693220 w 5158477"/>
                <a:gd name="connsiteY355" fmla="*/ 1232774 h 4102690"/>
                <a:gd name="connsiteX356" fmla="*/ 2601145 w 5158477"/>
                <a:gd name="connsiteY356" fmla="*/ 1159749 h 4102690"/>
                <a:gd name="connsiteX357" fmla="*/ 2601145 w 5158477"/>
                <a:gd name="connsiteY357" fmla="*/ 1067674 h 4102690"/>
                <a:gd name="connsiteX358" fmla="*/ 2578920 w 5158477"/>
                <a:gd name="connsiteY358" fmla="*/ 981949 h 4102690"/>
                <a:gd name="connsiteX359" fmla="*/ 2578920 w 5158477"/>
                <a:gd name="connsiteY359" fmla="*/ 902574 h 4102690"/>
                <a:gd name="connsiteX360" fmla="*/ 2531295 w 5158477"/>
                <a:gd name="connsiteY360" fmla="*/ 889874 h 4102690"/>
                <a:gd name="connsiteX361" fmla="*/ 2521770 w 5158477"/>
                <a:gd name="connsiteY361" fmla="*/ 848599 h 4102690"/>
                <a:gd name="connsiteX362" fmla="*/ 2553520 w 5158477"/>
                <a:gd name="connsiteY362" fmla="*/ 829549 h 4102690"/>
                <a:gd name="connsiteX363" fmla="*/ 2543995 w 5158477"/>
                <a:gd name="connsiteY363" fmla="*/ 785099 h 4102690"/>
                <a:gd name="connsiteX364" fmla="*/ 2518595 w 5158477"/>
                <a:gd name="connsiteY364" fmla="*/ 750174 h 4102690"/>
                <a:gd name="connsiteX365" fmla="*/ 2528120 w 5158477"/>
                <a:gd name="connsiteY365" fmla="*/ 731124 h 4102690"/>
                <a:gd name="connsiteX366" fmla="*/ 2559870 w 5158477"/>
                <a:gd name="connsiteY366" fmla="*/ 715249 h 4102690"/>
                <a:gd name="connsiteX367" fmla="*/ 2610670 w 5158477"/>
                <a:gd name="connsiteY367" fmla="*/ 667624 h 4102690"/>
                <a:gd name="connsiteX368" fmla="*/ 2629720 w 5158477"/>
                <a:gd name="connsiteY368" fmla="*/ 708899 h 4102690"/>
                <a:gd name="connsiteX369" fmla="*/ 2642420 w 5158477"/>
                <a:gd name="connsiteY369" fmla="*/ 673974 h 4102690"/>
                <a:gd name="connsiteX370" fmla="*/ 2639245 w 5158477"/>
                <a:gd name="connsiteY370" fmla="*/ 635874 h 4102690"/>
                <a:gd name="connsiteX371" fmla="*/ 2693220 w 5158477"/>
                <a:gd name="connsiteY371" fmla="*/ 629524 h 4102690"/>
                <a:gd name="connsiteX372" fmla="*/ 2728145 w 5158477"/>
                <a:gd name="connsiteY372" fmla="*/ 639049 h 4102690"/>
                <a:gd name="connsiteX373" fmla="*/ 2731320 w 5158477"/>
                <a:gd name="connsiteY373" fmla="*/ 696199 h 4102690"/>
                <a:gd name="connsiteX374" fmla="*/ 2797995 w 5158477"/>
                <a:gd name="connsiteY374" fmla="*/ 734299 h 4102690"/>
                <a:gd name="connsiteX375" fmla="*/ 2769420 w 5158477"/>
                <a:gd name="connsiteY375" fmla="*/ 775574 h 4102690"/>
                <a:gd name="connsiteX376" fmla="*/ 2734495 w 5158477"/>
                <a:gd name="connsiteY376" fmla="*/ 753349 h 4102690"/>
                <a:gd name="connsiteX377" fmla="*/ 2724970 w 5158477"/>
                <a:gd name="connsiteY377" fmla="*/ 816849 h 4102690"/>
                <a:gd name="connsiteX378" fmla="*/ 2696395 w 5158477"/>
                <a:gd name="connsiteY378" fmla="*/ 854949 h 4102690"/>
                <a:gd name="connsiteX379" fmla="*/ 2648770 w 5158477"/>
                <a:gd name="connsiteY379" fmla="*/ 854949 h 4102690"/>
                <a:gd name="connsiteX380" fmla="*/ 2709095 w 5158477"/>
                <a:gd name="connsiteY380" fmla="*/ 883524 h 4102690"/>
                <a:gd name="connsiteX381" fmla="*/ 2747195 w 5158477"/>
                <a:gd name="connsiteY381" fmla="*/ 858124 h 4102690"/>
                <a:gd name="connsiteX382" fmla="*/ 2791645 w 5158477"/>
                <a:gd name="connsiteY382" fmla="*/ 899399 h 4102690"/>
                <a:gd name="connsiteX383" fmla="*/ 2791645 w 5158477"/>
                <a:gd name="connsiteY383" fmla="*/ 953374 h 4102690"/>
                <a:gd name="connsiteX384" fmla="*/ 2750370 w 5158477"/>
                <a:gd name="connsiteY384" fmla="*/ 962899 h 4102690"/>
                <a:gd name="connsiteX385" fmla="*/ 2709096 w 5158477"/>
                <a:gd name="connsiteY385" fmla="*/ 924800 h 4102690"/>
                <a:gd name="connsiteX386" fmla="*/ 2651945 w 5158477"/>
                <a:gd name="connsiteY386" fmla="*/ 864474 h 4102690"/>
                <a:gd name="connsiteX387" fmla="*/ 2664645 w 5158477"/>
                <a:gd name="connsiteY387" fmla="*/ 937499 h 4102690"/>
                <a:gd name="connsiteX388" fmla="*/ 2651945 w 5158477"/>
                <a:gd name="connsiteY388" fmla="*/ 972424 h 4102690"/>
                <a:gd name="connsiteX389" fmla="*/ 2661470 w 5158477"/>
                <a:gd name="connsiteY389" fmla="*/ 1000999 h 4102690"/>
                <a:gd name="connsiteX390" fmla="*/ 2702745 w 5158477"/>
                <a:gd name="connsiteY390" fmla="*/ 1039099 h 4102690"/>
                <a:gd name="connsiteX391" fmla="*/ 2702745 w 5158477"/>
                <a:gd name="connsiteY391" fmla="*/ 1093074 h 4102690"/>
                <a:gd name="connsiteX392" fmla="*/ 2744020 w 5158477"/>
                <a:gd name="connsiteY392" fmla="*/ 1102599 h 4102690"/>
                <a:gd name="connsiteX393" fmla="*/ 2769420 w 5158477"/>
                <a:gd name="connsiteY393" fmla="*/ 1089899 h 4102690"/>
                <a:gd name="connsiteX394" fmla="*/ 2788470 w 5158477"/>
                <a:gd name="connsiteY394" fmla="*/ 1112124 h 4102690"/>
                <a:gd name="connsiteX395" fmla="*/ 2820220 w 5158477"/>
                <a:gd name="connsiteY395" fmla="*/ 1099424 h 4102690"/>
                <a:gd name="connsiteX396" fmla="*/ 2782120 w 5158477"/>
                <a:gd name="connsiteY396" fmla="*/ 1150224 h 4102690"/>
                <a:gd name="connsiteX397" fmla="*/ 2817045 w 5158477"/>
                <a:gd name="connsiteY397" fmla="*/ 1169274 h 4102690"/>
                <a:gd name="connsiteX398" fmla="*/ 2890070 w 5158477"/>
                <a:gd name="connsiteY398" fmla="*/ 1159749 h 4102690"/>
                <a:gd name="connsiteX399" fmla="*/ 2905945 w 5158477"/>
                <a:gd name="connsiteY399" fmla="*/ 1118474 h 4102690"/>
                <a:gd name="connsiteX400" fmla="*/ 2937695 w 5158477"/>
                <a:gd name="connsiteY400" fmla="*/ 1124824 h 4102690"/>
                <a:gd name="connsiteX401" fmla="*/ 2994845 w 5158477"/>
                <a:gd name="connsiteY401" fmla="*/ 1061324 h 4102690"/>
                <a:gd name="connsiteX402" fmla="*/ 3023420 w 5158477"/>
                <a:gd name="connsiteY402" fmla="*/ 1096249 h 4102690"/>
                <a:gd name="connsiteX403" fmla="*/ 3045645 w 5158477"/>
                <a:gd name="connsiteY403" fmla="*/ 1039099 h 4102690"/>
                <a:gd name="connsiteX404" fmla="*/ 3086920 w 5158477"/>
                <a:gd name="connsiteY404" fmla="*/ 1061324 h 4102690"/>
                <a:gd name="connsiteX405" fmla="*/ 3080570 w 5158477"/>
                <a:gd name="connsiteY405" fmla="*/ 1099424 h 4102690"/>
                <a:gd name="connsiteX406" fmla="*/ 3036120 w 5158477"/>
                <a:gd name="connsiteY406" fmla="*/ 1118474 h 4102690"/>
                <a:gd name="connsiteX407" fmla="*/ 3083745 w 5158477"/>
                <a:gd name="connsiteY407" fmla="*/ 1137524 h 4102690"/>
                <a:gd name="connsiteX408" fmla="*/ 3112320 w 5158477"/>
                <a:gd name="connsiteY408" fmla="*/ 1185149 h 4102690"/>
                <a:gd name="connsiteX409" fmla="*/ 3163120 w 5158477"/>
                <a:gd name="connsiteY409" fmla="*/ 1194674 h 4102690"/>
                <a:gd name="connsiteX410" fmla="*/ 3156770 w 5158477"/>
                <a:gd name="connsiteY410" fmla="*/ 1159749 h 4102690"/>
                <a:gd name="connsiteX411" fmla="*/ 3344095 w 5158477"/>
                <a:gd name="connsiteY411" fmla="*/ 1089899 h 4102690"/>
                <a:gd name="connsiteX412" fmla="*/ 3379020 w 5158477"/>
                <a:gd name="connsiteY412" fmla="*/ 1026399 h 4102690"/>
                <a:gd name="connsiteX413" fmla="*/ 3448870 w 5158477"/>
                <a:gd name="connsiteY413" fmla="*/ 1010524 h 4102690"/>
                <a:gd name="connsiteX414" fmla="*/ 3521895 w 5158477"/>
                <a:gd name="connsiteY414" fmla="*/ 975599 h 4102690"/>
                <a:gd name="connsiteX415" fmla="*/ 3579045 w 5158477"/>
                <a:gd name="connsiteY415" fmla="*/ 959724 h 4102690"/>
                <a:gd name="connsiteX416" fmla="*/ 3579045 w 5158477"/>
                <a:gd name="connsiteY416" fmla="*/ 1020049 h 4102690"/>
                <a:gd name="connsiteX417" fmla="*/ 3629845 w 5158477"/>
                <a:gd name="connsiteY417" fmla="*/ 1039099 h 4102690"/>
                <a:gd name="connsiteX418" fmla="*/ 3702870 w 5158477"/>
                <a:gd name="connsiteY418" fmla="*/ 1010524 h 4102690"/>
                <a:gd name="connsiteX419" fmla="*/ 3769545 w 5158477"/>
                <a:gd name="connsiteY419" fmla="*/ 1023224 h 4102690"/>
                <a:gd name="connsiteX420" fmla="*/ 3956870 w 5158477"/>
                <a:gd name="connsiteY420" fmla="*/ 994649 h 4102690"/>
                <a:gd name="connsiteX421" fmla="*/ 4016024 w 5158477"/>
                <a:gd name="connsiteY421" fmla="*/ 976903 h 4102690"/>
                <a:gd name="connsiteX422" fmla="*/ 4024599 w 5158477"/>
                <a:gd name="connsiteY422" fmla="*/ 862572 h 4102690"/>
                <a:gd name="connsiteX423" fmla="*/ 3987579 w 5158477"/>
                <a:gd name="connsiteY423" fmla="*/ 866274 h 4102690"/>
                <a:gd name="connsiteX424" fmla="*/ 3902432 w 5158477"/>
                <a:gd name="connsiteY424" fmla="*/ 847763 h 4102690"/>
                <a:gd name="connsiteX425" fmla="*/ 3828392 w 5158477"/>
                <a:gd name="connsiteY425" fmla="*/ 825551 h 4102690"/>
                <a:gd name="connsiteX426" fmla="*/ 3806180 w 5158477"/>
                <a:gd name="connsiteY426" fmla="*/ 721895 h 4102690"/>
                <a:gd name="connsiteX427" fmla="*/ 3772861 w 5158477"/>
                <a:gd name="connsiteY427" fmla="*/ 607132 h 4102690"/>
                <a:gd name="connsiteX428" fmla="*/ 3787669 w 5158477"/>
                <a:gd name="connsiteY428" fmla="*/ 551602 h 4102690"/>
                <a:gd name="connsiteX429" fmla="*/ 3809882 w 5158477"/>
                <a:gd name="connsiteY429" fmla="*/ 503475 h 4102690"/>
                <a:gd name="connsiteX430" fmla="*/ 3806180 w 5158477"/>
                <a:gd name="connsiteY430" fmla="*/ 459051 h 4102690"/>
                <a:gd name="connsiteX431" fmla="*/ 3876518 w 5158477"/>
                <a:gd name="connsiteY431" fmla="*/ 392414 h 4102690"/>
                <a:gd name="connsiteX432" fmla="*/ 3943155 w 5158477"/>
                <a:gd name="connsiteY432" fmla="*/ 444243 h 4102690"/>
                <a:gd name="connsiteX433" fmla="*/ 3972771 w 5158477"/>
                <a:gd name="connsiteY433" fmla="*/ 470157 h 4102690"/>
                <a:gd name="connsiteX434" fmla="*/ 3991281 w 5158477"/>
                <a:gd name="connsiteY434" fmla="*/ 507177 h 4102690"/>
                <a:gd name="connsiteX435" fmla="*/ 4054215 w 5158477"/>
                <a:gd name="connsiteY435" fmla="*/ 496071 h 4102690"/>
                <a:gd name="connsiteX436" fmla="*/ 4094938 w 5158477"/>
                <a:gd name="connsiteY436" fmla="*/ 433137 h 4102690"/>
                <a:gd name="connsiteX437" fmla="*/ 4054215 w 5158477"/>
                <a:gd name="connsiteY437" fmla="*/ 351692 h 4102690"/>
                <a:gd name="connsiteX438" fmla="*/ 4065321 w 5158477"/>
                <a:gd name="connsiteY438" fmla="*/ 240631 h 4102690"/>
                <a:gd name="connsiteX439" fmla="*/ 4024599 w 5158477"/>
                <a:gd name="connsiteY439" fmla="*/ 248036 h 4102690"/>
                <a:gd name="connsiteX440" fmla="*/ 3965367 w 5158477"/>
                <a:gd name="connsiteY440" fmla="*/ 255440 h 4102690"/>
                <a:gd name="connsiteX441" fmla="*/ 3950559 w 5158477"/>
                <a:gd name="connsiteY441" fmla="*/ 177697 h 4102690"/>
                <a:gd name="connsiteX442" fmla="*/ 3946857 w 5158477"/>
                <a:gd name="connsiteY442" fmla="*/ 140677 h 4102690"/>
                <a:gd name="connsiteX443" fmla="*/ 3906134 w 5158477"/>
                <a:gd name="connsiteY443" fmla="*/ 133273 h 4102690"/>
                <a:gd name="connsiteX444" fmla="*/ 3983877 w 5158477"/>
                <a:gd name="connsiteY444" fmla="*/ 88848 h 4102690"/>
                <a:gd name="connsiteX445" fmla="*/ 4102342 w 5158477"/>
                <a:gd name="connsiteY445" fmla="*/ 11106 h 4102690"/>
                <a:gd name="connsiteX446" fmla="*/ 4168978 w 5158477"/>
                <a:gd name="connsiteY446" fmla="*/ 3702 h 4102690"/>
                <a:gd name="connsiteX447" fmla="*/ 4313357 w 5158477"/>
                <a:gd name="connsiteY447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8874 w 5158477"/>
                <a:gd name="connsiteY124" fmla="*/ 2654214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721563 w 5158477"/>
                <a:gd name="connsiteY139" fmla="*/ 3068451 h 4102690"/>
                <a:gd name="connsiteX140" fmla="*/ 3508432 w 5158477"/>
                <a:gd name="connsiteY140" fmla="*/ 2979074 h 4102690"/>
                <a:gd name="connsiteX141" fmla="*/ 3343428 w 5158477"/>
                <a:gd name="connsiteY141" fmla="*/ 2875946 h 4102690"/>
                <a:gd name="connsiteX142" fmla="*/ 3425930 w 5158477"/>
                <a:gd name="connsiteY142" fmla="*/ 2869071 h 4102690"/>
                <a:gd name="connsiteX143" fmla="*/ 3329677 w 5158477"/>
                <a:gd name="connsiteY143" fmla="*/ 2820944 h 4102690"/>
                <a:gd name="connsiteX144" fmla="*/ 3329677 w 5158477"/>
                <a:gd name="connsiteY144" fmla="*/ 2717817 h 4102690"/>
                <a:gd name="connsiteX145" fmla="*/ 3254050 w 5158477"/>
                <a:gd name="connsiteY145" fmla="*/ 2676565 h 4102690"/>
                <a:gd name="connsiteX146" fmla="*/ 3199049 w 5158477"/>
                <a:gd name="connsiteY146" fmla="*/ 2793444 h 4102690"/>
                <a:gd name="connsiteX147" fmla="*/ 3157798 w 5158477"/>
                <a:gd name="connsiteY147" fmla="*/ 2683441 h 4102690"/>
                <a:gd name="connsiteX148" fmla="*/ 3190111 w 5158477"/>
                <a:gd name="connsiteY148" fmla="*/ 2618816 h 4102690"/>
                <a:gd name="connsiteX149" fmla="*/ 3139866 w 5158477"/>
                <a:gd name="connsiteY149" fmla="*/ 2592018 h 4102690"/>
                <a:gd name="connsiteX150" fmla="*/ 2966872 w 5158477"/>
                <a:gd name="connsiteY150" fmla="*/ 2678516 h 4102690"/>
                <a:gd name="connsiteX151" fmla="*/ 2975110 w 5158477"/>
                <a:gd name="connsiteY151" fmla="*/ 2736180 h 4102690"/>
                <a:gd name="connsiteX152" fmla="*/ 3012180 w 5158477"/>
                <a:gd name="connsiteY152" fmla="*/ 2760894 h 4102690"/>
                <a:gd name="connsiteX153" fmla="*/ 2966872 w 5158477"/>
                <a:gd name="connsiteY153" fmla="*/ 2802083 h 4102690"/>
                <a:gd name="connsiteX154" fmla="*/ 3003942 w 5158477"/>
                <a:gd name="connsiteY154" fmla="*/ 2892699 h 4102690"/>
                <a:gd name="connsiteX155" fmla="*/ 3115153 w 5158477"/>
                <a:gd name="connsiteY155" fmla="*/ 2970959 h 4102690"/>
                <a:gd name="connsiteX156" fmla="*/ 3189293 w 5158477"/>
                <a:gd name="connsiteY156" fmla="*/ 3028624 h 4102690"/>
                <a:gd name="connsiteX157" fmla="*/ 3218126 w 5158477"/>
                <a:gd name="connsiteY157" fmla="*/ 3143953 h 4102690"/>
                <a:gd name="connsiteX158" fmla="*/ 3341693 w 5158477"/>
                <a:gd name="connsiteY158" fmla="*/ 3267521 h 4102690"/>
                <a:gd name="connsiteX159" fmla="*/ 3428191 w 5158477"/>
                <a:gd name="connsiteY159" fmla="*/ 3279878 h 4102690"/>
                <a:gd name="connsiteX160" fmla="*/ 3527045 w 5158477"/>
                <a:gd name="connsiteY160" fmla="*/ 3275759 h 4102690"/>
                <a:gd name="connsiteX161" fmla="*/ 3469380 w 5158477"/>
                <a:gd name="connsiteY161" fmla="*/ 3333424 h 4102690"/>
                <a:gd name="connsiteX162" fmla="*/ 3522926 w 5158477"/>
                <a:gd name="connsiteY162" fmla="*/ 3370494 h 4102690"/>
                <a:gd name="connsiteX163" fmla="*/ 3634137 w 5158477"/>
                <a:gd name="connsiteY163" fmla="*/ 3407564 h 4102690"/>
                <a:gd name="connsiteX164" fmla="*/ 3716515 w 5158477"/>
                <a:gd name="connsiteY164" fmla="*/ 3436397 h 4102690"/>
                <a:gd name="connsiteX165" fmla="*/ 3811250 w 5158477"/>
                <a:gd name="connsiteY165" fmla="*/ 3481705 h 4102690"/>
                <a:gd name="connsiteX166" fmla="*/ 3856558 w 5158477"/>
                <a:gd name="connsiteY166" fmla="*/ 3555845 h 4102690"/>
                <a:gd name="connsiteX167" fmla="*/ 3831845 w 5158477"/>
                <a:gd name="connsiteY167" fmla="*/ 3605272 h 4102690"/>
                <a:gd name="connsiteX168" fmla="*/ 3790655 w 5158477"/>
                <a:gd name="connsiteY168" fmla="*/ 3559964 h 4102690"/>
                <a:gd name="connsiteX169" fmla="*/ 3770061 w 5158477"/>
                <a:gd name="connsiteY169" fmla="*/ 3522894 h 4102690"/>
                <a:gd name="connsiteX170" fmla="*/ 3691801 w 5158477"/>
                <a:gd name="connsiteY170" fmla="*/ 3514656 h 4102690"/>
                <a:gd name="connsiteX171" fmla="*/ 3638255 w 5158477"/>
                <a:gd name="connsiteY171" fmla="*/ 3502299 h 4102690"/>
                <a:gd name="connsiteX172" fmla="*/ 3592947 w 5158477"/>
                <a:gd name="connsiteY172" fmla="*/ 3601153 h 4102690"/>
                <a:gd name="connsiteX173" fmla="*/ 3584710 w 5158477"/>
                <a:gd name="connsiteY173" fmla="*/ 3646461 h 4102690"/>
                <a:gd name="connsiteX174" fmla="*/ 3646493 w 5158477"/>
                <a:gd name="connsiteY174" fmla="*/ 3679413 h 4102690"/>
                <a:gd name="connsiteX175" fmla="*/ 3704158 w 5158477"/>
                <a:gd name="connsiteY175" fmla="*/ 3732959 h 4102690"/>
                <a:gd name="connsiteX176" fmla="*/ 3687682 w 5158477"/>
                <a:gd name="connsiteY176" fmla="*/ 3770029 h 4102690"/>
                <a:gd name="connsiteX177" fmla="*/ 3621780 w 5158477"/>
                <a:gd name="connsiteY177" fmla="*/ 3802980 h 4102690"/>
                <a:gd name="connsiteX178" fmla="*/ 3601185 w 5158477"/>
                <a:gd name="connsiteY178" fmla="*/ 3889478 h 4102690"/>
                <a:gd name="connsiteX179" fmla="*/ 3535282 w 5158477"/>
                <a:gd name="connsiteY179" fmla="*/ 3963618 h 4102690"/>
                <a:gd name="connsiteX180" fmla="*/ 3498212 w 5158477"/>
                <a:gd name="connsiteY180" fmla="*/ 3934786 h 4102690"/>
                <a:gd name="connsiteX181" fmla="*/ 3535282 w 5158477"/>
                <a:gd name="connsiteY181" fmla="*/ 3868883 h 4102690"/>
                <a:gd name="connsiteX182" fmla="*/ 3522926 w 5158477"/>
                <a:gd name="connsiteY182" fmla="*/ 3827694 h 4102690"/>
                <a:gd name="connsiteX183" fmla="*/ 3576472 w 5158477"/>
                <a:gd name="connsiteY183" fmla="*/ 3811218 h 4102690"/>
                <a:gd name="connsiteX184" fmla="*/ 3547639 w 5158477"/>
                <a:gd name="connsiteY184" fmla="*/ 3765910 h 4102690"/>
                <a:gd name="connsiteX185" fmla="*/ 3489974 w 5158477"/>
                <a:gd name="connsiteY185" fmla="*/ 3592916 h 4102690"/>
                <a:gd name="connsiteX186" fmla="*/ 3407596 w 5158477"/>
                <a:gd name="connsiteY186" fmla="*/ 3592916 h 4102690"/>
                <a:gd name="connsiteX187" fmla="*/ 3366407 w 5158477"/>
                <a:gd name="connsiteY187" fmla="*/ 3555845 h 4102690"/>
                <a:gd name="connsiteX188" fmla="*/ 3370526 w 5158477"/>
                <a:gd name="connsiteY188" fmla="*/ 3518775 h 4102690"/>
                <a:gd name="connsiteX189" fmla="*/ 3325218 w 5158477"/>
                <a:gd name="connsiteY189" fmla="*/ 3498180 h 4102690"/>
                <a:gd name="connsiteX190" fmla="*/ 3284028 w 5158477"/>
                <a:gd name="connsiteY190" fmla="*/ 3510537 h 4102690"/>
                <a:gd name="connsiteX191" fmla="*/ 3284028 w 5158477"/>
                <a:gd name="connsiteY191" fmla="*/ 3465229 h 4102690"/>
                <a:gd name="connsiteX192" fmla="*/ 3242839 w 5158477"/>
                <a:gd name="connsiteY192" fmla="*/ 3465229 h 4102690"/>
                <a:gd name="connsiteX193" fmla="*/ 3193412 w 5158477"/>
                <a:gd name="connsiteY193" fmla="*/ 3395207 h 4102690"/>
                <a:gd name="connsiteX194" fmla="*/ 3098677 w 5158477"/>
                <a:gd name="connsiteY194" fmla="*/ 3399326 h 4102690"/>
                <a:gd name="connsiteX195" fmla="*/ 2991585 w 5158477"/>
                <a:gd name="connsiteY195" fmla="*/ 3308710 h 4102690"/>
                <a:gd name="connsiteX196" fmla="*/ 2773282 w 5158477"/>
                <a:gd name="connsiteY196" fmla="*/ 3094526 h 4102690"/>
                <a:gd name="connsiteX197" fmla="*/ 2732093 w 5158477"/>
                <a:gd name="connsiteY197" fmla="*/ 2925651 h 4102690"/>
                <a:gd name="connsiteX198" fmla="*/ 2645596 w 5158477"/>
                <a:gd name="connsiteY198" fmla="*/ 2896818 h 4102690"/>
                <a:gd name="connsiteX199" fmla="*/ 2563218 w 5158477"/>
                <a:gd name="connsiteY199" fmla="*/ 2851510 h 4102690"/>
                <a:gd name="connsiteX200" fmla="*/ 2505553 w 5158477"/>
                <a:gd name="connsiteY200" fmla="*/ 2859748 h 4102690"/>
                <a:gd name="connsiteX201" fmla="*/ 2456126 w 5158477"/>
                <a:gd name="connsiteY201" fmla="*/ 2946245 h 4102690"/>
                <a:gd name="connsiteX202" fmla="*/ 2349034 w 5158477"/>
                <a:gd name="connsiteY202" fmla="*/ 2975078 h 4102690"/>
                <a:gd name="connsiteX203" fmla="*/ 2307845 w 5158477"/>
                <a:gd name="connsiteY203" fmla="*/ 2950364 h 4102690"/>
                <a:gd name="connsiteX204" fmla="*/ 2279012 w 5158477"/>
                <a:gd name="connsiteY204" fmla="*/ 2983316 h 4102690"/>
                <a:gd name="connsiteX205" fmla="*/ 2307845 w 5158477"/>
                <a:gd name="connsiteY205" fmla="*/ 3016267 h 4102690"/>
                <a:gd name="connsiteX206" fmla="*/ 2199347 w 5158477"/>
                <a:gd name="connsiteY206" fmla="*/ 3064904 h 4102690"/>
                <a:gd name="connsiteX207" fmla="*/ 2199347 w 5158477"/>
                <a:gd name="connsiteY207" fmla="*/ 3083478 h 4102690"/>
                <a:gd name="connsiteX208" fmla="*/ 2073412 w 5158477"/>
                <a:gd name="connsiteY208" fmla="*/ 3017772 h 4102690"/>
                <a:gd name="connsiteX209" fmla="*/ 2013182 w 5158477"/>
                <a:gd name="connsiteY209" fmla="*/ 3028723 h 4102690"/>
                <a:gd name="connsiteX210" fmla="*/ 1909148 w 5158477"/>
                <a:gd name="connsiteY210" fmla="*/ 2973969 h 4102690"/>
                <a:gd name="connsiteX211" fmla="*/ 1788688 w 5158477"/>
                <a:gd name="connsiteY211" fmla="*/ 3050625 h 4102690"/>
                <a:gd name="connsiteX212" fmla="*/ 1793113 w 5158477"/>
                <a:gd name="connsiteY212" fmla="*/ 3147955 h 4102690"/>
                <a:gd name="connsiteX213" fmla="*/ 1815102 w 5158477"/>
                <a:gd name="connsiteY213" fmla="*/ 3171166 h 4102690"/>
                <a:gd name="connsiteX214" fmla="*/ 1797978 w 5158477"/>
                <a:gd name="connsiteY214" fmla="*/ 3195139 h 4102690"/>
                <a:gd name="connsiteX215" fmla="*/ 1794553 w 5158477"/>
                <a:gd name="connsiteY215" fmla="*/ 3256784 h 4102690"/>
                <a:gd name="connsiteX216" fmla="*/ 1681538 w 5158477"/>
                <a:gd name="connsiteY216" fmla="*/ 3321854 h 4102690"/>
                <a:gd name="connsiteX217" fmla="*/ 1592495 w 5158477"/>
                <a:gd name="connsiteY217" fmla="*/ 3359526 h 4102690"/>
                <a:gd name="connsiteX218" fmla="*/ 1510302 w 5158477"/>
                <a:gd name="connsiteY218" fmla="*/ 3366375 h 4102690"/>
                <a:gd name="connsiteX219" fmla="*/ 1431533 w 5158477"/>
                <a:gd name="connsiteY219" fmla="*/ 3393773 h 4102690"/>
                <a:gd name="connsiteX220" fmla="*/ 1441807 w 5158477"/>
                <a:gd name="connsiteY220" fmla="*/ 3434869 h 4102690"/>
                <a:gd name="connsiteX221" fmla="*/ 1380162 w 5158477"/>
                <a:gd name="connsiteY221" fmla="*/ 3493090 h 4102690"/>
                <a:gd name="connsiteX222" fmla="*/ 1270571 w 5158477"/>
                <a:gd name="connsiteY222" fmla="*/ 3612955 h 4102690"/>
                <a:gd name="connsiteX223" fmla="*/ 1270571 w 5158477"/>
                <a:gd name="connsiteY223" fmla="*/ 3698573 h 4102690"/>
                <a:gd name="connsiteX224" fmla="*/ 1335641 w 5158477"/>
                <a:gd name="connsiteY224" fmla="*/ 3760218 h 4102690"/>
                <a:gd name="connsiteX225" fmla="*/ 1267147 w 5158477"/>
                <a:gd name="connsiteY225" fmla="*/ 3797890 h 4102690"/>
                <a:gd name="connsiteX226" fmla="*/ 1191803 w 5158477"/>
                <a:gd name="connsiteY226" fmla="*/ 3852685 h 4102690"/>
                <a:gd name="connsiteX227" fmla="*/ 1164405 w 5158477"/>
                <a:gd name="connsiteY227" fmla="*/ 3938303 h 4102690"/>
                <a:gd name="connsiteX228" fmla="*/ 1095911 w 5158477"/>
                <a:gd name="connsiteY228" fmla="*/ 3924604 h 4102690"/>
                <a:gd name="connsiteX229" fmla="*/ 1020567 w 5158477"/>
                <a:gd name="connsiteY229" fmla="*/ 3986249 h 4102690"/>
                <a:gd name="connsiteX230" fmla="*/ 972621 w 5158477"/>
                <a:gd name="connsiteY230" fmla="*/ 4071867 h 4102690"/>
                <a:gd name="connsiteX231" fmla="*/ 924675 w 5158477"/>
                <a:gd name="connsiteY231" fmla="*/ 4034195 h 4102690"/>
                <a:gd name="connsiteX232" fmla="*/ 887003 w 5158477"/>
                <a:gd name="connsiteY232" fmla="*/ 4051319 h 4102690"/>
                <a:gd name="connsiteX233" fmla="*/ 808234 w 5158477"/>
                <a:gd name="connsiteY233" fmla="*/ 4030771 h 4102690"/>
                <a:gd name="connsiteX234" fmla="*/ 643848 w 5158477"/>
                <a:gd name="connsiteY234" fmla="*/ 3999948 h 4102690"/>
                <a:gd name="connsiteX235" fmla="*/ 599326 w 5158477"/>
                <a:gd name="connsiteY235" fmla="*/ 4044469 h 4102690"/>
                <a:gd name="connsiteX236" fmla="*/ 527407 w 5158477"/>
                <a:gd name="connsiteY236" fmla="*/ 4037620 h 4102690"/>
                <a:gd name="connsiteX237" fmla="*/ 445214 w 5158477"/>
                <a:gd name="connsiteY237" fmla="*/ 4102690 h 4102690"/>
                <a:gd name="connsiteX238" fmla="*/ 393843 w 5158477"/>
                <a:gd name="connsiteY238" fmla="*/ 4027346 h 4102690"/>
                <a:gd name="connsiteX239" fmla="*/ 352747 w 5158477"/>
                <a:gd name="connsiteY239" fmla="*/ 3955427 h 4102690"/>
                <a:gd name="connsiteX240" fmla="*/ 404117 w 5158477"/>
                <a:gd name="connsiteY240" fmla="*/ 3931454 h 4102690"/>
                <a:gd name="connsiteX241" fmla="*/ 369870 w 5158477"/>
                <a:gd name="connsiteY241" fmla="*/ 3931454 h 4102690"/>
                <a:gd name="connsiteX242" fmla="*/ 318499 w 5158477"/>
                <a:gd name="connsiteY242" fmla="*/ 3852685 h 4102690"/>
                <a:gd name="connsiteX243" fmla="*/ 236306 w 5158477"/>
                <a:gd name="connsiteY243" fmla="*/ 3828712 h 4102690"/>
                <a:gd name="connsiteX244" fmla="*/ 160962 w 5158477"/>
                <a:gd name="connsiteY244" fmla="*/ 3869809 h 4102690"/>
                <a:gd name="connsiteX245" fmla="*/ 113016 w 5158477"/>
                <a:gd name="connsiteY245" fmla="*/ 3825287 h 4102690"/>
                <a:gd name="connsiteX246" fmla="*/ 30823 w 5158477"/>
                <a:gd name="connsiteY246" fmla="*/ 3801314 h 4102690"/>
                <a:gd name="connsiteX247" fmla="*/ 54796 w 5158477"/>
                <a:gd name="connsiteY247" fmla="*/ 3739669 h 4102690"/>
                <a:gd name="connsiteX248" fmla="*/ 68495 w 5158477"/>
                <a:gd name="connsiteY248" fmla="*/ 3606105 h 4102690"/>
                <a:gd name="connsiteX249" fmla="*/ 113016 w 5158477"/>
                <a:gd name="connsiteY249" fmla="*/ 3602681 h 4102690"/>
                <a:gd name="connsiteX250" fmla="*/ 102742 w 5158477"/>
                <a:gd name="connsiteY250" fmla="*/ 3568433 h 4102690"/>
                <a:gd name="connsiteX251" fmla="*/ 41097 w 5158477"/>
                <a:gd name="connsiteY251" fmla="*/ 3558159 h 4102690"/>
                <a:gd name="connsiteX252" fmla="*/ 0 w 5158477"/>
                <a:gd name="connsiteY252" fmla="*/ 3520487 h 4102690"/>
                <a:gd name="connsiteX253" fmla="*/ 37672 w 5158477"/>
                <a:gd name="connsiteY253" fmla="*/ 3434869 h 4102690"/>
                <a:gd name="connsiteX254" fmla="*/ 136989 w 5158477"/>
                <a:gd name="connsiteY254" fmla="*/ 3325278 h 4102690"/>
                <a:gd name="connsiteX255" fmla="*/ 164387 w 5158477"/>
                <a:gd name="connsiteY255" fmla="*/ 3232811 h 4102690"/>
                <a:gd name="connsiteX256" fmla="*/ 212333 w 5158477"/>
                <a:gd name="connsiteY256" fmla="*/ 3195139 h 4102690"/>
                <a:gd name="connsiteX257" fmla="*/ 202059 w 5158477"/>
                <a:gd name="connsiteY257" fmla="*/ 3157467 h 4102690"/>
                <a:gd name="connsiteX258" fmla="*/ 226032 w 5158477"/>
                <a:gd name="connsiteY258" fmla="*/ 3130069 h 4102690"/>
                <a:gd name="connsiteX259" fmla="*/ 208908 w 5158477"/>
                <a:gd name="connsiteY259" fmla="*/ 3047876 h 4102690"/>
                <a:gd name="connsiteX260" fmla="*/ 236306 w 5158477"/>
                <a:gd name="connsiteY260" fmla="*/ 3030753 h 4102690"/>
                <a:gd name="connsiteX261" fmla="*/ 208908 w 5158477"/>
                <a:gd name="connsiteY261" fmla="*/ 2999930 h 4102690"/>
                <a:gd name="connsiteX262" fmla="*/ 250005 w 5158477"/>
                <a:gd name="connsiteY262" fmla="*/ 2979382 h 4102690"/>
                <a:gd name="connsiteX263" fmla="*/ 239731 w 5158477"/>
                <a:gd name="connsiteY263" fmla="*/ 2938285 h 4102690"/>
                <a:gd name="connsiteX264" fmla="*/ 273978 w 5158477"/>
                <a:gd name="connsiteY264" fmla="*/ 2921162 h 4102690"/>
                <a:gd name="connsiteX265" fmla="*/ 239731 w 5158477"/>
                <a:gd name="connsiteY265" fmla="*/ 2880065 h 4102690"/>
                <a:gd name="connsiteX266" fmla="*/ 270553 w 5158477"/>
                <a:gd name="connsiteY266" fmla="*/ 2862941 h 4102690"/>
                <a:gd name="connsiteX267" fmla="*/ 267129 w 5158477"/>
                <a:gd name="connsiteY267" fmla="*/ 2825269 h 4102690"/>
                <a:gd name="connsiteX268" fmla="*/ 222607 w 5158477"/>
                <a:gd name="connsiteY268" fmla="*/ 2825269 h 4102690"/>
                <a:gd name="connsiteX269" fmla="*/ 212333 w 5158477"/>
                <a:gd name="connsiteY269" fmla="*/ 2773899 h 4102690"/>
                <a:gd name="connsiteX270" fmla="*/ 393843 w 5158477"/>
                <a:gd name="connsiteY270" fmla="*/ 2698555 h 4102690"/>
                <a:gd name="connsiteX271" fmla="*/ 452063 w 5158477"/>
                <a:gd name="connsiteY271" fmla="*/ 2688281 h 4102690"/>
                <a:gd name="connsiteX272" fmla="*/ 500009 w 5158477"/>
                <a:gd name="connsiteY272" fmla="*/ 2770474 h 4102690"/>
                <a:gd name="connsiteX273" fmla="*/ 527407 w 5158477"/>
                <a:gd name="connsiteY273" fmla="*/ 2756775 h 4102690"/>
                <a:gd name="connsiteX274" fmla="*/ 654122 w 5158477"/>
                <a:gd name="connsiteY274" fmla="*/ 2767049 h 4102690"/>
                <a:gd name="connsiteX275" fmla="*/ 866454 w 5158477"/>
                <a:gd name="connsiteY275" fmla="*/ 2866366 h 4102690"/>
                <a:gd name="connsiteX276" fmla="*/ 907551 w 5158477"/>
                <a:gd name="connsiteY276" fmla="*/ 2856092 h 4102690"/>
                <a:gd name="connsiteX277" fmla="*/ 958922 w 5158477"/>
                <a:gd name="connsiteY277" fmla="*/ 2852667 h 4102690"/>
                <a:gd name="connsiteX278" fmla="*/ 1000018 w 5158477"/>
                <a:gd name="connsiteY278" fmla="*/ 2904038 h 4102690"/>
                <a:gd name="connsiteX279" fmla="*/ 1037690 w 5158477"/>
                <a:gd name="connsiteY279" fmla="*/ 2873215 h 4102690"/>
                <a:gd name="connsiteX280" fmla="*/ 1140432 w 5158477"/>
                <a:gd name="connsiteY280" fmla="*/ 2928011 h 4102690"/>
                <a:gd name="connsiteX281" fmla="*/ 1209046 w 5158477"/>
                <a:gd name="connsiteY281" fmla="*/ 2911674 h 4102690"/>
                <a:gd name="connsiteX282" fmla="*/ 1274127 w 5158477"/>
                <a:gd name="connsiteY282" fmla="*/ 2718535 h 4102690"/>
                <a:gd name="connsiteX283" fmla="*/ 1306653 w 5158477"/>
                <a:gd name="connsiteY283" fmla="*/ 2702347 h 4102690"/>
                <a:gd name="connsiteX284" fmla="*/ 1284881 w 5158477"/>
                <a:gd name="connsiteY284" fmla="*/ 2666062 h 4102690"/>
                <a:gd name="connsiteX285" fmla="*/ 1328750 w 5158477"/>
                <a:gd name="connsiteY285" fmla="*/ 2563310 h 4102690"/>
                <a:gd name="connsiteX286" fmla="*/ 1367079 w 5158477"/>
                <a:gd name="connsiteY286" fmla="*/ 2672819 h 4102690"/>
                <a:gd name="connsiteX287" fmla="*/ 1382049 w 5158477"/>
                <a:gd name="connsiteY287" fmla="*/ 2658436 h 4102690"/>
                <a:gd name="connsiteX288" fmla="*/ 1356128 w 5158477"/>
                <a:gd name="connsiteY288" fmla="*/ 2596163 h 4102690"/>
                <a:gd name="connsiteX289" fmla="*/ 1339701 w 5158477"/>
                <a:gd name="connsiteY289" fmla="*/ 2420948 h 4102690"/>
                <a:gd name="connsiteX290" fmla="*/ 1263045 w 5158477"/>
                <a:gd name="connsiteY290" fmla="*/ 2349768 h 4102690"/>
                <a:gd name="connsiteX291" fmla="*/ 1241143 w 5158477"/>
                <a:gd name="connsiteY291" fmla="*/ 2234783 h 4102690"/>
                <a:gd name="connsiteX292" fmla="*/ 1202815 w 5158477"/>
                <a:gd name="connsiteY292" fmla="*/ 2163602 h 4102690"/>
                <a:gd name="connsiteX293" fmla="*/ 1045396 w 5158477"/>
                <a:gd name="connsiteY293" fmla="*/ 2060089 h 4102690"/>
                <a:gd name="connsiteX294" fmla="*/ 1011239 w 5158477"/>
                <a:gd name="connsiteY294" fmla="*/ 2084969 h 4102690"/>
                <a:gd name="connsiteX295" fmla="*/ 978322 w 5158477"/>
                <a:gd name="connsiteY295" fmla="*/ 2043142 h 4102690"/>
                <a:gd name="connsiteX296" fmla="*/ 1033076 w 5158477"/>
                <a:gd name="connsiteY296" fmla="*/ 1999339 h 4102690"/>
                <a:gd name="connsiteX297" fmla="*/ 961895 w 5158477"/>
                <a:gd name="connsiteY297" fmla="*/ 1944584 h 4102690"/>
                <a:gd name="connsiteX298" fmla="*/ 1076880 w 5158477"/>
                <a:gd name="connsiteY298" fmla="*/ 1950060 h 4102690"/>
                <a:gd name="connsiteX299" fmla="*/ 1119105 w 5158477"/>
                <a:gd name="connsiteY299" fmla="*/ 1954282 h 4102690"/>
                <a:gd name="connsiteX300" fmla="*/ 1117119 w 5158477"/>
                <a:gd name="connsiteY300" fmla="*/ 1962792 h 4102690"/>
                <a:gd name="connsiteX301" fmla="*/ 1131634 w 5158477"/>
                <a:gd name="connsiteY301" fmla="*/ 1955535 h 4102690"/>
                <a:gd name="connsiteX302" fmla="*/ 1119105 w 5158477"/>
                <a:gd name="connsiteY302" fmla="*/ 1954282 h 4102690"/>
                <a:gd name="connsiteX303" fmla="*/ 1121869 w 5158477"/>
                <a:gd name="connsiteY303" fmla="*/ 1942438 h 4102690"/>
                <a:gd name="connsiteX304" fmla="*/ 1130049 w 5158477"/>
                <a:gd name="connsiteY304" fmla="*/ 1915230 h 4102690"/>
                <a:gd name="connsiteX305" fmla="*/ 1224717 w 5158477"/>
                <a:gd name="connsiteY305" fmla="*/ 2010290 h 4102690"/>
                <a:gd name="connsiteX306" fmla="*/ 1266739 w 5158477"/>
                <a:gd name="connsiteY306" fmla="*/ 1970180 h 4102690"/>
                <a:gd name="connsiteX307" fmla="*/ 1279471 w 5158477"/>
                <a:gd name="connsiteY307" fmla="*/ 2034038 h 4102690"/>
                <a:gd name="connsiteX308" fmla="*/ 1339701 w 5158477"/>
                <a:gd name="connsiteY308" fmla="*/ 2004814 h 4102690"/>
                <a:gd name="connsiteX309" fmla="*/ 1376709 w 5158477"/>
                <a:gd name="connsiteY309" fmla="*/ 2005703 h 4102690"/>
                <a:gd name="connsiteX310" fmla="*/ 1362895 w 5158477"/>
                <a:gd name="connsiteY310" fmla="*/ 1972549 h 4102690"/>
                <a:gd name="connsiteX311" fmla="*/ 1372420 w 5158477"/>
                <a:gd name="connsiteY311" fmla="*/ 1918574 h 4102690"/>
                <a:gd name="connsiteX312" fmla="*/ 1347020 w 5158477"/>
                <a:gd name="connsiteY312" fmla="*/ 1839199 h 4102690"/>
                <a:gd name="connsiteX313" fmla="*/ 1369245 w 5158477"/>
                <a:gd name="connsiteY313" fmla="*/ 1813799 h 4102690"/>
                <a:gd name="connsiteX314" fmla="*/ 1416870 w 5158477"/>
                <a:gd name="connsiteY314" fmla="*/ 1826499 h 4102690"/>
                <a:gd name="connsiteX315" fmla="*/ 1413695 w 5158477"/>
                <a:gd name="connsiteY315" fmla="*/ 1867774 h 4102690"/>
                <a:gd name="connsiteX316" fmla="*/ 1442270 w 5158477"/>
                <a:gd name="connsiteY316" fmla="*/ 1896349 h 4102690"/>
                <a:gd name="connsiteX317" fmla="*/ 1474020 w 5158477"/>
                <a:gd name="connsiteY317" fmla="*/ 1883649 h 4102690"/>
                <a:gd name="connsiteX318" fmla="*/ 1537520 w 5158477"/>
                <a:gd name="connsiteY318" fmla="*/ 1924924 h 4102690"/>
                <a:gd name="connsiteX319" fmla="*/ 1585145 w 5158477"/>
                <a:gd name="connsiteY319" fmla="*/ 1899524 h 4102690"/>
                <a:gd name="connsiteX320" fmla="*/ 1575620 w 5158477"/>
                <a:gd name="connsiteY320" fmla="*/ 1858249 h 4102690"/>
                <a:gd name="connsiteX321" fmla="*/ 1620070 w 5158477"/>
                <a:gd name="connsiteY321" fmla="*/ 1829674 h 4102690"/>
                <a:gd name="connsiteX322" fmla="*/ 1724845 w 5158477"/>
                <a:gd name="connsiteY322" fmla="*/ 1826499 h 4102690"/>
                <a:gd name="connsiteX323" fmla="*/ 1769295 w 5158477"/>
                <a:gd name="connsiteY323" fmla="*/ 1782049 h 4102690"/>
                <a:gd name="connsiteX324" fmla="*/ 1769295 w 5158477"/>
                <a:gd name="connsiteY324" fmla="*/ 1683624 h 4102690"/>
                <a:gd name="connsiteX325" fmla="*/ 1801045 w 5158477"/>
                <a:gd name="connsiteY325" fmla="*/ 1645524 h 4102690"/>
                <a:gd name="connsiteX326" fmla="*/ 1874070 w 5158477"/>
                <a:gd name="connsiteY326" fmla="*/ 1639174 h 4102690"/>
                <a:gd name="connsiteX327" fmla="*/ 1940745 w 5158477"/>
                <a:gd name="connsiteY327" fmla="*/ 1607424 h 4102690"/>
                <a:gd name="connsiteX328" fmla="*/ 1966145 w 5158477"/>
                <a:gd name="connsiteY328" fmla="*/ 1597899 h 4102690"/>
                <a:gd name="connsiteX329" fmla="*/ 2001070 w 5158477"/>
                <a:gd name="connsiteY329" fmla="*/ 1623299 h 4102690"/>
                <a:gd name="connsiteX330" fmla="*/ 2058220 w 5158477"/>
                <a:gd name="connsiteY330" fmla="*/ 1623299 h 4102690"/>
                <a:gd name="connsiteX331" fmla="*/ 2089970 w 5158477"/>
                <a:gd name="connsiteY331" fmla="*/ 1585199 h 4102690"/>
                <a:gd name="connsiteX332" fmla="*/ 2048695 w 5158477"/>
                <a:gd name="connsiteY332" fmla="*/ 1528049 h 4102690"/>
                <a:gd name="connsiteX333" fmla="*/ 2080445 w 5158477"/>
                <a:gd name="connsiteY333" fmla="*/ 1474074 h 4102690"/>
                <a:gd name="connsiteX334" fmla="*/ 2128070 w 5158477"/>
                <a:gd name="connsiteY334" fmla="*/ 1416924 h 4102690"/>
                <a:gd name="connsiteX335" fmla="*/ 2143945 w 5158477"/>
                <a:gd name="connsiteY335" fmla="*/ 1331199 h 4102690"/>
                <a:gd name="connsiteX336" fmla="*/ 2169345 w 5158477"/>
                <a:gd name="connsiteY336" fmla="*/ 1321674 h 4102690"/>
                <a:gd name="connsiteX337" fmla="*/ 2191570 w 5158477"/>
                <a:gd name="connsiteY337" fmla="*/ 1366124 h 4102690"/>
                <a:gd name="connsiteX338" fmla="*/ 2175695 w 5158477"/>
                <a:gd name="connsiteY338" fmla="*/ 1426449 h 4102690"/>
                <a:gd name="connsiteX339" fmla="*/ 2223320 w 5158477"/>
                <a:gd name="connsiteY339" fmla="*/ 1388349 h 4102690"/>
                <a:gd name="connsiteX340" fmla="*/ 2251895 w 5158477"/>
                <a:gd name="connsiteY340" fmla="*/ 1366124 h 4102690"/>
                <a:gd name="connsiteX341" fmla="*/ 2223320 w 5158477"/>
                <a:gd name="connsiteY341" fmla="*/ 1299449 h 4102690"/>
                <a:gd name="connsiteX342" fmla="*/ 2250463 w 5158477"/>
                <a:gd name="connsiteY342" fmla="*/ 1271590 h 4102690"/>
                <a:gd name="connsiteX343" fmla="*/ 2366195 w 5158477"/>
                <a:gd name="connsiteY343" fmla="*/ 1235949 h 4102690"/>
                <a:gd name="connsiteX344" fmla="*/ 2394770 w 5158477"/>
                <a:gd name="connsiteY344" fmla="*/ 1280399 h 4102690"/>
                <a:gd name="connsiteX345" fmla="*/ 2426520 w 5158477"/>
                <a:gd name="connsiteY345" fmla="*/ 1312149 h 4102690"/>
                <a:gd name="connsiteX346" fmla="*/ 2436045 w 5158477"/>
                <a:gd name="connsiteY346" fmla="*/ 1267699 h 4102690"/>
                <a:gd name="connsiteX347" fmla="*/ 2404295 w 5158477"/>
                <a:gd name="connsiteY347" fmla="*/ 1251824 h 4102690"/>
                <a:gd name="connsiteX348" fmla="*/ 2416995 w 5158477"/>
                <a:gd name="connsiteY348" fmla="*/ 1210549 h 4102690"/>
                <a:gd name="connsiteX349" fmla="*/ 2486845 w 5158477"/>
                <a:gd name="connsiteY349" fmla="*/ 1213724 h 4102690"/>
                <a:gd name="connsiteX350" fmla="*/ 2531295 w 5158477"/>
                <a:gd name="connsiteY350" fmla="*/ 1274049 h 4102690"/>
                <a:gd name="connsiteX351" fmla="*/ 2559870 w 5158477"/>
                <a:gd name="connsiteY351" fmla="*/ 1274049 h 4102690"/>
                <a:gd name="connsiteX352" fmla="*/ 2566220 w 5158477"/>
                <a:gd name="connsiteY352" fmla="*/ 1181974 h 4102690"/>
                <a:gd name="connsiteX353" fmla="*/ 2623370 w 5158477"/>
                <a:gd name="connsiteY353" fmla="*/ 1194674 h 4102690"/>
                <a:gd name="connsiteX354" fmla="*/ 2661470 w 5158477"/>
                <a:gd name="connsiteY354" fmla="*/ 1251824 h 4102690"/>
                <a:gd name="connsiteX355" fmla="*/ 2699570 w 5158477"/>
                <a:gd name="connsiteY355" fmla="*/ 1267699 h 4102690"/>
                <a:gd name="connsiteX356" fmla="*/ 2693220 w 5158477"/>
                <a:gd name="connsiteY356" fmla="*/ 1232774 h 4102690"/>
                <a:gd name="connsiteX357" fmla="*/ 2601145 w 5158477"/>
                <a:gd name="connsiteY357" fmla="*/ 1159749 h 4102690"/>
                <a:gd name="connsiteX358" fmla="*/ 2601145 w 5158477"/>
                <a:gd name="connsiteY358" fmla="*/ 1067674 h 4102690"/>
                <a:gd name="connsiteX359" fmla="*/ 2578920 w 5158477"/>
                <a:gd name="connsiteY359" fmla="*/ 981949 h 4102690"/>
                <a:gd name="connsiteX360" fmla="*/ 2578920 w 5158477"/>
                <a:gd name="connsiteY360" fmla="*/ 902574 h 4102690"/>
                <a:gd name="connsiteX361" fmla="*/ 2531295 w 5158477"/>
                <a:gd name="connsiteY361" fmla="*/ 889874 h 4102690"/>
                <a:gd name="connsiteX362" fmla="*/ 2521770 w 5158477"/>
                <a:gd name="connsiteY362" fmla="*/ 848599 h 4102690"/>
                <a:gd name="connsiteX363" fmla="*/ 2553520 w 5158477"/>
                <a:gd name="connsiteY363" fmla="*/ 829549 h 4102690"/>
                <a:gd name="connsiteX364" fmla="*/ 2543995 w 5158477"/>
                <a:gd name="connsiteY364" fmla="*/ 785099 h 4102690"/>
                <a:gd name="connsiteX365" fmla="*/ 2518595 w 5158477"/>
                <a:gd name="connsiteY365" fmla="*/ 750174 h 4102690"/>
                <a:gd name="connsiteX366" fmla="*/ 2528120 w 5158477"/>
                <a:gd name="connsiteY366" fmla="*/ 731124 h 4102690"/>
                <a:gd name="connsiteX367" fmla="*/ 2559870 w 5158477"/>
                <a:gd name="connsiteY367" fmla="*/ 715249 h 4102690"/>
                <a:gd name="connsiteX368" fmla="*/ 2610670 w 5158477"/>
                <a:gd name="connsiteY368" fmla="*/ 667624 h 4102690"/>
                <a:gd name="connsiteX369" fmla="*/ 2629720 w 5158477"/>
                <a:gd name="connsiteY369" fmla="*/ 708899 h 4102690"/>
                <a:gd name="connsiteX370" fmla="*/ 2642420 w 5158477"/>
                <a:gd name="connsiteY370" fmla="*/ 673974 h 4102690"/>
                <a:gd name="connsiteX371" fmla="*/ 2639245 w 5158477"/>
                <a:gd name="connsiteY371" fmla="*/ 635874 h 4102690"/>
                <a:gd name="connsiteX372" fmla="*/ 2693220 w 5158477"/>
                <a:gd name="connsiteY372" fmla="*/ 629524 h 4102690"/>
                <a:gd name="connsiteX373" fmla="*/ 2728145 w 5158477"/>
                <a:gd name="connsiteY373" fmla="*/ 639049 h 4102690"/>
                <a:gd name="connsiteX374" fmla="*/ 2731320 w 5158477"/>
                <a:gd name="connsiteY374" fmla="*/ 696199 h 4102690"/>
                <a:gd name="connsiteX375" fmla="*/ 2797995 w 5158477"/>
                <a:gd name="connsiteY375" fmla="*/ 734299 h 4102690"/>
                <a:gd name="connsiteX376" fmla="*/ 2769420 w 5158477"/>
                <a:gd name="connsiteY376" fmla="*/ 775574 h 4102690"/>
                <a:gd name="connsiteX377" fmla="*/ 2734495 w 5158477"/>
                <a:gd name="connsiteY377" fmla="*/ 753349 h 4102690"/>
                <a:gd name="connsiteX378" fmla="*/ 2724970 w 5158477"/>
                <a:gd name="connsiteY378" fmla="*/ 816849 h 4102690"/>
                <a:gd name="connsiteX379" fmla="*/ 2696395 w 5158477"/>
                <a:gd name="connsiteY379" fmla="*/ 854949 h 4102690"/>
                <a:gd name="connsiteX380" fmla="*/ 2648770 w 5158477"/>
                <a:gd name="connsiteY380" fmla="*/ 854949 h 4102690"/>
                <a:gd name="connsiteX381" fmla="*/ 2709095 w 5158477"/>
                <a:gd name="connsiteY381" fmla="*/ 883524 h 4102690"/>
                <a:gd name="connsiteX382" fmla="*/ 2747195 w 5158477"/>
                <a:gd name="connsiteY382" fmla="*/ 858124 h 4102690"/>
                <a:gd name="connsiteX383" fmla="*/ 2791645 w 5158477"/>
                <a:gd name="connsiteY383" fmla="*/ 899399 h 4102690"/>
                <a:gd name="connsiteX384" fmla="*/ 2791645 w 5158477"/>
                <a:gd name="connsiteY384" fmla="*/ 953374 h 4102690"/>
                <a:gd name="connsiteX385" fmla="*/ 2750370 w 5158477"/>
                <a:gd name="connsiteY385" fmla="*/ 962899 h 4102690"/>
                <a:gd name="connsiteX386" fmla="*/ 2709096 w 5158477"/>
                <a:gd name="connsiteY386" fmla="*/ 924800 h 4102690"/>
                <a:gd name="connsiteX387" fmla="*/ 2651945 w 5158477"/>
                <a:gd name="connsiteY387" fmla="*/ 864474 h 4102690"/>
                <a:gd name="connsiteX388" fmla="*/ 2664645 w 5158477"/>
                <a:gd name="connsiteY388" fmla="*/ 937499 h 4102690"/>
                <a:gd name="connsiteX389" fmla="*/ 2651945 w 5158477"/>
                <a:gd name="connsiteY389" fmla="*/ 972424 h 4102690"/>
                <a:gd name="connsiteX390" fmla="*/ 2661470 w 5158477"/>
                <a:gd name="connsiteY390" fmla="*/ 1000999 h 4102690"/>
                <a:gd name="connsiteX391" fmla="*/ 2702745 w 5158477"/>
                <a:gd name="connsiteY391" fmla="*/ 1039099 h 4102690"/>
                <a:gd name="connsiteX392" fmla="*/ 2702745 w 5158477"/>
                <a:gd name="connsiteY392" fmla="*/ 1093074 h 4102690"/>
                <a:gd name="connsiteX393" fmla="*/ 2744020 w 5158477"/>
                <a:gd name="connsiteY393" fmla="*/ 1102599 h 4102690"/>
                <a:gd name="connsiteX394" fmla="*/ 2769420 w 5158477"/>
                <a:gd name="connsiteY394" fmla="*/ 1089899 h 4102690"/>
                <a:gd name="connsiteX395" fmla="*/ 2788470 w 5158477"/>
                <a:gd name="connsiteY395" fmla="*/ 1112124 h 4102690"/>
                <a:gd name="connsiteX396" fmla="*/ 2820220 w 5158477"/>
                <a:gd name="connsiteY396" fmla="*/ 1099424 h 4102690"/>
                <a:gd name="connsiteX397" fmla="*/ 2782120 w 5158477"/>
                <a:gd name="connsiteY397" fmla="*/ 1150224 h 4102690"/>
                <a:gd name="connsiteX398" fmla="*/ 2817045 w 5158477"/>
                <a:gd name="connsiteY398" fmla="*/ 1169274 h 4102690"/>
                <a:gd name="connsiteX399" fmla="*/ 2890070 w 5158477"/>
                <a:gd name="connsiteY399" fmla="*/ 1159749 h 4102690"/>
                <a:gd name="connsiteX400" fmla="*/ 2905945 w 5158477"/>
                <a:gd name="connsiteY400" fmla="*/ 1118474 h 4102690"/>
                <a:gd name="connsiteX401" fmla="*/ 2937695 w 5158477"/>
                <a:gd name="connsiteY401" fmla="*/ 1124824 h 4102690"/>
                <a:gd name="connsiteX402" fmla="*/ 2994845 w 5158477"/>
                <a:gd name="connsiteY402" fmla="*/ 1061324 h 4102690"/>
                <a:gd name="connsiteX403" fmla="*/ 3023420 w 5158477"/>
                <a:gd name="connsiteY403" fmla="*/ 1096249 h 4102690"/>
                <a:gd name="connsiteX404" fmla="*/ 3045645 w 5158477"/>
                <a:gd name="connsiteY404" fmla="*/ 1039099 h 4102690"/>
                <a:gd name="connsiteX405" fmla="*/ 3086920 w 5158477"/>
                <a:gd name="connsiteY405" fmla="*/ 1061324 h 4102690"/>
                <a:gd name="connsiteX406" fmla="*/ 3080570 w 5158477"/>
                <a:gd name="connsiteY406" fmla="*/ 1099424 h 4102690"/>
                <a:gd name="connsiteX407" fmla="*/ 3036120 w 5158477"/>
                <a:gd name="connsiteY407" fmla="*/ 1118474 h 4102690"/>
                <a:gd name="connsiteX408" fmla="*/ 3083745 w 5158477"/>
                <a:gd name="connsiteY408" fmla="*/ 1137524 h 4102690"/>
                <a:gd name="connsiteX409" fmla="*/ 3112320 w 5158477"/>
                <a:gd name="connsiteY409" fmla="*/ 1185149 h 4102690"/>
                <a:gd name="connsiteX410" fmla="*/ 3163120 w 5158477"/>
                <a:gd name="connsiteY410" fmla="*/ 1194674 h 4102690"/>
                <a:gd name="connsiteX411" fmla="*/ 3156770 w 5158477"/>
                <a:gd name="connsiteY411" fmla="*/ 1159749 h 4102690"/>
                <a:gd name="connsiteX412" fmla="*/ 3344095 w 5158477"/>
                <a:gd name="connsiteY412" fmla="*/ 1089899 h 4102690"/>
                <a:gd name="connsiteX413" fmla="*/ 3379020 w 5158477"/>
                <a:gd name="connsiteY413" fmla="*/ 1026399 h 4102690"/>
                <a:gd name="connsiteX414" fmla="*/ 3448870 w 5158477"/>
                <a:gd name="connsiteY414" fmla="*/ 1010524 h 4102690"/>
                <a:gd name="connsiteX415" fmla="*/ 3521895 w 5158477"/>
                <a:gd name="connsiteY415" fmla="*/ 975599 h 4102690"/>
                <a:gd name="connsiteX416" fmla="*/ 3579045 w 5158477"/>
                <a:gd name="connsiteY416" fmla="*/ 959724 h 4102690"/>
                <a:gd name="connsiteX417" fmla="*/ 3579045 w 5158477"/>
                <a:gd name="connsiteY417" fmla="*/ 1020049 h 4102690"/>
                <a:gd name="connsiteX418" fmla="*/ 3629845 w 5158477"/>
                <a:gd name="connsiteY418" fmla="*/ 1039099 h 4102690"/>
                <a:gd name="connsiteX419" fmla="*/ 3702870 w 5158477"/>
                <a:gd name="connsiteY419" fmla="*/ 1010524 h 4102690"/>
                <a:gd name="connsiteX420" fmla="*/ 3769545 w 5158477"/>
                <a:gd name="connsiteY420" fmla="*/ 1023224 h 4102690"/>
                <a:gd name="connsiteX421" fmla="*/ 3956870 w 5158477"/>
                <a:gd name="connsiteY421" fmla="*/ 994649 h 4102690"/>
                <a:gd name="connsiteX422" fmla="*/ 4016024 w 5158477"/>
                <a:gd name="connsiteY422" fmla="*/ 976903 h 4102690"/>
                <a:gd name="connsiteX423" fmla="*/ 4024599 w 5158477"/>
                <a:gd name="connsiteY423" fmla="*/ 862572 h 4102690"/>
                <a:gd name="connsiteX424" fmla="*/ 3987579 w 5158477"/>
                <a:gd name="connsiteY424" fmla="*/ 866274 h 4102690"/>
                <a:gd name="connsiteX425" fmla="*/ 3902432 w 5158477"/>
                <a:gd name="connsiteY425" fmla="*/ 847763 h 4102690"/>
                <a:gd name="connsiteX426" fmla="*/ 3828392 w 5158477"/>
                <a:gd name="connsiteY426" fmla="*/ 825551 h 4102690"/>
                <a:gd name="connsiteX427" fmla="*/ 3806180 w 5158477"/>
                <a:gd name="connsiteY427" fmla="*/ 721895 h 4102690"/>
                <a:gd name="connsiteX428" fmla="*/ 3772861 w 5158477"/>
                <a:gd name="connsiteY428" fmla="*/ 607132 h 4102690"/>
                <a:gd name="connsiteX429" fmla="*/ 3787669 w 5158477"/>
                <a:gd name="connsiteY429" fmla="*/ 551602 h 4102690"/>
                <a:gd name="connsiteX430" fmla="*/ 3809882 w 5158477"/>
                <a:gd name="connsiteY430" fmla="*/ 503475 h 4102690"/>
                <a:gd name="connsiteX431" fmla="*/ 3806180 w 5158477"/>
                <a:gd name="connsiteY431" fmla="*/ 459051 h 4102690"/>
                <a:gd name="connsiteX432" fmla="*/ 3876518 w 5158477"/>
                <a:gd name="connsiteY432" fmla="*/ 392414 h 4102690"/>
                <a:gd name="connsiteX433" fmla="*/ 3943155 w 5158477"/>
                <a:gd name="connsiteY433" fmla="*/ 444243 h 4102690"/>
                <a:gd name="connsiteX434" fmla="*/ 3972771 w 5158477"/>
                <a:gd name="connsiteY434" fmla="*/ 470157 h 4102690"/>
                <a:gd name="connsiteX435" fmla="*/ 3991281 w 5158477"/>
                <a:gd name="connsiteY435" fmla="*/ 507177 h 4102690"/>
                <a:gd name="connsiteX436" fmla="*/ 4054215 w 5158477"/>
                <a:gd name="connsiteY436" fmla="*/ 496071 h 4102690"/>
                <a:gd name="connsiteX437" fmla="*/ 4094938 w 5158477"/>
                <a:gd name="connsiteY437" fmla="*/ 433137 h 4102690"/>
                <a:gd name="connsiteX438" fmla="*/ 4054215 w 5158477"/>
                <a:gd name="connsiteY438" fmla="*/ 351692 h 4102690"/>
                <a:gd name="connsiteX439" fmla="*/ 4065321 w 5158477"/>
                <a:gd name="connsiteY439" fmla="*/ 240631 h 4102690"/>
                <a:gd name="connsiteX440" fmla="*/ 4024599 w 5158477"/>
                <a:gd name="connsiteY440" fmla="*/ 248036 h 4102690"/>
                <a:gd name="connsiteX441" fmla="*/ 3965367 w 5158477"/>
                <a:gd name="connsiteY441" fmla="*/ 255440 h 4102690"/>
                <a:gd name="connsiteX442" fmla="*/ 3950559 w 5158477"/>
                <a:gd name="connsiteY442" fmla="*/ 177697 h 4102690"/>
                <a:gd name="connsiteX443" fmla="*/ 3946857 w 5158477"/>
                <a:gd name="connsiteY443" fmla="*/ 140677 h 4102690"/>
                <a:gd name="connsiteX444" fmla="*/ 3906134 w 5158477"/>
                <a:gd name="connsiteY444" fmla="*/ 133273 h 4102690"/>
                <a:gd name="connsiteX445" fmla="*/ 3983877 w 5158477"/>
                <a:gd name="connsiteY445" fmla="*/ 88848 h 4102690"/>
                <a:gd name="connsiteX446" fmla="*/ 4102342 w 5158477"/>
                <a:gd name="connsiteY446" fmla="*/ 11106 h 4102690"/>
                <a:gd name="connsiteX447" fmla="*/ 4168978 w 5158477"/>
                <a:gd name="connsiteY447" fmla="*/ 3702 h 4102690"/>
                <a:gd name="connsiteX448" fmla="*/ 4313357 w 5158477"/>
                <a:gd name="connsiteY448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721563 w 5158477"/>
                <a:gd name="connsiteY139" fmla="*/ 3068451 h 4102690"/>
                <a:gd name="connsiteX140" fmla="*/ 3508432 w 5158477"/>
                <a:gd name="connsiteY140" fmla="*/ 2979074 h 4102690"/>
                <a:gd name="connsiteX141" fmla="*/ 3343428 w 5158477"/>
                <a:gd name="connsiteY141" fmla="*/ 2875946 h 4102690"/>
                <a:gd name="connsiteX142" fmla="*/ 3425930 w 5158477"/>
                <a:gd name="connsiteY142" fmla="*/ 2869071 h 4102690"/>
                <a:gd name="connsiteX143" fmla="*/ 3329677 w 5158477"/>
                <a:gd name="connsiteY143" fmla="*/ 2820944 h 4102690"/>
                <a:gd name="connsiteX144" fmla="*/ 3329677 w 5158477"/>
                <a:gd name="connsiteY144" fmla="*/ 2717817 h 4102690"/>
                <a:gd name="connsiteX145" fmla="*/ 3254050 w 5158477"/>
                <a:gd name="connsiteY145" fmla="*/ 2676565 h 4102690"/>
                <a:gd name="connsiteX146" fmla="*/ 3199049 w 5158477"/>
                <a:gd name="connsiteY146" fmla="*/ 2793444 h 4102690"/>
                <a:gd name="connsiteX147" fmla="*/ 3157798 w 5158477"/>
                <a:gd name="connsiteY147" fmla="*/ 2683441 h 4102690"/>
                <a:gd name="connsiteX148" fmla="*/ 3190111 w 5158477"/>
                <a:gd name="connsiteY148" fmla="*/ 2618816 h 4102690"/>
                <a:gd name="connsiteX149" fmla="*/ 3139866 w 5158477"/>
                <a:gd name="connsiteY149" fmla="*/ 2592018 h 4102690"/>
                <a:gd name="connsiteX150" fmla="*/ 2966872 w 5158477"/>
                <a:gd name="connsiteY150" fmla="*/ 2678516 h 4102690"/>
                <a:gd name="connsiteX151" fmla="*/ 2975110 w 5158477"/>
                <a:gd name="connsiteY151" fmla="*/ 2736180 h 4102690"/>
                <a:gd name="connsiteX152" fmla="*/ 3012180 w 5158477"/>
                <a:gd name="connsiteY152" fmla="*/ 2760894 h 4102690"/>
                <a:gd name="connsiteX153" fmla="*/ 2966872 w 5158477"/>
                <a:gd name="connsiteY153" fmla="*/ 2802083 h 4102690"/>
                <a:gd name="connsiteX154" fmla="*/ 3003942 w 5158477"/>
                <a:gd name="connsiteY154" fmla="*/ 2892699 h 4102690"/>
                <a:gd name="connsiteX155" fmla="*/ 3115153 w 5158477"/>
                <a:gd name="connsiteY155" fmla="*/ 2970959 h 4102690"/>
                <a:gd name="connsiteX156" fmla="*/ 3189293 w 5158477"/>
                <a:gd name="connsiteY156" fmla="*/ 3028624 h 4102690"/>
                <a:gd name="connsiteX157" fmla="*/ 3218126 w 5158477"/>
                <a:gd name="connsiteY157" fmla="*/ 3143953 h 4102690"/>
                <a:gd name="connsiteX158" fmla="*/ 3341693 w 5158477"/>
                <a:gd name="connsiteY158" fmla="*/ 3267521 h 4102690"/>
                <a:gd name="connsiteX159" fmla="*/ 3428191 w 5158477"/>
                <a:gd name="connsiteY159" fmla="*/ 3279878 h 4102690"/>
                <a:gd name="connsiteX160" fmla="*/ 3527045 w 5158477"/>
                <a:gd name="connsiteY160" fmla="*/ 3275759 h 4102690"/>
                <a:gd name="connsiteX161" fmla="*/ 3469380 w 5158477"/>
                <a:gd name="connsiteY161" fmla="*/ 3333424 h 4102690"/>
                <a:gd name="connsiteX162" fmla="*/ 3522926 w 5158477"/>
                <a:gd name="connsiteY162" fmla="*/ 3370494 h 4102690"/>
                <a:gd name="connsiteX163" fmla="*/ 3634137 w 5158477"/>
                <a:gd name="connsiteY163" fmla="*/ 3407564 h 4102690"/>
                <a:gd name="connsiteX164" fmla="*/ 3716515 w 5158477"/>
                <a:gd name="connsiteY164" fmla="*/ 3436397 h 4102690"/>
                <a:gd name="connsiteX165" fmla="*/ 3811250 w 5158477"/>
                <a:gd name="connsiteY165" fmla="*/ 3481705 h 4102690"/>
                <a:gd name="connsiteX166" fmla="*/ 3856558 w 5158477"/>
                <a:gd name="connsiteY166" fmla="*/ 3555845 h 4102690"/>
                <a:gd name="connsiteX167" fmla="*/ 3831845 w 5158477"/>
                <a:gd name="connsiteY167" fmla="*/ 3605272 h 4102690"/>
                <a:gd name="connsiteX168" fmla="*/ 3790655 w 5158477"/>
                <a:gd name="connsiteY168" fmla="*/ 3559964 h 4102690"/>
                <a:gd name="connsiteX169" fmla="*/ 3770061 w 5158477"/>
                <a:gd name="connsiteY169" fmla="*/ 3522894 h 4102690"/>
                <a:gd name="connsiteX170" fmla="*/ 3691801 w 5158477"/>
                <a:gd name="connsiteY170" fmla="*/ 3514656 h 4102690"/>
                <a:gd name="connsiteX171" fmla="*/ 3638255 w 5158477"/>
                <a:gd name="connsiteY171" fmla="*/ 3502299 h 4102690"/>
                <a:gd name="connsiteX172" fmla="*/ 3592947 w 5158477"/>
                <a:gd name="connsiteY172" fmla="*/ 3601153 h 4102690"/>
                <a:gd name="connsiteX173" fmla="*/ 3584710 w 5158477"/>
                <a:gd name="connsiteY173" fmla="*/ 3646461 h 4102690"/>
                <a:gd name="connsiteX174" fmla="*/ 3646493 w 5158477"/>
                <a:gd name="connsiteY174" fmla="*/ 3679413 h 4102690"/>
                <a:gd name="connsiteX175" fmla="*/ 3704158 w 5158477"/>
                <a:gd name="connsiteY175" fmla="*/ 3732959 h 4102690"/>
                <a:gd name="connsiteX176" fmla="*/ 3687682 w 5158477"/>
                <a:gd name="connsiteY176" fmla="*/ 3770029 h 4102690"/>
                <a:gd name="connsiteX177" fmla="*/ 3621780 w 5158477"/>
                <a:gd name="connsiteY177" fmla="*/ 3802980 h 4102690"/>
                <a:gd name="connsiteX178" fmla="*/ 3601185 w 5158477"/>
                <a:gd name="connsiteY178" fmla="*/ 3889478 h 4102690"/>
                <a:gd name="connsiteX179" fmla="*/ 3535282 w 5158477"/>
                <a:gd name="connsiteY179" fmla="*/ 3963618 h 4102690"/>
                <a:gd name="connsiteX180" fmla="*/ 3498212 w 5158477"/>
                <a:gd name="connsiteY180" fmla="*/ 3934786 h 4102690"/>
                <a:gd name="connsiteX181" fmla="*/ 3535282 w 5158477"/>
                <a:gd name="connsiteY181" fmla="*/ 3868883 h 4102690"/>
                <a:gd name="connsiteX182" fmla="*/ 3522926 w 5158477"/>
                <a:gd name="connsiteY182" fmla="*/ 3827694 h 4102690"/>
                <a:gd name="connsiteX183" fmla="*/ 3576472 w 5158477"/>
                <a:gd name="connsiteY183" fmla="*/ 3811218 h 4102690"/>
                <a:gd name="connsiteX184" fmla="*/ 3547639 w 5158477"/>
                <a:gd name="connsiteY184" fmla="*/ 3765910 h 4102690"/>
                <a:gd name="connsiteX185" fmla="*/ 3489974 w 5158477"/>
                <a:gd name="connsiteY185" fmla="*/ 3592916 h 4102690"/>
                <a:gd name="connsiteX186" fmla="*/ 3407596 w 5158477"/>
                <a:gd name="connsiteY186" fmla="*/ 3592916 h 4102690"/>
                <a:gd name="connsiteX187" fmla="*/ 3366407 w 5158477"/>
                <a:gd name="connsiteY187" fmla="*/ 3555845 h 4102690"/>
                <a:gd name="connsiteX188" fmla="*/ 3370526 w 5158477"/>
                <a:gd name="connsiteY188" fmla="*/ 3518775 h 4102690"/>
                <a:gd name="connsiteX189" fmla="*/ 3325218 w 5158477"/>
                <a:gd name="connsiteY189" fmla="*/ 3498180 h 4102690"/>
                <a:gd name="connsiteX190" fmla="*/ 3284028 w 5158477"/>
                <a:gd name="connsiteY190" fmla="*/ 3510537 h 4102690"/>
                <a:gd name="connsiteX191" fmla="*/ 3284028 w 5158477"/>
                <a:gd name="connsiteY191" fmla="*/ 3465229 h 4102690"/>
                <a:gd name="connsiteX192" fmla="*/ 3242839 w 5158477"/>
                <a:gd name="connsiteY192" fmla="*/ 3465229 h 4102690"/>
                <a:gd name="connsiteX193" fmla="*/ 3193412 w 5158477"/>
                <a:gd name="connsiteY193" fmla="*/ 3395207 h 4102690"/>
                <a:gd name="connsiteX194" fmla="*/ 3098677 w 5158477"/>
                <a:gd name="connsiteY194" fmla="*/ 3399326 h 4102690"/>
                <a:gd name="connsiteX195" fmla="*/ 2991585 w 5158477"/>
                <a:gd name="connsiteY195" fmla="*/ 3308710 h 4102690"/>
                <a:gd name="connsiteX196" fmla="*/ 2773282 w 5158477"/>
                <a:gd name="connsiteY196" fmla="*/ 3094526 h 4102690"/>
                <a:gd name="connsiteX197" fmla="*/ 2732093 w 5158477"/>
                <a:gd name="connsiteY197" fmla="*/ 2925651 h 4102690"/>
                <a:gd name="connsiteX198" fmla="*/ 2645596 w 5158477"/>
                <a:gd name="connsiteY198" fmla="*/ 2896818 h 4102690"/>
                <a:gd name="connsiteX199" fmla="*/ 2563218 w 5158477"/>
                <a:gd name="connsiteY199" fmla="*/ 2851510 h 4102690"/>
                <a:gd name="connsiteX200" fmla="*/ 2505553 w 5158477"/>
                <a:gd name="connsiteY200" fmla="*/ 2859748 h 4102690"/>
                <a:gd name="connsiteX201" fmla="*/ 2456126 w 5158477"/>
                <a:gd name="connsiteY201" fmla="*/ 2946245 h 4102690"/>
                <a:gd name="connsiteX202" fmla="*/ 2349034 w 5158477"/>
                <a:gd name="connsiteY202" fmla="*/ 2975078 h 4102690"/>
                <a:gd name="connsiteX203" fmla="*/ 2307845 w 5158477"/>
                <a:gd name="connsiteY203" fmla="*/ 2950364 h 4102690"/>
                <a:gd name="connsiteX204" fmla="*/ 2279012 w 5158477"/>
                <a:gd name="connsiteY204" fmla="*/ 2983316 h 4102690"/>
                <a:gd name="connsiteX205" fmla="*/ 2307845 w 5158477"/>
                <a:gd name="connsiteY205" fmla="*/ 3016267 h 4102690"/>
                <a:gd name="connsiteX206" fmla="*/ 2199347 w 5158477"/>
                <a:gd name="connsiteY206" fmla="*/ 3064904 h 4102690"/>
                <a:gd name="connsiteX207" fmla="*/ 2199347 w 5158477"/>
                <a:gd name="connsiteY207" fmla="*/ 3083478 h 4102690"/>
                <a:gd name="connsiteX208" fmla="*/ 2073412 w 5158477"/>
                <a:gd name="connsiteY208" fmla="*/ 3017772 h 4102690"/>
                <a:gd name="connsiteX209" fmla="*/ 2013182 w 5158477"/>
                <a:gd name="connsiteY209" fmla="*/ 3028723 h 4102690"/>
                <a:gd name="connsiteX210" fmla="*/ 1909148 w 5158477"/>
                <a:gd name="connsiteY210" fmla="*/ 2973969 h 4102690"/>
                <a:gd name="connsiteX211" fmla="*/ 1788688 w 5158477"/>
                <a:gd name="connsiteY211" fmla="*/ 3050625 h 4102690"/>
                <a:gd name="connsiteX212" fmla="*/ 1793113 w 5158477"/>
                <a:gd name="connsiteY212" fmla="*/ 3147955 h 4102690"/>
                <a:gd name="connsiteX213" fmla="*/ 1815102 w 5158477"/>
                <a:gd name="connsiteY213" fmla="*/ 3171166 h 4102690"/>
                <a:gd name="connsiteX214" fmla="*/ 1797978 w 5158477"/>
                <a:gd name="connsiteY214" fmla="*/ 3195139 h 4102690"/>
                <a:gd name="connsiteX215" fmla="*/ 1794553 w 5158477"/>
                <a:gd name="connsiteY215" fmla="*/ 3256784 h 4102690"/>
                <a:gd name="connsiteX216" fmla="*/ 1681538 w 5158477"/>
                <a:gd name="connsiteY216" fmla="*/ 3321854 h 4102690"/>
                <a:gd name="connsiteX217" fmla="*/ 1592495 w 5158477"/>
                <a:gd name="connsiteY217" fmla="*/ 3359526 h 4102690"/>
                <a:gd name="connsiteX218" fmla="*/ 1510302 w 5158477"/>
                <a:gd name="connsiteY218" fmla="*/ 3366375 h 4102690"/>
                <a:gd name="connsiteX219" fmla="*/ 1431533 w 5158477"/>
                <a:gd name="connsiteY219" fmla="*/ 3393773 h 4102690"/>
                <a:gd name="connsiteX220" fmla="*/ 1441807 w 5158477"/>
                <a:gd name="connsiteY220" fmla="*/ 3434869 h 4102690"/>
                <a:gd name="connsiteX221" fmla="*/ 1380162 w 5158477"/>
                <a:gd name="connsiteY221" fmla="*/ 3493090 h 4102690"/>
                <a:gd name="connsiteX222" fmla="*/ 1270571 w 5158477"/>
                <a:gd name="connsiteY222" fmla="*/ 3612955 h 4102690"/>
                <a:gd name="connsiteX223" fmla="*/ 1270571 w 5158477"/>
                <a:gd name="connsiteY223" fmla="*/ 3698573 h 4102690"/>
                <a:gd name="connsiteX224" fmla="*/ 1335641 w 5158477"/>
                <a:gd name="connsiteY224" fmla="*/ 3760218 h 4102690"/>
                <a:gd name="connsiteX225" fmla="*/ 1267147 w 5158477"/>
                <a:gd name="connsiteY225" fmla="*/ 3797890 h 4102690"/>
                <a:gd name="connsiteX226" fmla="*/ 1191803 w 5158477"/>
                <a:gd name="connsiteY226" fmla="*/ 3852685 h 4102690"/>
                <a:gd name="connsiteX227" fmla="*/ 1164405 w 5158477"/>
                <a:gd name="connsiteY227" fmla="*/ 3938303 h 4102690"/>
                <a:gd name="connsiteX228" fmla="*/ 1095911 w 5158477"/>
                <a:gd name="connsiteY228" fmla="*/ 3924604 h 4102690"/>
                <a:gd name="connsiteX229" fmla="*/ 1020567 w 5158477"/>
                <a:gd name="connsiteY229" fmla="*/ 3986249 h 4102690"/>
                <a:gd name="connsiteX230" fmla="*/ 972621 w 5158477"/>
                <a:gd name="connsiteY230" fmla="*/ 4071867 h 4102690"/>
                <a:gd name="connsiteX231" fmla="*/ 924675 w 5158477"/>
                <a:gd name="connsiteY231" fmla="*/ 4034195 h 4102690"/>
                <a:gd name="connsiteX232" fmla="*/ 887003 w 5158477"/>
                <a:gd name="connsiteY232" fmla="*/ 4051319 h 4102690"/>
                <a:gd name="connsiteX233" fmla="*/ 808234 w 5158477"/>
                <a:gd name="connsiteY233" fmla="*/ 4030771 h 4102690"/>
                <a:gd name="connsiteX234" fmla="*/ 643848 w 5158477"/>
                <a:gd name="connsiteY234" fmla="*/ 3999948 h 4102690"/>
                <a:gd name="connsiteX235" fmla="*/ 599326 w 5158477"/>
                <a:gd name="connsiteY235" fmla="*/ 4044469 h 4102690"/>
                <a:gd name="connsiteX236" fmla="*/ 527407 w 5158477"/>
                <a:gd name="connsiteY236" fmla="*/ 4037620 h 4102690"/>
                <a:gd name="connsiteX237" fmla="*/ 445214 w 5158477"/>
                <a:gd name="connsiteY237" fmla="*/ 4102690 h 4102690"/>
                <a:gd name="connsiteX238" fmla="*/ 393843 w 5158477"/>
                <a:gd name="connsiteY238" fmla="*/ 4027346 h 4102690"/>
                <a:gd name="connsiteX239" fmla="*/ 352747 w 5158477"/>
                <a:gd name="connsiteY239" fmla="*/ 3955427 h 4102690"/>
                <a:gd name="connsiteX240" fmla="*/ 404117 w 5158477"/>
                <a:gd name="connsiteY240" fmla="*/ 3931454 h 4102690"/>
                <a:gd name="connsiteX241" fmla="*/ 369870 w 5158477"/>
                <a:gd name="connsiteY241" fmla="*/ 3931454 h 4102690"/>
                <a:gd name="connsiteX242" fmla="*/ 318499 w 5158477"/>
                <a:gd name="connsiteY242" fmla="*/ 3852685 h 4102690"/>
                <a:gd name="connsiteX243" fmla="*/ 236306 w 5158477"/>
                <a:gd name="connsiteY243" fmla="*/ 3828712 h 4102690"/>
                <a:gd name="connsiteX244" fmla="*/ 160962 w 5158477"/>
                <a:gd name="connsiteY244" fmla="*/ 3869809 h 4102690"/>
                <a:gd name="connsiteX245" fmla="*/ 113016 w 5158477"/>
                <a:gd name="connsiteY245" fmla="*/ 3825287 h 4102690"/>
                <a:gd name="connsiteX246" fmla="*/ 30823 w 5158477"/>
                <a:gd name="connsiteY246" fmla="*/ 3801314 h 4102690"/>
                <a:gd name="connsiteX247" fmla="*/ 54796 w 5158477"/>
                <a:gd name="connsiteY247" fmla="*/ 3739669 h 4102690"/>
                <a:gd name="connsiteX248" fmla="*/ 68495 w 5158477"/>
                <a:gd name="connsiteY248" fmla="*/ 3606105 h 4102690"/>
                <a:gd name="connsiteX249" fmla="*/ 113016 w 5158477"/>
                <a:gd name="connsiteY249" fmla="*/ 3602681 h 4102690"/>
                <a:gd name="connsiteX250" fmla="*/ 102742 w 5158477"/>
                <a:gd name="connsiteY250" fmla="*/ 3568433 h 4102690"/>
                <a:gd name="connsiteX251" fmla="*/ 41097 w 5158477"/>
                <a:gd name="connsiteY251" fmla="*/ 3558159 h 4102690"/>
                <a:gd name="connsiteX252" fmla="*/ 0 w 5158477"/>
                <a:gd name="connsiteY252" fmla="*/ 3520487 h 4102690"/>
                <a:gd name="connsiteX253" fmla="*/ 37672 w 5158477"/>
                <a:gd name="connsiteY253" fmla="*/ 3434869 h 4102690"/>
                <a:gd name="connsiteX254" fmla="*/ 136989 w 5158477"/>
                <a:gd name="connsiteY254" fmla="*/ 3325278 h 4102690"/>
                <a:gd name="connsiteX255" fmla="*/ 164387 w 5158477"/>
                <a:gd name="connsiteY255" fmla="*/ 3232811 h 4102690"/>
                <a:gd name="connsiteX256" fmla="*/ 212333 w 5158477"/>
                <a:gd name="connsiteY256" fmla="*/ 3195139 h 4102690"/>
                <a:gd name="connsiteX257" fmla="*/ 202059 w 5158477"/>
                <a:gd name="connsiteY257" fmla="*/ 3157467 h 4102690"/>
                <a:gd name="connsiteX258" fmla="*/ 226032 w 5158477"/>
                <a:gd name="connsiteY258" fmla="*/ 3130069 h 4102690"/>
                <a:gd name="connsiteX259" fmla="*/ 208908 w 5158477"/>
                <a:gd name="connsiteY259" fmla="*/ 3047876 h 4102690"/>
                <a:gd name="connsiteX260" fmla="*/ 236306 w 5158477"/>
                <a:gd name="connsiteY260" fmla="*/ 3030753 h 4102690"/>
                <a:gd name="connsiteX261" fmla="*/ 208908 w 5158477"/>
                <a:gd name="connsiteY261" fmla="*/ 2999930 h 4102690"/>
                <a:gd name="connsiteX262" fmla="*/ 250005 w 5158477"/>
                <a:gd name="connsiteY262" fmla="*/ 2979382 h 4102690"/>
                <a:gd name="connsiteX263" fmla="*/ 239731 w 5158477"/>
                <a:gd name="connsiteY263" fmla="*/ 2938285 h 4102690"/>
                <a:gd name="connsiteX264" fmla="*/ 273978 w 5158477"/>
                <a:gd name="connsiteY264" fmla="*/ 2921162 h 4102690"/>
                <a:gd name="connsiteX265" fmla="*/ 239731 w 5158477"/>
                <a:gd name="connsiteY265" fmla="*/ 2880065 h 4102690"/>
                <a:gd name="connsiteX266" fmla="*/ 270553 w 5158477"/>
                <a:gd name="connsiteY266" fmla="*/ 2862941 h 4102690"/>
                <a:gd name="connsiteX267" fmla="*/ 267129 w 5158477"/>
                <a:gd name="connsiteY267" fmla="*/ 2825269 h 4102690"/>
                <a:gd name="connsiteX268" fmla="*/ 222607 w 5158477"/>
                <a:gd name="connsiteY268" fmla="*/ 2825269 h 4102690"/>
                <a:gd name="connsiteX269" fmla="*/ 212333 w 5158477"/>
                <a:gd name="connsiteY269" fmla="*/ 2773899 h 4102690"/>
                <a:gd name="connsiteX270" fmla="*/ 393843 w 5158477"/>
                <a:gd name="connsiteY270" fmla="*/ 2698555 h 4102690"/>
                <a:gd name="connsiteX271" fmla="*/ 452063 w 5158477"/>
                <a:gd name="connsiteY271" fmla="*/ 2688281 h 4102690"/>
                <a:gd name="connsiteX272" fmla="*/ 500009 w 5158477"/>
                <a:gd name="connsiteY272" fmla="*/ 2770474 h 4102690"/>
                <a:gd name="connsiteX273" fmla="*/ 527407 w 5158477"/>
                <a:gd name="connsiteY273" fmla="*/ 2756775 h 4102690"/>
                <a:gd name="connsiteX274" fmla="*/ 654122 w 5158477"/>
                <a:gd name="connsiteY274" fmla="*/ 2767049 h 4102690"/>
                <a:gd name="connsiteX275" fmla="*/ 866454 w 5158477"/>
                <a:gd name="connsiteY275" fmla="*/ 2866366 h 4102690"/>
                <a:gd name="connsiteX276" fmla="*/ 907551 w 5158477"/>
                <a:gd name="connsiteY276" fmla="*/ 2856092 h 4102690"/>
                <a:gd name="connsiteX277" fmla="*/ 958922 w 5158477"/>
                <a:gd name="connsiteY277" fmla="*/ 2852667 h 4102690"/>
                <a:gd name="connsiteX278" fmla="*/ 1000018 w 5158477"/>
                <a:gd name="connsiteY278" fmla="*/ 2904038 h 4102690"/>
                <a:gd name="connsiteX279" fmla="*/ 1037690 w 5158477"/>
                <a:gd name="connsiteY279" fmla="*/ 2873215 h 4102690"/>
                <a:gd name="connsiteX280" fmla="*/ 1140432 w 5158477"/>
                <a:gd name="connsiteY280" fmla="*/ 2928011 h 4102690"/>
                <a:gd name="connsiteX281" fmla="*/ 1209046 w 5158477"/>
                <a:gd name="connsiteY281" fmla="*/ 2911674 h 4102690"/>
                <a:gd name="connsiteX282" fmla="*/ 1274127 w 5158477"/>
                <a:gd name="connsiteY282" fmla="*/ 2718535 h 4102690"/>
                <a:gd name="connsiteX283" fmla="*/ 1306653 w 5158477"/>
                <a:gd name="connsiteY283" fmla="*/ 2702347 h 4102690"/>
                <a:gd name="connsiteX284" fmla="*/ 1284881 w 5158477"/>
                <a:gd name="connsiteY284" fmla="*/ 2666062 h 4102690"/>
                <a:gd name="connsiteX285" fmla="*/ 1328750 w 5158477"/>
                <a:gd name="connsiteY285" fmla="*/ 2563310 h 4102690"/>
                <a:gd name="connsiteX286" fmla="*/ 1367079 w 5158477"/>
                <a:gd name="connsiteY286" fmla="*/ 2672819 h 4102690"/>
                <a:gd name="connsiteX287" fmla="*/ 1382049 w 5158477"/>
                <a:gd name="connsiteY287" fmla="*/ 2658436 h 4102690"/>
                <a:gd name="connsiteX288" fmla="*/ 1356128 w 5158477"/>
                <a:gd name="connsiteY288" fmla="*/ 2596163 h 4102690"/>
                <a:gd name="connsiteX289" fmla="*/ 1339701 w 5158477"/>
                <a:gd name="connsiteY289" fmla="*/ 2420948 h 4102690"/>
                <a:gd name="connsiteX290" fmla="*/ 1263045 w 5158477"/>
                <a:gd name="connsiteY290" fmla="*/ 2349768 h 4102690"/>
                <a:gd name="connsiteX291" fmla="*/ 1241143 w 5158477"/>
                <a:gd name="connsiteY291" fmla="*/ 2234783 h 4102690"/>
                <a:gd name="connsiteX292" fmla="*/ 1202815 w 5158477"/>
                <a:gd name="connsiteY292" fmla="*/ 2163602 h 4102690"/>
                <a:gd name="connsiteX293" fmla="*/ 1045396 w 5158477"/>
                <a:gd name="connsiteY293" fmla="*/ 2060089 h 4102690"/>
                <a:gd name="connsiteX294" fmla="*/ 1011239 w 5158477"/>
                <a:gd name="connsiteY294" fmla="*/ 2084969 h 4102690"/>
                <a:gd name="connsiteX295" fmla="*/ 978322 w 5158477"/>
                <a:gd name="connsiteY295" fmla="*/ 2043142 h 4102690"/>
                <a:gd name="connsiteX296" fmla="*/ 1033076 w 5158477"/>
                <a:gd name="connsiteY296" fmla="*/ 1999339 h 4102690"/>
                <a:gd name="connsiteX297" fmla="*/ 961895 w 5158477"/>
                <a:gd name="connsiteY297" fmla="*/ 1944584 h 4102690"/>
                <a:gd name="connsiteX298" fmla="*/ 1076880 w 5158477"/>
                <a:gd name="connsiteY298" fmla="*/ 1950060 h 4102690"/>
                <a:gd name="connsiteX299" fmla="*/ 1119105 w 5158477"/>
                <a:gd name="connsiteY299" fmla="*/ 1954282 h 4102690"/>
                <a:gd name="connsiteX300" fmla="*/ 1117119 w 5158477"/>
                <a:gd name="connsiteY300" fmla="*/ 1962792 h 4102690"/>
                <a:gd name="connsiteX301" fmla="*/ 1131634 w 5158477"/>
                <a:gd name="connsiteY301" fmla="*/ 1955535 h 4102690"/>
                <a:gd name="connsiteX302" fmla="*/ 1119105 w 5158477"/>
                <a:gd name="connsiteY302" fmla="*/ 1954282 h 4102690"/>
                <a:gd name="connsiteX303" fmla="*/ 1121869 w 5158477"/>
                <a:gd name="connsiteY303" fmla="*/ 1942438 h 4102690"/>
                <a:gd name="connsiteX304" fmla="*/ 1130049 w 5158477"/>
                <a:gd name="connsiteY304" fmla="*/ 1915230 h 4102690"/>
                <a:gd name="connsiteX305" fmla="*/ 1224717 w 5158477"/>
                <a:gd name="connsiteY305" fmla="*/ 2010290 h 4102690"/>
                <a:gd name="connsiteX306" fmla="*/ 1266739 w 5158477"/>
                <a:gd name="connsiteY306" fmla="*/ 1970180 h 4102690"/>
                <a:gd name="connsiteX307" fmla="*/ 1279471 w 5158477"/>
                <a:gd name="connsiteY307" fmla="*/ 2034038 h 4102690"/>
                <a:gd name="connsiteX308" fmla="*/ 1339701 w 5158477"/>
                <a:gd name="connsiteY308" fmla="*/ 2004814 h 4102690"/>
                <a:gd name="connsiteX309" fmla="*/ 1376709 w 5158477"/>
                <a:gd name="connsiteY309" fmla="*/ 2005703 h 4102690"/>
                <a:gd name="connsiteX310" fmla="*/ 1362895 w 5158477"/>
                <a:gd name="connsiteY310" fmla="*/ 1972549 h 4102690"/>
                <a:gd name="connsiteX311" fmla="*/ 1372420 w 5158477"/>
                <a:gd name="connsiteY311" fmla="*/ 1918574 h 4102690"/>
                <a:gd name="connsiteX312" fmla="*/ 1347020 w 5158477"/>
                <a:gd name="connsiteY312" fmla="*/ 1839199 h 4102690"/>
                <a:gd name="connsiteX313" fmla="*/ 1369245 w 5158477"/>
                <a:gd name="connsiteY313" fmla="*/ 1813799 h 4102690"/>
                <a:gd name="connsiteX314" fmla="*/ 1416870 w 5158477"/>
                <a:gd name="connsiteY314" fmla="*/ 1826499 h 4102690"/>
                <a:gd name="connsiteX315" fmla="*/ 1413695 w 5158477"/>
                <a:gd name="connsiteY315" fmla="*/ 1867774 h 4102690"/>
                <a:gd name="connsiteX316" fmla="*/ 1442270 w 5158477"/>
                <a:gd name="connsiteY316" fmla="*/ 1896349 h 4102690"/>
                <a:gd name="connsiteX317" fmla="*/ 1474020 w 5158477"/>
                <a:gd name="connsiteY317" fmla="*/ 1883649 h 4102690"/>
                <a:gd name="connsiteX318" fmla="*/ 1537520 w 5158477"/>
                <a:gd name="connsiteY318" fmla="*/ 1924924 h 4102690"/>
                <a:gd name="connsiteX319" fmla="*/ 1585145 w 5158477"/>
                <a:gd name="connsiteY319" fmla="*/ 1899524 h 4102690"/>
                <a:gd name="connsiteX320" fmla="*/ 1575620 w 5158477"/>
                <a:gd name="connsiteY320" fmla="*/ 1858249 h 4102690"/>
                <a:gd name="connsiteX321" fmla="*/ 1620070 w 5158477"/>
                <a:gd name="connsiteY321" fmla="*/ 1829674 h 4102690"/>
                <a:gd name="connsiteX322" fmla="*/ 1724845 w 5158477"/>
                <a:gd name="connsiteY322" fmla="*/ 1826499 h 4102690"/>
                <a:gd name="connsiteX323" fmla="*/ 1769295 w 5158477"/>
                <a:gd name="connsiteY323" fmla="*/ 1782049 h 4102690"/>
                <a:gd name="connsiteX324" fmla="*/ 1769295 w 5158477"/>
                <a:gd name="connsiteY324" fmla="*/ 1683624 h 4102690"/>
                <a:gd name="connsiteX325" fmla="*/ 1801045 w 5158477"/>
                <a:gd name="connsiteY325" fmla="*/ 1645524 h 4102690"/>
                <a:gd name="connsiteX326" fmla="*/ 1874070 w 5158477"/>
                <a:gd name="connsiteY326" fmla="*/ 1639174 h 4102690"/>
                <a:gd name="connsiteX327" fmla="*/ 1940745 w 5158477"/>
                <a:gd name="connsiteY327" fmla="*/ 1607424 h 4102690"/>
                <a:gd name="connsiteX328" fmla="*/ 1966145 w 5158477"/>
                <a:gd name="connsiteY328" fmla="*/ 1597899 h 4102690"/>
                <a:gd name="connsiteX329" fmla="*/ 2001070 w 5158477"/>
                <a:gd name="connsiteY329" fmla="*/ 1623299 h 4102690"/>
                <a:gd name="connsiteX330" fmla="*/ 2058220 w 5158477"/>
                <a:gd name="connsiteY330" fmla="*/ 1623299 h 4102690"/>
                <a:gd name="connsiteX331" fmla="*/ 2089970 w 5158477"/>
                <a:gd name="connsiteY331" fmla="*/ 1585199 h 4102690"/>
                <a:gd name="connsiteX332" fmla="*/ 2048695 w 5158477"/>
                <a:gd name="connsiteY332" fmla="*/ 1528049 h 4102690"/>
                <a:gd name="connsiteX333" fmla="*/ 2080445 w 5158477"/>
                <a:gd name="connsiteY333" fmla="*/ 1474074 h 4102690"/>
                <a:gd name="connsiteX334" fmla="*/ 2128070 w 5158477"/>
                <a:gd name="connsiteY334" fmla="*/ 1416924 h 4102690"/>
                <a:gd name="connsiteX335" fmla="*/ 2143945 w 5158477"/>
                <a:gd name="connsiteY335" fmla="*/ 1331199 h 4102690"/>
                <a:gd name="connsiteX336" fmla="*/ 2169345 w 5158477"/>
                <a:gd name="connsiteY336" fmla="*/ 1321674 h 4102690"/>
                <a:gd name="connsiteX337" fmla="*/ 2191570 w 5158477"/>
                <a:gd name="connsiteY337" fmla="*/ 1366124 h 4102690"/>
                <a:gd name="connsiteX338" fmla="*/ 2175695 w 5158477"/>
                <a:gd name="connsiteY338" fmla="*/ 1426449 h 4102690"/>
                <a:gd name="connsiteX339" fmla="*/ 2223320 w 5158477"/>
                <a:gd name="connsiteY339" fmla="*/ 1388349 h 4102690"/>
                <a:gd name="connsiteX340" fmla="*/ 2251895 w 5158477"/>
                <a:gd name="connsiteY340" fmla="*/ 1366124 h 4102690"/>
                <a:gd name="connsiteX341" fmla="*/ 2223320 w 5158477"/>
                <a:gd name="connsiteY341" fmla="*/ 1299449 h 4102690"/>
                <a:gd name="connsiteX342" fmla="*/ 2250463 w 5158477"/>
                <a:gd name="connsiteY342" fmla="*/ 1271590 h 4102690"/>
                <a:gd name="connsiteX343" fmla="*/ 2366195 w 5158477"/>
                <a:gd name="connsiteY343" fmla="*/ 1235949 h 4102690"/>
                <a:gd name="connsiteX344" fmla="*/ 2394770 w 5158477"/>
                <a:gd name="connsiteY344" fmla="*/ 1280399 h 4102690"/>
                <a:gd name="connsiteX345" fmla="*/ 2426520 w 5158477"/>
                <a:gd name="connsiteY345" fmla="*/ 1312149 h 4102690"/>
                <a:gd name="connsiteX346" fmla="*/ 2436045 w 5158477"/>
                <a:gd name="connsiteY346" fmla="*/ 1267699 h 4102690"/>
                <a:gd name="connsiteX347" fmla="*/ 2404295 w 5158477"/>
                <a:gd name="connsiteY347" fmla="*/ 1251824 h 4102690"/>
                <a:gd name="connsiteX348" fmla="*/ 2416995 w 5158477"/>
                <a:gd name="connsiteY348" fmla="*/ 1210549 h 4102690"/>
                <a:gd name="connsiteX349" fmla="*/ 2486845 w 5158477"/>
                <a:gd name="connsiteY349" fmla="*/ 1213724 h 4102690"/>
                <a:gd name="connsiteX350" fmla="*/ 2531295 w 5158477"/>
                <a:gd name="connsiteY350" fmla="*/ 1274049 h 4102690"/>
                <a:gd name="connsiteX351" fmla="*/ 2559870 w 5158477"/>
                <a:gd name="connsiteY351" fmla="*/ 1274049 h 4102690"/>
                <a:gd name="connsiteX352" fmla="*/ 2566220 w 5158477"/>
                <a:gd name="connsiteY352" fmla="*/ 1181974 h 4102690"/>
                <a:gd name="connsiteX353" fmla="*/ 2623370 w 5158477"/>
                <a:gd name="connsiteY353" fmla="*/ 1194674 h 4102690"/>
                <a:gd name="connsiteX354" fmla="*/ 2661470 w 5158477"/>
                <a:gd name="connsiteY354" fmla="*/ 1251824 h 4102690"/>
                <a:gd name="connsiteX355" fmla="*/ 2699570 w 5158477"/>
                <a:gd name="connsiteY355" fmla="*/ 1267699 h 4102690"/>
                <a:gd name="connsiteX356" fmla="*/ 2693220 w 5158477"/>
                <a:gd name="connsiteY356" fmla="*/ 1232774 h 4102690"/>
                <a:gd name="connsiteX357" fmla="*/ 2601145 w 5158477"/>
                <a:gd name="connsiteY357" fmla="*/ 1159749 h 4102690"/>
                <a:gd name="connsiteX358" fmla="*/ 2601145 w 5158477"/>
                <a:gd name="connsiteY358" fmla="*/ 1067674 h 4102690"/>
                <a:gd name="connsiteX359" fmla="*/ 2578920 w 5158477"/>
                <a:gd name="connsiteY359" fmla="*/ 981949 h 4102690"/>
                <a:gd name="connsiteX360" fmla="*/ 2578920 w 5158477"/>
                <a:gd name="connsiteY360" fmla="*/ 902574 h 4102690"/>
                <a:gd name="connsiteX361" fmla="*/ 2531295 w 5158477"/>
                <a:gd name="connsiteY361" fmla="*/ 889874 h 4102690"/>
                <a:gd name="connsiteX362" fmla="*/ 2521770 w 5158477"/>
                <a:gd name="connsiteY362" fmla="*/ 848599 h 4102690"/>
                <a:gd name="connsiteX363" fmla="*/ 2553520 w 5158477"/>
                <a:gd name="connsiteY363" fmla="*/ 829549 h 4102690"/>
                <a:gd name="connsiteX364" fmla="*/ 2543995 w 5158477"/>
                <a:gd name="connsiteY364" fmla="*/ 785099 h 4102690"/>
                <a:gd name="connsiteX365" fmla="*/ 2518595 w 5158477"/>
                <a:gd name="connsiteY365" fmla="*/ 750174 h 4102690"/>
                <a:gd name="connsiteX366" fmla="*/ 2528120 w 5158477"/>
                <a:gd name="connsiteY366" fmla="*/ 731124 h 4102690"/>
                <a:gd name="connsiteX367" fmla="*/ 2559870 w 5158477"/>
                <a:gd name="connsiteY367" fmla="*/ 715249 h 4102690"/>
                <a:gd name="connsiteX368" fmla="*/ 2610670 w 5158477"/>
                <a:gd name="connsiteY368" fmla="*/ 667624 h 4102690"/>
                <a:gd name="connsiteX369" fmla="*/ 2629720 w 5158477"/>
                <a:gd name="connsiteY369" fmla="*/ 708899 h 4102690"/>
                <a:gd name="connsiteX370" fmla="*/ 2642420 w 5158477"/>
                <a:gd name="connsiteY370" fmla="*/ 673974 h 4102690"/>
                <a:gd name="connsiteX371" fmla="*/ 2639245 w 5158477"/>
                <a:gd name="connsiteY371" fmla="*/ 635874 h 4102690"/>
                <a:gd name="connsiteX372" fmla="*/ 2693220 w 5158477"/>
                <a:gd name="connsiteY372" fmla="*/ 629524 h 4102690"/>
                <a:gd name="connsiteX373" fmla="*/ 2728145 w 5158477"/>
                <a:gd name="connsiteY373" fmla="*/ 639049 h 4102690"/>
                <a:gd name="connsiteX374" fmla="*/ 2731320 w 5158477"/>
                <a:gd name="connsiteY374" fmla="*/ 696199 h 4102690"/>
                <a:gd name="connsiteX375" fmla="*/ 2797995 w 5158477"/>
                <a:gd name="connsiteY375" fmla="*/ 734299 h 4102690"/>
                <a:gd name="connsiteX376" fmla="*/ 2769420 w 5158477"/>
                <a:gd name="connsiteY376" fmla="*/ 775574 h 4102690"/>
                <a:gd name="connsiteX377" fmla="*/ 2734495 w 5158477"/>
                <a:gd name="connsiteY377" fmla="*/ 753349 h 4102690"/>
                <a:gd name="connsiteX378" fmla="*/ 2724970 w 5158477"/>
                <a:gd name="connsiteY378" fmla="*/ 816849 h 4102690"/>
                <a:gd name="connsiteX379" fmla="*/ 2696395 w 5158477"/>
                <a:gd name="connsiteY379" fmla="*/ 854949 h 4102690"/>
                <a:gd name="connsiteX380" fmla="*/ 2648770 w 5158477"/>
                <a:gd name="connsiteY380" fmla="*/ 854949 h 4102690"/>
                <a:gd name="connsiteX381" fmla="*/ 2709095 w 5158477"/>
                <a:gd name="connsiteY381" fmla="*/ 883524 h 4102690"/>
                <a:gd name="connsiteX382" fmla="*/ 2747195 w 5158477"/>
                <a:gd name="connsiteY382" fmla="*/ 858124 h 4102690"/>
                <a:gd name="connsiteX383" fmla="*/ 2791645 w 5158477"/>
                <a:gd name="connsiteY383" fmla="*/ 899399 h 4102690"/>
                <a:gd name="connsiteX384" fmla="*/ 2791645 w 5158477"/>
                <a:gd name="connsiteY384" fmla="*/ 953374 h 4102690"/>
                <a:gd name="connsiteX385" fmla="*/ 2750370 w 5158477"/>
                <a:gd name="connsiteY385" fmla="*/ 962899 h 4102690"/>
                <a:gd name="connsiteX386" fmla="*/ 2709096 w 5158477"/>
                <a:gd name="connsiteY386" fmla="*/ 924800 h 4102690"/>
                <a:gd name="connsiteX387" fmla="*/ 2651945 w 5158477"/>
                <a:gd name="connsiteY387" fmla="*/ 864474 h 4102690"/>
                <a:gd name="connsiteX388" fmla="*/ 2664645 w 5158477"/>
                <a:gd name="connsiteY388" fmla="*/ 937499 h 4102690"/>
                <a:gd name="connsiteX389" fmla="*/ 2651945 w 5158477"/>
                <a:gd name="connsiteY389" fmla="*/ 972424 h 4102690"/>
                <a:gd name="connsiteX390" fmla="*/ 2661470 w 5158477"/>
                <a:gd name="connsiteY390" fmla="*/ 1000999 h 4102690"/>
                <a:gd name="connsiteX391" fmla="*/ 2702745 w 5158477"/>
                <a:gd name="connsiteY391" fmla="*/ 1039099 h 4102690"/>
                <a:gd name="connsiteX392" fmla="*/ 2702745 w 5158477"/>
                <a:gd name="connsiteY392" fmla="*/ 1093074 h 4102690"/>
                <a:gd name="connsiteX393" fmla="*/ 2744020 w 5158477"/>
                <a:gd name="connsiteY393" fmla="*/ 1102599 h 4102690"/>
                <a:gd name="connsiteX394" fmla="*/ 2769420 w 5158477"/>
                <a:gd name="connsiteY394" fmla="*/ 1089899 h 4102690"/>
                <a:gd name="connsiteX395" fmla="*/ 2788470 w 5158477"/>
                <a:gd name="connsiteY395" fmla="*/ 1112124 h 4102690"/>
                <a:gd name="connsiteX396" fmla="*/ 2820220 w 5158477"/>
                <a:gd name="connsiteY396" fmla="*/ 1099424 h 4102690"/>
                <a:gd name="connsiteX397" fmla="*/ 2782120 w 5158477"/>
                <a:gd name="connsiteY397" fmla="*/ 1150224 h 4102690"/>
                <a:gd name="connsiteX398" fmla="*/ 2817045 w 5158477"/>
                <a:gd name="connsiteY398" fmla="*/ 1169274 h 4102690"/>
                <a:gd name="connsiteX399" fmla="*/ 2890070 w 5158477"/>
                <a:gd name="connsiteY399" fmla="*/ 1159749 h 4102690"/>
                <a:gd name="connsiteX400" fmla="*/ 2905945 w 5158477"/>
                <a:gd name="connsiteY400" fmla="*/ 1118474 h 4102690"/>
                <a:gd name="connsiteX401" fmla="*/ 2937695 w 5158477"/>
                <a:gd name="connsiteY401" fmla="*/ 1124824 h 4102690"/>
                <a:gd name="connsiteX402" fmla="*/ 2994845 w 5158477"/>
                <a:gd name="connsiteY402" fmla="*/ 1061324 h 4102690"/>
                <a:gd name="connsiteX403" fmla="*/ 3023420 w 5158477"/>
                <a:gd name="connsiteY403" fmla="*/ 1096249 h 4102690"/>
                <a:gd name="connsiteX404" fmla="*/ 3045645 w 5158477"/>
                <a:gd name="connsiteY404" fmla="*/ 1039099 h 4102690"/>
                <a:gd name="connsiteX405" fmla="*/ 3086920 w 5158477"/>
                <a:gd name="connsiteY405" fmla="*/ 1061324 h 4102690"/>
                <a:gd name="connsiteX406" fmla="*/ 3080570 w 5158477"/>
                <a:gd name="connsiteY406" fmla="*/ 1099424 h 4102690"/>
                <a:gd name="connsiteX407" fmla="*/ 3036120 w 5158477"/>
                <a:gd name="connsiteY407" fmla="*/ 1118474 h 4102690"/>
                <a:gd name="connsiteX408" fmla="*/ 3083745 w 5158477"/>
                <a:gd name="connsiteY408" fmla="*/ 1137524 h 4102690"/>
                <a:gd name="connsiteX409" fmla="*/ 3112320 w 5158477"/>
                <a:gd name="connsiteY409" fmla="*/ 1185149 h 4102690"/>
                <a:gd name="connsiteX410" fmla="*/ 3163120 w 5158477"/>
                <a:gd name="connsiteY410" fmla="*/ 1194674 h 4102690"/>
                <a:gd name="connsiteX411" fmla="*/ 3156770 w 5158477"/>
                <a:gd name="connsiteY411" fmla="*/ 1159749 h 4102690"/>
                <a:gd name="connsiteX412" fmla="*/ 3344095 w 5158477"/>
                <a:gd name="connsiteY412" fmla="*/ 1089899 h 4102690"/>
                <a:gd name="connsiteX413" fmla="*/ 3379020 w 5158477"/>
                <a:gd name="connsiteY413" fmla="*/ 1026399 h 4102690"/>
                <a:gd name="connsiteX414" fmla="*/ 3448870 w 5158477"/>
                <a:gd name="connsiteY414" fmla="*/ 1010524 h 4102690"/>
                <a:gd name="connsiteX415" fmla="*/ 3521895 w 5158477"/>
                <a:gd name="connsiteY415" fmla="*/ 975599 h 4102690"/>
                <a:gd name="connsiteX416" fmla="*/ 3579045 w 5158477"/>
                <a:gd name="connsiteY416" fmla="*/ 959724 h 4102690"/>
                <a:gd name="connsiteX417" fmla="*/ 3579045 w 5158477"/>
                <a:gd name="connsiteY417" fmla="*/ 1020049 h 4102690"/>
                <a:gd name="connsiteX418" fmla="*/ 3629845 w 5158477"/>
                <a:gd name="connsiteY418" fmla="*/ 1039099 h 4102690"/>
                <a:gd name="connsiteX419" fmla="*/ 3702870 w 5158477"/>
                <a:gd name="connsiteY419" fmla="*/ 1010524 h 4102690"/>
                <a:gd name="connsiteX420" fmla="*/ 3769545 w 5158477"/>
                <a:gd name="connsiteY420" fmla="*/ 1023224 h 4102690"/>
                <a:gd name="connsiteX421" fmla="*/ 3956870 w 5158477"/>
                <a:gd name="connsiteY421" fmla="*/ 994649 h 4102690"/>
                <a:gd name="connsiteX422" fmla="*/ 4016024 w 5158477"/>
                <a:gd name="connsiteY422" fmla="*/ 976903 h 4102690"/>
                <a:gd name="connsiteX423" fmla="*/ 4024599 w 5158477"/>
                <a:gd name="connsiteY423" fmla="*/ 862572 h 4102690"/>
                <a:gd name="connsiteX424" fmla="*/ 3987579 w 5158477"/>
                <a:gd name="connsiteY424" fmla="*/ 866274 h 4102690"/>
                <a:gd name="connsiteX425" fmla="*/ 3902432 w 5158477"/>
                <a:gd name="connsiteY425" fmla="*/ 847763 h 4102690"/>
                <a:gd name="connsiteX426" fmla="*/ 3828392 w 5158477"/>
                <a:gd name="connsiteY426" fmla="*/ 825551 h 4102690"/>
                <a:gd name="connsiteX427" fmla="*/ 3806180 w 5158477"/>
                <a:gd name="connsiteY427" fmla="*/ 721895 h 4102690"/>
                <a:gd name="connsiteX428" fmla="*/ 3772861 w 5158477"/>
                <a:gd name="connsiteY428" fmla="*/ 607132 h 4102690"/>
                <a:gd name="connsiteX429" fmla="*/ 3787669 w 5158477"/>
                <a:gd name="connsiteY429" fmla="*/ 551602 h 4102690"/>
                <a:gd name="connsiteX430" fmla="*/ 3809882 w 5158477"/>
                <a:gd name="connsiteY430" fmla="*/ 503475 h 4102690"/>
                <a:gd name="connsiteX431" fmla="*/ 3806180 w 5158477"/>
                <a:gd name="connsiteY431" fmla="*/ 459051 h 4102690"/>
                <a:gd name="connsiteX432" fmla="*/ 3876518 w 5158477"/>
                <a:gd name="connsiteY432" fmla="*/ 392414 h 4102690"/>
                <a:gd name="connsiteX433" fmla="*/ 3943155 w 5158477"/>
                <a:gd name="connsiteY433" fmla="*/ 444243 h 4102690"/>
                <a:gd name="connsiteX434" fmla="*/ 3972771 w 5158477"/>
                <a:gd name="connsiteY434" fmla="*/ 470157 h 4102690"/>
                <a:gd name="connsiteX435" fmla="*/ 3991281 w 5158477"/>
                <a:gd name="connsiteY435" fmla="*/ 507177 h 4102690"/>
                <a:gd name="connsiteX436" fmla="*/ 4054215 w 5158477"/>
                <a:gd name="connsiteY436" fmla="*/ 496071 h 4102690"/>
                <a:gd name="connsiteX437" fmla="*/ 4094938 w 5158477"/>
                <a:gd name="connsiteY437" fmla="*/ 433137 h 4102690"/>
                <a:gd name="connsiteX438" fmla="*/ 4054215 w 5158477"/>
                <a:gd name="connsiteY438" fmla="*/ 351692 h 4102690"/>
                <a:gd name="connsiteX439" fmla="*/ 4065321 w 5158477"/>
                <a:gd name="connsiteY439" fmla="*/ 240631 h 4102690"/>
                <a:gd name="connsiteX440" fmla="*/ 4024599 w 5158477"/>
                <a:gd name="connsiteY440" fmla="*/ 248036 h 4102690"/>
                <a:gd name="connsiteX441" fmla="*/ 3965367 w 5158477"/>
                <a:gd name="connsiteY441" fmla="*/ 255440 h 4102690"/>
                <a:gd name="connsiteX442" fmla="*/ 3950559 w 5158477"/>
                <a:gd name="connsiteY442" fmla="*/ 177697 h 4102690"/>
                <a:gd name="connsiteX443" fmla="*/ 3946857 w 5158477"/>
                <a:gd name="connsiteY443" fmla="*/ 140677 h 4102690"/>
                <a:gd name="connsiteX444" fmla="*/ 3906134 w 5158477"/>
                <a:gd name="connsiteY444" fmla="*/ 133273 h 4102690"/>
                <a:gd name="connsiteX445" fmla="*/ 3983877 w 5158477"/>
                <a:gd name="connsiteY445" fmla="*/ 88848 h 4102690"/>
                <a:gd name="connsiteX446" fmla="*/ 4102342 w 5158477"/>
                <a:gd name="connsiteY446" fmla="*/ 11106 h 4102690"/>
                <a:gd name="connsiteX447" fmla="*/ 4168978 w 5158477"/>
                <a:gd name="connsiteY447" fmla="*/ 3702 h 4102690"/>
                <a:gd name="connsiteX448" fmla="*/ 4313357 w 5158477"/>
                <a:gd name="connsiteY448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721563 w 5158477"/>
                <a:gd name="connsiteY139" fmla="*/ 3068451 h 4102690"/>
                <a:gd name="connsiteX140" fmla="*/ 3564078 w 5158477"/>
                <a:gd name="connsiteY140" fmla="*/ 3004427 h 4102690"/>
                <a:gd name="connsiteX141" fmla="*/ 3508432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721563 w 5158477"/>
                <a:gd name="connsiteY139" fmla="*/ 3068451 h 4102690"/>
                <a:gd name="connsiteX140" fmla="*/ 3559995 w 5158477"/>
                <a:gd name="connsiteY140" fmla="*/ 2975852 h 4102690"/>
                <a:gd name="connsiteX141" fmla="*/ 3508432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721563 w 5158477"/>
                <a:gd name="connsiteY139" fmla="*/ 3068451 h 4102690"/>
                <a:gd name="connsiteX140" fmla="*/ 3559995 w 5158477"/>
                <a:gd name="connsiteY140" fmla="*/ 2975852 h 4102690"/>
                <a:gd name="connsiteX141" fmla="*/ 3479857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676660 w 5158477"/>
                <a:gd name="connsiteY139" fmla="*/ 3043958 h 4102690"/>
                <a:gd name="connsiteX140" fmla="*/ 3559995 w 5158477"/>
                <a:gd name="connsiteY140" fmla="*/ 2975852 h 4102690"/>
                <a:gd name="connsiteX141" fmla="*/ 3479857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676660 w 5158477"/>
                <a:gd name="connsiteY139" fmla="*/ 3043958 h 4102690"/>
                <a:gd name="connsiteX140" fmla="*/ 3559995 w 5158477"/>
                <a:gd name="connsiteY140" fmla="*/ 2975852 h 4102690"/>
                <a:gd name="connsiteX141" fmla="*/ 3479857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676660 w 5158477"/>
                <a:gd name="connsiteY139" fmla="*/ 3043958 h 4102690"/>
                <a:gd name="connsiteX140" fmla="*/ 3559995 w 5158477"/>
                <a:gd name="connsiteY140" fmla="*/ 2975852 h 4102690"/>
                <a:gd name="connsiteX141" fmla="*/ 3479857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656249 w 5158477"/>
                <a:gd name="connsiteY139" fmla="*/ 3023547 h 4102690"/>
                <a:gd name="connsiteX140" fmla="*/ 3559995 w 5158477"/>
                <a:gd name="connsiteY140" fmla="*/ 2975852 h 4102690"/>
                <a:gd name="connsiteX141" fmla="*/ 3479857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656249 w 5158477"/>
                <a:gd name="connsiteY139" fmla="*/ 3023547 h 4102690"/>
                <a:gd name="connsiteX140" fmla="*/ 3559995 w 5158477"/>
                <a:gd name="connsiteY140" fmla="*/ 2975852 h 4102690"/>
                <a:gd name="connsiteX141" fmla="*/ 3479857 w 5158477"/>
                <a:gd name="connsiteY141" fmla="*/ 2979074 h 4102690"/>
                <a:gd name="connsiteX142" fmla="*/ 3343428 w 5158477"/>
                <a:gd name="connsiteY142" fmla="*/ 2875946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670339 w 5158477"/>
                <a:gd name="connsiteY101" fmla="*/ 3755970 h 4102690"/>
                <a:gd name="connsiteX102" fmla="*/ 4704715 w 5158477"/>
                <a:gd name="connsiteY102" fmla="*/ 3865973 h 4102690"/>
                <a:gd name="connsiteX103" fmla="*/ 4635963 w 5158477"/>
                <a:gd name="connsiteY103" fmla="*/ 3817847 h 4102690"/>
                <a:gd name="connsiteX104" fmla="*/ 4546585 w 5158477"/>
                <a:gd name="connsiteY104" fmla="*/ 3797221 h 4102690"/>
                <a:gd name="connsiteX105" fmla="*/ 4409082 w 5158477"/>
                <a:gd name="connsiteY105" fmla="*/ 3762845 h 4102690"/>
                <a:gd name="connsiteX106" fmla="*/ 4292204 w 5158477"/>
                <a:gd name="connsiteY106" fmla="*/ 3810971 h 4102690"/>
                <a:gd name="connsiteX107" fmla="*/ 4195951 w 5158477"/>
                <a:gd name="connsiteY107" fmla="*/ 3735344 h 4102690"/>
                <a:gd name="connsiteX108" fmla="*/ 4278453 w 5158477"/>
                <a:gd name="connsiteY108" fmla="*/ 3694093 h 4102690"/>
                <a:gd name="connsiteX109" fmla="*/ 4195951 w 5158477"/>
                <a:gd name="connsiteY109" fmla="*/ 3700968 h 4102690"/>
                <a:gd name="connsiteX110" fmla="*/ 4120324 w 5158477"/>
                <a:gd name="connsiteY110" fmla="*/ 3625341 h 4102690"/>
                <a:gd name="connsiteX111" fmla="*/ 4202826 w 5158477"/>
                <a:gd name="connsiteY111" fmla="*/ 3391585 h 4102690"/>
                <a:gd name="connsiteX112" fmla="*/ 4292204 w 5158477"/>
                <a:gd name="connsiteY112" fmla="*/ 3336584 h 4102690"/>
                <a:gd name="connsiteX113" fmla="*/ 4367831 w 5158477"/>
                <a:gd name="connsiteY113" fmla="*/ 3315958 h 4102690"/>
                <a:gd name="connsiteX114" fmla="*/ 4443458 w 5158477"/>
                <a:gd name="connsiteY114" fmla="*/ 3254081 h 4102690"/>
                <a:gd name="connsiteX115" fmla="*/ 4429707 w 5158477"/>
                <a:gd name="connsiteY115" fmla="*/ 3144078 h 4102690"/>
                <a:gd name="connsiteX116" fmla="*/ 4360955 w 5158477"/>
                <a:gd name="connsiteY116" fmla="*/ 3123453 h 4102690"/>
                <a:gd name="connsiteX117" fmla="*/ 4333455 w 5158477"/>
                <a:gd name="connsiteY117" fmla="*/ 2999699 h 4102690"/>
                <a:gd name="connsiteX118" fmla="*/ 4429707 w 5158477"/>
                <a:gd name="connsiteY118" fmla="*/ 2930947 h 4102690"/>
                <a:gd name="connsiteX119" fmla="*/ 4354080 w 5158477"/>
                <a:gd name="connsiteY119" fmla="*/ 2917197 h 4102690"/>
                <a:gd name="connsiteX120" fmla="*/ 4292204 w 5158477"/>
                <a:gd name="connsiteY120" fmla="*/ 2814069 h 4102690"/>
                <a:gd name="connsiteX121" fmla="*/ 4326579 w 5158477"/>
                <a:gd name="connsiteY121" fmla="*/ 2704066 h 4102690"/>
                <a:gd name="connsiteX122" fmla="*/ 4257828 w 5158477"/>
                <a:gd name="connsiteY122" fmla="*/ 2642190 h 4102690"/>
                <a:gd name="connsiteX123" fmla="*/ 4237202 w 5158477"/>
                <a:gd name="connsiteY123" fmla="*/ 2704066 h 4102690"/>
                <a:gd name="connsiteX124" fmla="*/ 4160207 w 5158477"/>
                <a:gd name="connsiteY124" fmla="*/ 2675882 h 4102690"/>
                <a:gd name="connsiteX125" fmla="*/ 4120324 w 5158477"/>
                <a:gd name="connsiteY125" fmla="*/ 2614689 h 4102690"/>
                <a:gd name="connsiteX126" fmla="*/ 4072198 w 5158477"/>
                <a:gd name="connsiteY126" fmla="*/ 2559687 h 4102690"/>
                <a:gd name="connsiteX127" fmla="*/ 4003446 w 5158477"/>
                <a:gd name="connsiteY127" fmla="*/ 2477185 h 4102690"/>
                <a:gd name="connsiteX128" fmla="*/ 3893443 w 5158477"/>
                <a:gd name="connsiteY128" fmla="*/ 2470310 h 4102690"/>
                <a:gd name="connsiteX129" fmla="*/ 3797190 w 5158477"/>
                <a:gd name="connsiteY129" fmla="*/ 2532187 h 4102690"/>
                <a:gd name="connsiteX130" fmla="*/ 3791847 w 5158477"/>
                <a:gd name="connsiteY130" fmla="*/ 2606544 h 4102690"/>
                <a:gd name="connsiteX131" fmla="*/ 3852517 w 5158477"/>
                <a:gd name="connsiteY131" fmla="*/ 2645547 h 4102690"/>
                <a:gd name="connsiteX132" fmla="*/ 3839190 w 5158477"/>
                <a:gd name="connsiteY132" fmla="*/ 2713483 h 4102690"/>
                <a:gd name="connsiteX133" fmla="*/ 3790315 w 5158477"/>
                <a:gd name="connsiteY133" fmla="*/ 2662815 h 4102690"/>
                <a:gd name="connsiteX134" fmla="*/ 3577184 w 5158477"/>
                <a:gd name="connsiteY134" fmla="*/ 2676565 h 4102690"/>
                <a:gd name="connsiteX135" fmla="*/ 3494682 w 5158477"/>
                <a:gd name="connsiteY135" fmla="*/ 2704066 h 4102690"/>
                <a:gd name="connsiteX136" fmla="*/ 3425930 w 5158477"/>
                <a:gd name="connsiteY136" fmla="*/ 2683441 h 4102690"/>
                <a:gd name="connsiteX137" fmla="*/ 3446555 w 5158477"/>
                <a:gd name="connsiteY137" fmla="*/ 2772818 h 4102690"/>
                <a:gd name="connsiteX138" fmla="*/ 3522182 w 5158477"/>
                <a:gd name="connsiteY138" fmla="*/ 2896571 h 4102690"/>
                <a:gd name="connsiteX139" fmla="*/ 3656249 w 5158477"/>
                <a:gd name="connsiteY139" fmla="*/ 3023547 h 4102690"/>
                <a:gd name="connsiteX140" fmla="*/ 3559995 w 5158477"/>
                <a:gd name="connsiteY140" fmla="*/ 2975852 h 4102690"/>
                <a:gd name="connsiteX141" fmla="*/ 3479857 w 5158477"/>
                <a:gd name="connsiteY141" fmla="*/ 2979074 h 4102690"/>
                <a:gd name="connsiteX142" fmla="*/ 3347511 w 5158477"/>
                <a:gd name="connsiteY142" fmla="*/ 2859618 h 4102690"/>
                <a:gd name="connsiteX143" fmla="*/ 3425930 w 5158477"/>
                <a:gd name="connsiteY143" fmla="*/ 2869071 h 4102690"/>
                <a:gd name="connsiteX144" fmla="*/ 3329677 w 5158477"/>
                <a:gd name="connsiteY144" fmla="*/ 2820944 h 4102690"/>
                <a:gd name="connsiteX145" fmla="*/ 3329677 w 5158477"/>
                <a:gd name="connsiteY145" fmla="*/ 2717817 h 4102690"/>
                <a:gd name="connsiteX146" fmla="*/ 3254050 w 5158477"/>
                <a:gd name="connsiteY146" fmla="*/ 2676565 h 4102690"/>
                <a:gd name="connsiteX147" fmla="*/ 3199049 w 5158477"/>
                <a:gd name="connsiteY147" fmla="*/ 2793444 h 4102690"/>
                <a:gd name="connsiteX148" fmla="*/ 3157798 w 5158477"/>
                <a:gd name="connsiteY148" fmla="*/ 2683441 h 4102690"/>
                <a:gd name="connsiteX149" fmla="*/ 3190111 w 5158477"/>
                <a:gd name="connsiteY149" fmla="*/ 2618816 h 4102690"/>
                <a:gd name="connsiteX150" fmla="*/ 3139866 w 5158477"/>
                <a:gd name="connsiteY150" fmla="*/ 2592018 h 4102690"/>
                <a:gd name="connsiteX151" fmla="*/ 2966872 w 5158477"/>
                <a:gd name="connsiteY151" fmla="*/ 2678516 h 4102690"/>
                <a:gd name="connsiteX152" fmla="*/ 2975110 w 5158477"/>
                <a:gd name="connsiteY152" fmla="*/ 2736180 h 4102690"/>
                <a:gd name="connsiteX153" fmla="*/ 3012180 w 5158477"/>
                <a:gd name="connsiteY153" fmla="*/ 2760894 h 4102690"/>
                <a:gd name="connsiteX154" fmla="*/ 2966872 w 5158477"/>
                <a:gd name="connsiteY154" fmla="*/ 2802083 h 4102690"/>
                <a:gd name="connsiteX155" fmla="*/ 3003942 w 5158477"/>
                <a:gd name="connsiteY155" fmla="*/ 2892699 h 4102690"/>
                <a:gd name="connsiteX156" fmla="*/ 3115153 w 5158477"/>
                <a:gd name="connsiteY156" fmla="*/ 2970959 h 4102690"/>
                <a:gd name="connsiteX157" fmla="*/ 3189293 w 5158477"/>
                <a:gd name="connsiteY157" fmla="*/ 3028624 h 4102690"/>
                <a:gd name="connsiteX158" fmla="*/ 3218126 w 5158477"/>
                <a:gd name="connsiteY158" fmla="*/ 3143953 h 4102690"/>
                <a:gd name="connsiteX159" fmla="*/ 3341693 w 5158477"/>
                <a:gd name="connsiteY159" fmla="*/ 3267521 h 4102690"/>
                <a:gd name="connsiteX160" fmla="*/ 3428191 w 5158477"/>
                <a:gd name="connsiteY160" fmla="*/ 3279878 h 4102690"/>
                <a:gd name="connsiteX161" fmla="*/ 3527045 w 5158477"/>
                <a:gd name="connsiteY161" fmla="*/ 3275759 h 4102690"/>
                <a:gd name="connsiteX162" fmla="*/ 3469380 w 5158477"/>
                <a:gd name="connsiteY162" fmla="*/ 3333424 h 4102690"/>
                <a:gd name="connsiteX163" fmla="*/ 3522926 w 5158477"/>
                <a:gd name="connsiteY163" fmla="*/ 3370494 h 4102690"/>
                <a:gd name="connsiteX164" fmla="*/ 3634137 w 5158477"/>
                <a:gd name="connsiteY164" fmla="*/ 3407564 h 4102690"/>
                <a:gd name="connsiteX165" fmla="*/ 3716515 w 5158477"/>
                <a:gd name="connsiteY165" fmla="*/ 3436397 h 4102690"/>
                <a:gd name="connsiteX166" fmla="*/ 3811250 w 5158477"/>
                <a:gd name="connsiteY166" fmla="*/ 3481705 h 4102690"/>
                <a:gd name="connsiteX167" fmla="*/ 3856558 w 5158477"/>
                <a:gd name="connsiteY167" fmla="*/ 3555845 h 4102690"/>
                <a:gd name="connsiteX168" fmla="*/ 3831845 w 5158477"/>
                <a:gd name="connsiteY168" fmla="*/ 3605272 h 4102690"/>
                <a:gd name="connsiteX169" fmla="*/ 3790655 w 5158477"/>
                <a:gd name="connsiteY169" fmla="*/ 3559964 h 4102690"/>
                <a:gd name="connsiteX170" fmla="*/ 3770061 w 5158477"/>
                <a:gd name="connsiteY170" fmla="*/ 3522894 h 4102690"/>
                <a:gd name="connsiteX171" fmla="*/ 3691801 w 5158477"/>
                <a:gd name="connsiteY171" fmla="*/ 3514656 h 4102690"/>
                <a:gd name="connsiteX172" fmla="*/ 3638255 w 5158477"/>
                <a:gd name="connsiteY172" fmla="*/ 3502299 h 4102690"/>
                <a:gd name="connsiteX173" fmla="*/ 3592947 w 5158477"/>
                <a:gd name="connsiteY173" fmla="*/ 3601153 h 4102690"/>
                <a:gd name="connsiteX174" fmla="*/ 3584710 w 5158477"/>
                <a:gd name="connsiteY174" fmla="*/ 3646461 h 4102690"/>
                <a:gd name="connsiteX175" fmla="*/ 3646493 w 5158477"/>
                <a:gd name="connsiteY175" fmla="*/ 3679413 h 4102690"/>
                <a:gd name="connsiteX176" fmla="*/ 3704158 w 5158477"/>
                <a:gd name="connsiteY176" fmla="*/ 3732959 h 4102690"/>
                <a:gd name="connsiteX177" fmla="*/ 3687682 w 5158477"/>
                <a:gd name="connsiteY177" fmla="*/ 3770029 h 4102690"/>
                <a:gd name="connsiteX178" fmla="*/ 3621780 w 5158477"/>
                <a:gd name="connsiteY178" fmla="*/ 3802980 h 4102690"/>
                <a:gd name="connsiteX179" fmla="*/ 3601185 w 5158477"/>
                <a:gd name="connsiteY179" fmla="*/ 3889478 h 4102690"/>
                <a:gd name="connsiteX180" fmla="*/ 3535282 w 5158477"/>
                <a:gd name="connsiteY180" fmla="*/ 3963618 h 4102690"/>
                <a:gd name="connsiteX181" fmla="*/ 3498212 w 5158477"/>
                <a:gd name="connsiteY181" fmla="*/ 3934786 h 4102690"/>
                <a:gd name="connsiteX182" fmla="*/ 3535282 w 5158477"/>
                <a:gd name="connsiteY182" fmla="*/ 3868883 h 4102690"/>
                <a:gd name="connsiteX183" fmla="*/ 3522926 w 5158477"/>
                <a:gd name="connsiteY183" fmla="*/ 3827694 h 4102690"/>
                <a:gd name="connsiteX184" fmla="*/ 3576472 w 5158477"/>
                <a:gd name="connsiteY184" fmla="*/ 3811218 h 4102690"/>
                <a:gd name="connsiteX185" fmla="*/ 3547639 w 5158477"/>
                <a:gd name="connsiteY185" fmla="*/ 3765910 h 4102690"/>
                <a:gd name="connsiteX186" fmla="*/ 3489974 w 5158477"/>
                <a:gd name="connsiteY186" fmla="*/ 3592916 h 4102690"/>
                <a:gd name="connsiteX187" fmla="*/ 3407596 w 5158477"/>
                <a:gd name="connsiteY187" fmla="*/ 3592916 h 4102690"/>
                <a:gd name="connsiteX188" fmla="*/ 3366407 w 5158477"/>
                <a:gd name="connsiteY188" fmla="*/ 3555845 h 4102690"/>
                <a:gd name="connsiteX189" fmla="*/ 3370526 w 5158477"/>
                <a:gd name="connsiteY189" fmla="*/ 3518775 h 4102690"/>
                <a:gd name="connsiteX190" fmla="*/ 3325218 w 5158477"/>
                <a:gd name="connsiteY190" fmla="*/ 3498180 h 4102690"/>
                <a:gd name="connsiteX191" fmla="*/ 3284028 w 5158477"/>
                <a:gd name="connsiteY191" fmla="*/ 3510537 h 4102690"/>
                <a:gd name="connsiteX192" fmla="*/ 3284028 w 5158477"/>
                <a:gd name="connsiteY192" fmla="*/ 3465229 h 4102690"/>
                <a:gd name="connsiteX193" fmla="*/ 3242839 w 5158477"/>
                <a:gd name="connsiteY193" fmla="*/ 3465229 h 4102690"/>
                <a:gd name="connsiteX194" fmla="*/ 3193412 w 5158477"/>
                <a:gd name="connsiteY194" fmla="*/ 3395207 h 4102690"/>
                <a:gd name="connsiteX195" fmla="*/ 3098677 w 5158477"/>
                <a:gd name="connsiteY195" fmla="*/ 3399326 h 4102690"/>
                <a:gd name="connsiteX196" fmla="*/ 2991585 w 5158477"/>
                <a:gd name="connsiteY196" fmla="*/ 3308710 h 4102690"/>
                <a:gd name="connsiteX197" fmla="*/ 2773282 w 5158477"/>
                <a:gd name="connsiteY197" fmla="*/ 3094526 h 4102690"/>
                <a:gd name="connsiteX198" fmla="*/ 2732093 w 5158477"/>
                <a:gd name="connsiteY198" fmla="*/ 2925651 h 4102690"/>
                <a:gd name="connsiteX199" fmla="*/ 2645596 w 5158477"/>
                <a:gd name="connsiteY199" fmla="*/ 2896818 h 4102690"/>
                <a:gd name="connsiteX200" fmla="*/ 2563218 w 5158477"/>
                <a:gd name="connsiteY200" fmla="*/ 2851510 h 4102690"/>
                <a:gd name="connsiteX201" fmla="*/ 2505553 w 5158477"/>
                <a:gd name="connsiteY201" fmla="*/ 2859748 h 4102690"/>
                <a:gd name="connsiteX202" fmla="*/ 2456126 w 5158477"/>
                <a:gd name="connsiteY202" fmla="*/ 2946245 h 4102690"/>
                <a:gd name="connsiteX203" fmla="*/ 2349034 w 5158477"/>
                <a:gd name="connsiteY203" fmla="*/ 2975078 h 4102690"/>
                <a:gd name="connsiteX204" fmla="*/ 2307845 w 5158477"/>
                <a:gd name="connsiteY204" fmla="*/ 2950364 h 4102690"/>
                <a:gd name="connsiteX205" fmla="*/ 2279012 w 5158477"/>
                <a:gd name="connsiteY205" fmla="*/ 2983316 h 4102690"/>
                <a:gd name="connsiteX206" fmla="*/ 2307845 w 5158477"/>
                <a:gd name="connsiteY206" fmla="*/ 3016267 h 4102690"/>
                <a:gd name="connsiteX207" fmla="*/ 2199347 w 5158477"/>
                <a:gd name="connsiteY207" fmla="*/ 3064904 h 4102690"/>
                <a:gd name="connsiteX208" fmla="*/ 2199347 w 5158477"/>
                <a:gd name="connsiteY208" fmla="*/ 3083478 h 4102690"/>
                <a:gd name="connsiteX209" fmla="*/ 2073412 w 5158477"/>
                <a:gd name="connsiteY209" fmla="*/ 3017772 h 4102690"/>
                <a:gd name="connsiteX210" fmla="*/ 2013182 w 5158477"/>
                <a:gd name="connsiteY210" fmla="*/ 3028723 h 4102690"/>
                <a:gd name="connsiteX211" fmla="*/ 1909148 w 5158477"/>
                <a:gd name="connsiteY211" fmla="*/ 2973969 h 4102690"/>
                <a:gd name="connsiteX212" fmla="*/ 1788688 w 5158477"/>
                <a:gd name="connsiteY212" fmla="*/ 3050625 h 4102690"/>
                <a:gd name="connsiteX213" fmla="*/ 1793113 w 5158477"/>
                <a:gd name="connsiteY213" fmla="*/ 3147955 h 4102690"/>
                <a:gd name="connsiteX214" fmla="*/ 1815102 w 5158477"/>
                <a:gd name="connsiteY214" fmla="*/ 3171166 h 4102690"/>
                <a:gd name="connsiteX215" fmla="*/ 1797978 w 5158477"/>
                <a:gd name="connsiteY215" fmla="*/ 3195139 h 4102690"/>
                <a:gd name="connsiteX216" fmla="*/ 1794553 w 5158477"/>
                <a:gd name="connsiteY216" fmla="*/ 3256784 h 4102690"/>
                <a:gd name="connsiteX217" fmla="*/ 1681538 w 5158477"/>
                <a:gd name="connsiteY217" fmla="*/ 3321854 h 4102690"/>
                <a:gd name="connsiteX218" fmla="*/ 1592495 w 5158477"/>
                <a:gd name="connsiteY218" fmla="*/ 3359526 h 4102690"/>
                <a:gd name="connsiteX219" fmla="*/ 1510302 w 5158477"/>
                <a:gd name="connsiteY219" fmla="*/ 3366375 h 4102690"/>
                <a:gd name="connsiteX220" fmla="*/ 1431533 w 5158477"/>
                <a:gd name="connsiteY220" fmla="*/ 3393773 h 4102690"/>
                <a:gd name="connsiteX221" fmla="*/ 1441807 w 5158477"/>
                <a:gd name="connsiteY221" fmla="*/ 3434869 h 4102690"/>
                <a:gd name="connsiteX222" fmla="*/ 1380162 w 5158477"/>
                <a:gd name="connsiteY222" fmla="*/ 3493090 h 4102690"/>
                <a:gd name="connsiteX223" fmla="*/ 1270571 w 5158477"/>
                <a:gd name="connsiteY223" fmla="*/ 3612955 h 4102690"/>
                <a:gd name="connsiteX224" fmla="*/ 1270571 w 5158477"/>
                <a:gd name="connsiteY224" fmla="*/ 3698573 h 4102690"/>
                <a:gd name="connsiteX225" fmla="*/ 1335641 w 5158477"/>
                <a:gd name="connsiteY225" fmla="*/ 3760218 h 4102690"/>
                <a:gd name="connsiteX226" fmla="*/ 1267147 w 5158477"/>
                <a:gd name="connsiteY226" fmla="*/ 3797890 h 4102690"/>
                <a:gd name="connsiteX227" fmla="*/ 1191803 w 5158477"/>
                <a:gd name="connsiteY227" fmla="*/ 3852685 h 4102690"/>
                <a:gd name="connsiteX228" fmla="*/ 1164405 w 5158477"/>
                <a:gd name="connsiteY228" fmla="*/ 3938303 h 4102690"/>
                <a:gd name="connsiteX229" fmla="*/ 1095911 w 5158477"/>
                <a:gd name="connsiteY229" fmla="*/ 3924604 h 4102690"/>
                <a:gd name="connsiteX230" fmla="*/ 1020567 w 5158477"/>
                <a:gd name="connsiteY230" fmla="*/ 3986249 h 4102690"/>
                <a:gd name="connsiteX231" fmla="*/ 972621 w 5158477"/>
                <a:gd name="connsiteY231" fmla="*/ 4071867 h 4102690"/>
                <a:gd name="connsiteX232" fmla="*/ 924675 w 5158477"/>
                <a:gd name="connsiteY232" fmla="*/ 4034195 h 4102690"/>
                <a:gd name="connsiteX233" fmla="*/ 887003 w 5158477"/>
                <a:gd name="connsiteY233" fmla="*/ 4051319 h 4102690"/>
                <a:gd name="connsiteX234" fmla="*/ 808234 w 5158477"/>
                <a:gd name="connsiteY234" fmla="*/ 4030771 h 4102690"/>
                <a:gd name="connsiteX235" fmla="*/ 643848 w 5158477"/>
                <a:gd name="connsiteY235" fmla="*/ 3999948 h 4102690"/>
                <a:gd name="connsiteX236" fmla="*/ 599326 w 5158477"/>
                <a:gd name="connsiteY236" fmla="*/ 4044469 h 4102690"/>
                <a:gd name="connsiteX237" fmla="*/ 527407 w 5158477"/>
                <a:gd name="connsiteY237" fmla="*/ 4037620 h 4102690"/>
                <a:gd name="connsiteX238" fmla="*/ 445214 w 5158477"/>
                <a:gd name="connsiteY238" fmla="*/ 4102690 h 4102690"/>
                <a:gd name="connsiteX239" fmla="*/ 393843 w 5158477"/>
                <a:gd name="connsiteY239" fmla="*/ 4027346 h 4102690"/>
                <a:gd name="connsiteX240" fmla="*/ 352747 w 5158477"/>
                <a:gd name="connsiteY240" fmla="*/ 3955427 h 4102690"/>
                <a:gd name="connsiteX241" fmla="*/ 404117 w 5158477"/>
                <a:gd name="connsiteY241" fmla="*/ 3931454 h 4102690"/>
                <a:gd name="connsiteX242" fmla="*/ 369870 w 5158477"/>
                <a:gd name="connsiteY242" fmla="*/ 3931454 h 4102690"/>
                <a:gd name="connsiteX243" fmla="*/ 318499 w 5158477"/>
                <a:gd name="connsiteY243" fmla="*/ 3852685 h 4102690"/>
                <a:gd name="connsiteX244" fmla="*/ 236306 w 5158477"/>
                <a:gd name="connsiteY244" fmla="*/ 3828712 h 4102690"/>
                <a:gd name="connsiteX245" fmla="*/ 160962 w 5158477"/>
                <a:gd name="connsiteY245" fmla="*/ 3869809 h 4102690"/>
                <a:gd name="connsiteX246" fmla="*/ 113016 w 5158477"/>
                <a:gd name="connsiteY246" fmla="*/ 3825287 h 4102690"/>
                <a:gd name="connsiteX247" fmla="*/ 30823 w 5158477"/>
                <a:gd name="connsiteY247" fmla="*/ 3801314 h 4102690"/>
                <a:gd name="connsiteX248" fmla="*/ 54796 w 5158477"/>
                <a:gd name="connsiteY248" fmla="*/ 3739669 h 4102690"/>
                <a:gd name="connsiteX249" fmla="*/ 68495 w 5158477"/>
                <a:gd name="connsiteY249" fmla="*/ 3606105 h 4102690"/>
                <a:gd name="connsiteX250" fmla="*/ 113016 w 5158477"/>
                <a:gd name="connsiteY250" fmla="*/ 3602681 h 4102690"/>
                <a:gd name="connsiteX251" fmla="*/ 102742 w 5158477"/>
                <a:gd name="connsiteY251" fmla="*/ 3568433 h 4102690"/>
                <a:gd name="connsiteX252" fmla="*/ 41097 w 5158477"/>
                <a:gd name="connsiteY252" fmla="*/ 3558159 h 4102690"/>
                <a:gd name="connsiteX253" fmla="*/ 0 w 5158477"/>
                <a:gd name="connsiteY253" fmla="*/ 3520487 h 4102690"/>
                <a:gd name="connsiteX254" fmla="*/ 37672 w 5158477"/>
                <a:gd name="connsiteY254" fmla="*/ 3434869 h 4102690"/>
                <a:gd name="connsiteX255" fmla="*/ 136989 w 5158477"/>
                <a:gd name="connsiteY255" fmla="*/ 3325278 h 4102690"/>
                <a:gd name="connsiteX256" fmla="*/ 164387 w 5158477"/>
                <a:gd name="connsiteY256" fmla="*/ 3232811 h 4102690"/>
                <a:gd name="connsiteX257" fmla="*/ 212333 w 5158477"/>
                <a:gd name="connsiteY257" fmla="*/ 3195139 h 4102690"/>
                <a:gd name="connsiteX258" fmla="*/ 202059 w 5158477"/>
                <a:gd name="connsiteY258" fmla="*/ 3157467 h 4102690"/>
                <a:gd name="connsiteX259" fmla="*/ 226032 w 5158477"/>
                <a:gd name="connsiteY259" fmla="*/ 3130069 h 4102690"/>
                <a:gd name="connsiteX260" fmla="*/ 208908 w 5158477"/>
                <a:gd name="connsiteY260" fmla="*/ 3047876 h 4102690"/>
                <a:gd name="connsiteX261" fmla="*/ 236306 w 5158477"/>
                <a:gd name="connsiteY261" fmla="*/ 3030753 h 4102690"/>
                <a:gd name="connsiteX262" fmla="*/ 208908 w 5158477"/>
                <a:gd name="connsiteY262" fmla="*/ 2999930 h 4102690"/>
                <a:gd name="connsiteX263" fmla="*/ 250005 w 5158477"/>
                <a:gd name="connsiteY263" fmla="*/ 2979382 h 4102690"/>
                <a:gd name="connsiteX264" fmla="*/ 239731 w 5158477"/>
                <a:gd name="connsiteY264" fmla="*/ 2938285 h 4102690"/>
                <a:gd name="connsiteX265" fmla="*/ 273978 w 5158477"/>
                <a:gd name="connsiteY265" fmla="*/ 2921162 h 4102690"/>
                <a:gd name="connsiteX266" fmla="*/ 239731 w 5158477"/>
                <a:gd name="connsiteY266" fmla="*/ 2880065 h 4102690"/>
                <a:gd name="connsiteX267" fmla="*/ 270553 w 5158477"/>
                <a:gd name="connsiteY267" fmla="*/ 2862941 h 4102690"/>
                <a:gd name="connsiteX268" fmla="*/ 267129 w 5158477"/>
                <a:gd name="connsiteY268" fmla="*/ 2825269 h 4102690"/>
                <a:gd name="connsiteX269" fmla="*/ 222607 w 5158477"/>
                <a:gd name="connsiteY269" fmla="*/ 2825269 h 4102690"/>
                <a:gd name="connsiteX270" fmla="*/ 212333 w 5158477"/>
                <a:gd name="connsiteY270" fmla="*/ 2773899 h 4102690"/>
                <a:gd name="connsiteX271" fmla="*/ 393843 w 5158477"/>
                <a:gd name="connsiteY271" fmla="*/ 2698555 h 4102690"/>
                <a:gd name="connsiteX272" fmla="*/ 452063 w 5158477"/>
                <a:gd name="connsiteY272" fmla="*/ 2688281 h 4102690"/>
                <a:gd name="connsiteX273" fmla="*/ 500009 w 5158477"/>
                <a:gd name="connsiteY273" fmla="*/ 2770474 h 4102690"/>
                <a:gd name="connsiteX274" fmla="*/ 527407 w 5158477"/>
                <a:gd name="connsiteY274" fmla="*/ 2756775 h 4102690"/>
                <a:gd name="connsiteX275" fmla="*/ 654122 w 5158477"/>
                <a:gd name="connsiteY275" fmla="*/ 2767049 h 4102690"/>
                <a:gd name="connsiteX276" fmla="*/ 866454 w 5158477"/>
                <a:gd name="connsiteY276" fmla="*/ 2866366 h 4102690"/>
                <a:gd name="connsiteX277" fmla="*/ 907551 w 5158477"/>
                <a:gd name="connsiteY277" fmla="*/ 2856092 h 4102690"/>
                <a:gd name="connsiteX278" fmla="*/ 958922 w 5158477"/>
                <a:gd name="connsiteY278" fmla="*/ 2852667 h 4102690"/>
                <a:gd name="connsiteX279" fmla="*/ 1000018 w 5158477"/>
                <a:gd name="connsiteY279" fmla="*/ 2904038 h 4102690"/>
                <a:gd name="connsiteX280" fmla="*/ 1037690 w 5158477"/>
                <a:gd name="connsiteY280" fmla="*/ 2873215 h 4102690"/>
                <a:gd name="connsiteX281" fmla="*/ 1140432 w 5158477"/>
                <a:gd name="connsiteY281" fmla="*/ 2928011 h 4102690"/>
                <a:gd name="connsiteX282" fmla="*/ 1209046 w 5158477"/>
                <a:gd name="connsiteY282" fmla="*/ 2911674 h 4102690"/>
                <a:gd name="connsiteX283" fmla="*/ 1274127 w 5158477"/>
                <a:gd name="connsiteY283" fmla="*/ 2718535 h 4102690"/>
                <a:gd name="connsiteX284" fmla="*/ 1306653 w 5158477"/>
                <a:gd name="connsiteY284" fmla="*/ 2702347 h 4102690"/>
                <a:gd name="connsiteX285" fmla="*/ 1284881 w 5158477"/>
                <a:gd name="connsiteY285" fmla="*/ 2666062 h 4102690"/>
                <a:gd name="connsiteX286" fmla="*/ 1328750 w 5158477"/>
                <a:gd name="connsiteY286" fmla="*/ 2563310 h 4102690"/>
                <a:gd name="connsiteX287" fmla="*/ 1367079 w 5158477"/>
                <a:gd name="connsiteY287" fmla="*/ 2672819 h 4102690"/>
                <a:gd name="connsiteX288" fmla="*/ 1382049 w 5158477"/>
                <a:gd name="connsiteY288" fmla="*/ 2658436 h 4102690"/>
                <a:gd name="connsiteX289" fmla="*/ 1356128 w 5158477"/>
                <a:gd name="connsiteY289" fmla="*/ 2596163 h 4102690"/>
                <a:gd name="connsiteX290" fmla="*/ 1339701 w 5158477"/>
                <a:gd name="connsiteY290" fmla="*/ 2420948 h 4102690"/>
                <a:gd name="connsiteX291" fmla="*/ 1263045 w 5158477"/>
                <a:gd name="connsiteY291" fmla="*/ 2349768 h 4102690"/>
                <a:gd name="connsiteX292" fmla="*/ 1241143 w 5158477"/>
                <a:gd name="connsiteY292" fmla="*/ 2234783 h 4102690"/>
                <a:gd name="connsiteX293" fmla="*/ 1202815 w 5158477"/>
                <a:gd name="connsiteY293" fmla="*/ 2163602 h 4102690"/>
                <a:gd name="connsiteX294" fmla="*/ 1045396 w 5158477"/>
                <a:gd name="connsiteY294" fmla="*/ 2060089 h 4102690"/>
                <a:gd name="connsiteX295" fmla="*/ 1011239 w 5158477"/>
                <a:gd name="connsiteY295" fmla="*/ 2084969 h 4102690"/>
                <a:gd name="connsiteX296" fmla="*/ 978322 w 5158477"/>
                <a:gd name="connsiteY296" fmla="*/ 2043142 h 4102690"/>
                <a:gd name="connsiteX297" fmla="*/ 1033076 w 5158477"/>
                <a:gd name="connsiteY297" fmla="*/ 1999339 h 4102690"/>
                <a:gd name="connsiteX298" fmla="*/ 961895 w 5158477"/>
                <a:gd name="connsiteY298" fmla="*/ 1944584 h 4102690"/>
                <a:gd name="connsiteX299" fmla="*/ 1076880 w 5158477"/>
                <a:gd name="connsiteY299" fmla="*/ 1950060 h 4102690"/>
                <a:gd name="connsiteX300" fmla="*/ 1119105 w 5158477"/>
                <a:gd name="connsiteY300" fmla="*/ 1954282 h 4102690"/>
                <a:gd name="connsiteX301" fmla="*/ 1117119 w 5158477"/>
                <a:gd name="connsiteY301" fmla="*/ 1962792 h 4102690"/>
                <a:gd name="connsiteX302" fmla="*/ 1131634 w 5158477"/>
                <a:gd name="connsiteY302" fmla="*/ 1955535 h 4102690"/>
                <a:gd name="connsiteX303" fmla="*/ 1119105 w 5158477"/>
                <a:gd name="connsiteY303" fmla="*/ 1954282 h 4102690"/>
                <a:gd name="connsiteX304" fmla="*/ 1121869 w 5158477"/>
                <a:gd name="connsiteY304" fmla="*/ 1942438 h 4102690"/>
                <a:gd name="connsiteX305" fmla="*/ 1130049 w 5158477"/>
                <a:gd name="connsiteY305" fmla="*/ 1915230 h 4102690"/>
                <a:gd name="connsiteX306" fmla="*/ 1224717 w 5158477"/>
                <a:gd name="connsiteY306" fmla="*/ 2010290 h 4102690"/>
                <a:gd name="connsiteX307" fmla="*/ 1266739 w 5158477"/>
                <a:gd name="connsiteY307" fmla="*/ 1970180 h 4102690"/>
                <a:gd name="connsiteX308" fmla="*/ 1279471 w 5158477"/>
                <a:gd name="connsiteY308" fmla="*/ 2034038 h 4102690"/>
                <a:gd name="connsiteX309" fmla="*/ 1339701 w 5158477"/>
                <a:gd name="connsiteY309" fmla="*/ 2004814 h 4102690"/>
                <a:gd name="connsiteX310" fmla="*/ 1376709 w 5158477"/>
                <a:gd name="connsiteY310" fmla="*/ 2005703 h 4102690"/>
                <a:gd name="connsiteX311" fmla="*/ 1362895 w 5158477"/>
                <a:gd name="connsiteY311" fmla="*/ 1972549 h 4102690"/>
                <a:gd name="connsiteX312" fmla="*/ 1372420 w 5158477"/>
                <a:gd name="connsiteY312" fmla="*/ 1918574 h 4102690"/>
                <a:gd name="connsiteX313" fmla="*/ 1347020 w 5158477"/>
                <a:gd name="connsiteY313" fmla="*/ 1839199 h 4102690"/>
                <a:gd name="connsiteX314" fmla="*/ 1369245 w 5158477"/>
                <a:gd name="connsiteY314" fmla="*/ 1813799 h 4102690"/>
                <a:gd name="connsiteX315" fmla="*/ 1416870 w 5158477"/>
                <a:gd name="connsiteY315" fmla="*/ 1826499 h 4102690"/>
                <a:gd name="connsiteX316" fmla="*/ 1413695 w 5158477"/>
                <a:gd name="connsiteY316" fmla="*/ 1867774 h 4102690"/>
                <a:gd name="connsiteX317" fmla="*/ 1442270 w 5158477"/>
                <a:gd name="connsiteY317" fmla="*/ 1896349 h 4102690"/>
                <a:gd name="connsiteX318" fmla="*/ 1474020 w 5158477"/>
                <a:gd name="connsiteY318" fmla="*/ 1883649 h 4102690"/>
                <a:gd name="connsiteX319" fmla="*/ 1537520 w 5158477"/>
                <a:gd name="connsiteY319" fmla="*/ 1924924 h 4102690"/>
                <a:gd name="connsiteX320" fmla="*/ 1585145 w 5158477"/>
                <a:gd name="connsiteY320" fmla="*/ 1899524 h 4102690"/>
                <a:gd name="connsiteX321" fmla="*/ 1575620 w 5158477"/>
                <a:gd name="connsiteY321" fmla="*/ 1858249 h 4102690"/>
                <a:gd name="connsiteX322" fmla="*/ 1620070 w 5158477"/>
                <a:gd name="connsiteY322" fmla="*/ 1829674 h 4102690"/>
                <a:gd name="connsiteX323" fmla="*/ 1724845 w 5158477"/>
                <a:gd name="connsiteY323" fmla="*/ 1826499 h 4102690"/>
                <a:gd name="connsiteX324" fmla="*/ 1769295 w 5158477"/>
                <a:gd name="connsiteY324" fmla="*/ 1782049 h 4102690"/>
                <a:gd name="connsiteX325" fmla="*/ 1769295 w 5158477"/>
                <a:gd name="connsiteY325" fmla="*/ 1683624 h 4102690"/>
                <a:gd name="connsiteX326" fmla="*/ 1801045 w 5158477"/>
                <a:gd name="connsiteY326" fmla="*/ 1645524 h 4102690"/>
                <a:gd name="connsiteX327" fmla="*/ 1874070 w 5158477"/>
                <a:gd name="connsiteY327" fmla="*/ 1639174 h 4102690"/>
                <a:gd name="connsiteX328" fmla="*/ 1940745 w 5158477"/>
                <a:gd name="connsiteY328" fmla="*/ 1607424 h 4102690"/>
                <a:gd name="connsiteX329" fmla="*/ 1966145 w 5158477"/>
                <a:gd name="connsiteY329" fmla="*/ 1597899 h 4102690"/>
                <a:gd name="connsiteX330" fmla="*/ 2001070 w 5158477"/>
                <a:gd name="connsiteY330" fmla="*/ 1623299 h 4102690"/>
                <a:gd name="connsiteX331" fmla="*/ 2058220 w 5158477"/>
                <a:gd name="connsiteY331" fmla="*/ 1623299 h 4102690"/>
                <a:gd name="connsiteX332" fmla="*/ 2089970 w 5158477"/>
                <a:gd name="connsiteY332" fmla="*/ 1585199 h 4102690"/>
                <a:gd name="connsiteX333" fmla="*/ 2048695 w 5158477"/>
                <a:gd name="connsiteY333" fmla="*/ 1528049 h 4102690"/>
                <a:gd name="connsiteX334" fmla="*/ 2080445 w 5158477"/>
                <a:gd name="connsiteY334" fmla="*/ 1474074 h 4102690"/>
                <a:gd name="connsiteX335" fmla="*/ 2128070 w 5158477"/>
                <a:gd name="connsiteY335" fmla="*/ 1416924 h 4102690"/>
                <a:gd name="connsiteX336" fmla="*/ 2143945 w 5158477"/>
                <a:gd name="connsiteY336" fmla="*/ 1331199 h 4102690"/>
                <a:gd name="connsiteX337" fmla="*/ 2169345 w 5158477"/>
                <a:gd name="connsiteY337" fmla="*/ 1321674 h 4102690"/>
                <a:gd name="connsiteX338" fmla="*/ 2191570 w 5158477"/>
                <a:gd name="connsiteY338" fmla="*/ 1366124 h 4102690"/>
                <a:gd name="connsiteX339" fmla="*/ 2175695 w 5158477"/>
                <a:gd name="connsiteY339" fmla="*/ 1426449 h 4102690"/>
                <a:gd name="connsiteX340" fmla="*/ 2223320 w 5158477"/>
                <a:gd name="connsiteY340" fmla="*/ 1388349 h 4102690"/>
                <a:gd name="connsiteX341" fmla="*/ 2251895 w 5158477"/>
                <a:gd name="connsiteY341" fmla="*/ 1366124 h 4102690"/>
                <a:gd name="connsiteX342" fmla="*/ 2223320 w 5158477"/>
                <a:gd name="connsiteY342" fmla="*/ 1299449 h 4102690"/>
                <a:gd name="connsiteX343" fmla="*/ 2250463 w 5158477"/>
                <a:gd name="connsiteY343" fmla="*/ 1271590 h 4102690"/>
                <a:gd name="connsiteX344" fmla="*/ 2366195 w 5158477"/>
                <a:gd name="connsiteY344" fmla="*/ 1235949 h 4102690"/>
                <a:gd name="connsiteX345" fmla="*/ 2394770 w 5158477"/>
                <a:gd name="connsiteY345" fmla="*/ 1280399 h 4102690"/>
                <a:gd name="connsiteX346" fmla="*/ 2426520 w 5158477"/>
                <a:gd name="connsiteY346" fmla="*/ 1312149 h 4102690"/>
                <a:gd name="connsiteX347" fmla="*/ 2436045 w 5158477"/>
                <a:gd name="connsiteY347" fmla="*/ 1267699 h 4102690"/>
                <a:gd name="connsiteX348" fmla="*/ 2404295 w 5158477"/>
                <a:gd name="connsiteY348" fmla="*/ 1251824 h 4102690"/>
                <a:gd name="connsiteX349" fmla="*/ 2416995 w 5158477"/>
                <a:gd name="connsiteY349" fmla="*/ 1210549 h 4102690"/>
                <a:gd name="connsiteX350" fmla="*/ 2486845 w 5158477"/>
                <a:gd name="connsiteY350" fmla="*/ 1213724 h 4102690"/>
                <a:gd name="connsiteX351" fmla="*/ 2531295 w 5158477"/>
                <a:gd name="connsiteY351" fmla="*/ 1274049 h 4102690"/>
                <a:gd name="connsiteX352" fmla="*/ 2559870 w 5158477"/>
                <a:gd name="connsiteY352" fmla="*/ 1274049 h 4102690"/>
                <a:gd name="connsiteX353" fmla="*/ 2566220 w 5158477"/>
                <a:gd name="connsiteY353" fmla="*/ 1181974 h 4102690"/>
                <a:gd name="connsiteX354" fmla="*/ 2623370 w 5158477"/>
                <a:gd name="connsiteY354" fmla="*/ 1194674 h 4102690"/>
                <a:gd name="connsiteX355" fmla="*/ 2661470 w 5158477"/>
                <a:gd name="connsiteY355" fmla="*/ 1251824 h 4102690"/>
                <a:gd name="connsiteX356" fmla="*/ 2699570 w 5158477"/>
                <a:gd name="connsiteY356" fmla="*/ 1267699 h 4102690"/>
                <a:gd name="connsiteX357" fmla="*/ 2693220 w 5158477"/>
                <a:gd name="connsiteY357" fmla="*/ 1232774 h 4102690"/>
                <a:gd name="connsiteX358" fmla="*/ 2601145 w 5158477"/>
                <a:gd name="connsiteY358" fmla="*/ 1159749 h 4102690"/>
                <a:gd name="connsiteX359" fmla="*/ 2601145 w 5158477"/>
                <a:gd name="connsiteY359" fmla="*/ 1067674 h 4102690"/>
                <a:gd name="connsiteX360" fmla="*/ 2578920 w 5158477"/>
                <a:gd name="connsiteY360" fmla="*/ 981949 h 4102690"/>
                <a:gd name="connsiteX361" fmla="*/ 2578920 w 5158477"/>
                <a:gd name="connsiteY361" fmla="*/ 902574 h 4102690"/>
                <a:gd name="connsiteX362" fmla="*/ 2531295 w 5158477"/>
                <a:gd name="connsiteY362" fmla="*/ 889874 h 4102690"/>
                <a:gd name="connsiteX363" fmla="*/ 2521770 w 5158477"/>
                <a:gd name="connsiteY363" fmla="*/ 848599 h 4102690"/>
                <a:gd name="connsiteX364" fmla="*/ 2553520 w 5158477"/>
                <a:gd name="connsiteY364" fmla="*/ 829549 h 4102690"/>
                <a:gd name="connsiteX365" fmla="*/ 2543995 w 5158477"/>
                <a:gd name="connsiteY365" fmla="*/ 785099 h 4102690"/>
                <a:gd name="connsiteX366" fmla="*/ 2518595 w 5158477"/>
                <a:gd name="connsiteY366" fmla="*/ 750174 h 4102690"/>
                <a:gd name="connsiteX367" fmla="*/ 2528120 w 5158477"/>
                <a:gd name="connsiteY367" fmla="*/ 731124 h 4102690"/>
                <a:gd name="connsiteX368" fmla="*/ 2559870 w 5158477"/>
                <a:gd name="connsiteY368" fmla="*/ 715249 h 4102690"/>
                <a:gd name="connsiteX369" fmla="*/ 2610670 w 5158477"/>
                <a:gd name="connsiteY369" fmla="*/ 667624 h 4102690"/>
                <a:gd name="connsiteX370" fmla="*/ 2629720 w 5158477"/>
                <a:gd name="connsiteY370" fmla="*/ 708899 h 4102690"/>
                <a:gd name="connsiteX371" fmla="*/ 2642420 w 5158477"/>
                <a:gd name="connsiteY371" fmla="*/ 673974 h 4102690"/>
                <a:gd name="connsiteX372" fmla="*/ 2639245 w 5158477"/>
                <a:gd name="connsiteY372" fmla="*/ 635874 h 4102690"/>
                <a:gd name="connsiteX373" fmla="*/ 2693220 w 5158477"/>
                <a:gd name="connsiteY373" fmla="*/ 629524 h 4102690"/>
                <a:gd name="connsiteX374" fmla="*/ 2728145 w 5158477"/>
                <a:gd name="connsiteY374" fmla="*/ 639049 h 4102690"/>
                <a:gd name="connsiteX375" fmla="*/ 2731320 w 5158477"/>
                <a:gd name="connsiteY375" fmla="*/ 696199 h 4102690"/>
                <a:gd name="connsiteX376" fmla="*/ 2797995 w 5158477"/>
                <a:gd name="connsiteY376" fmla="*/ 734299 h 4102690"/>
                <a:gd name="connsiteX377" fmla="*/ 2769420 w 5158477"/>
                <a:gd name="connsiteY377" fmla="*/ 775574 h 4102690"/>
                <a:gd name="connsiteX378" fmla="*/ 2734495 w 5158477"/>
                <a:gd name="connsiteY378" fmla="*/ 753349 h 4102690"/>
                <a:gd name="connsiteX379" fmla="*/ 2724970 w 5158477"/>
                <a:gd name="connsiteY379" fmla="*/ 816849 h 4102690"/>
                <a:gd name="connsiteX380" fmla="*/ 2696395 w 5158477"/>
                <a:gd name="connsiteY380" fmla="*/ 854949 h 4102690"/>
                <a:gd name="connsiteX381" fmla="*/ 2648770 w 5158477"/>
                <a:gd name="connsiteY381" fmla="*/ 854949 h 4102690"/>
                <a:gd name="connsiteX382" fmla="*/ 2709095 w 5158477"/>
                <a:gd name="connsiteY382" fmla="*/ 883524 h 4102690"/>
                <a:gd name="connsiteX383" fmla="*/ 2747195 w 5158477"/>
                <a:gd name="connsiteY383" fmla="*/ 858124 h 4102690"/>
                <a:gd name="connsiteX384" fmla="*/ 2791645 w 5158477"/>
                <a:gd name="connsiteY384" fmla="*/ 899399 h 4102690"/>
                <a:gd name="connsiteX385" fmla="*/ 2791645 w 5158477"/>
                <a:gd name="connsiteY385" fmla="*/ 953374 h 4102690"/>
                <a:gd name="connsiteX386" fmla="*/ 2750370 w 5158477"/>
                <a:gd name="connsiteY386" fmla="*/ 962899 h 4102690"/>
                <a:gd name="connsiteX387" fmla="*/ 2709096 w 5158477"/>
                <a:gd name="connsiteY387" fmla="*/ 924800 h 4102690"/>
                <a:gd name="connsiteX388" fmla="*/ 2651945 w 5158477"/>
                <a:gd name="connsiteY388" fmla="*/ 864474 h 4102690"/>
                <a:gd name="connsiteX389" fmla="*/ 2664645 w 5158477"/>
                <a:gd name="connsiteY389" fmla="*/ 937499 h 4102690"/>
                <a:gd name="connsiteX390" fmla="*/ 2651945 w 5158477"/>
                <a:gd name="connsiteY390" fmla="*/ 972424 h 4102690"/>
                <a:gd name="connsiteX391" fmla="*/ 2661470 w 5158477"/>
                <a:gd name="connsiteY391" fmla="*/ 1000999 h 4102690"/>
                <a:gd name="connsiteX392" fmla="*/ 2702745 w 5158477"/>
                <a:gd name="connsiteY392" fmla="*/ 1039099 h 4102690"/>
                <a:gd name="connsiteX393" fmla="*/ 2702745 w 5158477"/>
                <a:gd name="connsiteY393" fmla="*/ 1093074 h 4102690"/>
                <a:gd name="connsiteX394" fmla="*/ 2744020 w 5158477"/>
                <a:gd name="connsiteY394" fmla="*/ 1102599 h 4102690"/>
                <a:gd name="connsiteX395" fmla="*/ 2769420 w 5158477"/>
                <a:gd name="connsiteY395" fmla="*/ 1089899 h 4102690"/>
                <a:gd name="connsiteX396" fmla="*/ 2788470 w 5158477"/>
                <a:gd name="connsiteY396" fmla="*/ 1112124 h 4102690"/>
                <a:gd name="connsiteX397" fmla="*/ 2820220 w 5158477"/>
                <a:gd name="connsiteY397" fmla="*/ 1099424 h 4102690"/>
                <a:gd name="connsiteX398" fmla="*/ 2782120 w 5158477"/>
                <a:gd name="connsiteY398" fmla="*/ 1150224 h 4102690"/>
                <a:gd name="connsiteX399" fmla="*/ 2817045 w 5158477"/>
                <a:gd name="connsiteY399" fmla="*/ 1169274 h 4102690"/>
                <a:gd name="connsiteX400" fmla="*/ 2890070 w 5158477"/>
                <a:gd name="connsiteY400" fmla="*/ 1159749 h 4102690"/>
                <a:gd name="connsiteX401" fmla="*/ 2905945 w 5158477"/>
                <a:gd name="connsiteY401" fmla="*/ 1118474 h 4102690"/>
                <a:gd name="connsiteX402" fmla="*/ 2937695 w 5158477"/>
                <a:gd name="connsiteY402" fmla="*/ 1124824 h 4102690"/>
                <a:gd name="connsiteX403" fmla="*/ 2994845 w 5158477"/>
                <a:gd name="connsiteY403" fmla="*/ 1061324 h 4102690"/>
                <a:gd name="connsiteX404" fmla="*/ 3023420 w 5158477"/>
                <a:gd name="connsiteY404" fmla="*/ 1096249 h 4102690"/>
                <a:gd name="connsiteX405" fmla="*/ 3045645 w 5158477"/>
                <a:gd name="connsiteY405" fmla="*/ 1039099 h 4102690"/>
                <a:gd name="connsiteX406" fmla="*/ 3086920 w 5158477"/>
                <a:gd name="connsiteY406" fmla="*/ 1061324 h 4102690"/>
                <a:gd name="connsiteX407" fmla="*/ 3080570 w 5158477"/>
                <a:gd name="connsiteY407" fmla="*/ 1099424 h 4102690"/>
                <a:gd name="connsiteX408" fmla="*/ 3036120 w 5158477"/>
                <a:gd name="connsiteY408" fmla="*/ 1118474 h 4102690"/>
                <a:gd name="connsiteX409" fmla="*/ 3083745 w 5158477"/>
                <a:gd name="connsiteY409" fmla="*/ 1137524 h 4102690"/>
                <a:gd name="connsiteX410" fmla="*/ 3112320 w 5158477"/>
                <a:gd name="connsiteY410" fmla="*/ 1185149 h 4102690"/>
                <a:gd name="connsiteX411" fmla="*/ 3163120 w 5158477"/>
                <a:gd name="connsiteY411" fmla="*/ 1194674 h 4102690"/>
                <a:gd name="connsiteX412" fmla="*/ 3156770 w 5158477"/>
                <a:gd name="connsiteY412" fmla="*/ 1159749 h 4102690"/>
                <a:gd name="connsiteX413" fmla="*/ 3344095 w 5158477"/>
                <a:gd name="connsiteY413" fmla="*/ 1089899 h 4102690"/>
                <a:gd name="connsiteX414" fmla="*/ 3379020 w 5158477"/>
                <a:gd name="connsiteY414" fmla="*/ 1026399 h 4102690"/>
                <a:gd name="connsiteX415" fmla="*/ 3448870 w 5158477"/>
                <a:gd name="connsiteY415" fmla="*/ 1010524 h 4102690"/>
                <a:gd name="connsiteX416" fmla="*/ 3521895 w 5158477"/>
                <a:gd name="connsiteY416" fmla="*/ 975599 h 4102690"/>
                <a:gd name="connsiteX417" fmla="*/ 3579045 w 5158477"/>
                <a:gd name="connsiteY417" fmla="*/ 959724 h 4102690"/>
                <a:gd name="connsiteX418" fmla="*/ 3579045 w 5158477"/>
                <a:gd name="connsiteY418" fmla="*/ 1020049 h 4102690"/>
                <a:gd name="connsiteX419" fmla="*/ 3629845 w 5158477"/>
                <a:gd name="connsiteY419" fmla="*/ 1039099 h 4102690"/>
                <a:gd name="connsiteX420" fmla="*/ 3702870 w 5158477"/>
                <a:gd name="connsiteY420" fmla="*/ 1010524 h 4102690"/>
                <a:gd name="connsiteX421" fmla="*/ 3769545 w 5158477"/>
                <a:gd name="connsiteY421" fmla="*/ 1023224 h 4102690"/>
                <a:gd name="connsiteX422" fmla="*/ 3956870 w 5158477"/>
                <a:gd name="connsiteY422" fmla="*/ 994649 h 4102690"/>
                <a:gd name="connsiteX423" fmla="*/ 4016024 w 5158477"/>
                <a:gd name="connsiteY423" fmla="*/ 976903 h 4102690"/>
                <a:gd name="connsiteX424" fmla="*/ 4024599 w 5158477"/>
                <a:gd name="connsiteY424" fmla="*/ 862572 h 4102690"/>
                <a:gd name="connsiteX425" fmla="*/ 3987579 w 5158477"/>
                <a:gd name="connsiteY425" fmla="*/ 866274 h 4102690"/>
                <a:gd name="connsiteX426" fmla="*/ 3902432 w 5158477"/>
                <a:gd name="connsiteY426" fmla="*/ 847763 h 4102690"/>
                <a:gd name="connsiteX427" fmla="*/ 3828392 w 5158477"/>
                <a:gd name="connsiteY427" fmla="*/ 825551 h 4102690"/>
                <a:gd name="connsiteX428" fmla="*/ 3806180 w 5158477"/>
                <a:gd name="connsiteY428" fmla="*/ 721895 h 4102690"/>
                <a:gd name="connsiteX429" fmla="*/ 3772861 w 5158477"/>
                <a:gd name="connsiteY429" fmla="*/ 607132 h 4102690"/>
                <a:gd name="connsiteX430" fmla="*/ 3787669 w 5158477"/>
                <a:gd name="connsiteY430" fmla="*/ 551602 h 4102690"/>
                <a:gd name="connsiteX431" fmla="*/ 3809882 w 5158477"/>
                <a:gd name="connsiteY431" fmla="*/ 503475 h 4102690"/>
                <a:gd name="connsiteX432" fmla="*/ 3806180 w 5158477"/>
                <a:gd name="connsiteY432" fmla="*/ 459051 h 4102690"/>
                <a:gd name="connsiteX433" fmla="*/ 3876518 w 5158477"/>
                <a:gd name="connsiteY433" fmla="*/ 392414 h 4102690"/>
                <a:gd name="connsiteX434" fmla="*/ 3943155 w 5158477"/>
                <a:gd name="connsiteY434" fmla="*/ 444243 h 4102690"/>
                <a:gd name="connsiteX435" fmla="*/ 3972771 w 5158477"/>
                <a:gd name="connsiteY435" fmla="*/ 470157 h 4102690"/>
                <a:gd name="connsiteX436" fmla="*/ 3991281 w 5158477"/>
                <a:gd name="connsiteY436" fmla="*/ 507177 h 4102690"/>
                <a:gd name="connsiteX437" fmla="*/ 4054215 w 5158477"/>
                <a:gd name="connsiteY437" fmla="*/ 496071 h 4102690"/>
                <a:gd name="connsiteX438" fmla="*/ 4094938 w 5158477"/>
                <a:gd name="connsiteY438" fmla="*/ 433137 h 4102690"/>
                <a:gd name="connsiteX439" fmla="*/ 4054215 w 5158477"/>
                <a:gd name="connsiteY439" fmla="*/ 351692 h 4102690"/>
                <a:gd name="connsiteX440" fmla="*/ 4065321 w 5158477"/>
                <a:gd name="connsiteY440" fmla="*/ 240631 h 4102690"/>
                <a:gd name="connsiteX441" fmla="*/ 4024599 w 5158477"/>
                <a:gd name="connsiteY441" fmla="*/ 248036 h 4102690"/>
                <a:gd name="connsiteX442" fmla="*/ 3965367 w 5158477"/>
                <a:gd name="connsiteY442" fmla="*/ 255440 h 4102690"/>
                <a:gd name="connsiteX443" fmla="*/ 3950559 w 5158477"/>
                <a:gd name="connsiteY443" fmla="*/ 177697 h 4102690"/>
                <a:gd name="connsiteX444" fmla="*/ 3946857 w 5158477"/>
                <a:gd name="connsiteY444" fmla="*/ 140677 h 4102690"/>
                <a:gd name="connsiteX445" fmla="*/ 3906134 w 5158477"/>
                <a:gd name="connsiteY445" fmla="*/ 133273 h 4102690"/>
                <a:gd name="connsiteX446" fmla="*/ 3983877 w 5158477"/>
                <a:gd name="connsiteY446" fmla="*/ 88848 h 4102690"/>
                <a:gd name="connsiteX447" fmla="*/ 4102342 w 5158477"/>
                <a:gd name="connsiteY447" fmla="*/ 11106 h 4102690"/>
                <a:gd name="connsiteX448" fmla="*/ 4168978 w 5158477"/>
                <a:gd name="connsiteY448" fmla="*/ 3702 h 4102690"/>
                <a:gd name="connsiteX449" fmla="*/ 4313357 w 5158477"/>
                <a:gd name="connsiteY449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96860 w 5158477"/>
                <a:gd name="connsiteY101" fmla="*/ 3739213 h 4102690"/>
                <a:gd name="connsiteX102" fmla="*/ 4670339 w 5158477"/>
                <a:gd name="connsiteY102" fmla="*/ 3755970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6585 w 5158477"/>
                <a:gd name="connsiteY105" fmla="*/ 3797221 h 4102690"/>
                <a:gd name="connsiteX106" fmla="*/ 4409082 w 5158477"/>
                <a:gd name="connsiteY106" fmla="*/ 3762845 h 4102690"/>
                <a:gd name="connsiteX107" fmla="*/ 4292204 w 5158477"/>
                <a:gd name="connsiteY107" fmla="*/ 3810971 h 4102690"/>
                <a:gd name="connsiteX108" fmla="*/ 4195951 w 5158477"/>
                <a:gd name="connsiteY108" fmla="*/ 3735344 h 4102690"/>
                <a:gd name="connsiteX109" fmla="*/ 4278453 w 5158477"/>
                <a:gd name="connsiteY109" fmla="*/ 3694093 h 4102690"/>
                <a:gd name="connsiteX110" fmla="*/ 4195951 w 5158477"/>
                <a:gd name="connsiteY110" fmla="*/ 3700968 h 4102690"/>
                <a:gd name="connsiteX111" fmla="*/ 4120324 w 5158477"/>
                <a:gd name="connsiteY111" fmla="*/ 3625341 h 4102690"/>
                <a:gd name="connsiteX112" fmla="*/ 4202826 w 5158477"/>
                <a:gd name="connsiteY112" fmla="*/ 3391585 h 4102690"/>
                <a:gd name="connsiteX113" fmla="*/ 4292204 w 5158477"/>
                <a:gd name="connsiteY113" fmla="*/ 3336584 h 4102690"/>
                <a:gd name="connsiteX114" fmla="*/ 4367831 w 5158477"/>
                <a:gd name="connsiteY114" fmla="*/ 3315958 h 4102690"/>
                <a:gd name="connsiteX115" fmla="*/ 4443458 w 5158477"/>
                <a:gd name="connsiteY115" fmla="*/ 3254081 h 4102690"/>
                <a:gd name="connsiteX116" fmla="*/ 4429707 w 5158477"/>
                <a:gd name="connsiteY116" fmla="*/ 3144078 h 4102690"/>
                <a:gd name="connsiteX117" fmla="*/ 4360955 w 5158477"/>
                <a:gd name="connsiteY117" fmla="*/ 3123453 h 4102690"/>
                <a:gd name="connsiteX118" fmla="*/ 4333455 w 5158477"/>
                <a:gd name="connsiteY118" fmla="*/ 2999699 h 4102690"/>
                <a:gd name="connsiteX119" fmla="*/ 4429707 w 5158477"/>
                <a:gd name="connsiteY119" fmla="*/ 2930947 h 4102690"/>
                <a:gd name="connsiteX120" fmla="*/ 4354080 w 5158477"/>
                <a:gd name="connsiteY120" fmla="*/ 2917197 h 4102690"/>
                <a:gd name="connsiteX121" fmla="*/ 4292204 w 5158477"/>
                <a:gd name="connsiteY121" fmla="*/ 2814069 h 4102690"/>
                <a:gd name="connsiteX122" fmla="*/ 4326579 w 5158477"/>
                <a:gd name="connsiteY122" fmla="*/ 2704066 h 4102690"/>
                <a:gd name="connsiteX123" fmla="*/ 4257828 w 5158477"/>
                <a:gd name="connsiteY123" fmla="*/ 2642190 h 4102690"/>
                <a:gd name="connsiteX124" fmla="*/ 4237202 w 5158477"/>
                <a:gd name="connsiteY124" fmla="*/ 2704066 h 4102690"/>
                <a:gd name="connsiteX125" fmla="*/ 4160207 w 5158477"/>
                <a:gd name="connsiteY125" fmla="*/ 2675882 h 4102690"/>
                <a:gd name="connsiteX126" fmla="*/ 4120324 w 5158477"/>
                <a:gd name="connsiteY126" fmla="*/ 2614689 h 4102690"/>
                <a:gd name="connsiteX127" fmla="*/ 4072198 w 5158477"/>
                <a:gd name="connsiteY127" fmla="*/ 2559687 h 4102690"/>
                <a:gd name="connsiteX128" fmla="*/ 4003446 w 5158477"/>
                <a:gd name="connsiteY128" fmla="*/ 2477185 h 4102690"/>
                <a:gd name="connsiteX129" fmla="*/ 3893443 w 5158477"/>
                <a:gd name="connsiteY129" fmla="*/ 2470310 h 4102690"/>
                <a:gd name="connsiteX130" fmla="*/ 3797190 w 5158477"/>
                <a:gd name="connsiteY130" fmla="*/ 2532187 h 4102690"/>
                <a:gd name="connsiteX131" fmla="*/ 3791847 w 5158477"/>
                <a:gd name="connsiteY131" fmla="*/ 2606544 h 4102690"/>
                <a:gd name="connsiteX132" fmla="*/ 3852517 w 5158477"/>
                <a:gd name="connsiteY132" fmla="*/ 2645547 h 4102690"/>
                <a:gd name="connsiteX133" fmla="*/ 3839190 w 5158477"/>
                <a:gd name="connsiteY133" fmla="*/ 2713483 h 4102690"/>
                <a:gd name="connsiteX134" fmla="*/ 3790315 w 5158477"/>
                <a:gd name="connsiteY134" fmla="*/ 2662815 h 4102690"/>
                <a:gd name="connsiteX135" fmla="*/ 3577184 w 5158477"/>
                <a:gd name="connsiteY135" fmla="*/ 2676565 h 4102690"/>
                <a:gd name="connsiteX136" fmla="*/ 3494682 w 5158477"/>
                <a:gd name="connsiteY136" fmla="*/ 2704066 h 4102690"/>
                <a:gd name="connsiteX137" fmla="*/ 3425930 w 5158477"/>
                <a:gd name="connsiteY137" fmla="*/ 2683441 h 4102690"/>
                <a:gd name="connsiteX138" fmla="*/ 3446555 w 5158477"/>
                <a:gd name="connsiteY138" fmla="*/ 2772818 h 4102690"/>
                <a:gd name="connsiteX139" fmla="*/ 3522182 w 5158477"/>
                <a:gd name="connsiteY139" fmla="*/ 2896571 h 4102690"/>
                <a:gd name="connsiteX140" fmla="*/ 3656249 w 5158477"/>
                <a:gd name="connsiteY140" fmla="*/ 3023547 h 4102690"/>
                <a:gd name="connsiteX141" fmla="*/ 3559995 w 5158477"/>
                <a:gd name="connsiteY141" fmla="*/ 2975852 h 4102690"/>
                <a:gd name="connsiteX142" fmla="*/ 3479857 w 5158477"/>
                <a:gd name="connsiteY142" fmla="*/ 2979074 h 4102690"/>
                <a:gd name="connsiteX143" fmla="*/ 3347511 w 5158477"/>
                <a:gd name="connsiteY143" fmla="*/ 2859618 h 4102690"/>
                <a:gd name="connsiteX144" fmla="*/ 3425930 w 5158477"/>
                <a:gd name="connsiteY144" fmla="*/ 2869071 h 4102690"/>
                <a:gd name="connsiteX145" fmla="*/ 3329677 w 5158477"/>
                <a:gd name="connsiteY145" fmla="*/ 2820944 h 4102690"/>
                <a:gd name="connsiteX146" fmla="*/ 3329677 w 5158477"/>
                <a:gd name="connsiteY146" fmla="*/ 2717817 h 4102690"/>
                <a:gd name="connsiteX147" fmla="*/ 3254050 w 5158477"/>
                <a:gd name="connsiteY147" fmla="*/ 2676565 h 4102690"/>
                <a:gd name="connsiteX148" fmla="*/ 3199049 w 5158477"/>
                <a:gd name="connsiteY148" fmla="*/ 2793444 h 4102690"/>
                <a:gd name="connsiteX149" fmla="*/ 3157798 w 5158477"/>
                <a:gd name="connsiteY149" fmla="*/ 2683441 h 4102690"/>
                <a:gd name="connsiteX150" fmla="*/ 3190111 w 5158477"/>
                <a:gd name="connsiteY150" fmla="*/ 2618816 h 4102690"/>
                <a:gd name="connsiteX151" fmla="*/ 3139866 w 5158477"/>
                <a:gd name="connsiteY151" fmla="*/ 2592018 h 4102690"/>
                <a:gd name="connsiteX152" fmla="*/ 2966872 w 5158477"/>
                <a:gd name="connsiteY152" fmla="*/ 2678516 h 4102690"/>
                <a:gd name="connsiteX153" fmla="*/ 2975110 w 5158477"/>
                <a:gd name="connsiteY153" fmla="*/ 2736180 h 4102690"/>
                <a:gd name="connsiteX154" fmla="*/ 3012180 w 5158477"/>
                <a:gd name="connsiteY154" fmla="*/ 2760894 h 4102690"/>
                <a:gd name="connsiteX155" fmla="*/ 2966872 w 5158477"/>
                <a:gd name="connsiteY155" fmla="*/ 2802083 h 4102690"/>
                <a:gd name="connsiteX156" fmla="*/ 3003942 w 5158477"/>
                <a:gd name="connsiteY156" fmla="*/ 2892699 h 4102690"/>
                <a:gd name="connsiteX157" fmla="*/ 3115153 w 5158477"/>
                <a:gd name="connsiteY157" fmla="*/ 2970959 h 4102690"/>
                <a:gd name="connsiteX158" fmla="*/ 3189293 w 5158477"/>
                <a:gd name="connsiteY158" fmla="*/ 3028624 h 4102690"/>
                <a:gd name="connsiteX159" fmla="*/ 3218126 w 5158477"/>
                <a:gd name="connsiteY159" fmla="*/ 3143953 h 4102690"/>
                <a:gd name="connsiteX160" fmla="*/ 3341693 w 5158477"/>
                <a:gd name="connsiteY160" fmla="*/ 3267521 h 4102690"/>
                <a:gd name="connsiteX161" fmla="*/ 3428191 w 5158477"/>
                <a:gd name="connsiteY161" fmla="*/ 3279878 h 4102690"/>
                <a:gd name="connsiteX162" fmla="*/ 3527045 w 5158477"/>
                <a:gd name="connsiteY162" fmla="*/ 3275759 h 4102690"/>
                <a:gd name="connsiteX163" fmla="*/ 3469380 w 5158477"/>
                <a:gd name="connsiteY163" fmla="*/ 3333424 h 4102690"/>
                <a:gd name="connsiteX164" fmla="*/ 3522926 w 5158477"/>
                <a:gd name="connsiteY164" fmla="*/ 3370494 h 4102690"/>
                <a:gd name="connsiteX165" fmla="*/ 3634137 w 5158477"/>
                <a:gd name="connsiteY165" fmla="*/ 3407564 h 4102690"/>
                <a:gd name="connsiteX166" fmla="*/ 3716515 w 5158477"/>
                <a:gd name="connsiteY166" fmla="*/ 3436397 h 4102690"/>
                <a:gd name="connsiteX167" fmla="*/ 3811250 w 5158477"/>
                <a:gd name="connsiteY167" fmla="*/ 3481705 h 4102690"/>
                <a:gd name="connsiteX168" fmla="*/ 3856558 w 5158477"/>
                <a:gd name="connsiteY168" fmla="*/ 3555845 h 4102690"/>
                <a:gd name="connsiteX169" fmla="*/ 3831845 w 5158477"/>
                <a:gd name="connsiteY169" fmla="*/ 3605272 h 4102690"/>
                <a:gd name="connsiteX170" fmla="*/ 3790655 w 5158477"/>
                <a:gd name="connsiteY170" fmla="*/ 3559964 h 4102690"/>
                <a:gd name="connsiteX171" fmla="*/ 3770061 w 5158477"/>
                <a:gd name="connsiteY171" fmla="*/ 3522894 h 4102690"/>
                <a:gd name="connsiteX172" fmla="*/ 3691801 w 5158477"/>
                <a:gd name="connsiteY172" fmla="*/ 3514656 h 4102690"/>
                <a:gd name="connsiteX173" fmla="*/ 3638255 w 5158477"/>
                <a:gd name="connsiteY173" fmla="*/ 3502299 h 4102690"/>
                <a:gd name="connsiteX174" fmla="*/ 3592947 w 5158477"/>
                <a:gd name="connsiteY174" fmla="*/ 3601153 h 4102690"/>
                <a:gd name="connsiteX175" fmla="*/ 3584710 w 5158477"/>
                <a:gd name="connsiteY175" fmla="*/ 3646461 h 4102690"/>
                <a:gd name="connsiteX176" fmla="*/ 3646493 w 5158477"/>
                <a:gd name="connsiteY176" fmla="*/ 3679413 h 4102690"/>
                <a:gd name="connsiteX177" fmla="*/ 3704158 w 5158477"/>
                <a:gd name="connsiteY177" fmla="*/ 3732959 h 4102690"/>
                <a:gd name="connsiteX178" fmla="*/ 3687682 w 5158477"/>
                <a:gd name="connsiteY178" fmla="*/ 3770029 h 4102690"/>
                <a:gd name="connsiteX179" fmla="*/ 3621780 w 5158477"/>
                <a:gd name="connsiteY179" fmla="*/ 3802980 h 4102690"/>
                <a:gd name="connsiteX180" fmla="*/ 3601185 w 5158477"/>
                <a:gd name="connsiteY180" fmla="*/ 3889478 h 4102690"/>
                <a:gd name="connsiteX181" fmla="*/ 3535282 w 5158477"/>
                <a:gd name="connsiteY181" fmla="*/ 3963618 h 4102690"/>
                <a:gd name="connsiteX182" fmla="*/ 3498212 w 5158477"/>
                <a:gd name="connsiteY182" fmla="*/ 3934786 h 4102690"/>
                <a:gd name="connsiteX183" fmla="*/ 3535282 w 5158477"/>
                <a:gd name="connsiteY183" fmla="*/ 3868883 h 4102690"/>
                <a:gd name="connsiteX184" fmla="*/ 3522926 w 5158477"/>
                <a:gd name="connsiteY184" fmla="*/ 3827694 h 4102690"/>
                <a:gd name="connsiteX185" fmla="*/ 3576472 w 5158477"/>
                <a:gd name="connsiteY185" fmla="*/ 3811218 h 4102690"/>
                <a:gd name="connsiteX186" fmla="*/ 3547639 w 5158477"/>
                <a:gd name="connsiteY186" fmla="*/ 3765910 h 4102690"/>
                <a:gd name="connsiteX187" fmla="*/ 3489974 w 5158477"/>
                <a:gd name="connsiteY187" fmla="*/ 3592916 h 4102690"/>
                <a:gd name="connsiteX188" fmla="*/ 3407596 w 5158477"/>
                <a:gd name="connsiteY188" fmla="*/ 3592916 h 4102690"/>
                <a:gd name="connsiteX189" fmla="*/ 3366407 w 5158477"/>
                <a:gd name="connsiteY189" fmla="*/ 3555845 h 4102690"/>
                <a:gd name="connsiteX190" fmla="*/ 3370526 w 5158477"/>
                <a:gd name="connsiteY190" fmla="*/ 3518775 h 4102690"/>
                <a:gd name="connsiteX191" fmla="*/ 3325218 w 5158477"/>
                <a:gd name="connsiteY191" fmla="*/ 3498180 h 4102690"/>
                <a:gd name="connsiteX192" fmla="*/ 3284028 w 5158477"/>
                <a:gd name="connsiteY192" fmla="*/ 3510537 h 4102690"/>
                <a:gd name="connsiteX193" fmla="*/ 3284028 w 5158477"/>
                <a:gd name="connsiteY193" fmla="*/ 3465229 h 4102690"/>
                <a:gd name="connsiteX194" fmla="*/ 3242839 w 5158477"/>
                <a:gd name="connsiteY194" fmla="*/ 3465229 h 4102690"/>
                <a:gd name="connsiteX195" fmla="*/ 3193412 w 5158477"/>
                <a:gd name="connsiteY195" fmla="*/ 3395207 h 4102690"/>
                <a:gd name="connsiteX196" fmla="*/ 3098677 w 5158477"/>
                <a:gd name="connsiteY196" fmla="*/ 3399326 h 4102690"/>
                <a:gd name="connsiteX197" fmla="*/ 2991585 w 5158477"/>
                <a:gd name="connsiteY197" fmla="*/ 3308710 h 4102690"/>
                <a:gd name="connsiteX198" fmla="*/ 2773282 w 5158477"/>
                <a:gd name="connsiteY198" fmla="*/ 3094526 h 4102690"/>
                <a:gd name="connsiteX199" fmla="*/ 2732093 w 5158477"/>
                <a:gd name="connsiteY199" fmla="*/ 2925651 h 4102690"/>
                <a:gd name="connsiteX200" fmla="*/ 2645596 w 5158477"/>
                <a:gd name="connsiteY200" fmla="*/ 2896818 h 4102690"/>
                <a:gd name="connsiteX201" fmla="*/ 2563218 w 5158477"/>
                <a:gd name="connsiteY201" fmla="*/ 2851510 h 4102690"/>
                <a:gd name="connsiteX202" fmla="*/ 2505553 w 5158477"/>
                <a:gd name="connsiteY202" fmla="*/ 2859748 h 4102690"/>
                <a:gd name="connsiteX203" fmla="*/ 2456126 w 5158477"/>
                <a:gd name="connsiteY203" fmla="*/ 2946245 h 4102690"/>
                <a:gd name="connsiteX204" fmla="*/ 2349034 w 5158477"/>
                <a:gd name="connsiteY204" fmla="*/ 2975078 h 4102690"/>
                <a:gd name="connsiteX205" fmla="*/ 2307845 w 5158477"/>
                <a:gd name="connsiteY205" fmla="*/ 2950364 h 4102690"/>
                <a:gd name="connsiteX206" fmla="*/ 2279012 w 5158477"/>
                <a:gd name="connsiteY206" fmla="*/ 2983316 h 4102690"/>
                <a:gd name="connsiteX207" fmla="*/ 2307845 w 5158477"/>
                <a:gd name="connsiteY207" fmla="*/ 3016267 h 4102690"/>
                <a:gd name="connsiteX208" fmla="*/ 2199347 w 5158477"/>
                <a:gd name="connsiteY208" fmla="*/ 3064904 h 4102690"/>
                <a:gd name="connsiteX209" fmla="*/ 2199347 w 5158477"/>
                <a:gd name="connsiteY209" fmla="*/ 3083478 h 4102690"/>
                <a:gd name="connsiteX210" fmla="*/ 2073412 w 5158477"/>
                <a:gd name="connsiteY210" fmla="*/ 3017772 h 4102690"/>
                <a:gd name="connsiteX211" fmla="*/ 2013182 w 5158477"/>
                <a:gd name="connsiteY211" fmla="*/ 3028723 h 4102690"/>
                <a:gd name="connsiteX212" fmla="*/ 1909148 w 5158477"/>
                <a:gd name="connsiteY212" fmla="*/ 2973969 h 4102690"/>
                <a:gd name="connsiteX213" fmla="*/ 1788688 w 5158477"/>
                <a:gd name="connsiteY213" fmla="*/ 3050625 h 4102690"/>
                <a:gd name="connsiteX214" fmla="*/ 1793113 w 5158477"/>
                <a:gd name="connsiteY214" fmla="*/ 3147955 h 4102690"/>
                <a:gd name="connsiteX215" fmla="*/ 1815102 w 5158477"/>
                <a:gd name="connsiteY215" fmla="*/ 3171166 h 4102690"/>
                <a:gd name="connsiteX216" fmla="*/ 1797978 w 5158477"/>
                <a:gd name="connsiteY216" fmla="*/ 3195139 h 4102690"/>
                <a:gd name="connsiteX217" fmla="*/ 1794553 w 5158477"/>
                <a:gd name="connsiteY217" fmla="*/ 3256784 h 4102690"/>
                <a:gd name="connsiteX218" fmla="*/ 1681538 w 5158477"/>
                <a:gd name="connsiteY218" fmla="*/ 3321854 h 4102690"/>
                <a:gd name="connsiteX219" fmla="*/ 1592495 w 5158477"/>
                <a:gd name="connsiteY219" fmla="*/ 3359526 h 4102690"/>
                <a:gd name="connsiteX220" fmla="*/ 1510302 w 5158477"/>
                <a:gd name="connsiteY220" fmla="*/ 3366375 h 4102690"/>
                <a:gd name="connsiteX221" fmla="*/ 1431533 w 5158477"/>
                <a:gd name="connsiteY221" fmla="*/ 3393773 h 4102690"/>
                <a:gd name="connsiteX222" fmla="*/ 1441807 w 5158477"/>
                <a:gd name="connsiteY222" fmla="*/ 3434869 h 4102690"/>
                <a:gd name="connsiteX223" fmla="*/ 1380162 w 5158477"/>
                <a:gd name="connsiteY223" fmla="*/ 3493090 h 4102690"/>
                <a:gd name="connsiteX224" fmla="*/ 1270571 w 5158477"/>
                <a:gd name="connsiteY224" fmla="*/ 3612955 h 4102690"/>
                <a:gd name="connsiteX225" fmla="*/ 1270571 w 5158477"/>
                <a:gd name="connsiteY225" fmla="*/ 3698573 h 4102690"/>
                <a:gd name="connsiteX226" fmla="*/ 1335641 w 5158477"/>
                <a:gd name="connsiteY226" fmla="*/ 3760218 h 4102690"/>
                <a:gd name="connsiteX227" fmla="*/ 1267147 w 5158477"/>
                <a:gd name="connsiteY227" fmla="*/ 3797890 h 4102690"/>
                <a:gd name="connsiteX228" fmla="*/ 1191803 w 5158477"/>
                <a:gd name="connsiteY228" fmla="*/ 3852685 h 4102690"/>
                <a:gd name="connsiteX229" fmla="*/ 1164405 w 5158477"/>
                <a:gd name="connsiteY229" fmla="*/ 3938303 h 4102690"/>
                <a:gd name="connsiteX230" fmla="*/ 1095911 w 5158477"/>
                <a:gd name="connsiteY230" fmla="*/ 3924604 h 4102690"/>
                <a:gd name="connsiteX231" fmla="*/ 1020567 w 5158477"/>
                <a:gd name="connsiteY231" fmla="*/ 3986249 h 4102690"/>
                <a:gd name="connsiteX232" fmla="*/ 972621 w 5158477"/>
                <a:gd name="connsiteY232" fmla="*/ 4071867 h 4102690"/>
                <a:gd name="connsiteX233" fmla="*/ 924675 w 5158477"/>
                <a:gd name="connsiteY233" fmla="*/ 4034195 h 4102690"/>
                <a:gd name="connsiteX234" fmla="*/ 887003 w 5158477"/>
                <a:gd name="connsiteY234" fmla="*/ 4051319 h 4102690"/>
                <a:gd name="connsiteX235" fmla="*/ 808234 w 5158477"/>
                <a:gd name="connsiteY235" fmla="*/ 4030771 h 4102690"/>
                <a:gd name="connsiteX236" fmla="*/ 643848 w 5158477"/>
                <a:gd name="connsiteY236" fmla="*/ 3999948 h 4102690"/>
                <a:gd name="connsiteX237" fmla="*/ 599326 w 5158477"/>
                <a:gd name="connsiteY237" fmla="*/ 4044469 h 4102690"/>
                <a:gd name="connsiteX238" fmla="*/ 527407 w 5158477"/>
                <a:gd name="connsiteY238" fmla="*/ 4037620 h 4102690"/>
                <a:gd name="connsiteX239" fmla="*/ 445214 w 5158477"/>
                <a:gd name="connsiteY239" fmla="*/ 4102690 h 4102690"/>
                <a:gd name="connsiteX240" fmla="*/ 393843 w 5158477"/>
                <a:gd name="connsiteY240" fmla="*/ 4027346 h 4102690"/>
                <a:gd name="connsiteX241" fmla="*/ 352747 w 5158477"/>
                <a:gd name="connsiteY241" fmla="*/ 3955427 h 4102690"/>
                <a:gd name="connsiteX242" fmla="*/ 404117 w 5158477"/>
                <a:gd name="connsiteY242" fmla="*/ 3931454 h 4102690"/>
                <a:gd name="connsiteX243" fmla="*/ 369870 w 5158477"/>
                <a:gd name="connsiteY243" fmla="*/ 3931454 h 4102690"/>
                <a:gd name="connsiteX244" fmla="*/ 318499 w 5158477"/>
                <a:gd name="connsiteY244" fmla="*/ 3852685 h 4102690"/>
                <a:gd name="connsiteX245" fmla="*/ 236306 w 5158477"/>
                <a:gd name="connsiteY245" fmla="*/ 3828712 h 4102690"/>
                <a:gd name="connsiteX246" fmla="*/ 160962 w 5158477"/>
                <a:gd name="connsiteY246" fmla="*/ 3869809 h 4102690"/>
                <a:gd name="connsiteX247" fmla="*/ 113016 w 5158477"/>
                <a:gd name="connsiteY247" fmla="*/ 3825287 h 4102690"/>
                <a:gd name="connsiteX248" fmla="*/ 30823 w 5158477"/>
                <a:gd name="connsiteY248" fmla="*/ 3801314 h 4102690"/>
                <a:gd name="connsiteX249" fmla="*/ 54796 w 5158477"/>
                <a:gd name="connsiteY249" fmla="*/ 3739669 h 4102690"/>
                <a:gd name="connsiteX250" fmla="*/ 68495 w 5158477"/>
                <a:gd name="connsiteY250" fmla="*/ 3606105 h 4102690"/>
                <a:gd name="connsiteX251" fmla="*/ 113016 w 5158477"/>
                <a:gd name="connsiteY251" fmla="*/ 3602681 h 4102690"/>
                <a:gd name="connsiteX252" fmla="*/ 102742 w 5158477"/>
                <a:gd name="connsiteY252" fmla="*/ 3568433 h 4102690"/>
                <a:gd name="connsiteX253" fmla="*/ 41097 w 5158477"/>
                <a:gd name="connsiteY253" fmla="*/ 3558159 h 4102690"/>
                <a:gd name="connsiteX254" fmla="*/ 0 w 5158477"/>
                <a:gd name="connsiteY254" fmla="*/ 3520487 h 4102690"/>
                <a:gd name="connsiteX255" fmla="*/ 37672 w 5158477"/>
                <a:gd name="connsiteY255" fmla="*/ 3434869 h 4102690"/>
                <a:gd name="connsiteX256" fmla="*/ 136989 w 5158477"/>
                <a:gd name="connsiteY256" fmla="*/ 3325278 h 4102690"/>
                <a:gd name="connsiteX257" fmla="*/ 164387 w 5158477"/>
                <a:gd name="connsiteY257" fmla="*/ 3232811 h 4102690"/>
                <a:gd name="connsiteX258" fmla="*/ 212333 w 5158477"/>
                <a:gd name="connsiteY258" fmla="*/ 3195139 h 4102690"/>
                <a:gd name="connsiteX259" fmla="*/ 202059 w 5158477"/>
                <a:gd name="connsiteY259" fmla="*/ 3157467 h 4102690"/>
                <a:gd name="connsiteX260" fmla="*/ 226032 w 5158477"/>
                <a:gd name="connsiteY260" fmla="*/ 3130069 h 4102690"/>
                <a:gd name="connsiteX261" fmla="*/ 208908 w 5158477"/>
                <a:gd name="connsiteY261" fmla="*/ 3047876 h 4102690"/>
                <a:gd name="connsiteX262" fmla="*/ 236306 w 5158477"/>
                <a:gd name="connsiteY262" fmla="*/ 3030753 h 4102690"/>
                <a:gd name="connsiteX263" fmla="*/ 208908 w 5158477"/>
                <a:gd name="connsiteY263" fmla="*/ 2999930 h 4102690"/>
                <a:gd name="connsiteX264" fmla="*/ 250005 w 5158477"/>
                <a:gd name="connsiteY264" fmla="*/ 2979382 h 4102690"/>
                <a:gd name="connsiteX265" fmla="*/ 239731 w 5158477"/>
                <a:gd name="connsiteY265" fmla="*/ 2938285 h 4102690"/>
                <a:gd name="connsiteX266" fmla="*/ 273978 w 5158477"/>
                <a:gd name="connsiteY266" fmla="*/ 2921162 h 4102690"/>
                <a:gd name="connsiteX267" fmla="*/ 239731 w 5158477"/>
                <a:gd name="connsiteY267" fmla="*/ 2880065 h 4102690"/>
                <a:gd name="connsiteX268" fmla="*/ 270553 w 5158477"/>
                <a:gd name="connsiteY268" fmla="*/ 2862941 h 4102690"/>
                <a:gd name="connsiteX269" fmla="*/ 267129 w 5158477"/>
                <a:gd name="connsiteY269" fmla="*/ 2825269 h 4102690"/>
                <a:gd name="connsiteX270" fmla="*/ 222607 w 5158477"/>
                <a:gd name="connsiteY270" fmla="*/ 2825269 h 4102690"/>
                <a:gd name="connsiteX271" fmla="*/ 212333 w 5158477"/>
                <a:gd name="connsiteY271" fmla="*/ 2773899 h 4102690"/>
                <a:gd name="connsiteX272" fmla="*/ 393843 w 5158477"/>
                <a:gd name="connsiteY272" fmla="*/ 2698555 h 4102690"/>
                <a:gd name="connsiteX273" fmla="*/ 452063 w 5158477"/>
                <a:gd name="connsiteY273" fmla="*/ 2688281 h 4102690"/>
                <a:gd name="connsiteX274" fmla="*/ 500009 w 5158477"/>
                <a:gd name="connsiteY274" fmla="*/ 2770474 h 4102690"/>
                <a:gd name="connsiteX275" fmla="*/ 527407 w 5158477"/>
                <a:gd name="connsiteY275" fmla="*/ 2756775 h 4102690"/>
                <a:gd name="connsiteX276" fmla="*/ 654122 w 5158477"/>
                <a:gd name="connsiteY276" fmla="*/ 2767049 h 4102690"/>
                <a:gd name="connsiteX277" fmla="*/ 866454 w 5158477"/>
                <a:gd name="connsiteY277" fmla="*/ 2866366 h 4102690"/>
                <a:gd name="connsiteX278" fmla="*/ 907551 w 5158477"/>
                <a:gd name="connsiteY278" fmla="*/ 2856092 h 4102690"/>
                <a:gd name="connsiteX279" fmla="*/ 958922 w 5158477"/>
                <a:gd name="connsiteY279" fmla="*/ 2852667 h 4102690"/>
                <a:gd name="connsiteX280" fmla="*/ 1000018 w 5158477"/>
                <a:gd name="connsiteY280" fmla="*/ 2904038 h 4102690"/>
                <a:gd name="connsiteX281" fmla="*/ 1037690 w 5158477"/>
                <a:gd name="connsiteY281" fmla="*/ 2873215 h 4102690"/>
                <a:gd name="connsiteX282" fmla="*/ 1140432 w 5158477"/>
                <a:gd name="connsiteY282" fmla="*/ 2928011 h 4102690"/>
                <a:gd name="connsiteX283" fmla="*/ 1209046 w 5158477"/>
                <a:gd name="connsiteY283" fmla="*/ 2911674 h 4102690"/>
                <a:gd name="connsiteX284" fmla="*/ 1274127 w 5158477"/>
                <a:gd name="connsiteY284" fmla="*/ 2718535 h 4102690"/>
                <a:gd name="connsiteX285" fmla="*/ 1306653 w 5158477"/>
                <a:gd name="connsiteY285" fmla="*/ 2702347 h 4102690"/>
                <a:gd name="connsiteX286" fmla="*/ 1284881 w 5158477"/>
                <a:gd name="connsiteY286" fmla="*/ 2666062 h 4102690"/>
                <a:gd name="connsiteX287" fmla="*/ 1328750 w 5158477"/>
                <a:gd name="connsiteY287" fmla="*/ 2563310 h 4102690"/>
                <a:gd name="connsiteX288" fmla="*/ 1367079 w 5158477"/>
                <a:gd name="connsiteY288" fmla="*/ 2672819 h 4102690"/>
                <a:gd name="connsiteX289" fmla="*/ 1382049 w 5158477"/>
                <a:gd name="connsiteY289" fmla="*/ 2658436 h 4102690"/>
                <a:gd name="connsiteX290" fmla="*/ 1356128 w 5158477"/>
                <a:gd name="connsiteY290" fmla="*/ 2596163 h 4102690"/>
                <a:gd name="connsiteX291" fmla="*/ 1339701 w 5158477"/>
                <a:gd name="connsiteY291" fmla="*/ 2420948 h 4102690"/>
                <a:gd name="connsiteX292" fmla="*/ 1263045 w 5158477"/>
                <a:gd name="connsiteY292" fmla="*/ 2349768 h 4102690"/>
                <a:gd name="connsiteX293" fmla="*/ 1241143 w 5158477"/>
                <a:gd name="connsiteY293" fmla="*/ 2234783 h 4102690"/>
                <a:gd name="connsiteX294" fmla="*/ 1202815 w 5158477"/>
                <a:gd name="connsiteY294" fmla="*/ 2163602 h 4102690"/>
                <a:gd name="connsiteX295" fmla="*/ 1045396 w 5158477"/>
                <a:gd name="connsiteY295" fmla="*/ 2060089 h 4102690"/>
                <a:gd name="connsiteX296" fmla="*/ 1011239 w 5158477"/>
                <a:gd name="connsiteY296" fmla="*/ 2084969 h 4102690"/>
                <a:gd name="connsiteX297" fmla="*/ 978322 w 5158477"/>
                <a:gd name="connsiteY297" fmla="*/ 2043142 h 4102690"/>
                <a:gd name="connsiteX298" fmla="*/ 1033076 w 5158477"/>
                <a:gd name="connsiteY298" fmla="*/ 1999339 h 4102690"/>
                <a:gd name="connsiteX299" fmla="*/ 961895 w 5158477"/>
                <a:gd name="connsiteY299" fmla="*/ 1944584 h 4102690"/>
                <a:gd name="connsiteX300" fmla="*/ 1076880 w 5158477"/>
                <a:gd name="connsiteY300" fmla="*/ 1950060 h 4102690"/>
                <a:gd name="connsiteX301" fmla="*/ 1119105 w 5158477"/>
                <a:gd name="connsiteY301" fmla="*/ 1954282 h 4102690"/>
                <a:gd name="connsiteX302" fmla="*/ 1117119 w 5158477"/>
                <a:gd name="connsiteY302" fmla="*/ 1962792 h 4102690"/>
                <a:gd name="connsiteX303" fmla="*/ 1131634 w 5158477"/>
                <a:gd name="connsiteY303" fmla="*/ 1955535 h 4102690"/>
                <a:gd name="connsiteX304" fmla="*/ 1119105 w 5158477"/>
                <a:gd name="connsiteY304" fmla="*/ 1954282 h 4102690"/>
                <a:gd name="connsiteX305" fmla="*/ 1121869 w 5158477"/>
                <a:gd name="connsiteY305" fmla="*/ 1942438 h 4102690"/>
                <a:gd name="connsiteX306" fmla="*/ 1130049 w 5158477"/>
                <a:gd name="connsiteY306" fmla="*/ 1915230 h 4102690"/>
                <a:gd name="connsiteX307" fmla="*/ 1224717 w 5158477"/>
                <a:gd name="connsiteY307" fmla="*/ 2010290 h 4102690"/>
                <a:gd name="connsiteX308" fmla="*/ 1266739 w 5158477"/>
                <a:gd name="connsiteY308" fmla="*/ 1970180 h 4102690"/>
                <a:gd name="connsiteX309" fmla="*/ 1279471 w 5158477"/>
                <a:gd name="connsiteY309" fmla="*/ 2034038 h 4102690"/>
                <a:gd name="connsiteX310" fmla="*/ 1339701 w 5158477"/>
                <a:gd name="connsiteY310" fmla="*/ 2004814 h 4102690"/>
                <a:gd name="connsiteX311" fmla="*/ 1376709 w 5158477"/>
                <a:gd name="connsiteY311" fmla="*/ 2005703 h 4102690"/>
                <a:gd name="connsiteX312" fmla="*/ 1362895 w 5158477"/>
                <a:gd name="connsiteY312" fmla="*/ 1972549 h 4102690"/>
                <a:gd name="connsiteX313" fmla="*/ 1372420 w 5158477"/>
                <a:gd name="connsiteY313" fmla="*/ 1918574 h 4102690"/>
                <a:gd name="connsiteX314" fmla="*/ 1347020 w 5158477"/>
                <a:gd name="connsiteY314" fmla="*/ 1839199 h 4102690"/>
                <a:gd name="connsiteX315" fmla="*/ 1369245 w 5158477"/>
                <a:gd name="connsiteY315" fmla="*/ 1813799 h 4102690"/>
                <a:gd name="connsiteX316" fmla="*/ 1416870 w 5158477"/>
                <a:gd name="connsiteY316" fmla="*/ 1826499 h 4102690"/>
                <a:gd name="connsiteX317" fmla="*/ 1413695 w 5158477"/>
                <a:gd name="connsiteY317" fmla="*/ 1867774 h 4102690"/>
                <a:gd name="connsiteX318" fmla="*/ 1442270 w 5158477"/>
                <a:gd name="connsiteY318" fmla="*/ 1896349 h 4102690"/>
                <a:gd name="connsiteX319" fmla="*/ 1474020 w 5158477"/>
                <a:gd name="connsiteY319" fmla="*/ 1883649 h 4102690"/>
                <a:gd name="connsiteX320" fmla="*/ 1537520 w 5158477"/>
                <a:gd name="connsiteY320" fmla="*/ 1924924 h 4102690"/>
                <a:gd name="connsiteX321" fmla="*/ 1585145 w 5158477"/>
                <a:gd name="connsiteY321" fmla="*/ 1899524 h 4102690"/>
                <a:gd name="connsiteX322" fmla="*/ 1575620 w 5158477"/>
                <a:gd name="connsiteY322" fmla="*/ 1858249 h 4102690"/>
                <a:gd name="connsiteX323" fmla="*/ 1620070 w 5158477"/>
                <a:gd name="connsiteY323" fmla="*/ 1829674 h 4102690"/>
                <a:gd name="connsiteX324" fmla="*/ 1724845 w 5158477"/>
                <a:gd name="connsiteY324" fmla="*/ 1826499 h 4102690"/>
                <a:gd name="connsiteX325" fmla="*/ 1769295 w 5158477"/>
                <a:gd name="connsiteY325" fmla="*/ 1782049 h 4102690"/>
                <a:gd name="connsiteX326" fmla="*/ 1769295 w 5158477"/>
                <a:gd name="connsiteY326" fmla="*/ 1683624 h 4102690"/>
                <a:gd name="connsiteX327" fmla="*/ 1801045 w 5158477"/>
                <a:gd name="connsiteY327" fmla="*/ 1645524 h 4102690"/>
                <a:gd name="connsiteX328" fmla="*/ 1874070 w 5158477"/>
                <a:gd name="connsiteY328" fmla="*/ 1639174 h 4102690"/>
                <a:gd name="connsiteX329" fmla="*/ 1940745 w 5158477"/>
                <a:gd name="connsiteY329" fmla="*/ 1607424 h 4102690"/>
                <a:gd name="connsiteX330" fmla="*/ 1966145 w 5158477"/>
                <a:gd name="connsiteY330" fmla="*/ 1597899 h 4102690"/>
                <a:gd name="connsiteX331" fmla="*/ 2001070 w 5158477"/>
                <a:gd name="connsiteY331" fmla="*/ 1623299 h 4102690"/>
                <a:gd name="connsiteX332" fmla="*/ 2058220 w 5158477"/>
                <a:gd name="connsiteY332" fmla="*/ 1623299 h 4102690"/>
                <a:gd name="connsiteX333" fmla="*/ 2089970 w 5158477"/>
                <a:gd name="connsiteY333" fmla="*/ 1585199 h 4102690"/>
                <a:gd name="connsiteX334" fmla="*/ 2048695 w 5158477"/>
                <a:gd name="connsiteY334" fmla="*/ 1528049 h 4102690"/>
                <a:gd name="connsiteX335" fmla="*/ 2080445 w 5158477"/>
                <a:gd name="connsiteY335" fmla="*/ 1474074 h 4102690"/>
                <a:gd name="connsiteX336" fmla="*/ 2128070 w 5158477"/>
                <a:gd name="connsiteY336" fmla="*/ 1416924 h 4102690"/>
                <a:gd name="connsiteX337" fmla="*/ 2143945 w 5158477"/>
                <a:gd name="connsiteY337" fmla="*/ 1331199 h 4102690"/>
                <a:gd name="connsiteX338" fmla="*/ 2169345 w 5158477"/>
                <a:gd name="connsiteY338" fmla="*/ 1321674 h 4102690"/>
                <a:gd name="connsiteX339" fmla="*/ 2191570 w 5158477"/>
                <a:gd name="connsiteY339" fmla="*/ 1366124 h 4102690"/>
                <a:gd name="connsiteX340" fmla="*/ 2175695 w 5158477"/>
                <a:gd name="connsiteY340" fmla="*/ 1426449 h 4102690"/>
                <a:gd name="connsiteX341" fmla="*/ 2223320 w 5158477"/>
                <a:gd name="connsiteY341" fmla="*/ 1388349 h 4102690"/>
                <a:gd name="connsiteX342" fmla="*/ 2251895 w 5158477"/>
                <a:gd name="connsiteY342" fmla="*/ 1366124 h 4102690"/>
                <a:gd name="connsiteX343" fmla="*/ 2223320 w 5158477"/>
                <a:gd name="connsiteY343" fmla="*/ 1299449 h 4102690"/>
                <a:gd name="connsiteX344" fmla="*/ 2250463 w 5158477"/>
                <a:gd name="connsiteY344" fmla="*/ 1271590 h 4102690"/>
                <a:gd name="connsiteX345" fmla="*/ 2366195 w 5158477"/>
                <a:gd name="connsiteY345" fmla="*/ 1235949 h 4102690"/>
                <a:gd name="connsiteX346" fmla="*/ 2394770 w 5158477"/>
                <a:gd name="connsiteY346" fmla="*/ 1280399 h 4102690"/>
                <a:gd name="connsiteX347" fmla="*/ 2426520 w 5158477"/>
                <a:gd name="connsiteY347" fmla="*/ 1312149 h 4102690"/>
                <a:gd name="connsiteX348" fmla="*/ 2436045 w 5158477"/>
                <a:gd name="connsiteY348" fmla="*/ 1267699 h 4102690"/>
                <a:gd name="connsiteX349" fmla="*/ 2404295 w 5158477"/>
                <a:gd name="connsiteY349" fmla="*/ 1251824 h 4102690"/>
                <a:gd name="connsiteX350" fmla="*/ 2416995 w 5158477"/>
                <a:gd name="connsiteY350" fmla="*/ 1210549 h 4102690"/>
                <a:gd name="connsiteX351" fmla="*/ 2486845 w 5158477"/>
                <a:gd name="connsiteY351" fmla="*/ 1213724 h 4102690"/>
                <a:gd name="connsiteX352" fmla="*/ 2531295 w 5158477"/>
                <a:gd name="connsiteY352" fmla="*/ 1274049 h 4102690"/>
                <a:gd name="connsiteX353" fmla="*/ 2559870 w 5158477"/>
                <a:gd name="connsiteY353" fmla="*/ 1274049 h 4102690"/>
                <a:gd name="connsiteX354" fmla="*/ 2566220 w 5158477"/>
                <a:gd name="connsiteY354" fmla="*/ 1181974 h 4102690"/>
                <a:gd name="connsiteX355" fmla="*/ 2623370 w 5158477"/>
                <a:gd name="connsiteY355" fmla="*/ 1194674 h 4102690"/>
                <a:gd name="connsiteX356" fmla="*/ 2661470 w 5158477"/>
                <a:gd name="connsiteY356" fmla="*/ 1251824 h 4102690"/>
                <a:gd name="connsiteX357" fmla="*/ 2699570 w 5158477"/>
                <a:gd name="connsiteY357" fmla="*/ 1267699 h 4102690"/>
                <a:gd name="connsiteX358" fmla="*/ 2693220 w 5158477"/>
                <a:gd name="connsiteY358" fmla="*/ 1232774 h 4102690"/>
                <a:gd name="connsiteX359" fmla="*/ 2601145 w 5158477"/>
                <a:gd name="connsiteY359" fmla="*/ 1159749 h 4102690"/>
                <a:gd name="connsiteX360" fmla="*/ 2601145 w 5158477"/>
                <a:gd name="connsiteY360" fmla="*/ 1067674 h 4102690"/>
                <a:gd name="connsiteX361" fmla="*/ 2578920 w 5158477"/>
                <a:gd name="connsiteY361" fmla="*/ 981949 h 4102690"/>
                <a:gd name="connsiteX362" fmla="*/ 2578920 w 5158477"/>
                <a:gd name="connsiteY362" fmla="*/ 902574 h 4102690"/>
                <a:gd name="connsiteX363" fmla="*/ 2531295 w 5158477"/>
                <a:gd name="connsiteY363" fmla="*/ 889874 h 4102690"/>
                <a:gd name="connsiteX364" fmla="*/ 2521770 w 5158477"/>
                <a:gd name="connsiteY364" fmla="*/ 848599 h 4102690"/>
                <a:gd name="connsiteX365" fmla="*/ 2553520 w 5158477"/>
                <a:gd name="connsiteY365" fmla="*/ 829549 h 4102690"/>
                <a:gd name="connsiteX366" fmla="*/ 2543995 w 5158477"/>
                <a:gd name="connsiteY366" fmla="*/ 785099 h 4102690"/>
                <a:gd name="connsiteX367" fmla="*/ 2518595 w 5158477"/>
                <a:gd name="connsiteY367" fmla="*/ 750174 h 4102690"/>
                <a:gd name="connsiteX368" fmla="*/ 2528120 w 5158477"/>
                <a:gd name="connsiteY368" fmla="*/ 731124 h 4102690"/>
                <a:gd name="connsiteX369" fmla="*/ 2559870 w 5158477"/>
                <a:gd name="connsiteY369" fmla="*/ 715249 h 4102690"/>
                <a:gd name="connsiteX370" fmla="*/ 2610670 w 5158477"/>
                <a:gd name="connsiteY370" fmla="*/ 667624 h 4102690"/>
                <a:gd name="connsiteX371" fmla="*/ 2629720 w 5158477"/>
                <a:gd name="connsiteY371" fmla="*/ 708899 h 4102690"/>
                <a:gd name="connsiteX372" fmla="*/ 2642420 w 5158477"/>
                <a:gd name="connsiteY372" fmla="*/ 673974 h 4102690"/>
                <a:gd name="connsiteX373" fmla="*/ 2639245 w 5158477"/>
                <a:gd name="connsiteY373" fmla="*/ 635874 h 4102690"/>
                <a:gd name="connsiteX374" fmla="*/ 2693220 w 5158477"/>
                <a:gd name="connsiteY374" fmla="*/ 629524 h 4102690"/>
                <a:gd name="connsiteX375" fmla="*/ 2728145 w 5158477"/>
                <a:gd name="connsiteY375" fmla="*/ 639049 h 4102690"/>
                <a:gd name="connsiteX376" fmla="*/ 2731320 w 5158477"/>
                <a:gd name="connsiteY376" fmla="*/ 696199 h 4102690"/>
                <a:gd name="connsiteX377" fmla="*/ 2797995 w 5158477"/>
                <a:gd name="connsiteY377" fmla="*/ 734299 h 4102690"/>
                <a:gd name="connsiteX378" fmla="*/ 2769420 w 5158477"/>
                <a:gd name="connsiteY378" fmla="*/ 775574 h 4102690"/>
                <a:gd name="connsiteX379" fmla="*/ 2734495 w 5158477"/>
                <a:gd name="connsiteY379" fmla="*/ 753349 h 4102690"/>
                <a:gd name="connsiteX380" fmla="*/ 2724970 w 5158477"/>
                <a:gd name="connsiteY380" fmla="*/ 816849 h 4102690"/>
                <a:gd name="connsiteX381" fmla="*/ 2696395 w 5158477"/>
                <a:gd name="connsiteY381" fmla="*/ 854949 h 4102690"/>
                <a:gd name="connsiteX382" fmla="*/ 2648770 w 5158477"/>
                <a:gd name="connsiteY382" fmla="*/ 854949 h 4102690"/>
                <a:gd name="connsiteX383" fmla="*/ 2709095 w 5158477"/>
                <a:gd name="connsiteY383" fmla="*/ 883524 h 4102690"/>
                <a:gd name="connsiteX384" fmla="*/ 2747195 w 5158477"/>
                <a:gd name="connsiteY384" fmla="*/ 858124 h 4102690"/>
                <a:gd name="connsiteX385" fmla="*/ 2791645 w 5158477"/>
                <a:gd name="connsiteY385" fmla="*/ 899399 h 4102690"/>
                <a:gd name="connsiteX386" fmla="*/ 2791645 w 5158477"/>
                <a:gd name="connsiteY386" fmla="*/ 953374 h 4102690"/>
                <a:gd name="connsiteX387" fmla="*/ 2750370 w 5158477"/>
                <a:gd name="connsiteY387" fmla="*/ 962899 h 4102690"/>
                <a:gd name="connsiteX388" fmla="*/ 2709096 w 5158477"/>
                <a:gd name="connsiteY388" fmla="*/ 924800 h 4102690"/>
                <a:gd name="connsiteX389" fmla="*/ 2651945 w 5158477"/>
                <a:gd name="connsiteY389" fmla="*/ 864474 h 4102690"/>
                <a:gd name="connsiteX390" fmla="*/ 2664645 w 5158477"/>
                <a:gd name="connsiteY390" fmla="*/ 937499 h 4102690"/>
                <a:gd name="connsiteX391" fmla="*/ 2651945 w 5158477"/>
                <a:gd name="connsiteY391" fmla="*/ 972424 h 4102690"/>
                <a:gd name="connsiteX392" fmla="*/ 2661470 w 5158477"/>
                <a:gd name="connsiteY392" fmla="*/ 1000999 h 4102690"/>
                <a:gd name="connsiteX393" fmla="*/ 2702745 w 5158477"/>
                <a:gd name="connsiteY393" fmla="*/ 1039099 h 4102690"/>
                <a:gd name="connsiteX394" fmla="*/ 2702745 w 5158477"/>
                <a:gd name="connsiteY394" fmla="*/ 1093074 h 4102690"/>
                <a:gd name="connsiteX395" fmla="*/ 2744020 w 5158477"/>
                <a:gd name="connsiteY395" fmla="*/ 1102599 h 4102690"/>
                <a:gd name="connsiteX396" fmla="*/ 2769420 w 5158477"/>
                <a:gd name="connsiteY396" fmla="*/ 1089899 h 4102690"/>
                <a:gd name="connsiteX397" fmla="*/ 2788470 w 5158477"/>
                <a:gd name="connsiteY397" fmla="*/ 1112124 h 4102690"/>
                <a:gd name="connsiteX398" fmla="*/ 2820220 w 5158477"/>
                <a:gd name="connsiteY398" fmla="*/ 1099424 h 4102690"/>
                <a:gd name="connsiteX399" fmla="*/ 2782120 w 5158477"/>
                <a:gd name="connsiteY399" fmla="*/ 1150224 h 4102690"/>
                <a:gd name="connsiteX400" fmla="*/ 2817045 w 5158477"/>
                <a:gd name="connsiteY400" fmla="*/ 1169274 h 4102690"/>
                <a:gd name="connsiteX401" fmla="*/ 2890070 w 5158477"/>
                <a:gd name="connsiteY401" fmla="*/ 1159749 h 4102690"/>
                <a:gd name="connsiteX402" fmla="*/ 2905945 w 5158477"/>
                <a:gd name="connsiteY402" fmla="*/ 1118474 h 4102690"/>
                <a:gd name="connsiteX403" fmla="*/ 2937695 w 5158477"/>
                <a:gd name="connsiteY403" fmla="*/ 1124824 h 4102690"/>
                <a:gd name="connsiteX404" fmla="*/ 2994845 w 5158477"/>
                <a:gd name="connsiteY404" fmla="*/ 1061324 h 4102690"/>
                <a:gd name="connsiteX405" fmla="*/ 3023420 w 5158477"/>
                <a:gd name="connsiteY405" fmla="*/ 1096249 h 4102690"/>
                <a:gd name="connsiteX406" fmla="*/ 3045645 w 5158477"/>
                <a:gd name="connsiteY406" fmla="*/ 1039099 h 4102690"/>
                <a:gd name="connsiteX407" fmla="*/ 3086920 w 5158477"/>
                <a:gd name="connsiteY407" fmla="*/ 1061324 h 4102690"/>
                <a:gd name="connsiteX408" fmla="*/ 3080570 w 5158477"/>
                <a:gd name="connsiteY408" fmla="*/ 1099424 h 4102690"/>
                <a:gd name="connsiteX409" fmla="*/ 3036120 w 5158477"/>
                <a:gd name="connsiteY409" fmla="*/ 1118474 h 4102690"/>
                <a:gd name="connsiteX410" fmla="*/ 3083745 w 5158477"/>
                <a:gd name="connsiteY410" fmla="*/ 1137524 h 4102690"/>
                <a:gd name="connsiteX411" fmla="*/ 3112320 w 5158477"/>
                <a:gd name="connsiteY411" fmla="*/ 1185149 h 4102690"/>
                <a:gd name="connsiteX412" fmla="*/ 3163120 w 5158477"/>
                <a:gd name="connsiteY412" fmla="*/ 1194674 h 4102690"/>
                <a:gd name="connsiteX413" fmla="*/ 3156770 w 5158477"/>
                <a:gd name="connsiteY413" fmla="*/ 1159749 h 4102690"/>
                <a:gd name="connsiteX414" fmla="*/ 3344095 w 5158477"/>
                <a:gd name="connsiteY414" fmla="*/ 1089899 h 4102690"/>
                <a:gd name="connsiteX415" fmla="*/ 3379020 w 5158477"/>
                <a:gd name="connsiteY415" fmla="*/ 1026399 h 4102690"/>
                <a:gd name="connsiteX416" fmla="*/ 3448870 w 5158477"/>
                <a:gd name="connsiteY416" fmla="*/ 1010524 h 4102690"/>
                <a:gd name="connsiteX417" fmla="*/ 3521895 w 5158477"/>
                <a:gd name="connsiteY417" fmla="*/ 975599 h 4102690"/>
                <a:gd name="connsiteX418" fmla="*/ 3579045 w 5158477"/>
                <a:gd name="connsiteY418" fmla="*/ 959724 h 4102690"/>
                <a:gd name="connsiteX419" fmla="*/ 3579045 w 5158477"/>
                <a:gd name="connsiteY419" fmla="*/ 1020049 h 4102690"/>
                <a:gd name="connsiteX420" fmla="*/ 3629845 w 5158477"/>
                <a:gd name="connsiteY420" fmla="*/ 1039099 h 4102690"/>
                <a:gd name="connsiteX421" fmla="*/ 3702870 w 5158477"/>
                <a:gd name="connsiteY421" fmla="*/ 1010524 h 4102690"/>
                <a:gd name="connsiteX422" fmla="*/ 3769545 w 5158477"/>
                <a:gd name="connsiteY422" fmla="*/ 1023224 h 4102690"/>
                <a:gd name="connsiteX423" fmla="*/ 3956870 w 5158477"/>
                <a:gd name="connsiteY423" fmla="*/ 994649 h 4102690"/>
                <a:gd name="connsiteX424" fmla="*/ 4016024 w 5158477"/>
                <a:gd name="connsiteY424" fmla="*/ 976903 h 4102690"/>
                <a:gd name="connsiteX425" fmla="*/ 4024599 w 5158477"/>
                <a:gd name="connsiteY425" fmla="*/ 862572 h 4102690"/>
                <a:gd name="connsiteX426" fmla="*/ 3987579 w 5158477"/>
                <a:gd name="connsiteY426" fmla="*/ 866274 h 4102690"/>
                <a:gd name="connsiteX427" fmla="*/ 3902432 w 5158477"/>
                <a:gd name="connsiteY427" fmla="*/ 847763 h 4102690"/>
                <a:gd name="connsiteX428" fmla="*/ 3828392 w 5158477"/>
                <a:gd name="connsiteY428" fmla="*/ 825551 h 4102690"/>
                <a:gd name="connsiteX429" fmla="*/ 3806180 w 5158477"/>
                <a:gd name="connsiteY429" fmla="*/ 721895 h 4102690"/>
                <a:gd name="connsiteX430" fmla="*/ 3772861 w 5158477"/>
                <a:gd name="connsiteY430" fmla="*/ 607132 h 4102690"/>
                <a:gd name="connsiteX431" fmla="*/ 3787669 w 5158477"/>
                <a:gd name="connsiteY431" fmla="*/ 551602 h 4102690"/>
                <a:gd name="connsiteX432" fmla="*/ 3809882 w 5158477"/>
                <a:gd name="connsiteY432" fmla="*/ 503475 h 4102690"/>
                <a:gd name="connsiteX433" fmla="*/ 3806180 w 5158477"/>
                <a:gd name="connsiteY433" fmla="*/ 459051 h 4102690"/>
                <a:gd name="connsiteX434" fmla="*/ 3876518 w 5158477"/>
                <a:gd name="connsiteY434" fmla="*/ 392414 h 4102690"/>
                <a:gd name="connsiteX435" fmla="*/ 3943155 w 5158477"/>
                <a:gd name="connsiteY435" fmla="*/ 444243 h 4102690"/>
                <a:gd name="connsiteX436" fmla="*/ 3972771 w 5158477"/>
                <a:gd name="connsiteY436" fmla="*/ 470157 h 4102690"/>
                <a:gd name="connsiteX437" fmla="*/ 3991281 w 5158477"/>
                <a:gd name="connsiteY437" fmla="*/ 507177 h 4102690"/>
                <a:gd name="connsiteX438" fmla="*/ 4054215 w 5158477"/>
                <a:gd name="connsiteY438" fmla="*/ 496071 h 4102690"/>
                <a:gd name="connsiteX439" fmla="*/ 4094938 w 5158477"/>
                <a:gd name="connsiteY439" fmla="*/ 433137 h 4102690"/>
                <a:gd name="connsiteX440" fmla="*/ 4054215 w 5158477"/>
                <a:gd name="connsiteY440" fmla="*/ 351692 h 4102690"/>
                <a:gd name="connsiteX441" fmla="*/ 4065321 w 5158477"/>
                <a:gd name="connsiteY441" fmla="*/ 240631 h 4102690"/>
                <a:gd name="connsiteX442" fmla="*/ 4024599 w 5158477"/>
                <a:gd name="connsiteY442" fmla="*/ 248036 h 4102690"/>
                <a:gd name="connsiteX443" fmla="*/ 3965367 w 5158477"/>
                <a:gd name="connsiteY443" fmla="*/ 255440 h 4102690"/>
                <a:gd name="connsiteX444" fmla="*/ 3950559 w 5158477"/>
                <a:gd name="connsiteY444" fmla="*/ 177697 h 4102690"/>
                <a:gd name="connsiteX445" fmla="*/ 3946857 w 5158477"/>
                <a:gd name="connsiteY445" fmla="*/ 140677 h 4102690"/>
                <a:gd name="connsiteX446" fmla="*/ 3906134 w 5158477"/>
                <a:gd name="connsiteY446" fmla="*/ 133273 h 4102690"/>
                <a:gd name="connsiteX447" fmla="*/ 3983877 w 5158477"/>
                <a:gd name="connsiteY447" fmla="*/ 88848 h 4102690"/>
                <a:gd name="connsiteX448" fmla="*/ 4102342 w 5158477"/>
                <a:gd name="connsiteY448" fmla="*/ 11106 h 4102690"/>
                <a:gd name="connsiteX449" fmla="*/ 4168978 w 5158477"/>
                <a:gd name="connsiteY449" fmla="*/ 3702 h 4102690"/>
                <a:gd name="connsiteX450" fmla="*/ 4313357 w 5158477"/>
                <a:gd name="connsiteY450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70339 w 5158477"/>
                <a:gd name="connsiteY102" fmla="*/ 3755970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6585 w 5158477"/>
                <a:gd name="connsiteY105" fmla="*/ 3797221 h 4102690"/>
                <a:gd name="connsiteX106" fmla="*/ 4409082 w 5158477"/>
                <a:gd name="connsiteY106" fmla="*/ 3762845 h 4102690"/>
                <a:gd name="connsiteX107" fmla="*/ 4292204 w 5158477"/>
                <a:gd name="connsiteY107" fmla="*/ 3810971 h 4102690"/>
                <a:gd name="connsiteX108" fmla="*/ 4195951 w 5158477"/>
                <a:gd name="connsiteY108" fmla="*/ 3735344 h 4102690"/>
                <a:gd name="connsiteX109" fmla="*/ 4278453 w 5158477"/>
                <a:gd name="connsiteY109" fmla="*/ 3694093 h 4102690"/>
                <a:gd name="connsiteX110" fmla="*/ 4195951 w 5158477"/>
                <a:gd name="connsiteY110" fmla="*/ 3700968 h 4102690"/>
                <a:gd name="connsiteX111" fmla="*/ 4120324 w 5158477"/>
                <a:gd name="connsiteY111" fmla="*/ 3625341 h 4102690"/>
                <a:gd name="connsiteX112" fmla="*/ 4202826 w 5158477"/>
                <a:gd name="connsiteY112" fmla="*/ 3391585 h 4102690"/>
                <a:gd name="connsiteX113" fmla="*/ 4292204 w 5158477"/>
                <a:gd name="connsiteY113" fmla="*/ 3336584 h 4102690"/>
                <a:gd name="connsiteX114" fmla="*/ 4367831 w 5158477"/>
                <a:gd name="connsiteY114" fmla="*/ 3315958 h 4102690"/>
                <a:gd name="connsiteX115" fmla="*/ 4443458 w 5158477"/>
                <a:gd name="connsiteY115" fmla="*/ 3254081 h 4102690"/>
                <a:gd name="connsiteX116" fmla="*/ 4429707 w 5158477"/>
                <a:gd name="connsiteY116" fmla="*/ 3144078 h 4102690"/>
                <a:gd name="connsiteX117" fmla="*/ 4360955 w 5158477"/>
                <a:gd name="connsiteY117" fmla="*/ 3123453 h 4102690"/>
                <a:gd name="connsiteX118" fmla="*/ 4333455 w 5158477"/>
                <a:gd name="connsiteY118" fmla="*/ 2999699 h 4102690"/>
                <a:gd name="connsiteX119" fmla="*/ 4429707 w 5158477"/>
                <a:gd name="connsiteY119" fmla="*/ 2930947 h 4102690"/>
                <a:gd name="connsiteX120" fmla="*/ 4354080 w 5158477"/>
                <a:gd name="connsiteY120" fmla="*/ 2917197 h 4102690"/>
                <a:gd name="connsiteX121" fmla="*/ 4292204 w 5158477"/>
                <a:gd name="connsiteY121" fmla="*/ 2814069 h 4102690"/>
                <a:gd name="connsiteX122" fmla="*/ 4326579 w 5158477"/>
                <a:gd name="connsiteY122" fmla="*/ 2704066 h 4102690"/>
                <a:gd name="connsiteX123" fmla="*/ 4257828 w 5158477"/>
                <a:gd name="connsiteY123" fmla="*/ 2642190 h 4102690"/>
                <a:gd name="connsiteX124" fmla="*/ 4237202 w 5158477"/>
                <a:gd name="connsiteY124" fmla="*/ 2704066 h 4102690"/>
                <a:gd name="connsiteX125" fmla="*/ 4160207 w 5158477"/>
                <a:gd name="connsiteY125" fmla="*/ 2675882 h 4102690"/>
                <a:gd name="connsiteX126" fmla="*/ 4120324 w 5158477"/>
                <a:gd name="connsiteY126" fmla="*/ 2614689 h 4102690"/>
                <a:gd name="connsiteX127" fmla="*/ 4072198 w 5158477"/>
                <a:gd name="connsiteY127" fmla="*/ 2559687 h 4102690"/>
                <a:gd name="connsiteX128" fmla="*/ 4003446 w 5158477"/>
                <a:gd name="connsiteY128" fmla="*/ 2477185 h 4102690"/>
                <a:gd name="connsiteX129" fmla="*/ 3893443 w 5158477"/>
                <a:gd name="connsiteY129" fmla="*/ 2470310 h 4102690"/>
                <a:gd name="connsiteX130" fmla="*/ 3797190 w 5158477"/>
                <a:gd name="connsiteY130" fmla="*/ 2532187 h 4102690"/>
                <a:gd name="connsiteX131" fmla="*/ 3791847 w 5158477"/>
                <a:gd name="connsiteY131" fmla="*/ 2606544 h 4102690"/>
                <a:gd name="connsiteX132" fmla="*/ 3852517 w 5158477"/>
                <a:gd name="connsiteY132" fmla="*/ 2645547 h 4102690"/>
                <a:gd name="connsiteX133" fmla="*/ 3839190 w 5158477"/>
                <a:gd name="connsiteY133" fmla="*/ 2713483 h 4102690"/>
                <a:gd name="connsiteX134" fmla="*/ 3790315 w 5158477"/>
                <a:gd name="connsiteY134" fmla="*/ 2662815 h 4102690"/>
                <a:gd name="connsiteX135" fmla="*/ 3577184 w 5158477"/>
                <a:gd name="connsiteY135" fmla="*/ 2676565 h 4102690"/>
                <a:gd name="connsiteX136" fmla="*/ 3494682 w 5158477"/>
                <a:gd name="connsiteY136" fmla="*/ 2704066 h 4102690"/>
                <a:gd name="connsiteX137" fmla="*/ 3425930 w 5158477"/>
                <a:gd name="connsiteY137" fmla="*/ 2683441 h 4102690"/>
                <a:gd name="connsiteX138" fmla="*/ 3446555 w 5158477"/>
                <a:gd name="connsiteY138" fmla="*/ 2772818 h 4102690"/>
                <a:gd name="connsiteX139" fmla="*/ 3522182 w 5158477"/>
                <a:gd name="connsiteY139" fmla="*/ 2896571 h 4102690"/>
                <a:gd name="connsiteX140" fmla="*/ 3656249 w 5158477"/>
                <a:gd name="connsiteY140" fmla="*/ 3023547 h 4102690"/>
                <a:gd name="connsiteX141" fmla="*/ 3559995 w 5158477"/>
                <a:gd name="connsiteY141" fmla="*/ 2975852 h 4102690"/>
                <a:gd name="connsiteX142" fmla="*/ 3479857 w 5158477"/>
                <a:gd name="connsiteY142" fmla="*/ 2979074 h 4102690"/>
                <a:gd name="connsiteX143" fmla="*/ 3347511 w 5158477"/>
                <a:gd name="connsiteY143" fmla="*/ 2859618 h 4102690"/>
                <a:gd name="connsiteX144" fmla="*/ 3425930 w 5158477"/>
                <a:gd name="connsiteY144" fmla="*/ 2869071 h 4102690"/>
                <a:gd name="connsiteX145" fmla="*/ 3329677 w 5158477"/>
                <a:gd name="connsiteY145" fmla="*/ 2820944 h 4102690"/>
                <a:gd name="connsiteX146" fmla="*/ 3329677 w 5158477"/>
                <a:gd name="connsiteY146" fmla="*/ 2717817 h 4102690"/>
                <a:gd name="connsiteX147" fmla="*/ 3254050 w 5158477"/>
                <a:gd name="connsiteY147" fmla="*/ 2676565 h 4102690"/>
                <a:gd name="connsiteX148" fmla="*/ 3199049 w 5158477"/>
                <a:gd name="connsiteY148" fmla="*/ 2793444 h 4102690"/>
                <a:gd name="connsiteX149" fmla="*/ 3157798 w 5158477"/>
                <a:gd name="connsiteY149" fmla="*/ 2683441 h 4102690"/>
                <a:gd name="connsiteX150" fmla="*/ 3190111 w 5158477"/>
                <a:gd name="connsiteY150" fmla="*/ 2618816 h 4102690"/>
                <a:gd name="connsiteX151" fmla="*/ 3139866 w 5158477"/>
                <a:gd name="connsiteY151" fmla="*/ 2592018 h 4102690"/>
                <a:gd name="connsiteX152" fmla="*/ 2966872 w 5158477"/>
                <a:gd name="connsiteY152" fmla="*/ 2678516 h 4102690"/>
                <a:gd name="connsiteX153" fmla="*/ 2975110 w 5158477"/>
                <a:gd name="connsiteY153" fmla="*/ 2736180 h 4102690"/>
                <a:gd name="connsiteX154" fmla="*/ 3012180 w 5158477"/>
                <a:gd name="connsiteY154" fmla="*/ 2760894 h 4102690"/>
                <a:gd name="connsiteX155" fmla="*/ 2966872 w 5158477"/>
                <a:gd name="connsiteY155" fmla="*/ 2802083 h 4102690"/>
                <a:gd name="connsiteX156" fmla="*/ 3003942 w 5158477"/>
                <a:gd name="connsiteY156" fmla="*/ 2892699 h 4102690"/>
                <a:gd name="connsiteX157" fmla="*/ 3115153 w 5158477"/>
                <a:gd name="connsiteY157" fmla="*/ 2970959 h 4102690"/>
                <a:gd name="connsiteX158" fmla="*/ 3189293 w 5158477"/>
                <a:gd name="connsiteY158" fmla="*/ 3028624 h 4102690"/>
                <a:gd name="connsiteX159" fmla="*/ 3218126 w 5158477"/>
                <a:gd name="connsiteY159" fmla="*/ 3143953 h 4102690"/>
                <a:gd name="connsiteX160" fmla="*/ 3341693 w 5158477"/>
                <a:gd name="connsiteY160" fmla="*/ 3267521 h 4102690"/>
                <a:gd name="connsiteX161" fmla="*/ 3428191 w 5158477"/>
                <a:gd name="connsiteY161" fmla="*/ 3279878 h 4102690"/>
                <a:gd name="connsiteX162" fmla="*/ 3527045 w 5158477"/>
                <a:gd name="connsiteY162" fmla="*/ 3275759 h 4102690"/>
                <a:gd name="connsiteX163" fmla="*/ 3469380 w 5158477"/>
                <a:gd name="connsiteY163" fmla="*/ 3333424 h 4102690"/>
                <a:gd name="connsiteX164" fmla="*/ 3522926 w 5158477"/>
                <a:gd name="connsiteY164" fmla="*/ 3370494 h 4102690"/>
                <a:gd name="connsiteX165" fmla="*/ 3634137 w 5158477"/>
                <a:gd name="connsiteY165" fmla="*/ 3407564 h 4102690"/>
                <a:gd name="connsiteX166" fmla="*/ 3716515 w 5158477"/>
                <a:gd name="connsiteY166" fmla="*/ 3436397 h 4102690"/>
                <a:gd name="connsiteX167" fmla="*/ 3811250 w 5158477"/>
                <a:gd name="connsiteY167" fmla="*/ 3481705 h 4102690"/>
                <a:gd name="connsiteX168" fmla="*/ 3856558 w 5158477"/>
                <a:gd name="connsiteY168" fmla="*/ 3555845 h 4102690"/>
                <a:gd name="connsiteX169" fmla="*/ 3831845 w 5158477"/>
                <a:gd name="connsiteY169" fmla="*/ 3605272 h 4102690"/>
                <a:gd name="connsiteX170" fmla="*/ 3790655 w 5158477"/>
                <a:gd name="connsiteY170" fmla="*/ 3559964 h 4102690"/>
                <a:gd name="connsiteX171" fmla="*/ 3770061 w 5158477"/>
                <a:gd name="connsiteY171" fmla="*/ 3522894 h 4102690"/>
                <a:gd name="connsiteX172" fmla="*/ 3691801 w 5158477"/>
                <a:gd name="connsiteY172" fmla="*/ 3514656 h 4102690"/>
                <a:gd name="connsiteX173" fmla="*/ 3638255 w 5158477"/>
                <a:gd name="connsiteY173" fmla="*/ 3502299 h 4102690"/>
                <a:gd name="connsiteX174" fmla="*/ 3592947 w 5158477"/>
                <a:gd name="connsiteY174" fmla="*/ 3601153 h 4102690"/>
                <a:gd name="connsiteX175" fmla="*/ 3584710 w 5158477"/>
                <a:gd name="connsiteY175" fmla="*/ 3646461 h 4102690"/>
                <a:gd name="connsiteX176" fmla="*/ 3646493 w 5158477"/>
                <a:gd name="connsiteY176" fmla="*/ 3679413 h 4102690"/>
                <a:gd name="connsiteX177" fmla="*/ 3704158 w 5158477"/>
                <a:gd name="connsiteY177" fmla="*/ 3732959 h 4102690"/>
                <a:gd name="connsiteX178" fmla="*/ 3687682 w 5158477"/>
                <a:gd name="connsiteY178" fmla="*/ 3770029 h 4102690"/>
                <a:gd name="connsiteX179" fmla="*/ 3621780 w 5158477"/>
                <a:gd name="connsiteY179" fmla="*/ 3802980 h 4102690"/>
                <a:gd name="connsiteX180" fmla="*/ 3601185 w 5158477"/>
                <a:gd name="connsiteY180" fmla="*/ 3889478 h 4102690"/>
                <a:gd name="connsiteX181" fmla="*/ 3535282 w 5158477"/>
                <a:gd name="connsiteY181" fmla="*/ 3963618 h 4102690"/>
                <a:gd name="connsiteX182" fmla="*/ 3498212 w 5158477"/>
                <a:gd name="connsiteY182" fmla="*/ 3934786 h 4102690"/>
                <a:gd name="connsiteX183" fmla="*/ 3535282 w 5158477"/>
                <a:gd name="connsiteY183" fmla="*/ 3868883 h 4102690"/>
                <a:gd name="connsiteX184" fmla="*/ 3522926 w 5158477"/>
                <a:gd name="connsiteY184" fmla="*/ 3827694 h 4102690"/>
                <a:gd name="connsiteX185" fmla="*/ 3576472 w 5158477"/>
                <a:gd name="connsiteY185" fmla="*/ 3811218 h 4102690"/>
                <a:gd name="connsiteX186" fmla="*/ 3547639 w 5158477"/>
                <a:gd name="connsiteY186" fmla="*/ 3765910 h 4102690"/>
                <a:gd name="connsiteX187" fmla="*/ 3489974 w 5158477"/>
                <a:gd name="connsiteY187" fmla="*/ 3592916 h 4102690"/>
                <a:gd name="connsiteX188" fmla="*/ 3407596 w 5158477"/>
                <a:gd name="connsiteY188" fmla="*/ 3592916 h 4102690"/>
                <a:gd name="connsiteX189" fmla="*/ 3366407 w 5158477"/>
                <a:gd name="connsiteY189" fmla="*/ 3555845 h 4102690"/>
                <a:gd name="connsiteX190" fmla="*/ 3370526 w 5158477"/>
                <a:gd name="connsiteY190" fmla="*/ 3518775 h 4102690"/>
                <a:gd name="connsiteX191" fmla="*/ 3325218 w 5158477"/>
                <a:gd name="connsiteY191" fmla="*/ 3498180 h 4102690"/>
                <a:gd name="connsiteX192" fmla="*/ 3284028 w 5158477"/>
                <a:gd name="connsiteY192" fmla="*/ 3510537 h 4102690"/>
                <a:gd name="connsiteX193" fmla="*/ 3284028 w 5158477"/>
                <a:gd name="connsiteY193" fmla="*/ 3465229 h 4102690"/>
                <a:gd name="connsiteX194" fmla="*/ 3242839 w 5158477"/>
                <a:gd name="connsiteY194" fmla="*/ 3465229 h 4102690"/>
                <a:gd name="connsiteX195" fmla="*/ 3193412 w 5158477"/>
                <a:gd name="connsiteY195" fmla="*/ 3395207 h 4102690"/>
                <a:gd name="connsiteX196" fmla="*/ 3098677 w 5158477"/>
                <a:gd name="connsiteY196" fmla="*/ 3399326 h 4102690"/>
                <a:gd name="connsiteX197" fmla="*/ 2991585 w 5158477"/>
                <a:gd name="connsiteY197" fmla="*/ 3308710 h 4102690"/>
                <a:gd name="connsiteX198" fmla="*/ 2773282 w 5158477"/>
                <a:gd name="connsiteY198" fmla="*/ 3094526 h 4102690"/>
                <a:gd name="connsiteX199" fmla="*/ 2732093 w 5158477"/>
                <a:gd name="connsiteY199" fmla="*/ 2925651 h 4102690"/>
                <a:gd name="connsiteX200" fmla="*/ 2645596 w 5158477"/>
                <a:gd name="connsiteY200" fmla="*/ 2896818 h 4102690"/>
                <a:gd name="connsiteX201" fmla="*/ 2563218 w 5158477"/>
                <a:gd name="connsiteY201" fmla="*/ 2851510 h 4102690"/>
                <a:gd name="connsiteX202" fmla="*/ 2505553 w 5158477"/>
                <a:gd name="connsiteY202" fmla="*/ 2859748 h 4102690"/>
                <a:gd name="connsiteX203" fmla="*/ 2456126 w 5158477"/>
                <a:gd name="connsiteY203" fmla="*/ 2946245 h 4102690"/>
                <a:gd name="connsiteX204" fmla="*/ 2349034 w 5158477"/>
                <a:gd name="connsiteY204" fmla="*/ 2975078 h 4102690"/>
                <a:gd name="connsiteX205" fmla="*/ 2307845 w 5158477"/>
                <a:gd name="connsiteY205" fmla="*/ 2950364 h 4102690"/>
                <a:gd name="connsiteX206" fmla="*/ 2279012 w 5158477"/>
                <a:gd name="connsiteY206" fmla="*/ 2983316 h 4102690"/>
                <a:gd name="connsiteX207" fmla="*/ 2307845 w 5158477"/>
                <a:gd name="connsiteY207" fmla="*/ 3016267 h 4102690"/>
                <a:gd name="connsiteX208" fmla="*/ 2199347 w 5158477"/>
                <a:gd name="connsiteY208" fmla="*/ 3064904 h 4102690"/>
                <a:gd name="connsiteX209" fmla="*/ 2199347 w 5158477"/>
                <a:gd name="connsiteY209" fmla="*/ 3083478 h 4102690"/>
                <a:gd name="connsiteX210" fmla="*/ 2073412 w 5158477"/>
                <a:gd name="connsiteY210" fmla="*/ 3017772 h 4102690"/>
                <a:gd name="connsiteX211" fmla="*/ 2013182 w 5158477"/>
                <a:gd name="connsiteY211" fmla="*/ 3028723 h 4102690"/>
                <a:gd name="connsiteX212" fmla="*/ 1909148 w 5158477"/>
                <a:gd name="connsiteY212" fmla="*/ 2973969 h 4102690"/>
                <a:gd name="connsiteX213" fmla="*/ 1788688 w 5158477"/>
                <a:gd name="connsiteY213" fmla="*/ 3050625 h 4102690"/>
                <a:gd name="connsiteX214" fmla="*/ 1793113 w 5158477"/>
                <a:gd name="connsiteY214" fmla="*/ 3147955 h 4102690"/>
                <a:gd name="connsiteX215" fmla="*/ 1815102 w 5158477"/>
                <a:gd name="connsiteY215" fmla="*/ 3171166 h 4102690"/>
                <a:gd name="connsiteX216" fmla="*/ 1797978 w 5158477"/>
                <a:gd name="connsiteY216" fmla="*/ 3195139 h 4102690"/>
                <a:gd name="connsiteX217" fmla="*/ 1794553 w 5158477"/>
                <a:gd name="connsiteY217" fmla="*/ 3256784 h 4102690"/>
                <a:gd name="connsiteX218" fmla="*/ 1681538 w 5158477"/>
                <a:gd name="connsiteY218" fmla="*/ 3321854 h 4102690"/>
                <a:gd name="connsiteX219" fmla="*/ 1592495 w 5158477"/>
                <a:gd name="connsiteY219" fmla="*/ 3359526 h 4102690"/>
                <a:gd name="connsiteX220" fmla="*/ 1510302 w 5158477"/>
                <a:gd name="connsiteY220" fmla="*/ 3366375 h 4102690"/>
                <a:gd name="connsiteX221" fmla="*/ 1431533 w 5158477"/>
                <a:gd name="connsiteY221" fmla="*/ 3393773 h 4102690"/>
                <a:gd name="connsiteX222" fmla="*/ 1441807 w 5158477"/>
                <a:gd name="connsiteY222" fmla="*/ 3434869 h 4102690"/>
                <a:gd name="connsiteX223" fmla="*/ 1380162 w 5158477"/>
                <a:gd name="connsiteY223" fmla="*/ 3493090 h 4102690"/>
                <a:gd name="connsiteX224" fmla="*/ 1270571 w 5158477"/>
                <a:gd name="connsiteY224" fmla="*/ 3612955 h 4102690"/>
                <a:gd name="connsiteX225" fmla="*/ 1270571 w 5158477"/>
                <a:gd name="connsiteY225" fmla="*/ 3698573 h 4102690"/>
                <a:gd name="connsiteX226" fmla="*/ 1335641 w 5158477"/>
                <a:gd name="connsiteY226" fmla="*/ 3760218 h 4102690"/>
                <a:gd name="connsiteX227" fmla="*/ 1267147 w 5158477"/>
                <a:gd name="connsiteY227" fmla="*/ 3797890 h 4102690"/>
                <a:gd name="connsiteX228" fmla="*/ 1191803 w 5158477"/>
                <a:gd name="connsiteY228" fmla="*/ 3852685 h 4102690"/>
                <a:gd name="connsiteX229" fmla="*/ 1164405 w 5158477"/>
                <a:gd name="connsiteY229" fmla="*/ 3938303 h 4102690"/>
                <a:gd name="connsiteX230" fmla="*/ 1095911 w 5158477"/>
                <a:gd name="connsiteY230" fmla="*/ 3924604 h 4102690"/>
                <a:gd name="connsiteX231" fmla="*/ 1020567 w 5158477"/>
                <a:gd name="connsiteY231" fmla="*/ 3986249 h 4102690"/>
                <a:gd name="connsiteX232" fmla="*/ 972621 w 5158477"/>
                <a:gd name="connsiteY232" fmla="*/ 4071867 h 4102690"/>
                <a:gd name="connsiteX233" fmla="*/ 924675 w 5158477"/>
                <a:gd name="connsiteY233" fmla="*/ 4034195 h 4102690"/>
                <a:gd name="connsiteX234" fmla="*/ 887003 w 5158477"/>
                <a:gd name="connsiteY234" fmla="*/ 4051319 h 4102690"/>
                <a:gd name="connsiteX235" fmla="*/ 808234 w 5158477"/>
                <a:gd name="connsiteY235" fmla="*/ 4030771 h 4102690"/>
                <a:gd name="connsiteX236" fmla="*/ 643848 w 5158477"/>
                <a:gd name="connsiteY236" fmla="*/ 3999948 h 4102690"/>
                <a:gd name="connsiteX237" fmla="*/ 599326 w 5158477"/>
                <a:gd name="connsiteY237" fmla="*/ 4044469 h 4102690"/>
                <a:gd name="connsiteX238" fmla="*/ 527407 w 5158477"/>
                <a:gd name="connsiteY238" fmla="*/ 4037620 h 4102690"/>
                <a:gd name="connsiteX239" fmla="*/ 445214 w 5158477"/>
                <a:gd name="connsiteY239" fmla="*/ 4102690 h 4102690"/>
                <a:gd name="connsiteX240" fmla="*/ 393843 w 5158477"/>
                <a:gd name="connsiteY240" fmla="*/ 4027346 h 4102690"/>
                <a:gd name="connsiteX241" fmla="*/ 352747 w 5158477"/>
                <a:gd name="connsiteY241" fmla="*/ 3955427 h 4102690"/>
                <a:gd name="connsiteX242" fmla="*/ 404117 w 5158477"/>
                <a:gd name="connsiteY242" fmla="*/ 3931454 h 4102690"/>
                <a:gd name="connsiteX243" fmla="*/ 369870 w 5158477"/>
                <a:gd name="connsiteY243" fmla="*/ 3931454 h 4102690"/>
                <a:gd name="connsiteX244" fmla="*/ 318499 w 5158477"/>
                <a:gd name="connsiteY244" fmla="*/ 3852685 h 4102690"/>
                <a:gd name="connsiteX245" fmla="*/ 236306 w 5158477"/>
                <a:gd name="connsiteY245" fmla="*/ 3828712 h 4102690"/>
                <a:gd name="connsiteX246" fmla="*/ 160962 w 5158477"/>
                <a:gd name="connsiteY246" fmla="*/ 3869809 h 4102690"/>
                <a:gd name="connsiteX247" fmla="*/ 113016 w 5158477"/>
                <a:gd name="connsiteY247" fmla="*/ 3825287 h 4102690"/>
                <a:gd name="connsiteX248" fmla="*/ 30823 w 5158477"/>
                <a:gd name="connsiteY248" fmla="*/ 3801314 h 4102690"/>
                <a:gd name="connsiteX249" fmla="*/ 54796 w 5158477"/>
                <a:gd name="connsiteY249" fmla="*/ 3739669 h 4102690"/>
                <a:gd name="connsiteX250" fmla="*/ 68495 w 5158477"/>
                <a:gd name="connsiteY250" fmla="*/ 3606105 h 4102690"/>
                <a:gd name="connsiteX251" fmla="*/ 113016 w 5158477"/>
                <a:gd name="connsiteY251" fmla="*/ 3602681 h 4102690"/>
                <a:gd name="connsiteX252" fmla="*/ 102742 w 5158477"/>
                <a:gd name="connsiteY252" fmla="*/ 3568433 h 4102690"/>
                <a:gd name="connsiteX253" fmla="*/ 41097 w 5158477"/>
                <a:gd name="connsiteY253" fmla="*/ 3558159 h 4102690"/>
                <a:gd name="connsiteX254" fmla="*/ 0 w 5158477"/>
                <a:gd name="connsiteY254" fmla="*/ 3520487 h 4102690"/>
                <a:gd name="connsiteX255" fmla="*/ 37672 w 5158477"/>
                <a:gd name="connsiteY255" fmla="*/ 3434869 h 4102690"/>
                <a:gd name="connsiteX256" fmla="*/ 136989 w 5158477"/>
                <a:gd name="connsiteY256" fmla="*/ 3325278 h 4102690"/>
                <a:gd name="connsiteX257" fmla="*/ 164387 w 5158477"/>
                <a:gd name="connsiteY257" fmla="*/ 3232811 h 4102690"/>
                <a:gd name="connsiteX258" fmla="*/ 212333 w 5158477"/>
                <a:gd name="connsiteY258" fmla="*/ 3195139 h 4102690"/>
                <a:gd name="connsiteX259" fmla="*/ 202059 w 5158477"/>
                <a:gd name="connsiteY259" fmla="*/ 3157467 h 4102690"/>
                <a:gd name="connsiteX260" fmla="*/ 226032 w 5158477"/>
                <a:gd name="connsiteY260" fmla="*/ 3130069 h 4102690"/>
                <a:gd name="connsiteX261" fmla="*/ 208908 w 5158477"/>
                <a:gd name="connsiteY261" fmla="*/ 3047876 h 4102690"/>
                <a:gd name="connsiteX262" fmla="*/ 236306 w 5158477"/>
                <a:gd name="connsiteY262" fmla="*/ 3030753 h 4102690"/>
                <a:gd name="connsiteX263" fmla="*/ 208908 w 5158477"/>
                <a:gd name="connsiteY263" fmla="*/ 2999930 h 4102690"/>
                <a:gd name="connsiteX264" fmla="*/ 250005 w 5158477"/>
                <a:gd name="connsiteY264" fmla="*/ 2979382 h 4102690"/>
                <a:gd name="connsiteX265" fmla="*/ 239731 w 5158477"/>
                <a:gd name="connsiteY265" fmla="*/ 2938285 h 4102690"/>
                <a:gd name="connsiteX266" fmla="*/ 273978 w 5158477"/>
                <a:gd name="connsiteY266" fmla="*/ 2921162 h 4102690"/>
                <a:gd name="connsiteX267" fmla="*/ 239731 w 5158477"/>
                <a:gd name="connsiteY267" fmla="*/ 2880065 h 4102690"/>
                <a:gd name="connsiteX268" fmla="*/ 270553 w 5158477"/>
                <a:gd name="connsiteY268" fmla="*/ 2862941 h 4102690"/>
                <a:gd name="connsiteX269" fmla="*/ 267129 w 5158477"/>
                <a:gd name="connsiteY269" fmla="*/ 2825269 h 4102690"/>
                <a:gd name="connsiteX270" fmla="*/ 222607 w 5158477"/>
                <a:gd name="connsiteY270" fmla="*/ 2825269 h 4102690"/>
                <a:gd name="connsiteX271" fmla="*/ 212333 w 5158477"/>
                <a:gd name="connsiteY271" fmla="*/ 2773899 h 4102690"/>
                <a:gd name="connsiteX272" fmla="*/ 393843 w 5158477"/>
                <a:gd name="connsiteY272" fmla="*/ 2698555 h 4102690"/>
                <a:gd name="connsiteX273" fmla="*/ 452063 w 5158477"/>
                <a:gd name="connsiteY273" fmla="*/ 2688281 h 4102690"/>
                <a:gd name="connsiteX274" fmla="*/ 500009 w 5158477"/>
                <a:gd name="connsiteY274" fmla="*/ 2770474 h 4102690"/>
                <a:gd name="connsiteX275" fmla="*/ 527407 w 5158477"/>
                <a:gd name="connsiteY275" fmla="*/ 2756775 h 4102690"/>
                <a:gd name="connsiteX276" fmla="*/ 654122 w 5158477"/>
                <a:gd name="connsiteY276" fmla="*/ 2767049 h 4102690"/>
                <a:gd name="connsiteX277" fmla="*/ 866454 w 5158477"/>
                <a:gd name="connsiteY277" fmla="*/ 2866366 h 4102690"/>
                <a:gd name="connsiteX278" fmla="*/ 907551 w 5158477"/>
                <a:gd name="connsiteY278" fmla="*/ 2856092 h 4102690"/>
                <a:gd name="connsiteX279" fmla="*/ 958922 w 5158477"/>
                <a:gd name="connsiteY279" fmla="*/ 2852667 h 4102690"/>
                <a:gd name="connsiteX280" fmla="*/ 1000018 w 5158477"/>
                <a:gd name="connsiteY280" fmla="*/ 2904038 h 4102690"/>
                <a:gd name="connsiteX281" fmla="*/ 1037690 w 5158477"/>
                <a:gd name="connsiteY281" fmla="*/ 2873215 h 4102690"/>
                <a:gd name="connsiteX282" fmla="*/ 1140432 w 5158477"/>
                <a:gd name="connsiteY282" fmla="*/ 2928011 h 4102690"/>
                <a:gd name="connsiteX283" fmla="*/ 1209046 w 5158477"/>
                <a:gd name="connsiteY283" fmla="*/ 2911674 h 4102690"/>
                <a:gd name="connsiteX284" fmla="*/ 1274127 w 5158477"/>
                <a:gd name="connsiteY284" fmla="*/ 2718535 h 4102690"/>
                <a:gd name="connsiteX285" fmla="*/ 1306653 w 5158477"/>
                <a:gd name="connsiteY285" fmla="*/ 2702347 h 4102690"/>
                <a:gd name="connsiteX286" fmla="*/ 1284881 w 5158477"/>
                <a:gd name="connsiteY286" fmla="*/ 2666062 h 4102690"/>
                <a:gd name="connsiteX287" fmla="*/ 1328750 w 5158477"/>
                <a:gd name="connsiteY287" fmla="*/ 2563310 h 4102690"/>
                <a:gd name="connsiteX288" fmla="*/ 1367079 w 5158477"/>
                <a:gd name="connsiteY288" fmla="*/ 2672819 h 4102690"/>
                <a:gd name="connsiteX289" fmla="*/ 1382049 w 5158477"/>
                <a:gd name="connsiteY289" fmla="*/ 2658436 h 4102690"/>
                <a:gd name="connsiteX290" fmla="*/ 1356128 w 5158477"/>
                <a:gd name="connsiteY290" fmla="*/ 2596163 h 4102690"/>
                <a:gd name="connsiteX291" fmla="*/ 1339701 w 5158477"/>
                <a:gd name="connsiteY291" fmla="*/ 2420948 h 4102690"/>
                <a:gd name="connsiteX292" fmla="*/ 1263045 w 5158477"/>
                <a:gd name="connsiteY292" fmla="*/ 2349768 h 4102690"/>
                <a:gd name="connsiteX293" fmla="*/ 1241143 w 5158477"/>
                <a:gd name="connsiteY293" fmla="*/ 2234783 h 4102690"/>
                <a:gd name="connsiteX294" fmla="*/ 1202815 w 5158477"/>
                <a:gd name="connsiteY294" fmla="*/ 2163602 h 4102690"/>
                <a:gd name="connsiteX295" fmla="*/ 1045396 w 5158477"/>
                <a:gd name="connsiteY295" fmla="*/ 2060089 h 4102690"/>
                <a:gd name="connsiteX296" fmla="*/ 1011239 w 5158477"/>
                <a:gd name="connsiteY296" fmla="*/ 2084969 h 4102690"/>
                <a:gd name="connsiteX297" fmla="*/ 978322 w 5158477"/>
                <a:gd name="connsiteY297" fmla="*/ 2043142 h 4102690"/>
                <a:gd name="connsiteX298" fmla="*/ 1033076 w 5158477"/>
                <a:gd name="connsiteY298" fmla="*/ 1999339 h 4102690"/>
                <a:gd name="connsiteX299" fmla="*/ 961895 w 5158477"/>
                <a:gd name="connsiteY299" fmla="*/ 1944584 h 4102690"/>
                <a:gd name="connsiteX300" fmla="*/ 1076880 w 5158477"/>
                <a:gd name="connsiteY300" fmla="*/ 1950060 h 4102690"/>
                <a:gd name="connsiteX301" fmla="*/ 1119105 w 5158477"/>
                <a:gd name="connsiteY301" fmla="*/ 1954282 h 4102690"/>
                <a:gd name="connsiteX302" fmla="*/ 1117119 w 5158477"/>
                <a:gd name="connsiteY302" fmla="*/ 1962792 h 4102690"/>
                <a:gd name="connsiteX303" fmla="*/ 1131634 w 5158477"/>
                <a:gd name="connsiteY303" fmla="*/ 1955535 h 4102690"/>
                <a:gd name="connsiteX304" fmla="*/ 1119105 w 5158477"/>
                <a:gd name="connsiteY304" fmla="*/ 1954282 h 4102690"/>
                <a:gd name="connsiteX305" fmla="*/ 1121869 w 5158477"/>
                <a:gd name="connsiteY305" fmla="*/ 1942438 h 4102690"/>
                <a:gd name="connsiteX306" fmla="*/ 1130049 w 5158477"/>
                <a:gd name="connsiteY306" fmla="*/ 1915230 h 4102690"/>
                <a:gd name="connsiteX307" fmla="*/ 1224717 w 5158477"/>
                <a:gd name="connsiteY307" fmla="*/ 2010290 h 4102690"/>
                <a:gd name="connsiteX308" fmla="*/ 1266739 w 5158477"/>
                <a:gd name="connsiteY308" fmla="*/ 1970180 h 4102690"/>
                <a:gd name="connsiteX309" fmla="*/ 1279471 w 5158477"/>
                <a:gd name="connsiteY309" fmla="*/ 2034038 h 4102690"/>
                <a:gd name="connsiteX310" fmla="*/ 1339701 w 5158477"/>
                <a:gd name="connsiteY310" fmla="*/ 2004814 h 4102690"/>
                <a:gd name="connsiteX311" fmla="*/ 1376709 w 5158477"/>
                <a:gd name="connsiteY311" fmla="*/ 2005703 h 4102690"/>
                <a:gd name="connsiteX312" fmla="*/ 1362895 w 5158477"/>
                <a:gd name="connsiteY312" fmla="*/ 1972549 h 4102690"/>
                <a:gd name="connsiteX313" fmla="*/ 1372420 w 5158477"/>
                <a:gd name="connsiteY313" fmla="*/ 1918574 h 4102690"/>
                <a:gd name="connsiteX314" fmla="*/ 1347020 w 5158477"/>
                <a:gd name="connsiteY314" fmla="*/ 1839199 h 4102690"/>
                <a:gd name="connsiteX315" fmla="*/ 1369245 w 5158477"/>
                <a:gd name="connsiteY315" fmla="*/ 1813799 h 4102690"/>
                <a:gd name="connsiteX316" fmla="*/ 1416870 w 5158477"/>
                <a:gd name="connsiteY316" fmla="*/ 1826499 h 4102690"/>
                <a:gd name="connsiteX317" fmla="*/ 1413695 w 5158477"/>
                <a:gd name="connsiteY317" fmla="*/ 1867774 h 4102690"/>
                <a:gd name="connsiteX318" fmla="*/ 1442270 w 5158477"/>
                <a:gd name="connsiteY318" fmla="*/ 1896349 h 4102690"/>
                <a:gd name="connsiteX319" fmla="*/ 1474020 w 5158477"/>
                <a:gd name="connsiteY319" fmla="*/ 1883649 h 4102690"/>
                <a:gd name="connsiteX320" fmla="*/ 1537520 w 5158477"/>
                <a:gd name="connsiteY320" fmla="*/ 1924924 h 4102690"/>
                <a:gd name="connsiteX321" fmla="*/ 1585145 w 5158477"/>
                <a:gd name="connsiteY321" fmla="*/ 1899524 h 4102690"/>
                <a:gd name="connsiteX322" fmla="*/ 1575620 w 5158477"/>
                <a:gd name="connsiteY322" fmla="*/ 1858249 h 4102690"/>
                <a:gd name="connsiteX323" fmla="*/ 1620070 w 5158477"/>
                <a:gd name="connsiteY323" fmla="*/ 1829674 h 4102690"/>
                <a:gd name="connsiteX324" fmla="*/ 1724845 w 5158477"/>
                <a:gd name="connsiteY324" fmla="*/ 1826499 h 4102690"/>
                <a:gd name="connsiteX325" fmla="*/ 1769295 w 5158477"/>
                <a:gd name="connsiteY325" fmla="*/ 1782049 h 4102690"/>
                <a:gd name="connsiteX326" fmla="*/ 1769295 w 5158477"/>
                <a:gd name="connsiteY326" fmla="*/ 1683624 h 4102690"/>
                <a:gd name="connsiteX327" fmla="*/ 1801045 w 5158477"/>
                <a:gd name="connsiteY327" fmla="*/ 1645524 h 4102690"/>
                <a:gd name="connsiteX328" fmla="*/ 1874070 w 5158477"/>
                <a:gd name="connsiteY328" fmla="*/ 1639174 h 4102690"/>
                <a:gd name="connsiteX329" fmla="*/ 1940745 w 5158477"/>
                <a:gd name="connsiteY329" fmla="*/ 1607424 h 4102690"/>
                <a:gd name="connsiteX330" fmla="*/ 1966145 w 5158477"/>
                <a:gd name="connsiteY330" fmla="*/ 1597899 h 4102690"/>
                <a:gd name="connsiteX331" fmla="*/ 2001070 w 5158477"/>
                <a:gd name="connsiteY331" fmla="*/ 1623299 h 4102690"/>
                <a:gd name="connsiteX332" fmla="*/ 2058220 w 5158477"/>
                <a:gd name="connsiteY332" fmla="*/ 1623299 h 4102690"/>
                <a:gd name="connsiteX333" fmla="*/ 2089970 w 5158477"/>
                <a:gd name="connsiteY333" fmla="*/ 1585199 h 4102690"/>
                <a:gd name="connsiteX334" fmla="*/ 2048695 w 5158477"/>
                <a:gd name="connsiteY334" fmla="*/ 1528049 h 4102690"/>
                <a:gd name="connsiteX335" fmla="*/ 2080445 w 5158477"/>
                <a:gd name="connsiteY335" fmla="*/ 1474074 h 4102690"/>
                <a:gd name="connsiteX336" fmla="*/ 2128070 w 5158477"/>
                <a:gd name="connsiteY336" fmla="*/ 1416924 h 4102690"/>
                <a:gd name="connsiteX337" fmla="*/ 2143945 w 5158477"/>
                <a:gd name="connsiteY337" fmla="*/ 1331199 h 4102690"/>
                <a:gd name="connsiteX338" fmla="*/ 2169345 w 5158477"/>
                <a:gd name="connsiteY338" fmla="*/ 1321674 h 4102690"/>
                <a:gd name="connsiteX339" fmla="*/ 2191570 w 5158477"/>
                <a:gd name="connsiteY339" fmla="*/ 1366124 h 4102690"/>
                <a:gd name="connsiteX340" fmla="*/ 2175695 w 5158477"/>
                <a:gd name="connsiteY340" fmla="*/ 1426449 h 4102690"/>
                <a:gd name="connsiteX341" fmla="*/ 2223320 w 5158477"/>
                <a:gd name="connsiteY341" fmla="*/ 1388349 h 4102690"/>
                <a:gd name="connsiteX342" fmla="*/ 2251895 w 5158477"/>
                <a:gd name="connsiteY342" fmla="*/ 1366124 h 4102690"/>
                <a:gd name="connsiteX343" fmla="*/ 2223320 w 5158477"/>
                <a:gd name="connsiteY343" fmla="*/ 1299449 h 4102690"/>
                <a:gd name="connsiteX344" fmla="*/ 2250463 w 5158477"/>
                <a:gd name="connsiteY344" fmla="*/ 1271590 h 4102690"/>
                <a:gd name="connsiteX345" fmla="*/ 2366195 w 5158477"/>
                <a:gd name="connsiteY345" fmla="*/ 1235949 h 4102690"/>
                <a:gd name="connsiteX346" fmla="*/ 2394770 w 5158477"/>
                <a:gd name="connsiteY346" fmla="*/ 1280399 h 4102690"/>
                <a:gd name="connsiteX347" fmla="*/ 2426520 w 5158477"/>
                <a:gd name="connsiteY347" fmla="*/ 1312149 h 4102690"/>
                <a:gd name="connsiteX348" fmla="*/ 2436045 w 5158477"/>
                <a:gd name="connsiteY348" fmla="*/ 1267699 h 4102690"/>
                <a:gd name="connsiteX349" fmla="*/ 2404295 w 5158477"/>
                <a:gd name="connsiteY349" fmla="*/ 1251824 h 4102690"/>
                <a:gd name="connsiteX350" fmla="*/ 2416995 w 5158477"/>
                <a:gd name="connsiteY350" fmla="*/ 1210549 h 4102690"/>
                <a:gd name="connsiteX351" fmla="*/ 2486845 w 5158477"/>
                <a:gd name="connsiteY351" fmla="*/ 1213724 h 4102690"/>
                <a:gd name="connsiteX352" fmla="*/ 2531295 w 5158477"/>
                <a:gd name="connsiteY352" fmla="*/ 1274049 h 4102690"/>
                <a:gd name="connsiteX353" fmla="*/ 2559870 w 5158477"/>
                <a:gd name="connsiteY353" fmla="*/ 1274049 h 4102690"/>
                <a:gd name="connsiteX354" fmla="*/ 2566220 w 5158477"/>
                <a:gd name="connsiteY354" fmla="*/ 1181974 h 4102690"/>
                <a:gd name="connsiteX355" fmla="*/ 2623370 w 5158477"/>
                <a:gd name="connsiteY355" fmla="*/ 1194674 h 4102690"/>
                <a:gd name="connsiteX356" fmla="*/ 2661470 w 5158477"/>
                <a:gd name="connsiteY356" fmla="*/ 1251824 h 4102690"/>
                <a:gd name="connsiteX357" fmla="*/ 2699570 w 5158477"/>
                <a:gd name="connsiteY357" fmla="*/ 1267699 h 4102690"/>
                <a:gd name="connsiteX358" fmla="*/ 2693220 w 5158477"/>
                <a:gd name="connsiteY358" fmla="*/ 1232774 h 4102690"/>
                <a:gd name="connsiteX359" fmla="*/ 2601145 w 5158477"/>
                <a:gd name="connsiteY359" fmla="*/ 1159749 h 4102690"/>
                <a:gd name="connsiteX360" fmla="*/ 2601145 w 5158477"/>
                <a:gd name="connsiteY360" fmla="*/ 1067674 h 4102690"/>
                <a:gd name="connsiteX361" fmla="*/ 2578920 w 5158477"/>
                <a:gd name="connsiteY361" fmla="*/ 981949 h 4102690"/>
                <a:gd name="connsiteX362" fmla="*/ 2578920 w 5158477"/>
                <a:gd name="connsiteY362" fmla="*/ 902574 h 4102690"/>
                <a:gd name="connsiteX363" fmla="*/ 2531295 w 5158477"/>
                <a:gd name="connsiteY363" fmla="*/ 889874 h 4102690"/>
                <a:gd name="connsiteX364" fmla="*/ 2521770 w 5158477"/>
                <a:gd name="connsiteY364" fmla="*/ 848599 h 4102690"/>
                <a:gd name="connsiteX365" fmla="*/ 2553520 w 5158477"/>
                <a:gd name="connsiteY365" fmla="*/ 829549 h 4102690"/>
                <a:gd name="connsiteX366" fmla="*/ 2543995 w 5158477"/>
                <a:gd name="connsiteY366" fmla="*/ 785099 h 4102690"/>
                <a:gd name="connsiteX367" fmla="*/ 2518595 w 5158477"/>
                <a:gd name="connsiteY367" fmla="*/ 750174 h 4102690"/>
                <a:gd name="connsiteX368" fmla="*/ 2528120 w 5158477"/>
                <a:gd name="connsiteY368" fmla="*/ 731124 h 4102690"/>
                <a:gd name="connsiteX369" fmla="*/ 2559870 w 5158477"/>
                <a:gd name="connsiteY369" fmla="*/ 715249 h 4102690"/>
                <a:gd name="connsiteX370" fmla="*/ 2610670 w 5158477"/>
                <a:gd name="connsiteY370" fmla="*/ 667624 h 4102690"/>
                <a:gd name="connsiteX371" fmla="*/ 2629720 w 5158477"/>
                <a:gd name="connsiteY371" fmla="*/ 708899 h 4102690"/>
                <a:gd name="connsiteX372" fmla="*/ 2642420 w 5158477"/>
                <a:gd name="connsiteY372" fmla="*/ 673974 h 4102690"/>
                <a:gd name="connsiteX373" fmla="*/ 2639245 w 5158477"/>
                <a:gd name="connsiteY373" fmla="*/ 635874 h 4102690"/>
                <a:gd name="connsiteX374" fmla="*/ 2693220 w 5158477"/>
                <a:gd name="connsiteY374" fmla="*/ 629524 h 4102690"/>
                <a:gd name="connsiteX375" fmla="*/ 2728145 w 5158477"/>
                <a:gd name="connsiteY375" fmla="*/ 639049 h 4102690"/>
                <a:gd name="connsiteX376" fmla="*/ 2731320 w 5158477"/>
                <a:gd name="connsiteY376" fmla="*/ 696199 h 4102690"/>
                <a:gd name="connsiteX377" fmla="*/ 2797995 w 5158477"/>
                <a:gd name="connsiteY377" fmla="*/ 734299 h 4102690"/>
                <a:gd name="connsiteX378" fmla="*/ 2769420 w 5158477"/>
                <a:gd name="connsiteY378" fmla="*/ 775574 h 4102690"/>
                <a:gd name="connsiteX379" fmla="*/ 2734495 w 5158477"/>
                <a:gd name="connsiteY379" fmla="*/ 753349 h 4102690"/>
                <a:gd name="connsiteX380" fmla="*/ 2724970 w 5158477"/>
                <a:gd name="connsiteY380" fmla="*/ 816849 h 4102690"/>
                <a:gd name="connsiteX381" fmla="*/ 2696395 w 5158477"/>
                <a:gd name="connsiteY381" fmla="*/ 854949 h 4102690"/>
                <a:gd name="connsiteX382" fmla="*/ 2648770 w 5158477"/>
                <a:gd name="connsiteY382" fmla="*/ 854949 h 4102690"/>
                <a:gd name="connsiteX383" fmla="*/ 2709095 w 5158477"/>
                <a:gd name="connsiteY383" fmla="*/ 883524 h 4102690"/>
                <a:gd name="connsiteX384" fmla="*/ 2747195 w 5158477"/>
                <a:gd name="connsiteY384" fmla="*/ 858124 h 4102690"/>
                <a:gd name="connsiteX385" fmla="*/ 2791645 w 5158477"/>
                <a:gd name="connsiteY385" fmla="*/ 899399 h 4102690"/>
                <a:gd name="connsiteX386" fmla="*/ 2791645 w 5158477"/>
                <a:gd name="connsiteY386" fmla="*/ 953374 h 4102690"/>
                <a:gd name="connsiteX387" fmla="*/ 2750370 w 5158477"/>
                <a:gd name="connsiteY387" fmla="*/ 962899 h 4102690"/>
                <a:gd name="connsiteX388" fmla="*/ 2709096 w 5158477"/>
                <a:gd name="connsiteY388" fmla="*/ 924800 h 4102690"/>
                <a:gd name="connsiteX389" fmla="*/ 2651945 w 5158477"/>
                <a:gd name="connsiteY389" fmla="*/ 864474 h 4102690"/>
                <a:gd name="connsiteX390" fmla="*/ 2664645 w 5158477"/>
                <a:gd name="connsiteY390" fmla="*/ 937499 h 4102690"/>
                <a:gd name="connsiteX391" fmla="*/ 2651945 w 5158477"/>
                <a:gd name="connsiteY391" fmla="*/ 972424 h 4102690"/>
                <a:gd name="connsiteX392" fmla="*/ 2661470 w 5158477"/>
                <a:gd name="connsiteY392" fmla="*/ 1000999 h 4102690"/>
                <a:gd name="connsiteX393" fmla="*/ 2702745 w 5158477"/>
                <a:gd name="connsiteY393" fmla="*/ 1039099 h 4102690"/>
                <a:gd name="connsiteX394" fmla="*/ 2702745 w 5158477"/>
                <a:gd name="connsiteY394" fmla="*/ 1093074 h 4102690"/>
                <a:gd name="connsiteX395" fmla="*/ 2744020 w 5158477"/>
                <a:gd name="connsiteY395" fmla="*/ 1102599 h 4102690"/>
                <a:gd name="connsiteX396" fmla="*/ 2769420 w 5158477"/>
                <a:gd name="connsiteY396" fmla="*/ 1089899 h 4102690"/>
                <a:gd name="connsiteX397" fmla="*/ 2788470 w 5158477"/>
                <a:gd name="connsiteY397" fmla="*/ 1112124 h 4102690"/>
                <a:gd name="connsiteX398" fmla="*/ 2820220 w 5158477"/>
                <a:gd name="connsiteY398" fmla="*/ 1099424 h 4102690"/>
                <a:gd name="connsiteX399" fmla="*/ 2782120 w 5158477"/>
                <a:gd name="connsiteY399" fmla="*/ 1150224 h 4102690"/>
                <a:gd name="connsiteX400" fmla="*/ 2817045 w 5158477"/>
                <a:gd name="connsiteY400" fmla="*/ 1169274 h 4102690"/>
                <a:gd name="connsiteX401" fmla="*/ 2890070 w 5158477"/>
                <a:gd name="connsiteY401" fmla="*/ 1159749 h 4102690"/>
                <a:gd name="connsiteX402" fmla="*/ 2905945 w 5158477"/>
                <a:gd name="connsiteY402" fmla="*/ 1118474 h 4102690"/>
                <a:gd name="connsiteX403" fmla="*/ 2937695 w 5158477"/>
                <a:gd name="connsiteY403" fmla="*/ 1124824 h 4102690"/>
                <a:gd name="connsiteX404" fmla="*/ 2994845 w 5158477"/>
                <a:gd name="connsiteY404" fmla="*/ 1061324 h 4102690"/>
                <a:gd name="connsiteX405" fmla="*/ 3023420 w 5158477"/>
                <a:gd name="connsiteY405" fmla="*/ 1096249 h 4102690"/>
                <a:gd name="connsiteX406" fmla="*/ 3045645 w 5158477"/>
                <a:gd name="connsiteY406" fmla="*/ 1039099 h 4102690"/>
                <a:gd name="connsiteX407" fmla="*/ 3086920 w 5158477"/>
                <a:gd name="connsiteY407" fmla="*/ 1061324 h 4102690"/>
                <a:gd name="connsiteX408" fmla="*/ 3080570 w 5158477"/>
                <a:gd name="connsiteY408" fmla="*/ 1099424 h 4102690"/>
                <a:gd name="connsiteX409" fmla="*/ 3036120 w 5158477"/>
                <a:gd name="connsiteY409" fmla="*/ 1118474 h 4102690"/>
                <a:gd name="connsiteX410" fmla="*/ 3083745 w 5158477"/>
                <a:gd name="connsiteY410" fmla="*/ 1137524 h 4102690"/>
                <a:gd name="connsiteX411" fmla="*/ 3112320 w 5158477"/>
                <a:gd name="connsiteY411" fmla="*/ 1185149 h 4102690"/>
                <a:gd name="connsiteX412" fmla="*/ 3163120 w 5158477"/>
                <a:gd name="connsiteY412" fmla="*/ 1194674 h 4102690"/>
                <a:gd name="connsiteX413" fmla="*/ 3156770 w 5158477"/>
                <a:gd name="connsiteY413" fmla="*/ 1159749 h 4102690"/>
                <a:gd name="connsiteX414" fmla="*/ 3344095 w 5158477"/>
                <a:gd name="connsiteY414" fmla="*/ 1089899 h 4102690"/>
                <a:gd name="connsiteX415" fmla="*/ 3379020 w 5158477"/>
                <a:gd name="connsiteY415" fmla="*/ 1026399 h 4102690"/>
                <a:gd name="connsiteX416" fmla="*/ 3448870 w 5158477"/>
                <a:gd name="connsiteY416" fmla="*/ 1010524 h 4102690"/>
                <a:gd name="connsiteX417" fmla="*/ 3521895 w 5158477"/>
                <a:gd name="connsiteY417" fmla="*/ 975599 h 4102690"/>
                <a:gd name="connsiteX418" fmla="*/ 3579045 w 5158477"/>
                <a:gd name="connsiteY418" fmla="*/ 959724 h 4102690"/>
                <a:gd name="connsiteX419" fmla="*/ 3579045 w 5158477"/>
                <a:gd name="connsiteY419" fmla="*/ 1020049 h 4102690"/>
                <a:gd name="connsiteX420" fmla="*/ 3629845 w 5158477"/>
                <a:gd name="connsiteY420" fmla="*/ 1039099 h 4102690"/>
                <a:gd name="connsiteX421" fmla="*/ 3702870 w 5158477"/>
                <a:gd name="connsiteY421" fmla="*/ 1010524 h 4102690"/>
                <a:gd name="connsiteX422" fmla="*/ 3769545 w 5158477"/>
                <a:gd name="connsiteY422" fmla="*/ 1023224 h 4102690"/>
                <a:gd name="connsiteX423" fmla="*/ 3956870 w 5158477"/>
                <a:gd name="connsiteY423" fmla="*/ 994649 h 4102690"/>
                <a:gd name="connsiteX424" fmla="*/ 4016024 w 5158477"/>
                <a:gd name="connsiteY424" fmla="*/ 976903 h 4102690"/>
                <a:gd name="connsiteX425" fmla="*/ 4024599 w 5158477"/>
                <a:gd name="connsiteY425" fmla="*/ 862572 h 4102690"/>
                <a:gd name="connsiteX426" fmla="*/ 3987579 w 5158477"/>
                <a:gd name="connsiteY426" fmla="*/ 866274 h 4102690"/>
                <a:gd name="connsiteX427" fmla="*/ 3902432 w 5158477"/>
                <a:gd name="connsiteY427" fmla="*/ 847763 h 4102690"/>
                <a:gd name="connsiteX428" fmla="*/ 3828392 w 5158477"/>
                <a:gd name="connsiteY428" fmla="*/ 825551 h 4102690"/>
                <a:gd name="connsiteX429" fmla="*/ 3806180 w 5158477"/>
                <a:gd name="connsiteY429" fmla="*/ 721895 h 4102690"/>
                <a:gd name="connsiteX430" fmla="*/ 3772861 w 5158477"/>
                <a:gd name="connsiteY430" fmla="*/ 607132 h 4102690"/>
                <a:gd name="connsiteX431" fmla="*/ 3787669 w 5158477"/>
                <a:gd name="connsiteY431" fmla="*/ 551602 h 4102690"/>
                <a:gd name="connsiteX432" fmla="*/ 3809882 w 5158477"/>
                <a:gd name="connsiteY432" fmla="*/ 503475 h 4102690"/>
                <a:gd name="connsiteX433" fmla="*/ 3806180 w 5158477"/>
                <a:gd name="connsiteY433" fmla="*/ 459051 h 4102690"/>
                <a:gd name="connsiteX434" fmla="*/ 3876518 w 5158477"/>
                <a:gd name="connsiteY434" fmla="*/ 392414 h 4102690"/>
                <a:gd name="connsiteX435" fmla="*/ 3943155 w 5158477"/>
                <a:gd name="connsiteY435" fmla="*/ 444243 h 4102690"/>
                <a:gd name="connsiteX436" fmla="*/ 3972771 w 5158477"/>
                <a:gd name="connsiteY436" fmla="*/ 470157 h 4102690"/>
                <a:gd name="connsiteX437" fmla="*/ 3991281 w 5158477"/>
                <a:gd name="connsiteY437" fmla="*/ 507177 h 4102690"/>
                <a:gd name="connsiteX438" fmla="*/ 4054215 w 5158477"/>
                <a:gd name="connsiteY438" fmla="*/ 496071 h 4102690"/>
                <a:gd name="connsiteX439" fmla="*/ 4094938 w 5158477"/>
                <a:gd name="connsiteY439" fmla="*/ 433137 h 4102690"/>
                <a:gd name="connsiteX440" fmla="*/ 4054215 w 5158477"/>
                <a:gd name="connsiteY440" fmla="*/ 351692 h 4102690"/>
                <a:gd name="connsiteX441" fmla="*/ 4065321 w 5158477"/>
                <a:gd name="connsiteY441" fmla="*/ 240631 h 4102690"/>
                <a:gd name="connsiteX442" fmla="*/ 4024599 w 5158477"/>
                <a:gd name="connsiteY442" fmla="*/ 248036 h 4102690"/>
                <a:gd name="connsiteX443" fmla="*/ 3965367 w 5158477"/>
                <a:gd name="connsiteY443" fmla="*/ 255440 h 4102690"/>
                <a:gd name="connsiteX444" fmla="*/ 3950559 w 5158477"/>
                <a:gd name="connsiteY444" fmla="*/ 177697 h 4102690"/>
                <a:gd name="connsiteX445" fmla="*/ 3946857 w 5158477"/>
                <a:gd name="connsiteY445" fmla="*/ 140677 h 4102690"/>
                <a:gd name="connsiteX446" fmla="*/ 3906134 w 5158477"/>
                <a:gd name="connsiteY446" fmla="*/ 133273 h 4102690"/>
                <a:gd name="connsiteX447" fmla="*/ 3983877 w 5158477"/>
                <a:gd name="connsiteY447" fmla="*/ 88848 h 4102690"/>
                <a:gd name="connsiteX448" fmla="*/ 4102342 w 5158477"/>
                <a:gd name="connsiteY448" fmla="*/ 11106 h 4102690"/>
                <a:gd name="connsiteX449" fmla="*/ 4168978 w 5158477"/>
                <a:gd name="connsiteY449" fmla="*/ 3702 h 4102690"/>
                <a:gd name="connsiteX450" fmla="*/ 4313357 w 5158477"/>
                <a:gd name="connsiteY450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6585 w 5158477"/>
                <a:gd name="connsiteY105" fmla="*/ 3797221 h 4102690"/>
                <a:gd name="connsiteX106" fmla="*/ 4409082 w 5158477"/>
                <a:gd name="connsiteY106" fmla="*/ 3762845 h 4102690"/>
                <a:gd name="connsiteX107" fmla="*/ 4292204 w 5158477"/>
                <a:gd name="connsiteY107" fmla="*/ 3810971 h 4102690"/>
                <a:gd name="connsiteX108" fmla="*/ 4195951 w 5158477"/>
                <a:gd name="connsiteY108" fmla="*/ 3735344 h 4102690"/>
                <a:gd name="connsiteX109" fmla="*/ 4278453 w 5158477"/>
                <a:gd name="connsiteY109" fmla="*/ 3694093 h 4102690"/>
                <a:gd name="connsiteX110" fmla="*/ 4195951 w 5158477"/>
                <a:gd name="connsiteY110" fmla="*/ 3700968 h 4102690"/>
                <a:gd name="connsiteX111" fmla="*/ 4120324 w 5158477"/>
                <a:gd name="connsiteY111" fmla="*/ 3625341 h 4102690"/>
                <a:gd name="connsiteX112" fmla="*/ 4202826 w 5158477"/>
                <a:gd name="connsiteY112" fmla="*/ 3391585 h 4102690"/>
                <a:gd name="connsiteX113" fmla="*/ 4292204 w 5158477"/>
                <a:gd name="connsiteY113" fmla="*/ 3336584 h 4102690"/>
                <a:gd name="connsiteX114" fmla="*/ 4367831 w 5158477"/>
                <a:gd name="connsiteY114" fmla="*/ 3315958 h 4102690"/>
                <a:gd name="connsiteX115" fmla="*/ 4443458 w 5158477"/>
                <a:gd name="connsiteY115" fmla="*/ 3254081 h 4102690"/>
                <a:gd name="connsiteX116" fmla="*/ 4429707 w 5158477"/>
                <a:gd name="connsiteY116" fmla="*/ 3144078 h 4102690"/>
                <a:gd name="connsiteX117" fmla="*/ 4360955 w 5158477"/>
                <a:gd name="connsiteY117" fmla="*/ 3123453 h 4102690"/>
                <a:gd name="connsiteX118" fmla="*/ 4333455 w 5158477"/>
                <a:gd name="connsiteY118" fmla="*/ 2999699 h 4102690"/>
                <a:gd name="connsiteX119" fmla="*/ 4429707 w 5158477"/>
                <a:gd name="connsiteY119" fmla="*/ 2930947 h 4102690"/>
                <a:gd name="connsiteX120" fmla="*/ 4354080 w 5158477"/>
                <a:gd name="connsiteY120" fmla="*/ 2917197 h 4102690"/>
                <a:gd name="connsiteX121" fmla="*/ 4292204 w 5158477"/>
                <a:gd name="connsiteY121" fmla="*/ 2814069 h 4102690"/>
                <a:gd name="connsiteX122" fmla="*/ 4326579 w 5158477"/>
                <a:gd name="connsiteY122" fmla="*/ 2704066 h 4102690"/>
                <a:gd name="connsiteX123" fmla="*/ 4257828 w 5158477"/>
                <a:gd name="connsiteY123" fmla="*/ 2642190 h 4102690"/>
                <a:gd name="connsiteX124" fmla="*/ 4237202 w 5158477"/>
                <a:gd name="connsiteY124" fmla="*/ 2704066 h 4102690"/>
                <a:gd name="connsiteX125" fmla="*/ 4160207 w 5158477"/>
                <a:gd name="connsiteY125" fmla="*/ 2675882 h 4102690"/>
                <a:gd name="connsiteX126" fmla="*/ 4120324 w 5158477"/>
                <a:gd name="connsiteY126" fmla="*/ 2614689 h 4102690"/>
                <a:gd name="connsiteX127" fmla="*/ 4072198 w 5158477"/>
                <a:gd name="connsiteY127" fmla="*/ 2559687 h 4102690"/>
                <a:gd name="connsiteX128" fmla="*/ 4003446 w 5158477"/>
                <a:gd name="connsiteY128" fmla="*/ 2477185 h 4102690"/>
                <a:gd name="connsiteX129" fmla="*/ 3893443 w 5158477"/>
                <a:gd name="connsiteY129" fmla="*/ 2470310 h 4102690"/>
                <a:gd name="connsiteX130" fmla="*/ 3797190 w 5158477"/>
                <a:gd name="connsiteY130" fmla="*/ 2532187 h 4102690"/>
                <a:gd name="connsiteX131" fmla="*/ 3791847 w 5158477"/>
                <a:gd name="connsiteY131" fmla="*/ 2606544 h 4102690"/>
                <a:gd name="connsiteX132" fmla="*/ 3852517 w 5158477"/>
                <a:gd name="connsiteY132" fmla="*/ 2645547 h 4102690"/>
                <a:gd name="connsiteX133" fmla="*/ 3839190 w 5158477"/>
                <a:gd name="connsiteY133" fmla="*/ 2713483 h 4102690"/>
                <a:gd name="connsiteX134" fmla="*/ 3790315 w 5158477"/>
                <a:gd name="connsiteY134" fmla="*/ 2662815 h 4102690"/>
                <a:gd name="connsiteX135" fmla="*/ 3577184 w 5158477"/>
                <a:gd name="connsiteY135" fmla="*/ 2676565 h 4102690"/>
                <a:gd name="connsiteX136" fmla="*/ 3494682 w 5158477"/>
                <a:gd name="connsiteY136" fmla="*/ 2704066 h 4102690"/>
                <a:gd name="connsiteX137" fmla="*/ 3425930 w 5158477"/>
                <a:gd name="connsiteY137" fmla="*/ 2683441 h 4102690"/>
                <a:gd name="connsiteX138" fmla="*/ 3446555 w 5158477"/>
                <a:gd name="connsiteY138" fmla="*/ 2772818 h 4102690"/>
                <a:gd name="connsiteX139" fmla="*/ 3522182 w 5158477"/>
                <a:gd name="connsiteY139" fmla="*/ 2896571 h 4102690"/>
                <a:gd name="connsiteX140" fmla="*/ 3656249 w 5158477"/>
                <a:gd name="connsiteY140" fmla="*/ 3023547 h 4102690"/>
                <a:gd name="connsiteX141" fmla="*/ 3559995 w 5158477"/>
                <a:gd name="connsiteY141" fmla="*/ 2975852 h 4102690"/>
                <a:gd name="connsiteX142" fmla="*/ 3479857 w 5158477"/>
                <a:gd name="connsiteY142" fmla="*/ 2979074 h 4102690"/>
                <a:gd name="connsiteX143" fmla="*/ 3347511 w 5158477"/>
                <a:gd name="connsiteY143" fmla="*/ 2859618 h 4102690"/>
                <a:gd name="connsiteX144" fmla="*/ 3425930 w 5158477"/>
                <a:gd name="connsiteY144" fmla="*/ 2869071 h 4102690"/>
                <a:gd name="connsiteX145" fmla="*/ 3329677 w 5158477"/>
                <a:gd name="connsiteY145" fmla="*/ 2820944 h 4102690"/>
                <a:gd name="connsiteX146" fmla="*/ 3329677 w 5158477"/>
                <a:gd name="connsiteY146" fmla="*/ 2717817 h 4102690"/>
                <a:gd name="connsiteX147" fmla="*/ 3254050 w 5158477"/>
                <a:gd name="connsiteY147" fmla="*/ 2676565 h 4102690"/>
                <a:gd name="connsiteX148" fmla="*/ 3199049 w 5158477"/>
                <a:gd name="connsiteY148" fmla="*/ 2793444 h 4102690"/>
                <a:gd name="connsiteX149" fmla="*/ 3157798 w 5158477"/>
                <a:gd name="connsiteY149" fmla="*/ 2683441 h 4102690"/>
                <a:gd name="connsiteX150" fmla="*/ 3190111 w 5158477"/>
                <a:gd name="connsiteY150" fmla="*/ 2618816 h 4102690"/>
                <a:gd name="connsiteX151" fmla="*/ 3139866 w 5158477"/>
                <a:gd name="connsiteY151" fmla="*/ 2592018 h 4102690"/>
                <a:gd name="connsiteX152" fmla="*/ 2966872 w 5158477"/>
                <a:gd name="connsiteY152" fmla="*/ 2678516 h 4102690"/>
                <a:gd name="connsiteX153" fmla="*/ 2975110 w 5158477"/>
                <a:gd name="connsiteY153" fmla="*/ 2736180 h 4102690"/>
                <a:gd name="connsiteX154" fmla="*/ 3012180 w 5158477"/>
                <a:gd name="connsiteY154" fmla="*/ 2760894 h 4102690"/>
                <a:gd name="connsiteX155" fmla="*/ 2966872 w 5158477"/>
                <a:gd name="connsiteY155" fmla="*/ 2802083 h 4102690"/>
                <a:gd name="connsiteX156" fmla="*/ 3003942 w 5158477"/>
                <a:gd name="connsiteY156" fmla="*/ 2892699 h 4102690"/>
                <a:gd name="connsiteX157" fmla="*/ 3115153 w 5158477"/>
                <a:gd name="connsiteY157" fmla="*/ 2970959 h 4102690"/>
                <a:gd name="connsiteX158" fmla="*/ 3189293 w 5158477"/>
                <a:gd name="connsiteY158" fmla="*/ 3028624 h 4102690"/>
                <a:gd name="connsiteX159" fmla="*/ 3218126 w 5158477"/>
                <a:gd name="connsiteY159" fmla="*/ 3143953 h 4102690"/>
                <a:gd name="connsiteX160" fmla="*/ 3341693 w 5158477"/>
                <a:gd name="connsiteY160" fmla="*/ 3267521 h 4102690"/>
                <a:gd name="connsiteX161" fmla="*/ 3428191 w 5158477"/>
                <a:gd name="connsiteY161" fmla="*/ 3279878 h 4102690"/>
                <a:gd name="connsiteX162" fmla="*/ 3527045 w 5158477"/>
                <a:gd name="connsiteY162" fmla="*/ 3275759 h 4102690"/>
                <a:gd name="connsiteX163" fmla="*/ 3469380 w 5158477"/>
                <a:gd name="connsiteY163" fmla="*/ 3333424 h 4102690"/>
                <a:gd name="connsiteX164" fmla="*/ 3522926 w 5158477"/>
                <a:gd name="connsiteY164" fmla="*/ 3370494 h 4102690"/>
                <a:gd name="connsiteX165" fmla="*/ 3634137 w 5158477"/>
                <a:gd name="connsiteY165" fmla="*/ 3407564 h 4102690"/>
                <a:gd name="connsiteX166" fmla="*/ 3716515 w 5158477"/>
                <a:gd name="connsiteY166" fmla="*/ 3436397 h 4102690"/>
                <a:gd name="connsiteX167" fmla="*/ 3811250 w 5158477"/>
                <a:gd name="connsiteY167" fmla="*/ 3481705 h 4102690"/>
                <a:gd name="connsiteX168" fmla="*/ 3856558 w 5158477"/>
                <a:gd name="connsiteY168" fmla="*/ 3555845 h 4102690"/>
                <a:gd name="connsiteX169" fmla="*/ 3831845 w 5158477"/>
                <a:gd name="connsiteY169" fmla="*/ 3605272 h 4102690"/>
                <a:gd name="connsiteX170" fmla="*/ 3790655 w 5158477"/>
                <a:gd name="connsiteY170" fmla="*/ 3559964 h 4102690"/>
                <a:gd name="connsiteX171" fmla="*/ 3770061 w 5158477"/>
                <a:gd name="connsiteY171" fmla="*/ 3522894 h 4102690"/>
                <a:gd name="connsiteX172" fmla="*/ 3691801 w 5158477"/>
                <a:gd name="connsiteY172" fmla="*/ 3514656 h 4102690"/>
                <a:gd name="connsiteX173" fmla="*/ 3638255 w 5158477"/>
                <a:gd name="connsiteY173" fmla="*/ 3502299 h 4102690"/>
                <a:gd name="connsiteX174" fmla="*/ 3592947 w 5158477"/>
                <a:gd name="connsiteY174" fmla="*/ 3601153 h 4102690"/>
                <a:gd name="connsiteX175" fmla="*/ 3584710 w 5158477"/>
                <a:gd name="connsiteY175" fmla="*/ 3646461 h 4102690"/>
                <a:gd name="connsiteX176" fmla="*/ 3646493 w 5158477"/>
                <a:gd name="connsiteY176" fmla="*/ 3679413 h 4102690"/>
                <a:gd name="connsiteX177" fmla="*/ 3704158 w 5158477"/>
                <a:gd name="connsiteY177" fmla="*/ 3732959 h 4102690"/>
                <a:gd name="connsiteX178" fmla="*/ 3687682 w 5158477"/>
                <a:gd name="connsiteY178" fmla="*/ 3770029 h 4102690"/>
                <a:gd name="connsiteX179" fmla="*/ 3621780 w 5158477"/>
                <a:gd name="connsiteY179" fmla="*/ 3802980 h 4102690"/>
                <a:gd name="connsiteX180" fmla="*/ 3601185 w 5158477"/>
                <a:gd name="connsiteY180" fmla="*/ 3889478 h 4102690"/>
                <a:gd name="connsiteX181" fmla="*/ 3535282 w 5158477"/>
                <a:gd name="connsiteY181" fmla="*/ 3963618 h 4102690"/>
                <a:gd name="connsiteX182" fmla="*/ 3498212 w 5158477"/>
                <a:gd name="connsiteY182" fmla="*/ 3934786 h 4102690"/>
                <a:gd name="connsiteX183" fmla="*/ 3535282 w 5158477"/>
                <a:gd name="connsiteY183" fmla="*/ 3868883 h 4102690"/>
                <a:gd name="connsiteX184" fmla="*/ 3522926 w 5158477"/>
                <a:gd name="connsiteY184" fmla="*/ 3827694 h 4102690"/>
                <a:gd name="connsiteX185" fmla="*/ 3576472 w 5158477"/>
                <a:gd name="connsiteY185" fmla="*/ 3811218 h 4102690"/>
                <a:gd name="connsiteX186" fmla="*/ 3547639 w 5158477"/>
                <a:gd name="connsiteY186" fmla="*/ 3765910 h 4102690"/>
                <a:gd name="connsiteX187" fmla="*/ 3489974 w 5158477"/>
                <a:gd name="connsiteY187" fmla="*/ 3592916 h 4102690"/>
                <a:gd name="connsiteX188" fmla="*/ 3407596 w 5158477"/>
                <a:gd name="connsiteY188" fmla="*/ 3592916 h 4102690"/>
                <a:gd name="connsiteX189" fmla="*/ 3366407 w 5158477"/>
                <a:gd name="connsiteY189" fmla="*/ 3555845 h 4102690"/>
                <a:gd name="connsiteX190" fmla="*/ 3370526 w 5158477"/>
                <a:gd name="connsiteY190" fmla="*/ 3518775 h 4102690"/>
                <a:gd name="connsiteX191" fmla="*/ 3325218 w 5158477"/>
                <a:gd name="connsiteY191" fmla="*/ 3498180 h 4102690"/>
                <a:gd name="connsiteX192" fmla="*/ 3284028 w 5158477"/>
                <a:gd name="connsiteY192" fmla="*/ 3510537 h 4102690"/>
                <a:gd name="connsiteX193" fmla="*/ 3284028 w 5158477"/>
                <a:gd name="connsiteY193" fmla="*/ 3465229 h 4102690"/>
                <a:gd name="connsiteX194" fmla="*/ 3242839 w 5158477"/>
                <a:gd name="connsiteY194" fmla="*/ 3465229 h 4102690"/>
                <a:gd name="connsiteX195" fmla="*/ 3193412 w 5158477"/>
                <a:gd name="connsiteY195" fmla="*/ 3395207 h 4102690"/>
                <a:gd name="connsiteX196" fmla="*/ 3098677 w 5158477"/>
                <a:gd name="connsiteY196" fmla="*/ 3399326 h 4102690"/>
                <a:gd name="connsiteX197" fmla="*/ 2991585 w 5158477"/>
                <a:gd name="connsiteY197" fmla="*/ 3308710 h 4102690"/>
                <a:gd name="connsiteX198" fmla="*/ 2773282 w 5158477"/>
                <a:gd name="connsiteY198" fmla="*/ 3094526 h 4102690"/>
                <a:gd name="connsiteX199" fmla="*/ 2732093 w 5158477"/>
                <a:gd name="connsiteY199" fmla="*/ 2925651 h 4102690"/>
                <a:gd name="connsiteX200" fmla="*/ 2645596 w 5158477"/>
                <a:gd name="connsiteY200" fmla="*/ 2896818 h 4102690"/>
                <a:gd name="connsiteX201" fmla="*/ 2563218 w 5158477"/>
                <a:gd name="connsiteY201" fmla="*/ 2851510 h 4102690"/>
                <a:gd name="connsiteX202" fmla="*/ 2505553 w 5158477"/>
                <a:gd name="connsiteY202" fmla="*/ 2859748 h 4102690"/>
                <a:gd name="connsiteX203" fmla="*/ 2456126 w 5158477"/>
                <a:gd name="connsiteY203" fmla="*/ 2946245 h 4102690"/>
                <a:gd name="connsiteX204" fmla="*/ 2349034 w 5158477"/>
                <a:gd name="connsiteY204" fmla="*/ 2975078 h 4102690"/>
                <a:gd name="connsiteX205" fmla="*/ 2307845 w 5158477"/>
                <a:gd name="connsiteY205" fmla="*/ 2950364 h 4102690"/>
                <a:gd name="connsiteX206" fmla="*/ 2279012 w 5158477"/>
                <a:gd name="connsiteY206" fmla="*/ 2983316 h 4102690"/>
                <a:gd name="connsiteX207" fmla="*/ 2307845 w 5158477"/>
                <a:gd name="connsiteY207" fmla="*/ 3016267 h 4102690"/>
                <a:gd name="connsiteX208" fmla="*/ 2199347 w 5158477"/>
                <a:gd name="connsiteY208" fmla="*/ 3064904 h 4102690"/>
                <a:gd name="connsiteX209" fmla="*/ 2199347 w 5158477"/>
                <a:gd name="connsiteY209" fmla="*/ 3083478 h 4102690"/>
                <a:gd name="connsiteX210" fmla="*/ 2073412 w 5158477"/>
                <a:gd name="connsiteY210" fmla="*/ 3017772 h 4102690"/>
                <a:gd name="connsiteX211" fmla="*/ 2013182 w 5158477"/>
                <a:gd name="connsiteY211" fmla="*/ 3028723 h 4102690"/>
                <a:gd name="connsiteX212" fmla="*/ 1909148 w 5158477"/>
                <a:gd name="connsiteY212" fmla="*/ 2973969 h 4102690"/>
                <a:gd name="connsiteX213" fmla="*/ 1788688 w 5158477"/>
                <a:gd name="connsiteY213" fmla="*/ 3050625 h 4102690"/>
                <a:gd name="connsiteX214" fmla="*/ 1793113 w 5158477"/>
                <a:gd name="connsiteY214" fmla="*/ 3147955 h 4102690"/>
                <a:gd name="connsiteX215" fmla="*/ 1815102 w 5158477"/>
                <a:gd name="connsiteY215" fmla="*/ 3171166 h 4102690"/>
                <a:gd name="connsiteX216" fmla="*/ 1797978 w 5158477"/>
                <a:gd name="connsiteY216" fmla="*/ 3195139 h 4102690"/>
                <a:gd name="connsiteX217" fmla="*/ 1794553 w 5158477"/>
                <a:gd name="connsiteY217" fmla="*/ 3256784 h 4102690"/>
                <a:gd name="connsiteX218" fmla="*/ 1681538 w 5158477"/>
                <a:gd name="connsiteY218" fmla="*/ 3321854 h 4102690"/>
                <a:gd name="connsiteX219" fmla="*/ 1592495 w 5158477"/>
                <a:gd name="connsiteY219" fmla="*/ 3359526 h 4102690"/>
                <a:gd name="connsiteX220" fmla="*/ 1510302 w 5158477"/>
                <a:gd name="connsiteY220" fmla="*/ 3366375 h 4102690"/>
                <a:gd name="connsiteX221" fmla="*/ 1431533 w 5158477"/>
                <a:gd name="connsiteY221" fmla="*/ 3393773 h 4102690"/>
                <a:gd name="connsiteX222" fmla="*/ 1441807 w 5158477"/>
                <a:gd name="connsiteY222" fmla="*/ 3434869 h 4102690"/>
                <a:gd name="connsiteX223" fmla="*/ 1380162 w 5158477"/>
                <a:gd name="connsiteY223" fmla="*/ 3493090 h 4102690"/>
                <a:gd name="connsiteX224" fmla="*/ 1270571 w 5158477"/>
                <a:gd name="connsiteY224" fmla="*/ 3612955 h 4102690"/>
                <a:gd name="connsiteX225" fmla="*/ 1270571 w 5158477"/>
                <a:gd name="connsiteY225" fmla="*/ 3698573 h 4102690"/>
                <a:gd name="connsiteX226" fmla="*/ 1335641 w 5158477"/>
                <a:gd name="connsiteY226" fmla="*/ 3760218 h 4102690"/>
                <a:gd name="connsiteX227" fmla="*/ 1267147 w 5158477"/>
                <a:gd name="connsiteY227" fmla="*/ 3797890 h 4102690"/>
                <a:gd name="connsiteX228" fmla="*/ 1191803 w 5158477"/>
                <a:gd name="connsiteY228" fmla="*/ 3852685 h 4102690"/>
                <a:gd name="connsiteX229" fmla="*/ 1164405 w 5158477"/>
                <a:gd name="connsiteY229" fmla="*/ 3938303 h 4102690"/>
                <a:gd name="connsiteX230" fmla="*/ 1095911 w 5158477"/>
                <a:gd name="connsiteY230" fmla="*/ 3924604 h 4102690"/>
                <a:gd name="connsiteX231" fmla="*/ 1020567 w 5158477"/>
                <a:gd name="connsiteY231" fmla="*/ 3986249 h 4102690"/>
                <a:gd name="connsiteX232" fmla="*/ 972621 w 5158477"/>
                <a:gd name="connsiteY232" fmla="*/ 4071867 h 4102690"/>
                <a:gd name="connsiteX233" fmla="*/ 924675 w 5158477"/>
                <a:gd name="connsiteY233" fmla="*/ 4034195 h 4102690"/>
                <a:gd name="connsiteX234" fmla="*/ 887003 w 5158477"/>
                <a:gd name="connsiteY234" fmla="*/ 4051319 h 4102690"/>
                <a:gd name="connsiteX235" fmla="*/ 808234 w 5158477"/>
                <a:gd name="connsiteY235" fmla="*/ 4030771 h 4102690"/>
                <a:gd name="connsiteX236" fmla="*/ 643848 w 5158477"/>
                <a:gd name="connsiteY236" fmla="*/ 3999948 h 4102690"/>
                <a:gd name="connsiteX237" fmla="*/ 599326 w 5158477"/>
                <a:gd name="connsiteY237" fmla="*/ 4044469 h 4102690"/>
                <a:gd name="connsiteX238" fmla="*/ 527407 w 5158477"/>
                <a:gd name="connsiteY238" fmla="*/ 4037620 h 4102690"/>
                <a:gd name="connsiteX239" fmla="*/ 445214 w 5158477"/>
                <a:gd name="connsiteY239" fmla="*/ 4102690 h 4102690"/>
                <a:gd name="connsiteX240" fmla="*/ 393843 w 5158477"/>
                <a:gd name="connsiteY240" fmla="*/ 4027346 h 4102690"/>
                <a:gd name="connsiteX241" fmla="*/ 352747 w 5158477"/>
                <a:gd name="connsiteY241" fmla="*/ 3955427 h 4102690"/>
                <a:gd name="connsiteX242" fmla="*/ 404117 w 5158477"/>
                <a:gd name="connsiteY242" fmla="*/ 3931454 h 4102690"/>
                <a:gd name="connsiteX243" fmla="*/ 369870 w 5158477"/>
                <a:gd name="connsiteY243" fmla="*/ 3931454 h 4102690"/>
                <a:gd name="connsiteX244" fmla="*/ 318499 w 5158477"/>
                <a:gd name="connsiteY244" fmla="*/ 3852685 h 4102690"/>
                <a:gd name="connsiteX245" fmla="*/ 236306 w 5158477"/>
                <a:gd name="connsiteY245" fmla="*/ 3828712 h 4102690"/>
                <a:gd name="connsiteX246" fmla="*/ 160962 w 5158477"/>
                <a:gd name="connsiteY246" fmla="*/ 3869809 h 4102690"/>
                <a:gd name="connsiteX247" fmla="*/ 113016 w 5158477"/>
                <a:gd name="connsiteY247" fmla="*/ 3825287 h 4102690"/>
                <a:gd name="connsiteX248" fmla="*/ 30823 w 5158477"/>
                <a:gd name="connsiteY248" fmla="*/ 3801314 h 4102690"/>
                <a:gd name="connsiteX249" fmla="*/ 54796 w 5158477"/>
                <a:gd name="connsiteY249" fmla="*/ 3739669 h 4102690"/>
                <a:gd name="connsiteX250" fmla="*/ 68495 w 5158477"/>
                <a:gd name="connsiteY250" fmla="*/ 3606105 h 4102690"/>
                <a:gd name="connsiteX251" fmla="*/ 113016 w 5158477"/>
                <a:gd name="connsiteY251" fmla="*/ 3602681 h 4102690"/>
                <a:gd name="connsiteX252" fmla="*/ 102742 w 5158477"/>
                <a:gd name="connsiteY252" fmla="*/ 3568433 h 4102690"/>
                <a:gd name="connsiteX253" fmla="*/ 41097 w 5158477"/>
                <a:gd name="connsiteY253" fmla="*/ 3558159 h 4102690"/>
                <a:gd name="connsiteX254" fmla="*/ 0 w 5158477"/>
                <a:gd name="connsiteY254" fmla="*/ 3520487 h 4102690"/>
                <a:gd name="connsiteX255" fmla="*/ 37672 w 5158477"/>
                <a:gd name="connsiteY255" fmla="*/ 3434869 h 4102690"/>
                <a:gd name="connsiteX256" fmla="*/ 136989 w 5158477"/>
                <a:gd name="connsiteY256" fmla="*/ 3325278 h 4102690"/>
                <a:gd name="connsiteX257" fmla="*/ 164387 w 5158477"/>
                <a:gd name="connsiteY257" fmla="*/ 3232811 h 4102690"/>
                <a:gd name="connsiteX258" fmla="*/ 212333 w 5158477"/>
                <a:gd name="connsiteY258" fmla="*/ 3195139 h 4102690"/>
                <a:gd name="connsiteX259" fmla="*/ 202059 w 5158477"/>
                <a:gd name="connsiteY259" fmla="*/ 3157467 h 4102690"/>
                <a:gd name="connsiteX260" fmla="*/ 226032 w 5158477"/>
                <a:gd name="connsiteY260" fmla="*/ 3130069 h 4102690"/>
                <a:gd name="connsiteX261" fmla="*/ 208908 w 5158477"/>
                <a:gd name="connsiteY261" fmla="*/ 3047876 h 4102690"/>
                <a:gd name="connsiteX262" fmla="*/ 236306 w 5158477"/>
                <a:gd name="connsiteY262" fmla="*/ 3030753 h 4102690"/>
                <a:gd name="connsiteX263" fmla="*/ 208908 w 5158477"/>
                <a:gd name="connsiteY263" fmla="*/ 2999930 h 4102690"/>
                <a:gd name="connsiteX264" fmla="*/ 250005 w 5158477"/>
                <a:gd name="connsiteY264" fmla="*/ 2979382 h 4102690"/>
                <a:gd name="connsiteX265" fmla="*/ 239731 w 5158477"/>
                <a:gd name="connsiteY265" fmla="*/ 2938285 h 4102690"/>
                <a:gd name="connsiteX266" fmla="*/ 273978 w 5158477"/>
                <a:gd name="connsiteY266" fmla="*/ 2921162 h 4102690"/>
                <a:gd name="connsiteX267" fmla="*/ 239731 w 5158477"/>
                <a:gd name="connsiteY267" fmla="*/ 2880065 h 4102690"/>
                <a:gd name="connsiteX268" fmla="*/ 270553 w 5158477"/>
                <a:gd name="connsiteY268" fmla="*/ 2862941 h 4102690"/>
                <a:gd name="connsiteX269" fmla="*/ 267129 w 5158477"/>
                <a:gd name="connsiteY269" fmla="*/ 2825269 h 4102690"/>
                <a:gd name="connsiteX270" fmla="*/ 222607 w 5158477"/>
                <a:gd name="connsiteY270" fmla="*/ 2825269 h 4102690"/>
                <a:gd name="connsiteX271" fmla="*/ 212333 w 5158477"/>
                <a:gd name="connsiteY271" fmla="*/ 2773899 h 4102690"/>
                <a:gd name="connsiteX272" fmla="*/ 393843 w 5158477"/>
                <a:gd name="connsiteY272" fmla="*/ 2698555 h 4102690"/>
                <a:gd name="connsiteX273" fmla="*/ 452063 w 5158477"/>
                <a:gd name="connsiteY273" fmla="*/ 2688281 h 4102690"/>
                <a:gd name="connsiteX274" fmla="*/ 500009 w 5158477"/>
                <a:gd name="connsiteY274" fmla="*/ 2770474 h 4102690"/>
                <a:gd name="connsiteX275" fmla="*/ 527407 w 5158477"/>
                <a:gd name="connsiteY275" fmla="*/ 2756775 h 4102690"/>
                <a:gd name="connsiteX276" fmla="*/ 654122 w 5158477"/>
                <a:gd name="connsiteY276" fmla="*/ 2767049 h 4102690"/>
                <a:gd name="connsiteX277" fmla="*/ 866454 w 5158477"/>
                <a:gd name="connsiteY277" fmla="*/ 2866366 h 4102690"/>
                <a:gd name="connsiteX278" fmla="*/ 907551 w 5158477"/>
                <a:gd name="connsiteY278" fmla="*/ 2856092 h 4102690"/>
                <a:gd name="connsiteX279" fmla="*/ 958922 w 5158477"/>
                <a:gd name="connsiteY279" fmla="*/ 2852667 h 4102690"/>
                <a:gd name="connsiteX280" fmla="*/ 1000018 w 5158477"/>
                <a:gd name="connsiteY280" fmla="*/ 2904038 h 4102690"/>
                <a:gd name="connsiteX281" fmla="*/ 1037690 w 5158477"/>
                <a:gd name="connsiteY281" fmla="*/ 2873215 h 4102690"/>
                <a:gd name="connsiteX282" fmla="*/ 1140432 w 5158477"/>
                <a:gd name="connsiteY282" fmla="*/ 2928011 h 4102690"/>
                <a:gd name="connsiteX283" fmla="*/ 1209046 w 5158477"/>
                <a:gd name="connsiteY283" fmla="*/ 2911674 h 4102690"/>
                <a:gd name="connsiteX284" fmla="*/ 1274127 w 5158477"/>
                <a:gd name="connsiteY284" fmla="*/ 2718535 h 4102690"/>
                <a:gd name="connsiteX285" fmla="*/ 1306653 w 5158477"/>
                <a:gd name="connsiteY285" fmla="*/ 2702347 h 4102690"/>
                <a:gd name="connsiteX286" fmla="*/ 1284881 w 5158477"/>
                <a:gd name="connsiteY286" fmla="*/ 2666062 h 4102690"/>
                <a:gd name="connsiteX287" fmla="*/ 1328750 w 5158477"/>
                <a:gd name="connsiteY287" fmla="*/ 2563310 h 4102690"/>
                <a:gd name="connsiteX288" fmla="*/ 1367079 w 5158477"/>
                <a:gd name="connsiteY288" fmla="*/ 2672819 h 4102690"/>
                <a:gd name="connsiteX289" fmla="*/ 1382049 w 5158477"/>
                <a:gd name="connsiteY289" fmla="*/ 2658436 h 4102690"/>
                <a:gd name="connsiteX290" fmla="*/ 1356128 w 5158477"/>
                <a:gd name="connsiteY290" fmla="*/ 2596163 h 4102690"/>
                <a:gd name="connsiteX291" fmla="*/ 1339701 w 5158477"/>
                <a:gd name="connsiteY291" fmla="*/ 2420948 h 4102690"/>
                <a:gd name="connsiteX292" fmla="*/ 1263045 w 5158477"/>
                <a:gd name="connsiteY292" fmla="*/ 2349768 h 4102690"/>
                <a:gd name="connsiteX293" fmla="*/ 1241143 w 5158477"/>
                <a:gd name="connsiteY293" fmla="*/ 2234783 h 4102690"/>
                <a:gd name="connsiteX294" fmla="*/ 1202815 w 5158477"/>
                <a:gd name="connsiteY294" fmla="*/ 2163602 h 4102690"/>
                <a:gd name="connsiteX295" fmla="*/ 1045396 w 5158477"/>
                <a:gd name="connsiteY295" fmla="*/ 2060089 h 4102690"/>
                <a:gd name="connsiteX296" fmla="*/ 1011239 w 5158477"/>
                <a:gd name="connsiteY296" fmla="*/ 2084969 h 4102690"/>
                <a:gd name="connsiteX297" fmla="*/ 978322 w 5158477"/>
                <a:gd name="connsiteY297" fmla="*/ 2043142 h 4102690"/>
                <a:gd name="connsiteX298" fmla="*/ 1033076 w 5158477"/>
                <a:gd name="connsiteY298" fmla="*/ 1999339 h 4102690"/>
                <a:gd name="connsiteX299" fmla="*/ 961895 w 5158477"/>
                <a:gd name="connsiteY299" fmla="*/ 1944584 h 4102690"/>
                <a:gd name="connsiteX300" fmla="*/ 1076880 w 5158477"/>
                <a:gd name="connsiteY300" fmla="*/ 1950060 h 4102690"/>
                <a:gd name="connsiteX301" fmla="*/ 1119105 w 5158477"/>
                <a:gd name="connsiteY301" fmla="*/ 1954282 h 4102690"/>
                <a:gd name="connsiteX302" fmla="*/ 1117119 w 5158477"/>
                <a:gd name="connsiteY302" fmla="*/ 1962792 h 4102690"/>
                <a:gd name="connsiteX303" fmla="*/ 1131634 w 5158477"/>
                <a:gd name="connsiteY303" fmla="*/ 1955535 h 4102690"/>
                <a:gd name="connsiteX304" fmla="*/ 1119105 w 5158477"/>
                <a:gd name="connsiteY304" fmla="*/ 1954282 h 4102690"/>
                <a:gd name="connsiteX305" fmla="*/ 1121869 w 5158477"/>
                <a:gd name="connsiteY305" fmla="*/ 1942438 h 4102690"/>
                <a:gd name="connsiteX306" fmla="*/ 1130049 w 5158477"/>
                <a:gd name="connsiteY306" fmla="*/ 1915230 h 4102690"/>
                <a:gd name="connsiteX307" fmla="*/ 1224717 w 5158477"/>
                <a:gd name="connsiteY307" fmla="*/ 2010290 h 4102690"/>
                <a:gd name="connsiteX308" fmla="*/ 1266739 w 5158477"/>
                <a:gd name="connsiteY308" fmla="*/ 1970180 h 4102690"/>
                <a:gd name="connsiteX309" fmla="*/ 1279471 w 5158477"/>
                <a:gd name="connsiteY309" fmla="*/ 2034038 h 4102690"/>
                <a:gd name="connsiteX310" fmla="*/ 1339701 w 5158477"/>
                <a:gd name="connsiteY310" fmla="*/ 2004814 h 4102690"/>
                <a:gd name="connsiteX311" fmla="*/ 1376709 w 5158477"/>
                <a:gd name="connsiteY311" fmla="*/ 2005703 h 4102690"/>
                <a:gd name="connsiteX312" fmla="*/ 1362895 w 5158477"/>
                <a:gd name="connsiteY312" fmla="*/ 1972549 h 4102690"/>
                <a:gd name="connsiteX313" fmla="*/ 1372420 w 5158477"/>
                <a:gd name="connsiteY313" fmla="*/ 1918574 h 4102690"/>
                <a:gd name="connsiteX314" fmla="*/ 1347020 w 5158477"/>
                <a:gd name="connsiteY314" fmla="*/ 1839199 h 4102690"/>
                <a:gd name="connsiteX315" fmla="*/ 1369245 w 5158477"/>
                <a:gd name="connsiteY315" fmla="*/ 1813799 h 4102690"/>
                <a:gd name="connsiteX316" fmla="*/ 1416870 w 5158477"/>
                <a:gd name="connsiteY316" fmla="*/ 1826499 h 4102690"/>
                <a:gd name="connsiteX317" fmla="*/ 1413695 w 5158477"/>
                <a:gd name="connsiteY317" fmla="*/ 1867774 h 4102690"/>
                <a:gd name="connsiteX318" fmla="*/ 1442270 w 5158477"/>
                <a:gd name="connsiteY318" fmla="*/ 1896349 h 4102690"/>
                <a:gd name="connsiteX319" fmla="*/ 1474020 w 5158477"/>
                <a:gd name="connsiteY319" fmla="*/ 1883649 h 4102690"/>
                <a:gd name="connsiteX320" fmla="*/ 1537520 w 5158477"/>
                <a:gd name="connsiteY320" fmla="*/ 1924924 h 4102690"/>
                <a:gd name="connsiteX321" fmla="*/ 1585145 w 5158477"/>
                <a:gd name="connsiteY321" fmla="*/ 1899524 h 4102690"/>
                <a:gd name="connsiteX322" fmla="*/ 1575620 w 5158477"/>
                <a:gd name="connsiteY322" fmla="*/ 1858249 h 4102690"/>
                <a:gd name="connsiteX323" fmla="*/ 1620070 w 5158477"/>
                <a:gd name="connsiteY323" fmla="*/ 1829674 h 4102690"/>
                <a:gd name="connsiteX324" fmla="*/ 1724845 w 5158477"/>
                <a:gd name="connsiteY324" fmla="*/ 1826499 h 4102690"/>
                <a:gd name="connsiteX325" fmla="*/ 1769295 w 5158477"/>
                <a:gd name="connsiteY325" fmla="*/ 1782049 h 4102690"/>
                <a:gd name="connsiteX326" fmla="*/ 1769295 w 5158477"/>
                <a:gd name="connsiteY326" fmla="*/ 1683624 h 4102690"/>
                <a:gd name="connsiteX327" fmla="*/ 1801045 w 5158477"/>
                <a:gd name="connsiteY327" fmla="*/ 1645524 h 4102690"/>
                <a:gd name="connsiteX328" fmla="*/ 1874070 w 5158477"/>
                <a:gd name="connsiteY328" fmla="*/ 1639174 h 4102690"/>
                <a:gd name="connsiteX329" fmla="*/ 1940745 w 5158477"/>
                <a:gd name="connsiteY329" fmla="*/ 1607424 h 4102690"/>
                <a:gd name="connsiteX330" fmla="*/ 1966145 w 5158477"/>
                <a:gd name="connsiteY330" fmla="*/ 1597899 h 4102690"/>
                <a:gd name="connsiteX331" fmla="*/ 2001070 w 5158477"/>
                <a:gd name="connsiteY331" fmla="*/ 1623299 h 4102690"/>
                <a:gd name="connsiteX332" fmla="*/ 2058220 w 5158477"/>
                <a:gd name="connsiteY332" fmla="*/ 1623299 h 4102690"/>
                <a:gd name="connsiteX333" fmla="*/ 2089970 w 5158477"/>
                <a:gd name="connsiteY333" fmla="*/ 1585199 h 4102690"/>
                <a:gd name="connsiteX334" fmla="*/ 2048695 w 5158477"/>
                <a:gd name="connsiteY334" fmla="*/ 1528049 h 4102690"/>
                <a:gd name="connsiteX335" fmla="*/ 2080445 w 5158477"/>
                <a:gd name="connsiteY335" fmla="*/ 1474074 h 4102690"/>
                <a:gd name="connsiteX336" fmla="*/ 2128070 w 5158477"/>
                <a:gd name="connsiteY336" fmla="*/ 1416924 h 4102690"/>
                <a:gd name="connsiteX337" fmla="*/ 2143945 w 5158477"/>
                <a:gd name="connsiteY337" fmla="*/ 1331199 h 4102690"/>
                <a:gd name="connsiteX338" fmla="*/ 2169345 w 5158477"/>
                <a:gd name="connsiteY338" fmla="*/ 1321674 h 4102690"/>
                <a:gd name="connsiteX339" fmla="*/ 2191570 w 5158477"/>
                <a:gd name="connsiteY339" fmla="*/ 1366124 h 4102690"/>
                <a:gd name="connsiteX340" fmla="*/ 2175695 w 5158477"/>
                <a:gd name="connsiteY340" fmla="*/ 1426449 h 4102690"/>
                <a:gd name="connsiteX341" fmla="*/ 2223320 w 5158477"/>
                <a:gd name="connsiteY341" fmla="*/ 1388349 h 4102690"/>
                <a:gd name="connsiteX342" fmla="*/ 2251895 w 5158477"/>
                <a:gd name="connsiteY342" fmla="*/ 1366124 h 4102690"/>
                <a:gd name="connsiteX343" fmla="*/ 2223320 w 5158477"/>
                <a:gd name="connsiteY343" fmla="*/ 1299449 h 4102690"/>
                <a:gd name="connsiteX344" fmla="*/ 2250463 w 5158477"/>
                <a:gd name="connsiteY344" fmla="*/ 1271590 h 4102690"/>
                <a:gd name="connsiteX345" fmla="*/ 2366195 w 5158477"/>
                <a:gd name="connsiteY345" fmla="*/ 1235949 h 4102690"/>
                <a:gd name="connsiteX346" fmla="*/ 2394770 w 5158477"/>
                <a:gd name="connsiteY346" fmla="*/ 1280399 h 4102690"/>
                <a:gd name="connsiteX347" fmla="*/ 2426520 w 5158477"/>
                <a:gd name="connsiteY347" fmla="*/ 1312149 h 4102690"/>
                <a:gd name="connsiteX348" fmla="*/ 2436045 w 5158477"/>
                <a:gd name="connsiteY348" fmla="*/ 1267699 h 4102690"/>
                <a:gd name="connsiteX349" fmla="*/ 2404295 w 5158477"/>
                <a:gd name="connsiteY349" fmla="*/ 1251824 h 4102690"/>
                <a:gd name="connsiteX350" fmla="*/ 2416995 w 5158477"/>
                <a:gd name="connsiteY350" fmla="*/ 1210549 h 4102690"/>
                <a:gd name="connsiteX351" fmla="*/ 2486845 w 5158477"/>
                <a:gd name="connsiteY351" fmla="*/ 1213724 h 4102690"/>
                <a:gd name="connsiteX352" fmla="*/ 2531295 w 5158477"/>
                <a:gd name="connsiteY352" fmla="*/ 1274049 h 4102690"/>
                <a:gd name="connsiteX353" fmla="*/ 2559870 w 5158477"/>
                <a:gd name="connsiteY353" fmla="*/ 1274049 h 4102690"/>
                <a:gd name="connsiteX354" fmla="*/ 2566220 w 5158477"/>
                <a:gd name="connsiteY354" fmla="*/ 1181974 h 4102690"/>
                <a:gd name="connsiteX355" fmla="*/ 2623370 w 5158477"/>
                <a:gd name="connsiteY355" fmla="*/ 1194674 h 4102690"/>
                <a:gd name="connsiteX356" fmla="*/ 2661470 w 5158477"/>
                <a:gd name="connsiteY356" fmla="*/ 1251824 h 4102690"/>
                <a:gd name="connsiteX357" fmla="*/ 2699570 w 5158477"/>
                <a:gd name="connsiteY357" fmla="*/ 1267699 h 4102690"/>
                <a:gd name="connsiteX358" fmla="*/ 2693220 w 5158477"/>
                <a:gd name="connsiteY358" fmla="*/ 1232774 h 4102690"/>
                <a:gd name="connsiteX359" fmla="*/ 2601145 w 5158477"/>
                <a:gd name="connsiteY359" fmla="*/ 1159749 h 4102690"/>
                <a:gd name="connsiteX360" fmla="*/ 2601145 w 5158477"/>
                <a:gd name="connsiteY360" fmla="*/ 1067674 h 4102690"/>
                <a:gd name="connsiteX361" fmla="*/ 2578920 w 5158477"/>
                <a:gd name="connsiteY361" fmla="*/ 981949 h 4102690"/>
                <a:gd name="connsiteX362" fmla="*/ 2578920 w 5158477"/>
                <a:gd name="connsiteY362" fmla="*/ 902574 h 4102690"/>
                <a:gd name="connsiteX363" fmla="*/ 2531295 w 5158477"/>
                <a:gd name="connsiteY363" fmla="*/ 889874 h 4102690"/>
                <a:gd name="connsiteX364" fmla="*/ 2521770 w 5158477"/>
                <a:gd name="connsiteY364" fmla="*/ 848599 h 4102690"/>
                <a:gd name="connsiteX365" fmla="*/ 2553520 w 5158477"/>
                <a:gd name="connsiteY365" fmla="*/ 829549 h 4102690"/>
                <a:gd name="connsiteX366" fmla="*/ 2543995 w 5158477"/>
                <a:gd name="connsiteY366" fmla="*/ 785099 h 4102690"/>
                <a:gd name="connsiteX367" fmla="*/ 2518595 w 5158477"/>
                <a:gd name="connsiteY367" fmla="*/ 750174 h 4102690"/>
                <a:gd name="connsiteX368" fmla="*/ 2528120 w 5158477"/>
                <a:gd name="connsiteY368" fmla="*/ 731124 h 4102690"/>
                <a:gd name="connsiteX369" fmla="*/ 2559870 w 5158477"/>
                <a:gd name="connsiteY369" fmla="*/ 715249 h 4102690"/>
                <a:gd name="connsiteX370" fmla="*/ 2610670 w 5158477"/>
                <a:gd name="connsiteY370" fmla="*/ 667624 h 4102690"/>
                <a:gd name="connsiteX371" fmla="*/ 2629720 w 5158477"/>
                <a:gd name="connsiteY371" fmla="*/ 708899 h 4102690"/>
                <a:gd name="connsiteX372" fmla="*/ 2642420 w 5158477"/>
                <a:gd name="connsiteY372" fmla="*/ 673974 h 4102690"/>
                <a:gd name="connsiteX373" fmla="*/ 2639245 w 5158477"/>
                <a:gd name="connsiteY373" fmla="*/ 635874 h 4102690"/>
                <a:gd name="connsiteX374" fmla="*/ 2693220 w 5158477"/>
                <a:gd name="connsiteY374" fmla="*/ 629524 h 4102690"/>
                <a:gd name="connsiteX375" fmla="*/ 2728145 w 5158477"/>
                <a:gd name="connsiteY375" fmla="*/ 639049 h 4102690"/>
                <a:gd name="connsiteX376" fmla="*/ 2731320 w 5158477"/>
                <a:gd name="connsiteY376" fmla="*/ 696199 h 4102690"/>
                <a:gd name="connsiteX377" fmla="*/ 2797995 w 5158477"/>
                <a:gd name="connsiteY377" fmla="*/ 734299 h 4102690"/>
                <a:gd name="connsiteX378" fmla="*/ 2769420 w 5158477"/>
                <a:gd name="connsiteY378" fmla="*/ 775574 h 4102690"/>
                <a:gd name="connsiteX379" fmla="*/ 2734495 w 5158477"/>
                <a:gd name="connsiteY379" fmla="*/ 753349 h 4102690"/>
                <a:gd name="connsiteX380" fmla="*/ 2724970 w 5158477"/>
                <a:gd name="connsiteY380" fmla="*/ 816849 h 4102690"/>
                <a:gd name="connsiteX381" fmla="*/ 2696395 w 5158477"/>
                <a:gd name="connsiteY381" fmla="*/ 854949 h 4102690"/>
                <a:gd name="connsiteX382" fmla="*/ 2648770 w 5158477"/>
                <a:gd name="connsiteY382" fmla="*/ 854949 h 4102690"/>
                <a:gd name="connsiteX383" fmla="*/ 2709095 w 5158477"/>
                <a:gd name="connsiteY383" fmla="*/ 883524 h 4102690"/>
                <a:gd name="connsiteX384" fmla="*/ 2747195 w 5158477"/>
                <a:gd name="connsiteY384" fmla="*/ 858124 h 4102690"/>
                <a:gd name="connsiteX385" fmla="*/ 2791645 w 5158477"/>
                <a:gd name="connsiteY385" fmla="*/ 899399 h 4102690"/>
                <a:gd name="connsiteX386" fmla="*/ 2791645 w 5158477"/>
                <a:gd name="connsiteY386" fmla="*/ 953374 h 4102690"/>
                <a:gd name="connsiteX387" fmla="*/ 2750370 w 5158477"/>
                <a:gd name="connsiteY387" fmla="*/ 962899 h 4102690"/>
                <a:gd name="connsiteX388" fmla="*/ 2709096 w 5158477"/>
                <a:gd name="connsiteY388" fmla="*/ 924800 h 4102690"/>
                <a:gd name="connsiteX389" fmla="*/ 2651945 w 5158477"/>
                <a:gd name="connsiteY389" fmla="*/ 864474 h 4102690"/>
                <a:gd name="connsiteX390" fmla="*/ 2664645 w 5158477"/>
                <a:gd name="connsiteY390" fmla="*/ 937499 h 4102690"/>
                <a:gd name="connsiteX391" fmla="*/ 2651945 w 5158477"/>
                <a:gd name="connsiteY391" fmla="*/ 972424 h 4102690"/>
                <a:gd name="connsiteX392" fmla="*/ 2661470 w 5158477"/>
                <a:gd name="connsiteY392" fmla="*/ 1000999 h 4102690"/>
                <a:gd name="connsiteX393" fmla="*/ 2702745 w 5158477"/>
                <a:gd name="connsiteY393" fmla="*/ 1039099 h 4102690"/>
                <a:gd name="connsiteX394" fmla="*/ 2702745 w 5158477"/>
                <a:gd name="connsiteY394" fmla="*/ 1093074 h 4102690"/>
                <a:gd name="connsiteX395" fmla="*/ 2744020 w 5158477"/>
                <a:gd name="connsiteY395" fmla="*/ 1102599 h 4102690"/>
                <a:gd name="connsiteX396" fmla="*/ 2769420 w 5158477"/>
                <a:gd name="connsiteY396" fmla="*/ 1089899 h 4102690"/>
                <a:gd name="connsiteX397" fmla="*/ 2788470 w 5158477"/>
                <a:gd name="connsiteY397" fmla="*/ 1112124 h 4102690"/>
                <a:gd name="connsiteX398" fmla="*/ 2820220 w 5158477"/>
                <a:gd name="connsiteY398" fmla="*/ 1099424 h 4102690"/>
                <a:gd name="connsiteX399" fmla="*/ 2782120 w 5158477"/>
                <a:gd name="connsiteY399" fmla="*/ 1150224 h 4102690"/>
                <a:gd name="connsiteX400" fmla="*/ 2817045 w 5158477"/>
                <a:gd name="connsiteY400" fmla="*/ 1169274 h 4102690"/>
                <a:gd name="connsiteX401" fmla="*/ 2890070 w 5158477"/>
                <a:gd name="connsiteY401" fmla="*/ 1159749 h 4102690"/>
                <a:gd name="connsiteX402" fmla="*/ 2905945 w 5158477"/>
                <a:gd name="connsiteY402" fmla="*/ 1118474 h 4102690"/>
                <a:gd name="connsiteX403" fmla="*/ 2937695 w 5158477"/>
                <a:gd name="connsiteY403" fmla="*/ 1124824 h 4102690"/>
                <a:gd name="connsiteX404" fmla="*/ 2994845 w 5158477"/>
                <a:gd name="connsiteY404" fmla="*/ 1061324 h 4102690"/>
                <a:gd name="connsiteX405" fmla="*/ 3023420 w 5158477"/>
                <a:gd name="connsiteY405" fmla="*/ 1096249 h 4102690"/>
                <a:gd name="connsiteX406" fmla="*/ 3045645 w 5158477"/>
                <a:gd name="connsiteY406" fmla="*/ 1039099 h 4102690"/>
                <a:gd name="connsiteX407" fmla="*/ 3086920 w 5158477"/>
                <a:gd name="connsiteY407" fmla="*/ 1061324 h 4102690"/>
                <a:gd name="connsiteX408" fmla="*/ 3080570 w 5158477"/>
                <a:gd name="connsiteY408" fmla="*/ 1099424 h 4102690"/>
                <a:gd name="connsiteX409" fmla="*/ 3036120 w 5158477"/>
                <a:gd name="connsiteY409" fmla="*/ 1118474 h 4102690"/>
                <a:gd name="connsiteX410" fmla="*/ 3083745 w 5158477"/>
                <a:gd name="connsiteY410" fmla="*/ 1137524 h 4102690"/>
                <a:gd name="connsiteX411" fmla="*/ 3112320 w 5158477"/>
                <a:gd name="connsiteY411" fmla="*/ 1185149 h 4102690"/>
                <a:gd name="connsiteX412" fmla="*/ 3163120 w 5158477"/>
                <a:gd name="connsiteY412" fmla="*/ 1194674 h 4102690"/>
                <a:gd name="connsiteX413" fmla="*/ 3156770 w 5158477"/>
                <a:gd name="connsiteY413" fmla="*/ 1159749 h 4102690"/>
                <a:gd name="connsiteX414" fmla="*/ 3344095 w 5158477"/>
                <a:gd name="connsiteY414" fmla="*/ 1089899 h 4102690"/>
                <a:gd name="connsiteX415" fmla="*/ 3379020 w 5158477"/>
                <a:gd name="connsiteY415" fmla="*/ 1026399 h 4102690"/>
                <a:gd name="connsiteX416" fmla="*/ 3448870 w 5158477"/>
                <a:gd name="connsiteY416" fmla="*/ 1010524 h 4102690"/>
                <a:gd name="connsiteX417" fmla="*/ 3521895 w 5158477"/>
                <a:gd name="connsiteY417" fmla="*/ 975599 h 4102690"/>
                <a:gd name="connsiteX418" fmla="*/ 3579045 w 5158477"/>
                <a:gd name="connsiteY418" fmla="*/ 959724 h 4102690"/>
                <a:gd name="connsiteX419" fmla="*/ 3579045 w 5158477"/>
                <a:gd name="connsiteY419" fmla="*/ 1020049 h 4102690"/>
                <a:gd name="connsiteX420" fmla="*/ 3629845 w 5158477"/>
                <a:gd name="connsiteY420" fmla="*/ 1039099 h 4102690"/>
                <a:gd name="connsiteX421" fmla="*/ 3702870 w 5158477"/>
                <a:gd name="connsiteY421" fmla="*/ 1010524 h 4102690"/>
                <a:gd name="connsiteX422" fmla="*/ 3769545 w 5158477"/>
                <a:gd name="connsiteY422" fmla="*/ 1023224 h 4102690"/>
                <a:gd name="connsiteX423" fmla="*/ 3956870 w 5158477"/>
                <a:gd name="connsiteY423" fmla="*/ 994649 h 4102690"/>
                <a:gd name="connsiteX424" fmla="*/ 4016024 w 5158477"/>
                <a:gd name="connsiteY424" fmla="*/ 976903 h 4102690"/>
                <a:gd name="connsiteX425" fmla="*/ 4024599 w 5158477"/>
                <a:gd name="connsiteY425" fmla="*/ 862572 h 4102690"/>
                <a:gd name="connsiteX426" fmla="*/ 3987579 w 5158477"/>
                <a:gd name="connsiteY426" fmla="*/ 866274 h 4102690"/>
                <a:gd name="connsiteX427" fmla="*/ 3902432 w 5158477"/>
                <a:gd name="connsiteY427" fmla="*/ 847763 h 4102690"/>
                <a:gd name="connsiteX428" fmla="*/ 3828392 w 5158477"/>
                <a:gd name="connsiteY428" fmla="*/ 825551 h 4102690"/>
                <a:gd name="connsiteX429" fmla="*/ 3806180 w 5158477"/>
                <a:gd name="connsiteY429" fmla="*/ 721895 h 4102690"/>
                <a:gd name="connsiteX430" fmla="*/ 3772861 w 5158477"/>
                <a:gd name="connsiteY430" fmla="*/ 607132 h 4102690"/>
                <a:gd name="connsiteX431" fmla="*/ 3787669 w 5158477"/>
                <a:gd name="connsiteY431" fmla="*/ 551602 h 4102690"/>
                <a:gd name="connsiteX432" fmla="*/ 3809882 w 5158477"/>
                <a:gd name="connsiteY432" fmla="*/ 503475 h 4102690"/>
                <a:gd name="connsiteX433" fmla="*/ 3806180 w 5158477"/>
                <a:gd name="connsiteY433" fmla="*/ 459051 h 4102690"/>
                <a:gd name="connsiteX434" fmla="*/ 3876518 w 5158477"/>
                <a:gd name="connsiteY434" fmla="*/ 392414 h 4102690"/>
                <a:gd name="connsiteX435" fmla="*/ 3943155 w 5158477"/>
                <a:gd name="connsiteY435" fmla="*/ 444243 h 4102690"/>
                <a:gd name="connsiteX436" fmla="*/ 3972771 w 5158477"/>
                <a:gd name="connsiteY436" fmla="*/ 470157 h 4102690"/>
                <a:gd name="connsiteX437" fmla="*/ 3991281 w 5158477"/>
                <a:gd name="connsiteY437" fmla="*/ 507177 h 4102690"/>
                <a:gd name="connsiteX438" fmla="*/ 4054215 w 5158477"/>
                <a:gd name="connsiteY438" fmla="*/ 496071 h 4102690"/>
                <a:gd name="connsiteX439" fmla="*/ 4094938 w 5158477"/>
                <a:gd name="connsiteY439" fmla="*/ 433137 h 4102690"/>
                <a:gd name="connsiteX440" fmla="*/ 4054215 w 5158477"/>
                <a:gd name="connsiteY440" fmla="*/ 351692 h 4102690"/>
                <a:gd name="connsiteX441" fmla="*/ 4065321 w 5158477"/>
                <a:gd name="connsiteY441" fmla="*/ 240631 h 4102690"/>
                <a:gd name="connsiteX442" fmla="*/ 4024599 w 5158477"/>
                <a:gd name="connsiteY442" fmla="*/ 248036 h 4102690"/>
                <a:gd name="connsiteX443" fmla="*/ 3965367 w 5158477"/>
                <a:gd name="connsiteY443" fmla="*/ 255440 h 4102690"/>
                <a:gd name="connsiteX444" fmla="*/ 3950559 w 5158477"/>
                <a:gd name="connsiteY444" fmla="*/ 177697 h 4102690"/>
                <a:gd name="connsiteX445" fmla="*/ 3946857 w 5158477"/>
                <a:gd name="connsiteY445" fmla="*/ 140677 h 4102690"/>
                <a:gd name="connsiteX446" fmla="*/ 3906134 w 5158477"/>
                <a:gd name="connsiteY446" fmla="*/ 133273 h 4102690"/>
                <a:gd name="connsiteX447" fmla="*/ 3983877 w 5158477"/>
                <a:gd name="connsiteY447" fmla="*/ 88848 h 4102690"/>
                <a:gd name="connsiteX448" fmla="*/ 4102342 w 5158477"/>
                <a:gd name="connsiteY448" fmla="*/ 11106 h 4102690"/>
                <a:gd name="connsiteX449" fmla="*/ 4168978 w 5158477"/>
                <a:gd name="connsiteY449" fmla="*/ 3702 h 4102690"/>
                <a:gd name="connsiteX450" fmla="*/ 4313357 w 5158477"/>
                <a:gd name="connsiteY450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600942 w 5158477"/>
                <a:gd name="connsiteY105" fmla="*/ 3808609 h 4102690"/>
                <a:gd name="connsiteX106" fmla="*/ 4546585 w 5158477"/>
                <a:gd name="connsiteY106" fmla="*/ 379722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600942 w 5158477"/>
                <a:gd name="connsiteY105" fmla="*/ 3808609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74086 w 5158477"/>
                <a:gd name="connsiteY95" fmla="*/ 3618466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855969 w 5158477"/>
                <a:gd name="connsiteY85" fmla="*/ 3144078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49593 w 5158477"/>
                <a:gd name="connsiteY95" fmla="*/ 3593973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900872 w 5158477"/>
                <a:gd name="connsiteY85" fmla="*/ 3115503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49593 w 5158477"/>
                <a:gd name="connsiteY95" fmla="*/ 3593973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900872 w 5158477"/>
                <a:gd name="connsiteY85" fmla="*/ 3115503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49593 w 5158477"/>
                <a:gd name="connsiteY95" fmla="*/ 3593973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900872 w 5158477"/>
                <a:gd name="connsiteY85" fmla="*/ 3115503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49593 w 5158477"/>
                <a:gd name="connsiteY95" fmla="*/ 3593973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69100 w 5158477"/>
                <a:gd name="connsiteY82" fmla="*/ 2992824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900872 w 5158477"/>
                <a:gd name="connsiteY85" fmla="*/ 3115503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49593 w 5158477"/>
                <a:gd name="connsiteY95" fmla="*/ 3593973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20114 w 5158477"/>
                <a:gd name="connsiteY82" fmla="*/ 3013235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900872 w 5158477"/>
                <a:gd name="connsiteY85" fmla="*/ 3115503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49593 w 5158477"/>
                <a:gd name="connsiteY95" fmla="*/ 3593973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58477"/>
                <a:gd name="connsiteY0" fmla="*/ 2273111 h 4102690"/>
                <a:gd name="connsiteX1" fmla="*/ 2484070 w 5158477"/>
                <a:gd name="connsiteY1" fmla="*/ 2300489 h 4102690"/>
                <a:gd name="connsiteX2" fmla="*/ 2330758 w 5158477"/>
                <a:gd name="connsiteY2" fmla="*/ 2311439 h 4102690"/>
                <a:gd name="connsiteX3" fmla="*/ 2286954 w 5158477"/>
                <a:gd name="connsiteY3" fmla="*/ 2404522 h 4102690"/>
                <a:gd name="connsiteX4" fmla="*/ 2226724 w 5158477"/>
                <a:gd name="connsiteY4" fmla="*/ 2464752 h 4102690"/>
                <a:gd name="connsiteX5" fmla="*/ 2200551 w 5158477"/>
                <a:gd name="connsiteY5" fmla="*/ 2553743 h 4102690"/>
                <a:gd name="connsiteX6" fmla="*/ 2250180 w 5158477"/>
                <a:gd name="connsiteY6" fmla="*/ 2538472 h 4102690"/>
                <a:gd name="connsiteX7" fmla="*/ 2274893 w 5158477"/>
                <a:gd name="connsiteY7" fmla="*/ 2493164 h 4102690"/>
                <a:gd name="connsiteX8" fmla="*/ 2311964 w 5158477"/>
                <a:gd name="connsiteY8" fmla="*/ 2505521 h 4102690"/>
                <a:gd name="connsiteX9" fmla="*/ 2299607 w 5158477"/>
                <a:gd name="connsiteY9" fmla="*/ 2546710 h 4102690"/>
                <a:gd name="connsiteX10" fmla="*/ 2328439 w 5158477"/>
                <a:gd name="connsiteY10" fmla="*/ 2596137 h 4102690"/>
                <a:gd name="connsiteX11" fmla="*/ 2410818 w 5158477"/>
                <a:gd name="connsiteY11" fmla="*/ 2579661 h 4102690"/>
                <a:gd name="connsiteX12" fmla="*/ 2452007 w 5158477"/>
                <a:gd name="connsiteY12" fmla="*/ 2592018 h 4102690"/>
                <a:gd name="connsiteX13" fmla="*/ 2489077 w 5158477"/>
                <a:gd name="connsiteY13" fmla="*/ 2505521 h 4102690"/>
                <a:gd name="connsiteX14" fmla="*/ 2530266 w 5158477"/>
                <a:gd name="connsiteY14" fmla="*/ 2538472 h 4102690"/>
                <a:gd name="connsiteX15" fmla="*/ 2563218 w 5158477"/>
                <a:gd name="connsiteY15" fmla="*/ 2596137 h 4102690"/>
                <a:gd name="connsiteX16" fmla="*/ 2596169 w 5158477"/>
                <a:gd name="connsiteY16" fmla="*/ 2629089 h 4102690"/>
                <a:gd name="connsiteX17" fmla="*/ 2604407 w 5158477"/>
                <a:gd name="connsiteY17" fmla="*/ 2550829 h 4102690"/>
                <a:gd name="connsiteX18" fmla="*/ 2633239 w 5158477"/>
                <a:gd name="connsiteY18" fmla="*/ 2489045 h 4102690"/>
                <a:gd name="connsiteX19" fmla="*/ 2645596 w 5158477"/>
                <a:gd name="connsiteY19" fmla="*/ 2534353 h 4102690"/>
                <a:gd name="connsiteX20" fmla="*/ 2699142 w 5158477"/>
                <a:gd name="connsiteY20" fmla="*/ 2517878 h 4102690"/>
                <a:gd name="connsiteX21" fmla="*/ 2723855 w 5158477"/>
                <a:gd name="connsiteY21" fmla="*/ 2546710 h 4102690"/>
                <a:gd name="connsiteX22" fmla="*/ 2723855 w 5158477"/>
                <a:gd name="connsiteY22" fmla="*/ 2484926 h 4102690"/>
                <a:gd name="connsiteX23" fmla="*/ 2765045 w 5158477"/>
                <a:gd name="connsiteY23" fmla="*/ 2489045 h 4102690"/>
                <a:gd name="connsiteX24" fmla="*/ 2760926 w 5158477"/>
                <a:gd name="connsiteY24" fmla="*/ 2398429 h 4102690"/>
                <a:gd name="connsiteX25" fmla="*/ 2699142 w 5158477"/>
                <a:gd name="connsiteY25" fmla="*/ 2414905 h 4102690"/>
                <a:gd name="connsiteX26" fmla="*/ 2649715 w 5158477"/>
                <a:gd name="connsiteY26" fmla="*/ 2373716 h 4102690"/>
                <a:gd name="connsiteX27" fmla="*/ 2666460 w 5158477"/>
                <a:gd name="connsiteY27" fmla="*/ 2318697 h 4102690"/>
                <a:gd name="connsiteX28" fmla="*/ 2653809 w 5158477"/>
                <a:gd name="connsiteY28" fmla="*/ 2311439 h 4102690"/>
                <a:gd name="connsiteX29" fmla="*/ 2604530 w 5158477"/>
                <a:gd name="connsiteY29" fmla="*/ 2273111 h 4102690"/>
                <a:gd name="connsiteX30" fmla="*/ 2549776 w 5158477"/>
                <a:gd name="connsiteY30" fmla="*/ 2273111 h 4102690"/>
                <a:gd name="connsiteX31" fmla="*/ 4313357 w 5158477"/>
                <a:gd name="connsiteY31" fmla="*/ 0 h 4102690"/>
                <a:gd name="connsiteX32" fmla="*/ 4298549 w 5158477"/>
                <a:gd name="connsiteY32" fmla="*/ 85146 h 4102690"/>
                <a:gd name="connsiteX33" fmla="*/ 4276337 w 5158477"/>
                <a:gd name="connsiteY33" fmla="*/ 111061 h 4102690"/>
                <a:gd name="connsiteX34" fmla="*/ 4313357 w 5158477"/>
                <a:gd name="connsiteY34" fmla="*/ 177697 h 4102690"/>
                <a:gd name="connsiteX35" fmla="*/ 4339271 w 5158477"/>
                <a:gd name="connsiteY35" fmla="*/ 229525 h 4102690"/>
                <a:gd name="connsiteX36" fmla="*/ 4335569 w 5158477"/>
                <a:gd name="connsiteY36" fmla="*/ 299864 h 4102690"/>
                <a:gd name="connsiteX37" fmla="*/ 4342973 w 5158477"/>
                <a:gd name="connsiteY37" fmla="*/ 333182 h 4102690"/>
                <a:gd name="connsiteX38" fmla="*/ 4402206 w 5158477"/>
                <a:gd name="connsiteY38" fmla="*/ 370202 h 4102690"/>
                <a:gd name="connsiteX39" fmla="*/ 4402206 w 5158477"/>
                <a:gd name="connsiteY39" fmla="*/ 440541 h 4102690"/>
                <a:gd name="connsiteX40" fmla="*/ 4476246 w 5158477"/>
                <a:gd name="connsiteY40" fmla="*/ 510879 h 4102690"/>
                <a:gd name="connsiteX41" fmla="*/ 4468842 w 5158477"/>
                <a:gd name="connsiteY41" fmla="*/ 566410 h 4102690"/>
                <a:gd name="connsiteX42" fmla="*/ 4431822 w 5158477"/>
                <a:gd name="connsiteY42" fmla="*/ 625642 h 4102690"/>
                <a:gd name="connsiteX43" fmla="*/ 4368887 w 5158477"/>
                <a:gd name="connsiteY43" fmla="*/ 636748 h 4102690"/>
                <a:gd name="connsiteX44" fmla="*/ 4357781 w 5158477"/>
                <a:gd name="connsiteY44" fmla="*/ 744108 h 4102690"/>
                <a:gd name="connsiteX45" fmla="*/ 4335569 w 5158477"/>
                <a:gd name="connsiteY45" fmla="*/ 795935 h 4102690"/>
                <a:gd name="connsiteX46" fmla="*/ 4294847 w 5158477"/>
                <a:gd name="connsiteY46" fmla="*/ 836657 h 4102690"/>
                <a:gd name="connsiteX47" fmla="*/ 4302251 w 5158477"/>
                <a:gd name="connsiteY47" fmla="*/ 906996 h 4102690"/>
                <a:gd name="connsiteX48" fmla="*/ 4194892 w 5158477"/>
                <a:gd name="connsiteY48" fmla="*/ 1010653 h 4102690"/>
                <a:gd name="connsiteX49" fmla="*/ 4139362 w 5158477"/>
                <a:gd name="connsiteY49" fmla="*/ 1025461 h 4102690"/>
                <a:gd name="connsiteX50" fmla="*/ 4112767 w 5158477"/>
                <a:gd name="connsiteY50" fmla="*/ 1025461 h 4102690"/>
                <a:gd name="connsiteX51" fmla="*/ 4134670 w 5158477"/>
                <a:gd name="connsiteY51" fmla="*/ 1105774 h 4102690"/>
                <a:gd name="connsiteX52" fmla="*/ 4191820 w 5158477"/>
                <a:gd name="connsiteY52" fmla="*/ 1226424 h 4102690"/>
                <a:gd name="connsiteX53" fmla="*/ 4131495 w 5158477"/>
                <a:gd name="connsiteY53" fmla="*/ 1299449 h 4102690"/>
                <a:gd name="connsiteX54" fmla="*/ 4125145 w 5158477"/>
                <a:gd name="connsiteY54" fmla="*/ 1350249 h 4102690"/>
                <a:gd name="connsiteX55" fmla="*/ 4188645 w 5158477"/>
                <a:gd name="connsiteY55" fmla="*/ 1356599 h 4102690"/>
                <a:gd name="connsiteX56" fmla="*/ 4188645 w 5158477"/>
                <a:gd name="connsiteY56" fmla="*/ 1435974 h 4102690"/>
                <a:gd name="connsiteX57" fmla="*/ 4220395 w 5158477"/>
                <a:gd name="connsiteY57" fmla="*/ 1524874 h 4102690"/>
                <a:gd name="connsiteX58" fmla="*/ 4255320 w 5158477"/>
                <a:gd name="connsiteY58" fmla="*/ 1550274 h 4102690"/>
                <a:gd name="connsiteX59" fmla="*/ 4264845 w 5158477"/>
                <a:gd name="connsiteY59" fmla="*/ 1620124 h 4102690"/>
                <a:gd name="connsiteX60" fmla="*/ 4214045 w 5158477"/>
                <a:gd name="connsiteY60" fmla="*/ 1702674 h 4102690"/>
                <a:gd name="connsiteX61" fmla="*/ 4141020 w 5158477"/>
                <a:gd name="connsiteY61" fmla="*/ 1820149 h 4102690"/>
                <a:gd name="connsiteX62" fmla="*/ 4179120 w 5158477"/>
                <a:gd name="connsiteY62" fmla="*/ 1883649 h 4102690"/>
                <a:gd name="connsiteX63" fmla="*/ 4156895 w 5158477"/>
                <a:gd name="connsiteY63" fmla="*/ 1924924 h 4102690"/>
                <a:gd name="connsiteX64" fmla="*/ 4128320 w 5158477"/>
                <a:gd name="connsiteY64" fmla="*/ 1991599 h 4102690"/>
                <a:gd name="connsiteX65" fmla="*/ 4141020 w 5158477"/>
                <a:gd name="connsiteY65" fmla="*/ 2036049 h 4102690"/>
                <a:gd name="connsiteX66" fmla="*/ 4223570 w 5158477"/>
                <a:gd name="connsiteY66" fmla="*/ 2070974 h 4102690"/>
                <a:gd name="connsiteX67" fmla="*/ 4137420 w 5158477"/>
                <a:gd name="connsiteY67" fmla="*/ 2071549 h 4102690"/>
                <a:gd name="connsiteX68" fmla="*/ 4305953 w 5158477"/>
                <a:gd name="connsiteY68" fmla="*/ 2071549 h 4102690"/>
                <a:gd name="connsiteX69" fmla="*/ 4436583 w 5158477"/>
                <a:gd name="connsiteY69" fmla="*/ 2078424 h 4102690"/>
                <a:gd name="connsiteX70" fmla="*/ 4539710 w 5158477"/>
                <a:gd name="connsiteY70" fmla="*/ 2050923 h 4102690"/>
                <a:gd name="connsiteX71" fmla="*/ 4670339 w 5158477"/>
                <a:gd name="connsiteY71" fmla="*/ 1947796 h 4102690"/>
                <a:gd name="connsiteX72" fmla="*/ 4739091 w 5158477"/>
                <a:gd name="connsiteY72" fmla="*/ 2016547 h 4102690"/>
                <a:gd name="connsiteX73" fmla="*/ 4904095 w 5158477"/>
                <a:gd name="connsiteY73" fmla="*/ 2195302 h 4102690"/>
                <a:gd name="connsiteX74" fmla="*/ 4924721 w 5158477"/>
                <a:gd name="connsiteY74" fmla="*/ 2374057 h 4102690"/>
                <a:gd name="connsiteX75" fmla="*/ 5020973 w 5158477"/>
                <a:gd name="connsiteY75" fmla="*/ 2408433 h 4102690"/>
                <a:gd name="connsiteX76" fmla="*/ 5124101 w 5158477"/>
                <a:gd name="connsiteY76" fmla="*/ 2346556 h 4102690"/>
                <a:gd name="connsiteX77" fmla="*/ 5158477 w 5158477"/>
                <a:gd name="connsiteY77" fmla="*/ 2442809 h 4102690"/>
                <a:gd name="connsiteX78" fmla="*/ 5055349 w 5158477"/>
                <a:gd name="connsiteY78" fmla="*/ 2456559 h 4102690"/>
                <a:gd name="connsiteX79" fmla="*/ 5082850 w 5158477"/>
                <a:gd name="connsiteY79" fmla="*/ 2704066 h 4102690"/>
                <a:gd name="connsiteX80" fmla="*/ 5020973 w 5158477"/>
                <a:gd name="connsiteY80" fmla="*/ 2745317 h 4102690"/>
                <a:gd name="connsiteX81" fmla="*/ 5000348 w 5158477"/>
                <a:gd name="connsiteY81" fmla="*/ 2910322 h 4102690"/>
                <a:gd name="connsiteX82" fmla="*/ 5020114 w 5158477"/>
                <a:gd name="connsiteY82" fmla="*/ 3013235 h 4102690"/>
                <a:gd name="connsiteX83" fmla="*/ 4959097 w 5158477"/>
                <a:gd name="connsiteY83" fmla="*/ 2999699 h 4102690"/>
                <a:gd name="connsiteX84" fmla="*/ 4869719 w 5158477"/>
                <a:gd name="connsiteY84" fmla="*/ 3075326 h 4102690"/>
                <a:gd name="connsiteX85" fmla="*/ 4900872 w 5158477"/>
                <a:gd name="connsiteY85" fmla="*/ 3115503 h 4102690"/>
                <a:gd name="connsiteX86" fmla="*/ 4890345 w 5158477"/>
                <a:gd name="connsiteY86" fmla="*/ 3240331 h 4102690"/>
                <a:gd name="connsiteX87" fmla="*/ 4697840 w 5158477"/>
                <a:gd name="connsiteY87" fmla="*/ 3267832 h 4102690"/>
                <a:gd name="connsiteX88" fmla="*/ 4629088 w 5158477"/>
                <a:gd name="connsiteY88" fmla="*/ 3309083 h 4102690"/>
                <a:gd name="connsiteX89" fmla="*/ 4560336 w 5158477"/>
                <a:gd name="connsiteY89" fmla="*/ 3343459 h 4102690"/>
                <a:gd name="connsiteX90" fmla="*/ 4594712 w 5158477"/>
                <a:gd name="connsiteY90" fmla="*/ 3391585 h 4102690"/>
                <a:gd name="connsiteX91" fmla="*/ 4498459 w 5158477"/>
                <a:gd name="connsiteY91" fmla="*/ 3425961 h 4102690"/>
                <a:gd name="connsiteX92" fmla="*/ 4443458 w 5158477"/>
                <a:gd name="connsiteY92" fmla="*/ 3377835 h 4102690"/>
                <a:gd name="connsiteX93" fmla="*/ 4415957 w 5158477"/>
                <a:gd name="connsiteY93" fmla="*/ 3432836 h 4102690"/>
                <a:gd name="connsiteX94" fmla="*/ 4443458 w 5158477"/>
                <a:gd name="connsiteY94" fmla="*/ 3529089 h 4102690"/>
                <a:gd name="connsiteX95" fmla="*/ 4549593 w 5158477"/>
                <a:gd name="connsiteY95" fmla="*/ 3593973 h 4102690"/>
                <a:gd name="connsiteX96" fmla="*/ 4512210 w 5158477"/>
                <a:gd name="connsiteY96" fmla="*/ 3584090 h 4102690"/>
                <a:gd name="connsiteX97" fmla="*/ 4450333 w 5158477"/>
                <a:gd name="connsiteY97" fmla="*/ 3625341 h 4102690"/>
                <a:gd name="connsiteX98" fmla="*/ 4519085 w 5158477"/>
                <a:gd name="connsiteY98" fmla="*/ 3645967 h 4102690"/>
                <a:gd name="connsiteX99" fmla="*/ 4436582 w 5158477"/>
                <a:gd name="connsiteY99" fmla="*/ 3687218 h 4102690"/>
                <a:gd name="connsiteX100" fmla="*/ 4539710 w 5158477"/>
                <a:gd name="connsiteY100" fmla="*/ 3721594 h 4102690"/>
                <a:gd name="connsiteX101" fmla="*/ 4584613 w 5158477"/>
                <a:gd name="connsiteY101" fmla="*/ 3767788 h 4102690"/>
                <a:gd name="connsiteX102" fmla="*/ 4654010 w 5158477"/>
                <a:gd name="connsiteY102" fmla="*/ 3764135 h 4102690"/>
                <a:gd name="connsiteX103" fmla="*/ 4704715 w 5158477"/>
                <a:gd name="connsiteY103" fmla="*/ 3865973 h 4102690"/>
                <a:gd name="connsiteX104" fmla="*/ 4635963 w 5158477"/>
                <a:gd name="connsiteY104" fmla="*/ 3817847 h 4102690"/>
                <a:gd name="connsiteX105" fmla="*/ 4547874 w 5158477"/>
                <a:gd name="connsiteY105" fmla="*/ 3824937 h 4102690"/>
                <a:gd name="connsiteX106" fmla="*/ 4501682 w 5158477"/>
                <a:gd name="connsiteY106" fmla="*/ 3776811 h 4102690"/>
                <a:gd name="connsiteX107" fmla="*/ 4409082 w 5158477"/>
                <a:gd name="connsiteY107" fmla="*/ 3762845 h 4102690"/>
                <a:gd name="connsiteX108" fmla="*/ 4292204 w 5158477"/>
                <a:gd name="connsiteY108" fmla="*/ 3810971 h 4102690"/>
                <a:gd name="connsiteX109" fmla="*/ 4195951 w 5158477"/>
                <a:gd name="connsiteY109" fmla="*/ 3735344 h 4102690"/>
                <a:gd name="connsiteX110" fmla="*/ 4278453 w 5158477"/>
                <a:gd name="connsiteY110" fmla="*/ 3694093 h 4102690"/>
                <a:gd name="connsiteX111" fmla="*/ 4195951 w 5158477"/>
                <a:gd name="connsiteY111" fmla="*/ 3700968 h 4102690"/>
                <a:gd name="connsiteX112" fmla="*/ 4120324 w 5158477"/>
                <a:gd name="connsiteY112" fmla="*/ 3625341 h 4102690"/>
                <a:gd name="connsiteX113" fmla="*/ 4202826 w 5158477"/>
                <a:gd name="connsiteY113" fmla="*/ 3391585 h 4102690"/>
                <a:gd name="connsiteX114" fmla="*/ 4292204 w 5158477"/>
                <a:gd name="connsiteY114" fmla="*/ 3336584 h 4102690"/>
                <a:gd name="connsiteX115" fmla="*/ 4367831 w 5158477"/>
                <a:gd name="connsiteY115" fmla="*/ 3315958 h 4102690"/>
                <a:gd name="connsiteX116" fmla="*/ 4443458 w 5158477"/>
                <a:gd name="connsiteY116" fmla="*/ 3254081 h 4102690"/>
                <a:gd name="connsiteX117" fmla="*/ 4429707 w 5158477"/>
                <a:gd name="connsiteY117" fmla="*/ 3144078 h 4102690"/>
                <a:gd name="connsiteX118" fmla="*/ 4360955 w 5158477"/>
                <a:gd name="connsiteY118" fmla="*/ 3123453 h 4102690"/>
                <a:gd name="connsiteX119" fmla="*/ 4333455 w 5158477"/>
                <a:gd name="connsiteY119" fmla="*/ 2999699 h 4102690"/>
                <a:gd name="connsiteX120" fmla="*/ 4429707 w 5158477"/>
                <a:gd name="connsiteY120" fmla="*/ 2930947 h 4102690"/>
                <a:gd name="connsiteX121" fmla="*/ 4354080 w 5158477"/>
                <a:gd name="connsiteY121" fmla="*/ 2917197 h 4102690"/>
                <a:gd name="connsiteX122" fmla="*/ 4292204 w 5158477"/>
                <a:gd name="connsiteY122" fmla="*/ 2814069 h 4102690"/>
                <a:gd name="connsiteX123" fmla="*/ 4326579 w 5158477"/>
                <a:gd name="connsiteY123" fmla="*/ 2704066 h 4102690"/>
                <a:gd name="connsiteX124" fmla="*/ 4257828 w 5158477"/>
                <a:gd name="connsiteY124" fmla="*/ 2642190 h 4102690"/>
                <a:gd name="connsiteX125" fmla="*/ 4237202 w 5158477"/>
                <a:gd name="connsiteY125" fmla="*/ 2704066 h 4102690"/>
                <a:gd name="connsiteX126" fmla="*/ 4160207 w 5158477"/>
                <a:gd name="connsiteY126" fmla="*/ 2675882 h 4102690"/>
                <a:gd name="connsiteX127" fmla="*/ 4120324 w 5158477"/>
                <a:gd name="connsiteY127" fmla="*/ 2614689 h 4102690"/>
                <a:gd name="connsiteX128" fmla="*/ 4072198 w 5158477"/>
                <a:gd name="connsiteY128" fmla="*/ 2559687 h 4102690"/>
                <a:gd name="connsiteX129" fmla="*/ 4003446 w 5158477"/>
                <a:gd name="connsiteY129" fmla="*/ 2477185 h 4102690"/>
                <a:gd name="connsiteX130" fmla="*/ 3893443 w 5158477"/>
                <a:gd name="connsiteY130" fmla="*/ 2470310 h 4102690"/>
                <a:gd name="connsiteX131" fmla="*/ 3797190 w 5158477"/>
                <a:gd name="connsiteY131" fmla="*/ 2532187 h 4102690"/>
                <a:gd name="connsiteX132" fmla="*/ 3791847 w 5158477"/>
                <a:gd name="connsiteY132" fmla="*/ 2606544 h 4102690"/>
                <a:gd name="connsiteX133" fmla="*/ 3852517 w 5158477"/>
                <a:gd name="connsiteY133" fmla="*/ 2645547 h 4102690"/>
                <a:gd name="connsiteX134" fmla="*/ 3839190 w 5158477"/>
                <a:gd name="connsiteY134" fmla="*/ 2713483 h 4102690"/>
                <a:gd name="connsiteX135" fmla="*/ 3790315 w 5158477"/>
                <a:gd name="connsiteY135" fmla="*/ 2662815 h 4102690"/>
                <a:gd name="connsiteX136" fmla="*/ 3577184 w 5158477"/>
                <a:gd name="connsiteY136" fmla="*/ 2676565 h 4102690"/>
                <a:gd name="connsiteX137" fmla="*/ 3494682 w 5158477"/>
                <a:gd name="connsiteY137" fmla="*/ 2704066 h 4102690"/>
                <a:gd name="connsiteX138" fmla="*/ 3425930 w 5158477"/>
                <a:gd name="connsiteY138" fmla="*/ 2683441 h 4102690"/>
                <a:gd name="connsiteX139" fmla="*/ 3446555 w 5158477"/>
                <a:gd name="connsiteY139" fmla="*/ 2772818 h 4102690"/>
                <a:gd name="connsiteX140" fmla="*/ 3522182 w 5158477"/>
                <a:gd name="connsiteY140" fmla="*/ 2896571 h 4102690"/>
                <a:gd name="connsiteX141" fmla="*/ 3656249 w 5158477"/>
                <a:gd name="connsiteY141" fmla="*/ 3023547 h 4102690"/>
                <a:gd name="connsiteX142" fmla="*/ 3559995 w 5158477"/>
                <a:gd name="connsiteY142" fmla="*/ 2975852 h 4102690"/>
                <a:gd name="connsiteX143" fmla="*/ 3479857 w 5158477"/>
                <a:gd name="connsiteY143" fmla="*/ 2979074 h 4102690"/>
                <a:gd name="connsiteX144" fmla="*/ 3347511 w 5158477"/>
                <a:gd name="connsiteY144" fmla="*/ 2859618 h 4102690"/>
                <a:gd name="connsiteX145" fmla="*/ 3425930 w 5158477"/>
                <a:gd name="connsiteY145" fmla="*/ 2869071 h 4102690"/>
                <a:gd name="connsiteX146" fmla="*/ 3329677 w 5158477"/>
                <a:gd name="connsiteY146" fmla="*/ 2820944 h 4102690"/>
                <a:gd name="connsiteX147" fmla="*/ 3329677 w 5158477"/>
                <a:gd name="connsiteY147" fmla="*/ 2717817 h 4102690"/>
                <a:gd name="connsiteX148" fmla="*/ 3254050 w 5158477"/>
                <a:gd name="connsiteY148" fmla="*/ 2676565 h 4102690"/>
                <a:gd name="connsiteX149" fmla="*/ 3199049 w 5158477"/>
                <a:gd name="connsiteY149" fmla="*/ 2793444 h 4102690"/>
                <a:gd name="connsiteX150" fmla="*/ 3157798 w 5158477"/>
                <a:gd name="connsiteY150" fmla="*/ 2683441 h 4102690"/>
                <a:gd name="connsiteX151" fmla="*/ 3190111 w 5158477"/>
                <a:gd name="connsiteY151" fmla="*/ 2618816 h 4102690"/>
                <a:gd name="connsiteX152" fmla="*/ 3139866 w 5158477"/>
                <a:gd name="connsiteY152" fmla="*/ 2592018 h 4102690"/>
                <a:gd name="connsiteX153" fmla="*/ 2966872 w 5158477"/>
                <a:gd name="connsiteY153" fmla="*/ 2678516 h 4102690"/>
                <a:gd name="connsiteX154" fmla="*/ 2975110 w 5158477"/>
                <a:gd name="connsiteY154" fmla="*/ 2736180 h 4102690"/>
                <a:gd name="connsiteX155" fmla="*/ 3012180 w 5158477"/>
                <a:gd name="connsiteY155" fmla="*/ 2760894 h 4102690"/>
                <a:gd name="connsiteX156" fmla="*/ 2966872 w 5158477"/>
                <a:gd name="connsiteY156" fmla="*/ 2802083 h 4102690"/>
                <a:gd name="connsiteX157" fmla="*/ 3003942 w 5158477"/>
                <a:gd name="connsiteY157" fmla="*/ 2892699 h 4102690"/>
                <a:gd name="connsiteX158" fmla="*/ 3115153 w 5158477"/>
                <a:gd name="connsiteY158" fmla="*/ 2970959 h 4102690"/>
                <a:gd name="connsiteX159" fmla="*/ 3189293 w 5158477"/>
                <a:gd name="connsiteY159" fmla="*/ 3028624 h 4102690"/>
                <a:gd name="connsiteX160" fmla="*/ 3218126 w 5158477"/>
                <a:gd name="connsiteY160" fmla="*/ 3143953 h 4102690"/>
                <a:gd name="connsiteX161" fmla="*/ 3341693 w 5158477"/>
                <a:gd name="connsiteY161" fmla="*/ 3267521 h 4102690"/>
                <a:gd name="connsiteX162" fmla="*/ 3428191 w 5158477"/>
                <a:gd name="connsiteY162" fmla="*/ 3279878 h 4102690"/>
                <a:gd name="connsiteX163" fmla="*/ 3527045 w 5158477"/>
                <a:gd name="connsiteY163" fmla="*/ 3275759 h 4102690"/>
                <a:gd name="connsiteX164" fmla="*/ 3469380 w 5158477"/>
                <a:gd name="connsiteY164" fmla="*/ 3333424 h 4102690"/>
                <a:gd name="connsiteX165" fmla="*/ 3522926 w 5158477"/>
                <a:gd name="connsiteY165" fmla="*/ 3370494 h 4102690"/>
                <a:gd name="connsiteX166" fmla="*/ 3634137 w 5158477"/>
                <a:gd name="connsiteY166" fmla="*/ 3407564 h 4102690"/>
                <a:gd name="connsiteX167" fmla="*/ 3716515 w 5158477"/>
                <a:gd name="connsiteY167" fmla="*/ 3436397 h 4102690"/>
                <a:gd name="connsiteX168" fmla="*/ 3811250 w 5158477"/>
                <a:gd name="connsiteY168" fmla="*/ 3481705 h 4102690"/>
                <a:gd name="connsiteX169" fmla="*/ 3856558 w 5158477"/>
                <a:gd name="connsiteY169" fmla="*/ 3555845 h 4102690"/>
                <a:gd name="connsiteX170" fmla="*/ 3831845 w 5158477"/>
                <a:gd name="connsiteY170" fmla="*/ 3605272 h 4102690"/>
                <a:gd name="connsiteX171" fmla="*/ 3790655 w 5158477"/>
                <a:gd name="connsiteY171" fmla="*/ 3559964 h 4102690"/>
                <a:gd name="connsiteX172" fmla="*/ 3770061 w 5158477"/>
                <a:gd name="connsiteY172" fmla="*/ 3522894 h 4102690"/>
                <a:gd name="connsiteX173" fmla="*/ 3691801 w 5158477"/>
                <a:gd name="connsiteY173" fmla="*/ 3514656 h 4102690"/>
                <a:gd name="connsiteX174" fmla="*/ 3638255 w 5158477"/>
                <a:gd name="connsiteY174" fmla="*/ 3502299 h 4102690"/>
                <a:gd name="connsiteX175" fmla="*/ 3592947 w 5158477"/>
                <a:gd name="connsiteY175" fmla="*/ 3601153 h 4102690"/>
                <a:gd name="connsiteX176" fmla="*/ 3584710 w 5158477"/>
                <a:gd name="connsiteY176" fmla="*/ 3646461 h 4102690"/>
                <a:gd name="connsiteX177" fmla="*/ 3646493 w 5158477"/>
                <a:gd name="connsiteY177" fmla="*/ 3679413 h 4102690"/>
                <a:gd name="connsiteX178" fmla="*/ 3704158 w 5158477"/>
                <a:gd name="connsiteY178" fmla="*/ 3732959 h 4102690"/>
                <a:gd name="connsiteX179" fmla="*/ 3687682 w 5158477"/>
                <a:gd name="connsiteY179" fmla="*/ 3770029 h 4102690"/>
                <a:gd name="connsiteX180" fmla="*/ 3621780 w 5158477"/>
                <a:gd name="connsiteY180" fmla="*/ 3802980 h 4102690"/>
                <a:gd name="connsiteX181" fmla="*/ 3601185 w 5158477"/>
                <a:gd name="connsiteY181" fmla="*/ 3889478 h 4102690"/>
                <a:gd name="connsiteX182" fmla="*/ 3535282 w 5158477"/>
                <a:gd name="connsiteY182" fmla="*/ 3963618 h 4102690"/>
                <a:gd name="connsiteX183" fmla="*/ 3498212 w 5158477"/>
                <a:gd name="connsiteY183" fmla="*/ 3934786 h 4102690"/>
                <a:gd name="connsiteX184" fmla="*/ 3535282 w 5158477"/>
                <a:gd name="connsiteY184" fmla="*/ 3868883 h 4102690"/>
                <a:gd name="connsiteX185" fmla="*/ 3522926 w 5158477"/>
                <a:gd name="connsiteY185" fmla="*/ 3827694 h 4102690"/>
                <a:gd name="connsiteX186" fmla="*/ 3576472 w 5158477"/>
                <a:gd name="connsiteY186" fmla="*/ 3811218 h 4102690"/>
                <a:gd name="connsiteX187" fmla="*/ 3547639 w 5158477"/>
                <a:gd name="connsiteY187" fmla="*/ 3765910 h 4102690"/>
                <a:gd name="connsiteX188" fmla="*/ 3489974 w 5158477"/>
                <a:gd name="connsiteY188" fmla="*/ 3592916 h 4102690"/>
                <a:gd name="connsiteX189" fmla="*/ 3407596 w 5158477"/>
                <a:gd name="connsiteY189" fmla="*/ 3592916 h 4102690"/>
                <a:gd name="connsiteX190" fmla="*/ 3366407 w 5158477"/>
                <a:gd name="connsiteY190" fmla="*/ 3555845 h 4102690"/>
                <a:gd name="connsiteX191" fmla="*/ 3370526 w 5158477"/>
                <a:gd name="connsiteY191" fmla="*/ 3518775 h 4102690"/>
                <a:gd name="connsiteX192" fmla="*/ 3325218 w 5158477"/>
                <a:gd name="connsiteY192" fmla="*/ 3498180 h 4102690"/>
                <a:gd name="connsiteX193" fmla="*/ 3284028 w 5158477"/>
                <a:gd name="connsiteY193" fmla="*/ 3510537 h 4102690"/>
                <a:gd name="connsiteX194" fmla="*/ 3284028 w 5158477"/>
                <a:gd name="connsiteY194" fmla="*/ 3465229 h 4102690"/>
                <a:gd name="connsiteX195" fmla="*/ 3242839 w 5158477"/>
                <a:gd name="connsiteY195" fmla="*/ 3465229 h 4102690"/>
                <a:gd name="connsiteX196" fmla="*/ 3193412 w 5158477"/>
                <a:gd name="connsiteY196" fmla="*/ 3395207 h 4102690"/>
                <a:gd name="connsiteX197" fmla="*/ 3098677 w 5158477"/>
                <a:gd name="connsiteY197" fmla="*/ 3399326 h 4102690"/>
                <a:gd name="connsiteX198" fmla="*/ 2991585 w 5158477"/>
                <a:gd name="connsiteY198" fmla="*/ 3308710 h 4102690"/>
                <a:gd name="connsiteX199" fmla="*/ 2773282 w 5158477"/>
                <a:gd name="connsiteY199" fmla="*/ 3094526 h 4102690"/>
                <a:gd name="connsiteX200" fmla="*/ 2732093 w 5158477"/>
                <a:gd name="connsiteY200" fmla="*/ 2925651 h 4102690"/>
                <a:gd name="connsiteX201" fmla="*/ 2645596 w 5158477"/>
                <a:gd name="connsiteY201" fmla="*/ 2896818 h 4102690"/>
                <a:gd name="connsiteX202" fmla="*/ 2563218 w 5158477"/>
                <a:gd name="connsiteY202" fmla="*/ 2851510 h 4102690"/>
                <a:gd name="connsiteX203" fmla="*/ 2505553 w 5158477"/>
                <a:gd name="connsiteY203" fmla="*/ 2859748 h 4102690"/>
                <a:gd name="connsiteX204" fmla="*/ 2456126 w 5158477"/>
                <a:gd name="connsiteY204" fmla="*/ 2946245 h 4102690"/>
                <a:gd name="connsiteX205" fmla="*/ 2349034 w 5158477"/>
                <a:gd name="connsiteY205" fmla="*/ 2975078 h 4102690"/>
                <a:gd name="connsiteX206" fmla="*/ 2307845 w 5158477"/>
                <a:gd name="connsiteY206" fmla="*/ 2950364 h 4102690"/>
                <a:gd name="connsiteX207" fmla="*/ 2279012 w 5158477"/>
                <a:gd name="connsiteY207" fmla="*/ 2983316 h 4102690"/>
                <a:gd name="connsiteX208" fmla="*/ 2307845 w 5158477"/>
                <a:gd name="connsiteY208" fmla="*/ 3016267 h 4102690"/>
                <a:gd name="connsiteX209" fmla="*/ 2199347 w 5158477"/>
                <a:gd name="connsiteY209" fmla="*/ 3064904 h 4102690"/>
                <a:gd name="connsiteX210" fmla="*/ 2199347 w 5158477"/>
                <a:gd name="connsiteY210" fmla="*/ 3083478 h 4102690"/>
                <a:gd name="connsiteX211" fmla="*/ 2073412 w 5158477"/>
                <a:gd name="connsiteY211" fmla="*/ 3017772 h 4102690"/>
                <a:gd name="connsiteX212" fmla="*/ 2013182 w 5158477"/>
                <a:gd name="connsiteY212" fmla="*/ 3028723 h 4102690"/>
                <a:gd name="connsiteX213" fmla="*/ 1909148 w 5158477"/>
                <a:gd name="connsiteY213" fmla="*/ 2973969 h 4102690"/>
                <a:gd name="connsiteX214" fmla="*/ 1788688 w 5158477"/>
                <a:gd name="connsiteY214" fmla="*/ 3050625 h 4102690"/>
                <a:gd name="connsiteX215" fmla="*/ 1793113 w 5158477"/>
                <a:gd name="connsiteY215" fmla="*/ 3147955 h 4102690"/>
                <a:gd name="connsiteX216" fmla="*/ 1815102 w 5158477"/>
                <a:gd name="connsiteY216" fmla="*/ 3171166 h 4102690"/>
                <a:gd name="connsiteX217" fmla="*/ 1797978 w 5158477"/>
                <a:gd name="connsiteY217" fmla="*/ 3195139 h 4102690"/>
                <a:gd name="connsiteX218" fmla="*/ 1794553 w 5158477"/>
                <a:gd name="connsiteY218" fmla="*/ 3256784 h 4102690"/>
                <a:gd name="connsiteX219" fmla="*/ 1681538 w 5158477"/>
                <a:gd name="connsiteY219" fmla="*/ 3321854 h 4102690"/>
                <a:gd name="connsiteX220" fmla="*/ 1592495 w 5158477"/>
                <a:gd name="connsiteY220" fmla="*/ 3359526 h 4102690"/>
                <a:gd name="connsiteX221" fmla="*/ 1510302 w 5158477"/>
                <a:gd name="connsiteY221" fmla="*/ 3366375 h 4102690"/>
                <a:gd name="connsiteX222" fmla="*/ 1431533 w 5158477"/>
                <a:gd name="connsiteY222" fmla="*/ 3393773 h 4102690"/>
                <a:gd name="connsiteX223" fmla="*/ 1441807 w 5158477"/>
                <a:gd name="connsiteY223" fmla="*/ 3434869 h 4102690"/>
                <a:gd name="connsiteX224" fmla="*/ 1380162 w 5158477"/>
                <a:gd name="connsiteY224" fmla="*/ 3493090 h 4102690"/>
                <a:gd name="connsiteX225" fmla="*/ 1270571 w 5158477"/>
                <a:gd name="connsiteY225" fmla="*/ 3612955 h 4102690"/>
                <a:gd name="connsiteX226" fmla="*/ 1270571 w 5158477"/>
                <a:gd name="connsiteY226" fmla="*/ 3698573 h 4102690"/>
                <a:gd name="connsiteX227" fmla="*/ 1335641 w 5158477"/>
                <a:gd name="connsiteY227" fmla="*/ 3760218 h 4102690"/>
                <a:gd name="connsiteX228" fmla="*/ 1267147 w 5158477"/>
                <a:gd name="connsiteY228" fmla="*/ 3797890 h 4102690"/>
                <a:gd name="connsiteX229" fmla="*/ 1191803 w 5158477"/>
                <a:gd name="connsiteY229" fmla="*/ 3852685 h 4102690"/>
                <a:gd name="connsiteX230" fmla="*/ 1164405 w 5158477"/>
                <a:gd name="connsiteY230" fmla="*/ 3938303 h 4102690"/>
                <a:gd name="connsiteX231" fmla="*/ 1095911 w 5158477"/>
                <a:gd name="connsiteY231" fmla="*/ 3924604 h 4102690"/>
                <a:gd name="connsiteX232" fmla="*/ 1020567 w 5158477"/>
                <a:gd name="connsiteY232" fmla="*/ 3986249 h 4102690"/>
                <a:gd name="connsiteX233" fmla="*/ 972621 w 5158477"/>
                <a:gd name="connsiteY233" fmla="*/ 4071867 h 4102690"/>
                <a:gd name="connsiteX234" fmla="*/ 924675 w 5158477"/>
                <a:gd name="connsiteY234" fmla="*/ 4034195 h 4102690"/>
                <a:gd name="connsiteX235" fmla="*/ 887003 w 5158477"/>
                <a:gd name="connsiteY235" fmla="*/ 4051319 h 4102690"/>
                <a:gd name="connsiteX236" fmla="*/ 808234 w 5158477"/>
                <a:gd name="connsiteY236" fmla="*/ 4030771 h 4102690"/>
                <a:gd name="connsiteX237" fmla="*/ 643848 w 5158477"/>
                <a:gd name="connsiteY237" fmla="*/ 3999948 h 4102690"/>
                <a:gd name="connsiteX238" fmla="*/ 599326 w 5158477"/>
                <a:gd name="connsiteY238" fmla="*/ 4044469 h 4102690"/>
                <a:gd name="connsiteX239" fmla="*/ 527407 w 5158477"/>
                <a:gd name="connsiteY239" fmla="*/ 4037620 h 4102690"/>
                <a:gd name="connsiteX240" fmla="*/ 445214 w 5158477"/>
                <a:gd name="connsiteY240" fmla="*/ 4102690 h 4102690"/>
                <a:gd name="connsiteX241" fmla="*/ 393843 w 5158477"/>
                <a:gd name="connsiteY241" fmla="*/ 4027346 h 4102690"/>
                <a:gd name="connsiteX242" fmla="*/ 352747 w 5158477"/>
                <a:gd name="connsiteY242" fmla="*/ 3955427 h 4102690"/>
                <a:gd name="connsiteX243" fmla="*/ 404117 w 5158477"/>
                <a:gd name="connsiteY243" fmla="*/ 3931454 h 4102690"/>
                <a:gd name="connsiteX244" fmla="*/ 369870 w 5158477"/>
                <a:gd name="connsiteY244" fmla="*/ 3931454 h 4102690"/>
                <a:gd name="connsiteX245" fmla="*/ 318499 w 5158477"/>
                <a:gd name="connsiteY245" fmla="*/ 3852685 h 4102690"/>
                <a:gd name="connsiteX246" fmla="*/ 236306 w 5158477"/>
                <a:gd name="connsiteY246" fmla="*/ 3828712 h 4102690"/>
                <a:gd name="connsiteX247" fmla="*/ 160962 w 5158477"/>
                <a:gd name="connsiteY247" fmla="*/ 3869809 h 4102690"/>
                <a:gd name="connsiteX248" fmla="*/ 113016 w 5158477"/>
                <a:gd name="connsiteY248" fmla="*/ 3825287 h 4102690"/>
                <a:gd name="connsiteX249" fmla="*/ 30823 w 5158477"/>
                <a:gd name="connsiteY249" fmla="*/ 3801314 h 4102690"/>
                <a:gd name="connsiteX250" fmla="*/ 54796 w 5158477"/>
                <a:gd name="connsiteY250" fmla="*/ 3739669 h 4102690"/>
                <a:gd name="connsiteX251" fmla="*/ 68495 w 5158477"/>
                <a:gd name="connsiteY251" fmla="*/ 3606105 h 4102690"/>
                <a:gd name="connsiteX252" fmla="*/ 113016 w 5158477"/>
                <a:gd name="connsiteY252" fmla="*/ 3602681 h 4102690"/>
                <a:gd name="connsiteX253" fmla="*/ 102742 w 5158477"/>
                <a:gd name="connsiteY253" fmla="*/ 3568433 h 4102690"/>
                <a:gd name="connsiteX254" fmla="*/ 41097 w 5158477"/>
                <a:gd name="connsiteY254" fmla="*/ 3558159 h 4102690"/>
                <a:gd name="connsiteX255" fmla="*/ 0 w 5158477"/>
                <a:gd name="connsiteY255" fmla="*/ 3520487 h 4102690"/>
                <a:gd name="connsiteX256" fmla="*/ 37672 w 5158477"/>
                <a:gd name="connsiteY256" fmla="*/ 3434869 h 4102690"/>
                <a:gd name="connsiteX257" fmla="*/ 136989 w 5158477"/>
                <a:gd name="connsiteY257" fmla="*/ 3325278 h 4102690"/>
                <a:gd name="connsiteX258" fmla="*/ 164387 w 5158477"/>
                <a:gd name="connsiteY258" fmla="*/ 3232811 h 4102690"/>
                <a:gd name="connsiteX259" fmla="*/ 212333 w 5158477"/>
                <a:gd name="connsiteY259" fmla="*/ 3195139 h 4102690"/>
                <a:gd name="connsiteX260" fmla="*/ 202059 w 5158477"/>
                <a:gd name="connsiteY260" fmla="*/ 3157467 h 4102690"/>
                <a:gd name="connsiteX261" fmla="*/ 226032 w 5158477"/>
                <a:gd name="connsiteY261" fmla="*/ 3130069 h 4102690"/>
                <a:gd name="connsiteX262" fmla="*/ 208908 w 5158477"/>
                <a:gd name="connsiteY262" fmla="*/ 3047876 h 4102690"/>
                <a:gd name="connsiteX263" fmla="*/ 236306 w 5158477"/>
                <a:gd name="connsiteY263" fmla="*/ 3030753 h 4102690"/>
                <a:gd name="connsiteX264" fmla="*/ 208908 w 5158477"/>
                <a:gd name="connsiteY264" fmla="*/ 2999930 h 4102690"/>
                <a:gd name="connsiteX265" fmla="*/ 250005 w 5158477"/>
                <a:gd name="connsiteY265" fmla="*/ 2979382 h 4102690"/>
                <a:gd name="connsiteX266" fmla="*/ 239731 w 5158477"/>
                <a:gd name="connsiteY266" fmla="*/ 2938285 h 4102690"/>
                <a:gd name="connsiteX267" fmla="*/ 273978 w 5158477"/>
                <a:gd name="connsiteY267" fmla="*/ 2921162 h 4102690"/>
                <a:gd name="connsiteX268" fmla="*/ 239731 w 5158477"/>
                <a:gd name="connsiteY268" fmla="*/ 2880065 h 4102690"/>
                <a:gd name="connsiteX269" fmla="*/ 270553 w 5158477"/>
                <a:gd name="connsiteY269" fmla="*/ 2862941 h 4102690"/>
                <a:gd name="connsiteX270" fmla="*/ 267129 w 5158477"/>
                <a:gd name="connsiteY270" fmla="*/ 2825269 h 4102690"/>
                <a:gd name="connsiteX271" fmla="*/ 222607 w 5158477"/>
                <a:gd name="connsiteY271" fmla="*/ 2825269 h 4102690"/>
                <a:gd name="connsiteX272" fmla="*/ 212333 w 5158477"/>
                <a:gd name="connsiteY272" fmla="*/ 2773899 h 4102690"/>
                <a:gd name="connsiteX273" fmla="*/ 393843 w 5158477"/>
                <a:gd name="connsiteY273" fmla="*/ 2698555 h 4102690"/>
                <a:gd name="connsiteX274" fmla="*/ 452063 w 5158477"/>
                <a:gd name="connsiteY274" fmla="*/ 2688281 h 4102690"/>
                <a:gd name="connsiteX275" fmla="*/ 500009 w 5158477"/>
                <a:gd name="connsiteY275" fmla="*/ 2770474 h 4102690"/>
                <a:gd name="connsiteX276" fmla="*/ 527407 w 5158477"/>
                <a:gd name="connsiteY276" fmla="*/ 2756775 h 4102690"/>
                <a:gd name="connsiteX277" fmla="*/ 654122 w 5158477"/>
                <a:gd name="connsiteY277" fmla="*/ 2767049 h 4102690"/>
                <a:gd name="connsiteX278" fmla="*/ 866454 w 5158477"/>
                <a:gd name="connsiteY278" fmla="*/ 2866366 h 4102690"/>
                <a:gd name="connsiteX279" fmla="*/ 907551 w 5158477"/>
                <a:gd name="connsiteY279" fmla="*/ 2856092 h 4102690"/>
                <a:gd name="connsiteX280" fmla="*/ 958922 w 5158477"/>
                <a:gd name="connsiteY280" fmla="*/ 2852667 h 4102690"/>
                <a:gd name="connsiteX281" fmla="*/ 1000018 w 5158477"/>
                <a:gd name="connsiteY281" fmla="*/ 2904038 h 4102690"/>
                <a:gd name="connsiteX282" fmla="*/ 1037690 w 5158477"/>
                <a:gd name="connsiteY282" fmla="*/ 2873215 h 4102690"/>
                <a:gd name="connsiteX283" fmla="*/ 1140432 w 5158477"/>
                <a:gd name="connsiteY283" fmla="*/ 2928011 h 4102690"/>
                <a:gd name="connsiteX284" fmla="*/ 1209046 w 5158477"/>
                <a:gd name="connsiteY284" fmla="*/ 2911674 h 4102690"/>
                <a:gd name="connsiteX285" fmla="*/ 1274127 w 5158477"/>
                <a:gd name="connsiteY285" fmla="*/ 2718535 h 4102690"/>
                <a:gd name="connsiteX286" fmla="*/ 1306653 w 5158477"/>
                <a:gd name="connsiteY286" fmla="*/ 2702347 h 4102690"/>
                <a:gd name="connsiteX287" fmla="*/ 1284881 w 5158477"/>
                <a:gd name="connsiteY287" fmla="*/ 2666062 h 4102690"/>
                <a:gd name="connsiteX288" fmla="*/ 1328750 w 5158477"/>
                <a:gd name="connsiteY288" fmla="*/ 2563310 h 4102690"/>
                <a:gd name="connsiteX289" fmla="*/ 1367079 w 5158477"/>
                <a:gd name="connsiteY289" fmla="*/ 2672819 h 4102690"/>
                <a:gd name="connsiteX290" fmla="*/ 1382049 w 5158477"/>
                <a:gd name="connsiteY290" fmla="*/ 2658436 h 4102690"/>
                <a:gd name="connsiteX291" fmla="*/ 1356128 w 5158477"/>
                <a:gd name="connsiteY291" fmla="*/ 2596163 h 4102690"/>
                <a:gd name="connsiteX292" fmla="*/ 1339701 w 5158477"/>
                <a:gd name="connsiteY292" fmla="*/ 2420948 h 4102690"/>
                <a:gd name="connsiteX293" fmla="*/ 1263045 w 5158477"/>
                <a:gd name="connsiteY293" fmla="*/ 2349768 h 4102690"/>
                <a:gd name="connsiteX294" fmla="*/ 1241143 w 5158477"/>
                <a:gd name="connsiteY294" fmla="*/ 2234783 h 4102690"/>
                <a:gd name="connsiteX295" fmla="*/ 1202815 w 5158477"/>
                <a:gd name="connsiteY295" fmla="*/ 2163602 h 4102690"/>
                <a:gd name="connsiteX296" fmla="*/ 1045396 w 5158477"/>
                <a:gd name="connsiteY296" fmla="*/ 2060089 h 4102690"/>
                <a:gd name="connsiteX297" fmla="*/ 1011239 w 5158477"/>
                <a:gd name="connsiteY297" fmla="*/ 2084969 h 4102690"/>
                <a:gd name="connsiteX298" fmla="*/ 978322 w 5158477"/>
                <a:gd name="connsiteY298" fmla="*/ 2043142 h 4102690"/>
                <a:gd name="connsiteX299" fmla="*/ 1033076 w 5158477"/>
                <a:gd name="connsiteY299" fmla="*/ 1999339 h 4102690"/>
                <a:gd name="connsiteX300" fmla="*/ 961895 w 5158477"/>
                <a:gd name="connsiteY300" fmla="*/ 1944584 h 4102690"/>
                <a:gd name="connsiteX301" fmla="*/ 1076880 w 5158477"/>
                <a:gd name="connsiteY301" fmla="*/ 1950060 h 4102690"/>
                <a:gd name="connsiteX302" fmla="*/ 1119105 w 5158477"/>
                <a:gd name="connsiteY302" fmla="*/ 1954282 h 4102690"/>
                <a:gd name="connsiteX303" fmla="*/ 1117119 w 5158477"/>
                <a:gd name="connsiteY303" fmla="*/ 1962792 h 4102690"/>
                <a:gd name="connsiteX304" fmla="*/ 1131634 w 5158477"/>
                <a:gd name="connsiteY304" fmla="*/ 1955535 h 4102690"/>
                <a:gd name="connsiteX305" fmla="*/ 1119105 w 5158477"/>
                <a:gd name="connsiteY305" fmla="*/ 1954282 h 4102690"/>
                <a:gd name="connsiteX306" fmla="*/ 1121869 w 5158477"/>
                <a:gd name="connsiteY306" fmla="*/ 1942438 h 4102690"/>
                <a:gd name="connsiteX307" fmla="*/ 1130049 w 5158477"/>
                <a:gd name="connsiteY307" fmla="*/ 1915230 h 4102690"/>
                <a:gd name="connsiteX308" fmla="*/ 1224717 w 5158477"/>
                <a:gd name="connsiteY308" fmla="*/ 2010290 h 4102690"/>
                <a:gd name="connsiteX309" fmla="*/ 1266739 w 5158477"/>
                <a:gd name="connsiteY309" fmla="*/ 1970180 h 4102690"/>
                <a:gd name="connsiteX310" fmla="*/ 1279471 w 5158477"/>
                <a:gd name="connsiteY310" fmla="*/ 2034038 h 4102690"/>
                <a:gd name="connsiteX311" fmla="*/ 1339701 w 5158477"/>
                <a:gd name="connsiteY311" fmla="*/ 2004814 h 4102690"/>
                <a:gd name="connsiteX312" fmla="*/ 1376709 w 5158477"/>
                <a:gd name="connsiteY312" fmla="*/ 2005703 h 4102690"/>
                <a:gd name="connsiteX313" fmla="*/ 1362895 w 5158477"/>
                <a:gd name="connsiteY313" fmla="*/ 1972549 h 4102690"/>
                <a:gd name="connsiteX314" fmla="*/ 1372420 w 5158477"/>
                <a:gd name="connsiteY314" fmla="*/ 1918574 h 4102690"/>
                <a:gd name="connsiteX315" fmla="*/ 1347020 w 5158477"/>
                <a:gd name="connsiteY315" fmla="*/ 1839199 h 4102690"/>
                <a:gd name="connsiteX316" fmla="*/ 1369245 w 5158477"/>
                <a:gd name="connsiteY316" fmla="*/ 1813799 h 4102690"/>
                <a:gd name="connsiteX317" fmla="*/ 1416870 w 5158477"/>
                <a:gd name="connsiteY317" fmla="*/ 1826499 h 4102690"/>
                <a:gd name="connsiteX318" fmla="*/ 1413695 w 5158477"/>
                <a:gd name="connsiteY318" fmla="*/ 1867774 h 4102690"/>
                <a:gd name="connsiteX319" fmla="*/ 1442270 w 5158477"/>
                <a:gd name="connsiteY319" fmla="*/ 1896349 h 4102690"/>
                <a:gd name="connsiteX320" fmla="*/ 1474020 w 5158477"/>
                <a:gd name="connsiteY320" fmla="*/ 1883649 h 4102690"/>
                <a:gd name="connsiteX321" fmla="*/ 1537520 w 5158477"/>
                <a:gd name="connsiteY321" fmla="*/ 1924924 h 4102690"/>
                <a:gd name="connsiteX322" fmla="*/ 1585145 w 5158477"/>
                <a:gd name="connsiteY322" fmla="*/ 1899524 h 4102690"/>
                <a:gd name="connsiteX323" fmla="*/ 1575620 w 5158477"/>
                <a:gd name="connsiteY323" fmla="*/ 1858249 h 4102690"/>
                <a:gd name="connsiteX324" fmla="*/ 1620070 w 5158477"/>
                <a:gd name="connsiteY324" fmla="*/ 1829674 h 4102690"/>
                <a:gd name="connsiteX325" fmla="*/ 1724845 w 5158477"/>
                <a:gd name="connsiteY325" fmla="*/ 1826499 h 4102690"/>
                <a:gd name="connsiteX326" fmla="*/ 1769295 w 5158477"/>
                <a:gd name="connsiteY326" fmla="*/ 1782049 h 4102690"/>
                <a:gd name="connsiteX327" fmla="*/ 1769295 w 5158477"/>
                <a:gd name="connsiteY327" fmla="*/ 1683624 h 4102690"/>
                <a:gd name="connsiteX328" fmla="*/ 1801045 w 5158477"/>
                <a:gd name="connsiteY328" fmla="*/ 1645524 h 4102690"/>
                <a:gd name="connsiteX329" fmla="*/ 1874070 w 5158477"/>
                <a:gd name="connsiteY329" fmla="*/ 1639174 h 4102690"/>
                <a:gd name="connsiteX330" fmla="*/ 1940745 w 5158477"/>
                <a:gd name="connsiteY330" fmla="*/ 1607424 h 4102690"/>
                <a:gd name="connsiteX331" fmla="*/ 1966145 w 5158477"/>
                <a:gd name="connsiteY331" fmla="*/ 1597899 h 4102690"/>
                <a:gd name="connsiteX332" fmla="*/ 2001070 w 5158477"/>
                <a:gd name="connsiteY332" fmla="*/ 1623299 h 4102690"/>
                <a:gd name="connsiteX333" fmla="*/ 2058220 w 5158477"/>
                <a:gd name="connsiteY333" fmla="*/ 1623299 h 4102690"/>
                <a:gd name="connsiteX334" fmla="*/ 2089970 w 5158477"/>
                <a:gd name="connsiteY334" fmla="*/ 1585199 h 4102690"/>
                <a:gd name="connsiteX335" fmla="*/ 2048695 w 5158477"/>
                <a:gd name="connsiteY335" fmla="*/ 1528049 h 4102690"/>
                <a:gd name="connsiteX336" fmla="*/ 2080445 w 5158477"/>
                <a:gd name="connsiteY336" fmla="*/ 1474074 h 4102690"/>
                <a:gd name="connsiteX337" fmla="*/ 2128070 w 5158477"/>
                <a:gd name="connsiteY337" fmla="*/ 1416924 h 4102690"/>
                <a:gd name="connsiteX338" fmla="*/ 2143945 w 5158477"/>
                <a:gd name="connsiteY338" fmla="*/ 1331199 h 4102690"/>
                <a:gd name="connsiteX339" fmla="*/ 2169345 w 5158477"/>
                <a:gd name="connsiteY339" fmla="*/ 1321674 h 4102690"/>
                <a:gd name="connsiteX340" fmla="*/ 2191570 w 5158477"/>
                <a:gd name="connsiteY340" fmla="*/ 1366124 h 4102690"/>
                <a:gd name="connsiteX341" fmla="*/ 2175695 w 5158477"/>
                <a:gd name="connsiteY341" fmla="*/ 1426449 h 4102690"/>
                <a:gd name="connsiteX342" fmla="*/ 2223320 w 5158477"/>
                <a:gd name="connsiteY342" fmla="*/ 1388349 h 4102690"/>
                <a:gd name="connsiteX343" fmla="*/ 2251895 w 5158477"/>
                <a:gd name="connsiteY343" fmla="*/ 1366124 h 4102690"/>
                <a:gd name="connsiteX344" fmla="*/ 2223320 w 5158477"/>
                <a:gd name="connsiteY344" fmla="*/ 1299449 h 4102690"/>
                <a:gd name="connsiteX345" fmla="*/ 2250463 w 5158477"/>
                <a:gd name="connsiteY345" fmla="*/ 1271590 h 4102690"/>
                <a:gd name="connsiteX346" fmla="*/ 2366195 w 5158477"/>
                <a:gd name="connsiteY346" fmla="*/ 1235949 h 4102690"/>
                <a:gd name="connsiteX347" fmla="*/ 2394770 w 5158477"/>
                <a:gd name="connsiteY347" fmla="*/ 1280399 h 4102690"/>
                <a:gd name="connsiteX348" fmla="*/ 2426520 w 5158477"/>
                <a:gd name="connsiteY348" fmla="*/ 1312149 h 4102690"/>
                <a:gd name="connsiteX349" fmla="*/ 2436045 w 5158477"/>
                <a:gd name="connsiteY349" fmla="*/ 1267699 h 4102690"/>
                <a:gd name="connsiteX350" fmla="*/ 2404295 w 5158477"/>
                <a:gd name="connsiteY350" fmla="*/ 1251824 h 4102690"/>
                <a:gd name="connsiteX351" fmla="*/ 2416995 w 5158477"/>
                <a:gd name="connsiteY351" fmla="*/ 1210549 h 4102690"/>
                <a:gd name="connsiteX352" fmla="*/ 2486845 w 5158477"/>
                <a:gd name="connsiteY352" fmla="*/ 1213724 h 4102690"/>
                <a:gd name="connsiteX353" fmla="*/ 2531295 w 5158477"/>
                <a:gd name="connsiteY353" fmla="*/ 1274049 h 4102690"/>
                <a:gd name="connsiteX354" fmla="*/ 2559870 w 5158477"/>
                <a:gd name="connsiteY354" fmla="*/ 1274049 h 4102690"/>
                <a:gd name="connsiteX355" fmla="*/ 2566220 w 5158477"/>
                <a:gd name="connsiteY355" fmla="*/ 1181974 h 4102690"/>
                <a:gd name="connsiteX356" fmla="*/ 2623370 w 5158477"/>
                <a:gd name="connsiteY356" fmla="*/ 1194674 h 4102690"/>
                <a:gd name="connsiteX357" fmla="*/ 2661470 w 5158477"/>
                <a:gd name="connsiteY357" fmla="*/ 1251824 h 4102690"/>
                <a:gd name="connsiteX358" fmla="*/ 2699570 w 5158477"/>
                <a:gd name="connsiteY358" fmla="*/ 1267699 h 4102690"/>
                <a:gd name="connsiteX359" fmla="*/ 2693220 w 5158477"/>
                <a:gd name="connsiteY359" fmla="*/ 1232774 h 4102690"/>
                <a:gd name="connsiteX360" fmla="*/ 2601145 w 5158477"/>
                <a:gd name="connsiteY360" fmla="*/ 1159749 h 4102690"/>
                <a:gd name="connsiteX361" fmla="*/ 2601145 w 5158477"/>
                <a:gd name="connsiteY361" fmla="*/ 1067674 h 4102690"/>
                <a:gd name="connsiteX362" fmla="*/ 2578920 w 5158477"/>
                <a:gd name="connsiteY362" fmla="*/ 981949 h 4102690"/>
                <a:gd name="connsiteX363" fmla="*/ 2578920 w 5158477"/>
                <a:gd name="connsiteY363" fmla="*/ 902574 h 4102690"/>
                <a:gd name="connsiteX364" fmla="*/ 2531295 w 5158477"/>
                <a:gd name="connsiteY364" fmla="*/ 889874 h 4102690"/>
                <a:gd name="connsiteX365" fmla="*/ 2521770 w 5158477"/>
                <a:gd name="connsiteY365" fmla="*/ 848599 h 4102690"/>
                <a:gd name="connsiteX366" fmla="*/ 2553520 w 5158477"/>
                <a:gd name="connsiteY366" fmla="*/ 829549 h 4102690"/>
                <a:gd name="connsiteX367" fmla="*/ 2543995 w 5158477"/>
                <a:gd name="connsiteY367" fmla="*/ 785099 h 4102690"/>
                <a:gd name="connsiteX368" fmla="*/ 2518595 w 5158477"/>
                <a:gd name="connsiteY368" fmla="*/ 750174 h 4102690"/>
                <a:gd name="connsiteX369" fmla="*/ 2528120 w 5158477"/>
                <a:gd name="connsiteY369" fmla="*/ 731124 h 4102690"/>
                <a:gd name="connsiteX370" fmla="*/ 2559870 w 5158477"/>
                <a:gd name="connsiteY370" fmla="*/ 715249 h 4102690"/>
                <a:gd name="connsiteX371" fmla="*/ 2610670 w 5158477"/>
                <a:gd name="connsiteY371" fmla="*/ 667624 h 4102690"/>
                <a:gd name="connsiteX372" fmla="*/ 2629720 w 5158477"/>
                <a:gd name="connsiteY372" fmla="*/ 708899 h 4102690"/>
                <a:gd name="connsiteX373" fmla="*/ 2642420 w 5158477"/>
                <a:gd name="connsiteY373" fmla="*/ 673974 h 4102690"/>
                <a:gd name="connsiteX374" fmla="*/ 2639245 w 5158477"/>
                <a:gd name="connsiteY374" fmla="*/ 635874 h 4102690"/>
                <a:gd name="connsiteX375" fmla="*/ 2693220 w 5158477"/>
                <a:gd name="connsiteY375" fmla="*/ 629524 h 4102690"/>
                <a:gd name="connsiteX376" fmla="*/ 2728145 w 5158477"/>
                <a:gd name="connsiteY376" fmla="*/ 639049 h 4102690"/>
                <a:gd name="connsiteX377" fmla="*/ 2731320 w 5158477"/>
                <a:gd name="connsiteY377" fmla="*/ 696199 h 4102690"/>
                <a:gd name="connsiteX378" fmla="*/ 2797995 w 5158477"/>
                <a:gd name="connsiteY378" fmla="*/ 734299 h 4102690"/>
                <a:gd name="connsiteX379" fmla="*/ 2769420 w 5158477"/>
                <a:gd name="connsiteY379" fmla="*/ 775574 h 4102690"/>
                <a:gd name="connsiteX380" fmla="*/ 2734495 w 5158477"/>
                <a:gd name="connsiteY380" fmla="*/ 753349 h 4102690"/>
                <a:gd name="connsiteX381" fmla="*/ 2724970 w 5158477"/>
                <a:gd name="connsiteY381" fmla="*/ 816849 h 4102690"/>
                <a:gd name="connsiteX382" fmla="*/ 2696395 w 5158477"/>
                <a:gd name="connsiteY382" fmla="*/ 854949 h 4102690"/>
                <a:gd name="connsiteX383" fmla="*/ 2648770 w 5158477"/>
                <a:gd name="connsiteY383" fmla="*/ 854949 h 4102690"/>
                <a:gd name="connsiteX384" fmla="*/ 2709095 w 5158477"/>
                <a:gd name="connsiteY384" fmla="*/ 883524 h 4102690"/>
                <a:gd name="connsiteX385" fmla="*/ 2747195 w 5158477"/>
                <a:gd name="connsiteY385" fmla="*/ 858124 h 4102690"/>
                <a:gd name="connsiteX386" fmla="*/ 2791645 w 5158477"/>
                <a:gd name="connsiteY386" fmla="*/ 899399 h 4102690"/>
                <a:gd name="connsiteX387" fmla="*/ 2791645 w 5158477"/>
                <a:gd name="connsiteY387" fmla="*/ 953374 h 4102690"/>
                <a:gd name="connsiteX388" fmla="*/ 2750370 w 5158477"/>
                <a:gd name="connsiteY388" fmla="*/ 962899 h 4102690"/>
                <a:gd name="connsiteX389" fmla="*/ 2709096 w 5158477"/>
                <a:gd name="connsiteY389" fmla="*/ 924800 h 4102690"/>
                <a:gd name="connsiteX390" fmla="*/ 2651945 w 5158477"/>
                <a:gd name="connsiteY390" fmla="*/ 864474 h 4102690"/>
                <a:gd name="connsiteX391" fmla="*/ 2664645 w 5158477"/>
                <a:gd name="connsiteY391" fmla="*/ 937499 h 4102690"/>
                <a:gd name="connsiteX392" fmla="*/ 2651945 w 5158477"/>
                <a:gd name="connsiteY392" fmla="*/ 972424 h 4102690"/>
                <a:gd name="connsiteX393" fmla="*/ 2661470 w 5158477"/>
                <a:gd name="connsiteY393" fmla="*/ 1000999 h 4102690"/>
                <a:gd name="connsiteX394" fmla="*/ 2702745 w 5158477"/>
                <a:gd name="connsiteY394" fmla="*/ 1039099 h 4102690"/>
                <a:gd name="connsiteX395" fmla="*/ 2702745 w 5158477"/>
                <a:gd name="connsiteY395" fmla="*/ 1093074 h 4102690"/>
                <a:gd name="connsiteX396" fmla="*/ 2744020 w 5158477"/>
                <a:gd name="connsiteY396" fmla="*/ 1102599 h 4102690"/>
                <a:gd name="connsiteX397" fmla="*/ 2769420 w 5158477"/>
                <a:gd name="connsiteY397" fmla="*/ 1089899 h 4102690"/>
                <a:gd name="connsiteX398" fmla="*/ 2788470 w 5158477"/>
                <a:gd name="connsiteY398" fmla="*/ 1112124 h 4102690"/>
                <a:gd name="connsiteX399" fmla="*/ 2820220 w 5158477"/>
                <a:gd name="connsiteY399" fmla="*/ 1099424 h 4102690"/>
                <a:gd name="connsiteX400" fmla="*/ 2782120 w 5158477"/>
                <a:gd name="connsiteY400" fmla="*/ 1150224 h 4102690"/>
                <a:gd name="connsiteX401" fmla="*/ 2817045 w 5158477"/>
                <a:gd name="connsiteY401" fmla="*/ 1169274 h 4102690"/>
                <a:gd name="connsiteX402" fmla="*/ 2890070 w 5158477"/>
                <a:gd name="connsiteY402" fmla="*/ 1159749 h 4102690"/>
                <a:gd name="connsiteX403" fmla="*/ 2905945 w 5158477"/>
                <a:gd name="connsiteY403" fmla="*/ 1118474 h 4102690"/>
                <a:gd name="connsiteX404" fmla="*/ 2937695 w 5158477"/>
                <a:gd name="connsiteY404" fmla="*/ 1124824 h 4102690"/>
                <a:gd name="connsiteX405" fmla="*/ 2994845 w 5158477"/>
                <a:gd name="connsiteY405" fmla="*/ 1061324 h 4102690"/>
                <a:gd name="connsiteX406" fmla="*/ 3023420 w 5158477"/>
                <a:gd name="connsiteY406" fmla="*/ 1096249 h 4102690"/>
                <a:gd name="connsiteX407" fmla="*/ 3045645 w 5158477"/>
                <a:gd name="connsiteY407" fmla="*/ 1039099 h 4102690"/>
                <a:gd name="connsiteX408" fmla="*/ 3086920 w 5158477"/>
                <a:gd name="connsiteY408" fmla="*/ 1061324 h 4102690"/>
                <a:gd name="connsiteX409" fmla="*/ 3080570 w 5158477"/>
                <a:gd name="connsiteY409" fmla="*/ 1099424 h 4102690"/>
                <a:gd name="connsiteX410" fmla="*/ 3036120 w 5158477"/>
                <a:gd name="connsiteY410" fmla="*/ 1118474 h 4102690"/>
                <a:gd name="connsiteX411" fmla="*/ 3083745 w 5158477"/>
                <a:gd name="connsiteY411" fmla="*/ 1137524 h 4102690"/>
                <a:gd name="connsiteX412" fmla="*/ 3112320 w 5158477"/>
                <a:gd name="connsiteY412" fmla="*/ 1185149 h 4102690"/>
                <a:gd name="connsiteX413" fmla="*/ 3163120 w 5158477"/>
                <a:gd name="connsiteY413" fmla="*/ 1194674 h 4102690"/>
                <a:gd name="connsiteX414" fmla="*/ 3156770 w 5158477"/>
                <a:gd name="connsiteY414" fmla="*/ 1159749 h 4102690"/>
                <a:gd name="connsiteX415" fmla="*/ 3344095 w 5158477"/>
                <a:gd name="connsiteY415" fmla="*/ 1089899 h 4102690"/>
                <a:gd name="connsiteX416" fmla="*/ 3379020 w 5158477"/>
                <a:gd name="connsiteY416" fmla="*/ 1026399 h 4102690"/>
                <a:gd name="connsiteX417" fmla="*/ 3448870 w 5158477"/>
                <a:gd name="connsiteY417" fmla="*/ 1010524 h 4102690"/>
                <a:gd name="connsiteX418" fmla="*/ 3521895 w 5158477"/>
                <a:gd name="connsiteY418" fmla="*/ 975599 h 4102690"/>
                <a:gd name="connsiteX419" fmla="*/ 3579045 w 5158477"/>
                <a:gd name="connsiteY419" fmla="*/ 959724 h 4102690"/>
                <a:gd name="connsiteX420" fmla="*/ 3579045 w 5158477"/>
                <a:gd name="connsiteY420" fmla="*/ 1020049 h 4102690"/>
                <a:gd name="connsiteX421" fmla="*/ 3629845 w 5158477"/>
                <a:gd name="connsiteY421" fmla="*/ 1039099 h 4102690"/>
                <a:gd name="connsiteX422" fmla="*/ 3702870 w 5158477"/>
                <a:gd name="connsiteY422" fmla="*/ 1010524 h 4102690"/>
                <a:gd name="connsiteX423" fmla="*/ 3769545 w 5158477"/>
                <a:gd name="connsiteY423" fmla="*/ 1023224 h 4102690"/>
                <a:gd name="connsiteX424" fmla="*/ 3956870 w 5158477"/>
                <a:gd name="connsiteY424" fmla="*/ 994649 h 4102690"/>
                <a:gd name="connsiteX425" fmla="*/ 4016024 w 5158477"/>
                <a:gd name="connsiteY425" fmla="*/ 976903 h 4102690"/>
                <a:gd name="connsiteX426" fmla="*/ 4024599 w 5158477"/>
                <a:gd name="connsiteY426" fmla="*/ 862572 h 4102690"/>
                <a:gd name="connsiteX427" fmla="*/ 3987579 w 5158477"/>
                <a:gd name="connsiteY427" fmla="*/ 866274 h 4102690"/>
                <a:gd name="connsiteX428" fmla="*/ 3902432 w 5158477"/>
                <a:gd name="connsiteY428" fmla="*/ 847763 h 4102690"/>
                <a:gd name="connsiteX429" fmla="*/ 3828392 w 5158477"/>
                <a:gd name="connsiteY429" fmla="*/ 825551 h 4102690"/>
                <a:gd name="connsiteX430" fmla="*/ 3806180 w 5158477"/>
                <a:gd name="connsiteY430" fmla="*/ 721895 h 4102690"/>
                <a:gd name="connsiteX431" fmla="*/ 3772861 w 5158477"/>
                <a:gd name="connsiteY431" fmla="*/ 607132 h 4102690"/>
                <a:gd name="connsiteX432" fmla="*/ 3787669 w 5158477"/>
                <a:gd name="connsiteY432" fmla="*/ 551602 h 4102690"/>
                <a:gd name="connsiteX433" fmla="*/ 3809882 w 5158477"/>
                <a:gd name="connsiteY433" fmla="*/ 503475 h 4102690"/>
                <a:gd name="connsiteX434" fmla="*/ 3806180 w 5158477"/>
                <a:gd name="connsiteY434" fmla="*/ 459051 h 4102690"/>
                <a:gd name="connsiteX435" fmla="*/ 3876518 w 5158477"/>
                <a:gd name="connsiteY435" fmla="*/ 392414 h 4102690"/>
                <a:gd name="connsiteX436" fmla="*/ 3943155 w 5158477"/>
                <a:gd name="connsiteY436" fmla="*/ 444243 h 4102690"/>
                <a:gd name="connsiteX437" fmla="*/ 3972771 w 5158477"/>
                <a:gd name="connsiteY437" fmla="*/ 470157 h 4102690"/>
                <a:gd name="connsiteX438" fmla="*/ 3991281 w 5158477"/>
                <a:gd name="connsiteY438" fmla="*/ 507177 h 4102690"/>
                <a:gd name="connsiteX439" fmla="*/ 4054215 w 5158477"/>
                <a:gd name="connsiteY439" fmla="*/ 496071 h 4102690"/>
                <a:gd name="connsiteX440" fmla="*/ 4094938 w 5158477"/>
                <a:gd name="connsiteY440" fmla="*/ 433137 h 4102690"/>
                <a:gd name="connsiteX441" fmla="*/ 4054215 w 5158477"/>
                <a:gd name="connsiteY441" fmla="*/ 351692 h 4102690"/>
                <a:gd name="connsiteX442" fmla="*/ 4065321 w 5158477"/>
                <a:gd name="connsiteY442" fmla="*/ 240631 h 4102690"/>
                <a:gd name="connsiteX443" fmla="*/ 4024599 w 5158477"/>
                <a:gd name="connsiteY443" fmla="*/ 248036 h 4102690"/>
                <a:gd name="connsiteX444" fmla="*/ 3965367 w 5158477"/>
                <a:gd name="connsiteY444" fmla="*/ 255440 h 4102690"/>
                <a:gd name="connsiteX445" fmla="*/ 3950559 w 5158477"/>
                <a:gd name="connsiteY445" fmla="*/ 177697 h 4102690"/>
                <a:gd name="connsiteX446" fmla="*/ 3946857 w 5158477"/>
                <a:gd name="connsiteY446" fmla="*/ 140677 h 4102690"/>
                <a:gd name="connsiteX447" fmla="*/ 3906134 w 5158477"/>
                <a:gd name="connsiteY447" fmla="*/ 133273 h 4102690"/>
                <a:gd name="connsiteX448" fmla="*/ 3983877 w 5158477"/>
                <a:gd name="connsiteY448" fmla="*/ 88848 h 4102690"/>
                <a:gd name="connsiteX449" fmla="*/ 4102342 w 5158477"/>
                <a:gd name="connsiteY449" fmla="*/ 11106 h 4102690"/>
                <a:gd name="connsiteX450" fmla="*/ 4168978 w 5158477"/>
                <a:gd name="connsiteY450" fmla="*/ 3702 h 4102690"/>
                <a:gd name="connsiteX451" fmla="*/ 4313357 w 5158477"/>
                <a:gd name="connsiteY451" fmla="*/ 0 h 4102690"/>
                <a:gd name="connsiteX0" fmla="*/ 2549776 w 5142148"/>
                <a:gd name="connsiteY0" fmla="*/ 2273111 h 4102690"/>
                <a:gd name="connsiteX1" fmla="*/ 2484070 w 5142148"/>
                <a:gd name="connsiteY1" fmla="*/ 2300489 h 4102690"/>
                <a:gd name="connsiteX2" fmla="*/ 2330758 w 5142148"/>
                <a:gd name="connsiteY2" fmla="*/ 2311439 h 4102690"/>
                <a:gd name="connsiteX3" fmla="*/ 2286954 w 5142148"/>
                <a:gd name="connsiteY3" fmla="*/ 2404522 h 4102690"/>
                <a:gd name="connsiteX4" fmla="*/ 2226724 w 5142148"/>
                <a:gd name="connsiteY4" fmla="*/ 2464752 h 4102690"/>
                <a:gd name="connsiteX5" fmla="*/ 2200551 w 5142148"/>
                <a:gd name="connsiteY5" fmla="*/ 2553743 h 4102690"/>
                <a:gd name="connsiteX6" fmla="*/ 2250180 w 5142148"/>
                <a:gd name="connsiteY6" fmla="*/ 2538472 h 4102690"/>
                <a:gd name="connsiteX7" fmla="*/ 2274893 w 5142148"/>
                <a:gd name="connsiteY7" fmla="*/ 2493164 h 4102690"/>
                <a:gd name="connsiteX8" fmla="*/ 2311964 w 5142148"/>
                <a:gd name="connsiteY8" fmla="*/ 2505521 h 4102690"/>
                <a:gd name="connsiteX9" fmla="*/ 2299607 w 5142148"/>
                <a:gd name="connsiteY9" fmla="*/ 2546710 h 4102690"/>
                <a:gd name="connsiteX10" fmla="*/ 2328439 w 5142148"/>
                <a:gd name="connsiteY10" fmla="*/ 2596137 h 4102690"/>
                <a:gd name="connsiteX11" fmla="*/ 2410818 w 5142148"/>
                <a:gd name="connsiteY11" fmla="*/ 2579661 h 4102690"/>
                <a:gd name="connsiteX12" fmla="*/ 2452007 w 5142148"/>
                <a:gd name="connsiteY12" fmla="*/ 2592018 h 4102690"/>
                <a:gd name="connsiteX13" fmla="*/ 2489077 w 5142148"/>
                <a:gd name="connsiteY13" fmla="*/ 2505521 h 4102690"/>
                <a:gd name="connsiteX14" fmla="*/ 2530266 w 5142148"/>
                <a:gd name="connsiteY14" fmla="*/ 2538472 h 4102690"/>
                <a:gd name="connsiteX15" fmla="*/ 2563218 w 5142148"/>
                <a:gd name="connsiteY15" fmla="*/ 2596137 h 4102690"/>
                <a:gd name="connsiteX16" fmla="*/ 2596169 w 5142148"/>
                <a:gd name="connsiteY16" fmla="*/ 2629089 h 4102690"/>
                <a:gd name="connsiteX17" fmla="*/ 2604407 w 5142148"/>
                <a:gd name="connsiteY17" fmla="*/ 2550829 h 4102690"/>
                <a:gd name="connsiteX18" fmla="*/ 2633239 w 5142148"/>
                <a:gd name="connsiteY18" fmla="*/ 2489045 h 4102690"/>
                <a:gd name="connsiteX19" fmla="*/ 2645596 w 5142148"/>
                <a:gd name="connsiteY19" fmla="*/ 2534353 h 4102690"/>
                <a:gd name="connsiteX20" fmla="*/ 2699142 w 5142148"/>
                <a:gd name="connsiteY20" fmla="*/ 2517878 h 4102690"/>
                <a:gd name="connsiteX21" fmla="*/ 2723855 w 5142148"/>
                <a:gd name="connsiteY21" fmla="*/ 2546710 h 4102690"/>
                <a:gd name="connsiteX22" fmla="*/ 2723855 w 5142148"/>
                <a:gd name="connsiteY22" fmla="*/ 2484926 h 4102690"/>
                <a:gd name="connsiteX23" fmla="*/ 2765045 w 5142148"/>
                <a:gd name="connsiteY23" fmla="*/ 2489045 h 4102690"/>
                <a:gd name="connsiteX24" fmla="*/ 2760926 w 5142148"/>
                <a:gd name="connsiteY24" fmla="*/ 2398429 h 4102690"/>
                <a:gd name="connsiteX25" fmla="*/ 2699142 w 5142148"/>
                <a:gd name="connsiteY25" fmla="*/ 2414905 h 4102690"/>
                <a:gd name="connsiteX26" fmla="*/ 2649715 w 5142148"/>
                <a:gd name="connsiteY26" fmla="*/ 2373716 h 4102690"/>
                <a:gd name="connsiteX27" fmla="*/ 2666460 w 5142148"/>
                <a:gd name="connsiteY27" fmla="*/ 2318697 h 4102690"/>
                <a:gd name="connsiteX28" fmla="*/ 2653809 w 5142148"/>
                <a:gd name="connsiteY28" fmla="*/ 2311439 h 4102690"/>
                <a:gd name="connsiteX29" fmla="*/ 2604530 w 5142148"/>
                <a:gd name="connsiteY29" fmla="*/ 2273111 h 4102690"/>
                <a:gd name="connsiteX30" fmla="*/ 2549776 w 5142148"/>
                <a:gd name="connsiteY30" fmla="*/ 2273111 h 4102690"/>
                <a:gd name="connsiteX31" fmla="*/ 4313357 w 5142148"/>
                <a:gd name="connsiteY31" fmla="*/ 0 h 4102690"/>
                <a:gd name="connsiteX32" fmla="*/ 4298549 w 5142148"/>
                <a:gd name="connsiteY32" fmla="*/ 85146 h 4102690"/>
                <a:gd name="connsiteX33" fmla="*/ 4276337 w 5142148"/>
                <a:gd name="connsiteY33" fmla="*/ 111061 h 4102690"/>
                <a:gd name="connsiteX34" fmla="*/ 4313357 w 5142148"/>
                <a:gd name="connsiteY34" fmla="*/ 177697 h 4102690"/>
                <a:gd name="connsiteX35" fmla="*/ 4339271 w 5142148"/>
                <a:gd name="connsiteY35" fmla="*/ 229525 h 4102690"/>
                <a:gd name="connsiteX36" fmla="*/ 4335569 w 5142148"/>
                <a:gd name="connsiteY36" fmla="*/ 299864 h 4102690"/>
                <a:gd name="connsiteX37" fmla="*/ 4342973 w 5142148"/>
                <a:gd name="connsiteY37" fmla="*/ 333182 h 4102690"/>
                <a:gd name="connsiteX38" fmla="*/ 4402206 w 5142148"/>
                <a:gd name="connsiteY38" fmla="*/ 370202 h 4102690"/>
                <a:gd name="connsiteX39" fmla="*/ 4402206 w 5142148"/>
                <a:gd name="connsiteY39" fmla="*/ 440541 h 4102690"/>
                <a:gd name="connsiteX40" fmla="*/ 4476246 w 5142148"/>
                <a:gd name="connsiteY40" fmla="*/ 510879 h 4102690"/>
                <a:gd name="connsiteX41" fmla="*/ 4468842 w 5142148"/>
                <a:gd name="connsiteY41" fmla="*/ 566410 h 4102690"/>
                <a:gd name="connsiteX42" fmla="*/ 4431822 w 5142148"/>
                <a:gd name="connsiteY42" fmla="*/ 625642 h 4102690"/>
                <a:gd name="connsiteX43" fmla="*/ 4368887 w 5142148"/>
                <a:gd name="connsiteY43" fmla="*/ 636748 h 4102690"/>
                <a:gd name="connsiteX44" fmla="*/ 4357781 w 5142148"/>
                <a:gd name="connsiteY44" fmla="*/ 744108 h 4102690"/>
                <a:gd name="connsiteX45" fmla="*/ 4335569 w 5142148"/>
                <a:gd name="connsiteY45" fmla="*/ 795935 h 4102690"/>
                <a:gd name="connsiteX46" fmla="*/ 4294847 w 5142148"/>
                <a:gd name="connsiteY46" fmla="*/ 836657 h 4102690"/>
                <a:gd name="connsiteX47" fmla="*/ 4302251 w 5142148"/>
                <a:gd name="connsiteY47" fmla="*/ 906996 h 4102690"/>
                <a:gd name="connsiteX48" fmla="*/ 4194892 w 5142148"/>
                <a:gd name="connsiteY48" fmla="*/ 1010653 h 4102690"/>
                <a:gd name="connsiteX49" fmla="*/ 4139362 w 5142148"/>
                <a:gd name="connsiteY49" fmla="*/ 1025461 h 4102690"/>
                <a:gd name="connsiteX50" fmla="*/ 4112767 w 5142148"/>
                <a:gd name="connsiteY50" fmla="*/ 1025461 h 4102690"/>
                <a:gd name="connsiteX51" fmla="*/ 4134670 w 5142148"/>
                <a:gd name="connsiteY51" fmla="*/ 1105774 h 4102690"/>
                <a:gd name="connsiteX52" fmla="*/ 4191820 w 5142148"/>
                <a:gd name="connsiteY52" fmla="*/ 1226424 h 4102690"/>
                <a:gd name="connsiteX53" fmla="*/ 4131495 w 5142148"/>
                <a:gd name="connsiteY53" fmla="*/ 1299449 h 4102690"/>
                <a:gd name="connsiteX54" fmla="*/ 4125145 w 5142148"/>
                <a:gd name="connsiteY54" fmla="*/ 1350249 h 4102690"/>
                <a:gd name="connsiteX55" fmla="*/ 4188645 w 5142148"/>
                <a:gd name="connsiteY55" fmla="*/ 1356599 h 4102690"/>
                <a:gd name="connsiteX56" fmla="*/ 4188645 w 5142148"/>
                <a:gd name="connsiteY56" fmla="*/ 1435974 h 4102690"/>
                <a:gd name="connsiteX57" fmla="*/ 4220395 w 5142148"/>
                <a:gd name="connsiteY57" fmla="*/ 1524874 h 4102690"/>
                <a:gd name="connsiteX58" fmla="*/ 4255320 w 5142148"/>
                <a:gd name="connsiteY58" fmla="*/ 1550274 h 4102690"/>
                <a:gd name="connsiteX59" fmla="*/ 4264845 w 5142148"/>
                <a:gd name="connsiteY59" fmla="*/ 1620124 h 4102690"/>
                <a:gd name="connsiteX60" fmla="*/ 4214045 w 5142148"/>
                <a:gd name="connsiteY60" fmla="*/ 1702674 h 4102690"/>
                <a:gd name="connsiteX61" fmla="*/ 4141020 w 5142148"/>
                <a:gd name="connsiteY61" fmla="*/ 1820149 h 4102690"/>
                <a:gd name="connsiteX62" fmla="*/ 4179120 w 5142148"/>
                <a:gd name="connsiteY62" fmla="*/ 1883649 h 4102690"/>
                <a:gd name="connsiteX63" fmla="*/ 4156895 w 5142148"/>
                <a:gd name="connsiteY63" fmla="*/ 1924924 h 4102690"/>
                <a:gd name="connsiteX64" fmla="*/ 4128320 w 5142148"/>
                <a:gd name="connsiteY64" fmla="*/ 1991599 h 4102690"/>
                <a:gd name="connsiteX65" fmla="*/ 4141020 w 5142148"/>
                <a:gd name="connsiteY65" fmla="*/ 2036049 h 4102690"/>
                <a:gd name="connsiteX66" fmla="*/ 4223570 w 5142148"/>
                <a:gd name="connsiteY66" fmla="*/ 2070974 h 4102690"/>
                <a:gd name="connsiteX67" fmla="*/ 4137420 w 5142148"/>
                <a:gd name="connsiteY67" fmla="*/ 2071549 h 4102690"/>
                <a:gd name="connsiteX68" fmla="*/ 4305953 w 5142148"/>
                <a:gd name="connsiteY68" fmla="*/ 2071549 h 4102690"/>
                <a:gd name="connsiteX69" fmla="*/ 4436583 w 5142148"/>
                <a:gd name="connsiteY69" fmla="*/ 2078424 h 4102690"/>
                <a:gd name="connsiteX70" fmla="*/ 4539710 w 5142148"/>
                <a:gd name="connsiteY70" fmla="*/ 2050923 h 4102690"/>
                <a:gd name="connsiteX71" fmla="*/ 4670339 w 5142148"/>
                <a:gd name="connsiteY71" fmla="*/ 1947796 h 4102690"/>
                <a:gd name="connsiteX72" fmla="*/ 4739091 w 5142148"/>
                <a:gd name="connsiteY72" fmla="*/ 2016547 h 4102690"/>
                <a:gd name="connsiteX73" fmla="*/ 4904095 w 5142148"/>
                <a:gd name="connsiteY73" fmla="*/ 2195302 h 4102690"/>
                <a:gd name="connsiteX74" fmla="*/ 4924721 w 5142148"/>
                <a:gd name="connsiteY74" fmla="*/ 2374057 h 4102690"/>
                <a:gd name="connsiteX75" fmla="*/ 5020973 w 5142148"/>
                <a:gd name="connsiteY75" fmla="*/ 2408433 h 4102690"/>
                <a:gd name="connsiteX76" fmla="*/ 5124101 w 5142148"/>
                <a:gd name="connsiteY76" fmla="*/ 2346556 h 4102690"/>
                <a:gd name="connsiteX77" fmla="*/ 5142148 w 5142148"/>
                <a:gd name="connsiteY77" fmla="*/ 2459138 h 4102690"/>
                <a:gd name="connsiteX78" fmla="*/ 5055349 w 5142148"/>
                <a:gd name="connsiteY78" fmla="*/ 2456559 h 4102690"/>
                <a:gd name="connsiteX79" fmla="*/ 5082850 w 5142148"/>
                <a:gd name="connsiteY79" fmla="*/ 2704066 h 4102690"/>
                <a:gd name="connsiteX80" fmla="*/ 5020973 w 5142148"/>
                <a:gd name="connsiteY80" fmla="*/ 2745317 h 4102690"/>
                <a:gd name="connsiteX81" fmla="*/ 5000348 w 5142148"/>
                <a:gd name="connsiteY81" fmla="*/ 2910322 h 4102690"/>
                <a:gd name="connsiteX82" fmla="*/ 5020114 w 5142148"/>
                <a:gd name="connsiteY82" fmla="*/ 3013235 h 4102690"/>
                <a:gd name="connsiteX83" fmla="*/ 4959097 w 5142148"/>
                <a:gd name="connsiteY83" fmla="*/ 2999699 h 4102690"/>
                <a:gd name="connsiteX84" fmla="*/ 4869719 w 5142148"/>
                <a:gd name="connsiteY84" fmla="*/ 3075326 h 4102690"/>
                <a:gd name="connsiteX85" fmla="*/ 4900872 w 5142148"/>
                <a:gd name="connsiteY85" fmla="*/ 3115503 h 4102690"/>
                <a:gd name="connsiteX86" fmla="*/ 4890345 w 5142148"/>
                <a:gd name="connsiteY86" fmla="*/ 3240331 h 4102690"/>
                <a:gd name="connsiteX87" fmla="*/ 4697840 w 5142148"/>
                <a:gd name="connsiteY87" fmla="*/ 3267832 h 4102690"/>
                <a:gd name="connsiteX88" fmla="*/ 4629088 w 5142148"/>
                <a:gd name="connsiteY88" fmla="*/ 3309083 h 4102690"/>
                <a:gd name="connsiteX89" fmla="*/ 4560336 w 5142148"/>
                <a:gd name="connsiteY89" fmla="*/ 3343459 h 4102690"/>
                <a:gd name="connsiteX90" fmla="*/ 4594712 w 5142148"/>
                <a:gd name="connsiteY90" fmla="*/ 3391585 h 4102690"/>
                <a:gd name="connsiteX91" fmla="*/ 4498459 w 5142148"/>
                <a:gd name="connsiteY91" fmla="*/ 3425961 h 4102690"/>
                <a:gd name="connsiteX92" fmla="*/ 4443458 w 5142148"/>
                <a:gd name="connsiteY92" fmla="*/ 3377835 h 4102690"/>
                <a:gd name="connsiteX93" fmla="*/ 4415957 w 5142148"/>
                <a:gd name="connsiteY93" fmla="*/ 3432836 h 4102690"/>
                <a:gd name="connsiteX94" fmla="*/ 4443458 w 5142148"/>
                <a:gd name="connsiteY94" fmla="*/ 3529089 h 4102690"/>
                <a:gd name="connsiteX95" fmla="*/ 4549593 w 5142148"/>
                <a:gd name="connsiteY95" fmla="*/ 3593973 h 4102690"/>
                <a:gd name="connsiteX96" fmla="*/ 4512210 w 5142148"/>
                <a:gd name="connsiteY96" fmla="*/ 3584090 h 4102690"/>
                <a:gd name="connsiteX97" fmla="*/ 4450333 w 5142148"/>
                <a:gd name="connsiteY97" fmla="*/ 3625341 h 4102690"/>
                <a:gd name="connsiteX98" fmla="*/ 4519085 w 5142148"/>
                <a:gd name="connsiteY98" fmla="*/ 3645967 h 4102690"/>
                <a:gd name="connsiteX99" fmla="*/ 4436582 w 5142148"/>
                <a:gd name="connsiteY99" fmla="*/ 3687218 h 4102690"/>
                <a:gd name="connsiteX100" fmla="*/ 4539710 w 5142148"/>
                <a:gd name="connsiteY100" fmla="*/ 3721594 h 4102690"/>
                <a:gd name="connsiteX101" fmla="*/ 4584613 w 5142148"/>
                <a:gd name="connsiteY101" fmla="*/ 3767788 h 4102690"/>
                <a:gd name="connsiteX102" fmla="*/ 4654010 w 5142148"/>
                <a:gd name="connsiteY102" fmla="*/ 3764135 h 4102690"/>
                <a:gd name="connsiteX103" fmla="*/ 4704715 w 5142148"/>
                <a:gd name="connsiteY103" fmla="*/ 3865973 h 4102690"/>
                <a:gd name="connsiteX104" fmla="*/ 4635963 w 5142148"/>
                <a:gd name="connsiteY104" fmla="*/ 3817847 h 4102690"/>
                <a:gd name="connsiteX105" fmla="*/ 4547874 w 5142148"/>
                <a:gd name="connsiteY105" fmla="*/ 3824937 h 4102690"/>
                <a:gd name="connsiteX106" fmla="*/ 4501682 w 5142148"/>
                <a:gd name="connsiteY106" fmla="*/ 3776811 h 4102690"/>
                <a:gd name="connsiteX107" fmla="*/ 4409082 w 5142148"/>
                <a:gd name="connsiteY107" fmla="*/ 3762845 h 4102690"/>
                <a:gd name="connsiteX108" fmla="*/ 4292204 w 5142148"/>
                <a:gd name="connsiteY108" fmla="*/ 3810971 h 4102690"/>
                <a:gd name="connsiteX109" fmla="*/ 4195951 w 5142148"/>
                <a:gd name="connsiteY109" fmla="*/ 3735344 h 4102690"/>
                <a:gd name="connsiteX110" fmla="*/ 4278453 w 5142148"/>
                <a:gd name="connsiteY110" fmla="*/ 3694093 h 4102690"/>
                <a:gd name="connsiteX111" fmla="*/ 4195951 w 5142148"/>
                <a:gd name="connsiteY111" fmla="*/ 3700968 h 4102690"/>
                <a:gd name="connsiteX112" fmla="*/ 4120324 w 5142148"/>
                <a:gd name="connsiteY112" fmla="*/ 3625341 h 4102690"/>
                <a:gd name="connsiteX113" fmla="*/ 4202826 w 5142148"/>
                <a:gd name="connsiteY113" fmla="*/ 3391585 h 4102690"/>
                <a:gd name="connsiteX114" fmla="*/ 4292204 w 5142148"/>
                <a:gd name="connsiteY114" fmla="*/ 3336584 h 4102690"/>
                <a:gd name="connsiteX115" fmla="*/ 4367831 w 5142148"/>
                <a:gd name="connsiteY115" fmla="*/ 3315958 h 4102690"/>
                <a:gd name="connsiteX116" fmla="*/ 4443458 w 5142148"/>
                <a:gd name="connsiteY116" fmla="*/ 3254081 h 4102690"/>
                <a:gd name="connsiteX117" fmla="*/ 4429707 w 5142148"/>
                <a:gd name="connsiteY117" fmla="*/ 3144078 h 4102690"/>
                <a:gd name="connsiteX118" fmla="*/ 4360955 w 5142148"/>
                <a:gd name="connsiteY118" fmla="*/ 3123453 h 4102690"/>
                <a:gd name="connsiteX119" fmla="*/ 4333455 w 5142148"/>
                <a:gd name="connsiteY119" fmla="*/ 2999699 h 4102690"/>
                <a:gd name="connsiteX120" fmla="*/ 4429707 w 5142148"/>
                <a:gd name="connsiteY120" fmla="*/ 2930947 h 4102690"/>
                <a:gd name="connsiteX121" fmla="*/ 4354080 w 5142148"/>
                <a:gd name="connsiteY121" fmla="*/ 2917197 h 4102690"/>
                <a:gd name="connsiteX122" fmla="*/ 4292204 w 5142148"/>
                <a:gd name="connsiteY122" fmla="*/ 2814069 h 4102690"/>
                <a:gd name="connsiteX123" fmla="*/ 4326579 w 5142148"/>
                <a:gd name="connsiteY123" fmla="*/ 2704066 h 4102690"/>
                <a:gd name="connsiteX124" fmla="*/ 4257828 w 5142148"/>
                <a:gd name="connsiteY124" fmla="*/ 2642190 h 4102690"/>
                <a:gd name="connsiteX125" fmla="*/ 4237202 w 5142148"/>
                <a:gd name="connsiteY125" fmla="*/ 2704066 h 4102690"/>
                <a:gd name="connsiteX126" fmla="*/ 4160207 w 5142148"/>
                <a:gd name="connsiteY126" fmla="*/ 2675882 h 4102690"/>
                <a:gd name="connsiteX127" fmla="*/ 4120324 w 5142148"/>
                <a:gd name="connsiteY127" fmla="*/ 2614689 h 4102690"/>
                <a:gd name="connsiteX128" fmla="*/ 4072198 w 5142148"/>
                <a:gd name="connsiteY128" fmla="*/ 2559687 h 4102690"/>
                <a:gd name="connsiteX129" fmla="*/ 4003446 w 5142148"/>
                <a:gd name="connsiteY129" fmla="*/ 2477185 h 4102690"/>
                <a:gd name="connsiteX130" fmla="*/ 3893443 w 5142148"/>
                <a:gd name="connsiteY130" fmla="*/ 2470310 h 4102690"/>
                <a:gd name="connsiteX131" fmla="*/ 3797190 w 5142148"/>
                <a:gd name="connsiteY131" fmla="*/ 2532187 h 4102690"/>
                <a:gd name="connsiteX132" fmla="*/ 3791847 w 5142148"/>
                <a:gd name="connsiteY132" fmla="*/ 2606544 h 4102690"/>
                <a:gd name="connsiteX133" fmla="*/ 3852517 w 5142148"/>
                <a:gd name="connsiteY133" fmla="*/ 2645547 h 4102690"/>
                <a:gd name="connsiteX134" fmla="*/ 3839190 w 5142148"/>
                <a:gd name="connsiteY134" fmla="*/ 2713483 h 4102690"/>
                <a:gd name="connsiteX135" fmla="*/ 3790315 w 5142148"/>
                <a:gd name="connsiteY135" fmla="*/ 2662815 h 4102690"/>
                <a:gd name="connsiteX136" fmla="*/ 3577184 w 5142148"/>
                <a:gd name="connsiteY136" fmla="*/ 2676565 h 4102690"/>
                <a:gd name="connsiteX137" fmla="*/ 3494682 w 5142148"/>
                <a:gd name="connsiteY137" fmla="*/ 2704066 h 4102690"/>
                <a:gd name="connsiteX138" fmla="*/ 3425930 w 5142148"/>
                <a:gd name="connsiteY138" fmla="*/ 2683441 h 4102690"/>
                <a:gd name="connsiteX139" fmla="*/ 3446555 w 5142148"/>
                <a:gd name="connsiteY139" fmla="*/ 2772818 h 4102690"/>
                <a:gd name="connsiteX140" fmla="*/ 3522182 w 5142148"/>
                <a:gd name="connsiteY140" fmla="*/ 2896571 h 4102690"/>
                <a:gd name="connsiteX141" fmla="*/ 3656249 w 5142148"/>
                <a:gd name="connsiteY141" fmla="*/ 3023547 h 4102690"/>
                <a:gd name="connsiteX142" fmla="*/ 3559995 w 5142148"/>
                <a:gd name="connsiteY142" fmla="*/ 2975852 h 4102690"/>
                <a:gd name="connsiteX143" fmla="*/ 3479857 w 5142148"/>
                <a:gd name="connsiteY143" fmla="*/ 2979074 h 4102690"/>
                <a:gd name="connsiteX144" fmla="*/ 3347511 w 5142148"/>
                <a:gd name="connsiteY144" fmla="*/ 2859618 h 4102690"/>
                <a:gd name="connsiteX145" fmla="*/ 3425930 w 5142148"/>
                <a:gd name="connsiteY145" fmla="*/ 2869071 h 4102690"/>
                <a:gd name="connsiteX146" fmla="*/ 3329677 w 5142148"/>
                <a:gd name="connsiteY146" fmla="*/ 2820944 h 4102690"/>
                <a:gd name="connsiteX147" fmla="*/ 3329677 w 5142148"/>
                <a:gd name="connsiteY147" fmla="*/ 2717817 h 4102690"/>
                <a:gd name="connsiteX148" fmla="*/ 3254050 w 5142148"/>
                <a:gd name="connsiteY148" fmla="*/ 2676565 h 4102690"/>
                <a:gd name="connsiteX149" fmla="*/ 3199049 w 5142148"/>
                <a:gd name="connsiteY149" fmla="*/ 2793444 h 4102690"/>
                <a:gd name="connsiteX150" fmla="*/ 3157798 w 5142148"/>
                <a:gd name="connsiteY150" fmla="*/ 2683441 h 4102690"/>
                <a:gd name="connsiteX151" fmla="*/ 3190111 w 5142148"/>
                <a:gd name="connsiteY151" fmla="*/ 2618816 h 4102690"/>
                <a:gd name="connsiteX152" fmla="*/ 3139866 w 5142148"/>
                <a:gd name="connsiteY152" fmla="*/ 2592018 h 4102690"/>
                <a:gd name="connsiteX153" fmla="*/ 2966872 w 5142148"/>
                <a:gd name="connsiteY153" fmla="*/ 2678516 h 4102690"/>
                <a:gd name="connsiteX154" fmla="*/ 2975110 w 5142148"/>
                <a:gd name="connsiteY154" fmla="*/ 2736180 h 4102690"/>
                <a:gd name="connsiteX155" fmla="*/ 3012180 w 5142148"/>
                <a:gd name="connsiteY155" fmla="*/ 2760894 h 4102690"/>
                <a:gd name="connsiteX156" fmla="*/ 2966872 w 5142148"/>
                <a:gd name="connsiteY156" fmla="*/ 2802083 h 4102690"/>
                <a:gd name="connsiteX157" fmla="*/ 3003942 w 5142148"/>
                <a:gd name="connsiteY157" fmla="*/ 2892699 h 4102690"/>
                <a:gd name="connsiteX158" fmla="*/ 3115153 w 5142148"/>
                <a:gd name="connsiteY158" fmla="*/ 2970959 h 4102690"/>
                <a:gd name="connsiteX159" fmla="*/ 3189293 w 5142148"/>
                <a:gd name="connsiteY159" fmla="*/ 3028624 h 4102690"/>
                <a:gd name="connsiteX160" fmla="*/ 3218126 w 5142148"/>
                <a:gd name="connsiteY160" fmla="*/ 3143953 h 4102690"/>
                <a:gd name="connsiteX161" fmla="*/ 3341693 w 5142148"/>
                <a:gd name="connsiteY161" fmla="*/ 3267521 h 4102690"/>
                <a:gd name="connsiteX162" fmla="*/ 3428191 w 5142148"/>
                <a:gd name="connsiteY162" fmla="*/ 3279878 h 4102690"/>
                <a:gd name="connsiteX163" fmla="*/ 3527045 w 5142148"/>
                <a:gd name="connsiteY163" fmla="*/ 3275759 h 4102690"/>
                <a:gd name="connsiteX164" fmla="*/ 3469380 w 5142148"/>
                <a:gd name="connsiteY164" fmla="*/ 3333424 h 4102690"/>
                <a:gd name="connsiteX165" fmla="*/ 3522926 w 5142148"/>
                <a:gd name="connsiteY165" fmla="*/ 3370494 h 4102690"/>
                <a:gd name="connsiteX166" fmla="*/ 3634137 w 5142148"/>
                <a:gd name="connsiteY166" fmla="*/ 3407564 h 4102690"/>
                <a:gd name="connsiteX167" fmla="*/ 3716515 w 5142148"/>
                <a:gd name="connsiteY167" fmla="*/ 3436397 h 4102690"/>
                <a:gd name="connsiteX168" fmla="*/ 3811250 w 5142148"/>
                <a:gd name="connsiteY168" fmla="*/ 3481705 h 4102690"/>
                <a:gd name="connsiteX169" fmla="*/ 3856558 w 5142148"/>
                <a:gd name="connsiteY169" fmla="*/ 3555845 h 4102690"/>
                <a:gd name="connsiteX170" fmla="*/ 3831845 w 5142148"/>
                <a:gd name="connsiteY170" fmla="*/ 3605272 h 4102690"/>
                <a:gd name="connsiteX171" fmla="*/ 3790655 w 5142148"/>
                <a:gd name="connsiteY171" fmla="*/ 3559964 h 4102690"/>
                <a:gd name="connsiteX172" fmla="*/ 3770061 w 5142148"/>
                <a:gd name="connsiteY172" fmla="*/ 3522894 h 4102690"/>
                <a:gd name="connsiteX173" fmla="*/ 3691801 w 5142148"/>
                <a:gd name="connsiteY173" fmla="*/ 3514656 h 4102690"/>
                <a:gd name="connsiteX174" fmla="*/ 3638255 w 5142148"/>
                <a:gd name="connsiteY174" fmla="*/ 3502299 h 4102690"/>
                <a:gd name="connsiteX175" fmla="*/ 3592947 w 5142148"/>
                <a:gd name="connsiteY175" fmla="*/ 3601153 h 4102690"/>
                <a:gd name="connsiteX176" fmla="*/ 3584710 w 5142148"/>
                <a:gd name="connsiteY176" fmla="*/ 3646461 h 4102690"/>
                <a:gd name="connsiteX177" fmla="*/ 3646493 w 5142148"/>
                <a:gd name="connsiteY177" fmla="*/ 3679413 h 4102690"/>
                <a:gd name="connsiteX178" fmla="*/ 3704158 w 5142148"/>
                <a:gd name="connsiteY178" fmla="*/ 3732959 h 4102690"/>
                <a:gd name="connsiteX179" fmla="*/ 3687682 w 5142148"/>
                <a:gd name="connsiteY179" fmla="*/ 3770029 h 4102690"/>
                <a:gd name="connsiteX180" fmla="*/ 3621780 w 5142148"/>
                <a:gd name="connsiteY180" fmla="*/ 3802980 h 4102690"/>
                <a:gd name="connsiteX181" fmla="*/ 3601185 w 5142148"/>
                <a:gd name="connsiteY181" fmla="*/ 3889478 h 4102690"/>
                <a:gd name="connsiteX182" fmla="*/ 3535282 w 5142148"/>
                <a:gd name="connsiteY182" fmla="*/ 3963618 h 4102690"/>
                <a:gd name="connsiteX183" fmla="*/ 3498212 w 5142148"/>
                <a:gd name="connsiteY183" fmla="*/ 3934786 h 4102690"/>
                <a:gd name="connsiteX184" fmla="*/ 3535282 w 5142148"/>
                <a:gd name="connsiteY184" fmla="*/ 3868883 h 4102690"/>
                <a:gd name="connsiteX185" fmla="*/ 3522926 w 5142148"/>
                <a:gd name="connsiteY185" fmla="*/ 3827694 h 4102690"/>
                <a:gd name="connsiteX186" fmla="*/ 3576472 w 5142148"/>
                <a:gd name="connsiteY186" fmla="*/ 3811218 h 4102690"/>
                <a:gd name="connsiteX187" fmla="*/ 3547639 w 5142148"/>
                <a:gd name="connsiteY187" fmla="*/ 3765910 h 4102690"/>
                <a:gd name="connsiteX188" fmla="*/ 3489974 w 5142148"/>
                <a:gd name="connsiteY188" fmla="*/ 3592916 h 4102690"/>
                <a:gd name="connsiteX189" fmla="*/ 3407596 w 5142148"/>
                <a:gd name="connsiteY189" fmla="*/ 3592916 h 4102690"/>
                <a:gd name="connsiteX190" fmla="*/ 3366407 w 5142148"/>
                <a:gd name="connsiteY190" fmla="*/ 3555845 h 4102690"/>
                <a:gd name="connsiteX191" fmla="*/ 3370526 w 5142148"/>
                <a:gd name="connsiteY191" fmla="*/ 3518775 h 4102690"/>
                <a:gd name="connsiteX192" fmla="*/ 3325218 w 5142148"/>
                <a:gd name="connsiteY192" fmla="*/ 3498180 h 4102690"/>
                <a:gd name="connsiteX193" fmla="*/ 3284028 w 5142148"/>
                <a:gd name="connsiteY193" fmla="*/ 3510537 h 4102690"/>
                <a:gd name="connsiteX194" fmla="*/ 3284028 w 5142148"/>
                <a:gd name="connsiteY194" fmla="*/ 3465229 h 4102690"/>
                <a:gd name="connsiteX195" fmla="*/ 3242839 w 5142148"/>
                <a:gd name="connsiteY195" fmla="*/ 3465229 h 4102690"/>
                <a:gd name="connsiteX196" fmla="*/ 3193412 w 5142148"/>
                <a:gd name="connsiteY196" fmla="*/ 3395207 h 4102690"/>
                <a:gd name="connsiteX197" fmla="*/ 3098677 w 5142148"/>
                <a:gd name="connsiteY197" fmla="*/ 3399326 h 4102690"/>
                <a:gd name="connsiteX198" fmla="*/ 2991585 w 5142148"/>
                <a:gd name="connsiteY198" fmla="*/ 3308710 h 4102690"/>
                <a:gd name="connsiteX199" fmla="*/ 2773282 w 5142148"/>
                <a:gd name="connsiteY199" fmla="*/ 3094526 h 4102690"/>
                <a:gd name="connsiteX200" fmla="*/ 2732093 w 5142148"/>
                <a:gd name="connsiteY200" fmla="*/ 2925651 h 4102690"/>
                <a:gd name="connsiteX201" fmla="*/ 2645596 w 5142148"/>
                <a:gd name="connsiteY201" fmla="*/ 2896818 h 4102690"/>
                <a:gd name="connsiteX202" fmla="*/ 2563218 w 5142148"/>
                <a:gd name="connsiteY202" fmla="*/ 2851510 h 4102690"/>
                <a:gd name="connsiteX203" fmla="*/ 2505553 w 5142148"/>
                <a:gd name="connsiteY203" fmla="*/ 2859748 h 4102690"/>
                <a:gd name="connsiteX204" fmla="*/ 2456126 w 5142148"/>
                <a:gd name="connsiteY204" fmla="*/ 2946245 h 4102690"/>
                <a:gd name="connsiteX205" fmla="*/ 2349034 w 5142148"/>
                <a:gd name="connsiteY205" fmla="*/ 2975078 h 4102690"/>
                <a:gd name="connsiteX206" fmla="*/ 2307845 w 5142148"/>
                <a:gd name="connsiteY206" fmla="*/ 2950364 h 4102690"/>
                <a:gd name="connsiteX207" fmla="*/ 2279012 w 5142148"/>
                <a:gd name="connsiteY207" fmla="*/ 2983316 h 4102690"/>
                <a:gd name="connsiteX208" fmla="*/ 2307845 w 5142148"/>
                <a:gd name="connsiteY208" fmla="*/ 3016267 h 4102690"/>
                <a:gd name="connsiteX209" fmla="*/ 2199347 w 5142148"/>
                <a:gd name="connsiteY209" fmla="*/ 3064904 h 4102690"/>
                <a:gd name="connsiteX210" fmla="*/ 2199347 w 5142148"/>
                <a:gd name="connsiteY210" fmla="*/ 3083478 h 4102690"/>
                <a:gd name="connsiteX211" fmla="*/ 2073412 w 5142148"/>
                <a:gd name="connsiteY211" fmla="*/ 3017772 h 4102690"/>
                <a:gd name="connsiteX212" fmla="*/ 2013182 w 5142148"/>
                <a:gd name="connsiteY212" fmla="*/ 3028723 h 4102690"/>
                <a:gd name="connsiteX213" fmla="*/ 1909148 w 5142148"/>
                <a:gd name="connsiteY213" fmla="*/ 2973969 h 4102690"/>
                <a:gd name="connsiteX214" fmla="*/ 1788688 w 5142148"/>
                <a:gd name="connsiteY214" fmla="*/ 3050625 h 4102690"/>
                <a:gd name="connsiteX215" fmla="*/ 1793113 w 5142148"/>
                <a:gd name="connsiteY215" fmla="*/ 3147955 h 4102690"/>
                <a:gd name="connsiteX216" fmla="*/ 1815102 w 5142148"/>
                <a:gd name="connsiteY216" fmla="*/ 3171166 h 4102690"/>
                <a:gd name="connsiteX217" fmla="*/ 1797978 w 5142148"/>
                <a:gd name="connsiteY217" fmla="*/ 3195139 h 4102690"/>
                <a:gd name="connsiteX218" fmla="*/ 1794553 w 5142148"/>
                <a:gd name="connsiteY218" fmla="*/ 3256784 h 4102690"/>
                <a:gd name="connsiteX219" fmla="*/ 1681538 w 5142148"/>
                <a:gd name="connsiteY219" fmla="*/ 3321854 h 4102690"/>
                <a:gd name="connsiteX220" fmla="*/ 1592495 w 5142148"/>
                <a:gd name="connsiteY220" fmla="*/ 3359526 h 4102690"/>
                <a:gd name="connsiteX221" fmla="*/ 1510302 w 5142148"/>
                <a:gd name="connsiteY221" fmla="*/ 3366375 h 4102690"/>
                <a:gd name="connsiteX222" fmla="*/ 1431533 w 5142148"/>
                <a:gd name="connsiteY222" fmla="*/ 3393773 h 4102690"/>
                <a:gd name="connsiteX223" fmla="*/ 1441807 w 5142148"/>
                <a:gd name="connsiteY223" fmla="*/ 3434869 h 4102690"/>
                <a:gd name="connsiteX224" fmla="*/ 1380162 w 5142148"/>
                <a:gd name="connsiteY224" fmla="*/ 3493090 h 4102690"/>
                <a:gd name="connsiteX225" fmla="*/ 1270571 w 5142148"/>
                <a:gd name="connsiteY225" fmla="*/ 3612955 h 4102690"/>
                <a:gd name="connsiteX226" fmla="*/ 1270571 w 5142148"/>
                <a:gd name="connsiteY226" fmla="*/ 3698573 h 4102690"/>
                <a:gd name="connsiteX227" fmla="*/ 1335641 w 5142148"/>
                <a:gd name="connsiteY227" fmla="*/ 3760218 h 4102690"/>
                <a:gd name="connsiteX228" fmla="*/ 1267147 w 5142148"/>
                <a:gd name="connsiteY228" fmla="*/ 3797890 h 4102690"/>
                <a:gd name="connsiteX229" fmla="*/ 1191803 w 5142148"/>
                <a:gd name="connsiteY229" fmla="*/ 3852685 h 4102690"/>
                <a:gd name="connsiteX230" fmla="*/ 1164405 w 5142148"/>
                <a:gd name="connsiteY230" fmla="*/ 3938303 h 4102690"/>
                <a:gd name="connsiteX231" fmla="*/ 1095911 w 5142148"/>
                <a:gd name="connsiteY231" fmla="*/ 3924604 h 4102690"/>
                <a:gd name="connsiteX232" fmla="*/ 1020567 w 5142148"/>
                <a:gd name="connsiteY232" fmla="*/ 3986249 h 4102690"/>
                <a:gd name="connsiteX233" fmla="*/ 972621 w 5142148"/>
                <a:gd name="connsiteY233" fmla="*/ 4071867 h 4102690"/>
                <a:gd name="connsiteX234" fmla="*/ 924675 w 5142148"/>
                <a:gd name="connsiteY234" fmla="*/ 4034195 h 4102690"/>
                <a:gd name="connsiteX235" fmla="*/ 887003 w 5142148"/>
                <a:gd name="connsiteY235" fmla="*/ 4051319 h 4102690"/>
                <a:gd name="connsiteX236" fmla="*/ 808234 w 5142148"/>
                <a:gd name="connsiteY236" fmla="*/ 4030771 h 4102690"/>
                <a:gd name="connsiteX237" fmla="*/ 643848 w 5142148"/>
                <a:gd name="connsiteY237" fmla="*/ 3999948 h 4102690"/>
                <a:gd name="connsiteX238" fmla="*/ 599326 w 5142148"/>
                <a:gd name="connsiteY238" fmla="*/ 4044469 h 4102690"/>
                <a:gd name="connsiteX239" fmla="*/ 527407 w 5142148"/>
                <a:gd name="connsiteY239" fmla="*/ 4037620 h 4102690"/>
                <a:gd name="connsiteX240" fmla="*/ 445214 w 5142148"/>
                <a:gd name="connsiteY240" fmla="*/ 4102690 h 4102690"/>
                <a:gd name="connsiteX241" fmla="*/ 393843 w 5142148"/>
                <a:gd name="connsiteY241" fmla="*/ 4027346 h 4102690"/>
                <a:gd name="connsiteX242" fmla="*/ 352747 w 5142148"/>
                <a:gd name="connsiteY242" fmla="*/ 3955427 h 4102690"/>
                <a:gd name="connsiteX243" fmla="*/ 404117 w 5142148"/>
                <a:gd name="connsiteY243" fmla="*/ 3931454 h 4102690"/>
                <a:gd name="connsiteX244" fmla="*/ 369870 w 5142148"/>
                <a:gd name="connsiteY244" fmla="*/ 3931454 h 4102690"/>
                <a:gd name="connsiteX245" fmla="*/ 318499 w 5142148"/>
                <a:gd name="connsiteY245" fmla="*/ 3852685 h 4102690"/>
                <a:gd name="connsiteX246" fmla="*/ 236306 w 5142148"/>
                <a:gd name="connsiteY246" fmla="*/ 3828712 h 4102690"/>
                <a:gd name="connsiteX247" fmla="*/ 160962 w 5142148"/>
                <a:gd name="connsiteY247" fmla="*/ 3869809 h 4102690"/>
                <a:gd name="connsiteX248" fmla="*/ 113016 w 5142148"/>
                <a:gd name="connsiteY248" fmla="*/ 3825287 h 4102690"/>
                <a:gd name="connsiteX249" fmla="*/ 30823 w 5142148"/>
                <a:gd name="connsiteY249" fmla="*/ 3801314 h 4102690"/>
                <a:gd name="connsiteX250" fmla="*/ 54796 w 5142148"/>
                <a:gd name="connsiteY250" fmla="*/ 3739669 h 4102690"/>
                <a:gd name="connsiteX251" fmla="*/ 68495 w 5142148"/>
                <a:gd name="connsiteY251" fmla="*/ 3606105 h 4102690"/>
                <a:gd name="connsiteX252" fmla="*/ 113016 w 5142148"/>
                <a:gd name="connsiteY252" fmla="*/ 3602681 h 4102690"/>
                <a:gd name="connsiteX253" fmla="*/ 102742 w 5142148"/>
                <a:gd name="connsiteY253" fmla="*/ 3568433 h 4102690"/>
                <a:gd name="connsiteX254" fmla="*/ 41097 w 5142148"/>
                <a:gd name="connsiteY254" fmla="*/ 3558159 h 4102690"/>
                <a:gd name="connsiteX255" fmla="*/ 0 w 5142148"/>
                <a:gd name="connsiteY255" fmla="*/ 3520487 h 4102690"/>
                <a:gd name="connsiteX256" fmla="*/ 37672 w 5142148"/>
                <a:gd name="connsiteY256" fmla="*/ 3434869 h 4102690"/>
                <a:gd name="connsiteX257" fmla="*/ 136989 w 5142148"/>
                <a:gd name="connsiteY257" fmla="*/ 3325278 h 4102690"/>
                <a:gd name="connsiteX258" fmla="*/ 164387 w 5142148"/>
                <a:gd name="connsiteY258" fmla="*/ 3232811 h 4102690"/>
                <a:gd name="connsiteX259" fmla="*/ 212333 w 5142148"/>
                <a:gd name="connsiteY259" fmla="*/ 3195139 h 4102690"/>
                <a:gd name="connsiteX260" fmla="*/ 202059 w 5142148"/>
                <a:gd name="connsiteY260" fmla="*/ 3157467 h 4102690"/>
                <a:gd name="connsiteX261" fmla="*/ 226032 w 5142148"/>
                <a:gd name="connsiteY261" fmla="*/ 3130069 h 4102690"/>
                <a:gd name="connsiteX262" fmla="*/ 208908 w 5142148"/>
                <a:gd name="connsiteY262" fmla="*/ 3047876 h 4102690"/>
                <a:gd name="connsiteX263" fmla="*/ 236306 w 5142148"/>
                <a:gd name="connsiteY263" fmla="*/ 3030753 h 4102690"/>
                <a:gd name="connsiteX264" fmla="*/ 208908 w 5142148"/>
                <a:gd name="connsiteY264" fmla="*/ 2999930 h 4102690"/>
                <a:gd name="connsiteX265" fmla="*/ 250005 w 5142148"/>
                <a:gd name="connsiteY265" fmla="*/ 2979382 h 4102690"/>
                <a:gd name="connsiteX266" fmla="*/ 239731 w 5142148"/>
                <a:gd name="connsiteY266" fmla="*/ 2938285 h 4102690"/>
                <a:gd name="connsiteX267" fmla="*/ 273978 w 5142148"/>
                <a:gd name="connsiteY267" fmla="*/ 2921162 h 4102690"/>
                <a:gd name="connsiteX268" fmla="*/ 239731 w 5142148"/>
                <a:gd name="connsiteY268" fmla="*/ 2880065 h 4102690"/>
                <a:gd name="connsiteX269" fmla="*/ 270553 w 5142148"/>
                <a:gd name="connsiteY269" fmla="*/ 2862941 h 4102690"/>
                <a:gd name="connsiteX270" fmla="*/ 267129 w 5142148"/>
                <a:gd name="connsiteY270" fmla="*/ 2825269 h 4102690"/>
                <a:gd name="connsiteX271" fmla="*/ 222607 w 5142148"/>
                <a:gd name="connsiteY271" fmla="*/ 2825269 h 4102690"/>
                <a:gd name="connsiteX272" fmla="*/ 212333 w 5142148"/>
                <a:gd name="connsiteY272" fmla="*/ 2773899 h 4102690"/>
                <a:gd name="connsiteX273" fmla="*/ 393843 w 5142148"/>
                <a:gd name="connsiteY273" fmla="*/ 2698555 h 4102690"/>
                <a:gd name="connsiteX274" fmla="*/ 452063 w 5142148"/>
                <a:gd name="connsiteY274" fmla="*/ 2688281 h 4102690"/>
                <a:gd name="connsiteX275" fmla="*/ 500009 w 5142148"/>
                <a:gd name="connsiteY275" fmla="*/ 2770474 h 4102690"/>
                <a:gd name="connsiteX276" fmla="*/ 527407 w 5142148"/>
                <a:gd name="connsiteY276" fmla="*/ 2756775 h 4102690"/>
                <a:gd name="connsiteX277" fmla="*/ 654122 w 5142148"/>
                <a:gd name="connsiteY277" fmla="*/ 2767049 h 4102690"/>
                <a:gd name="connsiteX278" fmla="*/ 866454 w 5142148"/>
                <a:gd name="connsiteY278" fmla="*/ 2866366 h 4102690"/>
                <a:gd name="connsiteX279" fmla="*/ 907551 w 5142148"/>
                <a:gd name="connsiteY279" fmla="*/ 2856092 h 4102690"/>
                <a:gd name="connsiteX280" fmla="*/ 958922 w 5142148"/>
                <a:gd name="connsiteY280" fmla="*/ 2852667 h 4102690"/>
                <a:gd name="connsiteX281" fmla="*/ 1000018 w 5142148"/>
                <a:gd name="connsiteY281" fmla="*/ 2904038 h 4102690"/>
                <a:gd name="connsiteX282" fmla="*/ 1037690 w 5142148"/>
                <a:gd name="connsiteY282" fmla="*/ 2873215 h 4102690"/>
                <a:gd name="connsiteX283" fmla="*/ 1140432 w 5142148"/>
                <a:gd name="connsiteY283" fmla="*/ 2928011 h 4102690"/>
                <a:gd name="connsiteX284" fmla="*/ 1209046 w 5142148"/>
                <a:gd name="connsiteY284" fmla="*/ 2911674 h 4102690"/>
                <a:gd name="connsiteX285" fmla="*/ 1274127 w 5142148"/>
                <a:gd name="connsiteY285" fmla="*/ 2718535 h 4102690"/>
                <a:gd name="connsiteX286" fmla="*/ 1306653 w 5142148"/>
                <a:gd name="connsiteY286" fmla="*/ 2702347 h 4102690"/>
                <a:gd name="connsiteX287" fmla="*/ 1284881 w 5142148"/>
                <a:gd name="connsiteY287" fmla="*/ 2666062 h 4102690"/>
                <a:gd name="connsiteX288" fmla="*/ 1328750 w 5142148"/>
                <a:gd name="connsiteY288" fmla="*/ 2563310 h 4102690"/>
                <a:gd name="connsiteX289" fmla="*/ 1367079 w 5142148"/>
                <a:gd name="connsiteY289" fmla="*/ 2672819 h 4102690"/>
                <a:gd name="connsiteX290" fmla="*/ 1382049 w 5142148"/>
                <a:gd name="connsiteY290" fmla="*/ 2658436 h 4102690"/>
                <a:gd name="connsiteX291" fmla="*/ 1356128 w 5142148"/>
                <a:gd name="connsiteY291" fmla="*/ 2596163 h 4102690"/>
                <a:gd name="connsiteX292" fmla="*/ 1339701 w 5142148"/>
                <a:gd name="connsiteY292" fmla="*/ 2420948 h 4102690"/>
                <a:gd name="connsiteX293" fmla="*/ 1263045 w 5142148"/>
                <a:gd name="connsiteY293" fmla="*/ 2349768 h 4102690"/>
                <a:gd name="connsiteX294" fmla="*/ 1241143 w 5142148"/>
                <a:gd name="connsiteY294" fmla="*/ 2234783 h 4102690"/>
                <a:gd name="connsiteX295" fmla="*/ 1202815 w 5142148"/>
                <a:gd name="connsiteY295" fmla="*/ 2163602 h 4102690"/>
                <a:gd name="connsiteX296" fmla="*/ 1045396 w 5142148"/>
                <a:gd name="connsiteY296" fmla="*/ 2060089 h 4102690"/>
                <a:gd name="connsiteX297" fmla="*/ 1011239 w 5142148"/>
                <a:gd name="connsiteY297" fmla="*/ 2084969 h 4102690"/>
                <a:gd name="connsiteX298" fmla="*/ 978322 w 5142148"/>
                <a:gd name="connsiteY298" fmla="*/ 2043142 h 4102690"/>
                <a:gd name="connsiteX299" fmla="*/ 1033076 w 5142148"/>
                <a:gd name="connsiteY299" fmla="*/ 1999339 h 4102690"/>
                <a:gd name="connsiteX300" fmla="*/ 961895 w 5142148"/>
                <a:gd name="connsiteY300" fmla="*/ 1944584 h 4102690"/>
                <a:gd name="connsiteX301" fmla="*/ 1076880 w 5142148"/>
                <a:gd name="connsiteY301" fmla="*/ 1950060 h 4102690"/>
                <a:gd name="connsiteX302" fmla="*/ 1119105 w 5142148"/>
                <a:gd name="connsiteY302" fmla="*/ 1954282 h 4102690"/>
                <a:gd name="connsiteX303" fmla="*/ 1117119 w 5142148"/>
                <a:gd name="connsiteY303" fmla="*/ 1962792 h 4102690"/>
                <a:gd name="connsiteX304" fmla="*/ 1131634 w 5142148"/>
                <a:gd name="connsiteY304" fmla="*/ 1955535 h 4102690"/>
                <a:gd name="connsiteX305" fmla="*/ 1119105 w 5142148"/>
                <a:gd name="connsiteY305" fmla="*/ 1954282 h 4102690"/>
                <a:gd name="connsiteX306" fmla="*/ 1121869 w 5142148"/>
                <a:gd name="connsiteY306" fmla="*/ 1942438 h 4102690"/>
                <a:gd name="connsiteX307" fmla="*/ 1130049 w 5142148"/>
                <a:gd name="connsiteY307" fmla="*/ 1915230 h 4102690"/>
                <a:gd name="connsiteX308" fmla="*/ 1224717 w 5142148"/>
                <a:gd name="connsiteY308" fmla="*/ 2010290 h 4102690"/>
                <a:gd name="connsiteX309" fmla="*/ 1266739 w 5142148"/>
                <a:gd name="connsiteY309" fmla="*/ 1970180 h 4102690"/>
                <a:gd name="connsiteX310" fmla="*/ 1279471 w 5142148"/>
                <a:gd name="connsiteY310" fmla="*/ 2034038 h 4102690"/>
                <a:gd name="connsiteX311" fmla="*/ 1339701 w 5142148"/>
                <a:gd name="connsiteY311" fmla="*/ 2004814 h 4102690"/>
                <a:gd name="connsiteX312" fmla="*/ 1376709 w 5142148"/>
                <a:gd name="connsiteY312" fmla="*/ 2005703 h 4102690"/>
                <a:gd name="connsiteX313" fmla="*/ 1362895 w 5142148"/>
                <a:gd name="connsiteY313" fmla="*/ 1972549 h 4102690"/>
                <a:gd name="connsiteX314" fmla="*/ 1372420 w 5142148"/>
                <a:gd name="connsiteY314" fmla="*/ 1918574 h 4102690"/>
                <a:gd name="connsiteX315" fmla="*/ 1347020 w 5142148"/>
                <a:gd name="connsiteY315" fmla="*/ 1839199 h 4102690"/>
                <a:gd name="connsiteX316" fmla="*/ 1369245 w 5142148"/>
                <a:gd name="connsiteY316" fmla="*/ 1813799 h 4102690"/>
                <a:gd name="connsiteX317" fmla="*/ 1416870 w 5142148"/>
                <a:gd name="connsiteY317" fmla="*/ 1826499 h 4102690"/>
                <a:gd name="connsiteX318" fmla="*/ 1413695 w 5142148"/>
                <a:gd name="connsiteY318" fmla="*/ 1867774 h 4102690"/>
                <a:gd name="connsiteX319" fmla="*/ 1442270 w 5142148"/>
                <a:gd name="connsiteY319" fmla="*/ 1896349 h 4102690"/>
                <a:gd name="connsiteX320" fmla="*/ 1474020 w 5142148"/>
                <a:gd name="connsiteY320" fmla="*/ 1883649 h 4102690"/>
                <a:gd name="connsiteX321" fmla="*/ 1537520 w 5142148"/>
                <a:gd name="connsiteY321" fmla="*/ 1924924 h 4102690"/>
                <a:gd name="connsiteX322" fmla="*/ 1585145 w 5142148"/>
                <a:gd name="connsiteY322" fmla="*/ 1899524 h 4102690"/>
                <a:gd name="connsiteX323" fmla="*/ 1575620 w 5142148"/>
                <a:gd name="connsiteY323" fmla="*/ 1858249 h 4102690"/>
                <a:gd name="connsiteX324" fmla="*/ 1620070 w 5142148"/>
                <a:gd name="connsiteY324" fmla="*/ 1829674 h 4102690"/>
                <a:gd name="connsiteX325" fmla="*/ 1724845 w 5142148"/>
                <a:gd name="connsiteY325" fmla="*/ 1826499 h 4102690"/>
                <a:gd name="connsiteX326" fmla="*/ 1769295 w 5142148"/>
                <a:gd name="connsiteY326" fmla="*/ 1782049 h 4102690"/>
                <a:gd name="connsiteX327" fmla="*/ 1769295 w 5142148"/>
                <a:gd name="connsiteY327" fmla="*/ 1683624 h 4102690"/>
                <a:gd name="connsiteX328" fmla="*/ 1801045 w 5142148"/>
                <a:gd name="connsiteY328" fmla="*/ 1645524 h 4102690"/>
                <a:gd name="connsiteX329" fmla="*/ 1874070 w 5142148"/>
                <a:gd name="connsiteY329" fmla="*/ 1639174 h 4102690"/>
                <a:gd name="connsiteX330" fmla="*/ 1940745 w 5142148"/>
                <a:gd name="connsiteY330" fmla="*/ 1607424 h 4102690"/>
                <a:gd name="connsiteX331" fmla="*/ 1966145 w 5142148"/>
                <a:gd name="connsiteY331" fmla="*/ 1597899 h 4102690"/>
                <a:gd name="connsiteX332" fmla="*/ 2001070 w 5142148"/>
                <a:gd name="connsiteY332" fmla="*/ 1623299 h 4102690"/>
                <a:gd name="connsiteX333" fmla="*/ 2058220 w 5142148"/>
                <a:gd name="connsiteY333" fmla="*/ 1623299 h 4102690"/>
                <a:gd name="connsiteX334" fmla="*/ 2089970 w 5142148"/>
                <a:gd name="connsiteY334" fmla="*/ 1585199 h 4102690"/>
                <a:gd name="connsiteX335" fmla="*/ 2048695 w 5142148"/>
                <a:gd name="connsiteY335" fmla="*/ 1528049 h 4102690"/>
                <a:gd name="connsiteX336" fmla="*/ 2080445 w 5142148"/>
                <a:gd name="connsiteY336" fmla="*/ 1474074 h 4102690"/>
                <a:gd name="connsiteX337" fmla="*/ 2128070 w 5142148"/>
                <a:gd name="connsiteY337" fmla="*/ 1416924 h 4102690"/>
                <a:gd name="connsiteX338" fmla="*/ 2143945 w 5142148"/>
                <a:gd name="connsiteY338" fmla="*/ 1331199 h 4102690"/>
                <a:gd name="connsiteX339" fmla="*/ 2169345 w 5142148"/>
                <a:gd name="connsiteY339" fmla="*/ 1321674 h 4102690"/>
                <a:gd name="connsiteX340" fmla="*/ 2191570 w 5142148"/>
                <a:gd name="connsiteY340" fmla="*/ 1366124 h 4102690"/>
                <a:gd name="connsiteX341" fmla="*/ 2175695 w 5142148"/>
                <a:gd name="connsiteY341" fmla="*/ 1426449 h 4102690"/>
                <a:gd name="connsiteX342" fmla="*/ 2223320 w 5142148"/>
                <a:gd name="connsiteY342" fmla="*/ 1388349 h 4102690"/>
                <a:gd name="connsiteX343" fmla="*/ 2251895 w 5142148"/>
                <a:gd name="connsiteY343" fmla="*/ 1366124 h 4102690"/>
                <a:gd name="connsiteX344" fmla="*/ 2223320 w 5142148"/>
                <a:gd name="connsiteY344" fmla="*/ 1299449 h 4102690"/>
                <a:gd name="connsiteX345" fmla="*/ 2250463 w 5142148"/>
                <a:gd name="connsiteY345" fmla="*/ 1271590 h 4102690"/>
                <a:gd name="connsiteX346" fmla="*/ 2366195 w 5142148"/>
                <a:gd name="connsiteY346" fmla="*/ 1235949 h 4102690"/>
                <a:gd name="connsiteX347" fmla="*/ 2394770 w 5142148"/>
                <a:gd name="connsiteY347" fmla="*/ 1280399 h 4102690"/>
                <a:gd name="connsiteX348" fmla="*/ 2426520 w 5142148"/>
                <a:gd name="connsiteY348" fmla="*/ 1312149 h 4102690"/>
                <a:gd name="connsiteX349" fmla="*/ 2436045 w 5142148"/>
                <a:gd name="connsiteY349" fmla="*/ 1267699 h 4102690"/>
                <a:gd name="connsiteX350" fmla="*/ 2404295 w 5142148"/>
                <a:gd name="connsiteY350" fmla="*/ 1251824 h 4102690"/>
                <a:gd name="connsiteX351" fmla="*/ 2416995 w 5142148"/>
                <a:gd name="connsiteY351" fmla="*/ 1210549 h 4102690"/>
                <a:gd name="connsiteX352" fmla="*/ 2486845 w 5142148"/>
                <a:gd name="connsiteY352" fmla="*/ 1213724 h 4102690"/>
                <a:gd name="connsiteX353" fmla="*/ 2531295 w 5142148"/>
                <a:gd name="connsiteY353" fmla="*/ 1274049 h 4102690"/>
                <a:gd name="connsiteX354" fmla="*/ 2559870 w 5142148"/>
                <a:gd name="connsiteY354" fmla="*/ 1274049 h 4102690"/>
                <a:gd name="connsiteX355" fmla="*/ 2566220 w 5142148"/>
                <a:gd name="connsiteY355" fmla="*/ 1181974 h 4102690"/>
                <a:gd name="connsiteX356" fmla="*/ 2623370 w 5142148"/>
                <a:gd name="connsiteY356" fmla="*/ 1194674 h 4102690"/>
                <a:gd name="connsiteX357" fmla="*/ 2661470 w 5142148"/>
                <a:gd name="connsiteY357" fmla="*/ 1251824 h 4102690"/>
                <a:gd name="connsiteX358" fmla="*/ 2699570 w 5142148"/>
                <a:gd name="connsiteY358" fmla="*/ 1267699 h 4102690"/>
                <a:gd name="connsiteX359" fmla="*/ 2693220 w 5142148"/>
                <a:gd name="connsiteY359" fmla="*/ 1232774 h 4102690"/>
                <a:gd name="connsiteX360" fmla="*/ 2601145 w 5142148"/>
                <a:gd name="connsiteY360" fmla="*/ 1159749 h 4102690"/>
                <a:gd name="connsiteX361" fmla="*/ 2601145 w 5142148"/>
                <a:gd name="connsiteY361" fmla="*/ 1067674 h 4102690"/>
                <a:gd name="connsiteX362" fmla="*/ 2578920 w 5142148"/>
                <a:gd name="connsiteY362" fmla="*/ 981949 h 4102690"/>
                <a:gd name="connsiteX363" fmla="*/ 2578920 w 5142148"/>
                <a:gd name="connsiteY363" fmla="*/ 902574 h 4102690"/>
                <a:gd name="connsiteX364" fmla="*/ 2531295 w 5142148"/>
                <a:gd name="connsiteY364" fmla="*/ 889874 h 4102690"/>
                <a:gd name="connsiteX365" fmla="*/ 2521770 w 5142148"/>
                <a:gd name="connsiteY365" fmla="*/ 848599 h 4102690"/>
                <a:gd name="connsiteX366" fmla="*/ 2553520 w 5142148"/>
                <a:gd name="connsiteY366" fmla="*/ 829549 h 4102690"/>
                <a:gd name="connsiteX367" fmla="*/ 2543995 w 5142148"/>
                <a:gd name="connsiteY367" fmla="*/ 785099 h 4102690"/>
                <a:gd name="connsiteX368" fmla="*/ 2518595 w 5142148"/>
                <a:gd name="connsiteY368" fmla="*/ 750174 h 4102690"/>
                <a:gd name="connsiteX369" fmla="*/ 2528120 w 5142148"/>
                <a:gd name="connsiteY369" fmla="*/ 731124 h 4102690"/>
                <a:gd name="connsiteX370" fmla="*/ 2559870 w 5142148"/>
                <a:gd name="connsiteY370" fmla="*/ 715249 h 4102690"/>
                <a:gd name="connsiteX371" fmla="*/ 2610670 w 5142148"/>
                <a:gd name="connsiteY371" fmla="*/ 667624 h 4102690"/>
                <a:gd name="connsiteX372" fmla="*/ 2629720 w 5142148"/>
                <a:gd name="connsiteY372" fmla="*/ 708899 h 4102690"/>
                <a:gd name="connsiteX373" fmla="*/ 2642420 w 5142148"/>
                <a:gd name="connsiteY373" fmla="*/ 673974 h 4102690"/>
                <a:gd name="connsiteX374" fmla="*/ 2639245 w 5142148"/>
                <a:gd name="connsiteY374" fmla="*/ 635874 h 4102690"/>
                <a:gd name="connsiteX375" fmla="*/ 2693220 w 5142148"/>
                <a:gd name="connsiteY375" fmla="*/ 629524 h 4102690"/>
                <a:gd name="connsiteX376" fmla="*/ 2728145 w 5142148"/>
                <a:gd name="connsiteY376" fmla="*/ 639049 h 4102690"/>
                <a:gd name="connsiteX377" fmla="*/ 2731320 w 5142148"/>
                <a:gd name="connsiteY377" fmla="*/ 696199 h 4102690"/>
                <a:gd name="connsiteX378" fmla="*/ 2797995 w 5142148"/>
                <a:gd name="connsiteY378" fmla="*/ 734299 h 4102690"/>
                <a:gd name="connsiteX379" fmla="*/ 2769420 w 5142148"/>
                <a:gd name="connsiteY379" fmla="*/ 775574 h 4102690"/>
                <a:gd name="connsiteX380" fmla="*/ 2734495 w 5142148"/>
                <a:gd name="connsiteY380" fmla="*/ 753349 h 4102690"/>
                <a:gd name="connsiteX381" fmla="*/ 2724970 w 5142148"/>
                <a:gd name="connsiteY381" fmla="*/ 816849 h 4102690"/>
                <a:gd name="connsiteX382" fmla="*/ 2696395 w 5142148"/>
                <a:gd name="connsiteY382" fmla="*/ 854949 h 4102690"/>
                <a:gd name="connsiteX383" fmla="*/ 2648770 w 5142148"/>
                <a:gd name="connsiteY383" fmla="*/ 854949 h 4102690"/>
                <a:gd name="connsiteX384" fmla="*/ 2709095 w 5142148"/>
                <a:gd name="connsiteY384" fmla="*/ 883524 h 4102690"/>
                <a:gd name="connsiteX385" fmla="*/ 2747195 w 5142148"/>
                <a:gd name="connsiteY385" fmla="*/ 858124 h 4102690"/>
                <a:gd name="connsiteX386" fmla="*/ 2791645 w 5142148"/>
                <a:gd name="connsiteY386" fmla="*/ 899399 h 4102690"/>
                <a:gd name="connsiteX387" fmla="*/ 2791645 w 5142148"/>
                <a:gd name="connsiteY387" fmla="*/ 953374 h 4102690"/>
                <a:gd name="connsiteX388" fmla="*/ 2750370 w 5142148"/>
                <a:gd name="connsiteY388" fmla="*/ 962899 h 4102690"/>
                <a:gd name="connsiteX389" fmla="*/ 2709096 w 5142148"/>
                <a:gd name="connsiteY389" fmla="*/ 924800 h 4102690"/>
                <a:gd name="connsiteX390" fmla="*/ 2651945 w 5142148"/>
                <a:gd name="connsiteY390" fmla="*/ 864474 h 4102690"/>
                <a:gd name="connsiteX391" fmla="*/ 2664645 w 5142148"/>
                <a:gd name="connsiteY391" fmla="*/ 937499 h 4102690"/>
                <a:gd name="connsiteX392" fmla="*/ 2651945 w 5142148"/>
                <a:gd name="connsiteY392" fmla="*/ 972424 h 4102690"/>
                <a:gd name="connsiteX393" fmla="*/ 2661470 w 5142148"/>
                <a:gd name="connsiteY393" fmla="*/ 1000999 h 4102690"/>
                <a:gd name="connsiteX394" fmla="*/ 2702745 w 5142148"/>
                <a:gd name="connsiteY394" fmla="*/ 1039099 h 4102690"/>
                <a:gd name="connsiteX395" fmla="*/ 2702745 w 5142148"/>
                <a:gd name="connsiteY395" fmla="*/ 1093074 h 4102690"/>
                <a:gd name="connsiteX396" fmla="*/ 2744020 w 5142148"/>
                <a:gd name="connsiteY396" fmla="*/ 1102599 h 4102690"/>
                <a:gd name="connsiteX397" fmla="*/ 2769420 w 5142148"/>
                <a:gd name="connsiteY397" fmla="*/ 1089899 h 4102690"/>
                <a:gd name="connsiteX398" fmla="*/ 2788470 w 5142148"/>
                <a:gd name="connsiteY398" fmla="*/ 1112124 h 4102690"/>
                <a:gd name="connsiteX399" fmla="*/ 2820220 w 5142148"/>
                <a:gd name="connsiteY399" fmla="*/ 1099424 h 4102690"/>
                <a:gd name="connsiteX400" fmla="*/ 2782120 w 5142148"/>
                <a:gd name="connsiteY400" fmla="*/ 1150224 h 4102690"/>
                <a:gd name="connsiteX401" fmla="*/ 2817045 w 5142148"/>
                <a:gd name="connsiteY401" fmla="*/ 1169274 h 4102690"/>
                <a:gd name="connsiteX402" fmla="*/ 2890070 w 5142148"/>
                <a:gd name="connsiteY402" fmla="*/ 1159749 h 4102690"/>
                <a:gd name="connsiteX403" fmla="*/ 2905945 w 5142148"/>
                <a:gd name="connsiteY403" fmla="*/ 1118474 h 4102690"/>
                <a:gd name="connsiteX404" fmla="*/ 2937695 w 5142148"/>
                <a:gd name="connsiteY404" fmla="*/ 1124824 h 4102690"/>
                <a:gd name="connsiteX405" fmla="*/ 2994845 w 5142148"/>
                <a:gd name="connsiteY405" fmla="*/ 1061324 h 4102690"/>
                <a:gd name="connsiteX406" fmla="*/ 3023420 w 5142148"/>
                <a:gd name="connsiteY406" fmla="*/ 1096249 h 4102690"/>
                <a:gd name="connsiteX407" fmla="*/ 3045645 w 5142148"/>
                <a:gd name="connsiteY407" fmla="*/ 1039099 h 4102690"/>
                <a:gd name="connsiteX408" fmla="*/ 3086920 w 5142148"/>
                <a:gd name="connsiteY408" fmla="*/ 1061324 h 4102690"/>
                <a:gd name="connsiteX409" fmla="*/ 3080570 w 5142148"/>
                <a:gd name="connsiteY409" fmla="*/ 1099424 h 4102690"/>
                <a:gd name="connsiteX410" fmla="*/ 3036120 w 5142148"/>
                <a:gd name="connsiteY410" fmla="*/ 1118474 h 4102690"/>
                <a:gd name="connsiteX411" fmla="*/ 3083745 w 5142148"/>
                <a:gd name="connsiteY411" fmla="*/ 1137524 h 4102690"/>
                <a:gd name="connsiteX412" fmla="*/ 3112320 w 5142148"/>
                <a:gd name="connsiteY412" fmla="*/ 1185149 h 4102690"/>
                <a:gd name="connsiteX413" fmla="*/ 3163120 w 5142148"/>
                <a:gd name="connsiteY413" fmla="*/ 1194674 h 4102690"/>
                <a:gd name="connsiteX414" fmla="*/ 3156770 w 5142148"/>
                <a:gd name="connsiteY414" fmla="*/ 1159749 h 4102690"/>
                <a:gd name="connsiteX415" fmla="*/ 3344095 w 5142148"/>
                <a:gd name="connsiteY415" fmla="*/ 1089899 h 4102690"/>
                <a:gd name="connsiteX416" fmla="*/ 3379020 w 5142148"/>
                <a:gd name="connsiteY416" fmla="*/ 1026399 h 4102690"/>
                <a:gd name="connsiteX417" fmla="*/ 3448870 w 5142148"/>
                <a:gd name="connsiteY417" fmla="*/ 1010524 h 4102690"/>
                <a:gd name="connsiteX418" fmla="*/ 3521895 w 5142148"/>
                <a:gd name="connsiteY418" fmla="*/ 975599 h 4102690"/>
                <a:gd name="connsiteX419" fmla="*/ 3579045 w 5142148"/>
                <a:gd name="connsiteY419" fmla="*/ 959724 h 4102690"/>
                <a:gd name="connsiteX420" fmla="*/ 3579045 w 5142148"/>
                <a:gd name="connsiteY420" fmla="*/ 1020049 h 4102690"/>
                <a:gd name="connsiteX421" fmla="*/ 3629845 w 5142148"/>
                <a:gd name="connsiteY421" fmla="*/ 1039099 h 4102690"/>
                <a:gd name="connsiteX422" fmla="*/ 3702870 w 5142148"/>
                <a:gd name="connsiteY422" fmla="*/ 1010524 h 4102690"/>
                <a:gd name="connsiteX423" fmla="*/ 3769545 w 5142148"/>
                <a:gd name="connsiteY423" fmla="*/ 1023224 h 4102690"/>
                <a:gd name="connsiteX424" fmla="*/ 3956870 w 5142148"/>
                <a:gd name="connsiteY424" fmla="*/ 994649 h 4102690"/>
                <a:gd name="connsiteX425" fmla="*/ 4016024 w 5142148"/>
                <a:gd name="connsiteY425" fmla="*/ 976903 h 4102690"/>
                <a:gd name="connsiteX426" fmla="*/ 4024599 w 5142148"/>
                <a:gd name="connsiteY426" fmla="*/ 862572 h 4102690"/>
                <a:gd name="connsiteX427" fmla="*/ 3987579 w 5142148"/>
                <a:gd name="connsiteY427" fmla="*/ 866274 h 4102690"/>
                <a:gd name="connsiteX428" fmla="*/ 3902432 w 5142148"/>
                <a:gd name="connsiteY428" fmla="*/ 847763 h 4102690"/>
                <a:gd name="connsiteX429" fmla="*/ 3828392 w 5142148"/>
                <a:gd name="connsiteY429" fmla="*/ 825551 h 4102690"/>
                <a:gd name="connsiteX430" fmla="*/ 3806180 w 5142148"/>
                <a:gd name="connsiteY430" fmla="*/ 721895 h 4102690"/>
                <a:gd name="connsiteX431" fmla="*/ 3772861 w 5142148"/>
                <a:gd name="connsiteY431" fmla="*/ 607132 h 4102690"/>
                <a:gd name="connsiteX432" fmla="*/ 3787669 w 5142148"/>
                <a:gd name="connsiteY432" fmla="*/ 551602 h 4102690"/>
                <a:gd name="connsiteX433" fmla="*/ 3809882 w 5142148"/>
                <a:gd name="connsiteY433" fmla="*/ 503475 h 4102690"/>
                <a:gd name="connsiteX434" fmla="*/ 3806180 w 5142148"/>
                <a:gd name="connsiteY434" fmla="*/ 459051 h 4102690"/>
                <a:gd name="connsiteX435" fmla="*/ 3876518 w 5142148"/>
                <a:gd name="connsiteY435" fmla="*/ 392414 h 4102690"/>
                <a:gd name="connsiteX436" fmla="*/ 3943155 w 5142148"/>
                <a:gd name="connsiteY436" fmla="*/ 444243 h 4102690"/>
                <a:gd name="connsiteX437" fmla="*/ 3972771 w 5142148"/>
                <a:gd name="connsiteY437" fmla="*/ 470157 h 4102690"/>
                <a:gd name="connsiteX438" fmla="*/ 3991281 w 5142148"/>
                <a:gd name="connsiteY438" fmla="*/ 507177 h 4102690"/>
                <a:gd name="connsiteX439" fmla="*/ 4054215 w 5142148"/>
                <a:gd name="connsiteY439" fmla="*/ 496071 h 4102690"/>
                <a:gd name="connsiteX440" fmla="*/ 4094938 w 5142148"/>
                <a:gd name="connsiteY440" fmla="*/ 433137 h 4102690"/>
                <a:gd name="connsiteX441" fmla="*/ 4054215 w 5142148"/>
                <a:gd name="connsiteY441" fmla="*/ 351692 h 4102690"/>
                <a:gd name="connsiteX442" fmla="*/ 4065321 w 5142148"/>
                <a:gd name="connsiteY442" fmla="*/ 240631 h 4102690"/>
                <a:gd name="connsiteX443" fmla="*/ 4024599 w 5142148"/>
                <a:gd name="connsiteY443" fmla="*/ 248036 h 4102690"/>
                <a:gd name="connsiteX444" fmla="*/ 3965367 w 5142148"/>
                <a:gd name="connsiteY444" fmla="*/ 255440 h 4102690"/>
                <a:gd name="connsiteX445" fmla="*/ 3950559 w 5142148"/>
                <a:gd name="connsiteY445" fmla="*/ 177697 h 4102690"/>
                <a:gd name="connsiteX446" fmla="*/ 3946857 w 5142148"/>
                <a:gd name="connsiteY446" fmla="*/ 140677 h 4102690"/>
                <a:gd name="connsiteX447" fmla="*/ 3906134 w 5142148"/>
                <a:gd name="connsiteY447" fmla="*/ 133273 h 4102690"/>
                <a:gd name="connsiteX448" fmla="*/ 3983877 w 5142148"/>
                <a:gd name="connsiteY448" fmla="*/ 88848 h 4102690"/>
                <a:gd name="connsiteX449" fmla="*/ 4102342 w 5142148"/>
                <a:gd name="connsiteY449" fmla="*/ 11106 h 4102690"/>
                <a:gd name="connsiteX450" fmla="*/ 4168978 w 5142148"/>
                <a:gd name="connsiteY450" fmla="*/ 3702 h 4102690"/>
                <a:gd name="connsiteX451" fmla="*/ 4313357 w 5142148"/>
                <a:gd name="connsiteY451" fmla="*/ 0 h 4102690"/>
                <a:gd name="connsiteX0" fmla="*/ 2549776 w 5142148"/>
                <a:gd name="connsiteY0" fmla="*/ 2273111 h 4102690"/>
                <a:gd name="connsiteX1" fmla="*/ 2484070 w 5142148"/>
                <a:gd name="connsiteY1" fmla="*/ 2300489 h 4102690"/>
                <a:gd name="connsiteX2" fmla="*/ 2330758 w 5142148"/>
                <a:gd name="connsiteY2" fmla="*/ 2311439 h 4102690"/>
                <a:gd name="connsiteX3" fmla="*/ 2286954 w 5142148"/>
                <a:gd name="connsiteY3" fmla="*/ 2404522 h 4102690"/>
                <a:gd name="connsiteX4" fmla="*/ 2226724 w 5142148"/>
                <a:gd name="connsiteY4" fmla="*/ 2464752 h 4102690"/>
                <a:gd name="connsiteX5" fmla="*/ 2200551 w 5142148"/>
                <a:gd name="connsiteY5" fmla="*/ 2553743 h 4102690"/>
                <a:gd name="connsiteX6" fmla="*/ 2250180 w 5142148"/>
                <a:gd name="connsiteY6" fmla="*/ 2538472 h 4102690"/>
                <a:gd name="connsiteX7" fmla="*/ 2274893 w 5142148"/>
                <a:gd name="connsiteY7" fmla="*/ 2493164 h 4102690"/>
                <a:gd name="connsiteX8" fmla="*/ 2311964 w 5142148"/>
                <a:gd name="connsiteY8" fmla="*/ 2505521 h 4102690"/>
                <a:gd name="connsiteX9" fmla="*/ 2299607 w 5142148"/>
                <a:gd name="connsiteY9" fmla="*/ 2546710 h 4102690"/>
                <a:gd name="connsiteX10" fmla="*/ 2328439 w 5142148"/>
                <a:gd name="connsiteY10" fmla="*/ 2596137 h 4102690"/>
                <a:gd name="connsiteX11" fmla="*/ 2410818 w 5142148"/>
                <a:gd name="connsiteY11" fmla="*/ 2579661 h 4102690"/>
                <a:gd name="connsiteX12" fmla="*/ 2452007 w 5142148"/>
                <a:gd name="connsiteY12" fmla="*/ 2592018 h 4102690"/>
                <a:gd name="connsiteX13" fmla="*/ 2489077 w 5142148"/>
                <a:gd name="connsiteY13" fmla="*/ 2505521 h 4102690"/>
                <a:gd name="connsiteX14" fmla="*/ 2530266 w 5142148"/>
                <a:gd name="connsiteY14" fmla="*/ 2538472 h 4102690"/>
                <a:gd name="connsiteX15" fmla="*/ 2563218 w 5142148"/>
                <a:gd name="connsiteY15" fmla="*/ 2596137 h 4102690"/>
                <a:gd name="connsiteX16" fmla="*/ 2596169 w 5142148"/>
                <a:gd name="connsiteY16" fmla="*/ 2629089 h 4102690"/>
                <a:gd name="connsiteX17" fmla="*/ 2604407 w 5142148"/>
                <a:gd name="connsiteY17" fmla="*/ 2550829 h 4102690"/>
                <a:gd name="connsiteX18" fmla="*/ 2633239 w 5142148"/>
                <a:gd name="connsiteY18" fmla="*/ 2489045 h 4102690"/>
                <a:gd name="connsiteX19" fmla="*/ 2645596 w 5142148"/>
                <a:gd name="connsiteY19" fmla="*/ 2534353 h 4102690"/>
                <a:gd name="connsiteX20" fmla="*/ 2699142 w 5142148"/>
                <a:gd name="connsiteY20" fmla="*/ 2517878 h 4102690"/>
                <a:gd name="connsiteX21" fmla="*/ 2723855 w 5142148"/>
                <a:gd name="connsiteY21" fmla="*/ 2546710 h 4102690"/>
                <a:gd name="connsiteX22" fmla="*/ 2723855 w 5142148"/>
                <a:gd name="connsiteY22" fmla="*/ 2484926 h 4102690"/>
                <a:gd name="connsiteX23" fmla="*/ 2765045 w 5142148"/>
                <a:gd name="connsiteY23" fmla="*/ 2489045 h 4102690"/>
                <a:gd name="connsiteX24" fmla="*/ 2760926 w 5142148"/>
                <a:gd name="connsiteY24" fmla="*/ 2398429 h 4102690"/>
                <a:gd name="connsiteX25" fmla="*/ 2699142 w 5142148"/>
                <a:gd name="connsiteY25" fmla="*/ 2414905 h 4102690"/>
                <a:gd name="connsiteX26" fmla="*/ 2649715 w 5142148"/>
                <a:gd name="connsiteY26" fmla="*/ 2373716 h 4102690"/>
                <a:gd name="connsiteX27" fmla="*/ 2666460 w 5142148"/>
                <a:gd name="connsiteY27" fmla="*/ 2318697 h 4102690"/>
                <a:gd name="connsiteX28" fmla="*/ 2653809 w 5142148"/>
                <a:gd name="connsiteY28" fmla="*/ 2311439 h 4102690"/>
                <a:gd name="connsiteX29" fmla="*/ 2604530 w 5142148"/>
                <a:gd name="connsiteY29" fmla="*/ 2273111 h 4102690"/>
                <a:gd name="connsiteX30" fmla="*/ 2549776 w 5142148"/>
                <a:gd name="connsiteY30" fmla="*/ 2273111 h 4102690"/>
                <a:gd name="connsiteX31" fmla="*/ 4313357 w 5142148"/>
                <a:gd name="connsiteY31" fmla="*/ 0 h 4102690"/>
                <a:gd name="connsiteX32" fmla="*/ 4298549 w 5142148"/>
                <a:gd name="connsiteY32" fmla="*/ 85146 h 4102690"/>
                <a:gd name="connsiteX33" fmla="*/ 4276337 w 5142148"/>
                <a:gd name="connsiteY33" fmla="*/ 111061 h 4102690"/>
                <a:gd name="connsiteX34" fmla="*/ 4313357 w 5142148"/>
                <a:gd name="connsiteY34" fmla="*/ 177697 h 4102690"/>
                <a:gd name="connsiteX35" fmla="*/ 4339271 w 5142148"/>
                <a:gd name="connsiteY35" fmla="*/ 229525 h 4102690"/>
                <a:gd name="connsiteX36" fmla="*/ 4335569 w 5142148"/>
                <a:gd name="connsiteY36" fmla="*/ 299864 h 4102690"/>
                <a:gd name="connsiteX37" fmla="*/ 4342973 w 5142148"/>
                <a:gd name="connsiteY37" fmla="*/ 333182 h 4102690"/>
                <a:gd name="connsiteX38" fmla="*/ 4402206 w 5142148"/>
                <a:gd name="connsiteY38" fmla="*/ 370202 h 4102690"/>
                <a:gd name="connsiteX39" fmla="*/ 4402206 w 5142148"/>
                <a:gd name="connsiteY39" fmla="*/ 440541 h 4102690"/>
                <a:gd name="connsiteX40" fmla="*/ 4476246 w 5142148"/>
                <a:gd name="connsiteY40" fmla="*/ 510879 h 4102690"/>
                <a:gd name="connsiteX41" fmla="*/ 4468842 w 5142148"/>
                <a:gd name="connsiteY41" fmla="*/ 566410 h 4102690"/>
                <a:gd name="connsiteX42" fmla="*/ 4431822 w 5142148"/>
                <a:gd name="connsiteY42" fmla="*/ 625642 h 4102690"/>
                <a:gd name="connsiteX43" fmla="*/ 4368887 w 5142148"/>
                <a:gd name="connsiteY43" fmla="*/ 636748 h 4102690"/>
                <a:gd name="connsiteX44" fmla="*/ 4357781 w 5142148"/>
                <a:gd name="connsiteY44" fmla="*/ 744108 h 4102690"/>
                <a:gd name="connsiteX45" fmla="*/ 4335569 w 5142148"/>
                <a:gd name="connsiteY45" fmla="*/ 795935 h 4102690"/>
                <a:gd name="connsiteX46" fmla="*/ 4294847 w 5142148"/>
                <a:gd name="connsiteY46" fmla="*/ 836657 h 4102690"/>
                <a:gd name="connsiteX47" fmla="*/ 4302251 w 5142148"/>
                <a:gd name="connsiteY47" fmla="*/ 906996 h 4102690"/>
                <a:gd name="connsiteX48" fmla="*/ 4194892 w 5142148"/>
                <a:gd name="connsiteY48" fmla="*/ 1010653 h 4102690"/>
                <a:gd name="connsiteX49" fmla="*/ 4139362 w 5142148"/>
                <a:gd name="connsiteY49" fmla="*/ 1025461 h 4102690"/>
                <a:gd name="connsiteX50" fmla="*/ 4112767 w 5142148"/>
                <a:gd name="connsiteY50" fmla="*/ 1025461 h 4102690"/>
                <a:gd name="connsiteX51" fmla="*/ 4134670 w 5142148"/>
                <a:gd name="connsiteY51" fmla="*/ 1105774 h 4102690"/>
                <a:gd name="connsiteX52" fmla="*/ 4191820 w 5142148"/>
                <a:gd name="connsiteY52" fmla="*/ 1226424 h 4102690"/>
                <a:gd name="connsiteX53" fmla="*/ 4131495 w 5142148"/>
                <a:gd name="connsiteY53" fmla="*/ 1299449 h 4102690"/>
                <a:gd name="connsiteX54" fmla="*/ 4125145 w 5142148"/>
                <a:gd name="connsiteY54" fmla="*/ 1350249 h 4102690"/>
                <a:gd name="connsiteX55" fmla="*/ 4188645 w 5142148"/>
                <a:gd name="connsiteY55" fmla="*/ 1356599 h 4102690"/>
                <a:gd name="connsiteX56" fmla="*/ 4188645 w 5142148"/>
                <a:gd name="connsiteY56" fmla="*/ 1435974 h 4102690"/>
                <a:gd name="connsiteX57" fmla="*/ 4220395 w 5142148"/>
                <a:gd name="connsiteY57" fmla="*/ 1524874 h 4102690"/>
                <a:gd name="connsiteX58" fmla="*/ 4255320 w 5142148"/>
                <a:gd name="connsiteY58" fmla="*/ 1550274 h 4102690"/>
                <a:gd name="connsiteX59" fmla="*/ 4264845 w 5142148"/>
                <a:gd name="connsiteY59" fmla="*/ 1620124 h 4102690"/>
                <a:gd name="connsiteX60" fmla="*/ 4214045 w 5142148"/>
                <a:gd name="connsiteY60" fmla="*/ 1702674 h 4102690"/>
                <a:gd name="connsiteX61" fmla="*/ 4141020 w 5142148"/>
                <a:gd name="connsiteY61" fmla="*/ 1820149 h 4102690"/>
                <a:gd name="connsiteX62" fmla="*/ 4179120 w 5142148"/>
                <a:gd name="connsiteY62" fmla="*/ 1883649 h 4102690"/>
                <a:gd name="connsiteX63" fmla="*/ 4156895 w 5142148"/>
                <a:gd name="connsiteY63" fmla="*/ 1924924 h 4102690"/>
                <a:gd name="connsiteX64" fmla="*/ 4128320 w 5142148"/>
                <a:gd name="connsiteY64" fmla="*/ 1991599 h 4102690"/>
                <a:gd name="connsiteX65" fmla="*/ 4141020 w 5142148"/>
                <a:gd name="connsiteY65" fmla="*/ 2036049 h 4102690"/>
                <a:gd name="connsiteX66" fmla="*/ 4223570 w 5142148"/>
                <a:gd name="connsiteY66" fmla="*/ 2070974 h 4102690"/>
                <a:gd name="connsiteX67" fmla="*/ 4137420 w 5142148"/>
                <a:gd name="connsiteY67" fmla="*/ 2071549 h 4102690"/>
                <a:gd name="connsiteX68" fmla="*/ 4305953 w 5142148"/>
                <a:gd name="connsiteY68" fmla="*/ 2071549 h 4102690"/>
                <a:gd name="connsiteX69" fmla="*/ 4436583 w 5142148"/>
                <a:gd name="connsiteY69" fmla="*/ 2078424 h 4102690"/>
                <a:gd name="connsiteX70" fmla="*/ 4539710 w 5142148"/>
                <a:gd name="connsiteY70" fmla="*/ 2050923 h 4102690"/>
                <a:gd name="connsiteX71" fmla="*/ 4670339 w 5142148"/>
                <a:gd name="connsiteY71" fmla="*/ 1947796 h 4102690"/>
                <a:gd name="connsiteX72" fmla="*/ 4739091 w 5142148"/>
                <a:gd name="connsiteY72" fmla="*/ 2016547 h 4102690"/>
                <a:gd name="connsiteX73" fmla="*/ 4904095 w 5142148"/>
                <a:gd name="connsiteY73" fmla="*/ 2195302 h 4102690"/>
                <a:gd name="connsiteX74" fmla="*/ 4924721 w 5142148"/>
                <a:gd name="connsiteY74" fmla="*/ 2374057 h 4102690"/>
                <a:gd name="connsiteX75" fmla="*/ 5020973 w 5142148"/>
                <a:gd name="connsiteY75" fmla="*/ 2408433 h 4102690"/>
                <a:gd name="connsiteX76" fmla="*/ 5124101 w 5142148"/>
                <a:gd name="connsiteY76" fmla="*/ 2346556 h 4102690"/>
                <a:gd name="connsiteX77" fmla="*/ 5123457 w 5142148"/>
                <a:gd name="connsiteY77" fmla="*/ 2388023 h 4102690"/>
                <a:gd name="connsiteX78" fmla="*/ 5142148 w 5142148"/>
                <a:gd name="connsiteY78" fmla="*/ 2459138 h 4102690"/>
                <a:gd name="connsiteX79" fmla="*/ 5055349 w 5142148"/>
                <a:gd name="connsiteY79" fmla="*/ 2456559 h 4102690"/>
                <a:gd name="connsiteX80" fmla="*/ 5082850 w 5142148"/>
                <a:gd name="connsiteY80" fmla="*/ 2704066 h 4102690"/>
                <a:gd name="connsiteX81" fmla="*/ 5020973 w 5142148"/>
                <a:gd name="connsiteY81" fmla="*/ 2745317 h 4102690"/>
                <a:gd name="connsiteX82" fmla="*/ 5000348 w 5142148"/>
                <a:gd name="connsiteY82" fmla="*/ 2910322 h 4102690"/>
                <a:gd name="connsiteX83" fmla="*/ 5020114 w 5142148"/>
                <a:gd name="connsiteY83" fmla="*/ 3013235 h 4102690"/>
                <a:gd name="connsiteX84" fmla="*/ 4959097 w 5142148"/>
                <a:gd name="connsiteY84" fmla="*/ 2999699 h 4102690"/>
                <a:gd name="connsiteX85" fmla="*/ 4869719 w 5142148"/>
                <a:gd name="connsiteY85" fmla="*/ 3075326 h 4102690"/>
                <a:gd name="connsiteX86" fmla="*/ 4900872 w 5142148"/>
                <a:gd name="connsiteY86" fmla="*/ 3115503 h 4102690"/>
                <a:gd name="connsiteX87" fmla="*/ 4890345 w 5142148"/>
                <a:gd name="connsiteY87" fmla="*/ 3240331 h 4102690"/>
                <a:gd name="connsiteX88" fmla="*/ 4697840 w 5142148"/>
                <a:gd name="connsiteY88" fmla="*/ 3267832 h 4102690"/>
                <a:gd name="connsiteX89" fmla="*/ 4629088 w 5142148"/>
                <a:gd name="connsiteY89" fmla="*/ 3309083 h 4102690"/>
                <a:gd name="connsiteX90" fmla="*/ 4560336 w 5142148"/>
                <a:gd name="connsiteY90" fmla="*/ 3343459 h 4102690"/>
                <a:gd name="connsiteX91" fmla="*/ 4594712 w 5142148"/>
                <a:gd name="connsiteY91" fmla="*/ 3391585 h 4102690"/>
                <a:gd name="connsiteX92" fmla="*/ 4498459 w 5142148"/>
                <a:gd name="connsiteY92" fmla="*/ 3425961 h 4102690"/>
                <a:gd name="connsiteX93" fmla="*/ 4443458 w 5142148"/>
                <a:gd name="connsiteY93" fmla="*/ 3377835 h 4102690"/>
                <a:gd name="connsiteX94" fmla="*/ 4415957 w 5142148"/>
                <a:gd name="connsiteY94" fmla="*/ 3432836 h 4102690"/>
                <a:gd name="connsiteX95" fmla="*/ 4443458 w 5142148"/>
                <a:gd name="connsiteY95" fmla="*/ 3529089 h 4102690"/>
                <a:gd name="connsiteX96" fmla="*/ 4549593 w 5142148"/>
                <a:gd name="connsiteY96" fmla="*/ 3593973 h 4102690"/>
                <a:gd name="connsiteX97" fmla="*/ 4512210 w 5142148"/>
                <a:gd name="connsiteY97" fmla="*/ 3584090 h 4102690"/>
                <a:gd name="connsiteX98" fmla="*/ 4450333 w 5142148"/>
                <a:gd name="connsiteY98" fmla="*/ 3625341 h 4102690"/>
                <a:gd name="connsiteX99" fmla="*/ 4519085 w 5142148"/>
                <a:gd name="connsiteY99" fmla="*/ 3645967 h 4102690"/>
                <a:gd name="connsiteX100" fmla="*/ 4436582 w 5142148"/>
                <a:gd name="connsiteY100" fmla="*/ 3687218 h 4102690"/>
                <a:gd name="connsiteX101" fmla="*/ 4539710 w 5142148"/>
                <a:gd name="connsiteY101" fmla="*/ 3721594 h 4102690"/>
                <a:gd name="connsiteX102" fmla="*/ 4584613 w 5142148"/>
                <a:gd name="connsiteY102" fmla="*/ 3767788 h 4102690"/>
                <a:gd name="connsiteX103" fmla="*/ 4654010 w 5142148"/>
                <a:gd name="connsiteY103" fmla="*/ 3764135 h 4102690"/>
                <a:gd name="connsiteX104" fmla="*/ 4704715 w 5142148"/>
                <a:gd name="connsiteY104" fmla="*/ 3865973 h 4102690"/>
                <a:gd name="connsiteX105" fmla="*/ 4635963 w 5142148"/>
                <a:gd name="connsiteY105" fmla="*/ 3817847 h 4102690"/>
                <a:gd name="connsiteX106" fmla="*/ 4547874 w 5142148"/>
                <a:gd name="connsiteY106" fmla="*/ 3824937 h 4102690"/>
                <a:gd name="connsiteX107" fmla="*/ 4501682 w 5142148"/>
                <a:gd name="connsiteY107" fmla="*/ 3776811 h 4102690"/>
                <a:gd name="connsiteX108" fmla="*/ 4409082 w 5142148"/>
                <a:gd name="connsiteY108" fmla="*/ 3762845 h 4102690"/>
                <a:gd name="connsiteX109" fmla="*/ 4292204 w 5142148"/>
                <a:gd name="connsiteY109" fmla="*/ 3810971 h 4102690"/>
                <a:gd name="connsiteX110" fmla="*/ 4195951 w 5142148"/>
                <a:gd name="connsiteY110" fmla="*/ 3735344 h 4102690"/>
                <a:gd name="connsiteX111" fmla="*/ 4278453 w 5142148"/>
                <a:gd name="connsiteY111" fmla="*/ 3694093 h 4102690"/>
                <a:gd name="connsiteX112" fmla="*/ 4195951 w 5142148"/>
                <a:gd name="connsiteY112" fmla="*/ 3700968 h 4102690"/>
                <a:gd name="connsiteX113" fmla="*/ 4120324 w 5142148"/>
                <a:gd name="connsiteY113" fmla="*/ 3625341 h 4102690"/>
                <a:gd name="connsiteX114" fmla="*/ 4202826 w 5142148"/>
                <a:gd name="connsiteY114" fmla="*/ 3391585 h 4102690"/>
                <a:gd name="connsiteX115" fmla="*/ 4292204 w 5142148"/>
                <a:gd name="connsiteY115" fmla="*/ 3336584 h 4102690"/>
                <a:gd name="connsiteX116" fmla="*/ 4367831 w 5142148"/>
                <a:gd name="connsiteY116" fmla="*/ 3315958 h 4102690"/>
                <a:gd name="connsiteX117" fmla="*/ 4443458 w 5142148"/>
                <a:gd name="connsiteY117" fmla="*/ 3254081 h 4102690"/>
                <a:gd name="connsiteX118" fmla="*/ 4429707 w 5142148"/>
                <a:gd name="connsiteY118" fmla="*/ 3144078 h 4102690"/>
                <a:gd name="connsiteX119" fmla="*/ 4360955 w 5142148"/>
                <a:gd name="connsiteY119" fmla="*/ 3123453 h 4102690"/>
                <a:gd name="connsiteX120" fmla="*/ 4333455 w 5142148"/>
                <a:gd name="connsiteY120" fmla="*/ 2999699 h 4102690"/>
                <a:gd name="connsiteX121" fmla="*/ 4429707 w 5142148"/>
                <a:gd name="connsiteY121" fmla="*/ 2930947 h 4102690"/>
                <a:gd name="connsiteX122" fmla="*/ 4354080 w 5142148"/>
                <a:gd name="connsiteY122" fmla="*/ 2917197 h 4102690"/>
                <a:gd name="connsiteX123" fmla="*/ 4292204 w 5142148"/>
                <a:gd name="connsiteY123" fmla="*/ 2814069 h 4102690"/>
                <a:gd name="connsiteX124" fmla="*/ 4326579 w 5142148"/>
                <a:gd name="connsiteY124" fmla="*/ 2704066 h 4102690"/>
                <a:gd name="connsiteX125" fmla="*/ 4257828 w 5142148"/>
                <a:gd name="connsiteY125" fmla="*/ 2642190 h 4102690"/>
                <a:gd name="connsiteX126" fmla="*/ 4237202 w 5142148"/>
                <a:gd name="connsiteY126" fmla="*/ 2704066 h 4102690"/>
                <a:gd name="connsiteX127" fmla="*/ 4160207 w 5142148"/>
                <a:gd name="connsiteY127" fmla="*/ 2675882 h 4102690"/>
                <a:gd name="connsiteX128" fmla="*/ 4120324 w 5142148"/>
                <a:gd name="connsiteY128" fmla="*/ 2614689 h 4102690"/>
                <a:gd name="connsiteX129" fmla="*/ 4072198 w 5142148"/>
                <a:gd name="connsiteY129" fmla="*/ 2559687 h 4102690"/>
                <a:gd name="connsiteX130" fmla="*/ 4003446 w 5142148"/>
                <a:gd name="connsiteY130" fmla="*/ 2477185 h 4102690"/>
                <a:gd name="connsiteX131" fmla="*/ 3893443 w 5142148"/>
                <a:gd name="connsiteY131" fmla="*/ 2470310 h 4102690"/>
                <a:gd name="connsiteX132" fmla="*/ 3797190 w 5142148"/>
                <a:gd name="connsiteY132" fmla="*/ 2532187 h 4102690"/>
                <a:gd name="connsiteX133" fmla="*/ 3791847 w 5142148"/>
                <a:gd name="connsiteY133" fmla="*/ 2606544 h 4102690"/>
                <a:gd name="connsiteX134" fmla="*/ 3852517 w 5142148"/>
                <a:gd name="connsiteY134" fmla="*/ 2645547 h 4102690"/>
                <a:gd name="connsiteX135" fmla="*/ 3839190 w 5142148"/>
                <a:gd name="connsiteY135" fmla="*/ 2713483 h 4102690"/>
                <a:gd name="connsiteX136" fmla="*/ 3790315 w 5142148"/>
                <a:gd name="connsiteY136" fmla="*/ 2662815 h 4102690"/>
                <a:gd name="connsiteX137" fmla="*/ 3577184 w 5142148"/>
                <a:gd name="connsiteY137" fmla="*/ 2676565 h 4102690"/>
                <a:gd name="connsiteX138" fmla="*/ 3494682 w 5142148"/>
                <a:gd name="connsiteY138" fmla="*/ 2704066 h 4102690"/>
                <a:gd name="connsiteX139" fmla="*/ 3425930 w 5142148"/>
                <a:gd name="connsiteY139" fmla="*/ 2683441 h 4102690"/>
                <a:gd name="connsiteX140" fmla="*/ 3446555 w 5142148"/>
                <a:gd name="connsiteY140" fmla="*/ 2772818 h 4102690"/>
                <a:gd name="connsiteX141" fmla="*/ 3522182 w 5142148"/>
                <a:gd name="connsiteY141" fmla="*/ 2896571 h 4102690"/>
                <a:gd name="connsiteX142" fmla="*/ 3656249 w 5142148"/>
                <a:gd name="connsiteY142" fmla="*/ 3023547 h 4102690"/>
                <a:gd name="connsiteX143" fmla="*/ 3559995 w 5142148"/>
                <a:gd name="connsiteY143" fmla="*/ 2975852 h 4102690"/>
                <a:gd name="connsiteX144" fmla="*/ 3479857 w 5142148"/>
                <a:gd name="connsiteY144" fmla="*/ 2979074 h 4102690"/>
                <a:gd name="connsiteX145" fmla="*/ 3347511 w 5142148"/>
                <a:gd name="connsiteY145" fmla="*/ 2859618 h 4102690"/>
                <a:gd name="connsiteX146" fmla="*/ 3425930 w 5142148"/>
                <a:gd name="connsiteY146" fmla="*/ 2869071 h 4102690"/>
                <a:gd name="connsiteX147" fmla="*/ 3329677 w 5142148"/>
                <a:gd name="connsiteY147" fmla="*/ 2820944 h 4102690"/>
                <a:gd name="connsiteX148" fmla="*/ 3329677 w 5142148"/>
                <a:gd name="connsiteY148" fmla="*/ 2717817 h 4102690"/>
                <a:gd name="connsiteX149" fmla="*/ 3254050 w 5142148"/>
                <a:gd name="connsiteY149" fmla="*/ 2676565 h 4102690"/>
                <a:gd name="connsiteX150" fmla="*/ 3199049 w 5142148"/>
                <a:gd name="connsiteY150" fmla="*/ 2793444 h 4102690"/>
                <a:gd name="connsiteX151" fmla="*/ 3157798 w 5142148"/>
                <a:gd name="connsiteY151" fmla="*/ 2683441 h 4102690"/>
                <a:gd name="connsiteX152" fmla="*/ 3190111 w 5142148"/>
                <a:gd name="connsiteY152" fmla="*/ 2618816 h 4102690"/>
                <a:gd name="connsiteX153" fmla="*/ 3139866 w 5142148"/>
                <a:gd name="connsiteY153" fmla="*/ 2592018 h 4102690"/>
                <a:gd name="connsiteX154" fmla="*/ 2966872 w 5142148"/>
                <a:gd name="connsiteY154" fmla="*/ 2678516 h 4102690"/>
                <a:gd name="connsiteX155" fmla="*/ 2975110 w 5142148"/>
                <a:gd name="connsiteY155" fmla="*/ 2736180 h 4102690"/>
                <a:gd name="connsiteX156" fmla="*/ 3012180 w 5142148"/>
                <a:gd name="connsiteY156" fmla="*/ 2760894 h 4102690"/>
                <a:gd name="connsiteX157" fmla="*/ 2966872 w 5142148"/>
                <a:gd name="connsiteY157" fmla="*/ 2802083 h 4102690"/>
                <a:gd name="connsiteX158" fmla="*/ 3003942 w 5142148"/>
                <a:gd name="connsiteY158" fmla="*/ 2892699 h 4102690"/>
                <a:gd name="connsiteX159" fmla="*/ 3115153 w 5142148"/>
                <a:gd name="connsiteY159" fmla="*/ 2970959 h 4102690"/>
                <a:gd name="connsiteX160" fmla="*/ 3189293 w 5142148"/>
                <a:gd name="connsiteY160" fmla="*/ 3028624 h 4102690"/>
                <a:gd name="connsiteX161" fmla="*/ 3218126 w 5142148"/>
                <a:gd name="connsiteY161" fmla="*/ 3143953 h 4102690"/>
                <a:gd name="connsiteX162" fmla="*/ 3341693 w 5142148"/>
                <a:gd name="connsiteY162" fmla="*/ 3267521 h 4102690"/>
                <a:gd name="connsiteX163" fmla="*/ 3428191 w 5142148"/>
                <a:gd name="connsiteY163" fmla="*/ 3279878 h 4102690"/>
                <a:gd name="connsiteX164" fmla="*/ 3527045 w 5142148"/>
                <a:gd name="connsiteY164" fmla="*/ 3275759 h 4102690"/>
                <a:gd name="connsiteX165" fmla="*/ 3469380 w 5142148"/>
                <a:gd name="connsiteY165" fmla="*/ 3333424 h 4102690"/>
                <a:gd name="connsiteX166" fmla="*/ 3522926 w 5142148"/>
                <a:gd name="connsiteY166" fmla="*/ 3370494 h 4102690"/>
                <a:gd name="connsiteX167" fmla="*/ 3634137 w 5142148"/>
                <a:gd name="connsiteY167" fmla="*/ 3407564 h 4102690"/>
                <a:gd name="connsiteX168" fmla="*/ 3716515 w 5142148"/>
                <a:gd name="connsiteY168" fmla="*/ 3436397 h 4102690"/>
                <a:gd name="connsiteX169" fmla="*/ 3811250 w 5142148"/>
                <a:gd name="connsiteY169" fmla="*/ 3481705 h 4102690"/>
                <a:gd name="connsiteX170" fmla="*/ 3856558 w 5142148"/>
                <a:gd name="connsiteY170" fmla="*/ 3555845 h 4102690"/>
                <a:gd name="connsiteX171" fmla="*/ 3831845 w 5142148"/>
                <a:gd name="connsiteY171" fmla="*/ 3605272 h 4102690"/>
                <a:gd name="connsiteX172" fmla="*/ 3790655 w 5142148"/>
                <a:gd name="connsiteY172" fmla="*/ 3559964 h 4102690"/>
                <a:gd name="connsiteX173" fmla="*/ 3770061 w 5142148"/>
                <a:gd name="connsiteY173" fmla="*/ 3522894 h 4102690"/>
                <a:gd name="connsiteX174" fmla="*/ 3691801 w 5142148"/>
                <a:gd name="connsiteY174" fmla="*/ 3514656 h 4102690"/>
                <a:gd name="connsiteX175" fmla="*/ 3638255 w 5142148"/>
                <a:gd name="connsiteY175" fmla="*/ 3502299 h 4102690"/>
                <a:gd name="connsiteX176" fmla="*/ 3592947 w 5142148"/>
                <a:gd name="connsiteY176" fmla="*/ 3601153 h 4102690"/>
                <a:gd name="connsiteX177" fmla="*/ 3584710 w 5142148"/>
                <a:gd name="connsiteY177" fmla="*/ 3646461 h 4102690"/>
                <a:gd name="connsiteX178" fmla="*/ 3646493 w 5142148"/>
                <a:gd name="connsiteY178" fmla="*/ 3679413 h 4102690"/>
                <a:gd name="connsiteX179" fmla="*/ 3704158 w 5142148"/>
                <a:gd name="connsiteY179" fmla="*/ 3732959 h 4102690"/>
                <a:gd name="connsiteX180" fmla="*/ 3687682 w 5142148"/>
                <a:gd name="connsiteY180" fmla="*/ 3770029 h 4102690"/>
                <a:gd name="connsiteX181" fmla="*/ 3621780 w 5142148"/>
                <a:gd name="connsiteY181" fmla="*/ 3802980 h 4102690"/>
                <a:gd name="connsiteX182" fmla="*/ 3601185 w 5142148"/>
                <a:gd name="connsiteY182" fmla="*/ 3889478 h 4102690"/>
                <a:gd name="connsiteX183" fmla="*/ 3535282 w 5142148"/>
                <a:gd name="connsiteY183" fmla="*/ 3963618 h 4102690"/>
                <a:gd name="connsiteX184" fmla="*/ 3498212 w 5142148"/>
                <a:gd name="connsiteY184" fmla="*/ 3934786 h 4102690"/>
                <a:gd name="connsiteX185" fmla="*/ 3535282 w 5142148"/>
                <a:gd name="connsiteY185" fmla="*/ 3868883 h 4102690"/>
                <a:gd name="connsiteX186" fmla="*/ 3522926 w 5142148"/>
                <a:gd name="connsiteY186" fmla="*/ 3827694 h 4102690"/>
                <a:gd name="connsiteX187" fmla="*/ 3576472 w 5142148"/>
                <a:gd name="connsiteY187" fmla="*/ 3811218 h 4102690"/>
                <a:gd name="connsiteX188" fmla="*/ 3547639 w 5142148"/>
                <a:gd name="connsiteY188" fmla="*/ 3765910 h 4102690"/>
                <a:gd name="connsiteX189" fmla="*/ 3489974 w 5142148"/>
                <a:gd name="connsiteY189" fmla="*/ 3592916 h 4102690"/>
                <a:gd name="connsiteX190" fmla="*/ 3407596 w 5142148"/>
                <a:gd name="connsiteY190" fmla="*/ 3592916 h 4102690"/>
                <a:gd name="connsiteX191" fmla="*/ 3366407 w 5142148"/>
                <a:gd name="connsiteY191" fmla="*/ 3555845 h 4102690"/>
                <a:gd name="connsiteX192" fmla="*/ 3370526 w 5142148"/>
                <a:gd name="connsiteY192" fmla="*/ 3518775 h 4102690"/>
                <a:gd name="connsiteX193" fmla="*/ 3325218 w 5142148"/>
                <a:gd name="connsiteY193" fmla="*/ 3498180 h 4102690"/>
                <a:gd name="connsiteX194" fmla="*/ 3284028 w 5142148"/>
                <a:gd name="connsiteY194" fmla="*/ 3510537 h 4102690"/>
                <a:gd name="connsiteX195" fmla="*/ 3284028 w 5142148"/>
                <a:gd name="connsiteY195" fmla="*/ 3465229 h 4102690"/>
                <a:gd name="connsiteX196" fmla="*/ 3242839 w 5142148"/>
                <a:gd name="connsiteY196" fmla="*/ 3465229 h 4102690"/>
                <a:gd name="connsiteX197" fmla="*/ 3193412 w 5142148"/>
                <a:gd name="connsiteY197" fmla="*/ 3395207 h 4102690"/>
                <a:gd name="connsiteX198" fmla="*/ 3098677 w 5142148"/>
                <a:gd name="connsiteY198" fmla="*/ 3399326 h 4102690"/>
                <a:gd name="connsiteX199" fmla="*/ 2991585 w 5142148"/>
                <a:gd name="connsiteY199" fmla="*/ 3308710 h 4102690"/>
                <a:gd name="connsiteX200" fmla="*/ 2773282 w 5142148"/>
                <a:gd name="connsiteY200" fmla="*/ 3094526 h 4102690"/>
                <a:gd name="connsiteX201" fmla="*/ 2732093 w 5142148"/>
                <a:gd name="connsiteY201" fmla="*/ 2925651 h 4102690"/>
                <a:gd name="connsiteX202" fmla="*/ 2645596 w 5142148"/>
                <a:gd name="connsiteY202" fmla="*/ 2896818 h 4102690"/>
                <a:gd name="connsiteX203" fmla="*/ 2563218 w 5142148"/>
                <a:gd name="connsiteY203" fmla="*/ 2851510 h 4102690"/>
                <a:gd name="connsiteX204" fmla="*/ 2505553 w 5142148"/>
                <a:gd name="connsiteY204" fmla="*/ 2859748 h 4102690"/>
                <a:gd name="connsiteX205" fmla="*/ 2456126 w 5142148"/>
                <a:gd name="connsiteY205" fmla="*/ 2946245 h 4102690"/>
                <a:gd name="connsiteX206" fmla="*/ 2349034 w 5142148"/>
                <a:gd name="connsiteY206" fmla="*/ 2975078 h 4102690"/>
                <a:gd name="connsiteX207" fmla="*/ 2307845 w 5142148"/>
                <a:gd name="connsiteY207" fmla="*/ 2950364 h 4102690"/>
                <a:gd name="connsiteX208" fmla="*/ 2279012 w 5142148"/>
                <a:gd name="connsiteY208" fmla="*/ 2983316 h 4102690"/>
                <a:gd name="connsiteX209" fmla="*/ 2307845 w 5142148"/>
                <a:gd name="connsiteY209" fmla="*/ 3016267 h 4102690"/>
                <a:gd name="connsiteX210" fmla="*/ 2199347 w 5142148"/>
                <a:gd name="connsiteY210" fmla="*/ 3064904 h 4102690"/>
                <a:gd name="connsiteX211" fmla="*/ 2199347 w 5142148"/>
                <a:gd name="connsiteY211" fmla="*/ 3083478 h 4102690"/>
                <a:gd name="connsiteX212" fmla="*/ 2073412 w 5142148"/>
                <a:gd name="connsiteY212" fmla="*/ 3017772 h 4102690"/>
                <a:gd name="connsiteX213" fmla="*/ 2013182 w 5142148"/>
                <a:gd name="connsiteY213" fmla="*/ 3028723 h 4102690"/>
                <a:gd name="connsiteX214" fmla="*/ 1909148 w 5142148"/>
                <a:gd name="connsiteY214" fmla="*/ 2973969 h 4102690"/>
                <a:gd name="connsiteX215" fmla="*/ 1788688 w 5142148"/>
                <a:gd name="connsiteY215" fmla="*/ 3050625 h 4102690"/>
                <a:gd name="connsiteX216" fmla="*/ 1793113 w 5142148"/>
                <a:gd name="connsiteY216" fmla="*/ 3147955 h 4102690"/>
                <a:gd name="connsiteX217" fmla="*/ 1815102 w 5142148"/>
                <a:gd name="connsiteY217" fmla="*/ 3171166 h 4102690"/>
                <a:gd name="connsiteX218" fmla="*/ 1797978 w 5142148"/>
                <a:gd name="connsiteY218" fmla="*/ 3195139 h 4102690"/>
                <a:gd name="connsiteX219" fmla="*/ 1794553 w 5142148"/>
                <a:gd name="connsiteY219" fmla="*/ 3256784 h 4102690"/>
                <a:gd name="connsiteX220" fmla="*/ 1681538 w 5142148"/>
                <a:gd name="connsiteY220" fmla="*/ 3321854 h 4102690"/>
                <a:gd name="connsiteX221" fmla="*/ 1592495 w 5142148"/>
                <a:gd name="connsiteY221" fmla="*/ 3359526 h 4102690"/>
                <a:gd name="connsiteX222" fmla="*/ 1510302 w 5142148"/>
                <a:gd name="connsiteY222" fmla="*/ 3366375 h 4102690"/>
                <a:gd name="connsiteX223" fmla="*/ 1431533 w 5142148"/>
                <a:gd name="connsiteY223" fmla="*/ 3393773 h 4102690"/>
                <a:gd name="connsiteX224" fmla="*/ 1441807 w 5142148"/>
                <a:gd name="connsiteY224" fmla="*/ 3434869 h 4102690"/>
                <a:gd name="connsiteX225" fmla="*/ 1380162 w 5142148"/>
                <a:gd name="connsiteY225" fmla="*/ 3493090 h 4102690"/>
                <a:gd name="connsiteX226" fmla="*/ 1270571 w 5142148"/>
                <a:gd name="connsiteY226" fmla="*/ 3612955 h 4102690"/>
                <a:gd name="connsiteX227" fmla="*/ 1270571 w 5142148"/>
                <a:gd name="connsiteY227" fmla="*/ 3698573 h 4102690"/>
                <a:gd name="connsiteX228" fmla="*/ 1335641 w 5142148"/>
                <a:gd name="connsiteY228" fmla="*/ 3760218 h 4102690"/>
                <a:gd name="connsiteX229" fmla="*/ 1267147 w 5142148"/>
                <a:gd name="connsiteY229" fmla="*/ 3797890 h 4102690"/>
                <a:gd name="connsiteX230" fmla="*/ 1191803 w 5142148"/>
                <a:gd name="connsiteY230" fmla="*/ 3852685 h 4102690"/>
                <a:gd name="connsiteX231" fmla="*/ 1164405 w 5142148"/>
                <a:gd name="connsiteY231" fmla="*/ 3938303 h 4102690"/>
                <a:gd name="connsiteX232" fmla="*/ 1095911 w 5142148"/>
                <a:gd name="connsiteY232" fmla="*/ 3924604 h 4102690"/>
                <a:gd name="connsiteX233" fmla="*/ 1020567 w 5142148"/>
                <a:gd name="connsiteY233" fmla="*/ 3986249 h 4102690"/>
                <a:gd name="connsiteX234" fmla="*/ 972621 w 5142148"/>
                <a:gd name="connsiteY234" fmla="*/ 4071867 h 4102690"/>
                <a:gd name="connsiteX235" fmla="*/ 924675 w 5142148"/>
                <a:gd name="connsiteY235" fmla="*/ 4034195 h 4102690"/>
                <a:gd name="connsiteX236" fmla="*/ 887003 w 5142148"/>
                <a:gd name="connsiteY236" fmla="*/ 4051319 h 4102690"/>
                <a:gd name="connsiteX237" fmla="*/ 808234 w 5142148"/>
                <a:gd name="connsiteY237" fmla="*/ 4030771 h 4102690"/>
                <a:gd name="connsiteX238" fmla="*/ 643848 w 5142148"/>
                <a:gd name="connsiteY238" fmla="*/ 3999948 h 4102690"/>
                <a:gd name="connsiteX239" fmla="*/ 599326 w 5142148"/>
                <a:gd name="connsiteY239" fmla="*/ 4044469 h 4102690"/>
                <a:gd name="connsiteX240" fmla="*/ 527407 w 5142148"/>
                <a:gd name="connsiteY240" fmla="*/ 4037620 h 4102690"/>
                <a:gd name="connsiteX241" fmla="*/ 445214 w 5142148"/>
                <a:gd name="connsiteY241" fmla="*/ 4102690 h 4102690"/>
                <a:gd name="connsiteX242" fmla="*/ 393843 w 5142148"/>
                <a:gd name="connsiteY242" fmla="*/ 4027346 h 4102690"/>
                <a:gd name="connsiteX243" fmla="*/ 352747 w 5142148"/>
                <a:gd name="connsiteY243" fmla="*/ 3955427 h 4102690"/>
                <a:gd name="connsiteX244" fmla="*/ 404117 w 5142148"/>
                <a:gd name="connsiteY244" fmla="*/ 3931454 h 4102690"/>
                <a:gd name="connsiteX245" fmla="*/ 369870 w 5142148"/>
                <a:gd name="connsiteY245" fmla="*/ 3931454 h 4102690"/>
                <a:gd name="connsiteX246" fmla="*/ 318499 w 5142148"/>
                <a:gd name="connsiteY246" fmla="*/ 3852685 h 4102690"/>
                <a:gd name="connsiteX247" fmla="*/ 236306 w 5142148"/>
                <a:gd name="connsiteY247" fmla="*/ 3828712 h 4102690"/>
                <a:gd name="connsiteX248" fmla="*/ 160962 w 5142148"/>
                <a:gd name="connsiteY248" fmla="*/ 3869809 h 4102690"/>
                <a:gd name="connsiteX249" fmla="*/ 113016 w 5142148"/>
                <a:gd name="connsiteY249" fmla="*/ 3825287 h 4102690"/>
                <a:gd name="connsiteX250" fmla="*/ 30823 w 5142148"/>
                <a:gd name="connsiteY250" fmla="*/ 3801314 h 4102690"/>
                <a:gd name="connsiteX251" fmla="*/ 54796 w 5142148"/>
                <a:gd name="connsiteY251" fmla="*/ 3739669 h 4102690"/>
                <a:gd name="connsiteX252" fmla="*/ 68495 w 5142148"/>
                <a:gd name="connsiteY252" fmla="*/ 3606105 h 4102690"/>
                <a:gd name="connsiteX253" fmla="*/ 113016 w 5142148"/>
                <a:gd name="connsiteY253" fmla="*/ 3602681 h 4102690"/>
                <a:gd name="connsiteX254" fmla="*/ 102742 w 5142148"/>
                <a:gd name="connsiteY254" fmla="*/ 3568433 h 4102690"/>
                <a:gd name="connsiteX255" fmla="*/ 41097 w 5142148"/>
                <a:gd name="connsiteY255" fmla="*/ 3558159 h 4102690"/>
                <a:gd name="connsiteX256" fmla="*/ 0 w 5142148"/>
                <a:gd name="connsiteY256" fmla="*/ 3520487 h 4102690"/>
                <a:gd name="connsiteX257" fmla="*/ 37672 w 5142148"/>
                <a:gd name="connsiteY257" fmla="*/ 3434869 h 4102690"/>
                <a:gd name="connsiteX258" fmla="*/ 136989 w 5142148"/>
                <a:gd name="connsiteY258" fmla="*/ 3325278 h 4102690"/>
                <a:gd name="connsiteX259" fmla="*/ 164387 w 5142148"/>
                <a:gd name="connsiteY259" fmla="*/ 3232811 h 4102690"/>
                <a:gd name="connsiteX260" fmla="*/ 212333 w 5142148"/>
                <a:gd name="connsiteY260" fmla="*/ 3195139 h 4102690"/>
                <a:gd name="connsiteX261" fmla="*/ 202059 w 5142148"/>
                <a:gd name="connsiteY261" fmla="*/ 3157467 h 4102690"/>
                <a:gd name="connsiteX262" fmla="*/ 226032 w 5142148"/>
                <a:gd name="connsiteY262" fmla="*/ 3130069 h 4102690"/>
                <a:gd name="connsiteX263" fmla="*/ 208908 w 5142148"/>
                <a:gd name="connsiteY263" fmla="*/ 3047876 h 4102690"/>
                <a:gd name="connsiteX264" fmla="*/ 236306 w 5142148"/>
                <a:gd name="connsiteY264" fmla="*/ 3030753 h 4102690"/>
                <a:gd name="connsiteX265" fmla="*/ 208908 w 5142148"/>
                <a:gd name="connsiteY265" fmla="*/ 2999930 h 4102690"/>
                <a:gd name="connsiteX266" fmla="*/ 250005 w 5142148"/>
                <a:gd name="connsiteY266" fmla="*/ 2979382 h 4102690"/>
                <a:gd name="connsiteX267" fmla="*/ 239731 w 5142148"/>
                <a:gd name="connsiteY267" fmla="*/ 2938285 h 4102690"/>
                <a:gd name="connsiteX268" fmla="*/ 273978 w 5142148"/>
                <a:gd name="connsiteY268" fmla="*/ 2921162 h 4102690"/>
                <a:gd name="connsiteX269" fmla="*/ 239731 w 5142148"/>
                <a:gd name="connsiteY269" fmla="*/ 2880065 h 4102690"/>
                <a:gd name="connsiteX270" fmla="*/ 270553 w 5142148"/>
                <a:gd name="connsiteY270" fmla="*/ 2862941 h 4102690"/>
                <a:gd name="connsiteX271" fmla="*/ 267129 w 5142148"/>
                <a:gd name="connsiteY271" fmla="*/ 2825269 h 4102690"/>
                <a:gd name="connsiteX272" fmla="*/ 222607 w 5142148"/>
                <a:gd name="connsiteY272" fmla="*/ 2825269 h 4102690"/>
                <a:gd name="connsiteX273" fmla="*/ 212333 w 5142148"/>
                <a:gd name="connsiteY273" fmla="*/ 2773899 h 4102690"/>
                <a:gd name="connsiteX274" fmla="*/ 393843 w 5142148"/>
                <a:gd name="connsiteY274" fmla="*/ 2698555 h 4102690"/>
                <a:gd name="connsiteX275" fmla="*/ 452063 w 5142148"/>
                <a:gd name="connsiteY275" fmla="*/ 2688281 h 4102690"/>
                <a:gd name="connsiteX276" fmla="*/ 500009 w 5142148"/>
                <a:gd name="connsiteY276" fmla="*/ 2770474 h 4102690"/>
                <a:gd name="connsiteX277" fmla="*/ 527407 w 5142148"/>
                <a:gd name="connsiteY277" fmla="*/ 2756775 h 4102690"/>
                <a:gd name="connsiteX278" fmla="*/ 654122 w 5142148"/>
                <a:gd name="connsiteY278" fmla="*/ 2767049 h 4102690"/>
                <a:gd name="connsiteX279" fmla="*/ 866454 w 5142148"/>
                <a:gd name="connsiteY279" fmla="*/ 2866366 h 4102690"/>
                <a:gd name="connsiteX280" fmla="*/ 907551 w 5142148"/>
                <a:gd name="connsiteY280" fmla="*/ 2856092 h 4102690"/>
                <a:gd name="connsiteX281" fmla="*/ 958922 w 5142148"/>
                <a:gd name="connsiteY281" fmla="*/ 2852667 h 4102690"/>
                <a:gd name="connsiteX282" fmla="*/ 1000018 w 5142148"/>
                <a:gd name="connsiteY282" fmla="*/ 2904038 h 4102690"/>
                <a:gd name="connsiteX283" fmla="*/ 1037690 w 5142148"/>
                <a:gd name="connsiteY283" fmla="*/ 2873215 h 4102690"/>
                <a:gd name="connsiteX284" fmla="*/ 1140432 w 5142148"/>
                <a:gd name="connsiteY284" fmla="*/ 2928011 h 4102690"/>
                <a:gd name="connsiteX285" fmla="*/ 1209046 w 5142148"/>
                <a:gd name="connsiteY285" fmla="*/ 2911674 h 4102690"/>
                <a:gd name="connsiteX286" fmla="*/ 1274127 w 5142148"/>
                <a:gd name="connsiteY286" fmla="*/ 2718535 h 4102690"/>
                <a:gd name="connsiteX287" fmla="*/ 1306653 w 5142148"/>
                <a:gd name="connsiteY287" fmla="*/ 2702347 h 4102690"/>
                <a:gd name="connsiteX288" fmla="*/ 1284881 w 5142148"/>
                <a:gd name="connsiteY288" fmla="*/ 2666062 h 4102690"/>
                <a:gd name="connsiteX289" fmla="*/ 1328750 w 5142148"/>
                <a:gd name="connsiteY289" fmla="*/ 2563310 h 4102690"/>
                <a:gd name="connsiteX290" fmla="*/ 1367079 w 5142148"/>
                <a:gd name="connsiteY290" fmla="*/ 2672819 h 4102690"/>
                <a:gd name="connsiteX291" fmla="*/ 1382049 w 5142148"/>
                <a:gd name="connsiteY291" fmla="*/ 2658436 h 4102690"/>
                <a:gd name="connsiteX292" fmla="*/ 1356128 w 5142148"/>
                <a:gd name="connsiteY292" fmla="*/ 2596163 h 4102690"/>
                <a:gd name="connsiteX293" fmla="*/ 1339701 w 5142148"/>
                <a:gd name="connsiteY293" fmla="*/ 2420948 h 4102690"/>
                <a:gd name="connsiteX294" fmla="*/ 1263045 w 5142148"/>
                <a:gd name="connsiteY294" fmla="*/ 2349768 h 4102690"/>
                <a:gd name="connsiteX295" fmla="*/ 1241143 w 5142148"/>
                <a:gd name="connsiteY295" fmla="*/ 2234783 h 4102690"/>
                <a:gd name="connsiteX296" fmla="*/ 1202815 w 5142148"/>
                <a:gd name="connsiteY296" fmla="*/ 2163602 h 4102690"/>
                <a:gd name="connsiteX297" fmla="*/ 1045396 w 5142148"/>
                <a:gd name="connsiteY297" fmla="*/ 2060089 h 4102690"/>
                <a:gd name="connsiteX298" fmla="*/ 1011239 w 5142148"/>
                <a:gd name="connsiteY298" fmla="*/ 2084969 h 4102690"/>
                <a:gd name="connsiteX299" fmla="*/ 978322 w 5142148"/>
                <a:gd name="connsiteY299" fmla="*/ 2043142 h 4102690"/>
                <a:gd name="connsiteX300" fmla="*/ 1033076 w 5142148"/>
                <a:gd name="connsiteY300" fmla="*/ 1999339 h 4102690"/>
                <a:gd name="connsiteX301" fmla="*/ 961895 w 5142148"/>
                <a:gd name="connsiteY301" fmla="*/ 1944584 h 4102690"/>
                <a:gd name="connsiteX302" fmla="*/ 1076880 w 5142148"/>
                <a:gd name="connsiteY302" fmla="*/ 1950060 h 4102690"/>
                <a:gd name="connsiteX303" fmla="*/ 1119105 w 5142148"/>
                <a:gd name="connsiteY303" fmla="*/ 1954282 h 4102690"/>
                <a:gd name="connsiteX304" fmla="*/ 1117119 w 5142148"/>
                <a:gd name="connsiteY304" fmla="*/ 1962792 h 4102690"/>
                <a:gd name="connsiteX305" fmla="*/ 1131634 w 5142148"/>
                <a:gd name="connsiteY305" fmla="*/ 1955535 h 4102690"/>
                <a:gd name="connsiteX306" fmla="*/ 1119105 w 5142148"/>
                <a:gd name="connsiteY306" fmla="*/ 1954282 h 4102690"/>
                <a:gd name="connsiteX307" fmla="*/ 1121869 w 5142148"/>
                <a:gd name="connsiteY307" fmla="*/ 1942438 h 4102690"/>
                <a:gd name="connsiteX308" fmla="*/ 1130049 w 5142148"/>
                <a:gd name="connsiteY308" fmla="*/ 1915230 h 4102690"/>
                <a:gd name="connsiteX309" fmla="*/ 1224717 w 5142148"/>
                <a:gd name="connsiteY309" fmla="*/ 2010290 h 4102690"/>
                <a:gd name="connsiteX310" fmla="*/ 1266739 w 5142148"/>
                <a:gd name="connsiteY310" fmla="*/ 1970180 h 4102690"/>
                <a:gd name="connsiteX311" fmla="*/ 1279471 w 5142148"/>
                <a:gd name="connsiteY311" fmla="*/ 2034038 h 4102690"/>
                <a:gd name="connsiteX312" fmla="*/ 1339701 w 5142148"/>
                <a:gd name="connsiteY312" fmla="*/ 2004814 h 4102690"/>
                <a:gd name="connsiteX313" fmla="*/ 1376709 w 5142148"/>
                <a:gd name="connsiteY313" fmla="*/ 2005703 h 4102690"/>
                <a:gd name="connsiteX314" fmla="*/ 1362895 w 5142148"/>
                <a:gd name="connsiteY314" fmla="*/ 1972549 h 4102690"/>
                <a:gd name="connsiteX315" fmla="*/ 1372420 w 5142148"/>
                <a:gd name="connsiteY315" fmla="*/ 1918574 h 4102690"/>
                <a:gd name="connsiteX316" fmla="*/ 1347020 w 5142148"/>
                <a:gd name="connsiteY316" fmla="*/ 1839199 h 4102690"/>
                <a:gd name="connsiteX317" fmla="*/ 1369245 w 5142148"/>
                <a:gd name="connsiteY317" fmla="*/ 1813799 h 4102690"/>
                <a:gd name="connsiteX318" fmla="*/ 1416870 w 5142148"/>
                <a:gd name="connsiteY318" fmla="*/ 1826499 h 4102690"/>
                <a:gd name="connsiteX319" fmla="*/ 1413695 w 5142148"/>
                <a:gd name="connsiteY319" fmla="*/ 1867774 h 4102690"/>
                <a:gd name="connsiteX320" fmla="*/ 1442270 w 5142148"/>
                <a:gd name="connsiteY320" fmla="*/ 1896349 h 4102690"/>
                <a:gd name="connsiteX321" fmla="*/ 1474020 w 5142148"/>
                <a:gd name="connsiteY321" fmla="*/ 1883649 h 4102690"/>
                <a:gd name="connsiteX322" fmla="*/ 1537520 w 5142148"/>
                <a:gd name="connsiteY322" fmla="*/ 1924924 h 4102690"/>
                <a:gd name="connsiteX323" fmla="*/ 1585145 w 5142148"/>
                <a:gd name="connsiteY323" fmla="*/ 1899524 h 4102690"/>
                <a:gd name="connsiteX324" fmla="*/ 1575620 w 5142148"/>
                <a:gd name="connsiteY324" fmla="*/ 1858249 h 4102690"/>
                <a:gd name="connsiteX325" fmla="*/ 1620070 w 5142148"/>
                <a:gd name="connsiteY325" fmla="*/ 1829674 h 4102690"/>
                <a:gd name="connsiteX326" fmla="*/ 1724845 w 5142148"/>
                <a:gd name="connsiteY326" fmla="*/ 1826499 h 4102690"/>
                <a:gd name="connsiteX327" fmla="*/ 1769295 w 5142148"/>
                <a:gd name="connsiteY327" fmla="*/ 1782049 h 4102690"/>
                <a:gd name="connsiteX328" fmla="*/ 1769295 w 5142148"/>
                <a:gd name="connsiteY328" fmla="*/ 1683624 h 4102690"/>
                <a:gd name="connsiteX329" fmla="*/ 1801045 w 5142148"/>
                <a:gd name="connsiteY329" fmla="*/ 1645524 h 4102690"/>
                <a:gd name="connsiteX330" fmla="*/ 1874070 w 5142148"/>
                <a:gd name="connsiteY330" fmla="*/ 1639174 h 4102690"/>
                <a:gd name="connsiteX331" fmla="*/ 1940745 w 5142148"/>
                <a:gd name="connsiteY331" fmla="*/ 1607424 h 4102690"/>
                <a:gd name="connsiteX332" fmla="*/ 1966145 w 5142148"/>
                <a:gd name="connsiteY332" fmla="*/ 1597899 h 4102690"/>
                <a:gd name="connsiteX333" fmla="*/ 2001070 w 5142148"/>
                <a:gd name="connsiteY333" fmla="*/ 1623299 h 4102690"/>
                <a:gd name="connsiteX334" fmla="*/ 2058220 w 5142148"/>
                <a:gd name="connsiteY334" fmla="*/ 1623299 h 4102690"/>
                <a:gd name="connsiteX335" fmla="*/ 2089970 w 5142148"/>
                <a:gd name="connsiteY335" fmla="*/ 1585199 h 4102690"/>
                <a:gd name="connsiteX336" fmla="*/ 2048695 w 5142148"/>
                <a:gd name="connsiteY336" fmla="*/ 1528049 h 4102690"/>
                <a:gd name="connsiteX337" fmla="*/ 2080445 w 5142148"/>
                <a:gd name="connsiteY337" fmla="*/ 1474074 h 4102690"/>
                <a:gd name="connsiteX338" fmla="*/ 2128070 w 5142148"/>
                <a:gd name="connsiteY338" fmla="*/ 1416924 h 4102690"/>
                <a:gd name="connsiteX339" fmla="*/ 2143945 w 5142148"/>
                <a:gd name="connsiteY339" fmla="*/ 1331199 h 4102690"/>
                <a:gd name="connsiteX340" fmla="*/ 2169345 w 5142148"/>
                <a:gd name="connsiteY340" fmla="*/ 1321674 h 4102690"/>
                <a:gd name="connsiteX341" fmla="*/ 2191570 w 5142148"/>
                <a:gd name="connsiteY341" fmla="*/ 1366124 h 4102690"/>
                <a:gd name="connsiteX342" fmla="*/ 2175695 w 5142148"/>
                <a:gd name="connsiteY342" fmla="*/ 1426449 h 4102690"/>
                <a:gd name="connsiteX343" fmla="*/ 2223320 w 5142148"/>
                <a:gd name="connsiteY343" fmla="*/ 1388349 h 4102690"/>
                <a:gd name="connsiteX344" fmla="*/ 2251895 w 5142148"/>
                <a:gd name="connsiteY344" fmla="*/ 1366124 h 4102690"/>
                <a:gd name="connsiteX345" fmla="*/ 2223320 w 5142148"/>
                <a:gd name="connsiteY345" fmla="*/ 1299449 h 4102690"/>
                <a:gd name="connsiteX346" fmla="*/ 2250463 w 5142148"/>
                <a:gd name="connsiteY346" fmla="*/ 1271590 h 4102690"/>
                <a:gd name="connsiteX347" fmla="*/ 2366195 w 5142148"/>
                <a:gd name="connsiteY347" fmla="*/ 1235949 h 4102690"/>
                <a:gd name="connsiteX348" fmla="*/ 2394770 w 5142148"/>
                <a:gd name="connsiteY348" fmla="*/ 1280399 h 4102690"/>
                <a:gd name="connsiteX349" fmla="*/ 2426520 w 5142148"/>
                <a:gd name="connsiteY349" fmla="*/ 1312149 h 4102690"/>
                <a:gd name="connsiteX350" fmla="*/ 2436045 w 5142148"/>
                <a:gd name="connsiteY350" fmla="*/ 1267699 h 4102690"/>
                <a:gd name="connsiteX351" fmla="*/ 2404295 w 5142148"/>
                <a:gd name="connsiteY351" fmla="*/ 1251824 h 4102690"/>
                <a:gd name="connsiteX352" fmla="*/ 2416995 w 5142148"/>
                <a:gd name="connsiteY352" fmla="*/ 1210549 h 4102690"/>
                <a:gd name="connsiteX353" fmla="*/ 2486845 w 5142148"/>
                <a:gd name="connsiteY353" fmla="*/ 1213724 h 4102690"/>
                <a:gd name="connsiteX354" fmla="*/ 2531295 w 5142148"/>
                <a:gd name="connsiteY354" fmla="*/ 1274049 h 4102690"/>
                <a:gd name="connsiteX355" fmla="*/ 2559870 w 5142148"/>
                <a:gd name="connsiteY355" fmla="*/ 1274049 h 4102690"/>
                <a:gd name="connsiteX356" fmla="*/ 2566220 w 5142148"/>
                <a:gd name="connsiteY356" fmla="*/ 1181974 h 4102690"/>
                <a:gd name="connsiteX357" fmla="*/ 2623370 w 5142148"/>
                <a:gd name="connsiteY357" fmla="*/ 1194674 h 4102690"/>
                <a:gd name="connsiteX358" fmla="*/ 2661470 w 5142148"/>
                <a:gd name="connsiteY358" fmla="*/ 1251824 h 4102690"/>
                <a:gd name="connsiteX359" fmla="*/ 2699570 w 5142148"/>
                <a:gd name="connsiteY359" fmla="*/ 1267699 h 4102690"/>
                <a:gd name="connsiteX360" fmla="*/ 2693220 w 5142148"/>
                <a:gd name="connsiteY360" fmla="*/ 1232774 h 4102690"/>
                <a:gd name="connsiteX361" fmla="*/ 2601145 w 5142148"/>
                <a:gd name="connsiteY361" fmla="*/ 1159749 h 4102690"/>
                <a:gd name="connsiteX362" fmla="*/ 2601145 w 5142148"/>
                <a:gd name="connsiteY362" fmla="*/ 1067674 h 4102690"/>
                <a:gd name="connsiteX363" fmla="*/ 2578920 w 5142148"/>
                <a:gd name="connsiteY363" fmla="*/ 981949 h 4102690"/>
                <a:gd name="connsiteX364" fmla="*/ 2578920 w 5142148"/>
                <a:gd name="connsiteY364" fmla="*/ 902574 h 4102690"/>
                <a:gd name="connsiteX365" fmla="*/ 2531295 w 5142148"/>
                <a:gd name="connsiteY365" fmla="*/ 889874 h 4102690"/>
                <a:gd name="connsiteX366" fmla="*/ 2521770 w 5142148"/>
                <a:gd name="connsiteY366" fmla="*/ 848599 h 4102690"/>
                <a:gd name="connsiteX367" fmla="*/ 2553520 w 5142148"/>
                <a:gd name="connsiteY367" fmla="*/ 829549 h 4102690"/>
                <a:gd name="connsiteX368" fmla="*/ 2543995 w 5142148"/>
                <a:gd name="connsiteY368" fmla="*/ 785099 h 4102690"/>
                <a:gd name="connsiteX369" fmla="*/ 2518595 w 5142148"/>
                <a:gd name="connsiteY369" fmla="*/ 750174 h 4102690"/>
                <a:gd name="connsiteX370" fmla="*/ 2528120 w 5142148"/>
                <a:gd name="connsiteY370" fmla="*/ 731124 h 4102690"/>
                <a:gd name="connsiteX371" fmla="*/ 2559870 w 5142148"/>
                <a:gd name="connsiteY371" fmla="*/ 715249 h 4102690"/>
                <a:gd name="connsiteX372" fmla="*/ 2610670 w 5142148"/>
                <a:gd name="connsiteY372" fmla="*/ 667624 h 4102690"/>
                <a:gd name="connsiteX373" fmla="*/ 2629720 w 5142148"/>
                <a:gd name="connsiteY373" fmla="*/ 708899 h 4102690"/>
                <a:gd name="connsiteX374" fmla="*/ 2642420 w 5142148"/>
                <a:gd name="connsiteY374" fmla="*/ 673974 h 4102690"/>
                <a:gd name="connsiteX375" fmla="*/ 2639245 w 5142148"/>
                <a:gd name="connsiteY375" fmla="*/ 635874 h 4102690"/>
                <a:gd name="connsiteX376" fmla="*/ 2693220 w 5142148"/>
                <a:gd name="connsiteY376" fmla="*/ 629524 h 4102690"/>
                <a:gd name="connsiteX377" fmla="*/ 2728145 w 5142148"/>
                <a:gd name="connsiteY377" fmla="*/ 639049 h 4102690"/>
                <a:gd name="connsiteX378" fmla="*/ 2731320 w 5142148"/>
                <a:gd name="connsiteY378" fmla="*/ 696199 h 4102690"/>
                <a:gd name="connsiteX379" fmla="*/ 2797995 w 5142148"/>
                <a:gd name="connsiteY379" fmla="*/ 734299 h 4102690"/>
                <a:gd name="connsiteX380" fmla="*/ 2769420 w 5142148"/>
                <a:gd name="connsiteY380" fmla="*/ 775574 h 4102690"/>
                <a:gd name="connsiteX381" fmla="*/ 2734495 w 5142148"/>
                <a:gd name="connsiteY381" fmla="*/ 753349 h 4102690"/>
                <a:gd name="connsiteX382" fmla="*/ 2724970 w 5142148"/>
                <a:gd name="connsiteY382" fmla="*/ 816849 h 4102690"/>
                <a:gd name="connsiteX383" fmla="*/ 2696395 w 5142148"/>
                <a:gd name="connsiteY383" fmla="*/ 854949 h 4102690"/>
                <a:gd name="connsiteX384" fmla="*/ 2648770 w 5142148"/>
                <a:gd name="connsiteY384" fmla="*/ 854949 h 4102690"/>
                <a:gd name="connsiteX385" fmla="*/ 2709095 w 5142148"/>
                <a:gd name="connsiteY385" fmla="*/ 883524 h 4102690"/>
                <a:gd name="connsiteX386" fmla="*/ 2747195 w 5142148"/>
                <a:gd name="connsiteY386" fmla="*/ 858124 h 4102690"/>
                <a:gd name="connsiteX387" fmla="*/ 2791645 w 5142148"/>
                <a:gd name="connsiteY387" fmla="*/ 899399 h 4102690"/>
                <a:gd name="connsiteX388" fmla="*/ 2791645 w 5142148"/>
                <a:gd name="connsiteY388" fmla="*/ 953374 h 4102690"/>
                <a:gd name="connsiteX389" fmla="*/ 2750370 w 5142148"/>
                <a:gd name="connsiteY389" fmla="*/ 962899 h 4102690"/>
                <a:gd name="connsiteX390" fmla="*/ 2709096 w 5142148"/>
                <a:gd name="connsiteY390" fmla="*/ 924800 h 4102690"/>
                <a:gd name="connsiteX391" fmla="*/ 2651945 w 5142148"/>
                <a:gd name="connsiteY391" fmla="*/ 864474 h 4102690"/>
                <a:gd name="connsiteX392" fmla="*/ 2664645 w 5142148"/>
                <a:gd name="connsiteY392" fmla="*/ 937499 h 4102690"/>
                <a:gd name="connsiteX393" fmla="*/ 2651945 w 5142148"/>
                <a:gd name="connsiteY393" fmla="*/ 972424 h 4102690"/>
                <a:gd name="connsiteX394" fmla="*/ 2661470 w 5142148"/>
                <a:gd name="connsiteY394" fmla="*/ 1000999 h 4102690"/>
                <a:gd name="connsiteX395" fmla="*/ 2702745 w 5142148"/>
                <a:gd name="connsiteY395" fmla="*/ 1039099 h 4102690"/>
                <a:gd name="connsiteX396" fmla="*/ 2702745 w 5142148"/>
                <a:gd name="connsiteY396" fmla="*/ 1093074 h 4102690"/>
                <a:gd name="connsiteX397" fmla="*/ 2744020 w 5142148"/>
                <a:gd name="connsiteY397" fmla="*/ 1102599 h 4102690"/>
                <a:gd name="connsiteX398" fmla="*/ 2769420 w 5142148"/>
                <a:gd name="connsiteY398" fmla="*/ 1089899 h 4102690"/>
                <a:gd name="connsiteX399" fmla="*/ 2788470 w 5142148"/>
                <a:gd name="connsiteY399" fmla="*/ 1112124 h 4102690"/>
                <a:gd name="connsiteX400" fmla="*/ 2820220 w 5142148"/>
                <a:gd name="connsiteY400" fmla="*/ 1099424 h 4102690"/>
                <a:gd name="connsiteX401" fmla="*/ 2782120 w 5142148"/>
                <a:gd name="connsiteY401" fmla="*/ 1150224 h 4102690"/>
                <a:gd name="connsiteX402" fmla="*/ 2817045 w 5142148"/>
                <a:gd name="connsiteY402" fmla="*/ 1169274 h 4102690"/>
                <a:gd name="connsiteX403" fmla="*/ 2890070 w 5142148"/>
                <a:gd name="connsiteY403" fmla="*/ 1159749 h 4102690"/>
                <a:gd name="connsiteX404" fmla="*/ 2905945 w 5142148"/>
                <a:gd name="connsiteY404" fmla="*/ 1118474 h 4102690"/>
                <a:gd name="connsiteX405" fmla="*/ 2937695 w 5142148"/>
                <a:gd name="connsiteY405" fmla="*/ 1124824 h 4102690"/>
                <a:gd name="connsiteX406" fmla="*/ 2994845 w 5142148"/>
                <a:gd name="connsiteY406" fmla="*/ 1061324 h 4102690"/>
                <a:gd name="connsiteX407" fmla="*/ 3023420 w 5142148"/>
                <a:gd name="connsiteY407" fmla="*/ 1096249 h 4102690"/>
                <a:gd name="connsiteX408" fmla="*/ 3045645 w 5142148"/>
                <a:gd name="connsiteY408" fmla="*/ 1039099 h 4102690"/>
                <a:gd name="connsiteX409" fmla="*/ 3086920 w 5142148"/>
                <a:gd name="connsiteY409" fmla="*/ 1061324 h 4102690"/>
                <a:gd name="connsiteX410" fmla="*/ 3080570 w 5142148"/>
                <a:gd name="connsiteY410" fmla="*/ 1099424 h 4102690"/>
                <a:gd name="connsiteX411" fmla="*/ 3036120 w 5142148"/>
                <a:gd name="connsiteY411" fmla="*/ 1118474 h 4102690"/>
                <a:gd name="connsiteX412" fmla="*/ 3083745 w 5142148"/>
                <a:gd name="connsiteY412" fmla="*/ 1137524 h 4102690"/>
                <a:gd name="connsiteX413" fmla="*/ 3112320 w 5142148"/>
                <a:gd name="connsiteY413" fmla="*/ 1185149 h 4102690"/>
                <a:gd name="connsiteX414" fmla="*/ 3163120 w 5142148"/>
                <a:gd name="connsiteY414" fmla="*/ 1194674 h 4102690"/>
                <a:gd name="connsiteX415" fmla="*/ 3156770 w 5142148"/>
                <a:gd name="connsiteY415" fmla="*/ 1159749 h 4102690"/>
                <a:gd name="connsiteX416" fmla="*/ 3344095 w 5142148"/>
                <a:gd name="connsiteY416" fmla="*/ 1089899 h 4102690"/>
                <a:gd name="connsiteX417" fmla="*/ 3379020 w 5142148"/>
                <a:gd name="connsiteY417" fmla="*/ 1026399 h 4102690"/>
                <a:gd name="connsiteX418" fmla="*/ 3448870 w 5142148"/>
                <a:gd name="connsiteY418" fmla="*/ 1010524 h 4102690"/>
                <a:gd name="connsiteX419" fmla="*/ 3521895 w 5142148"/>
                <a:gd name="connsiteY419" fmla="*/ 975599 h 4102690"/>
                <a:gd name="connsiteX420" fmla="*/ 3579045 w 5142148"/>
                <a:gd name="connsiteY420" fmla="*/ 959724 h 4102690"/>
                <a:gd name="connsiteX421" fmla="*/ 3579045 w 5142148"/>
                <a:gd name="connsiteY421" fmla="*/ 1020049 h 4102690"/>
                <a:gd name="connsiteX422" fmla="*/ 3629845 w 5142148"/>
                <a:gd name="connsiteY422" fmla="*/ 1039099 h 4102690"/>
                <a:gd name="connsiteX423" fmla="*/ 3702870 w 5142148"/>
                <a:gd name="connsiteY423" fmla="*/ 1010524 h 4102690"/>
                <a:gd name="connsiteX424" fmla="*/ 3769545 w 5142148"/>
                <a:gd name="connsiteY424" fmla="*/ 1023224 h 4102690"/>
                <a:gd name="connsiteX425" fmla="*/ 3956870 w 5142148"/>
                <a:gd name="connsiteY425" fmla="*/ 994649 h 4102690"/>
                <a:gd name="connsiteX426" fmla="*/ 4016024 w 5142148"/>
                <a:gd name="connsiteY426" fmla="*/ 976903 h 4102690"/>
                <a:gd name="connsiteX427" fmla="*/ 4024599 w 5142148"/>
                <a:gd name="connsiteY427" fmla="*/ 862572 h 4102690"/>
                <a:gd name="connsiteX428" fmla="*/ 3987579 w 5142148"/>
                <a:gd name="connsiteY428" fmla="*/ 866274 h 4102690"/>
                <a:gd name="connsiteX429" fmla="*/ 3902432 w 5142148"/>
                <a:gd name="connsiteY429" fmla="*/ 847763 h 4102690"/>
                <a:gd name="connsiteX430" fmla="*/ 3828392 w 5142148"/>
                <a:gd name="connsiteY430" fmla="*/ 825551 h 4102690"/>
                <a:gd name="connsiteX431" fmla="*/ 3806180 w 5142148"/>
                <a:gd name="connsiteY431" fmla="*/ 721895 h 4102690"/>
                <a:gd name="connsiteX432" fmla="*/ 3772861 w 5142148"/>
                <a:gd name="connsiteY432" fmla="*/ 607132 h 4102690"/>
                <a:gd name="connsiteX433" fmla="*/ 3787669 w 5142148"/>
                <a:gd name="connsiteY433" fmla="*/ 551602 h 4102690"/>
                <a:gd name="connsiteX434" fmla="*/ 3809882 w 5142148"/>
                <a:gd name="connsiteY434" fmla="*/ 503475 h 4102690"/>
                <a:gd name="connsiteX435" fmla="*/ 3806180 w 5142148"/>
                <a:gd name="connsiteY435" fmla="*/ 459051 h 4102690"/>
                <a:gd name="connsiteX436" fmla="*/ 3876518 w 5142148"/>
                <a:gd name="connsiteY436" fmla="*/ 392414 h 4102690"/>
                <a:gd name="connsiteX437" fmla="*/ 3943155 w 5142148"/>
                <a:gd name="connsiteY437" fmla="*/ 444243 h 4102690"/>
                <a:gd name="connsiteX438" fmla="*/ 3972771 w 5142148"/>
                <a:gd name="connsiteY438" fmla="*/ 470157 h 4102690"/>
                <a:gd name="connsiteX439" fmla="*/ 3991281 w 5142148"/>
                <a:gd name="connsiteY439" fmla="*/ 507177 h 4102690"/>
                <a:gd name="connsiteX440" fmla="*/ 4054215 w 5142148"/>
                <a:gd name="connsiteY440" fmla="*/ 496071 h 4102690"/>
                <a:gd name="connsiteX441" fmla="*/ 4094938 w 5142148"/>
                <a:gd name="connsiteY441" fmla="*/ 433137 h 4102690"/>
                <a:gd name="connsiteX442" fmla="*/ 4054215 w 5142148"/>
                <a:gd name="connsiteY442" fmla="*/ 351692 h 4102690"/>
                <a:gd name="connsiteX443" fmla="*/ 4065321 w 5142148"/>
                <a:gd name="connsiteY443" fmla="*/ 240631 h 4102690"/>
                <a:gd name="connsiteX444" fmla="*/ 4024599 w 5142148"/>
                <a:gd name="connsiteY444" fmla="*/ 248036 h 4102690"/>
                <a:gd name="connsiteX445" fmla="*/ 3965367 w 5142148"/>
                <a:gd name="connsiteY445" fmla="*/ 255440 h 4102690"/>
                <a:gd name="connsiteX446" fmla="*/ 3950559 w 5142148"/>
                <a:gd name="connsiteY446" fmla="*/ 177697 h 4102690"/>
                <a:gd name="connsiteX447" fmla="*/ 3946857 w 5142148"/>
                <a:gd name="connsiteY447" fmla="*/ 140677 h 4102690"/>
                <a:gd name="connsiteX448" fmla="*/ 3906134 w 5142148"/>
                <a:gd name="connsiteY448" fmla="*/ 133273 h 4102690"/>
                <a:gd name="connsiteX449" fmla="*/ 3983877 w 5142148"/>
                <a:gd name="connsiteY449" fmla="*/ 88848 h 4102690"/>
                <a:gd name="connsiteX450" fmla="*/ 4102342 w 5142148"/>
                <a:gd name="connsiteY450" fmla="*/ 11106 h 4102690"/>
                <a:gd name="connsiteX451" fmla="*/ 4168978 w 5142148"/>
                <a:gd name="connsiteY451" fmla="*/ 3702 h 4102690"/>
                <a:gd name="connsiteX452" fmla="*/ 4313357 w 5142148"/>
                <a:gd name="connsiteY452" fmla="*/ 0 h 4102690"/>
                <a:gd name="connsiteX0" fmla="*/ 2549776 w 5152033"/>
                <a:gd name="connsiteY0" fmla="*/ 2273111 h 4102690"/>
                <a:gd name="connsiteX1" fmla="*/ 2484070 w 5152033"/>
                <a:gd name="connsiteY1" fmla="*/ 2300489 h 4102690"/>
                <a:gd name="connsiteX2" fmla="*/ 2330758 w 5152033"/>
                <a:gd name="connsiteY2" fmla="*/ 2311439 h 4102690"/>
                <a:gd name="connsiteX3" fmla="*/ 2286954 w 5152033"/>
                <a:gd name="connsiteY3" fmla="*/ 2404522 h 4102690"/>
                <a:gd name="connsiteX4" fmla="*/ 2226724 w 5152033"/>
                <a:gd name="connsiteY4" fmla="*/ 2464752 h 4102690"/>
                <a:gd name="connsiteX5" fmla="*/ 2200551 w 5152033"/>
                <a:gd name="connsiteY5" fmla="*/ 2553743 h 4102690"/>
                <a:gd name="connsiteX6" fmla="*/ 2250180 w 5152033"/>
                <a:gd name="connsiteY6" fmla="*/ 2538472 h 4102690"/>
                <a:gd name="connsiteX7" fmla="*/ 2274893 w 5152033"/>
                <a:gd name="connsiteY7" fmla="*/ 2493164 h 4102690"/>
                <a:gd name="connsiteX8" fmla="*/ 2311964 w 5152033"/>
                <a:gd name="connsiteY8" fmla="*/ 2505521 h 4102690"/>
                <a:gd name="connsiteX9" fmla="*/ 2299607 w 5152033"/>
                <a:gd name="connsiteY9" fmla="*/ 2546710 h 4102690"/>
                <a:gd name="connsiteX10" fmla="*/ 2328439 w 5152033"/>
                <a:gd name="connsiteY10" fmla="*/ 2596137 h 4102690"/>
                <a:gd name="connsiteX11" fmla="*/ 2410818 w 5152033"/>
                <a:gd name="connsiteY11" fmla="*/ 2579661 h 4102690"/>
                <a:gd name="connsiteX12" fmla="*/ 2452007 w 5152033"/>
                <a:gd name="connsiteY12" fmla="*/ 2592018 h 4102690"/>
                <a:gd name="connsiteX13" fmla="*/ 2489077 w 5152033"/>
                <a:gd name="connsiteY13" fmla="*/ 2505521 h 4102690"/>
                <a:gd name="connsiteX14" fmla="*/ 2530266 w 5152033"/>
                <a:gd name="connsiteY14" fmla="*/ 2538472 h 4102690"/>
                <a:gd name="connsiteX15" fmla="*/ 2563218 w 5152033"/>
                <a:gd name="connsiteY15" fmla="*/ 2596137 h 4102690"/>
                <a:gd name="connsiteX16" fmla="*/ 2596169 w 5152033"/>
                <a:gd name="connsiteY16" fmla="*/ 2629089 h 4102690"/>
                <a:gd name="connsiteX17" fmla="*/ 2604407 w 5152033"/>
                <a:gd name="connsiteY17" fmla="*/ 2550829 h 4102690"/>
                <a:gd name="connsiteX18" fmla="*/ 2633239 w 5152033"/>
                <a:gd name="connsiteY18" fmla="*/ 2489045 h 4102690"/>
                <a:gd name="connsiteX19" fmla="*/ 2645596 w 5152033"/>
                <a:gd name="connsiteY19" fmla="*/ 2534353 h 4102690"/>
                <a:gd name="connsiteX20" fmla="*/ 2699142 w 5152033"/>
                <a:gd name="connsiteY20" fmla="*/ 2517878 h 4102690"/>
                <a:gd name="connsiteX21" fmla="*/ 2723855 w 5152033"/>
                <a:gd name="connsiteY21" fmla="*/ 2546710 h 4102690"/>
                <a:gd name="connsiteX22" fmla="*/ 2723855 w 5152033"/>
                <a:gd name="connsiteY22" fmla="*/ 2484926 h 4102690"/>
                <a:gd name="connsiteX23" fmla="*/ 2765045 w 5152033"/>
                <a:gd name="connsiteY23" fmla="*/ 2489045 h 4102690"/>
                <a:gd name="connsiteX24" fmla="*/ 2760926 w 5152033"/>
                <a:gd name="connsiteY24" fmla="*/ 2398429 h 4102690"/>
                <a:gd name="connsiteX25" fmla="*/ 2699142 w 5152033"/>
                <a:gd name="connsiteY25" fmla="*/ 2414905 h 4102690"/>
                <a:gd name="connsiteX26" fmla="*/ 2649715 w 5152033"/>
                <a:gd name="connsiteY26" fmla="*/ 2373716 h 4102690"/>
                <a:gd name="connsiteX27" fmla="*/ 2666460 w 5152033"/>
                <a:gd name="connsiteY27" fmla="*/ 2318697 h 4102690"/>
                <a:gd name="connsiteX28" fmla="*/ 2653809 w 5152033"/>
                <a:gd name="connsiteY28" fmla="*/ 2311439 h 4102690"/>
                <a:gd name="connsiteX29" fmla="*/ 2604530 w 5152033"/>
                <a:gd name="connsiteY29" fmla="*/ 2273111 h 4102690"/>
                <a:gd name="connsiteX30" fmla="*/ 2549776 w 5152033"/>
                <a:gd name="connsiteY30" fmla="*/ 2273111 h 4102690"/>
                <a:gd name="connsiteX31" fmla="*/ 4313357 w 5152033"/>
                <a:gd name="connsiteY31" fmla="*/ 0 h 4102690"/>
                <a:gd name="connsiteX32" fmla="*/ 4298549 w 5152033"/>
                <a:gd name="connsiteY32" fmla="*/ 85146 h 4102690"/>
                <a:gd name="connsiteX33" fmla="*/ 4276337 w 5152033"/>
                <a:gd name="connsiteY33" fmla="*/ 111061 h 4102690"/>
                <a:gd name="connsiteX34" fmla="*/ 4313357 w 5152033"/>
                <a:gd name="connsiteY34" fmla="*/ 177697 h 4102690"/>
                <a:gd name="connsiteX35" fmla="*/ 4339271 w 5152033"/>
                <a:gd name="connsiteY35" fmla="*/ 229525 h 4102690"/>
                <a:gd name="connsiteX36" fmla="*/ 4335569 w 5152033"/>
                <a:gd name="connsiteY36" fmla="*/ 299864 h 4102690"/>
                <a:gd name="connsiteX37" fmla="*/ 4342973 w 5152033"/>
                <a:gd name="connsiteY37" fmla="*/ 333182 h 4102690"/>
                <a:gd name="connsiteX38" fmla="*/ 4402206 w 5152033"/>
                <a:gd name="connsiteY38" fmla="*/ 370202 h 4102690"/>
                <a:gd name="connsiteX39" fmla="*/ 4402206 w 5152033"/>
                <a:gd name="connsiteY39" fmla="*/ 440541 h 4102690"/>
                <a:gd name="connsiteX40" fmla="*/ 4476246 w 5152033"/>
                <a:gd name="connsiteY40" fmla="*/ 510879 h 4102690"/>
                <a:gd name="connsiteX41" fmla="*/ 4468842 w 5152033"/>
                <a:gd name="connsiteY41" fmla="*/ 566410 h 4102690"/>
                <a:gd name="connsiteX42" fmla="*/ 4431822 w 5152033"/>
                <a:gd name="connsiteY42" fmla="*/ 625642 h 4102690"/>
                <a:gd name="connsiteX43" fmla="*/ 4368887 w 5152033"/>
                <a:gd name="connsiteY43" fmla="*/ 636748 h 4102690"/>
                <a:gd name="connsiteX44" fmla="*/ 4357781 w 5152033"/>
                <a:gd name="connsiteY44" fmla="*/ 744108 h 4102690"/>
                <a:gd name="connsiteX45" fmla="*/ 4335569 w 5152033"/>
                <a:gd name="connsiteY45" fmla="*/ 795935 h 4102690"/>
                <a:gd name="connsiteX46" fmla="*/ 4294847 w 5152033"/>
                <a:gd name="connsiteY46" fmla="*/ 836657 h 4102690"/>
                <a:gd name="connsiteX47" fmla="*/ 4302251 w 5152033"/>
                <a:gd name="connsiteY47" fmla="*/ 906996 h 4102690"/>
                <a:gd name="connsiteX48" fmla="*/ 4194892 w 5152033"/>
                <a:gd name="connsiteY48" fmla="*/ 1010653 h 4102690"/>
                <a:gd name="connsiteX49" fmla="*/ 4139362 w 5152033"/>
                <a:gd name="connsiteY49" fmla="*/ 1025461 h 4102690"/>
                <a:gd name="connsiteX50" fmla="*/ 4112767 w 5152033"/>
                <a:gd name="connsiteY50" fmla="*/ 1025461 h 4102690"/>
                <a:gd name="connsiteX51" fmla="*/ 4134670 w 5152033"/>
                <a:gd name="connsiteY51" fmla="*/ 1105774 h 4102690"/>
                <a:gd name="connsiteX52" fmla="*/ 4191820 w 5152033"/>
                <a:gd name="connsiteY52" fmla="*/ 1226424 h 4102690"/>
                <a:gd name="connsiteX53" fmla="*/ 4131495 w 5152033"/>
                <a:gd name="connsiteY53" fmla="*/ 1299449 h 4102690"/>
                <a:gd name="connsiteX54" fmla="*/ 4125145 w 5152033"/>
                <a:gd name="connsiteY54" fmla="*/ 1350249 h 4102690"/>
                <a:gd name="connsiteX55" fmla="*/ 4188645 w 5152033"/>
                <a:gd name="connsiteY55" fmla="*/ 1356599 h 4102690"/>
                <a:gd name="connsiteX56" fmla="*/ 4188645 w 5152033"/>
                <a:gd name="connsiteY56" fmla="*/ 1435974 h 4102690"/>
                <a:gd name="connsiteX57" fmla="*/ 4220395 w 5152033"/>
                <a:gd name="connsiteY57" fmla="*/ 1524874 h 4102690"/>
                <a:gd name="connsiteX58" fmla="*/ 4255320 w 5152033"/>
                <a:gd name="connsiteY58" fmla="*/ 1550274 h 4102690"/>
                <a:gd name="connsiteX59" fmla="*/ 4264845 w 5152033"/>
                <a:gd name="connsiteY59" fmla="*/ 1620124 h 4102690"/>
                <a:gd name="connsiteX60" fmla="*/ 4214045 w 5152033"/>
                <a:gd name="connsiteY60" fmla="*/ 1702674 h 4102690"/>
                <a:gd name="connsiteX61" fmla="*/ 4141020 w 5152033"/>
                <a:gd name="connsiteY61" fmla="*/ 1820149 h 4102690"/>
                <a:gd name="connsiteX62" fmla="*/ 4179120 w 5152033"/>
                <a:gd name="connsiteY62" fmla="*/ 1883649 h 4102690"/>
                <a:gd name="connsiteX63" fmla="*/ 4156895 w 5152033"/>
                <a:gd name="connsiteY63" fmla="*/ 1924924 h 4102690"/>
                <a:gd name="connsiteX64" fmla="*/ 4128320 w 5152033"/>
                <a:gd name="connsiteY64" fmla="*/ 1991599 h 4102690"/>
                <a:gd name="connsiteX65" fmla="*/ 4141020 w 5152033"/>
                <a:gd name="connsiteY65" fmla="*/ 2036049 h 4102690"/>
                <a:gd name="connsiteX66" fmla="*/ 4223570 w 5152033"/>
                <a:gd name="connsiteY66" fmla="*/ 2070974 h 4102690"/>
                <a:gd name="connsiteX67" fmla="*/ 4137420 w 5152033"/>
                <a:gd name="connsiteY67" fmla="*/ 2071549 h 4102690"/>
                <a:gd name="connsiteX68" fmla="*/ 4305953 w 5152033"/>
                <a:gd name="connsiteY68" fmla="*/ 2071549 h 4102690"/>
                <a:gd name="connsiteX69" fmla="*/ 4436583 w 5152033"/>
                <a:gd name="connsiteY69" fmla="*/ 2078424 h 4102690"/>
                <a:gd name="connsiteX70" fmla="*/ 4539710 w 5152033"/>
                <a:gd name="connsiteY70" fmla="*/ 2050923 h 4102690"/>
                <a:gd name="connsiteX71" fmla="*/ 4670339 w 5152033"/>
                <a:gd name="connsiteY71" fmla="*/ 1947796 h 4102690"/>
                <a:gd name="connsiteX72" fmla="*/ 4739091 w 5152033"/>
                <a:gd name="connsiteY72" fmla="*/ 2016547 h 4102690"/>
                <a:gd name="connsiteX73" fmla="*/ 4904095 w 5152033"/>
                <a:gd name="connsiteY73" fmla="*/ 2195302 h 4102690"/>
                <a:gd name="connsiteX74" fmla="*/ 4924721 w 5152033"/>
                <a:gd name="connsiteY74" fmla="*/ 2374057 h 4102690"/>
                <a:gd name="connsiteX75" fmla="*/ 5020973 w 5152033"/>
                <a:gd name="connsiteY75" fmla="*/ 2408433 h 4102690"/>
                <a:gd name="connsiteX76" fmla="*/ 5124101 w 5152033"/>
                <a:gd name="connsiteY76" fmla="*/ 2346556 h 4102690"/>
                <a:gd name="connsiteX77" fmla="*/ 5152032 w 5152033"/>
                <a:gd name="connsiteY77" fmla="*/ 2392106 h 4102690"/>
                <a:gd name="connsiteX78" fmla="*/ 5142148 w 5152033"/>
                <a:gd name="connsiteY78" fmla="*/ 2459138 h 4102690"/>
                <a:gd name="connsiteX79" fmla="*/ 5055349 w 5152033"/>
                <a:gd name="connsiteY79" fmla="*/ 2456559 h 4102690"/>
                <a:gd name="connsiteX80" fmla="*/ 5082850 w 5152033"/>
                <a:gd name="connsiteY80" fmla="*/ 2704066 h 4102690"/>
                <a:gd name="connsiteX81" fmla="*/ 5020973 w 5152033"/>
                <a:gd name="connsiteY81" fmla="*/ 2745317 h 4102690"/>
                <a:gd name="connsiteX82" fmla="*/ 5000348 w 5152033"/>
                <a:gd name="connsiteY82" fmla="*/ 2910322 h 4102690"/>
                <a:gd name="connsiteX83" fmla="*/ 5020114 w 5152033"/>
                <a:gd name="connsiteY83" fmla="*/ 3013235 h 4102690"/>
                <a:gd name="connsiteX84" fmla="*/ 4959097 w 5152033"/>
                <a:gd name="connsiteY84" fmla="*/ 2999699 h 4102690"/>
                <a:gd name="connsiteX85" fmla="*/ 4869719 w 5152033"/>
                <a:gd name="connsiteY85" fmla="*/ 3075326 h 4102690"/>
                <a:gd name="connsiteX86" fmla="*/ 4900872 w 5152033"/>
                <a:gd name="connsiteY86" fmla="*/ 3115503 h 4102690"/>
                <a:gd name="connsiteX87" fmla="*/ 4890345 w 5152033"/>
                <a:gd name="connsiteY87" fmla="*/ 3240331 h 4102690"/>
                <a:gd name="connsiteX88" fmla="*/ 4697840 w 5152033"/>
                <a:gd name="connsiteY88" fmla="*/ 3267832 h 4102690"/>
                <a:gd name="connsiteX89" fmla="*/ 4629088 w 5152033"/>
                <a:gd name="connsiteY89" fmla="*/ 3309083 h 4102690"/>
                <a:gd name="connsiteX90" fmla="*/ 4560336 w 5152033"/>
                <a:gd name="connsiteY90" fmla="*/ 3343459 h 4102690"/>
                <a:gd name="connsiteX91" fmla="*/ 4594712 w 5152033"/>
                <a:gd name="connsiteY91" fmla="*/ 3391585 h 4102690"/>
                <a:gd name="connsiteX92" fmla="*/ 4498459 w 5152033"/>
                <a:gd name="connsiteY92" fmla="*/ 3425961 h 4102690"/>
                <a:gd name="connsiteX93" fmla="*/ 4443458 w 5152033"/>
                <a:gd name="connsiteY93" fmla="*/ 3377835 h 4102690"/>
                <a:gd name="connsiteX94" fmla="*/ 4415957 w 5152033"/>
                <a:gd name="connsiteY94" fmla="*/ 3432836 h 4102690"/>
                <a:gd name="connsiteX95" fmla="*/ 4443458 w 5152033"/>
                <a:gd name="connsiteY95" fmla="*/ 3529089 h 4102690"/>
                <a:gd name="connsiteX96" fmla="*/ 4549593 w 5152033"/>
                <a:gd name="connsiteY96" fmla="*/ 3593973 h 4102690"/>
                <a:gd name="connsiteX97" fmla="*/ 4512210 w 5152033"/>
                <a:gd name="connsiteY97" fmla="*/ 3584090 h 4102690"/>
                <a:gd name="connsiteX98" fmla="*/ 4450333 w 5152033"/>
                <a:gd name="connsiteY98" fmla="*/ 3625341 h 4102690"/>
                <a:gd name="connsiteX99" fmla="*/ 4519085 w 5152033"/>
                <a:gd name="connsiteY99" fmla="*/ 3645967 h 4102690"/>
                <a:gd name="connsiteX100" fmla="*/ 4436582 w 5152033"/>
                <a:gd name="connsiteY100" fmla="*/ 3687218 h 4102690"/>
                <a:gd name="connsiteX101" fmla="*/ 4539710 w 5152033"/>
                <a:gd name="connsiteY101" fmla="*/ 3721594 h 4102690"/>
                <a:gd name="connsiteX102" fmla="*/ 4584613 w 5152033"/>
                <a:gd name="connsiteY102" fmla="*/ 3767788 h 4102690"/>
                <a:gd name="connsiteX103" fmla="*/ 4654010 w 5152033"/>
                <a:gd name="connsiteY103" fmla="*/ 3764135 h 4102690"/>
                <a:gd name="connsiteX104" fmla="*/ 4704715 w 5152033"/>
                <a:gd name="connsiteY104" fmla="*/ 3865973 h 4102690"/>
                <a:gd name="connsiteX105" fmla="*/ 4635963 w 5152033"/>
                <a:gd name="connsiteY105" fmla="*/ 3817847 h 4102690"/>
                <a:gd name="connsiteX106" fmla="*/ 4547874 w 5152033"/>
                <a:gd name="connsiteY106" fmla="*/ 3824937 h 4102690"/>
                <a:gd name="connsiteX107" fmla="*/ 4501682 w 5152033"/>
                <a:gd name="connsiteY107" fmla="*/ 3776811 h 4102690"/>
                <a:gd name="connsiteX108" fmla="*/ 4409082 w 5152033"/>
                <a:gd name="connsiteY108" fmla="*/ 3762845 h 4102690"/>
                <a:gd name="connsiteX109" fmla="*/ 4292204 w 5152033"/>
                <a:gd name="connsiteY109" fmla="*/ 3810971 h 4102690"/>
                <a:gd name="connsiteX110" fmla="*/ 4195951 w 5152033"/>
                <a:gd name="connsiteY110" fmla="*/ 3735344 h 4102690"/>
                <a:gd name="connsiteX111" fmla="*/ 4278453 w 5152033"/>
                <a:gd name="connsiteY111" fmla="*/ 3694093 h 4102690"/>
                <a:gd name="connsiteX112" fmla="*/ 4195951 w 5152033"/>
                <a:gd name="connsiteY112" fmla="*/ 3700968 h 4102690"/>
                <a:gd name="connsiteX113" fmla="*/ 4120324 w 5152033"/>
                <a:gd name="connsiteY113" fmla="*/ 3625341 h 4102690"/>
                <a:gd name="connsiteX114" fmla="*/ 4202826 w 5152033"/>
                <a:gd name="connsiteY114" fmla="*/ 3391585 h 4102690"/>
                <a:gd name="connsiteX115" fmla="*/ 4292204 w 5152033"/>
                <a:gd name="connsiteY115" fmla="*/ 3336584 h 4102690"/>
                <a:gd name="connsiteX116" fmla="*/ 4367831 w 5152033"/>
                <a:gd name="connsiteY116" fmla="*/ 3315958 h 4102690"/>
                <a:gd name="connsiteX117" fmla="*/ 4443458 w 5152033"/>
                <a:gd name="connsiteY117" fmla="*/ 3254081 h 4102690"/>
                <a:gd name="connsiteX118" fmla="*/ 4429707 w 5152033"/>
                <a:gd name="connsiteY118" fmla="*/ 3144078 h 4102690"/>
                <a:gd name="connsiteX119" fmla="*/ 4360955 w 5152033"/>
                <a:gd name="connsiteY119" fmla="*/ 3123453 h 4102690"/>
                <a:gd name="connsiteX120" fmla="*/ 4333455 w 5152033"/>
                <a:gd name="connsiteY120" fmla="*/ 2999699 h 4102690"/>
                <a:gd name="connsiteX121" fmla="*/ 4429707 w 5152033"/>
                <a:gd name="connsiteY121" fmla="*/ 2930947 h 4102690"/>
                <a:gd name="connsiteX122" fmla="*/ 4354080 w 5152033"/>
                <a:gd name="connsiteY122" fmla="*/ 2917197 h 4102690"/>
                <a:gd name="connsiteX123" fmla="*/ 4292204 w 5152033"/>
                <a:gd name="connsiteY123" fmla="*/ 2814069 h 4102690"/>
                <a:gd name="connsiteX124" fmla="*/ 4326579 w 5152033"/>
                <a:gd name="connsiteY124" fmla="*/ 2704066 h 4102690"/>
                <a:gd name="connsiteX125" fmla="*/ 4257828 w 5152033"/>
                <a:gd name="connsiteY125" fmla="*/ 2642190 h 4102690"/>
                <a:gd name="connsiteX126" fmla="*/ 4237202 w 5152033"/>
                <a:gd name="connsiteY126" fmla="*/ 2704066 h 4102690"/>
                <a:gd name="connsiteX127" fmla="*/ 4160207 w 5152033"/>
                <a:gd name="connsiteY127" fmla="*/ 2675882 h 4102690"/>
                <a:gd name="connsiteX128" fmla="*/ 4120324 w 5152033"/>
                <a:gd name="connsiteY128" fmla="*/ 2614689 h 4102690"/>
                <a:gd name="connsiteX129" fmla="*/ 4072198 w 5152033"/>
                <a:gd name="connsiteY129" fmla="*/ 2559687 h 4102690"/>
                <a:gd name="connsiteX130" fmla="*/ 4003446 w 5152033"/>
                <a:gd name="connsiteY130" fmla="*/ 2477185 h 4102690"/>
                <a:gd name="connsiteX131" fmla="*/ 3893443 w 5152033"/>
                <a:gd name="connsiteY131" fmla="*/ 2470310 h 4102690"/>
                <a:gd name="connsiteX132" fmla="*/ 3797190 w 5152033"/>
                <a:gd name="connsiteY132" fmla="*/ 2532187 h 4102690"/>
                <a:gd name="connsiteX133" fmla="*/ 3791847 w 5152033"/>
                <a:gd name="connsiteY133" fmla="*/ 2606544 h 4102690"/>
                <a:gd name="connsiteX134" fmla="*/ 3852517 w 5152033"/>
                <a:gd name="connsiteY134" fmla="*/ 2645547 h 4102690"/>
                <a:gd name="connsiteX135" fmla="*/ 3839190 w 5152033"/>
                <a:gd name="connsiteY135" fmla="*/ 2713483 h 4102690"/>
                <a:gd name="connsiteX136" fmla="*/ 3790315 w 5152033"/>
                <a:gd name="connsiteY136" fmla="*/ 2662815 h 4102690"/>
                <a:gd name="connsiteX137" fmla="*/ 3577184 w 5152033"/>
                <a:gd name="connsiteY137" fmla="*/ 2676565 h 4102690"/>
                <a:gd name="connsiteX138" fmla="*/ 3494682 w 5152033"/>
                <a:gd name="connsiteY138" fmla="*/ 2704066 h 4102690"/>
                <a:gd name="connsiteX139" fmla="*/ 3425930 w 5152033"/>
                <a:gd name="connsiteY139" fmla="*/ 2683441 h 4102690"/>
                <a:gd name="connsiteX140" fmla="*/ 3446555 w 5152033"/>
                <a:gd name="connsiteY140" fmla="*/ 2772818 h 4102690"/>
                <a:gd name="connsiteX141" fmla="*/ 3522182 w 5152033"/>
                <a:gd name="connsiteY141" fmla="*/ 2896571 h 4102690"/>
                <a:gd name="connsiteX142" fmla="*/ 3656249 w 5152033"/>
                <a:gd name="connsiteY142" fmla="*/ 3023547 h 4102690"/>
                <a:gd name="connsiteX143" fmla="*/ 3559995 w 5152033"/>
                <a:gd name="connsiteY143" fmla="*/ 2975852 h 4102690"/>
                <a:gd name="connsiteX144" fmla="*/ 3479857 w 5152033"/>
                <a:gd name="connsiteY144" fmla="*/ 2979074 h 4102690"/>
                <a:gd name="connsiteX145" fmla="*/ 3347511 w 5152033"/>
                <a:gd name="connsiteY145" fmla="*/ 2859618 h 4102690"/>
                <a:gd name="connsiteX146" fmla="*/ 3425930 w 5152033"/>
                <a:gd name="connsiteY146" fmla="*/ 2869071 h 4102690"/>
                <a:gd name="connsiteX147" fmla="*/ 3329677 w 5152033"/>
                <a:gd name="connsiteY147" fmla="*/ 2820944 h 4102690"/>
                <a:gd name="connsiteX148" fmla="*/ 3329677 w 5152033"/>
                <a:gd name="connsiteY148" fmla="*/ 2717817 h 4102690"/>
                <a:gd name="connsiteX149" fmla="*/ 3254050 w 5152033"/>
                <a:gd name="connsiteY149" fmla="*/ 2676565 h 4102690"/>
                <a:gd name="connsiteX150" fmla="*/ 3199049 w 5152033"/>
                <a:gd name="connsiteY150" fmla="*/ 2793444 h 4102690"/>
                <a:gd name="connsiteX151" fmla="*/ 3157798 w 5152033"/>
                <a:gd name="connsiteY151" fmla="*/ 2683441 h 4102690"/>
                <a:gd name="connsiteX152" fmla="*/ 3190111 w 5152033"/>
                <a:gd name="connsiteY152" fmla="*/ 2618816 h 4102690"/>
                <a:gd name="connsiteX153" fmla="*/ 3139866 w 5152033"/>
                <a:gd name="connsiteY153" fmla="*/ 2592018 h 4102690"/>
                <a:gd name="connsiteX154" fmla="*/ 2966872 w 5152033"/>
                <a:gd name="connsiteY154" fmla="*/ 2678516 h 4102690"/>
                <a:gd name="connsiteX155" fmla="*/ 2975110 w 5152033"/>
                <a:gd name="connsiteY155" fmla="*/ 2736180 h 4102690"/>
                <a:gd name="connsiteX156" fmla="*/ 3012180 w 5152033"/>
                <a:gd name="connsiteY156" fmla="*/ 2760894 h 4102690"/>
                <a:gd name="connsiteX157" fmla="*/ 2966872 w 5152033"/>
                <a:gd name="connsiteY157" fmla="*/ 2802083 h 4102690"/>
                <a:gd name="connsiteX158" fmla="*/ 3003942 w 5152033"/>
                <a:gd name="connsiteY158" fmla="*/ 2892699 h 4102690"/>
                <a:gd name="connsiteX159" fmla="*/ 3115153 w 5152033"/>
                <a:gd name="connsiteY159" fmla="*/ 2970959 h 4102690"/>
                <a:gd name="connsiteX160" fmla="*/ 3189293 w 5152033"/>
                <a:gd name="connsiteY160" fmla="*/ 3028624 h 4102690"/>
                <a:gd name="connsiteX161" fmla="*/ 3218126 w 5152033"/>
                <a:gd name="connsiteY161" fmla="*/ 3143953 h 4102690"/>
                <a:gd name="connsiteX162" fmla="*/ 3341693 w 5152033"/>
                <a:gd name="connsiteY162" fmla="*/ 3267521 h 4102690"/>
                <a:gd name="connsiteX163" fmla="*/ 3428191 w 5152033"/>
                <a:gd name="connsiteY163" fmla="*/ 3279878 h 4102690"/>
                <a:gd name="connsiteX164" fmla="*/ 3527045 w 5152033"/>
                <a:gd name="connsiteY164" fmla="*/ 3275759 h 4102690"/>
                <a:gd name="connsiteX165" fmla="*/ 3469380 w 5152033"/>
                <a:gd name="connsiteY165" fmla="*/ 3333424 h 4102690"/>
                <a:gd name="connsiteX166" fmla="*/ 3522926 w 5152033"/>
                <a:gd name="connsiteY166" fmla="*/ 3370494 h 4102690"/>
                <a:gd name="connsiteX167" fmla="*/ 3634137 w 5152033"/>
                <a:gd name="connsiteY167" fmla="*/ 3407564 h 4102690"/>
                <a:gd name="connsiteX168" fmla="*/ 3716515 w 5152033"/>
                <a:gd name="connsiteY168" fmla="*/ 3436397 h 4102690"/>
                <a:gd name="connsiteX169" fmla="*/ 3811250 w 5152033"/>
                <a:gd name="connsiteY169" fmla="*/ 3481705 h 4102690"/>
                <a:gd name="connsiteX170" fmla="*/ 3856558 w 5152033"/>
                <a:gd name="connsiteY170" fmla="*/ 3555845 h 4102690"/>
                <a:gd name="connsiteX171" fmla="*/ 3831845 w 5152033"/>
                <a:gd name="connsiteY171" fmla="*/ 3605272 h 4102690"/>
                <a:gd name="connsiteX172" fmla="*/ 3790655 w 5152033"/>
                <a:gd name="connsiteY172" fmla="*/ 3559964 h 4102690"/>
                <a:gd name="connsiteX173" fmla="*/ 3770061 w 5152033"/>
                <a:gd name="connsiteY173" fmla="*/ 3522894 h 4102690"/>
                <a:gd name="connsiteX174" fmla="*/ 3691801 w 5152033"/>
                <a:gd name="connsiteY174" fmla="*/ 3514656 h 4102690"/>
                <a:gd name="connsiteX175" fmla="*/ 3638255 w 5152033"/>
                <a:gd name="connsiteY175" fmla="*/ 3502299 h 4102690"/>
                <a:gd name="connsiteX176" fmla="*/ 3592947 w 5152033"/>
                <a:gd name="connsiteY176" fmla="*/ 3601153 h 4102690"/>
                <a:gd name="connsiteX177" fmla="*/ 3584710 w 5152033"/>
                <a:gd name="connsiteY177" fmla="*/ 3646461 h 4102690"/>
                <a:gd name="connsiteX178" fmla="*/ 3646493 w 5152033"/>
                <a:gd name="connsiteY178" fmla="*/ 3679413 h 4102690"/>
                <a:gd name="connsiteX179" fmla="*/ 3704158 w 5152033"/>
                <a:gd name="connsiteY179" fmla="*/ 3732959 h 4102690"/>
                <a:gd name="connsiteX180" fmla="*/ 3687682 w 5152033"/>
                <a:gd name="connsiteY180" fmla="*/ 3770029 h 4102690"/>
                <a:gd name="connsiteX181" fmla="*/ 3621780 w 5152033"/>
                <a:gd name="connsiteY181" fmla="*/ 3802980 h 4102690"/>
                <a:gd name="connsiteX182" fmla="*/ 3601185 w 5152033"/>
                <a:gd name="connsiteY182" fmla="*/ 3889478 h 4102690"/>
                <a:gd name="connsiteX183" fmla="*/ 3535282 w 5152033"/>
                <a:gd name="connsiteY183" fmla="*/ 3963618 h 4102690"/>
                <a:gd name="connsiteX184" fmla="*/ 3498212 w 5152033"/>
                <a:gd name="connsiteY184" fmla="*/ 3934786 h 4102690"/>
                <a:gd name="connsiteX185" fmla="*/ 3535282 w 5152033"/>
                <a:gd name="connsiteY185" fmla="*/ 3868883 h 4102690"/>
                <a:gd name="connsiteX186" fmla="*/ 3522926 w 5152033"/>
                <a:gd name="connsiteY186" fmla="*/ 3827694 h 4102690"/>
                <a:gd name="connsiteX187" fmla="*/ 3576472 w 5152033"/>
                <a:gd name="connsiteY187" fmla="*/ 3811218 h 4102690"/>
                <a:gd name="connsiteX188" fmla="*/ 3547639 w 5152033"/>
                <a:gd name="connsiteY188" fmla="*/ 3765910 h 4102690"/>
                <a:gd name="connsiteX189" fmla="*/ 3489974 w 5152033"/>
                <a:gd name="connsiteY189" fmla="*/ 3592916 h 4102690"/>
                <a:gd name="connsiteX190" fmla="*/ 3407596 w 5152033"/>
                <a:gd name="connsiteY190" fmla="*/ 3592916 h 4102690"/>
                <a:gd name="connsiteX191" fmla="*/ 3366407 w 5152033"/>
                <a:gd name="connsiteY191" fmla="*/ 3555845 h 4102690"/>
                <a:gd name="connsiteX192" fmla="*/ 3370526 w 5152033"/>
                <a:gd name="connsiteY192" fmla="*/ 3518775 h 4102690"/>
                <a:gd name="connsiteX193" fmla="*/ 3325218 w 5152033"/>
                <a:gd name="connsiteY193" fmla="*/ 3498180 h 4102690"/>
                <a:gd name="connsiteX194" fmla="*/ 3284028 w 5152033"/>
                <a:gd name="connsiteY194" fmla="*/ 3510537 h 4102690"/>
                <a:gd name="connsiteX195" fmla="*/ 3284028 w 5152033"/>
                <a:gd name="connsiteY195" fmla="*/ 3465229 h 4102690"/>
                <a:gd name="connsiteX196" fmla="*/ 3242839 w 5152033"/>
                <a:gd name="connsiteY196" fmla="*/ 3465229 h 4102690"/>
                <a:gd name="connsiteX197" fmla="*/ 3193412 w 5152033"/>
                <a:gd name="connsiteY197" fmla="*/ 3395207 h 4102690"/>
                <a:gd name="connsiteX198" fmla="*/ 3098677 w 5152033"/>
                <a:gd name="connsiteY198" fmla="*/ 3399326 h 4102690"/>
                <a:gd name="connsiteX199" fmla="*/ 2991585 w 5152033"/>
                <a:gd name="connsiteY199" fmla="*/ 3308710 h 4102690"/>
                <a:gd name="connsiteX200" fmla="*/ 2773282 w 5152033"/>
                <a:gd name="connsiteY200" fmla="*/ 3094526 h 4102690"/>
                <a:gd name="connsiteX201" fmla="*/ 2732093 w 5152033"/>
                <a:gd name="connsiteY201" fmla="*/ 2925651 h 4102690"/>
                <a:gd name="connsiteX202" fmla="*/ 2645596 w 5152033"/>
                <a:gd name="connsiteY202" fmla="*/ 2896818 h 4102690"/>
                <a:gd name="connsiteX203" fmla="*/ 2563218 w 5152033"/>
                <a:gd name="connsiteY203" fmla="*/ 2851510 h 4102690"/>
                <a:gd name="connsiteX204" fmla="*/ 2505553 w 5152033"/>
                <a:gd name="connsiteY204" fmla="*/ 2859748 h 4102690"/>
                <a:gd name="connsiteX205" fmla="*/ 2456126 w 5152033"/>
                <a:gd name="connsiteY205" fmla="*/ 2946245 h 4102690"/>
                <a:gd name="connsiteX206" fmla="*/ 2349034 w 5152033"/>
                <a:gd name="connsiteY206" fmla="*/ 2975078 h 4102690"/>
                <a:gd name="connsiteX207" fmla="*/ 2307845 w 5152033"/>
                <a:gd name="connsiteY207" fmla="*/ 2950364 h 4102690"/>
                <a:gd name="connsiteX208" fmla="*/ 2279012 w 5152033"/>
                <a:gd name="connsiteY208" fmla="*/ 2983316 h 4102690"/>
                <a:gd name="connsiteX209" fmla="*/ 2307845 w 5152033"/>
                <a:gd name="connsiteY209" fmla="*/ 3016267 h 4102690"/>
                <a:gd name="connsiteX210" fmla="*/ 2199347 w 5152033"/>
                <a:gd name="connsiteY210" fmla="*/ 3064904 h 4102690"/>
                <a:gd name="connsiteX211" fmla="*/ 2199347 w 5152033"/>
                <a:gd name="connsiteY211" fmla="*/ 3083478 h 4102690"/>
                <a:gd name="connsiteX212" fmla="*/ 2073412 w 5152033"/>
                <a:gd name="connsiteY212" fmla="*/ 3017772 h 4102690"/>
                <a:gd name="connsiteX213" fmla="*/ 2013182 w 5152033"/>
                <a:gd name="connsiteY213" fmla="*/ 3028723 h 4102690"/>
                <a:gd name="connsiteX214" fmla="*/ 1909148 w 5152033"/>
                <a:gd name="connsiteY214" fmla="*/ 2973969 h 4102690"/>
                <a:gd name="connsiteX215" fmla="*/ 1788688 w 5152033"/>
                <a:gd name="connsiteY215" fmla="*/ 3050625 h 4102690"/>
                <a:gd name="connsiteX216" fmla="*/ 1793113 w 5152033"/>
                <a:gd name="connsiteY216" fmla="*/ 3147955 h 4102690"/>
                <a:gd name="connsiteX217" fmla="*/ 1815102 w 5152033"/>
                <a:gd name="connsiteY217" fmla="*/ 3171166 h 4102690"/>
                <a:gd name="connsiteX218" fmla="*/ 1797978 w 5152033"/>
                <a:gd name="connsiteY218" fmla="*/ 3195139 h 4102690"/>
                <a:gd name="connsiteX219" fmla="*/ 1794553 w 5152033"/>
                <a:gd name="connsiteY219" fmla="*/ 3256784 h 4102690"/>
                <a:gd name="connsiteX220" fmla="*/ 1681538 w 5152033"/>
                <a:gd name="connsiteY220" fmla="*/ 3321854 h 4102690"/>
                <a:gd name="connsiteX221" fmla="*/ 1592495 w 5152033"/>
                <a:gd name="connsiteY221" fmla="*/ 3359526 h 4102690"/>
                <a:gd name="connsiteX222" fmla="*/ 1510302 w 5152033"/>
                <a:gd name="connsiteY222" fmla="*/ 3366375 h 4102690"/>
                <a:gd name="connsiteX223" fmla="*/ 1431533 w 5152033"/>
                <a:gd name="connsiteY223" fmla="*/ 3393773 h 4102690"/>
                <a:gd name="connsiteX224" fmla="*/ 1441807 w 5152033"/>
                <a:gd name="connsiteY224" fmla="*/ 3434869 h 4102690"/>
                <a:gd name="connsiteX225" fmla="*/ 1380162 w 5152033"/>
                <a:gd name="connsiteY225" fmla="*/ 3493090 h 4102690"/>
                <a:gd name="connsiteX226" fmla="*/ 1270571 w 5152033"/>
                <a:gd name="connsiteY226" fmla="*/ 3612955 h 4102690"/>
                <a:gd name="connsiteX227" fmla="*/ 1270571 w 5152033"/>
                <a:gd name="connsiteY227" fmla="*/ 3698573 h 4102690"/>
                <a:gd name="connsiteX228" fmla="*/ 1335641 w 5152033"/>
                <a:gd name="connsiteY228" fmla="*/ 3760218 h 4102690"/>
                <a:gd name="connsiteX229" fmla="*/ 1267147 w 5152033"/>
                <a:gd name="connsiteY229" fmla="*/ 3797890 h 4102690"/>
                <a:gd name="connsiteX230" fmla="*/ 1191803 w 5152033"/>
                <a:gd name="connsiteY230" fmla="*/ 3852685 h 4102690"/>
                <a:gd name="connsiteX231" fmla="*/ 1164405 w 5152033"/>
                <a:gd name="connsiteY231" fmla="*/ 3938303 h 4102690"/>
                <a:gd name="connsiteX232" fmla="*/ 1095911 w 5152033"/>
                <a:gd name="connsiteY232" fmla="*/ 3924604 h 4102690"/>
                <a:gd name="connsiteX233" fmla="*/ 1020567 w 5152033"/>
                <a:gd name="connsiteY233" fmla="*/ 3986249 h 4102690"/>
                <a:gd name="connsiteX234" fmla="*/ 972621 w 5152033"/>
                <a:gd name="connsiteY234" fmla="*/ 4071867 h 4102690"/>
                <a:gd name="connsiteX235" fmla="*/ 924675 w 5152033"/>
                <a:gd name="connsiteY235" fmla="*/ 4034195 h 4102690"/>
                <a:gd name="connsiteX236" fmla="*/ 887003 w 5152033"/>
                <a:gd name="connsiteY236" fmla="*/ 4051319 h 4102690"/>
                <a:gd name="connsiteX237" fmla="*/ 808234 w 5152033"/>
                <a:gd name="connsiteY237" fmla="*/ 4030771 h 4102690"/>
                <a:gd name="connsiteX238" fmla="*/ 643848 w 5152033"/>
                <a:gd name="connsiteY238" fmla="*/ 3999948 h 4102690"/>
                <a:gd name="connsiteX239" fmla="*/ 599326 w 5152033"/>
                <a:gd name="connsiteY239" fmla="*/ 4044469 h 4102690"/>
                <a:gd name="connsiteX240" fmla="*/ 527407 w 5152033"/>
                <a:gd name="connsiteY240" fmla="*/ 4037620 h 4102690"/>
                <a:gd name="connsiteX241" fmla="*/ 445214 w 5152033"/>
                <a:gd name="connsiteY241" fmla="*/ 4102690 h 4102690"/>
                <a:gd name="connsiteX242" fmla="*/ 393843 w 5152033"/>
                <a:gd name="connsiteY242" fmla="*/ 4027346 h 4102690"/>
                <a:gd name="connsiteX243" fmla="*/ 352747 w 5152033"/>
                <a:gd name="connsiteY243" fmla="*/ 3955427 h 4102690"/>
                <a:gd name="connsiteX244" fmla="*/ 404117 w 5152033"/>
                <a:gd name="connsiteY244" fmla="*/ 3931454 h 4102690"/>
                <a:gd name="connsiteX245" fmla="*/ 369870 w 5152033"/>
                <a:gd name="connsiteY245" fmla="*/ 3931454 h 4102690"/>
                <a:gd name="connsiteX246" fmla="*/ 318499 w 5152033"/>
                <a:gd name="connsiteY246" fmla="*/ 3852685 h 4102690"/>
                <a:gd name="connsiteX247" fmla="*/ 236306 w 5152033"/>
                <a:gd name="connsiteY247" fmla="*/ 3828712 h 4102690"/>
                <a:gd name="connsiteX248" fmla="*/ 160962 w 5152033"/>
                <a:gd name="connsiteY248" fmla="*/ 3869809 h 4102690"/>
                <a:gd name="connsiteX249" fmla="*/ 113016 w 5152033"/>
                <a:gd name="connsiteY249" fmla="*/ 3825287 h 4102690"/>
                <a:gd name="connsiteX250" fmla="*/ 30823 w 5152033"/>
                <a:gd name="connsiteY250" fmla="*/ 3801314 h 4102690"/>
                <a:gd name="connsiteX251" fmla="*/ 54796 w 5152033"/>
                <a:gd name="connsiteY251" fmla="*/ 3739669 h 4102690"/>
                <a:gd name="connsiteX252" fmla="*/ 68495 w 5152033"/>
                <a:gd name="connsiteY252" fmla="*/ 3606105 h 4102690"/>
                <a:gd name="connsiteX253" fmla="*/ 113016 w 5152033"/>
                <a:gd name="connsiteY253" fmla="*/ 3602681 h 4102690"/>
                <a:gd name="connsiteX254" fmla="*/ 102742 w 5152033"/>
                <a:gd name="connsiteY254" fmla="*/ 3568433 h 4102690"/>
                <a:gd name="connsiteX255" fmla="*/ 41097 w 5152033"/>
                <a:gd name="connsiteY255" fmla="*/ 3558159 h 4102690"/>
                <a:gd name="connsiteX256" fmla="*/ 0 w 5152033"/>
                <a:gd name="connsiteY256" fmla="*/ 3520487 h 4102690"/>
                <a:gd name="connsiteX257" fmla="*/ 37672 w 5152033"/>
                <a:gd name="connsiteY257" fmla="*/ 3434869 h 4102690"/>
                <a:gd name="connsiteX258" fmla="*/ 136989 w 5152033"/>
                <a:gd name="connsiteY258" fmla="*/ 3325278 h 4102690"/>
                <a:gd name="connsiteX259" fmla="*/ 164387 w 5152033"/>
                <a:gd name="connsiteY259" fmla="*/ 3232811 h 4102690"/>
                <a:gd name="connsiteX260" fmla="*/ 212333 w 5152033"/>
                <a:gd name="connsiteY260" fmla="*/ 3195139 h 4102690"/>
                <a:gd name="connsiteX261" fmla="*/ 202059 w 5152033"/>
                <a:gd name="connsiteY261" fmla="*/ 3157467 h 4102690"/>
                <a:gd name="connsiteX262" fmla="*/ 226032 w 5152033"/>
                <a:gd name="connsiteY262" fmla="*/ 3130069 h 4102690"/>
                <a:gd name="connsiteX263" fmla="*/ 208908 w 5152033"/>
                <a:gd name="connsiteY263" fmla="*/ 3047876 h 4102690"/>
                <a:gd name="connsiteX264" fmla="*/ 236306 w 5152033"/>
                <a:gd name="connsiteY264" fmla="*/ 3030753 h 4102690"/>
                <a:gd name="connsiteX265" fmla="*/ 208908 w 5152033"/>
                <a:gd name="connsiteY265" fmla="*/ 2999930 h 4102690"/>
                <a:gd name="connsiteX266" fmla="*/ 250005 w 5152033"/>
                <a:gd name="connsiteY266" fmla="*/ 2979382 h 4102690"/>
                <a:gd name="connsiteX267" fmla="*/ 239731 w 5152033"/>
                <a:gd name="connsiteY267" fmla="*/ 2938285 h 4102690"/>
                <a:gd name="connsiteX268" fmla="*/ 273978 w 5152033"/>
                <a:gd name="connsiteY268" fmla="*/ 2921162 h 4102690"/>
                <a:gd name="connsiteX269" fmla="*/ 239731 w 5152033"/>
                <a:gd name="connsiteY269" fmla="*/ 2880065 h 4102690"/>
                <a:gd name="connsiteX270" fmla="*/ 270553 w 5152033"/>
                <a:gd name="connsiteY270" fmla="*/ 2862941 h 4102690"/>
                <a:gd name="connsiteX271" fmla="*/ 267129 w 5152033"/>
                <a:gd name="connsiteY271" fmla="*/ 2825269 h 4102690"/>
                <a:gd name="connsiteX272" fmla="*/ 222607 w 5152033"/>
                <a:gd name="connsiteY272" fmla="*/ 2825269 h 4102690"/>
                <a:gd name="connsiteX273" fmla="*/ 212333 w 5152033"/>
                <a:gd name="connsiteY273" fmla="*/ 2773899 h 4102690"/>
                <a:gd name="connsiteX274" fmla="*/ 393843 w 5152033"/>
                <a:gd name="connsiteY274" fmla="*/ 2698555 h 4102690"/>
                <a:gd name="connsiteX275" fmla="*/ 452063 w 5152033"/>
                <a:gd name="connsiteY275" fmla="*/ 2688281 h 4102690"/>
                <a:gd name="connsiteX276" fmla="*/ 500009 w 5152033"/>
                <a:gd name="connsiteY276" fmla="*/ 2770474 h 4102690"/>
                <a:gd name="connsiteX277" fmla="*/ 527407 w 5152033"/>
                <a:gd name="connsiteY277" fmla="*/ 2756775 h 4102690"/>
                <a:gd name="connsiteX278" fmla="*/ 654122 w 5152033"/>
                <a:gd name="connsiteY278" fmla="*/ 2767049 h 4102690"/>
                <a:gd name="connsiteX279" fmla="*/ 866454 w 5152033"/>
                <a:gd name="connsiteY279" fmla="*/ 2866366 h 4102690"/>
                <a:gd name="connsiteX280" fmla="*/ 907551 w 5152033"/>
                <a:gd name="connsiteY280" fmla="*/ 2856092 h 4102690"/>
                <a:gd name="connsiteX281" fmla="*/ 958922 w 5152033"/>
                <a:gd name="connsiteY281" fmla="*/ 2852667 h 4102690"/>
                <a:gd name="connsiteX282" fmla="*/ 1000018 w 5152033"/>
                <a:gd name="connsiteY282" fmla="*/ 2904038 h 4102690"/>
                <a:gd name="connsiteX283" fmla="*/ 1037690 w 5152033"/>
                <a:gd name="connsiteY283" fmla="*/ 2873215 h 4102690"/>
                <a:gd name="connsiteX284" fmla="*/ 1140432 w 5152033"/>
                <a:gd name="connsiteY284" fmla="*/ 2928011 h 4102690"/>
                <a:gd name="connsiteX285" fmla="*/ 1209046 w 5152033"/>
                <a:gd name="connsiteY285" fmla="*/ 2911674 h 4102690"/>
                <a:gd name="connsiteX286" fmla="*/ 1274127 w 5152033"/>
                <a:gd name="connsiteY286" fmla="*/ 2718535 h 4102690"/>
                <a:gd name="connsiteX287" fmla="*/ 1306653 w 5152033"/>
                <a:gd name="connsiteY287" fmla="*/ 2702347 h 4102690"/>
                <a:gd name="connsiteX288" fmla="*/ 1284881 w 5152033"/>
                <a:gd name="connsiteY288" fmla="*/ 2666062 h 4102690"/>
                <a:gd name="connsiteX289" fmla="*/ 1328750 w 5152033"/>
                <a:gd name="connsiteY289" fmla="*/ 2563310 h 4102690"/>
                <a:gd name="connsiteX290" fmla="*/ 1367079 w 5152033"/>
                <a:gd name="connsiteY290" fmla="*/ 2672819 h 4102690"/>
                <a:gd name="connsiteX291" fmla="*/ 1382049 w 5152033"/>
                <a:gd name="connsiteY291" fmla="*/ 2658436 h 4102690"/>
                <a:gd name="connsiteX292" fmla="*/ 1356128 w 5152033"/>
                <a:gd name="connsiteY292" fmla="*/ 2596163 h 4102690"/>
                <a:gd name="connsiteX293" fmla="*/ 1339701 w 5152033"/>
                <a:gd name="connsiteY293" fmla="*/ 2420948 h 4102690"/>
                <a:gd name="connsiteX294" fmla="*/ 1263045 w 5152033"/>
                <a:gd name="connsiteY294" fmla="*/ 2349768 h 4102690"/>
                <a:gd name="connsiteX295" fmla="*/ 1241143 w 5152033"/>
                <a:gd name="connsiteY295" fmla="*/ 2234783 h 4102690"/>
                <a:gd name="connsiteX296" fmla="*/ 1202815 w 5152033"/>
                <a:gd name="connsiteY296" fmla="*/ 2163602 h 4102690"/>
                <a:gd name="connsiteX297" fmla="*/ 1045396 w 5152033"/>
                <a:gd name="connsiteY297" fmla="*/ 2060089 h 4102690"/>
                <a:gd name="connsiteX298" fmla="*/ 1011239 w 5152033"/>
                <a:gd name="connsiteY298" fmla="*/ 2084969 h 4102690"/>
                <a:gd name="connsiteX299" fmla="*/ 978322 w 5152033"/>
                <a:gd name="connsiteY299" fmla="*/ 2043142 h 4102690"/>
                <a:gd name="connsiteX300" fmla="*/ 1033076 w 5152033"/>
                <a:gd name="connsiteY300" fmla="*/ 1999339 h 4102690"/>
                <a:gd name="connsiteX301" fmla="*/ 961895 w 5152033"/>
                <a:gd name="connsiteY301" fmla="*/ 1944584 h 4102690"/>
                <a:gd name="connsiteX302" fmla="*/ 1076880 w 5152033"/>
                <a:gd name="connsiteY302" fmla="*/ 1950060 h 4102690"/>
                <a:gd name="connsiteX303" fmla="*/ 1119105 w 5152033"/>
                <a:gd name="connsiteY303" fmla="*/ 1954282 h 4102690"/>
                <a:gd name="connsiteX304" fmla="*/ 1117119 w 5152033"/>
                <a:gd name="connsiteY304" fmla="*/ 1962792 h 4102690"/>
                <a:gd name="connsiteX305" fmla="*/ 1131634 w 5152033"/>
                <a:gd name="connsiteY305" fmla="*/ 1955535 h 4102690"/>
                <a:gd name="connsiteX306" fmla="*/ 1119105 w 5152033"/>
                <a:gd name="connsiteY306" fmla="*/ 1954282 h 4102690"/>
                <a:gd name="connsiteX307" fmla="*/ 1121869 w 5152033"/>
                <a:gd name="connsiteY307" fmla="*/ 1942438 h 4102690"/>
                <a:gd name="connsiteX308" fmla="*/ 1130049 w 5152033"/>
                <a:gd name="connsiteY308" fmla="*/ 1915230 h 4102690"/>
                <a:gd name="connsiteX309" fmla="*/ 1224717 w 5152033"/>
                <a:gd name="connsiteY309" fmla="*/ 2010290 h 4102690"/>
                <a:gd name="connsiteX310" fmla="*/ 1266739 w 5152033"/>
                <a:gd name="connsiteY310" fmla="*/ 1970180 h 4102690"/>
                <a:gd name="connsiteX311" fmla="*/ 1279471 w 5152033"/>
                <a:gd name="connsiteY311" fmla="*/ 2034038 h 4102690"/>
                <a:gd name="connsiteX312" fmla="*/ 1339701 w 5152033"/>
                <a:gd name="connsiteY312" fmla="*/ 2004814 h 4102690"/>
                <a:gd name="connsiteX313" fmla="*/ 1376709 w 5152033"/>
                <a:gd name="connsiteY313" fmla="*/ 2005703 h 4102690"/>
                <a:gd name="connsiteX314" fmla="*/ 1362895 w 5152033"/>
                <a:gd name="connsiteY314" fmla="*/ 1972549 h 4102690"/>
                <a:gd name="connsiteX315" fmla="*/ 1372420 w 5152033"/>
                <a:gd name="connsiteY315" fmla="*/ 1918574 h 4102690"/>
                <a:gd name="connsiteX316" fmla="*/ 1347020 w 5152033"/>
                <a:gd name="connsiteY316" fmla="*/ 1839199 h 4102690"/>
                <a:gd name="connsiteX317" fmla="*/ 1369245 w 5152033"/>
                <a:gd name="connsiteY317" fmla="*/ 1813799 h 4102690"/>
                <a:gd name="connsiteX318" fmla="*/ 1416870 w 5152033"/>
                <a:gd name="connsiteY318" fmla="*/ 1826499 h 4102690"/>
                <a:gd name="connsiteX319" fmla="*/ 1413695 w 5152033"/>
                <a:gd name="connsiteY319" fmla="*/ 1867774 h 4102690"/>
                <a:gd name="connsiteX320" fmla="*/ 1442270 w 5152033"/>
                <a:gd name="connsiteY320" fmla="*/ 1896349 h 4102690"/>
                <a:gd name="connsiteX321" fmla="*/ 1474020 w 5152033"/>
                <a:gd name="connsiteY321" fmla="*/ 1883649 h 4102690"/>
                <a:gd name="connsiteX322" fmla="*/ 1537520 w 5152033"/>
                <a:gd name="connsiteY322" fmla="*/ 1924924 h 4102690"/>
                <a:gd name="connsiteX323" fmla="*/ 1585145 w 5152033"/>
                <a:gd name="connsiteY323" fmla="*/ 1899524 h 4102690"/>
                <a:gd name="connsiteX324" fmla="*/ 1575620 w 5152033"/>
                <a:gd name="connsiteY324" fmla="*/ 1858249 h 4102690"/>
                <a:gd name="connsiteX325" fmla="*/ 1620070 w 5152033"/>
                <a:gd name="connsiteY325" fmla="*/ 1829674 h 4102690"/>
                <a:gd name="connsiteX326" fmla="*/ 1724845 w 5152033"/>
                <a:gd name="connsiteY326" fmla="*/ 1826499 h 4102690"/>
                <a:gd name="connsiteX327" fmla="*/ 1769295 w 5152033"/>
                <a:gd name="connsiteY327" fmla="*/ 1782049 h 4102690"/>
                <a:gd name="connsiteX328" fmla="*/ 1769295 w 5152033"/>
                <a:gd name="connsiteY328" fmla="*/ 1683624 h 4102690"/>
                <a:gd name="connsiteX329" fmla="*/ 1801045 w 5152033"/>
                <a:gd name="connsiteY329" fmla="*/ 1645524 h 4102690"/>
                <a:gd name="connsiteX330" fmla="*/ 1874070 w 5152033"/>
                <a:gd name="connsiteY330" fmla="*/ 1639174 h 4102690"/>
                <a:gd name="connsiteX331" fmla="*/ 1940745 w 5152033"/>
                <a:gd name="connsiteY331" fmla="*/ 1607424 h 4102690"/>
                <a:gd name="connsiteX332" fmla="*/ 1966145 w 5152033"/>
                <a:gd name="connsiteY332" fmla="*/ 1597899 h 4102690"/>
                <a:gd name="connsiteX333" fmla="*/ 2001070 w 5152033"/>
                <a:gd name="connsiteY333" fmla="*/ 1623299 h 4102690"/>
                <a:gd name="connsiteX334" fmla="*/ 2058220 w 5152033"/>
                <a:gd name="connsiteY334" fmla="*/ 1623299 h 4102690"/>
                <a:gd name="connsiteX335" fmla="*/ 2089970 w 5152033"/>
                <a:gd name="connsiteY335" fmla="*/ 1585199 h 4102690"/>
                <a:gd name="connsiteX336" fmla="*/ 2048695 w 5152033"/>
                <a:gd name="connsiteY336" fmla="*/ 1528049 h 4102690"/>
                <a:gd name="connsiteX337" fmla="*/ 2080445 w 5152033"/>
                <a:gd name="connsiteY337" fmla="*/ 1474074 h 4102690"/>
                <a:gd name="connsiteX338" fmla="*/ 2128070 w 5152033"/>
                <a:gd name="connsiteY338" fmla="*/ 1416924 h 4102690"/>
                <a:gd name="connsiteX339" fmla="*/ 2143945 w 5152033"/>
                <a:gd name="connsiteY339" fmla="*/ 1331199 h 4102690"/>
                <a:gd name="connsiteX340" fmla="*/ 2169345 w 5152033"/>
                <a:gd name="connsiteY340" fmla="*/ 1321674 h 4102690"/>
                <a:gd name="connsiteX341" fmla="*/ 2191570 w 5152033"/>
                <a:gd name="connsiteY341" fmla="*/ 1366124 h 4102690"/>
                <a:gd name="connsiteX342" fmla="*/ 2175695 w 5152033"/>
                <a:gd name="connsiteY342" fmla="*/ 1426449 h 4102690"/>
                <a:gd name="connsiteX343" fmla="*/ 2223320 w 5152033"/>
                <a:gd name="connsiteY343" fmla="*/ 1388349 h 4102690"/>
                <a:gd name="connsiteX344" fmla="*/ 2251895 w 5152033"/>
                <a:gd name="connsiteY344" fmla="*/ 1366124 h 4102690"/>
                <a:gd name="connsiteX345" fmla="*/ 2223320 w 5152033"/>
                <a:gd name="connsiteY345" fmla="*/ 1299449 h 4102690"/>
                <a:gd name="connsiteX346" fmla="*/ 2250463 w 5152033"/>
                <a:gd name="connsiteY346" fmla="*/ 1271590 h 4102690"/>
                <a:gd name="connsiteX347" fmla="*/ 2366195 w 5152033"/>
                <a:gd name="connsiteY347" fmla="*/ 1235949 h 4102690"/>
                <a:gd name="connsiteX348" fmla="*/ 2394770 w 5152033"/>
                <a:gd name="connsiteY348" fmla="*/ 1280399 h 4102690"/>
                <a:gd name="connsiteX349" fmla="*/ 2426520 w 5152033"/>
                <a:gd name="connsiteY349" fmla="*/ 1312149 h 4102690"/>
                <a:gd name="connsiteX350" fmla="*/ 2436045 w 5152033"/>
                <a:gd name="connsiteY350" fmla="*/ 1267699 h 4102690"/>
                <a:gd name="connsiteX351" fmla="*/ 2404295 w 5152033"/>
                <a:gd name="connsiteY351" fmla="*/ 1251824 h 4102690"/>
                <a:gd name="connsiteX352" fmla="*/ 2416995 w 5152033"/>
                <a:gd name="connsiteY352" fmla="*/ 1210549 h 4102690"/>
                <a:gd name="connsiteX353" fmla="*/ 2486845 w 5152033"/>
                <a:gd name="connsiteY353" fmla="*/ 1213724 h 4102690"/>
                <a:gd name="connsiteX354" fmla="*/ 2531295 w 5152033"/>
                <a:gd name="connsiteY354" fmla="*/ 1274049 h 4102690"/>
                <a:gd name="connsiteX355" fmla="*/ 2559870 w 5152033"/>
                <a:gd name="connsiteY355" fmla="*/ 1274049 h 4102690"/>
                <a:gd name="connsiteX356" fmla="*/ 2566220 w 5152033"/>
                <a:gd name="connsiteY356" fmla="*/ 1181974 h 4102690"/>
                <a:gd name="connsiteX357" fmla="*/ 2623370 w 5152033"/>
                <a:gd name="connsiteY357" fmla="*/ 1194674 h 4102690"/>
                <a:gd name="connsiteX358" fmla="*/ 2661470 w 5152033"/>
                <a:gd name="connsiteY358" fmla="*/ 1251824 h 4102690"/>
                <a:gd name="connsiteX359" fmla="*/ 2699570 w 5152033"/>
                <a:gd name="connsiteY359" fmla="*/ 1267699 h 4102690"/>
                <a:gd name="connsiteX360" fmla="*/ 2693220 w 5152033"/>
                <a:gd name="connsiteY360" fmla="*/ 1232774 h 4102690"/>
                <a:gd name="connsiteX361" fmla="*/ 2601145 w 5152033"/>
                <a:gd name="connsiteY361" fmla="*/ 1159749 h 4102690"/>
                <a:gd name="connsiteX362" fmla="*/ 2601145 w 5152033"/>
                <a:gd name="connsiteY362" fmla="*/ 1067674 h 4102690"/>
                <a:gd name="connsiteX363" fmla="*/ 2578920 w 5152033"/>
                <a:gd name="connsiteY363" fmla="*/ 981949 h 4102690"/>
                <a:gd name="connsiteX364" fmla="*/ 2578920 w 5152033"/>
                <a:gd name="connsiteY364" fmla="*/ 902574 h 4102690"/>
                <a:gd name="connsiteX365" fmla="*/ 2531295 w 5152033"/>
                <a:gd name="connsiteY365" fmla="*/ 889874 h 4102690"/>
                <a:gd name="connsiteX366" fmla="*/ 2521770 w 5152033"/>
                <a:gd name="connsiteY366" fmla="*/ 848599 h 4102690"/>
                <a:gd name="connsiteX367" fmla="*/ 2553520 w 5152033"/>
                <a:gd name="connsiteY367" fmla="*/ 829549 h 4102690"/>
                <a:gd name="connsiteX368" fmla="*/ 2543995 w 5152033"/>
                <a:gd name="connsiteY368" fmla="*/ 785099 h 4102690"/>
                <a:gd name="connsiteX369" fmla="*/ 2518595 w 5152033"/>
                <a:gd name="connsiteY369" fmla="*/ 750174 h 4102690"/>
                <a:gd name="connsiteX370" fmla="*/ 2528120 w 5152033"/>
                <a:gd name="connsiteY370" fmla="*/ 731124 h 4102690"/>
                <a:gd name="connsiteX371" fmla="*/ 2559870 w 5152033"/>
                <a:gd name="connsiteY371" fmla="*/ 715249 h 4102690"/>
                <a:gd name="connsiteX372" fmla="*/ 2610670 w 5152033"/>
                <a:gd name="connsiteY372" fmla="*/ 667624 h 4102690"/>
                <a:gd name="connsiteX373" fmla="*/ 2629720 w 5152033"/>
                <a:gd name="connsiteY373" fmla="*/ 708899 h 4102690"/>
                <a:gd name="connsiteX374" fmla="*/ 2642420 w 5152033"/>
                <a:gd name="connsiteY374" fmla="*/ 673974 h 4102690"/>
                <a:gd name="connsiteX375" fmla="*/ 2639245 w 5152033"/>
                <a:gd name="connsiteY375" fmla="*/ 635874 h 4102690"/>
                <a:gd name="connsiteX376" fmla="*/ 2693220 w 5152033"/>
                <a:gd name="connsiteY376" fmla="*/ 629524 h 4102690"/>
                <a:gd name="connsiteX377" fmla="*/ 2728145 w 5152033"/>
                <a:gd name="connsiteY377" fmla="*/ 639049 h 4102690"/>
                <a:gd name="connsiteX378" fmla="*/ 2731320 w 5152033"/>
                <a:gd name="connsiteY378" fmla="*/ 696199 h 4102690"/>
                <a:gd name="connsiteX379" fmla="*/ 2797995 w 5152033"/>
                <a:gd name="connsiteY379" fmla="*/ 734299 h 4102690"/>
                <a:gd name="connsiteX380" fmla="*/ 2769420 w 5152033"/>
                <a:gd name="connsiteY380" fmla="*/ 775574 h 4102690"/>
                <a:gd name="connsiteX381" fmla="*/ 2734495 w 5152033"/>
                <a:gd name="connsiteY381" fmla="*/ 753349 h 4102690"/>
                <a:gd name="connsiteX382" fmla="*/ 2724970 w 5152033"/>
                <a:gd name="connsiteY382" fmla="*/ 816849 h 4102690"/>
                <a:gd name="connsiteX383" fmla="*/ 2696395 w 5152033"/>
                <a:gd name="connsiteY383" fmla="*/ 854949 h 4102690"/>
                <a:gd name="connsiteX384" fmla="*/ 2648770 w 5152033"/>
                <a:gd name="connsiteY384" fmla="*/ 854949 h 4102690"/>
                <a:gd name="connsiteX385" fmla="*/ 2709095 w 5152033"/>
                <a:gd name="connsiteY385" fmla="*/ 883524 h 4102690"/>
                <a:gd name="connsiteX386" fmla="*/ 2747195 w 5152033"/>
                <a:gd name="connsiteY386" fmla="*/ 858124 h 4102690"/>
                <a:gd name="connsiteX387" fmla="*/ 2791645 w 5152033"/>
                <a:gd name="connsiteY387" fmla="*/ 899399 h 4102690"/>
                <a:gd name="connsiteX388" fmla="*/ 2791645 w 5152033"/>
                <a:gd name="connsiteY388" fmla="*/ 953374 h 4102690"/>
                <a:gd name="connsiteX389" fmla="*/ 2750370 w 5152033"/>
                <a:gd name="connsiteY389" fmla="*/ 962899 h 4102690"/>
                <a:gd name="connsiteX390" fmla="*/ 2709096 w 5152033"/>
                <a:gd name="connsiteY390" fmla="*/ 924800 h 4102690"/>
                <a:gd name="connsiteX391" fmla="*/ 2651945 w 5152033"/>
                <a:gd name="connsiteY391" fmla="*/ 864474 h 4102690"/>
                <a:gd name="connsiteX392" fmla="*/ 2664645 w 5152033"/>
                <a:gd name="connsiteY392" fmla="*/ 937499 h 4102690"/>
                <a:gd name="connsiteX393" fmla="*/ 2651945 w 5152033"/>
                <a:gd name="connsiteY393" fmla="*/ 972424 h 4102690"/>
                <a:gd name="connsiteX394" fmla="*/ 2661470 w 5152033"/>
                <a:gd name="connsiteY394" fmla="*/ 1000999 h 4102690"/>
                <a:gd name="connsiteX395" fmla="*/ 2702745 w 5152033"/>
                <a:gd name="connsiteY395" fmla="*/ 1039099 h 4102690"/>
                <a:gd name="connsiteX396" fmla="*/ 2702745 w 5152033"/>
                <a:gd name="connsiteY396" fmla="*/ 1093074 h 4102690"/>
                <a:gd name="connsiteX397" fmla="*/ 2744020 w 5152033"/>
                <a:gd name="connsiteY397" fmla="*/ 1102599 h 4102690"/>
                <a:gd name="connsiteX398" fmla="*/ 2769420 w 5152033"/>
                <a:gd name="connsiteY398" fmla="*/ 1089899 h 4102690"/>
                <a:gd name="connsiteX399" fmla="*/ 2788470 w 5152033"/>
                <a:gd name="connsiteY399" fmla="*/ 1112124 h 4102690"/>
                <a:gd name="connsiteX400" fmla="*/ 2820220 w 5152033"/>
                <a:gd name="connsiteY400" fmla="*/ 1099424 h 4102690"/>
                <a:gd name="connsiteX401" fmla="*/ 2782120 w 5152033"/>
                <a:gd name="connsiteY401" fmla="*/ 1150224 h 4102690"/>
                <a:gd name="connsiteX402" fmla="*/ 2817045 w 5152033"/>
                <a:gd name="connsiteY402" fmla="*/ 1169274 h 4102690"/>
                <a:gd name="connsiteX403" fmla="*/ 2890070 w 5152033"/>
                <a:gd name="connsiteY403" fmla="*/ 1159749 h 4102690"/>
                <a:gd name="connsiteX404" fmla="*/ 2905945 w 5152033"/>
                <a:gd name="connsiteY404" fmla="*/ 1118474 h 4102690"/>
                <a:gd name="connsiteX405" fmla="*/ 2937695 w 5152033"/>
                <a:gd name="connsiteY405" fmla="*/ 1124824 h 4102690"/>
                <a:gd name="connsiteX406" fmla="*/ 2994845 w 5152033"/>
                <a:gd name="connsiteY406" fmla="*/ 1061324 h 4102690"/>
                <a:gd name="connsiteX407" fmla="*/ 3023420 w 5152033"/>
                <a:gd name="connsiteY407" fmla="*/ 1096249 h 4102690"/>
                <a:gd name="connsiteX408" fmla="*/ 3045645 w 5152033"/>
                <a:gd name="connsiteY408" fmla="*/ 1039099 h 4102690"/>
                <a:gd name="connsiteX409" fmla="*/ 3086920 w 5152033"/>
                <a:gd name="connsiteY409" fmla="*/ 1061324 h 4102690"/>
                <a:gd name="connsiteX410" fmla="*/ 3080570 w 5152033"/>
                <a:gd name="connsiteY410" fmla="*/ 1099424 h 4102690"/>
                <a:gd name="connsiteX411" fmla="*/ 3036120 w 5152033"/>
                <a:gd name="connsiteY411" fmla="*/ 1118474 h 4102690"/>
                <a:gd name="connsiteX412" fmla="*/ 3083745 w 5152033"/>
                <a:gd name="connsiteY412" fmla="*/ 1137524 h 4102690"/>
                <a:gd name="connsiteX413" fmla="*/ 3112320 w 5152033"/>
                <a:gd name="connsiteY413" fmla="*/ 1185149 h 4102690"/>
                <a:gd name="connsiteX414" fmla="*/ 3163120 w 5152033"/>
                <a:gd name="connsiteY414" fmla="*/ 1194674 h 4102690"/>
                <a:gd name="connsiteX415" fmla="*/ 3156770 w 5152033"/>
                <a:gd name="connsiteY415" fmla="*/ 1159749 h 4102690"/>
                <a:gd name="connsiteX416" fmla="*/ 3344095 w 5152033"/>
                <a:gd name="connsiteY416" fmla="*/ 1089899 h 4102690"/>
                <a:gd name="connsiteX417" fmla="*/ 3379020 w 5152033"/>
                <a:gd name="connsiteY417" fmla="*/ 1026399 h 4102690"/>
                <a:gd name="connsiteX418" fmla="*/ 3448870 w 5152033"/>
                <a:gd name="connsiteY418" fmla="*/ 1010524 h 4102690"/>
                <a:gd name="connsiteX419" fmla="*/ 3521895 w 5152033"/>
                <a:gd name="connsiteY419" fmla="*/ 975599 h 4102690"/>
                <a:gd name="connsiteX420" fmla="*/ 3579045 w 5152033"/>
                <a:gd name="connsiteY420" fmla="*/ 959724 h 4102690"/>
                <a:gd name="connsiteX421" fmla="*/ 3579045 w 5152033"/>
                <a:gd name="connsiteY421" fmla="*/ 1020049 h 4102690"/>
                <a:gd name="connsiteX422" fmla="*/ 3629845 w 5152033"/>
                <a:gd name="connsiteY422" fmla="*/ 1039099 h 4102690"/>
                <a:gd name="connsiteX423" fmla="*/ 3702870 w 5152033"/>
                <a:gd name="connsiteY423" fmla="*/ 1010524 h 4102690"/>
                <a:gd name="connsiteX424" fmla="*/ 3769545 w 5152033"/>
                <a:gd name="connsiteY424" fmla="*/ 1023224 h 4102690"/>
                <a:gd name="connsiteX425" fmla="*/ 3956870 w 5152033"/>
                <a:gd name="connsiteY425" fmla="*/ 994649 h 4102690"/>
                <a:gd name="connsiteX426" fmla="*/ 4016024 w 5152033"/>
                <a:gd name="connsiteY426" fmla="*/ 976903 h 4102690"/>
                <a:gd name="connsiteX427" fmla="*/ 4024599 w 5152033"/>
                <a:gd name="connsiteY427" fmla="*/ 862572 h 4102690"/>
                <a:gd name="connsiteX428" fmla="*/ 3987579 w 5152033"/>
                <a:gd name="connsiteY428" fmla="*/ 866274 h 4102690"/>
                <a:gd name="connsiteX429" fmla="*/ 3902432 w 5152033"/>
                <a:gd name="connsiteY429" fmla="*/ 847763 h 4102690"/>
                <a:gd name="connsiteX430" fmla="*/ 3828392 w 5152033"/>
                <a:gd name="connsiteY430" fmla="*/ 825551 h 4102690"/>
                <a:gd name="connsiteX431" fmla="*/ 3806180 w 5152033"/>
                <a:gd name="connsiteY431" fmla="*/ 721895 h 4102690"/>
                <a:gd name="connsiteX432" fmla="*/ 3772861 w 5152033"/>
                <a:gd name="connsiteY432" fmla="*/ 607132 h 4102690"/>
                <a:gd name="connsiteX433" fmla="*/ 3787669 w 5152033"/>
                <a:gd name="connsiteY433" fmla="*/ 551602 h 4102690"/>
                <a:gd name="connsiteX434" fmla="*/ 3809882 w 5152033"/>
                <a:gd name="connsiteY434" fmla="*/ 503475 h 4102690"/>
                <a:gd name="connsiteX435" fmla="*/ 3806180 w 5152033"/>
                <a:gd name="connsiteY435" fmla="*/ 459051 h 4102690"/>
                <a:gd name="connsiteX436" fmla="*/ 3876518 w 5152033"/>
                <a:gd name="connsiteY436" fmla="*/ 392414 h 4102690"/>
                <a:gd name="connsiteX437" fmla="*/ 3943155 w 5152033"/>
                <a:gd name="connsiteY437" fmla="*/ 444243 h 4102690"/>
                <a:gd name="connsiteX438" fmla="*/ 3972771 w 5152033"/>
                <a:gd name="connsiteY438" fmla="*/ 470157 h 4102690"/>
                <a:gd name="connsiteX439" fmla="*/ 3991281 w 5152033"/>
                <a:gd name="connsiteY439" fmla="*/ 507177 h 4102690"/>
                <a:gd name="connsiteX440" fmla="*/ 4054215 w 5152033"/>
                <a:gd name="connsiteY440" fmla="*/ 496071 h 4102690"/>
                <a:gd name="connsiteX441" fmla="*/ 4094938 w 5152033"/>
                <a:gd name="connsiteY441" fmla="*/ 433137 h 4102690"/>
                <a:gd name="connsiteX442" fmla="*/ 4054215 w 5152033"/>
                <a:gd name="connsiteY442" fmla="*/ 351692 h 4102690"/>
                <a:gd name="connsiteX443" fmla="*/ 4065321 w 5152033"/>
                <a:gd name="connsiteY443" fmla="*/ 240631 h 4102690"/>
                <a:gd name="connsiteX444" fmla="*/ 4024599 w 5152033"/>
                <a:gd name="connsiteY444" fmla="*/ 248036 h 4102690"/>
                <a:gd name="connsiteX445" fmla="*/ 3965367 w 5152033"/>
                <a:gd name="connsiteY445" fmla="*/ 255440 h 4102690"/>
                <a:gd name="connsiteX446" fmla="*/ 3950559 w 5152033"/>
                <a:gd name="connsiteY446" fmla="*/ 177697 h 4102690"/>
                <a:gd name="connsiteX447" fmla="*/ 3946857 w 5152033"/>
                <a:gd name="connsiteY447" fmla="*/ 140677 h 4102690"/>
                <a:gd name="connsiteX448" fmla="*/ 3906134 w 5152033"/>
                <a:gd name="connsiteY448" fmla="*/ 133273 h 4102690"/>
                <a:gd name="connsiteX449" fmla="*/ 3983877 w 5152033"/>
                <a:gd name="connsiteY449" fmla="*/ 88848 h 4102690"/>
                <a:gd name="connsiteX450" fmla="*/ 4102342 w 5152033"/>
                <a:gd name="connsiteY450" fmla="*/ 11106 h 4102690"/>
                <a:gd name="connsiteX451" fmla="*/ 4168978 w 5152033"/>
                <a:gd name="connsiteY451" fmla="*/ 3702 h 4102690"/>
                <a:gd name="connsiteX452" fmla="*/ 4313357 w 5152033"/>
                <a:gd name="connsiteY452" fmla="*/ 0 h 4102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</a:cxnLst>
              <a:rect l="l" t="t" r="r" b="b"/>
              <a:pathLst>
                <a:path w="5152033" h="4102690">
                  <a:moveTo>
                    <a:pt x="2549776" y="2273111"/>
                  </a:moveTo>
                  <a:lnTo>
                    <a:pt x="2484070" y="2300489"/>
                  </a:lnTo>
                  <a:lnTo>
                    <a:pt x="2330758" y="2311439"/>
                  </a:lnTo>
                  <a:lnTo>
                    <a:pt x="2286954" y="2404522"/>
                  </a:lnTo>
                  <a:lnTo>
                    <a:pt x="2226724" y="2464752"/>
                  </a:lnTo>
                  <a:lnTo>
                    <a:pt x="2200551" y="2553743"/>
                  </a:lnTo>
                  <a:lnTo>
                    <a:pt x="2250180" y="2538472"/>
                  </a:lnTo>
                  <a:lnTo>
                    <a:pt x="2274893" y="2493164"/>
                  </a:lnTo>
                  <a:lnTo>
                    <a:pt x="2311964" y="2505521"/>
                  </a:lnTo>
                  <a:lnTo>
                    <a:pt x="2299607" y="2546710"/>
                  </a:lnTo>
                  <a:lnTo>
                    <a:pt x="2328439" y="2596137"/>
                  </a:lnTo>
                  <a:lnTo>
                    <a:pt x="2410818" y="2579661"/>
                  </a:lnTo>
                  <a:lnTo>
                    <a:pt x="2452007" y="2592018"/>
                  </a:lnTo>
                  <a:lnTo>
                    <a:pt x="2489077" y="2505521"/>
                  </a:lnTo>
                  <a:lnTo>
                    <a:pt x="2530266" y="2538472"/>
                  </a:lnTo>
                  <a:lnTo>
                    <a:pt x="2563218" y="2596137"/>
                  </a:lnTo>
                  <a:lnTo>
                    <a:pt x="2596169" y="2629089"/>
                  </a:lnTo>
                  <a:lnTo>
                    <a:pt x="2604407" y="2550829"/>
                  </a:lnTo>
                  <a:lnTo>
                    <a:pt x="2633239" y="2489045"/>
                  </a:lnTo>
                  <a:lnTo>
                    <a:pt x="2645596" y="2534353"/>
                  </a:lnTo>
                  <a:lnTo>
                    <a:pt x="2699142" y="2517878"/>
                  </a:lnTo>
                  <a:lnTo>
                    <a:pt x="2723855" y="2546710"/>
                  </a:lnTo>
                  <a:lnTo>
                    <a:pt x="2723855" y="2484926"/>
                  </a:lnTo>
                  <a:lnTo>
                    <a:pt x="2765045" y="2489045"/>
                  </a:lnTo>
                  <a:lnTo>
                    <a:pt x="2760926" y="2398429"/>
                  </a:lnTo>
                  <a:lnTo>
                    <a:pt x="2699142" y="2414905"/>
                  </a:lnTo>
                  <a:lnTo>
                    <a:pt x="2649715" y="2373716"/>
                  </a:lnTo>
                  <a:lnTo>
                    <a:pt x="2666460" y="2318697"/>
                  </a:lnTo>
                  <a:lnTo>
                    <a:pt x="2653809" y="2311439"/>
                  </a:lnTo>
                  <a:lnTo>
                    <a:pt x="2604530" y="2273111"/>
                  </a:lnTo>
                  <a:lnTo>
                    <a:pt x="2549776" y="2273111"/>
                  </a:lnTo>
                  <a:close/>
                  <a:moveTo>
                    <a:pt x="4313357" y="0"/>
                  </a:moveTo>
                  <a:lnTo>
                    <a:pt x="4298549" y="85146"/>
                  </a:lnTo>
                  <a:lnTo>
                    <a:pt x="4276337" y="111061"/>
                  </a:lnTo>
                  <a:lnTo>
                    <a:pt x="4313357" y="177697"/>
                  </a:lnTo>
                  <a:lnTo>
                    <a:pt x="4339271" y="229525"/>
                  </a:lnTo>
                  <a:lnTo>
                    <a:pt x="4335569" y="299864"/>
                  </a:lnTo>
                  <a:lnTo>
                    <a:pt x="4342973" y="333182"/>
                  </a:lnTo>
                  <a:lnTo>
                    <a:pt x="4402206" y="370202"/>
                  </a:lnTo>
                  <a:lnTo>
                    <a:pt x="4402206" y="440541"/>
                  </a:lnTo>
                  <a:lnTo>
                    <a:pt x="4476246" y="510879"/>
                  </a:lnTo>
                  <a:lnTo>
                    <a:pt x="4468842" y="566410"/>
                  </a:lnTo>
                  <a:lnTo>
                    <a:pt x="4431822" y="625642"/>
                  </a:lnTo>
                  <a:lnTo>
                    <a:pt x="4368887" y="636748"/>
                  </a:lnTo>
                  <a:cubicBezTo>
                    <a:pt x="4346675" y="676237"/>
                    <a:pt x="4335569" y="712023"/>
                    <a:pt x="4357781" y="744108"/>
                  </a:cubicBezTo>
                  <a:lnTo>
                    <a:pt x="4335569" y="795935"/>
                  </a:lnTo>
                  <a:lnTo>
                    <a:pt x="4294847" y="836657"/>
                  </a:lnTo>
                  <a:lnTo>
                    <a:pt x="4302251" y="906996"/>
                  </a:lnTo>
                  <a:lnTo>
                    <a:pt x="4194892" y="1010653"/>
                  </a:lnTo>
                  <a:lnTo>
                    <a:pt x="4139362" y="1025461"/>
                  </a:lnTo>
                  <a:lnTo>
                    <a:pt x="4112767" y="1025461"/>
                  </a:lnTo>
                  <a:lnTo>
                    <a:pt x="4134670" y="1105774"/>
                  </a:lnTo>
                  <a:lnTo>
                    <a:pt x="4191820" y="1226424"/>
                  </a:lnTo>
                  <a:lnTo>
                    <a:pt x="4131495" y="1299449"/>
                  </a:lnTo>
                  <a:lnTo>
                    <a:pt x="4125145" y="1350249"/>
                  </a:lnTo>
                  <a:lnTo>
                    <a:pt x="4188645" y="1356599"/>
                  </a:lnTo>
                  <a:lnTo>
                    <a:pt x="4188645" y="1435974"/>
                  </a:lnTo>
                  <a:lnTo>
                    <a:pt x="4220395" y="1524874"/>
                  </a:lnTo>
                  <a:lnTo>
                    <a:pt x="4255320" y="1550274"/>
                  </a:lnTo>
                  <a:lnTo>
                    <a:pt x="4264845" y="1620124"/>
                  </a:lnTo>
                  <a:lnTo>
                    <a:pt x="4214045" y="1702674"/>
                  </a:lnTo>
                  <a:lnTo>
                    <a:pt x="4141020" y="1820149"/>
                  </a:lnTo>
                  <a:lnTo>
                    <a:pt x="4179120" y="1883649"/>
                  </a:lnTo>
                  <a:lnTo>
                    <a:pt x="4156895" y="1924924"/>
                  </a:lnTo>
                  <a:lnTo>
                    <a:pt x="4128320" y="1991599"/>
                  </a:lnTo>
                  <a:lnTo>
                    <a:pt x="4141020" y="2036049"/>
                  </a:lnTo>
                  <a:lnTo>
                    <a:pt x="4223570" y="2070974"/>
                  </a:lnTo>
                  <a:lnTo>
                    <a:pt x="4137420" y="2071549"/>
                  </a:lnTo>
                  <a:lnTo>
                    <a:pt x="4305953" y="2071549"/>
                  </a:lnTo>
                  <a:lnTo>
                    <a:pt x="4436583" y="2078424"/>
                  </a:lnTo>
                  <a:lnTo>
                    <a:pt x="4539710" y="2050923"/>
                  </a:lnTo>
                  <a:lnTo>
                    <a:pt x="4670339" y="1947796"/>
                  </a:lnTo>
                  <a:lnTo>
                    <a:pt x="4739091" y="2016547"/>
                  </a:lnTo>
                  <a:lnTo>
                    <a:pt x="4904095" y="2195302"/>
                  </a:lnTo>
                  <a:lnTo>
                    <a:pt x="4924721" y="2374057"/>
                  </a:lnTo>
                  <a:lnTo>
                    <a:pt x="5020973" y="2408433"/>
                  </a:lnTo>
                  <a:lnTo>
                    <a:pt x="5124101" y="2346556"/>
                  </a:lnTo>
                  <a:cubicBezTo>
                    <a:pt x="5123886" y="2360378"/>
                    <a:pt x="5152247" y="2378284"/>
                    <a:pt x="5152032" y="2392106"/>
                  </a:cubicBezTo>
                  <a:lnTo>
                    <a:pt x="5142148" y="2459138"/>
                  </a:lnTo>
                  <a:lnTo>
                    <a:pt x="5055349" y="2456559"/>
                  </a:lnTo>
                  <a:lnTo>
                    <a:pt x="5082850" y="2704066"/>
                  </a:lnTo>
                  <a:lnTo>
                    <a:pt x="5020973" y="2745317"/>
                  </a:lnTo>
                  <a:lnTo>
                    <a:pt x="5000348" y="2910322"/>
                  </a:lnTo>
                  <a:cubicBezTo>
                    <a:pt x="5006937" y="2944626"/>
                    <a:pt x="5042100" y="2983013"/>
                    <a:pt x="5020114" y="3013235"/>
                  </a:cubicBezTo>
                  <a:lnTo>
                    <a:pt x="4959097" y="2999699"/>
                  </a:lnTo>
                  <a:lnTo>
                    <a:pt x="4869719" y="3075326"/>
                  </a:lnTo>
                  <a:lnTo>
                    <a:pt x="4900872" y="3115503"/>
                  </a:lnTo>
                  <a:cubicBezTo>
                    <a:pt x="4885117" y="3157113"/>
                    <a:pt x="4865279" y="3202805"/>
                    <a:pt x="4890345" y="3240331"/>
                  </a:cubicBezTo>
                  <a:lnTo>
                    <a:pt x="4697840" y="3267832"/>
                  </a:lnTo>
                  <a:lnTo>
                    <a:pt x="4629088" y="3309083"/>
                  </a:lnTo>
                  <a:lnTo>
                    <a:pt x="4560336" y="3343459"/>
                  </a:lnTo>
                  <a:lnTo>
                    <a:pt x="4594712" y="3391585"/>
                  </a:lnTo>
                  <a:lnTo>
                    <a:pt x="4498459" y="3425961"/>
                  </a:lnTo>
                  <a:lnTo>
                    <a:pt x="4443458" y="3377835"/>
                  </a:lnTo>
                  <a:lnTo>
                    <a:pt x="4415957" y="3432836"/>
                  </a:lnTo>
                  <a:lnTo>
                    <a:pt x="4443458" y="3529089"/>
                  </a:lnTo>
                  <a:lnTo>
                    <a:pt x="4549593" y="3593973"/>
                  </a:lnTo>
                  <a:lnTo>
                    <a:pt x="4512210" y="3584090"/>
                  </a:lnTo>
                  <a:lnTo>
                    <a:pt x="4450333" y="3625341"/>
                  </a:lnTo>
                  <a:lnTo>
                    <a:pt x="4519085" y="3645967"/>
                  </a:lnTo>
                  <a:lnTo>
                    <a:pt x="4436582" y="3687218"/>
                  </a:lnTo>
                  <a:lnTo>
                    <a:pt x="4539710" y="3721594"/>
                  </a:lnTo>
                  <a:lnTo>
                    <a:pt x="4584613" y="3767788"/>
                  </a:lnTo>
                  <a:lnTo>
                    <a:pt x="4654010" y="3764135"/>
                  </a:lnTo>
                  <a:lnTo>
                    <a:pt x="4704715" y="3865973"/>
                  </a:lnTo>
                  <a:lnTo>
                    <a:pt x="4635963" y="3817847"/>
                  </a:lnTo>
                  <a:lnTo>
                    <a:pt x="4547874" y="3824937"/>
                  </a:lnTo>
                  <a:cubicBezTo>
                    <a:pt x="4585545" y="3788484"/>
                    <a:pt x="4517079" y="3792853"/>
                    <a:pt x="4501682" y="3776811"/>
                  </a:cubicBezTo>
                  <a:lnTo>
                    <a:pt x="4409082" y="3762845"/>
                  </a:lnTo>
                  <a:lnTo>
                    <a:pt x="4292204" y="3810971"/>
                  </a:lnTo>
                  <a:lnTo>
                    <a:pt x="4195951" y="3735344"/>
                  </a:lnTo>
                  <a:lnTo>
                    <a:pt x="4278453" y="3694093"/>
                  </a:lnTo>
                  <a:lnTo>
                    <a:pt x="4195951" y="3700968"/>
                  </a:lnTo>
                  <a:lnTo>
                    <a:pt x="4120324" y="3625341"/>
                  </a:lnTo>
                  <a:lnTo>
                    <a:pt x="4202826" y="3391585"/>
                  </a:lnTo>
                  <a:lnTo>
                    <a:pt x="4292204" y="3336584"/>
                  </a:lnTo>
                  <a:lnTo>
                    <a:pt x="4367831" y="3315958"/>
                  </a:lnTo>
                  <a:lnTo>
                    <a:pt x="4443458" y="3254081"/>
                  </a:lnTo>
                  <a:lnTo>
                    <a:pt x="4429707" y="3144078"/>
                  </a:lnTo>
                  <a:lnTo>
                    <a:pt x="4360955" y="3123453"/>
                  </a:lnTo>
                  <a:lnTo>
                    <a:pt x="4333455" y="2999699"/>
                  </a:lnTo>
                  <a:lnTo>
                    <a:pt x="4429707" y="2930947"/>
                  </a:lnTo>
                  <a:lnTo>
                    <a:pt x="4354080" y="2917197"/>
                  </a:lnTo>
                  <a:lnTo>
                    <a:pt x="4292204" y="2814069"/>
                  </a:lnTo>
                  <a:lnTo>
                    <a:pt x="4326579" y="2704066"/>
                  </a:lnTo>
                  <a:lnTo>
                    <a:pt x="4257828" y="2642190"/>
                  </a:lnTo>
                  <a:lnTo>
                    <a:pt x="4237202" y="2704066"/>
                  </a:lnTo>
                  <a:lnTo>
                    <a:pt x="4160207" y="2675882"/>
                  </a:lnTo>
                  <a:lnTo>
                    <a:pt x="4120324" y="2614689"/>
                  </a:lnTo>
                  <a:lnTo>
                    <a:pt x="4072198" y="2559687"/>
                  </a:lnTo>
                  <a:lnTo>
                    <a:pt x="4003446" y="2477185"/>
                  </a:lnTo>
                  <a:lnTo>
                    <a:pt x="3893443" y="2470310"/>
                  </a:lnTo>
                  <a:lnTo>
                    <a:pt x="3797190" y="2532187"/>
                  </a:lnTo>
                  <a:lnTo>
                    <a:pt x="3791847" y="2606544"/>
                  </a:lnTo>
                  <a:lnTo>
                    <a:pt x="3852517" y="2645547"/>
                  </a:lnTo>
                  <a:cubicBezTo>
                    <a:pt x="3852408" y="2669637"/>
                    <a:pt x="3839299" y="2689393"/>
                    <a:pt x="3839190" y="2713483"/>
                  </a:cubicBezTo>
                  <a:lnTo>
                    <a:pt x="3790315" y="2662815"/>
                  </a:lnTo>
                  <a:lnTo>
                    <a:pt x="3577184" y="2676565"/>
                  </a:lnTo>
                  <a:lnTo>
                    <a:pt x="3494682" y="2704066"/>
                  </a:lnTo>
                  <a:lnTo>
                    <a:pt x="3425930" y="2683441"/>
                  </a:lnTo>
                  <a:lnTo>
                    <a:pt x="3446555" y="2772818"/>
                  </a:lnTo>
                  <a:lnTo>
                    <a:pt x="3522182" y="2896571"/>
                  </a:lnTo>
                  <a:cubicBezTo>
                    <a:pt x="3573675" y="2945700"/>
                    <a:pt x="3641495" y="2974418"/>
                    <a:pt x="3656249" y="3023547"/>
                  </a:cubicBezTo>
                  <a:cubicBezTo>
                    <a:pt x="3592869" y="3017173"/>
                    <a:pt x="3598883" y="2998554"/>
                    <a:pt x="3559995" y="2975852"/>
                  </a:cubicBezTo>
                  <a:lnTo>
                    <a:pt x="3479857" y="2979074"/>
                  </a:lnTo>
                  <a:cubicBezTo>
                    <a:pt x="3434381" y="2944698"/>
                    <a:pt x="3348083" y="2898077"/>
                    <a:pt x="3347511" y="2859618"/>
                  </a:cubicBezTo>
                  <a:lnTo>
                    <a:pt x="3425930" y="2869071"/>
                  </a:lnTo>
                  <a:lnTo>
                    <a:pt x="3329677" y="2820944"/>
                  </a:lnTo>
                  <a:lnTo>
                    <a:pt x="3329677" y="2717817"/>
                  </a:lnTo>
                  <a:lnTo>
                    <a:pt x="3254050" y="2676565"/>
                  </a:lnTo>
                  <a:lnTo>
                    <a:pt x="3199049" y="2793444"/>
                  </a:lnTo>
                  <a:lnTo>
                    <a:pt x="3157798" y="2683441"/>
                  </a:lnTo>
                  <a:lnTo>
                    <a:pt x="3190111" y="2618816"/>
                  </a:lnTo>
                  <a:lnTo>
                    <a:pt x="3139866" y="2592018"/>
                  </a:lnTo>
                  <a:lnTo>
                    <a:pt x="2966872" y="2678516"/>
                  </a:lnTo>
                  <a:lnTo>
                    <a:pt x="2975110" y="2736180"/>
                  </a:lnTo>
                  <a:lnTo>
                    <a:pt x="3012180" y="2760894"/>
                  </a:lnTo>
                  <a:lnTo>
                    <a:pt x="2966872" y="2802083"/>
                  </a:lnTo>
                  <a:lnTo>
                    <a:pt x="3003942" y="2892699"/>
                  </a:lnTo>
                  <a:lnTo>
                    <a:pt x="3115153" y="2970959"/>
                  </a:lnTo>
                  <a:lnTo>
                    <a:pt x="3189293" y="3028624"/>
                  </a:lnTo>
                  <a:lnTo>
                    <a:pt x="3218126" y="3143953"/>
                  </a:lnTo>
                  <a:lnTo>
                    <a:pt x="3341693" y="3267521"/>
                  </a:lnTo>
                  <a:lnTo>
                    <a:pt x="3428191" y="3279878"/>
                  </a:lnTo>
                  <a:lnTo>
                    <a:pt x="3527045" y="3275759"/>
                  </a:lnTo>
                  <a:lnTo>
                    <a:pt x="3469380" y="3333424"/>
                  </a:lnTo>
                  <a:lnTo>
                    <a:pt x="3522926" y="3370494"/>
                  </a:lnTo>
                  <a:lnTo>
                    <a:pt x="3634137" y="3407564"/>
                  </a:lnTo>
                  <a:lnTo>
                    <a:pt x="3716515" y="3436397"/>
                  </a:lnTo>
                  <a:lnTo>
                    <a:pt x="3811250" y="3481705"/>
                  </a:lnTo>
                  <a:lnTo>
                    <a:pt x="3856558" y="3555845"/>
                  </a:lnTo>
                  <a:lnTo>
                    <a:pt x="3831845" y="3605272"/>
                  </a:lnTo>
                  <a:lnTo>
                    <a:pt x="3790655" y="3559964"/>
                  </a:lnTo>
                  <a:lnTo>
                    <a:pt x="3770061" y="3522894"/>
                  </a:lnTo>
                  <a:lnTo>
                    <a:pt x="3691801" y="3514656"/>
                  </a:lnTo>
                  <a:lnTo>
                    <a:pt x="3638255" y="3502299"/>
                  </a:lnTo>
                  <a:lnTo>
                    <a:pt x="3592947" y="3601153"/>
                  </a:lnTo>
                  <a:lnTo>
                    <a:pt x="3584710" y="3646461"/>
                  </a:lnTo>
                  <a:lnTo>
                    <a:pt x="3646493" y="3679413"/>
                  </a:lnTo>
                  <a:lnTo>
                    <a:pt x="3704158" y="3732959"/>
                  </a:lnTo>
                  <a:lnTo>
                    <a:pt x="3687682" y="3770029"/>
                  </a:lnTo>
                  <a:lnTo>
                    <a:pt x="3621780" y="3802980"/>
                  </a:lnTo>
                  <a:lnTo>
                    <a:pt x="3601185" y="3889478"/>
                  </a:lnTo>
                  <a:lnTo>
                    <a:pt x="3535282" y="3963618"/>
                  </a:lnTo>
                  <a:lnTo>
                    <a:pt x="3498212" y="3934786"/>
                  </a:lnTo>
                  <a:lnTo>
                    <a:pt x="3535282" y="3868883"/>
                  </a:lnTo>
                  <a:lnTo>
                    <a:pt x="3522926" y="3827694"/>
                  </a:lnTo>
                  <a:lnTo>
                    <a:pt x="3576472" y="3811218"/>
                  </a:lnTo>
                  <a:lnTo>
                    <a:pt x="3547639" y="3765910"/>
                  </a:lnTo>
                  <a:lnTo>
                    <a:pt x="3489974" y="3592916"/>
                  </a:lnTo>
                  <a:lnTo>
                    <a:pt x="3407596" y="3592916"/>
                  </a:lnTo>
                  <a:lnTo>
                    <a:pt x="3366407" y="3555845"/>
                  </a:lnTo>
                  <a:lnTo>
                    <a:pt x="3370526" y="3518775"/>
                  </a:lnTo>
                  <a:lnTo>
                    <a:pt x="3325218" y="3498180"/>
                  </a:lnTo>
                  <a:lnTo>
                    <a:pt x="3284028" y="3510537"/>
                  </a:lnTo>
                  <a:lnTo>
                    <a:pt x="3284028" y="3465229"/>
                  </a:lnTo>
                  <a:lnTo>
                    <a:pt x="3242839" y="3465229"/>
                  </a:lnTo>
                  <a:lnTo>
                    <a:pt x="3193412" y="3395207"/>
                  </a:lnTo>
                  <a:lnTo>
                    <a:pt x="3098677" y="3399326"/>
                  </a:lnTo>
                  <a:lnTo>
                    <a:pt x="2991585" y="3308710"/>
                  </a:lnTo>
                  <a:lnTo>
                    <a:pt x="2773282" y="3094526"/>
                  </a:lnTo>
                  <a:lnTo>
                    <a:pt x="2732093" y="2925651"/>
                  </a:lnTo>
                  <a:lnTo>
                    <a:pt x="2645596" y="2896818"/>
                  </a:lnTo>
                  <a:lnTo>
                    <a:pt x="2563218" y="2851510"/>
                  </a:lnTo>
                  <a:lnTo>
                    <a:pt x="2505553" y="2859748"/>
                  </a:lnTo>
                  <a:lnTo>
                    <a:pt x="2456126" y="2946245"/>
                  </a:lnTo>
                  <a:lnTo>
                    <a:pt x="2349034" y="2975078"/>
                  </a:lnTo>
                  <a:lnTo>
                    <a:pt x="2307845" y="2950364"/>
                  </a:lnTo>
                  <a:lnTo>
                    <a:pt x="2279012" y="2983316"/>
                  </a:lnTo>
                  <a:lnTo>
                    <a:pt x="2307845" y="3016267"/>
                  </a:lnTo>
                  <a:lnTo>
                    <a:pt x="2199347" y="3064904"/>
                  </a:lnTo>
                  <a:lnTo>
                    <a:pt x="2199347" y="3083478"/>
                  </a:lnTo>
                  <a:lnTo>
                    <a:pt x="2073412" y="3017772"/>
                  </a:lnTo>
                  <a:lnTo>
                    <a:pt x="2013182" y="3028723"/>
                  </a:lnTo>
                  <a:lnTo>
                    <a:pt x="1909148" y="2973969"/>
                  </a:lnTo>
                  <a:lnTo>
                    <a:pt x="1788688" y="3050625"/>
                  </a:lnTo>
                  <a:lnTo>
                    <a:pt x="1793113" y="3147955"/>
                  </a:lnTo>
                  <a:lnTo>
                    <a:pt x="1815102" y="3171166"/>
                  </a:lnTo>
                  <a:lnTo>
                    <a:pt x="1797978" y="3195139"/>
                  </a:lnTo>
                  <a:lnTo>
                    <a:pt x="1794553" y="3256784"/>
                  </a:lnTo>
                  <a:lnTo>
                    <a:pt x="1681538" y="3321854"/>
                  </a:lnTo>
                  <a:lnTo>
                    <a:pt x="1592495" y="3359526"/>
                  </a:lnTo>
                  <a:lnTo>
                    <a:pt x="1510302" y="3366375"/>
                  </a:lnTo>
                  <a:lnTo>
                    <a:pt x="1431533" y="3393773"/>
                  </a:lnTo>
                  <a:lnTo>
                    <a:pt x="1441807" y="3434869"/>
                  </a:lnTo>
                  <a:lnTo>
                    <a:pt x="1380162" y="3493090"/>
                  </a:lnTo>
                  <a:lnTo>
                    <a:pt x="1270571" y="3612955"/>
                  </a:lnTo>
                  <a:lnTo>
                    <a:pt x="1270571" y="3698573"/>
                  </a:lnTo>
                  <a:lnTo>
                    <a:pt x="1335641" y="3760218"/>
                  </a:lnTo>
                  <a:lnTo>
                    <a:pt x="1267147" y="3797890"/>
                  </a:lnTo>
                  <a:lnTo>
                    <a:pt x="1191803" y="3852685"/>
                  </a:lnTo>
                  <a:lnTo>
                    <a:pt x="1164405" y="3938303"/>
                  </a:lnTo>
                  <a:lnTo>
                    <a:pt x="1095911" y="3924604"/>
                  </a:lnTo>
                  <a:lnTo>
                    <a:pt x="1020567" y="3986249"/>
                  </a:lnTo>
                  <a:lnTo>
                    <a:pt x="972621" y="4071867"/>
                  </a:lnTo>
                  <a:lnTo>
                    <a:pt x="924675" y="4034195"/>
                  </a:lnTo>
                  <a:lnTo>
                    <a:pt x="887003" y="4051319"/>
                  </a:lnTo>
                  <a:lnTo>
                    <a:pt x="808234" y="4030771"/>
                  </a:lnTo>
                  <a:lnTo>
                    <a:pt x="643848" y="3999948"/>
                  </a:lnTo>
                  <a:lnTo>
                    <a:pt x="599326" y="4044469"/>
                  </a:lnTo>
                  <a:lnTo>
                    <a:pt x="527407" y="4037620"/>
                  </a:lnTo>
                  <a:lnTo>
                    <a:pt x="445214" y="4102690"/>
                  </a:lnTo>
                  <a:lnTo>
                    <a:pt x="393843" y="4027346"/>
                  </a:lnTo>
                  <a:lnTo>
                    <a:pt x="352747" y="3955427"/>
                  </a:lnTo>
                  <a:lnTo>
                    <a:pt x="404117" y="3931454"/>
                  </a:lnTo>
                  <a:lnTo>
                    <a:pt x="369870" y="3931454"/>
                  </a:lnTo>
                  <a:lnTo>
                    <a:pt x="318499" y="3852685"/>
                  </a:lnTo>
                  <a:lnTo>
                    <a:pt x="236306" y="3828712"/>
                  </a:lnTo>
                  <a:lnTo>
                    <a:pt x="160962" y="3869809"/>
                  </a:lnTo>
                  <a:lnTo>
                    <a:pt x="113016" y="3825287"/>
                  </a:lnTo>
                  <a:lnTo>
                    <a:pt x="30823" y="3801314"/>
                  </a:lnTo>
                  <a:lnTo>
                    <a:pt x="54796" y="3739669"/>
                  </a:lnTo>
                  <a:lnTo>
                    <a:pt x="68495" y="3606105"/>
                  </a:lnTo>
                  <a:lnTo>
                    <a:pt x="113016" y="3602681"/>
                  </a:lnTo>
                  <a:lnTo>
                    <a:pt x="102742" y="3568433"/>
                  </a:lnTo>
                  <a:lnTo>
                    <a:pt x="41097" y="3558159"/>
                  </a:lnTo>
                  <a:lnTo>
                    <a:pt x="0" y="3520487"/>
                  </a:lnTo>
                  <a:lnTo>
                    <a:pt x="37672" y="3434869"/>
                  </a:lnTo>
                  <a:lnTo>
                    <a:pt x="136989" y="3325278"/>
                  </a:lnTo>
                  <a:lnTo>
                    <a:pt x="164387" y="3232811"/>
                  </a:lnTo>
                  <a:lnTo>
                    <a:pt x="212333" y="3195139"/>
                  </a:lnTo>
                  <a:lnTo>
                    <a:pt x="202059" y="3157467"/>
                  </a:lnTo>
                  <a:lnTo>
                    <a:pt x="226032" y="3130069"/>
                  </a:lnTo>
                  <a:lnTo>
                    <a:pt x="208908" y="3047876"/>
                  </a:lnTo>
                  <a:lnTo>
                    <a:pt x="236306" y="3030753"/>
                  </a:lnTo>
                  <a:lnTo>
                    <a:pt x="208908" y="2999930"/>
                  </a:lnTo>
                  <a:lnTo>
                    <a:pt x="250005" y="2979382"/>
                  </a:lnTo>
                  <a:lnTo>
                    <a:pt x="239731" y="2938285"/>
                  </a:lnTo>
                  <a:lnTo>
                    <a:pt x="273978" y="2921162"/>
                  </a:lnTo>
                  <a:lnTo>
                    <a:pt x="239731" y="2880065"/>
                  </a:lnTo>
                  <a:lnTo>
                    <a:pt x="270553" y="2862941"/>
                  </a:lnTo>
                  <a:lnTo>
                    <a:pt x="267129" y="2825269"/>
                  </a:lnTo>
                  <a:lnTo>
                    <a:pt x="222607" y="2825269"/>
                  </a:lnTo>
                  <a:lnTo>
                    <a:pt x="212333" y="2773899"/>
                  </a:lnTo>
                  <a:lnTo>
                    <a:pt x="393843" y="2698555"/>
                  </a:lnTo>
                  <a:lnTo>
                    <a:pt x="452063" y="2688281"/>
                  </a:lnTo>
                  <a:lnTo>
                    <a:pt x="500009" y="2770474"/>
                  </a:lnTo>
                  <a:lnTo>
                    <a:pt x="527407" y="2756775"/>
                  </a:lnTo>
                  <a:lnTo>
                    <a:pt x="654122" y="2767049"/>
                  </a:lnTo>
                  <a:lnTo>
                    <a:pt x="866454" y="2866366"/>
                  </a:lnTo>
                  <a:lnTo>
                    <a:pt x="907551" y="2856092"/>
                  </a:lnTo>
                  <a:lnTo>
                    <a:pt x="958922" y="2852667"/>
                  </a:lnTo>
                  <a:lnTo>
                    <a:pt x="1000018" y="2904038"/>
                  </a:lnTo>
                  <a:lnTo>
                    <a:pt x="1037690" y="2873215"/>
                  </a:lnTo>
                  <a:lnTo>
                    <a:pt x="1140432" y="2928011"/>
                  </a:lnTo>
                  <a:lnTo>
                    <a:pt x="1209046" y="2911674"/>
                  </a:lnTo>
                  <a:lnTo>
                    <a:pt x="1274127" y="2718535"/>
                  </a:lnTo>
                  <a:lnTo>
                    <a:pt x="1306653" y="2702347"/>
                  </a:lnTo>
                  <a:lnTo>
                    <a:pt x="1284881" y="2666062"/>
                  </a:lnTo>
                  <a:cubicBezTo>
                    <a:pt x="1299504" y="2631811"/>
                    <a:pt x="1295984" y="2601190"/>
                    <a:pt x="1328750" y="2563310"/>
                  </a:cubicBezTo>
                  <a:lnTo>
                    <a:pt x="1367079" y="2672819"/>
                  </a:lnTo>
                  <a:lnTo>
                    <a:pt x="1382049" y="2658436"/>
                  </a:lnTo>
                  <a:lnTo>
                    <a:pt x="1356128" y="2596163"/>
                  </a:lnTo>
                  <a:lnTo>
                    <a:pt x="1339701" y="2420948"/>
                  </a:lnTo>
                  <a:lnTo>
                    <a:pt x="1263045" y="2349768"/>
                  </a:lnTo>
                  <a:lnTo>
                    <a:pt x="1241143" y="2234783"/>
                  </a:lnTo>
                  <a:lnTo>
                    <a:pt x="1202815" y="2163602"/>
                  </a:lnTo>
                  <a:cubicBezTo>
                    <a:pt x="1150342" y="2129098"/>
                    <a:pt x="1101498" y="2123621"/>
                    <a:pt x="1045396" y="2060089"/>
                  </a:cubicBezTo>
                  <a:lnTo>
                    <a:pt x="1011239" y="2084969"/>
                  </a:lnTo>
                  <a:lnTo>
                    <a:pt x="978322" y="2043142"/>
                  </a:lnTo>
                  <a:lnTo>
                    <a:pt x="1033076" y="1999339"/>
                  </a:lnTo>
                  <a:lnTo>
                    <a:pt x="961895" y="1944584"/>
                  </a:lnTo>
                  <a:lnTo>
                    <a:pt x="1076880" y="1950060"/>
                  </a:lnTo>
                  <a:lnTo>
                    <a:pt x="1119105" y="1954282"/>
                  </a:lnTo>
                  <a:lnTo>
                    <a:pt x="1117119" y="1962792"/>
                  </a:lnTo>
                  <a:cubicBezTo>
                    <a:pt x="1117383" y="1969509"/>
                    <a:pt x="1126796" y="1957954"/>
                    <a:pt x="1131634" y="1955535"/>
                  </a:cubicBezTo>
                  <a:lnTo>
                    <a:pt x="1119105" y="1954282"/>
                  </a:lnTo>
                  <a:lnTo>
                    <a:pt x="1121869" y="1942438"/>
                  </a:lnTo>
                  <a:cubicBezTo>
                    <a:pt x="1124596" y="1933368"/>
                    <a:pt x="1127894" y="1923157"/>
                    <a:pt x="1130049" y="1915230"/>
                  </a:cubicBezTo>
                  <a:cubicBezTo>
                    <a:pt x="1168863" y="1931193"/>
                    <a:pt x="1175018" y="2005213"/>
                    <a:pt x="1224717" y="2010290"/>
                  </a:cubicBezTo>
                  <a:cubicBezTo>
                    <a:pt x="1244772" y="1996920"/>
                    <a:pt x="1232170" y="1976293"/>
                    <a:pt x="1266739" y="1970180"/>
                  </a:cubicBezTo>
                  <a:lnTo>
                    <a:pt x="1279471" y="2034038"/>
                  </a:lnTo>
                  <a:lnTo>
                    <a:pt x="1339701" y="2004814"/>
                  </a:lnTo>
                  <a:lnTo>
                    <a:pt x="1376709" y="2005703"/>
                  </a:lnTo>
                  <a:lnTo>
                    <a:pt x="1362895" y="1972549"/>
                  </a:lnTo>
                  <a:lnTo>
                    <a:pt x="1372420" y="1918574"/>
                  </a:lnTo>
                  <a:lnTo>
                    <a:pt x="1347020" y="1839199"/>
                  </a:lnTo>
                  <a:lnTo>
                    <a:pt x="1369245" y="1813799"/>
                  </a:lnTo>
                  <a:lnTo>
                    <a:pt x="1416870" y="1826499"/>
                  </a:lnTo>
                  <a:lnTo>
                    <a:pt x="1413695" y="1867774"/>
                  </a:lnTo>
                  <a:lnTo>
                    <a:pt x="1442270" y="1896349"/>
                  </a:lnTo>
                  <a:lnTo>
                    <a:pt x="1474020" y="1883649"/>
                  </a:lnTo>
                  <a:lnTo>
                    <a:pt x="1537520" y="1924924"/>
                  </a:lnTo>
                  <a:lnTo>
                    <a:pt x="1585145" y="1899524"/>
                  </a:lnTo>
                  <a:lnTo>
                    <a:pt x="1575620" y="1858249"/>
                  </a:lnTo>
                  <a:lnTo>
                    <a:pt x="1620070" y="1829674"/>
                  </a:lnTo>
                  <a:lnTo>
                    <a:pt x="1724845" y="1826499"/>
                  </a:lnTo>
                  <a:lnTo>
                    <a:pt x="1769295" y="1782049"/>
                  </a:lnTo>
                  <a:lnTo>
                    <a:pt x="1769295" y="1683624"/>
                  </a:lnTo>
                  <a:lnTo>
                    <a:pt x="1801045" y="1645524"/>
                  </a:lnTo>
                  <a:lnTo>
                    <a:pt x="1874070" y="1639174"/>
                  </a:lnTo>
                  <a:lnTo>
                    <a:pt x="1940745" y="1607424"/>
                  </a:lnTo>
                  <a:lnTo>
                    <a:pt x="1966145" y="1597899"/>
                  </a:lnTo>
                  <a:lnTo>
                    <a:pt x="2001070" y="1623299"/>
                  </a:lnTo>
                  <a:lnTo>
                    <a:pt x="2058220" y="1623299"/>
                  </a:lnTo>
                  <a:lnTo>
                    <a:pt x="2089970" y="1585199"/>
                  </a:lnTo>
                  <a:lnTo>
                    <a:pt x="2048695" y="1528049"/>
                  </a:lnTo>
                  <a:lnTo>
                    <a:pt x="2080445" y="1474074"/>
                  </a:lnTo>
                  <a:lnTo>
                    <a:pt x="2128070" y="1416924"/>
                  </a:lnTo>
                  <a:lnTo>
                    <a:pt x="2143945" y="1331199"/>
                  </a:lnTo>
                  <a:lnTo>
                    <a:pt x="2169345" y="1321674"/>
                  </a:lnTo>
                  <a:lnTo>
                    <a:pt x="2191570" y="1366124"/>
                  </a:lnTo>
                  <a:lnTo>
                    <a:pt x="2175695" y="1426449"/>
                  </a:lnTo>
                  <a:lnTo>
                    <a:pt x="2223320" y="1388349"/>
                  </a:lnTo>
                  <a:lnTo>
                    <a:pt x="2251895" y="1366124"/>
                  </a:lnTo>
                  <a:cubicBezTo>
                    <a:pt x="2242370" y="1343899"/>
                    <a:pt x="2216970" y="1340724"/>
                    <a:pt x="2223320" y="1299449"/>
                  </a:cubicBezTo>
                  <a:lnTo>
                    <a:pt x="2250463" y="1271590"/>
                  </a:lnTo>
                  <a:lnTo>
                    <a:pt x="2366195" y="1235949"/>
                  </a:lnTo>
                  <a:lnTo>
                    <a:pt x="2394770" y="1280399"/>
                  </a:lnTo>
                  <a:lnTo>
                    <a:pt x="2426520" y="1312149"/>
                  </a:lnTo>
                  <a:lnTo>
                    <a:pt x="2436045" y="1267699"/>
                  </a:lnTo>
                  <a:lnTo>
                    <a:pt x="2404295" y="1251824"/>
                  </a:lnTo>
                  <a:lnTo>
                    <a:pt x="2416995" y="1210549"/>
                  </a:lnTo>
                  <a:lnTo>
                    <a:pt x="2486845" y="1213724"/>
                  </a:lnTo>
                  <a:lnTo>
                    <a:pt x="2531295" y="1274049"/>
                  </a:lnTo>
                  <a:lnTo>
                    <a:pt x="2559870" y="1274049"/>
                  </a:lnTo>
                  <a:lnTo>
                    <a:pt x="2566220" y="1181974"/>
                  </a:lnTo>
                  <a:lnTo>
                    <a:pt x="2623370" y="1194674"/>
                  </a:lnTo>
                  <a:lnTo>
                    <a:pt x="2661470" y="1251824"/>
                  </a:lnTo>
                  <a:lnTo>
                    <a:pt x="2699570" y="1267699"/>
                  </a:lnTo>
                  <a:lnTo>
                    <a:pt x="2693220" y="1232774"/>
                  </a:lnTo>
                  <a:lnTo>
                    <a:pt x="2601145" y="1159749"/>
                  </a:lnTo>
                  <a:lnTo>
                    <a:pt x="2601145" y="1067674"/>
                  </a:lnTo>
                  <a:lnTo>
                    <a:pt x="2578920" y="981949"/>
                  </a:lnTo>
                  <a:lnTo>
                    <a:pt x="2578920" y="902574"/>
                  </a:lnTo>
                  <a:lnTo>
                    <a:pt x="2531295" y="889874"/>
                  </a:lnTo>
                  <a:lnTo>
                    <a:pt x="2521770" y="848599"/>
                  </a:lnTo>
                  <a:lnTo>
                    <a:pt x="2553520" y="829549"/>
                  </a:lnTo>
                  <a:lnTo>
                    <a:pt x="2543995" y="785099"/>
                  </a:lnTo>
                  <a:lnTo>
                    <a:pt x="2518595" y="750174"/>
                  </a:lnTo>
                  <a:lnTo>
                    <a:pt x="2528120" y="731124"/>
                  </a:lnTo>
                  <a:lnTo>
                    <a:pt x="2559870" y="715249"/>
                  </a:lnTo>
                  <a:lnTo>
                    <a:pt x="2610670" y="667624"/>
                  </a:lnTo>
                  <a:lnTo>
                    <a:pt x="2629720" y="708899"/>
                  </a:lnTo>
                  <a:lnTo>
                    <a:pt x="2642420" y="673974"/>
                  </a:lnTo>
                  <a:lnTo>
                    <a:pt x="2639245" y="635874"/>
                  </a:lnTo>
                  <a:lnTo>
                    <a:pt x="2693220" y="629524"/>
                  </a:lnTo>
                  <a:lnTo>
                    <a:pt x="2728145" y="639049"/>
                  </a:lnTo>
                  <a:lnTo>
                    <a:pt x="2731320" y="696199"/>
                  </a:lnTo>
                  <a:lnTo>
                    <a:pt x="2797995" y="734299"/>
                  </a:lnTo>
                  <a:lnTo>
                    <a:pt x="2769420" y="775574"/>
                  </a:lnTo>
                  <a:lnTo>
                    <a:pt x="2734495" y="753349"/>
                  </a:lnTo>
                  <a:lnTo>
                    <a:pt x="2724970" y="816849"/>
                  </a:lnTo>
                  <a:lnTo>
                    <a:pt x="2696395" y="854949"/>
                  </a:lnTo>
                  <a:lnTo>
                    <a:pt x="2648770" y="854949"/>
                  </a:lnTo>
                  <a:lnTo>
                    <a:pt x="2709095" y="883524"/>
                  </a:lnTo>
                  <a:lnTo>
                    <a:pt x="2747195" y="858124"/>
                  </a:lnTo>
                  <a:lnTo>
                    <a:pt x="2791645" y="899399"/>
                  </a:lnTo>
                  <a:lnTo>
                    <a:pt x="2791645" y="953374"/>
                  </a:lnTo>
                  <a:lnTo>
                    <a:pt x="2750370" y="962899"/>
                  </a:lnTo>
                  <a:lnTo>
                    <a:pt x="2709096" y="924800"/>
                  </a:lnTo>
                  <a:cubicBezTo>
                    <a:pt x="2690046" y="904691"/>
                    <a:pt x="2699570" y="887758"/>
                    <a:pt x="2651945" y="864474"/>
                  </a:cubicBezTo>
                  <a:lnTo>
                    <a:pt x="2664645" y="937499"/>
                  </a:lnTo>
                  <a:lnTo>
                    <a:pt x="2651945" y="972424"/>
                  </a:lnTo>
                  <a:lnTo>
                    <a:pt x="2661470" y="1000999"/>
                  </a:lnTo>
                  <a:lnTo>
                    <a:pt x="2702745" y="1039099"/>
                  </a:lnTo>
                  <a:lnTo>
                    <a:pt x="2702745" y="1093074"/>
                  </a:lnTo>
                  <a:lnTo>
                    <a:pt x="2744020" y="1102599"/>
                  </a:lnTo>
                  <a:lnTo>
                    <a:pt x="2769420" y="1089899"/>
                  </a:lnTo>
                  <a:lnTo>
                    <a:pt x="2788470" y="1112124"/>
                  </a:lnTo>
                  <a:lnTo>
                    <a:pt x="2820220" y="1099424"/>
                  </a:lnTo>
                  <a:lnTo>
                    <a:pt x="2782120" y="1150224"/>
                  </a:lnTo>
                  <a:lnTo>
                    <a:pt x="2817045" y="1169274"/>
                  </a:lnTo>
                  <a:lnTo>
                    <a:pt x="2890070" y="1159749"/>
                  </a:lnTo>
                  <a:lnTo>
                    <a:pt x="2905945" y="1118474"/>
                  </a:lnTo>
                  <a:lnTo>
                    <a:pt x="2937695" y="1124824"/>
                  </a:lnTo>
                  <a:lnTo>
                    <a:pt x="2994845" y="1061324"/>
                  </a:lnTo>
                  <a:lnTo>
                    <a:pt x="3023420" y="1096249"/>
                  </a:lnTo>
                  <a:lnTo>
                    <a:pt x="3045645" y="1039099"/>
                  </a:lnTo>
                  <a:lnTo>
                    <a:pt x="3086920" y="1061324"/>
                  </a:lnTo>
                  <a:lnTo>
                    <a:pt x="3080570" y="1099424"/>
                  </a:lnTo>
                  <a:lnTo>
                    <a:pt x="3036120" y="1118474"/>
                  </a:lnTo>
                  <a:lnTo>
                    <a:pt x="3083745" y="1137524"/>
                  </a:lnTo>
                  <a:lnTo>
                    <a:pt x="3112320" y="1185149"/>
                  </a:lnTo>
                  <a:lnTo>
                    <a:pt x="3163120" y="1194674"/>
                  </a:lnTo>
                  <a:lnTo>
                    <a:pt x="3156770" y="1159749"/>
                  </a:lnTo>
                  <a:lnTo>
                    <a:pt x="3344095" y="1089899"/>
                  </a:lnTo>
                  <a:lnTo>
                    <a:pt x="3379020" y="1026399"/>
                  </a:lnTo>
                  <a:lnTo>
                    <a:pt x="3448870" y="1010524"/>
                  </a:lnTo>
                  <a:lnTo>
                    <a:pt x="3521895" y="975599"/>
                  </a:lnTo>
                  <a:lnTo>
                    <a:pt x="3579045" y="959724"/>
                  </a:lnTo>
                  <a:lnTo>
                    <a:pt x="3579045" y="1020049"/>
                  </a:lnTo>
                  <a:lnTo>
                    <a:pt x="3629845" y="1039099"/>
                  </a:lnTo>
                  <a:lnTo>
                    <a:pt x="3702870" y="1010524"/>
                  </a:lnTo>
                  <a:lnTo>
                    <a:pt x="3769545" y="1023224"/>
                  </a:lnTo>
                  <a:lnTo>
                    <a:pt x="3956870" y="994649"/>
                  </a:lnTo>
                  <a:lnTo>
                    <a:pt x="4016024" y="976903"/>
                  </a:lnTo>
                  <a:lnTo>
                    <a:pt x="4024599" y="862572"/>
                  </a:lnTo>
                  <a:lnTo>
                    <a:pt x="3987579" y="866274"/>
                  </a:lnTo>
                  <a:lnTo>
                    <a:pt x="3902432" y="847763"/>
                  </a:lnTo>
                  <a:lnTo>
                    <a:pt x="3828392" y="825551"/>
                  </a:lnTo>
                  <a:lnTo>
                    <a:pt x="3806180" y="721895"/>
                  </a:lnTo>
                  <a:lnTo>
                    <a:pt x="3772861" y="607132"/>
                  </a:lnTo>
                  <a:lnTo>
                    <a:pt x="3787669" y="551602"/>
                  </a:lnTo>
                  <a:lnTo>
                    <a:pt x="3809882" y="503475"/>
                  </a:lnTo>
                  <a:lnTo>
                    <a:pt x="3806180" y="459051"/>
                  </a:lnTo>
                  <a:lnTo>
                    <a:pt x="3876518" y="392414"/>
                  </a:lnTo>
                  <a:lnTo>
                    <a:pt x="3943155" y="444243"/>
                  </a:lnTo>
                  <a:lnTo>
                    <a:pt x="3972771" y="470157"/>
                  </a:lnTo>
                  <a:lnTo>
                    <a:pt x="3991281" y="507177"/>
                  </a:lnTo>
                  <a:lnTo>
                    <a:pt x="4054215" y="496071"/>
                  </a:lnTo>
                  <a:lnTo>
                    <a:pt x="4094938" y="433137"/>
                  </a:lnTo>
                  <a:lnTo>
                    <a:pt x="4054215" y="351692"/>
                  </a:lnTo>
                  <a:lnTo>
                    <a:pt x="4065321" y="240631"/>
                  </a:lnTo>
                  <a:lnTo>
                    <a:pt x="4024599" y="248036"/>
                  </a:lnTo>
                  <a:lnTo>
                    <a:pt x="3965367" y="255440"/>
                  </a:lnTo>
                  <a:lnTo>
                    <a:pt x="3950559" y="177697"/>
                  </a:lnTo>
                  <a:lnTo>
                    <a:pt x="3946857" y="140677"/>
                  </a:lnTo>
                  <a:lnTo>
                    <a:pt x="3906134" y="133273"/>
                  </a:lnTo>
                  <a:cubicBezTo>
                    <a:pt x="3909836" y="99954"/>
                    <a:pt x="3957963" y="103656"/>
                    <a:pt x="3983877" y="88848"/>
                  </a:cubicBezTo>
                  <a:lnTo>
                    <a:pt x="4102342" y="11106"/>
                  </a:lnTo>
                  <a:lnTo>
                    <a:pt x="4168978" y="3702"/>
                  </a:lnTo>
                  <a:lnTo>
                    <a:pt x="43133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5746419" y="5846093"/>
              <a:ext cx="225350" cy="420364"/>
            </a:xfrm>
            <a:custGeom>
              <a:avLst/>
              <a:gdLst>
                <a:gd name="connsiteX0" fmla="*/ 26002 w 225350"/>
                <a:gd name="connsiteY0" fmla="*/ 338025 h 420364"/>
                <a:gd name="connsiteX1" fmla="*/ 91007 w 225350"/>
                <a:gd name="connsiteY1" fmla="*/ 420364 h 420364"/>
                <a:gd name="connsiteX2" fmla="*/ 121342 w 225350"/>
                <a:gd name="connsiteY2" fmla="*/ 394362 h 420364"/>
                <a:gd name="connsiteX3" fmla="*/ 121342 w 225350"/>
                <a:gd name="connsiteY3" fmla="*/ 325024 h 420364"/>
                <a:gd name="connsiteX4" fmla="*/ 182013 w 225350"/>
                <a:gd name="connsiteY4" fmla="*/ 368360 h 420364"/>
                <a:gd name="connsiteX5" fmla="*/ 203681 w 225350"/>
                <a:gd name="connsiteY5" fmla="*/ 329357 h 420364"/>
                <a:gd name="connsiteX6" fmla="*/ 208015 w 225350"/>
                <a:gd name="connsiteY6" fmla="*/ 190680 h 420364"/>
                <a:gd name="connsiteX7" fmla="*/ 208015 w 225350"/>
                <a:gd name="connsiteY7" fmla="*/ 190680 h 420364"/>
                <a:gd name="connsiteX8" fmla="*/ 186347 w 225350"/>
                <a:gd name="connsiteY8" fmla="*/ 160345 h 420364"/>
                <a:gd name="connsiteX9" fmla="*/ 225350 w 225350"/>
                <a:gd name="connsiteY9" fmla="*/ 112675 h 420364"/>
                <a:gd name="connsiteX10" fmla="*/ 182013 w 225350"/>
                <a:gd name="connsiteY10" fmla="*/ 56337 h 420364"/>
                <a:gd name="connsiteX11" fmla="*/ 199348 w 225350"/>
                <a:gd name="connsiteY11" fmla="*/ 13001 h 420364"/>
                <a:gd name="connsiteX12" fmla="*/ 151678 w 225350"/>
                <a:gd name="connsiteY12" fmla="*/ 0 h 420364"/>
                <a:gd name="connsiteX13" fmla="*/ 52004 w 225350"/>
                <a:gd name="connsiteY13" fmla="*/ 86673 h 420364"/>
                <a:gd name="connsiteX14" fmla="*/ 4334 w 225350"/>
                <a:gd name="connsiteY14" fmla="*/ 65005 h 420364"/>
                <a:gd name="connsiteX15" fmla="*/ 0 w 225350"/>
                <a:gd name="connsiteY15" fmla="*/ 112675 h 420364"/>
                <a:gd name="connsiteX16" fmla="*/ 52004 w 225350"/>
                <a:gd name="connsiteY16" fmla="*/ 143010 h 420364"/>
                <a:gd name="connsiteX17" fmla="*/ 52004 w 225350"/>
                <a:gd name="connsiteY17" fmla="*/ 234017 h 420364"/>
                <a:gd name="connsiteX18" fmla="*/ 26002 w 225350"/>
                <a:gd name="connsiteY18" fmla="*/ 338025 h 42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350" h="420364">
                  <a:moveTo>
                    <a:pt x="26002" y="338025"/>
                  </a:moveTo>
                  <a:lnTo>
                    <a:pt x="91007" y="420364"/>
                  </a:lnTo>
                  <a:lnTo>
                    <a:pt x="121342" y="394362"/>
                  </a:lnTo>
                  <a:lnTo>
                    <a:pt x="121342" y="325024"/>
                  </a:lnTo>
                  <a:lnTo>
                    <a:pt x="182013" y="368360"/>
                  </a:lnTo>
                  <a:lnTo>
                    <a:pt x="203681" y="329357"/>
                  </a:lnTo>
                  <a:lnTo>
                    <a:pt x="208015" y="190680"/>
                  </a:lnTo>
                  <a:lnTo>
                    <a:pt x="208015" y="190680"/>
                  </a:lnTo>
                  <a:lnTo>
                    <a:pt x="186347" y="160345"/>
                  </a:lnTo>
                  <a:lnTo>
                    <a:pt x="225350" y="112675"/>
                  </a:lnTo>
                  <a:lnTo>
                    <a:pt x="182013" y="56337"/>
                  </a:lnTo>
                  <a:lnTo>
                    <a:pt x="199348" y="13001"/>
                  </a:lnTo>
                  <a:lnTo>
                    <a:pt x="151678" y="0"/>
                  </a:lnTo>
                  <a:lnTo>
                    <a:pt x="52004" y="86673"/>
                  </a:lnTo>
                  <a:lnTo>
                    <a:pt x="4334" y="65005"/>
                  </a:lnTo>
                  <a:lnTo>
                    <a:pt x="0" y="112675"/>
                  </a:lnTo>
                  <a:lnTo>
                    <a:pt x="52004" y="143010"/>
                  </a:lnTo>
                  <a:lnTo>
                    <a:pt x="52004" y="234017"/>
                  </a:lnTo>
                  <a:lnTo>
                    <a:pt x="26002" y="3380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6344463" y="6353129"/>
              <a:ext cx="420363" cy="268687"/>
            </a:xfrm>
            <a:custGeom>
              <a:avLst/>
              <a:gdLst>
                <a:gd name="connsiteX0" fmla="*/ 82339 w 446365"/>
                <a:gd name="connsiteY0" fmla="*/ 151678 h 286021"/>
                <a:gd name="connsiteX1" fmla="*/ 13001 w 446365"/>
                <a:gd name="connsiteY1" fmla="*/ 138677 h 286021"/>
                <a:gd name="connsiteX2" fmla="*/ 0 w 446365"/>
                <a:gd name="connsiteY2" fmla="*/ 91007 h 286021"/>
                <a:gd name="connsiteX3" fmla="*/ 39002 w 446365"/>
                <a:gd name="connsiteY3" fmla="*/ 52004 h 286021"/>
                <a:gd name="connsiteX4" fmla="*/ 78005 w 446365"/>
                <a:gd name="connsiteY4" fmla="*/ 69339 h 286021"/>
                <a:gd name="connsiteX5" fmla="*/ 108341 w 446365"/>
                <a:gd name="connsiteY5" fmla="*/ 30336 h 286021"/>
                <a:gd name="connsiteX6" fmla="*/ 190680 w 446365"/>
                <a:gd name="connsiteY6" fmla="*/ 82340 h 286021"/>
                <a:gd name="connsiteX7" fmla="*/ 190680 w 446365"/>
                <a:gd name="connsiteY7" fmla="*/ 82340 h 286021"/>
                <a:gd name="connsiteX8" fmla="*/ 303355 w 446365"/>
                <a:gd name="connsiteY8" fmla="*/ 60671 h 286021"/>
                <a:gd name="connsiteX9" fmla="*/ 342358 w 446365"/>
                <a:gd name="connsiteY9" fmla="*/ 17335 h 286021"/>
                <a:gd name="connsiteX10" fmla="*/ 446365 w 446365"/>
                <a:gd name="connsiteY10" fmla="*/ 0 h 286021"/>
                <a:gd name="connsiteX11" fmla="*/ 385694 w 446365"/>
                <a:gd name="connsiteY11" fmla="*/ 108341 h 286021"/>
                <a:gd name="connsiteX12" fmla="*/ 377027 w 446365"/>
                <a:gd name="connsiteY12" fmla="*/ 190681 h 286021"/>
                <a:gd name="connsiteX13" fmla="*/ 411696 w 446365"/>
                <a:gd name="connsiteY13" fmla="*/ 229684 h 286021"/>
                <a:gd name="connsiteX14" fmla="*/ 372693 w 446365"/>
                <a:gd name="connsiteY14" fmla="*/ 286021 h 286021"/>
                <a:gd name="connsiteX15" fmla="*/ 312022 w 446365"/>
                <a:gd name="connsiteY15" fmla="*/ 264353 h 286021"/>
                <a:gd name="connsiteX16" fmla="*/ 247018 w 446365"/>
                <a:gd name="connsiteY16" fmla="*/ 216683 h 286021"/>
                <a:gd name="connsiteX17" fmla="*/ 182013 w 446365"/>
                <a:gd name="connsiteY17" fmla="*/ 212349 h 286021"/>
                <a:gd name="connsiteX18" fmla="*/ 82339 w 446365"/>
                <a:gd name="connsiteY18" fmla="*/ 151678 h 286021"/>
                <a:gd name="connsiteX0" fmla="*/ 82339 w 446365"/>
                <a:gd name="connsiteY0" fmla="*/ 151678 h 286021"/>
                <a:gd name="connsiteX1" fmla="*/ 13001 w 446365"/>
                <a:gd name="connsiteY1" fmla="*/ 138677 h 286021"/>
                <a:gd name="connsiteX2" fmla="*/ 0 w 446365"/>
                <a:gd name="connsiteY2" fmla="*/ 91007 h 286021"/>
                <a:gd name="connsiteX3" fmla="*/ 39002 w 446365"/>
                <a:gd name="connsiteY3" fmla="*/ 52004 h 286021"/>
                <a:gd name="connsiteX4" fmla="*/ 78005 w 446365"/>
                <a:gd name="connsiteY4" fmla="*/ 69339 h 286021"/>
                <a:gd name="connsiteX5" fmla="*/ 108341 w 446365"/>
                <a:gd name="connsiteY5" fmla="*/ 30336 h 286021"/>
                <a:gd name="connsiteX6" fmla="*/ 190680 w 446365"/>
                <a:gd name="connsiteY6" fmla="*/ 82340 h 286021"/>
                <a:gd name="connsiteX7" fmla="*/ 190680 w 446365"/>
                <a:gd name="connsiteY7" fmla="*/ 82340 h 286021"/>
                <a:gd name="connsiteX8" fmla="*/ 303355 w 446365"/>
                <a:gd name="connsiteY8" fmla="*/ 60671 h 286021"/>
                <a:gd name="connsiteX9" fmla="*/ 333690 w 446365"/>
                <a:gd name="connsiteY9" fmla="*/ 30336 h 286021"/>
                <a:gd name="connsiteX10" fmla="*/ 446365 w 446365"/>
                <a:gd name="connsiteY10" fmla="*/ 0 h 286021"/>
                <a:gd name="connsiteX11" fmla="*/ 385694 w 446365"/>
                <a:gd name="connsiteY11" fmla="*/ 108341 h 286021"/>
                <a:gd name="connsiteX12" fmla="*/ 377027 w 446365"/>
                <a:gd name="connsiteY12" fmla="*/ 190681 h 286021"/>
                <a:gd name="connsiteX13" fmla="*/ 411696 w 446365"/>
                <a:gd name="connsiteY13" fmla="*/ 229684 h 286021"/>
                <a:gd name="connsiteX14" fmla="*/ 372693 w 446365"/>
                <a:gd name="connsiteY14" fmla="*/ 286021 h 286021"/>
                <a:gd name="connsiteX15" fmla="*/ 312022 w 446365"/>
                <a:gd name="connsiteY15" fmla="*/ 264353 h 286021"/>
                <a:gd name="connsiteX16" fmla="*/ 247018 w 446365"/>
                <a:gd name="connsiteY16" fmla="*/ 216683 h 286021"/>
                <a:gd name="connsiteX17" fmla="*/ 182013 w 446365"/>
                <a:gd name="connsiteY17" fmla="*/ 212349 h 286021"/>
                <a:gd name="connsiteX18" fmla="*/ 82339 w 446365"/>
                <a:gd name="connsiteY18" fmla="*/ 151678 h 286021"/>
                <a:gd name="connsiteX0" fmla="*/ 82339 w 420363"/>
                <a:gd name="connsiteY0" fmla="*/ 134344 h 268687"/>
                <a:gd name="connsiteX1" fmla="*/ 13001 w 420363"/>
                <a:gd name="connsiteY1" fmla="*/ 121343 h 268687"/>
                <a:gd name="connsiteX2" fmla="*/ 0 w 420363"/>
                <a:gd name="connsiteY2" fmla="*/ 73673 h 268687"/>
                <a:gd name="connsiteX3" fmla="*/ 39002 w 420363"/>
                <a:gd name="connsiteY3" fmla="*/ 34670 h 268687"/>
                <a:gd name="connsiteX4" fmla="*/ 78005 w 420363"/>
                <a:gd name="connsiteY4" fmla="*/ 52005 h 268687"/>
                <a:gd name="connsiteX5" fmla="*/ 108341 w 420363"/>
                <a:gd name="connsiteY5" fmla="*/ 13002 h 268687"/>
                <a:gd name="connsiteX6" fmla="*/ 190680 w 420363"/>
                <a:gd name="connsiteY6" fmla="*/ 65006 h 268687"/>
                <a:gd name="connsiteX7" fmla="*/ 190680 w 420363"/>
                <a:gd name="connsiteY7" fmla="*/ 65006 h 268687"/>
                <a:gd name="connsiteX8" fmla="*/ 303355 w 420363"/>
                <a:gd name="connsiteY8" fmla="*/ 43337 h 268687"/>
                <a:gd name="connsiteX9" fmla="*/ 333690 w 420363"/>
                <a:gd name="connsiteY9" fmla="*/ 13002 h 268687"/>
                <a:gd name="connsiteX10" fmla="*/ 420363 w 420363"/>
                <a:gd name="connsiteY10" fmla="*/ 0 h 268687"/>
                <a:gd name="connsiteX11" fmla="*/ 385694 w 420363"/>
                <a:gd name="connsiteY11" fmla="*/ 91007 h 268687"/>
                <a:gd name="connsiteX12" fmla="*/ 377027 w 420363"/>
                <a:gd name="connsiteY12" fmla="*/ 173347 h 268687"/>
                <a:gd name="connsiteX13" fmla="*/ 411696 w 420363"/>
                <a:gd name="connsiteY13" fmla="*/ 212350 h 268687"/>
                <a:gd name="connsiteX14" fmla="*/ 372693 w 420363"/>
                <a:gd name="connsiteY14" fmla="*/ 268687 h 268687"/>
                <a:gd name="connsiteX15" fmla="*/ 312022 w 420363"/>
                <a:gd name="connsiteY15" fmla="*/ 247019 h 268687"/>
                <a:gd name="connsiteX16" fmla="*/ 247018 w 420363"/>
                <a:gd name="connsiteY16" fmla="*/ 199349 h 268687"/>
                <a:gd name="connsiteX17" fmla="*/ 182013 w 420363"/>
                <a:gd name="connsiteY17" fmla="*/ 195015 h 268687"/>
                <a:gd name="connsiteX18" fmla="*/ 82339 w 420363"/>
                <a:gd name="connsiteY18" fmla="*/ 134344 h 26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0363" h="268687">
                  <a:moveTo>
                    <a:pt x="82339" y="134344"/>
                  </a:moveTo>
                  <a:lnTo>
                    <a:pt x="13001" y="121343"/>
                  </a:lnTo>
                  <a:lnTo>
                    <a:pt x="0" y="73673"/>
                  </a:lnTo>
                  <a:lnTo>
                    <a:pt x="39002" y="34670"/>
                  </a:lnTo>
                  <a:lnTo>
                    <a:pt x="78005" y="52005"/>
                  </a:lnTo>
                  <a:lnTo>
                    <a:pt x="108341" y="13002"/>
                  </a:lnTo>
                  <a:lnTo>
                    <a:pt x="190680" y="65006"/>
                  </a:lnTo>
                  <a:lnTo>
                    <a:pt x="190680" y="65006"/>
                  </a:lnTo>
                  <a:lnTo>
                    <a:pt x="303355" y="43337"/>
                  </a:lnTo>
                  <a:lnTo>
                    <a:pt x="333690" y="13002"/>
                  </a:lnTo>
                  <a:lnTo>
                    <a:pt x="420363" y="0"/>
                  </a:lnTo>
                  <a:lnTo>
                    <a:pt x="385694" y="91007"/>
                  </a:lnTo>
                  <a:lnTo>
                    <a:pt x="377027" y="173347"/>
                  </a:lnTo>
                  <a:lnTo>
                    <a:pt x="411696" y="212350"/>
                  </a:lnTo>
                  <a:lnTo>
                    <a:pt x="372693" y="268687"/>
                  </a:lnTo>
                  <a:lnTo>
                    <a:pt x="312022" y="247019"/>
                  </a:lnTo>
                  <a:lnTo>
                    <a:pt x="247018" y="199349"/>
                  </a:lnTo>
                  <a:lnTo>
                    <a:pt x="182013" y="195015"/>
                  </a:lnTo>
                  <a:lnTo>
                    <a:pt x="82339" y="1343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821136" y="5592536"/>
              <a:ext cx="110218" cy="216353"/>
            </a:xfrm>
            <a:custGeom>
              <a:avLst/>
              <a:gdLst>
                <a:gd name="connsiteX0" fmla="*/ 0 w 85725"/>
                <a:gd name="connsiteY0" fmla="*/ 191860 h 216353"/>
                <a:gd name="connsiteX1" fmla="*/ 0 w 85725"/>
                <a:gd name="connsiteY1" fmla="*/ 40821 h 216353"/>
                <a:gd name="connsiteX2" fmla="*/ 12246 w 85725"/>
                <a:gd name="connsiteY2" fmla="*/ 8164 h 216353"/>
                <a:gd name="connsiteX3" fmla="*/ 69396 w 85725"/>
                <a:gd name="connsiteY3" fmla="*/ 0 h 216353"/>
                <a:gd name="connsiteX4" fmla="*/ 85725 w 85725"/>
                <a:gd name="connsiteY4" fmla="*/ 44903 h 216353"/>
                <a:gd name="connsiteX5" fmla="*/ 69396 w 85725"/>
                <a:gd name="connsiteY5" fmla="*/ 138793 h 216353"/>
                <a:gd name="connsiteX6" fmla="*/ 48985 w 85725"/>
                <a:gd name="connsiteY6" fmla="*/ 216353 h 216353"/>
                <a:gd name="connsiteX7" fmla="*/ 0 w 85725"/>
                <a:gd name="connsiteY7" fmla="*/ 191860 h 216353"/>
                <a:gd name="connsiteX0" fmla="*/ 4083 w 89808"/>
                <a:gd name="connsiteY0" fmla="*/ 191860 h 216353"/>
                <a:gd name="connsiteX1" fmla="*/ 0 w 89808"/>
                <a:gd name="connsiteY1" fmla="*/ 93889 h 216353"/>
                <a:gd name="connsiteX2" fmla="*/ 4083 w 89808"/>
                <a:gd name="connsiteY2" fmla="*/ 40821 h 216353"/>
                <a:gd name="connsiteX3" fmla="*/ 16329 w 89808"/>
                <a:gd name="connsiteY3" fmla="*/ 8164 h 216353"/>
                <a:gd name="connsiteX4" fmla="*/ 73479 w 89808"/>
                <a:gd name="connsiteY4" fmla="*/ 0 h 216353"/>
                <a:gd name="connsiteX5" fmla="*/ 89808 w 89808"/>
                <a:gd name="connsiteY5" fmla="*/ 44903 h 216353"/>
                <a:gd name="connsiteX6" fmla="*/ 73479 w 89808"/>
                <a:gd name="connsiteY6" fmla="*/ 138793 h 216353"/>
                <a:gd name="connsiteX7" fmla="*/ 53068 w 89808"/>
                <a:gd name="connsiteY7" fmla="*/ 216353 h 216353"/>
                <a:gd name="connsiteX8" fmla="*/ 4083 w 89808"/>
                <a:gd name="connsiteY8" fmla="*/ 191860 h 216353"/>
                <a:gd name="connsiteX0" fmla="*/ 24493 w 110218"/>
                <a:gd name="connsiteY0" fmla="*/ 191860 h 216353"/>
                <a:gd name="connsiteX1" fmla="*/ 0 w 110218"/>
                <a:gd name="connsiteY1" fmla="*/ 97971 h 216353"/>
                <a:gd name="connsiteX2" fmla="*/ 24493 w 110218"/>
                <a:gd name="connsiteY2" fmla="*/ 40821 h 216353"/>
                <a:gd name="connsiteX3" fmla="*/ 36739 w 110218"/>
                <a:gd name="connsiteY3" fmla="*/ 8164 h 216353"/>
                <a:gd name="connsiteX4" fmla="*/ 93889 w 110218"/>
                <a:gd name="connsiteY4" fmla="*/ 0 h 216353"/>
                <a:gd name="connsiteX5" fmla="*/ 110218 w 110218"/>
                <a:gd name="connsiteY5" fmla="*/ 44903 h 216353"/>
                <a:gd name="connsiteX6" fmla="*/ 93889 w 110218"/>
                <a:gd name="connsiteY6" fmla="*/ 138793 h 216353"/>
                <a:gd name="connsiteX7" fmla="*/ 73478 w 110218"/>
                <a:gd name="connsiteY7" fmla="*/ 216353 h 216353"/>
                <a:gd name="connsiteX8" fmla="*/ 24493 w 110218"/>
                <a:gd name="connsiteY8" fmla="*/ 191860 h 216353"/>
                <a:gd name="connsiteX0" fmla="*/ 24493 w 110218"/>
                <a:gd name="connsiteY0" fmla="*/ 191860 h 216353"/>
                <a:gd name="connsiteX1" fmla="*/ 0 w 110218"/>
                <a:gd name="connsiteY1" fmla="*/ 97971 h 216353"/>
                <a:gd name="connsiteX2" fmla="*/ 4083 w 110218"/>
                <a:gd name="connsiteY2" fmla="*/ 44903 h 216353"/>
                <a:gd name="connsiteX3" fmla="*/ 36739 w 110218"/>
                <a:gd name="connsiteY3" fmla="*/ 8164 h 216353"/>
                <a:gd name="connsiteX4" fmla="*/ 93889 w 110218"/>
                <a:gd name="connsiteY4" fmla="*/ 0 h 216353"/>
                <a:gd name="connsiteX5" fmla="*/ 110218 w 110218"/>
                <a:gd name="connsiteY5" fmla="*/ 44903 h 216353"/>
                <a:gd name="connsiteX6" fmla="*/ 93889 w 110218"/>
                <a:gd name="connsiteY6" fmla="*/ 138793 h 216353"/>
                <a:gd name="connsiteX7" fmla="*/ 73478 w 110218"/>
                <a:gd name="connsiteY7" fmla="*/ 216353 h 216353"/>
                <a:gd name="connsiteX8" fmla="*/ 24493 w 110218"/>
                <a:gd name="connsiteY8" fmla="*/ 191860 h 216353"/>
                <a:gd name="connsiteX0" fmla="*/ 24493 w 110218"/>
                <a:gd name="connsiteY0" fmla="*/ 191860 h 216353"/>
                <a:gd name="connsiteX1" fmla="*/ 8164 w 110218"/>
                <a:gd name="connsiteY1" fmla="*/ 134710 h 216353"/>
                <a:gd name="connsiteX2" fmla="*/ 0 w 110218"/>
                <a:gd name="connsiteY2" fmla="*/ 97971 h 216353"/>
                <a:gd name="connsiteX3" fmla="*/ 4083 w 110218"/>
                <a:gd name="connsiteY3" fmla="*/ 44903 h 216353"/>
                <a:gd name="connsiteX4" fmla="*/ 36739 w 110218"/>
                <a:gd name="connsiteY4" fmla="*/ 8164 h 216353"/>
                <a:gd name="connsiteX5" fmla="*/ 93889 w 110218"/>
                <a:gd name="connsiteY5" fmla="*/ 0 h 216353"/>
                <a:gd name="connsiteX6" fmla="*/ 110218 w 110218"/>
                <a:gd name="connsiteY6" fmla="*/ 44903 h 216353"/>
                <a:gd name="connsiteX7" fmla="*/ 93889 w 110218"/>
                <a:gd name="connsiteY7" fmla="*/ 138793 h 216353"/>
                <a:gd name="connsiteX8" fmla="*/ 73478 w 110218"/>
                <a:gd name="connsiteY8" fmla="*/ 216353 h 216353"/>
                <a:gd name="connsiteX9" fmla="*/ 24493 w 110218"/>
                <a:gd name="connsiteY9" fmla="*/ 191860 h 216353"/>
                <a:gd name="connsiteX0" fmla="*/ 24493 w 110218"/>
                <a:gd name="connsiteY0" fmla="*/ 191860 h 216353"/>
                <a:gd name="connsiteX1" fmla="*/ 24493 w 110218"/>
                <a:gd name="connsiteY1" fmla="*/ 130628 h 216353"/>
                <a:gd name="connsiteX2" fmla="*/ 0 w 110218"/>
                <a:gd name="connsiteY2" fmla="*/ 97971 h 216353"/>
                <a:gd name="connsiteX3" fmla="*/ 4083 w 110218"/>
                <a:gd name="connsiteY3" fmla="*/ 44903 h 216353"/>
                <a:gd name="connsiteX4" fmla="*/ 36739 w 110218"/>
                <a:gd name="connsiteY4" fmla="*/ 8164 h 216353"/>
                <a:gd name="connsiteX5" fmla="*/ 93889 w 110218"/>
                <a:gd name="connsiteY5" fmla="*/ 0 h 216353"/>
                <a:gd name="connsiteX6" fmla="*/ 110218 w 110218"/>
                <a:gd name="connsiteY6" fmla="*/ 44903 h 216353"/>
                <a:gd name="connsiteX7" fmla="*/ 93889 w 110218"/>
                <a:gd name="connsiteY7" fmla="*/ 138793 h 216353"/>
                <a:gd name="connsiteX8" fmla="*/ 73478 w 110218"/>
                <a:gd name="connsiteY8" fmla="*/ 216353 h 216353"/>
                <a:gd name="connsiteX9" fmla="*/ 24493 w 110218"/>
                <a:gd name="connsiteY9" fmla="*/ 191860 h 21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218" h="216353">
                  <a:moveTo>
                    <a:pt x="24493" y="191860"/>
                  </a:moveTo>
                  <a:lnTo>
                    <a:pt x="24493" y="130628"/>
                  </a:lnTo>
                  <a:lnTo>
                    <a:pt x="0" y="97971"/>
                  </a:lnTo>
                  <a:lnTo>
                    <a:pt x="4083" y="44903"/>
                  </a:lnTo>
                  <a:lnTo>
                    <a:pt x="36739" y="8164"/>
                  </a:lnTo>
                  <a:lnTo>
                    <a:pt x="93889" y="0"/>
                  </a:lnTo>
                  <a:lnTo>
                    <a:pt x="110218" y="44903"/>
                  </a:lnTo>
                  <a:lnTo>
                    <a:pt x="93889" y="138793"/>
                  </a:lnTo>
                  <a:lnTo>
                    <a:pt x="73478" y="216353"/>
                  </a:lnTo>
                  <a:lnTo>
                    <a:pt x="24493" y="1918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584622" y="6225268"/>
              <a:ext cx="334735" cy="314325"/>
            </a:xfrm>
            <a:custGeom>
              <a:avLst/>
              <a:gdLst>
                <a:gd name="connsiteX0" fmla="*/ 0 w 342900"/>
                <a:gd name="connsiteY0" fmla="*/ 89807 h 314325"/>
                <a:gd name="connsiteX1" fmla="*/ 69397 w 342900"/>
                <a:gd name="connsiteY1" fmla="*/ 138793 h 314325"/>
                <a:gd name="connsiteX2" fmla="*/ 102054 w 342900"/>
                <a:gd name="connsiteY2" fmla="*/ 175532 h 314325"/>
                <a:gd name="connsiteX3" fmla="*/ 73479 w 342900"/>
                <a:gd name="connsiteY3" fmla="*/ 212271 h 314325"/>
                <a:gd name="connsiteX4" fmla="*/ 126547 w 342900"/>
                <a:gd name="connsiteY4" fmla="*/ 281668 h 314325"/>
                <a:gd name="connsiteX5" fmla="*/ 130629 w 342900"/>
                <a:gd name="connsiteY5" fmla="*/ 220436 h 314325"/>
                <a:gd name="connsiteX6" fmla="*/ 171450 w 342900"/>
                <a:gd name="connsiteY6" fmla="*/ 228600 h 314325"/>
                <a:gd name="connsiteX7" fmla="*/ 220436 w 342900"/>
                <a:gd name="connsiteY7" fmla="*/ 314325 h 314325"/>
                <a:gd name="connsiteX8" fmla="*/ 220436 w 342900"/>
                <a:gd name="connsiteY8" fmla="*/ 249011 h 314325"/>
                <a:gd name="connsiteX9" fmla="*/ 257175 w 342900"/>
                <a:gd name="connsiteY9" fmla="*/ 236764 h 314325"/>
                <a:gd name="connsiteX10" fmla="*/ 318407 w 342900"/>
                <a:gd name="connsiteY10" fmla="*/ 306161 h 314325"/>
                <a:gd name="connsiteX11" fmla="*/ 232682 w 342900"/>
                <a:gd name="connsiteY11" fmla="*/ 134711 h 314325"/>
                <a:gd name="connsiteX12" fmla="*/ 232682 w 342900"/>
                <a:gd name="connsiteY12" fmla="*/ 134711 h 314325"/>
                <a:gd name="connsiteX13" fmla="*/ 216354 w 342900"/>
                <a:gd name="connsiteY13" fmla="*/ 97971 h 314325"/>
                <a:gd name="connsiteX14" fmla="*/ 216354 w 342900"/>
                <a:gd name="connsiteY14" fmla="*/ 97971 h 314325"/>
                <a:gd name="connsiteX15" fmla="*/ 342900 w 342900"/>
                <a:gd name="connsiteY15" fmla="*/ 118382 h 314325"/>
                <a:gd name="connsiteX16" fmla="*/ 277586 w 342900"/>
                <a:gd name="connsiteY16" fmla="*/ 73478 h 314325"/>
                <a:gd name="connsiteX17" fmla="*/ 249011 w 342900"/>
                <a:gd name="connsiteY17" fmla="*/ 40821 h 314325"/>
                <a:gd name="connsiteX18" fmla="*/ 93889 w 342900"/>
                <a:gd name="connsiteY18" fmla="*/ 0 h 314325"/>
                <a:gd name="connsiteX19" fmla="*/ 44904 w 342900"/>
                <a:gd name="connsiteY19" fmla="*/ 40821 h 314325"/>
                <a:gd name="connsiteX20" fmla="*/ 44904 w 342900"/>
                <a:gd name="connsiteY20" fmla="*/ 40821 h 314325"/>
                <a:gd name="connsiteX21" fmla="*/ 0 w 342900"/>
                <a:gd name="connsiteY21" fmla="*/ 89807 h 314325"/>
                <a:gd name="connsiteX0" fmla="*/ 0 w 342900"/>
                <a:gd name="connsiteY0" fmla="*/ 89807 h 314325"/>
                <a:gd name="connsiteX1" fmla="*/ 69397 w 342900"/>
                <a:gd name="connsiteY1" fmla="*/ 138793 h 314325"/>
                <a:gd name="connsiteX2" fmla="*/ 102054 w 342900"/>
                <a:gd name="connsiteY2" fmla="*/ 175532 h 314325"/>
                <a:gd name="connsiteX3" fmla="*/ 73479 w 342900"/>
                <a:gd name="connsiteY3" fmla="*/ 212271 h 314325"/>
                <a:gd name="connsiteX4" fmla="*/ 126547 w 342900"/>
                <a:gd name="connsiteY4" fmla="*/ 281668 h 314325"/>
                <a:gd name="connsiteX5" fmla="*/ 130629 w 342900"/>
                <a:gd name="connsiteY5" fmla="*/ 220436 h 314325"/>
                <a:gd name="connsiteX6" fmla="*/ 171450 w 342900"/>
                <a:gd name="connsiteY6" fmla="*/ 228600 h 314325"/>
                <a:gd name="connsiteX7" fmla="*/ 220436 w 342900"/>
                <a:gd name="connsiteY7" fmla="*/ 314325 h 314325"/>
                <a:gd name="connsiteX8" fmla="*/ 220436 w 342900"/>
                <a:gd name="connsiteY8" fmla="*/ 249011 h 314325"/>
                <a:gd name="connsiteX9" fmla="*/ 257175 w 342900"/>
                <a:gd name="connsiteY9" fmla="*/ 236764 h 314325"/>
                <a:gd name="connsiteX10" fmla="*/ 318407 w 342900"/>
                <a:gd name="connsiteY10" fmla="*/ 306161 h 314325"/>
                <a:gd name="connsiteX11" fmla="*/ 232682 w 342900"/>
                <a:gd name="connsiteY11" fmla="*/ 134711 h 314325"/>
                <a:gd name="connsiteX12" fmla="*/ 232682 w 342900"/>
                <a:gd name="connsiteY12" fmla="*/ 134711 h 314325"/>
                <a:gd name="connsiteX13" fmla="*/ 216354 w 342900"/>
                <a:gd name="connsiteY13" fmla="*/ 97971 h 314325"/>
                <a:gd name="connsiteX14" fmla="*/ 216354 w 342900"/>
                <a:gd name="connsiteY14" fmla="*/ 97971 h 314325"/>
                <a:gd name="connsiteX15" fmla="*/ 342900 w 342900"/>
                <a:gd name="connsiteY15" fmla="*/ 118382 h 314325"/>
                <a:gd name="connsiteX16" fmla="*/ 277586 w 342900"/>
                <a:gd name="connsiteY16" fmla="*/ 73478 h 314325"/>
                <a:gd name="connsiteX17" fmla="*/ 249011 w 342900"/>
                <a:gd name="connsiteY17" fmla="*/ 40821 h 314325"/>
                <a:gd name="connsiteX18" fmla="*/ 93889 w 342900"/>
                <a:gd name="connsiteY18" fmla="*/ 0 h 314325"/>
                <a:gd name="connsiteX19" fmla="*/ 44904 w 342900"/>
                <a:gd name="connsiteY19" fmla="*/ 40821 h 314325"/>
                <a:gd name="connsiteX20" fmla="*/ 16329 w 342900"/>
                <a:gd name="connsiteY20" fmla="*/ 36739 h 314325"/>
                <a:gd name="connsiteX21" fmla="*/ 0 w 342900"/>
                <a:gd name="connsiteY21" fmla="*/ 89807 h 314325"/>
                <a:gd name="connsiteX0" fmla="*/ 0 w 342900"/>
                <a:gd name="connsiteY0" fmla="*/ 89807 h 314325"/>
                <a:gd name="connsiteX1" fmla="*/ 69397 w 342900"/>
                <a:gd name="connsiteY1" fmla="*/ 138793 h 314325"/>
                <a:gd name="connsiteX2" fmla="*/ 102054 w 342900"/>
                <a:gd name="connsiteY2" fmla="*/ 175532 h 314325"/>
                <a:gd name="connsiteX3" fmla="*/ 73479 w 342900"/>
                <a:gd name="connsiteY3" fmla="*/ 212271 h 314325"/>
                <a:gd name="connsiteX4" fmla="*/ 126547 w 342900"/>
                <a:gd name="connsiteY4" fmla="*/ 281668 h 314325"/>
                <a:gd name="connsiteX5" fmla="*/ 130629 w 342900"/>
                <a:gd name="connsiteY5" fmla="*/ 220436 h 314325"/>
                <a:gd name="connsiteX6" fmla="*/ 171450 w 342900"/>
                <a:gd name="connsiteY6" fmla="*/ 228600 h 314325"/>
                <a:gd name="connsiteX7" fmla="*/ 220436 w 342900"/>
                <a:gd name="connsiteY7" fmla="*/ 314325 h 314325"/>
                <a:gd name="connsiteX8" fmla="*/ 220436 w 342900"/>
                <a:gd name="connsiteY8" fmla="*/ 249011 h 314325"/>
                <a:gd name="connsiteX9" fmla="*/ 257175 w 342900"/>
                <a:gd name="connsiteY9" fmla="*/ 236764 h 314325"/>
                <a:gd name="connsiteX10" fmla="*/ 318407 w 342900"/>
                <a:gd name="connsiteY10" fmla="*/ 306161 h 314325"/>
                <a:gd name="connsiteX11" fmla="*/ 232682 w 342900"/>
                <a:gd name="connsiteY11" fmla="*/ 134711 h 314325"/>
                <a:gd name="connsiteX12" fmla="*/ 232682 w 342900"/>
                <a:gd name="connsiteY12" fmla="*/ 134711 h 314325"/>
                <a:gd name="connsiteX13" fmla="*/ 216354 w 342900"/>
                <a:gd name="connsiteY13" fmla="*/ 97971 h 314325"/>
                <a:gd name="connsiteX14" fmla="*/ 216354 w 342900"/>
                <a:gd name="connsiteY14" fmla="*/ 97971 h 314325"/>
                <a:gd name="connsiteX15" fmla="*/ 342900 w 342900"/>
                <a:gd name="connsiteY15" fmla="*/ 118382 h 314325"/>
                <a:gd name="connsiteX16" fmla="*/ 277586 w 342900"/>
                <a:gd name="connsiteY16" fmla="*/ 73478 h 314325"/>
                <a:gd name="connsiteX17" fmla="*/ 249011 w 342900"/>
                <a:gd name="connsiteY17" fmla="*/ 40821 h 314325"/>
                <a:gd name="connsiteX18" fmla="*/ 93889 w 342900"/>
                <a:gd name="connsiteY18" fmla="*/ 0 h 314325"/>
                <a:gd name="connsiteX19" fmla="*/ 57150 w 342900"/>
                <a:gd name="connsiteY19" fmla="*/ 44903 h 314325"/>
                <a:gd name="connsiteX20" fmla="*/ 16329 w 342900"/>
                <a:gd name="connsiteY20" fmla="*/ 36739 h 314325"/>
                <a:gd name="connsiteX21" fmla="*/ 0 w 342900"/>
                <a:gd name="connsiteY21" fmla="*/ 89807 h 314325"/>
                <a:gd name="connsiteX0" fmla="*/ 0 w 334735"/>
                <a:gd name="connsiteY0" fmla="*/ 89807 h 314325"/>
                <a:gd name="connsiteX1" fmla="*/ 61232 w 334735"/>
                <a:gd name="connsiteY1" fmla="*/ 138793 h 314325"/>
                <a:gd name="connsiteX2" fmla="*/ 93889 w 334735"/>
                <a:gd name="connsiteY2" fmla="*/ 175532 h 314325"/>
                <a:gd name="connsiteX3" fmla="*/ 65314 w 334735"/>
                <a:gd name="connsiteY3" fmla="*/ 212271 h 314325"/>
                <a:gd name="connsiteX4" fmla="*/ 118382 w 334735"/>
                <a:gd name="connsiteY4" fmla="*/ 281668 h 314325"/>
                <a:gd name="connsiteX5" fmla="*/ 122464 w 334735"/>
                <a:gd name="connsiteY5" fmla="*/ 220436 h 314325"/>
                <a:gd name="connsiteX6" fmla="*/ 163285 w 334735"/>
                <a:gd name="connsiteY6" fmla="*/ 228600 h 314325"/>
                <a:gd name="connsiteX7" fmla="*/ 212271 w 334735"/>
                <a:gd name="connsiteY7" fmla="*/ 314325 h 314325"/>
                <a:gd name="connsiteX8" fmla="*/ 212271 w 334735"/>
                <a:gd name="connsiteY8" fmla="*/ 249011 h 314325"/>
                <a:gd name="connsiteX9" fmla="*/ 249010 w 334735"/>
                <a:gd name="connsiteY9" fmla="*/ 236764 h 314325"/>
                <a:gd name="connsiteX10" fmla="*/ 310242 w 334735"/>
                <a:gd name="connsiteY10" fmla="*/ 306161 h 314325"/>
                <a:gd name="connsiteX11" fmla="*/ 224517 w 334735"/>
                <a:gd name="connsiteY11" fmla="*/ 134711 h 314325"/>
                <a:gd name="connsiteX12" fmla="*/ 224517 w 334735"/>
                <a:gd name="connsiteY12" fmla="*/ 134711 h 314325"/>
                <a:gd name="connsiteX13" fmla="*/ 208189 w 334735"/>
                <a:gd name="connsiteY13" fmla="*/ 97971 h 314325"/>
                <a:gd name="connsiteX14" fmla="*/ 208189 w 334735"/>
                <a:gd name="connsiteY14" fmla="*/ 97971 h 314325"/>
                <a:gd name="connsiteX15" fmla="*/ 334735 w 334735"/>
                <a:gd name="connsiteY15" fmla="*/ 118382 h 314325"/>
                <a:gd name="connsiteX16" fmla="*/ 269421 w 334735"/>
                <a:gd name="connsiteY16" fmla="*/ 73478 h 314325"/>
                <a:gd name="connsiteX17" fmla="*/ 240846 w 334735"/>
                <a:gd name="connsiteY17" fmla="*/ 40821 h 314325"/>
                <a:gd name="connsiteX18" fmla="*/ 85724 w 334735"/>
                <a:gd name="connsiteY18" fmla="*/ 0 h 314325"/>
                <a:gd name="connsiteX19" fmla="*/ 48985 w 334735"/>
                <a:gd name="connsiteY19" fmla="*/ 44903 h 314325"/>
                <a:gd name="connsiteX20" fmla="*/ 8164 w 334735"/>
                <a:gd name="connsiteY20" fmla="*/ 36739 h 314325"/>
                <a:gd name="connsiteX21" fmla="*/ 0 w 334735"/>
                <a:gd name="connsiteY21" fmla="*/ 89807 h 314325"/>
                <a:gd name="connsiteX0" fmla="*/ 0 w 334735"/>
                <a:gd name="connsiteY0" fmla="*/ 89807 h 314325"/>
                <a:gd name="connsiteX1" fmla="*/ 61232 w 334735"/>
                <a:gd name="connsiteY1" fmla="*/ 138793 h 314325"/>
                <a:gd name="connsiteX2" fmla="*/ 93889 w 334735"/>
                <a:gd name="connsiteY2" fmla="*/ 175532 h 314325"/>
                <a:gd name="connsiteX3" fmla="*/ 65314 w 334735"/>
                <a:gd name="connsiteY3" fmla="*/ 212271 h 314325"/>
                <a:gd name="connsiteX4" fmla="*/ 118382 w 334735"/>
                <a:gd name="connsiteY4" fmla="*/ 281668 h 314325"/>
                <a:gd name="connsiteX5" fmla="*/ 122464 w 334735"/>
                <a:gd name="connsiteY5" fmla="*/ 220436 h 314325"/>
                <a:gd name="connsiteX6" fmla="*/ 163285 w 334735"/>
                <a:gd name="connsiteY6" fmla="*/ 228600 h 314325"/>
                <a:gd name="connsiteX7" fmla="*/ 212271 w 334735"/>
                <a:gd name="connsiteY7" fmla="*/ 314325 h 314325"/>
                <a:gd name="connsiteX8" fmla="*/ 212271 w 334735"/>
                <a:gd name="connsiteY8" fmla="*/ 249011 h 314325"/>
                <a:gd name="connsiteX9" fmla="*/ 249010 w 334735"/>
                <a:gd name="connsiteY9" fmla="*/ 236764 h 314325"/>
                <a:gd name="connsiteX10" fmla="*/ 310242 w 334735"/>
                <a:gd name="connsiteY10" fmla="*/ 281669 h 314325"/>
                <a:gd name="connsiteX11" fmla="*/ 224517 w 334735"/>
                <a:gd name="connsiteY11" fmla="*/ 134711 h 314325"/>
                <a:gd name="connsiteX12" fmla="*/ 224517 w 334735"/>
                <a:gd name="connsiteY12" fmla="*/ 134711 h 314325"/>
                <a:gd name="connsiteX13" fmla="*/ 208189 w 334735"/>
                <a:gd name="connsiteY13" fmla="*/ 97971 h 314325"/>
                <a:gd name="connsiteX14" fmla="*/ 208189 w 334735"/>
                <a:gd name="connsiteY14" fmla="*/ 97971 h 314325"/>
                <a:gd name="connsiteX15" fmla="*/ 334735 w 334735"/>
                <a:gd name="connsiteY15" fmla="*/ 118382 h 314325"/>
                <a:gd name="connsiteX16" fmla="*/ 269421 w 334735"/>
                <a:gd name="connsiteY16" fmla="*/ 73478 h 314325"/>
                <a:gd name="connsiteX17" fmla="*/ 240846 w 334735"/>
                <a:gd name="connsiteY17" fmla="*/ 40821 h 314325"/>
                <a:gd name="connsiteX18" fmla="*/ 85724 w 334735"/>
                <a:gd name="connsiteY18" fmla="*/ 0 h 314325"/>
                <a:gd name="connsiteX19" fmla="*/ 48985 w 334735"/>
                <a:gd name="connsiteY19" fmla="*/ 44903 h 314325"/>
                <a:gd name="connsiteX20" fmla="*/ 8164 w 334735"/>
                <a:gd name="connsiteY20" fmla="*/ 36739 h 314325"/>
                <a:gd name="connsiteX21" fmla="*/ 0 w 334735"/>
                <a:gd name="connsiteY21" fmla="*/ 89807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4735" h="314325">
                  <a:moveTo>
                    <a:pt x="0" y="89807"/>
                  </a:moveTo>
                  <a:lnTo>
                    <a:pt x="61232" y="138793"/>
                  </a:lnTo>
                  <a:lnTo>
                    <a:pt x="93889" y="175532"/>
                  </a:lnTo>
                  <a:lnTo>
                    <a:pt x="65314" y="212271"/>
                  </a:lnTo>
                  <a:lnTo>
                    <a:pt x="118382" y="281668"/>
                  </a:lnTo>
                  <a:lnTo>
                    <a:pt x="122464" y="220436"/>
                  </a:lnTo>
                  <a:lnTo>
                    <a:pt x="163285" y="228600"/>
                  </a:lnTo>
                  <a:lnTo>
                    <a:pt x="212271" y="314325"/>
                  </a:lnTo>
                  <a:lnTo>
                    <a:pt x="212271" y="249011"/>
                  </a:lnTo>
                  <a:lnTo>
                    <a:pt x="249010" y="236764"/>
                  </a:lnTo>
                  <a:lnTo>
                    <a:pt x="310242" y="281669"/>
                  </a:lnTo>
                  <a:lnTo>
                    <a:pt x="224517" y="134711"/>
                  </a:lnTo>
                  <a:lnTo>
                    <a:pt x="224517" y="134711"/>
                  </a:lnTo>
                  <a:lnTo>
                    <a:pt x="208189" y="97971"/>
                  </a:lnTo>
                  <a:lnTo>
                    <a:pt x="208189" y="97971"/>
                  </a:lnTo>
                  <a:lnTo>
                    <a:pt x="334735" y="118382"/>
                  </a:lnTo>
                  <a:lnTo>
                    <a:pt x="269421" y="73478"/>
                  </a:lnTo>
                  <a:lnTo>
                    <a:pt x="240846" y="40821"/>
                  </a:lnTo>
                  <a:lnTo>
                    <a:pt x="85724" y="0"/>
                  </a:lnTo>
                  <a:lnTo>
                    <a:pt x="48985" y="44903"/>
                  </a:lnTo>
                  <a:lnTo>
                    <a:pt x="8164" y="36739"/>
                  </a:lnTo>
                  <a:lnTo>
                    <a:pt x="0" y="898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968343" y="6649811"/>
              <a:ext cx="416378" cy="81643"/>
            </a:xfrm>
            <a:custGeom>
              <a:avLst/>
              <a:gdLst>
                <a:gd name="connsiteX0" fmla="*/ 0 w 395967"/>
                <a:gd name="connsiteY0" fmla="*/ 155121 h 171450"/>
                <a:gd name="connsiteX1" fmla="*/ 0 w 395967"/>
                <a:gd name="connsiteY1" fmla="*/ 0 h 171450"/>
                <a:gd name="connsiteX2" fmla="*/ 4082 w 395967"/>
                <a:gd name="connsiteY2" fmla="*/ 93889 h 171450"/>
                <a:gd name="connsiteX3" fmla="*/ 130628 w 395967"/>
                <a:gd name="connsiteY3" fmla="*/ 102053 h 171450"/>
                <a:gd name="connsiteX4" fmla="*/ 228600 w 395967"/>
                <a:gd name="connsiteY4" fmla="*/ 89807 h 171450"/>
                <a:gd name="connsiteX5" fmla="*/ 395967 w 395967"/>
                <a:gd name="connsiteY5" fmla="*/ 97971 h 171450"/>
                <a:gd name="connsiteX6" fmla="*/ 167367 w 395967"/>
                <a:gd name="connsiteY6" fmla="*/ 171450 h 171450"/>
                <a:gd name="connsiteX7" fmla="*/ 142875 w 395967"/>
                <a:gd name="connsiteY7" fmla="*/ 142875 h 171450"/>
                <a:gd name="connsiteX8" fmla="*/ 0 w 395967"/>
                <a:gd name="connsiteY8" fmla="*/ 155121 h 171450"/>
                <a:gd name="connsiteX0" fmla="*/ 20411 w 416378"/>
                <a:gd name="connsiteY0" fmla="*/ 65314 h 81643"/>
                <a:gd name="connsiteX1" fmla="*/ 0 w 416378"/>
                <a:gd name="connsiteY1" fmla="*/ 4082 h 81643"/>
                <a:gd name="connsiteX2" fmla="*/ 24493 w 416378"/>
                <a:gd name="connsiteY2" fmla="*/ 4082 h 81643"/>
                <a:gd name="connsiteX3" fmla="*/ 151039 w 416378"/>
                <a:gd name="connsiteY3" fmla="*/ 12246 h 81643"/>
                <a:gd name="connsiteX4" fmla="*/ 249011 w 416378"/>
                <a:gd name="connsiteY4" fmla="*/ 0 h 81643"/>
                <a:gd name="connsiteX5" fmla="*/ 416378 w 416378"/>
                <a:gd name="connsiteY5" fmla="*/ 8164 h 81643"/>
                <a:gd name="connsiteX6" fmla="*/ 187778 w 416378"/>
                <a:gd name="connsiteY6" fmla="*/ 81643 h 81643"/>
                <a:gd name="connsiteX7" fmla="*/ 163286 w 416378"/>
                <a:gd name="connsiteY7" fmla="*/ 53068 h 81643"/>
                <a:gd name="connsiteX8" fmla="*/ 20411 w 416378"/>
                <a:gd name="connsiteY8" fmla="*/ 65314 h 8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378" h="81643">
                  <a:moveTo>
                    <a:pt x="20411" y="65314"/>
                  </a:moveTo>
                  <a:lnTo>
                    <a:pt x="0" y="4082"/>
                  </a:lnTo>
                  <a:lnTo>
                    <a:pt x="24493" y="4082"/>
                  </a:lnTo>
                  <a:lnTo>
                    <a:pt x="151039" y="12246"/>
                  </a:lnTo>
                  <a:lnTo>
                    <a:pt x="249011" y="0"/>
                  </a:lnTo>
                  <a:lnTo>
                    <a:pt x="416378" y="8164"/>
                  </a:lnTo>
                  <a:lnTo>
                    <a:pt x="187778" y="81643"/>
                  </a:lnTo>
                  <a:lnTo>
                    <a:pt x="163286" y="53068"/>
                  </a:lnTo>
                  <a:lnTo>
                    <a:pt x="20411" y="65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9246459" y="6224174"/>
              <a:ext cx="269421" cy="265339"/>
            </a:xfrm>
            <a:custGeom>
              <a:avLst/>
              <a:gdLst>
                <a:gd name="connsiteX0" fmla="*/ 57150 w 285750"/>
                <a:gd name="connsiteY0" fmla="*/ 249011 h 249011"/>
                <a:gd name="connsiteX1" fmla="*/ 0 w 285750"/>
                <a:gd name="connsiteY1" fmla="*/ 212272 h 249011"/>
                <a:gd name="connsiteX2" fmla="*/ 53068 w 285750"/>
                <a:gd name="connsiteY2" fmla="*/ 159204 h 249011"/>
                <a:gd name="connsiteX3" fmla="*/ 53068 w 285750"/>
                <a:gd name="connsiteY3" fmla="*/ 159204 h 249011"/>
                <a:gd name="connsiteX4" fmla="*/ 102054 w 285750"/>
                <a:gd name="connsiteY4" fmla="*/ 142875 h 249011"/>
                <a:gd name="connsiteX5" fmla="*/ 69397 w 285750"/>
                <a:gd name="connsiteY5" fmla="*/ 106136 h 249011"/>
                <a:gd name="connsiteX6" fmla="*/ 163286 w 285750"/>
                <a:gd name="connsiteY6" fmla="*/ 102054 h 249011"/>
                <a:gd name="connsiteX7" fmla="*/ 285750 w 285750"/>
                <a:gd name="connsiteY7" fmla="*/ 0 h 249011"/>
                <a:gd name="connsiteX8" fmla="*/ 208190 w 285750"/>
                <a:gd name="connsiteY8" fmla="*/ 102054 h 249011"/>
                <a:gd name="connsiteX9" fmla="*/ 244929 w 285750"/>
                <a:gd name="connsiteY9" fmla="*/ 142875 h 249011"/>
                <a:gd name="connsiteX10" fmla="*/ 175533 w 285750"/>
                <a:gd name="connsiteY10" fmla="*/ 171450 h 249011"/>
                <a:gd name="connsiteX11" fmla="*/ 114300 w 285750"/>
                <a:gd name="connsiteY11" fmla="*/ 236765 h 249011"/>
                <a:gd name="connsiteX12" fmla="*/ 57150 w 285750"/>
                <a:gd name="connsiteY12" fmla="*/ 249011 h 249011"/>
                <a:gd name="connsiteX0" fmla="*/ 57150 w 285750"/>
                <a:gd name="connsiteY0" fmla="*/ 249011 h 249011"/>
                <a:gd name="connsiteX1" fmla="*/ 0 w 285750"/>
                <a:gd name="connsiteY1" fmla="*/ 212272 h 249011"/>
                <a:gd name="connsiteX2" fmla="*/ 53068 w 285750"/>
                <a:gd name="connsiteY2" fmla="*/ 159204 h 249011"/>
                <a:gd name="connsiteX3" fmla="*/ 53068 w 285750"/>
                <a:gd name="connsiteY3" fmla="*/ 159204 h 249011"/>
                <a:gd name="connsiteX4" fmla="*/ 102054 w 285750"/>
                <a:gd name="connsiteY4" fmla="*/ 142875 h 249011"/>
                <a:gd name="connsiteX5" fmla="*/ 69397 w 285750"/>
                <a:gd name="connsiteY5" fmla="*/ 106136 h 249011"/>
                <a:gd name="connsiteX6" fmla="*/ 163286 w 285750"/>
                <a:gd name="connsiteY6" fmla="*/ 102054 h 249011"/>
                <a:gd name="connsiteX7" fmla="*/ 285750 w 285750"/>
                <a:gd name="connsiteY7" fmla="*/ 0 h 249011"/>
                <a:gd name="connsiteX8" fmla="*/ 208190 w 285750"/>
                <a:gd name="connsiteY8" fmla="*/ 102054 h 249011"/>
                <a:gd name="connsiteX9" fmla="*/ 244929 w 285750"/>
                <a:gd name="connsiteY9" fmla="*/ 142875 h 249011"/>
                <a:gd name="connsiteX10" fmla="*/ 171451 w 285750"/>
                <a:gd name="connsiteY10" fmla="*/ 155122 h 249011"/>
                <a:gd name="connsiteX11" fmla="*/ 114300 w 285750"/>
                <a:gd name="connsiteY11" fmla="*/ 236765 h 249011"/>
                <a:gd name="connsiteX12" fmla="*/ 57150 w 285750"/>
                <a:gd name="connsiteY12" fmla="*/ 249011 h 249011"/>
                <a:gd name="connsiteX0" fmla="*/ 57150 w 285750"/>
                <a:gd name="connsiteY0" fmla="*/ 249011 h 249011"/>
                <a:gd name="connsiteX1" fmla="*/ 0 w 285750"/>
                <a:gd name="connsiteY1" fmla="*/ 212272 h 249011"/>
                <a:gd name="connsiteX2" fmla="*/ 53068 w 285750"/>
                <a:gd name="connsiteY2" fmla="*/ 159204 h 249011"/>
                <a:gd name="connsiteX3" fmla="*/ 53068 w 285750"/>
                <a:gd name="connsiteY3" fmla="*/ 159204 h 249011"/>
                <a:gd name="connsiteX4" fmla="*/ 102054 w 285750"/>
                <a:gd name="connsiteY4" fmla="*/ 142875 h 249011"/>
                <a:gd name="connsiteX5" fmla="*/ 69397 w 285750"/>
                <a:gd name="connsiteY5" fmla="*/ 106136 h 249011"/>
                <a:gd name="connsiteX6" fmla="*/ 163286 w 285750"/>
                <a:gd name="connsiteY6" fmla="*/ 102054 h 249011"/>
                <a:gd name="connsiteX7" fmla="*/ 285750 w 285750"/>
                <a:gd name="connsiteY7" fmla="*/ 0 h 249011"/>
                <a:gd name="connsiteX8" fmla="*/ 208190 w 285750"/>
                <a:gd name="connsiteY8" fmla="*/ 102054 h 249011"/>
                <a:gd name="connsiteX9" fmla="*/ 228601 w 285750"/>
                <a:gd name="connsiteY9" fmla="*/ 142875 h 249011"/>
                <a:gd name="connsiteX10" fmla="*/ 171451 w 285750"/>
                <a:gd name="connsiteY10" fmla="*/ 155122 h 249011"/>
                <a:gd name="connsiteX11" fmla="*/ 114300 w 285750"/>
                <a:gd name="connsiteY11" fmla="*/ 236765 h 249011"/>
                <a:gd name="connsiteX12" fmla="*/ 57150 w 285750"/>
                <a:gd name="connsiteY12" fmla="*/ 249011 h 249011"/>
                <a:gd name="connsiteX0" fmla="*/ 57150 w 269421"/>
                <a:gd name="connsiteY0" fmla="*/ 265339 h 265339"/>
                <a:gd name="connsiteX1" fmla="*/ 0 w 269421"/>
                <a:gd name="connsiteY1" fmla="*/ 228600 h 265339"/>
                <a:gd name="connsiteX2" fmla="*/ 53068 w 269421"/>
                <a:gd name="connsiteY2" fmla="*/ 175532 h 265339"/>
                <a:gd name="connsiteX3" fmla="*/ 53068 w 269421"/>
                <a:gd name="connsiteY3" fmla="*/ 175532 h 265339"/>
                <a:gd name="connsiteX4" fmla="*/ 102054 w 269421"/>
                <a:gd name="connsiteY4" fmla="*/ 159203 h 265339"/>
                <a:gd name="connsiteX5" fmla="*/ 69397 w 269421"/>
                <a:gd name="connsiteY5" fmla="*/ 122464 h 265339"/>
                <a:gd name="connsiteX6" fmla="*/ 163286 w 269421"/>
                <a:gd name="connsiteY6" fmla="*/ 118382 h 265339"/>
                <a:gd name="connsiteX7" fmla="*/ 269421 w 269421"/>
                <a:gd name="connsiteY7" fmla="*/ 0 h 265339"/>
                <a:gd name="connsiteX8" fmla="*/ 208190 w 269421"/>
                <a:gd name="connsiteY8" fmla="*/ 118382 h 265339"/>
                <a:gd name="connsiteX9" fmla="*/ 228601 w 269421"/>
                <a:gd name="connsiteY9" fmla="*/ 159203 h 265339"/>
                <a:gd name="connsiteX10" fmla="*/ 171451 w 269421"/>
                <a:gd name="connsiteY10" fmla="*/ 171450 h 265339"/>
                <a:gd name="connsiteX11" fmla="*/ 114300 w 269421"/>
                <a:gd name="connsiteY11" fmla="*/ 253093 h 265339"/>
                <a:gd name="connsiteX12" fmla="*/ 57150 w 269421"/>
                <a:gd name="connsiteY12" fmla="*/ 265339 h 26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421" h="265339">
                  <a:moveTo>
                    <a:pt x="57150" y="265339"/>
                  </a:moveTo>
                  <a:lnTo>
                    <a:pt x="0" y="228600"/>
                  </a:lnTo>
                  <a:lnTo>
                    <a:pt x="53068" y="175532"/>
                  </a:lnTo>
                  <a:lnTo>
                    <a:pt x="53068" y="175532"/>
                  </a:lnTo>
                  <a:lnTo>
                    <a:pt x="102054" y="159203"/>
                  </a:lnTo>
                  <a:lnTo>
                    <a:pt x="69397" y="122464"/>
                  </a:lnTo>
                  <a:lnTo>
                    <a:pt x="163286" y="118382"/>
                  </a:lnTo>
                  <a:lnTo>
                    <a:pt x="269421" y="0"/>
                  </a:lnTo>
                  <a:lnTo>
                    <a:pt x="208190" y="118382"/>
                  </a:lnTo>
                  <a:lnTo>
                    <a:pt x="228601" y="159203"/>
                  </a:lnTo>
                  <a:lnTo>
                    <a:pt x="171451" y="171450"/>
                  </a:lnTo>
                  <a:lnTo>
                    <a:pt x="114300" y="253093"/>
                  </a:lnTo>
                  <a:lnTo>
                    <a:pt x="57150" y="2653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6778565" y="2828174"/>
              <a:ext cx="63560" cy="147939"/>
            </a:xfrm>
            <a:custGeom>
              <a:avLst/>
              <a:gdLst>
                <a:gd name="connsiteX0" fmla="*/ 0 w 34506"/>
                <a:gd name="connsiteY0" fmla="*/ 163902 h 163902"/>
                <a:gd name="connsiteX1" fmla="*/ 0 w 34506"/>
                <a:gd name="connsiteY1" fmla="*/ 103517 h 163902"/>
                <a:gd name="connsiteX2" fmla="*/ 0 w 34506"/>
                <a:gd name="connsiteY2" fmla="*/ 103517 h 163902"/>
                <a:gd name="connsiteX3" fmla="*/ 0 w 34506"/>
                <a:gd name="connsiteY3" fmla="*/ 0 h 163902"/>
                <a:gd name="connsiteX4" fmla="*/ 0 w 34506"/>
                <a:gd name="connsiteY4" fmla="*/ 0 h 163902"/>
                <a:gd name="connsiteX5" fmla="*/ 34506 w 34506"/>
                <a:gd name="connsiteY5" fmla="*/ 112144 h 163902"/>
                <a:gd name="connsiteX6" fmla="*/ 0 w 34506"/>
                <a:gd name="connsiteY6" fmla="*/ 163902 h 163902"/>
                <a:gd name="connsiteX0" fmla="*/ 0 w 34506"/>
                <a:gd name="connsiteY0" fmla="*/ 163902 h 163902"/>
                <a:gd name="connsiteX1" fmla="*/ 0 w 34506"/>
                <a:gd name="connsiteY1" fmla="*/ 103517 h 163902"/>
                <a:gd name="connsiteX2" fmla="*/ 0 w 34506"/>
                <a:gd name="connsiteY2" fmla="*/ 103517 h 163902"/>
                <a:gd name="connsiteX3" fmla="*/ 0 w 34506"/>
                <a:gd name="connsiteY3" fmla="*/ 0 h 163902"/>
                <a:gd name="connsiteX4" fmla="*/ 0 w 34506"/>
                <a:gd name="connsiteY4" fmla="*/ 0 h 163902"/>
                <a:gd name="connsiteX5" fmla="*/ 19110 w 34506"/>
                <a:gd name="connsiteY5" fmla="*/ 54814 h 163902"/>
                <a:gd name="connsiteX6" fmla="*/ 34506 w 34506"/>
                <a:gd name="connsiteY6" fmla="*/ 112144 h 163902"/>
                <a:gd name="connsiteX7" fmla="*/ 0 w 34506"/>
                <a:gd name="connsiteY7" fmla="*/ 163902 h 163902"/>
                <a:gd name="connsiteX0" fmla="*/ 0 w 44510"/>
                <a:gd name="connsiteY0" fmla="*/ 163902 h 163902"/>
                <a:gd name="connsiteX1" fmla="*/ 0 w 44510"/>
                <a:gd name="connsiteY1" fmla="*/ 103517 h 163902"/>
                <a:gd name="connsiteX2" fmla="*/ 0 w 44510"/>
                <a:gd name="connsiteY2" fmla="*/ 103517 h 163902"/>
                <a:gd name="connsiteX3" fmla="*/ 0 w 44510"/>
                <a:gd name="connsiteY3" fmla="*/ 0 h 163902"/>
                <a:gd name="connsiteX4" fmla="*/ 0 w 44510"/>
                <a:gd name="connsiteY4" fmla="*/ 0 h 163902"/>
                <a:gd name="connsiteX5" fmla="*/ 44510 w 44510"/>
                <a:gd name="connsiteY5" fmla="*/ 29414 h 163902"/>
                <a:gd name="connsiteX6" fmla="*/ 34506 w 44510"/>
                <a:gd name="connsiteY6" fmla="*/ 112144 h 163902"/>
                <a:gd name="connsiteX7" fmla="*/ 0 w 44510"/>
                <a:gd name="connsiteY7" fmla="*/ 163902 h 163902"/>
                <a:gd name="connsiteX0" fmla="*/ 0 w 44510"/>
                <a:gd name="connsiteY0" fmla="*/ 163902 h 163902"/>
                <a:gd name="connsiteX1" fmla="*/ 0 w 44510"/>
                <a:gd name="connsiteY1" fmla="*/ 103517 h 163902"/>
                <a:gd name="connsiteX2" fmla="*/ 0 w 44510"/>
                <a:gd name="connsiteY2" fmla="*/ 103517 h 163902"/>
                <a:gd name="connsiteX3" fmla="*/ 0 w 44510"/>
                <a:gd name="connsiteY3" fmla="*/ 0 h 163902"/>
                <a:gd name="connsiteX4" fmla="*/ 0 w 44510"/>
                <a:gd name="connsiteY4" fmla="*/ 0 h 163902"/>
                <a:gd name="connsiteX5" fmla="*/ 44510 w 44510"/>
                <a:gd name="connsiteY5" fmla="*/ 29414 h 163902"/>
                <a:gd name="connsiteX6" fmla="*/ 34506 w 44510"/>
                <a:gd name="connsiteY6" fmla="*/ 112144 h 163902"/>
                <a:gd name="connsiteX7" fmla="*/ 0 w 44510"/>
                <a:gd name="connsiteY7" fmla="*/ 163902 h 163902"/>
                <a:gd name="connsiteX0" fmla="*/ 2116 w 46626"/>
                <a:gd name="connsiteY0" fmla="*/ 167134 h 167134"/>
                <a:gd name="connsiteX1" fmla="*/ 2116 w 46626"/>
                <a:gd name="connsiteY1" fmla="*/ 106749 h 167134"/>
                <a:gd name="connsiteX2" fmla="*/ 2116 w 46626"/>
                <a:gd name="connsiteY2" fmla="*/ 106749 h 167134"/>
                <a:gd name="connsiteX3" fmla="*/ 2116 w 46626"/>
                <a:gd name="connsiteY3" fmla="*/ 3232 h 167134"/>
                <a:gd name="connsiteX4" fmla="*/ 30691 w 46626"/>
                <a:gd name="connsiteY4" fmla="*/ 28632 h 167134"/>
                <a:gd name="connsiteX5" fmla="*/ 46626 w 46626"/>
                <a:gd name="connsiteY5" fmla="*/ 32646 h 167134"/>
                <a:gd name="connsiteX6" fmla="*/ 36622 w 46626"/>
                <a:gd name="connsiteY6" fmla="*/ 115376 h 167134"/>
                <a:gd name="connsiteX7" fmla="*/ 2116 w 46626"/>
                <a:gd name="connsiteY7" fmla="*/ 167134 h 167134"/>
                <a:gd name="connsiteX0" fmla="*/ 0 w 44510"/>
                <a:gd name="connsiteY0" fmla="*/ 148631 h 148631"/>
                <a:gd name="connsiteX1" fmla="*/ 0 w 44510"/>
                <a:gd name="connsiteY1" fmla="*/ 88246 h 148631"/>
                <a:gd name="connsiteX2" fmla="*/ 0 w 44510"/>
                <a:gd name="connsiteY2" fmla="*/ 88246 h 148631"/>
                <a:gd name="connsiteX3" fmla="*/ 19050 w 44510"/>
                <a:gd name="connsiteY3" fmla="*/ 6954 h 148631"/>
                <a:gd name="connsiteX4" fmla="*/ 28575 w 44510"/>
                <a:gd name="connsiteY4" fmla="*/ 10129 h 148631"/>
                <a:gd name="connsiteX5" fmla="*/ 44510 w 44510"/>
                <a:gd name="connsiteY5" fmla="*/ 14143 h 148631"/>
                <a:gd name="connsiteX6" fmla="*/ 34506 w 44510"/>
                <a:gd name="connsiteY6" fmla="*/ 96873 h 148631"/>
                <a:gd name="connsiteX7" fmla="*/ 0 w 44510"/>
                <a:gd name="connsiteY7" fmla="*/ 148631 h 148631"/>
                <a:gd name="connsiteX0" fmla="*/ 19050 w 63560"/>
                <a:gd name="connsiteY0" fmla="*/ 147939 h 147939"/>
                <a:gd name="connsiteX1" fmla="*/ 19050 w 63560"/>
                <a:gd name="connsiteY1" fmla="*/ 87554 h 147939"/>
                <a:gd name="connsiteX2" fmla="*/ 0 w 63560"/>
                <a:gd name="connsiteY2" fmla="*/ 78029 h 147939"/>
                <a:gd name="connsiteX3" fmla="*/ 38100 w 63560"/>
                <a:gd name="connsiteY3" fmla="*/ 6262 h 147939"/>
                <a:gd name="connsiteX4" fmla="*/ 47625 w 63560"/>
                <a:gd name="connsiteY4" fmla="*/ 9437 h 147939"/>
                <a:gd name="connsiteX5" fmla="*/ 63560 w 63560"/>
                <a:gd name="connsiteY5" fmla="*/ 13451 h 147939"/>
                <a:gd name="connsiteX6" fmla="*/ 53556 w 63560"/>
                <a:gd name="connsiteY6" fmla="*/ 96181 h 147939"/>
                <a:gd name="connsiteX7" fmla="*/ 19050 w 63560"/>
                <a:gd name="connsiteY7" fmla="*/ 147939 h 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560" h="147939">
                  <a:moveTo>
                    <a:pt x="19050" y="147939"/>
                  </a:moveTo>
                  <a:cubicBezTo>
                    <a:pt x="19050" y="127811"/>
                    <a:pt x="22225" y="99206"/>
                    <a:pt x="19050" y="87554"/>
                  </a:cubicBezTo>
                  <a:cubicBezTo>
                    <a:pt x="15875" y="75902"/>
                    <a:pt x="6350" y="81204"/>
                    <a:pt x="0" y="78029"/>
                  </a:cubicBezTo>
                  <a:cubicBezTo>
                    <a:pt x="3175" y="64480"/>
                    <a:pt x="30163" y="17694"/>
                    <a:pt x="38100" y="6262"/>
                  </a:cubicBezTo>
                  <a:cubicBezTo>
                    <a:pt x="46038" y="-5170"/>
                    <a:pt x="38100" y="970"/>
                    <a:pt x="47625" y="9437"/>
                  </a:cubicBezTo>
                  <a:lnTo>
                    <a:pt x="63560" y="13451"/>
                  </a:lnTo>
                  <a:cubicBezTo>
                    <a:pt x="31650" y="60078"/>
                    <a:pt x="56891" y="68604"/>
                    <a:pt x="53556" y="96181"/>
                  </a:cubicBezTo>
                  <a:lnTo>
                    <a:pt x="19050" y="1479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109285" y="2662928"/>
              <a:ext cx="87252" cy="83762"/>
            </a:xfrm>
            <a:custGeom>
              <a:avLst/>
              <a:gdLst>
                <a:gd name="connsiteX0" fmla="*/ 59332 w 62822"/>
                <a:gd name="connsiteY0" fmla="*/ 0 h 83762"/>
                <a:gd name="connsiteX1" fmla="*/ 0 w 62822"/>
                <a:gd name="connsiteY1" fmla="*/ 41881 h 83762"/>
                <a:gd name="connsiteX2" fmla="*/ 10471 w 62822"/>
                <a:gd name="connsiteY2" fmla="*/ 83762 h 83762"/>
                <a:gd name="connsiteX3" fmla="*/ 62822 w 62822"/>
                <a:gd name="connsiteY3" fmla="*/ 66312 h 83762"/>
                <a:gd name="connsiteX4" fmla="*/ 59332 w 62822"/>
                <a:gd name="connsiteY4" fmla="*/ 0 h 83762"/>
                <a:gd name="connsiteX0" fmla="*/ 59332 w 62822"/>
                <a:gd name="connsiteY0" fmla="*/ 0 h 83762"/>
                <a:gd name="connsiteX1" fmla="*/ 0 w 62822"/>
                <a:gd name="connsiteY1" fmla="*/ 41881 h 83762"/>
                <a:gd name="connsiteX2" fmla="*/ 10471 w 62822"/>
                <a:gd name="connsiteY2" fmla="*/ 83762 h 83762"/>
                <a:gd name="connsiteX3" fmla="*/ 62822 w 62822"/>
                <a:gd name="connsiteY3" fmla="*/ 66312 h 83762"/>
                <a:gd name="connsiteX4" fmla="*/ 55842 w 62822"/>
                <a:gd name="connsiteY4" fmla="*/ 34901 h 83762"/>
                <a:gd name="connsiteX5" fmla="*/ 59332 w 62822"/>
                <a:gd name="connsiteY5" fmla="*/ 0 h 83762"/>
                <a:gd name="connsiteX0" fmla="*/ 59332 w 87252"/>
                <a:gd name="connsiteY0" fmla="*/ 0 h 83762"/>
                <a:gd name="connsiteX1" fmla="*/ 0 w 87252"/>
                <a:gd name="connsiteY1" fmla="*/ 41881 h 83762"/>
                <a:gd name="connsiteX2" fmla="*/ 10471 w 87252"/>
                <a:gd name="connsiteY2" fmla="*/ 83762 h 83762"/>
                <a:gd name="connsiteX3" fmla="*/ 62822 w 87252"/>
                <a:gd name="connsiteY3" fmla="*/ 66312 h 83762"/>
                <a:gd name="connsiteX4" fmla="*/ 87252 w 87252"/>
                <a:gd name="connsiteY4" fmla="*/ 6980 h 83762"/>
                <a:gd name="connsiteX5" fmla="*/ 59332 w 87252"/>
                <a:gd name="connsiteY5" fmla="*/ 0 h 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52" h="83762">
                  <a:moveTo>
                    <a:pt x="59332" y="0"/>
                  </a:moveTo>
                  <a:lnTo>
                    <a:pt x="0" y="41881"/>
                  </a:lnTo>
                  <a:lnTo>
                    <a:pt x="10471" y="83762"/>
                  </a:lnTo>
                  <a:lnTo>
                    <a:pt x="62822" y="66312"/>
                  </a:lnTo>
                  <a:lnTo>
                    <a:pt x="87252" y="6980"/>
                  </a:lnTo>
                  <a:lnTo>
                    <a:pt x="5933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Gehring</dc:creator>
  <cp:lastModifiedBy>Stephen Gehring</cp:lastModifiedBy>
  <cp:revision>7</cp:revision>
  <dcterms:created xsi:type="dcterms:W3CDTF">2016-10-26T03:56:37Z</dcterms:created>
  <dcterms:modified xsi:type="dcterms:W3CDTF">2016-10-26T05:12:34Z</dcterms:modified>
</cp:coreProperties>
</file>