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7"/>
  </p:notesMasterIdLst>
  <p:sldIdLst>
    <p:sldId id="256" r:id="rId2"/>
    <p:sldId id="257" r:id="rId3"/>
    <p:sldId id="268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958" autoAdjust="0"/>
  </p:normalViewPr>
  <p:slideViewPr>
    <p:cSldViewPr snapToGrid="0">
      <p:cViewPr varScale="1">
        <p:scale>
          <a:sx n="80" d="100"/>
          <a:sy n="80" d="100"/>
        </p:scale>
        <p:origin x="17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7F4E-1956-4A10-8A63-3FC839E19CA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35F80-F04B-4370-8EF3-A5419AB7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IWOMM – It works on my machine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Software on target machine may be different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Different configuration </a:t>
            </a:r>
            <a:r>
              <a:rPr lang="en-US" dirty="0" err="1"/>
              <a:t>seetings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IWOMM – It works on my machine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Software on target machine may be different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Different configuration </a:t>
            </a:r>
            <a:r>
              <a:rPr lang="en-US" dirty="0" err="1"/>
              <a:t>seetings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docker build -t hello-</a:t>
            </a:r>
            <a:r>
              <a:rPr lang="en-US" dirty="0" err="1"/>
              <a:t>scott</a:t>
            </a:r>
            <a:r>
              <a:rPr lang="en-US" dirty="0"/>
              <a:t>-</a:t>
            </a:r>
            <a:r>
              <a:rPr lang="en-US" dirty="0" err="1"/>
              <a:t>gerold</a:t>
            </a:r>
            <a:r>
              <a:rPr lang="en-US" dirty="0"/>
              <a:t> .</a:t>
            </a:r>
          </a:p>
          <a:p>
            <a:pPr marL="228600" indent="-228600">
              <a:buAutoNum type="arabicPeriod"/>
            </a:pPr>
            <a:r>
              <a:rPr lang="en-US" dirty="0"/>
              <a:t>Docker image ls</a:t>
            </a:r>
          </a:p>
          <a:p>
            <a:pPr marL="685800" lvl="1" indent="-228600">
              <a:buAutoNum type="arabicPeriod"/>
            </a:pPr>
            <a:r>
              <a:rPr lang="en-US" dirty="0"/>
              <a:t>Notice of ID</a:t>
            </a:r>
          </a:p>
          <a:p>
            <a:pPr marL="685800" lvl="1" indent="-228600">
              <a:buAutoNum type="arabicPeriod"/>
            </a:pPr>
            <a:r>
              <a:rPr lang="en-US" dirty="0"/>
              <a:t>Notice of side</a:t>
            </a:r>
          </a:p>
          <a:p>
            <a:pPr marL="228600" indent="-228600">
              <a:buAutoNum type="arabicPeriod"/>
            </a:pPr>
            <a:r>
              <a:rPr lang="en-US" dirty="0"/>
              <a:t>Show in docker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docker build -t hello-</a:t>
            </a:r>
            <a:r>
              <a:rPr lang="en-US" dirty="0" err="1"/>
              <a:t>scott</a:t>
            </a:r>
            <a:r>
              <a:rPr lang="en-US" dirty="0"/>
              <a:t>-</a:t>
            </a:r>
            <a:r>
              <a:rPr lang="en-US" dirty="0" err="1"/>
              <a:t>gerold</a:t>
            </a:r>
            <a:r>
              <a:rPr lang="en-US" dirty="0"/>
              <a:t> .</a:t>
            </a:r>
          </a:p>
          <a:p>
            <a:pPr marL="228600" indent="-228600">
              <a:buAutoNum type="arabicPeriod"/>
            </a:pPr>
            <a:r>
              <a:rPr lang="en-US" dirty="0"/>
              <a:t>Docker image ls</a:t>
            </a:r>
          </a:p>
          <a:p>
            <a:pPr marL="685800" lvl="1" indent="-228600">
              <a:buAutoNum type="arabicPeriod"/>
            </a:pPr>
            <a:r>
              <a:rPr lang="en-US" dirty="0"/>
              <a:t>Notice of ID</a:t>
            </a:r>
          </a:p>
          <a:p>
            <a:pPr marL="685800" lvl="1" indent="-228600">
              <a:buAutoNum type="arabicPeriod"/>
            </a:pPr>
            <a:r>
              <a:rPr lang="en-US" dirty="0"/>
              <a:t>Notice of side</a:t>
            </a:r>
          </a:p>
          <a:p>
            <a:pPr marL="228600" indent="-228600">
              <a:buAutoNum type="arabicPeriod"/>
            </a:pPr>
            <a:r>
              <a:rPr lang="en-US" dirty="0"/>
              <a:t>Show in docker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35F80-F04B-4370-8EF3-A5419AB71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78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237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4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17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6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1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3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Future Systems Consulting &amp; Services,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7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37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24E5-8AA3-40C7-58F5-C539EA431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Lunch-N-Learn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394B9-FBB0-0652-9C47-6DAAFB8C1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Docker II - </a:t>
            </a:r>
            <a:r>
              <a:rPr lang="en-US" dirty="0" err="1"/>
              <a:t>.Net</a:t>
            </a:r>
            <a:r>
              <a:rPr lang="en-US" dirty="0"/>
              <a:t> Core Web API &amp; Angular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DA533-4024-0A54-B61E-6434B9FF9769}"/>
              </a:ext>
            </a:extLst>
          </p:cNvPr>
          <p:cNvSpPr txBox="1"/>
          <p:nvPr/>
        </p:nvSpPr>
        <p:spPr>
          <a:xfrm>
            <a:off x="669012" y="6207180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48B59-08AA-55A8-D5E4-1F104440C6DB}"/>
              </a:ext>
            </a:extLst>
          </p:cNvPr>
          <p:cNvSpPr txBox="1"/>
          <p:nvPr/>
        </p:nvSpPr>
        <p:spPr>
          <a:xfrm>
            <a:off x="669012" y="6550223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7" name="Picture 6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4C7A0F0C-92B3-1EC8-1086-74343C96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1" y="6053543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6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268"/>
            <a:ext cx="8596668" cy="8065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4315B-7775-CDC5-9F64-CC2318F0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06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.Net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Core Web API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Enable Docker Support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Utilize a Docker Compose File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and run API in Docker Container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Angular Application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 to work with API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and run App in container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58C0E-ABC6-D810-6A8A-AE836E31781B}"/>
              </a:ext>
            </a:extLst>
          </p:cNvPr>
          <p:cNvSpPr txBox="1"/>
          <p:nvPr/>
        </p:nvSpPr>
        <p:spPr>
          <a:xfrm>
            <a:off x="1019532" y="6248400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F8CCE-003D-706D-CD27-67D294AF08E3}"/>
              </a:ext>
            </a:extLst>
          </p:cNvPr>
          <p:cNvSpPr txBox="1"/>
          <p:nvPr/>
        </p:nvSpPr>
        <p:spPr>
          <a:xfrm>
            <a:off x="1019532" y="6591443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8" name="Picture 7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88B04FF7-D82D-6296-5DFE-BE80D42F5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1" y="6094763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268"/>
            <a:ext cx="8596668" cy="806559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4315B-7775-CDC5-9F64-CC2318F0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06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will create both a simple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.Net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Core Web API and an Angular application capable of calling our API.  Docker images will be created for both application instance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58C0E-ABC6-D810-6A8A-AE836E31781B}"/>
              </a:ext>
            </a:extLst>
          </p:cNvPr>
          <p:cNvSpPr txBox="1"/>
          <p:nvPr/>
        </p:nvSpPr>
        <p:spPr>
          <a:xfrm>
            <a:off x="1019532" y="6248400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F8CCE-003D-706D-CD27-67D294AF08E3}"/>
              </a:ext>
            </a:extLst>
          </p:cNvPr>
          <p:cNvSpPr txBox="1"/>
          <p:nvPr/>
        </p:nvSpPr>
        <p:spPr>
          <a:xfrm>
            <a:off x="1019532" y="6591443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8" name="Picture 7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88B04FF7-D82D-6296-5DFE-BE80D42F5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1" y="6094763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2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D8A1D-594E-EB07-28D9-443A45A94922}"/>
              </a:ext>
            </a:extLst>
          </p:cNvPr>
          <p:cNvSpPr txBox="1"/>
          <p:nvPr/>
        </p:nvSpPr>
        <p:spPr>
          <a:xfrm>
            <a:off x="1095732" y="6201187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5200F-F91A-50F4-81D6-65778E050A1C}"/>
              </a:ext>
            </a:extLst>
          </p:cNvPr>
          <p:cNvSpPr txBox="1"/>
          <p:nvPr/>
        </p:nvSpPr>
        <p:spPr>
          <a:xfrm>
            <a:off x="1095732" y="6544230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9" name="Picture 8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4C7FDFA5-E5CD-F21E-503B-D1D5C42DB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1" y="6047550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6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3B702-7A52-927C-1834-E5AF81D6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76606"/>
          </a:xfrm>
        </p:spPr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D8A1D-594E-EB07-28D9-443A45A94922}"/>
              </a:ext>
            </a:extLst>
          </p:cNvPr>
          <p:cNvSpPr txBox="1"/>
          <p:nvPr/>
        </p:nvSpPr>
        <p:spPr>
          <a:xfrm>
            <a:off x="1095732" y="6201187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Systems Consulting &amp; Services, Inc.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5200F-F91A-50F4-81D6-65778E050A1C}"/>
              </a:ext>
            </a:extLst>
          </p:cNvPr>
          <p:cNvSpPr txBox="1"/>
          <p:nvPr/>
        </p:nvSpPr>
        <p:spPr>
          <a:xfrm>
            <a:off x="1095732" y="6544230"/>
            <a:ext cx="244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www.futuresystemsinc.com</a:t>
            </a:r>
          </a:p>
        </p:txBody>
      </p:sp>
      <p:pic>
        <p:nvPicPr>
          <p:cNvPr id="9" name="Picture 8" descr="A picture containing text, building, building material, brick&#10;&#10;Description automatically generated">
            <a:extLst>
              <a:ext uri="{FF2B5EF4-FFF2-40B4-BE49-F238E27FC236}">
                <a16:creationId xmlns:a16="http://schemas.microsoft.com/office/drawing/2014/main" id="{4C7FDFA5-E5CD-F21E-503B-D1D5C42DB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1" y="6047550"/>
            <a:ext cx="529711" cy="6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1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832CD4B-EA04-4F85-9F59-7BFC2222BF92}" vid="{89EB1F83-E036-46DB-8989-C7556C30DE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futuresystems-master</Template>
  <TotalTime>1305</TotalTime>
  <Words>222</Words>
  <Application>Microsoft Office PowerPoint</Application>
  <PresentationFormat>Widescreen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Lunch-N-Learn</vt:lpstr>
      <vt:lpstr>AGENDA</vt:lpstr>
      <vt:lpstr>Objective</vt:lpstr>
      <vt:lpstr>DEMO</vt:lpstr>
      <vt:lpstr>Reference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Gerold</dc:creator>
  <cp:lastModifiedBy>Scott Gerold</cp:lastModifiedBy>
  <cp:revision>4</cp:revision>
  <dcterms:created xsi:type="dcterms:W3CDTF">2023-02-08T05:36:26Z</dcterms:created>
  <dcterms:modified xsi:type="dcterms:W3CDTF">2023-02-09T18:33:57Z</dcterms:modified>
</cp:coreProperties>
</file>