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958" autoAdjust="0"/>
  </p:normalViewPr>
  <p:slideViewPr>
    <p:cSldViewPr snapToGrid="0">
      <p:cViewPr varScale="1">
        <p:scale>
          <a:sx n="63" d="100"/>
          <a:sy n="63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notesViewPr>
    <p:cSldViewPr snapToGrid="0">
      <p:cViewPr varScale="1">
        <p:scale>
          <a:sx n="68" d="100"/>
          <a:sy n="68" d="100"/>
        </p:scale>
        <p:origin x="31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7F4E-1956-4A10-8A63-3FC839E19CA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5F80-F04B-4370-8EF3-A5419AB7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IWOMM – It works on my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Software on target machine may be different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Different configuration </a:t>
            </a:r>
            <a:r>
              <a:rPr lang="en-US" dirty="0" err="1"/>
              <a:t>seetings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really the benefits of Containers… docker is the tool for implementing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IWOMM – It works on my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Software on target machine may be different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Different configuration </a:t>
            </a:r>
            <a:r>
              <a:rPr lang="en-US" dirty="0" err="1"/>
              <a:t>seetings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Scalable – place many containers in a single host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Security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less access required needed to work with code running in containers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Fewer software dependencies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run on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client/server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and Daemon on same host or daemon on remote 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&amp; Daemon communicate using Rest API over Network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is how we interact with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Daemon – is brains and handles commands like Docker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Communicates with underlying 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Registries store docker images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Images are read-only template for creating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 of instructions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Container – living instance of docker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"Docker Desktop Installer.exe" 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Start-Process 'Docker Desktop Installer.exe' -Wait install  (PowerShell)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/w "" "Docker Desktop Installer.exe" install</a:t>
            </a:r>
            <a:r>
              <a:rPr lang="sv-SE" dirty="0"/>
              <a:t>   (Command Prompt)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Dockerize</a:t>
            </a:r>
            <a:r>
              <a:rPr lang="en-US" dirty="0"/>
              <a:t> an application</a:t>
            </a:r>
          </a:p>
          <a:p>
            <a:pPr marL="685800" lvl="1" indent="-228600">
              <a:buAutoNum type="arabicPeriod"/>
            </a:pPr>
            <a:r>
              <a:rPr lang="en-US" dirty="0"/>
              <a:t>Add a docker file to it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  <a:p>
            <a:pPr marL="685800" lvl="1" indent="-228600">
              <a:buAutoNum type="arabicPeriod"/>
            </a:pPr>
            <a:r>
              <a:rPr lang="en-US" dirty="0"/>
              <a:t>Package into image</a:t>
            </a:r>
          </a:p>
          <a:p>
            <a:pPr marL="228600" lvl="0" indent="-228600">
              <a:buAutoNum type="arabicPeriod"/>
            </a:pPr>
            <a:r>
              <a:rPr lang="en-US" dirty="0"/>
              <a:t>Application Image to a Registry</a:t>
            </a:r>
          </a:p>
          <a:p>
            <a:pPr marL="685800" lvl="1" indent="-228600">
              <a:buAutoNum type="arabicPeriod"/>
            </a:pPr>
            <a:r>
              <a:rPr lang="en-US" dirty="0"/>
              <a:t>Local</a:t>
            </a:r>
          </a:p>
          <a:p>
            <a:pPr marL="685800" lvl="1" indent="-228600">
              <a:buAutoNum type="arabicPeriod"/>
            </a:pPr>
            <a:r>
              <a:rPr lang="en-US" dirty="0"/>
              <a:t>Cloud</a:t>
            </a:r>
          </a:p>
          <a:p>
            <a:pPr marL="228600" lvl="0" indent="-228600">
              <a:buAutoNum type="arabicPeriod"/>
            </a:pPr>
            <a:r>
              <a:rPr lang="en-US" dirty="0"/>
              <a:t>Load and run container image</a:t>
            </a:r>
          </a:p>
          <a:p>
            <a:pPr marL="228600" lvl="0" indent="-228600">
              <a:buAutoNum type="arabicPeriod"/>
            </a:pPr>
            <a:r>
              <a:rPr lang="en-US" dirty="0"/>
              <a:t>Services (Optional)   - Add a docker-</a:t>
            </a:r>
            <a:r>
              <a:rPr lang="en-US" dirty="0" err="1"/>
              <a:t>compose.yml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Docker-compose – create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Create folder</a:t>
            </a:r>
          </a:p>
          <a:p>
            <a:pPr marL="228600" indent="-228600">
              <a:buAutoNum type="arabicPeriod"/>
            </a:pPr>
            <a:r>
              <a:rPr lang="en-US" dirty="0"/>
              <a:t>Open VS Code in that folder</a:t>
            </a:r>
          </a:p>
          <a:p>
            <a:pPr marL="228600" indent="-228600">
              <a:buAutoNum type="arabicPeriod"/>
            </a:pPr>
            <a:r>
              <a:rPr lang="en-US" dirty="0"/>
              <a:t>Create app.js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Add line of code -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Scott Gerold"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AutoNum type="arabicPeriod"/>
            </a:pPr>
            <a:r>
              <a:rPr lang="en-US" dirty="0"/>
              <a:t>Start terminal session and run “node app.js”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Dockerfile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“FROM </a:t>
            </a:r>
            <a:r>
              <a:rPr lang="en-US" dirty="0" err="1"/>
              <a:t>node:alpine</a:t>
            </a:r>
            <a:r>
              <a:rPr lang="en-US" dirty="0"/>
              <a:t>”</a:t>
            </a:r>
          </a:p>
          <a:p>
            <a:pPr marL="685800" lvl="1" indent="-228600">
              <a:buAutoNum type="arabicPeriod"/>
            </a:pPr>
            <a:r>
              <a:rPr lang="en-US" dirty="0"/>
              <a:t> node image </a:t>
            </a:r>
            <a:r>
              <a:rPr lang="en-US" dirty="0" err="1"/>
              <a:t>ncluded</a:t>
            </a:r>
            <a:r>
              <a:rPr lang="en-US" dirty="0"/>
              <a:t> in </a:t>
            </a:r>
            <a:r>
              <a:rPr lang="en-US" dirty="0" err="1"/>
              <a:t>DockerHub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Alpine very small </a:t>
            </a:r>
            <a:r>
              <a:rPr lang="en-US" dirty="0" err="1"/>
              <a:t>linux</a:t>
            </a:r>
            <a:r>
              <a:rPr lang="en-US" dirty="0"/>
              <a:t> version</a:t>
            </a:r>
          </a:p>
          <a:p>
            <a:pPr marL="228600" lvl="0" indent="-228600">
              <a:buAutoNum type="arabicPeriod"/>
            </a:pPr>
            <a:r>
              <a:rPr lang="en-US" dirty="0"/>
              <a:t>“COPY . /app”</a:t>
            </a:r>
          </a:p>
          <a:p>
            <a:pPr marL="685800" lvl="1" indent="-228600">
              <a:buAutoNum type="arabicPeriod"/>
            </a:pPr>
            <a:r>
              <a:rPr lang="en-US" dirty="0"/>
              <a:t>Creates app directory</a:t>
            </a:r>
          </a:p>
          <a:p>
            <a:pPr marL="685800" lvl="1" indent="-228600">
              <a:buAutoNum type="arabicPeriod"/>
            </a:pPr>
            <a:r>
              <a:rPr lang="en-US" dirty="0"/>
              <a:t>Copies the files</a:t>
            </a:r>
          </a:p>
          <a:p>
            <a:pPr marL="228600" lvl="0" indent="-228600">
              <a:buAutoNum type="arabicPeriod"/>
            </a:pPr>
            <a:r>
              <a:rPr lang="en-US" dirty="0"/>
              <a:t>“WORKDIR /app”</a:t>
            </a:r>
          </a:p>
          <a:p>
            <a:pPr marL="228600" lvl="0" indent="-228600">
              <a:buAutoNum type="arabicPeriod"/>
            </a:pPr>
            <a:r>
              <a:rPr lang="en-US" dirty="0"/>
              <a:t>“CMD node app.js”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docker build -t hello-</a:t>
            </a:r>
            <a:r>
              <a:rPr lang="en-US" dirty="0" err="1"/>
              <a:t>scott</a:t>
            </a:r>
            <a:r>
              <a:rPr lang="en-US" dirty="0"/>
              <a:t>-</a:t>
            </a:r>
            <a:r>
              <a:rPr lang="en-US" dirty="0" err="1"/>
              <a:t>gerold</a:t>
            </a:r>
            <a:r>
              <a:rPr lang="en-US" dirty="0"/>
              <a:t> .</a:t>
            </a:r>
          </a:p>
          <a:p>
            <a:pPr marL="228600" indent="-228600">
              <a:buAutoNum type="arabicPeriod"/>
            </a:pPr>
            <a:r>
              <a:rPr lang="en-US" dirty="0"/>
              <a:t>Docker image ls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ID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side</a:t>
            </a:r>
          </a:p>
          <a:p>
            <a:pPr marL="228600" indent="-228600">
              <a:buAutoNum type="arabicPeriod"/>
            </a:pPr>
            <a:r>
              <a:rPr lang="en-US" dirty="0"/>
              <a:t>Show in docker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78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237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4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17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37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24E5-8AA3-40C7-58F5-C539EA431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Lunch-N-Learn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394B9-FBB0-0652-9C47-6DAAFB8C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 Fundamentals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DA533-4024-0A54-B61E-6434B9FF9769}"/>
              </a:ext>
            </a:extLst>
          </p:cNvPr>
          <p:cNvSpPr txBox="1"/>
          <p:nvPr/>
        </p:nvSpPr>
        <p:spPr>
          <a:xfrm>
            <a:off x="669012" y="6207180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48B59-08AA-55A8-D5E4-1F104440C6DB}"/>
              </a:ext>
            </a:extLst>
          </p:cNvPr>
          <p:cNvSpPr txBox="1"/>
          <p:nvPr/>
        </p:nvSpPr>
        <p:spPr>
          <a:xfrm>
            <a:off x="669012" y="6550223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7" name="Picture 6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A0F0C-92B3-1EC8-1086-74343C96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" y="6053543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A73A1-CA26-EC0B-E7EA-227496C5D8AC}"/>
              </a:ext>
            </a:extLst>
          </p:cNvPr>
          <p:cNvSpPr txBox="1"/>
          <p:nvPr/>
        </p:nvSpPr>
        <p:spPr>
          <a:xfrm>
            <a:off x="1370634" y="2236375"/>
            <a:ext cx="721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build -t hello-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scott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gerold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image ls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Run hello-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scott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gerold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268"/>
            <a:ext cx="8596668" cy="806559"/>
          </a:xfrm>
        </p:spPr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4315B-7775-CDC5-9F64-CC2318F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 platform for building, running, and shipping applications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Works on multiple machines and environments 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 application with everything it needs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run in an isolated environment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58C0E-ABC6-D810-6A8A-AE836E31781B}"/>
              </a:ext>
            </a:extLst>
          </p:cNvPr>
          <p:cNvSpPr txBox="1"/>
          <p:nvPr/>
        </p:nvSpPr>
        <p:spPr>
          <a:xfrm>
            <a:off x="1019532" y="6248400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F8CCE-003D-706D-CD27-67D294AF08E3}"/>
              </a:ext>
            </a:extLst>
          </p:cNvPr>
          <p:cNvSpPr txBox="1"/>
          <p:nvPr/>
        </p:nvSpPr>
        <p:spPr>
          <a:xfrm>
            <a:off x="1019532" y="6591443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8" name="Picture 7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88B04FF7-D82D-6296-5DFE-BE80D42F5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1" y="6094763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203"/>
            <a:ext cx="8596668" cy="738239"/>
          </a:xfrm>
        </p:spPr>
        <p:txBody>
          <a:bodyPr/>
          <a:lstStyle/>
          <a:p>
            <a:r>
              <a:rPr lang="en-US" dirty="0"/>
              <a:t>Benefits of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4315B-7775-CDC5-9F64-CC2318F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13" y="1318817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IWOMM  - It works on my machine!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developers no longer have to spend time setting up environments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Easily add and remove docker packages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 are scalable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 Deployment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 Savings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2CAC8-40A9-B6C2-83EC-A853015AE474}"/>
              </a:ext>
            </a:extLst>
          </p:cNvPr>
          <p:cNvSpPr txBox="1"/>
          <p:nvPr/>
        </p:nvSpPr>
        <p:spPr>
          <a:xfrm>
            <a:off x="1095732" y="6072851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493C3-5ABC-C99C-BD4D-9B594E7A0747}"/>
              </a:ext>
            </a:extLst>
          </p:cNvPr>
          <p:cNvSpPr txBox="1"/>
          <p:nvPr/>
        </p:nvSpPr>
        <p:spPr>
          <a:xfrm>
            <a:off x="1095732" y="6415894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6" name="Picture 5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25B6B6D3-C7E8-94D0-9BC3-35185A155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5919214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3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21" y="246370"/>
            <a:ext cx="8596668" cy="812409"/>
          </a:xfrm>
        </p:spPr>
        <p:txBody>
          <a:bodyPr/>
          <a:lstStyle/>
          <a:p>
            <a:r>
              <a:rPr lang="en-US" dirty="0"/>
              <a:t>Docker, a closer look!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C093D1-8AB4-53C8-EC54-37B28004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380" y="1291144"/>
            <a:ext cx="6086146" cy="4275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E44F7-F289-0D3D-0065-2CDDF29AF4CC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7673A-AA4D-CB8E-978F-4E4B48198527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10" name="Picture 9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B5191573-086E-F14E-AFD4-19E7D9DB0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Install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4315B-7775-CDC5-9F64-CC2318F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8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Mac, Windows, or Linux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native application for your specific OS that delivers all the Docker tools to your computer.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System requirements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https://docs.docker.com/get-docker/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91412-929A-28BF-BDB2-3469F5ED5437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660F1-9020-2669-96DF-6B5B59E7E77B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6" name="Picture 5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F6389AC4-8A2E-2F4B-0DFE-82ACF058E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Development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DB06E-CB78-EDD9-DF00-303F635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6" y="1477038"/>
            <a:ext cx="8248883" cy="4049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E05DC-7888-A69D-BB36-5089DA7D210F}"/>
              </a:ext>
            </a:extLst>
          </p:cNvPr>
          <p:cNvSpPr txBox="1"/>
          <p:nvPr/>
        </p:nvSpPr>
        <p:spPr>
          <a:xfrm>
            <a:off x="2213610" y="5526116"/>
            <a:ext cx="6103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https://learn.microsoft.com/en-us/dotnet/architecture/microservices/docker-application-development-process/docker-app-development-workflow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B3F6E5-B149-C595-EE3B-F799CFD5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" y="1074456"/>
            <a:ext cx="7703524" cy="4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B3F6E5-B149-C595-EE3B-F799CFD5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" y="1074456"/>
            <a:ext cx="7703524" cy="4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2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832CD4B-EA04-4F85-9F59-7BFC2222BF92}" vid="{89EB1F83-E036-46DB-8989-C7556C30D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futuresystems-master</Template>
  <TotalTime>1072</TotalTime>
  <Words>617</Words>
  <Application>Microsoft Office PowerPoint</Application>
  <PresentationFormat>Widescreen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Lunch-N-Learn</vt:lpstr>
      <vt:lpstr>What is Docker?</vt:lpstr>
      <vt:lpstr>Benefits of Docker</vt:lpstr>
      <vt:lpstr>Docker, a closer look!</vt:lpstr>
      <vt:lpstr>Install Docker</vt:lpstr>
      <vt:lpstr>Development Workflow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Gerold</dc:creator>
  <cp:lastModifiedBy>Scott Gerold</cp:lastModifiedBy>
  <cp:revision>3</cp:revision>
  <dcterms:created xsi:type="dcterms:W3CDTF">2023-02-08T05:36:26Z</dcterms:created>
  <dcterms:modified xsi:type="dcterms:W3CDTF">2023-02-09T01:24:10Z</dcterms:modified>
</cp:coreProperties>
</file>