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PmWDfO7tR1oMSf0CFEU3uzHX1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 Three Presentation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Classifying Respiratory Diseases from Chest X-Ray Images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demonstrated the potential of using machine learning models to assist in diagnosing respiratory diseases from chest X-ray images. The model performed well in distinguishing between multiple diseases, particularly COVID-19, and offers valuable assistance to healthcare providers.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aims to build a machine learning model that can classify chest X-ray images into five categories:</a:t>
            </a:r>
            <a:endParaRPr sz="2700"/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COVID-19</a:t>
            </a:r>
            <a:endParaRPr sz="2700"/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Pneumonia</a:t>
            </a:r>
            <a:endParaRPr sz="2700"/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Tuberculosis</a:t>
            </a:r>
            <a:endParaRPr sz="2700"/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Lung Opacity</a:t>
            </a:r>
            <a:endParaRPr sz="2700"/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Normal</a:t>
            </a:r>
            <a:endParaRPr sz="27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assist radiologists in diagnosing respiratory diseases more accurately and efficiently.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Overview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contains chest X-ray images representing five categories, including respiratory diseases.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images were collected from multiple sources and underwent preprocessing, including: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Resizing and Normalization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Image Augmentation (rotation, flipping, scaling)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Splitting into training, validation, and test sets.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approach involved the following steps: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Preprocessing chest X-ray images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Fine-tuning pre-trained convolutional neural networks (CNNs) such as ResNet and EfficientNet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Evaluating the model using metrics such as accuracy, precision, recall, and F1-scores.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convolutional neural network (CNN) was used for this classification task. The architecture was based on fine-tuning pre-trained models such as ResNet, leveraging transfer learning to improve accuracy given the moderate dataset size.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achieved high accuracy in distinguishing between the five categories. COVID-19 was successfully detected, but some confusion occurred between Pneumonia and Lung Opacity due to their overlapping radiographic features.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endParaRPr/>
          </a:p>
        </p:txBody>
      </p:sp>
      <p:pic>
        <p:nvPicPr>
          <p:cNvPr id="121" name="Google Shape;12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925" y="1310863"/>
            <a:ext cx="5598969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Research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research opportunities include: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Data augmentation and collection to expand the dataset, particularly for rare diseases like Tuberculosis.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Multi-modal analysis, combining chest X-ray images with clinical data such as patient history and symptoms.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Deployment of the model in real-world clinical settings for real-time diagnostics.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findings, we recommend the following:</a:t>
            </a:r>
            <a:endParaRPr sz="3100"/>
          </a:p>
          <a:p>
            <a:pPr indent="-336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Incorporate the model into radiologists' workflows to enhance diagnostic accuracy for respiratory diseases.</a:t>
            </a:r>
            <a:endParaRPr sz="3100"/>
          </a:p>
          <a:p>
            <a:pPr indent="-336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Use the model in public health monitoring to track the prevalence of diseases like COVID-19.</a:t>
            </a:r>
            <a:endParaRPr sz="3100"/>
          </a:p>
          <a:p>
            <a:pPr indent="-3365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Deploy the model in resource-limited settings for remote diagnostics and telemedicine.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