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8" r:id="rId3"/>
    <p:sldId id="27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3"/>
    <p:restoredTop sz="78704"/>
  </p:normalViewPr>
  <p:slideViewPr>
    <p:cSldViewPr snapToGrid="0" snapToObjects="1">
      <p:cViewPr varScale="1">
        <p:scale>
          <a:sx n="93" d="100"/>
          <a:sy n="93" d="100"/>
        </p:scale>
        <p:origin x="22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 come from a geographical background,</a:t>
            </a:r>
            <a:r>
              <a:rPr lang="en-GB" baseline="0" dirty="0" smtClean="0"/>
              <a:t> with a bachelors in Human geography and a masters in Geographical data science. I’ currently part of the Geographic Data Science Lab at the University of Liverpool and working with the Consumer Data Research Centre. </a:t>
            </a:r>
          </a:p>
          <a:p>
            <a:pPr lvl="0">
              <a:spcBef>
                <a:spcPts val="0"/>
              </a:spcBef>
              <a:buNone/>
            </a:pPr>
            <a:endParaRPr lang="en-GB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GB" baseline="0" dirty="0" smtClean="0"/>
              <a:t>This is where my R </a:t>
            </a:r>
            <a:r>
              <a:rPr lang="mr-IN" baseline="0" dirty="0" smtClean="0"/>
              <a:t>–</a:t>
            </a:r>
            <a:r>
              <a:rPr lang="en-GB" baseline="0" dirty="0" smtClean="0"/>
              <a:t> journey began and since then I’ve found a community of likeminded people and come to love it, most days. My r picture currently looks a little like this </a:t>
            </a:r>
            <a:r>
              <a:rPr lang="mr-IN" baseline="0" dirty="0" smtClean="0"/>
              <a:t>–</a:t>
            </a:r>
            <a:r>
              <a:rPr lang="en-GB" baseline="0" dirty="0" smtClean="0"/>
              <a:t> I would never have started using R if it weren’t for my masters, I would never have found and set up R-Ladies Liverpool if it wasn’t using R every day, and I would never have met fellow R Lady Steph and started working for her fantastic start up Locke Data, if it weren’t for R-Ladies Global, and I certainly wouldn’t be here at </a:t>
            </a:r>
            <a:r>
              <a:rPr lang="en-GB" baseline="0" dirty="0" err="1" smtClean="0"/>
              <a:t>eRum</a:t>
            </a:r>
            <a:r>
              <a:rPr lang="en-GB" baseline="0" dirty="0" smtClean="0"/>
              <a:t> if it weren’t for the generous sponsorship of R Forwards which again, I came across through R ladies, so I guess I have a lot to thank R for, and offering to speak tonight when R Ladies Budapest asked for volunteers seemed only fair. </a:t>
            </a:r>
          </a:p>
          <a:p>
            <a:pPr lvl="0">
              <a:spcBef>
                <a:spcPts val="0"/>
              </a:spcBef>
              <a:buNone/>
            </a:pPr>
            <a:endParaRPr lang="en-GB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This</a:t>
            </a:r>
            <a:r>
              <a:rPr lang="en-GB" baseline="0" dirty="0" smtClean="0"/>
              <a:t> is the kind of thing I do day to day, and I think spatial analysis is really important for bridging the gap between what we understand through common and local knowledge and what patterns we see in the data without a spatial visualisation. Without this global </a:t>
            </a:r>
            <a:r>
              <a:rPr lang="en-GB" baseline="0" dirty="0" err="1" smtClean="0"/>
              <a:t>morans</a:t>
            </a:r>
            <a:r>
              <a:rPr lang="en-GB" baseline="0" dirty="0" smtClean="0"/>
              <a:t> I analysis above, we would never have seen the distinct north/south divide. Even though the data we hold is </a:t>
            </a:r>
            <a:r>
              <a:rPr lang="en-GB" baseline="0" dirty="0" err="1" smtClean="0"/>
              <a:t>inherantly</a:t>
            </a:r>
            <a:r>
              <a:rPr lang="en-GB" baseline="0" dirty="0" smtClean="0"/>
              <a:t> spatial, postcodes within a dataset are meaningless out of context. </a:t>
            </a:r>
          </a:p>
          <a:p>
            <a:pPr lvl="0">
              <a:spcBef>
                <a:spcPts val="0"/>
              </a:spcBef>
              <a:buNone/>
            </a:pPr>
            <a:endParaRPr lang="en-GB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GB" baseline="0" dirty="0" smtClean="0"/>
              <a:t>Now the statistical analysis that goes into producing a visualisation like this is what makes it complicated </a:t>
            </a:r>
            <a:r>
              <a:rPr lang="mr-IN" baseline="0" dirty="0" smtClean="0"/>
              <a:t>–</a:t>
            </a:r>
            <a:r>
              <a:rPr lang="en-GB" baseline="0" dirty="0" smtClean="0"/>
              <a:t> </a:t>
            </a:r>
            <a:r>
              <a:rPr lang="en-GB" baseline="0" dirty="0" smtClean="0"/>
              <a:t>actually generating your first map is relatively simple.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72510" y="2861835"/>
            <a:ext cx="6330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sz="3600" dirty="0" smtClean="0">
                <a:latin typeface="Courier" charset="0"/>
                <a:ea typeface="Courier" charset="0"/>
                <a:cs typeface="Courier" charset="0"/>
              </a:rPr>
              <a:t>An introduction to spatial analysis and the meetup API</a:t>
            </a:r>
            <a:endParaRPr lang="en" sz="3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 err="1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err="1">
                <a:latin typeface="Courier"/>
                <a:ea typeface="Courier"/>
                <a:cs typeface="Courier"/>
                <a:sym typeface="Courier"/>
              </a:rPr>
              <a:t>rladies_global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n-GB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Liverpool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779269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50" y="2290224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R-Ladies Liverpool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GB" dirty="0" smtClean="0">
                <a:solidFill>
                  <a:srgbClr val="000000"/>
                </a:solidFill>
              </a:rPr>
              <a:t> est. 2017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Geographic Data Science Lab </a:t>
            </a:r>
            <a:endParaRPr lang="en-GB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@</a:t>
            </a:r>
            <a:r>
              <a:rPr lang="en-GB" dirty="0" smtClean="0">
                <a:solidFill>
                  <a:srgbClr val="000000"/>
                </a:solidFill>
              </a:rPr>
              <a:t>etalbot1291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347125"/>
            <a:ext cx="1209601" cy="172924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54" y="3872274"/>
            <a:ext cx="896008" cy="505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36" y="2960232"/>
            <a:ext cx="256899" cy="256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4" y="3530391"/>
            <a:ext cx="1092493" cy="1258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41" y="3410607"/>
            <a:ext cx="1296217" cy="1474172"/>
          </a:xfrm>
          <a:prstGeom prst="rect">
            <a:avLst/>
          </a:prstGeom>
        </p:spPr>
      </p:pic>
      <p:sp>
        <p:nvSpPr>
          <p:cNvPr id="6" name="Hexagon 5"/>
          <p:cNvSpPr/>
          <p:nvPr/>
        </p:nvSpPr>
        <p:spPr>
          <a:xfrm rot="5400000">
            <a:off x="1317884" y="3639308"/>
            <a:ext cx="1157714" cy="1040188"/>
          </a:xfrm>
          <a:prstGeom prst="hexagon">
            <a:avLst/>
          </a:prstGeom>
          <a:noFill/>
          <a:ln>
            <a:gradFill flip="none" rotWithShape="1">
              <a:gsLst>
                <a:gs pos="0">
                  <a:srgbClr val="FF0000"/>
                </a:gs>
                <a:gs pos="21000">
                  <a:schemeClr val="accent2"/>
                </a:gs>
                <a:gs pos="40000">
                  <a:schemeClr val="accent3"/>
                </a:gs>
                <a:gs pos="83000">
                  <a:schemeClr val="accent5">
                    <a:lumMod val="50000"/>
                  </a:schemeClr>
                </a:gs>
                <a:gs pos="58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Spatial analysis 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44" y="64800"/>
            <a:ext cx="3334364" cy="5078700"/>
          </a:xfrm>
          <a:prstGeom prst="rect">
            <a:avLst/>
          </a:prstGeom>
        </p:spPr>
      </p:pic>
      <p:sp>
        <p:nvSpPr>
          <p:cNvPr id="15" name="Shape 126"/>
          <p:cNvSpPr txBox="1">
            <a:spLocks/>
          </p:cNvSpPr>
          <p:nvPr/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LISA analysis</a:t>
            </a:r>
          </a:p>
          <a:p>
            <a:endParaRPr lang="en-GB" dirty="0" smtClean="0"/>
          </a:p>
          <a:p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346</Words>
  <Application>Microsoft Macintosh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Courier</vt:lpstr>
      <vt:lpstr>Helvetica Neue</vt:lpstr>
      <vt:lpstr>Mangal</vt:lpstr>
      <vt:lpstr>Titillium Web</vt:lpstr>
      <vt:lpstr>Arial</vt:lpstr>
      <vt:lpstr>R-Ladies Template</vt:lpstr>
      <vt:lpstr>An introduction to spatial analysis and the meetup API</vt:lpstr>
      <vt:lpstr>Hello!</vt:lpstr>
      <vt:lpstr>Spatial analysis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to evaluate Smart Meter energy usage</dc:title>
  <cp:lastModifiedBy>Talbot, Ellen</cp:lastModifiedBy>
  <cp:revision>32</cp:revision>
  <cp:lastPrinted>2018-02-06T13:21:01Z</cp:lastPrinted>
  <dcterms:modified xsi:type="dcterms:W3CDTF">2018-05-15T17:46:48Z</dcterms:modified>
</cp:coreProperties>
</file>