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6" r:id="rId6"/>
    <p:sldId id="267" r:id="rId7"/>
    <p:sldId id="269" r:id="rId8"/>
    <p:sldId id="270" r:id="rId9"/>
    <p:sldId id="272" r:id="rId10"/>
    <p:sldId id="259" r:id="rId11"/>
    <p:sldId id="263" r:id="rId12"/>
    <p:sldId id="271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46176" autoAdjust="0"/>
  </p:normalViewPr>
  <p:slideViewPr>
    <p:cSldViewPr snapToGrid="0">
      <p:cViewPr varScale="1">
        <p:scale>
          <a:sx n="59" d="100"/>
          <a:sy n="59" d="100"/>
        </p:scale>
        <p:origin x="29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ACC18-70EE-4AD0-AC55-7816768D3705}" type="datetimeFigureOut">
              <a:rPr lang="en-US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5C76A-C948-4E53-9A55-B241D4AA97F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5C76A-C948-4E53-9A55-B241D4AA97F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Many</a:t>
            </a:r>
            <a:r>
              <a:rPr lang="en-US" baseline="0" dirty="0" smtClean="0"/>
              <a:t> people use functional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it is not just for math researchers or for people tinkering like 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 strum around online for a bit you can find it used it all kinds of domains and spaces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From applications, to web </a:t>
            </a:r>
            <a:r>
              <a:rPr lang="en-US" baseline="0" dirty="0" err="1" smtClean="0"/>
              <a:t>backends</a:t>
            </a:r>
            <a:r>
              <a:rPr lang="en-US" baseline="0" dirty="0" smtClean="0"/>
              <a:t>, to even web frontend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example the Facebook News Feeds at one point ran on Objective C++ using functional programming and functional concepts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was in 2014, but is a great example of how you can take a normal language and have it obey the principles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5C76A-C948-4E53-9A55-B241D4AA97F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2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F# is a fully support language</a:t>
            </a:r>
            <a:r>
              <a:rPr lang="en-US" baseline="0" dirty="0" smtClean="0"/>
              <a:t> that was created by Microsoft in 2005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Was initially closed source and proprietary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Just like everything MS used to create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Now it is open source and managed by the F#</a:t>
            </a:r>
            <a:r>
              <a:rPr lang="en-US" baseline="0" dirty="0" smtClean="0"/>
              <a:t> Foundation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available on GitHub if you want to view the core compiler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looked it, compilers are confusing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integrates all kinds of random stuff, and is definitely not just functional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 can code in two different flavors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first is through FSX</a:t>
            </a:r>
            <a:r>
              <a:rPr lang="en-US" baseline="0" dirty="0" smtClean="0"/>
              <a:t> files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a scripting language that does not require compilation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Seems to be fully featured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how it interacts with stuff sort of reminds me of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 scripting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are referencing stuff, but it only checked for that at execution, since there is no compile step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Second type if through FS files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compiled code just like a C# file</a:t>
            </a: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does not seem to be a huge difference in functionality between the two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Although I will say that there are a few things that I found challenging to get to work in the script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That is probably 100% me and my setup, and was around references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 Sharp is a very flexible language that borrows things from all kinds of programming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However, the real power, just like other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languages is the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stack itself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Since it can interact with all of it, it can utilize all the things that it can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5C76A-C948-4E53-9A55-B241D4AA97F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21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Currying: Even if you don't do this it is often what the F# compiler is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5C76A-C948-4E53-9A55-B241D4AA97F8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86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5C76A-C948-4E53-9A55-B241D4AA97F8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45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5C76A-C948-4E53-9A55-B241D4AA97F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Experience Level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Was introduced by the Javascript Jabber podcast covering Elm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Elm is a Language that compiles down to </a:t>
            </a:r>
            <a:r>
              <a:rPr lang="en-US" dirty="0" err="1"/>
              <a:t>Javascript</a:t>
            </a:r>
            <a:r>
              <a:rPr lang="en-US" dirty="0"/>
              <a:t> for web development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Pure functional lanugage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We will talk about Pure functional languages here in awhile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people who were talking about it really believed it was the future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it sound really cool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So started to do a bit of research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Started</a:t>
            </a:r>
            <a:r>
              <a:rPr lang="en-US" baseline="0" dirty="0" smtClean="0"/>
              <a:t> by trying to jump into F#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Very rapidly determined that I did not have enough functional info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Lots of terminology I just straight up did not understand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Five Questions that I wanted answered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What is Functional Programming?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wanted at least a basic understanding of what Functional programming was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Ended up being required due to terminology gaps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Where is it actually used?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Listen, I don’t want to waste my time learning something nobody uses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who uses it, how do they use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What problems does it try to solve?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Functional programming is an entirely different way of thinking about and architecting software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I am going to change that kind of stuff I need to know why it is doing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What are some of the benefits?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Similar to above, what is this going to do for me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People talk like it is the second coming of sliced bread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 can you use it?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Finally, I need to actually be able to program in the stuff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it is difficult to use, or learn, or get into in anyway, then I am out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After we talk about all of those questions, we will then move into F# specifically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F# is different than other functional languages in a few ways, but it has features that no other functional language does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we will move into Demo Time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will talk about how you use F# inside Visual Studio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What the code looks like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then just some general examples of it doing things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we will have time for questions, maybe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Don’t expect me to know everything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5C76A-C948-4E53-9A55-B241D4AA97F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4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question we are going to spend most of our</a:t>
            </a:r>
            <a:r>
              <a:rPr lang="en-US" baseline="0" dirty="0" smtClean="0"/>
              <a:t> time on, What is Functional Programming?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Two things that are very important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First, don’t expect to be a Functional master, or know all of the various terms and jargon of functional programming languages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Just going to kind of hit the high 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Also, not everything we will be discussing in this section applies specifically to F#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 threw in that quote just because that is a real</a:t>
            </a:r>
            <a:r>
              <a:rPr lang="en-US" baseline="0" dirty="0" smtClean="0"/>
              <a:t> quote from a real F# tutorial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am not a computer scientist, and all I wanted to know was whether or not F# supported the concept of maps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I also wanted to know how to use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I read that, I think my mind almost melted a little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5C76A-C948-4E53-9A55-B241D4AA97F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Functional</a:t>
            </a:r>
            <a:r>
              <a:rPr lang="en-US" baseline="0" dirty="0" smtClean="0"/>
              <a:t> programming, and its roots are old, real 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have their basis in Lambda Calculus, which I do not even pretend to kind of understand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there was a guy who did, Alonzo Church way back in the 1930s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 spent a lot of time thinking and writing about the details of computation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</a:t>
            </a:r>
            <a:r>
              <a:rPr lang="en-US" baseline="0" dirty="0" smtClean="0"/>
              <a:t> see this in several different mathematicians at around this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were trying to break these super complex math problems down into smaller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Just like we do in computer programming today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would then pass these functions to other functions, which would then return other functions as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boom, functional programming was born, why before computers were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Now, not everything from Lambda </a:t>
            </a:r>
            <a:r>
              <a:rPr lang="en-US" baseline="0" dirty="0" err="1" smtClean="0"/>
              <a:t>Calc</a:t>
            </a:r>
            <a:r>
              <a:rPr lang="en-US" baseline="0" dirty="0" smtClean="0"/>
              <a:t> transfers to functional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really concepts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it is cool to know I think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5C76A-C948-4E53-9A55-B241D4AA97F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Wikipedia defines Functional Programming as, well you can see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Unlike some other Wikipedia definitions</a:t>
            </a:r>
            <a:r>
              <a:rPr lang="en-US" baseline="0" dirty="0" smtClean="0"/>
              <a:t> I think this one is actually pretty okay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Functional programming at its core requires A. Immutable objects, once you create something it is set in stone and B. a lack of reliance on state, doesn’t mean there isn’t a state, or that the state can’t change, but the code, or most of it does not rely on state for its computations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 a base level, functional programming is a completely different way of thinking about program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is</a:t>
            </a:r>
            <a:r>
              <a:rPr lang="en-US" baseline="0" dirty="0" smtClean="0"/>
              <a:t> especially true when we compare it to the most dominant architecture type, object-oriented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Anybody who went to school for development probably had the greatness of object-oriented drilled into their head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However, somebody who likes functional programming would say that OO has its problems, especially as things begin to scale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I don’t mean scale as in usage, I mean scale as in lines of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my career I have now dealt with two pieces of software with well north of a million lines of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Things get confusing sometimes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Functional programming does not completely solve this, but if used correctly it could give the tools to solve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anybody who has used a declarative programming language, functional programming, as far as I can tell, is a subtype of declarative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has a bunch more rules that make it functional, but it should look familiar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Lets give an answer that I think many C# developers may understand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very common thing these days in C# is LINQ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use it a lot to return every element in a list that meets some criteria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I didn’t have LINQ about the only other way I know how to do it is to loop through everything, check the condition, and go to the next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fact, LINQ is a good example of Functional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isn’t perfect, but it is really close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Instead of telling the computer what to do, which is loop through everything in this list checking a condition for each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are just passing the LINQ expression and saying, execute this code, or a function, and return the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see similar concepts in things like 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, Actions,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Anywhere that you are passing around functions or code into your functions instead of just datatypes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That is sort of functional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don’t know the exact history, but my guess is that those types of actions, LINQ, 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, Action, etc. were added to C# because of functional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5C76A-C948-4E53-9A55-B241D4AA97F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82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 I just explained,</a:t>
            </a:r>
            <a:r>
              <a:rPr lang="en-US" baseline="0" dirty="0" smtClean="0"/>
              <a:t> there is nothing to stop any language from adopting some functional pieces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you can implement them in your code tomorrow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However, there are some things you can necessarily prevent, like reliance on state or side effects from other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hallmarks of functional languages, and they enforce these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might also hear the concept of Pure and Impure languages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Pure languages strictly adhere to the functional gospel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don’t implement features that are outside of these regulations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think Haskell is one of these, also Elm that I mentioned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many more Impure languages though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Languages take the concept of functional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they start cherry picking what they want and don’t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Generally this just involves implementing new and fancy features that break one or many of the functional paradigms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F# definitely falls into the second of these categories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on the right are just some examples of functional languages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Honestly, I just got this list from the web, I know literally nothing about most of these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Other than some people like Haskell, everybody seems to complain about LISP, and I think it would be funny to say OCAML a lot during a workday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think this will be the last thing I say about 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functional stuff does seem to be gaining traction in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community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highly suggest web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look into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think it is mostly a reaction to the utter </a:t>
            </a:r>
            <a:r>
              <a:rPr lang="en-US" baseline="0" dirty="0" err="1" smtClean="0"/>
              <a:t>shitshow</a:t>
            </a:r>
            <a:r>
              <a:rPr lang="en-US" baseline="0" dirty="0" smtClean="0"/>
              <a:t> that is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frameworks and workflows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5C76A-C948-4E53-9A55-B241D4AA97F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functional programming there are a few important concepts to learn up front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drives</a:t>
            </a:r>
            <a:r>
              <a:rPr lang="en-US" baseline="0" dirty="0" smtClean="0"/>
              <a:t> everything else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Number 0 – Non Reliance on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doesn’t mean there is no state, just that it doesn’t need it for computation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best way I have seen this described to me is in some </a:t>
            </a:r>
            <a:r>
              <a:rPr lang="en-US" baseline="0" dirty="0" err="1" smtClean="0"/>
              <a:t>HackerNews</a:t>
            </a:r>
            <a:r>
              <a:rPr lang="en-US" baseline="0" dirty="0" smtClean="0"/>
              <a:t> comment from 5 years ago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Basically, imagine every function having an implicit hidden parameter called world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Inside of it is everything outside of the function, variables, runtime, literally everything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function that does not rely on state does not access or use any of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Number 1 Variables are immutable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Which kind of means you shouldn’t call them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fact most of the functional documentation I have seen doesn’t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know F# at least takes this so far as to not even pay attention to you trying to set a variable to a new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will see that in action later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Another important</a:t>
            </a:r>
            <a:r>
              <a:rPr lang="en-US" baseline="0" dirty="0" smtClean="0"/>
              <a:t> thing is the fact that Functions are First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means that at any point that the language is doing anything, it can instead be a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Finally, there are High Order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just functions that operate on other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generally means they take functions as parameters or return functions as their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is probably</a:t>
            </a:r>
            <a:r>
              <a:rPr lang="en-US" baseline="0" dirty="0" smtClean="0"/>
              <a:t> the number one thing about functional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seems like everything that I have seen uses a ton of functions just going everywhere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5C76A-C948-4E53-9A55-B241D4AA97F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94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Currying: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can be a bit confusing, but basically instead of writing a function that has multiple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 instead</a:t>
            </a:r>
            <a:r>
              <a:rPr lang="en-US" baseline="0" dirty="0" smtClean="0"/>
              <a:t> chain multiple functions with just one parameter together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Even </a:t>
            </a:r>
            <a:r>
              <a:rPr lang="en-US" dirty="0"/>
              <a:t>if you don't do this it is often what the F# compiler is </a:t>
            </a:r>
            <a:r>
              <a:rPr lang="en-US" dirty="0" smtClean="0"/>
              <a:t>doing when optimizing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 can’t describe this, which is why it will be the first thing we talk about during Demo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Currying, like the spicy Indian food, remember it, we will be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5C76A-C948-4E53-9A55-B241D4AA97F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27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en-US" dirty="0" smtClean="0"/>
              <a:t>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Anybody who has put in Unit Testing on a large project knows it can</a:t>
            </a:r>
            <a:r>
              <a:rPr lang="en-US" baseline="0" dirty="0" smtClean="0"/>
              <a:t> be a real pain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Most of this pain revolves around trying to account for all the crap that your code needs outside of just what is in the method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Functional programming does not have these problems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Remember, all variables are immutable, they cannot be changed,</a:t>
            </a:r>
            <a:r>
              <a:rPr lang="en-US" baseline="0" dirty="0" smtClean="0"/>
              <a:t> so you don’t have to worry about any of that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good rule of thumb for functional programming is that if a function receives the same inputs it should always give the same outputs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does not matter what else is happening, or where it is in the execution, if you pass a function 3 and 5 it will always return 15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 want to do something different based on some condition of some other things, then don’t use that function, make a new one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Debugging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the same reason that Unit Testing is easier, </a:t>
            </a:r>
            <a:r>
              <a:rPr lang="en-US" dirty="0" err="1" smtClean="0"/>
              <a:t>debuggins</a:t>
            </a:r>
            <a:r>
              <a:rPr lang="en-US" dirty="0" smtClean="0"/>
              <a:t> is too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Since a function only depends upon itself and its parameters, you don’t’ have to worry about what is happening outside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 can’t tell you how</a:t>
            </a:r>
            <a:r>
              <a:rPr lang="en-US" baseline="0" dirty="0" smtClean="0"/>
              <a:t> much time I have wasted trying to keep track of what that Session variable is, or how this global has changed since the last time I looked at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simply are not problems in Functional languages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you have to do is see the call stack, find where the problem is, and attack, and all that matters is that functions code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Concurrency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Since things are only editing items inside their scope, you don't have to worry about concurrency problems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Function B will never alter the variable in Function A that is used by Function 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Erlang, popular functional language, was designed with this specific thing in mind, designed by Ericsson to be used in telecommunication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Refactor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help refactoring since it can prevent one change to having cascading disasters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Not a silver bullet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Challenges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Would</a:t>
            </a:r>
            <a:r>
              <a:rPr lang="en-US" baseline="0" dirty="0" smtClean="0"/>
              <a:t> be remiss if I did not at least mention downsides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First being that it is just generally less used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Requires and different way of thinking about things, can be a real challenge, especially to newer developers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see a lot of concern out there on the net about net developers and the ability to easily </a:t>
            </a:r>
            <a:r>
              <a:rPr lang="en-US" baseline="0" dirty="0" err="1" smtClean="0"/>
              <a:t>grok</a:t>
            </a:r>
            <a:r>
              <a:rPr lang="en-US" baseline="0" dirty="0" smtClean="0"/>
              <a:t> what is happening in functional programs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had this problem to, but I’m not sure if I am still just too new to really understand more complex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5C76A-C948-4E53-9A55-B241D4AA97F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7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mt693186.aspx" TargetMode="External"/><Relationship Id="rId13" Type="http://schemas.openxmlformats.org/officeDocument/2006/relationships/hyperlink" Target="http://fsharpforfunandprofit.com/posts/currying/" TargetMode="External"/><Relationship Id="rId3" Type="http://schemas.openxmlformats.org/officeDocument/2006/relationships/hyperlink" Target="http://www.defmacro.org/ramblings/fp.html" TargetMode="External"/><Relationship Id="rId7" Type="http://schemas.openxmlformats.org/officeDocument/2006/relationships/hyperlink" Target="https://medium.com/@cscalfani/so-you-want-to-be-a-functional-programmer-part-1-1f15e387e536#.epyaxcbwk" TargetMode="External"/><Relationship Id="rId12" Type="http://schemas.openxmlformats.org/officeDocument/2006/relationships/hyperlink" Target="https://en.wikibooks.org/wiki/F_Sharp_Programm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ora.com/What-is-so-great-about-functional-programming" TargetMode="External"/><Relationship Id="rId11" Type="http://schemas.openxmlformats.org/officeDocument/2006/relationships/hyperlink" Target="https://msdn.microsoft.com/visualfsharpdocs/conceptual/visual-fsharp" TargetMode="External"/><Relationship Id="rId5" Type="http://schemas.openxmlformats.org/officeDocument/2006/relationships/hyperlink" Target="https://maryrosecook.com/blog/post/a-practical-introduction-to-functional-programming" TargetMode="External"/><Relationship Id="rId10" Type="http://schemas.openxmlformats.org/officeDocument/2006/relationships/hyperlink" Target="http://dungpa.github.io/fsharp-cheatsheet/" TargetMode="External"/><Relationship Id="rId4" Type="http://schemas.openxmlformats.org/officeDocument/2006/relationships/hyperlink" Target="http://www.ibm.com/developerworks/java/library/j-ft20/index.html" TargetMode="External"/><Relationship Id="rId9" Type="http://schemas.openxmlformats.org/officeDocument/2006/relationships/hyperlink" Target="http://fsharp.org/" TargetMode="External"/><Relationship Id="rId14" Type="http://schemas.openxmlformats.org/officeDocument/2006/relationships/hyperlink" Target="http://www.pcworld.com/article/2451480/facebook-uses-functional-programming-to-make-news-feeds-run-smoothl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525" y="1789113"/>
            <a:ext cx="8361363" cy="3242854"/>
          </a:xfrm>
        </p:spPr>
        <p:txBody>
          <a:bodyPr anchor="ctr"/>
          <a:lstStyle/>
          <a:p>
            <a:r>
              <a:rPr lang="en-US" dirty="0">
                <a:solidFill>
                  <a:srgbClr val="191B0E"/>
                </a:solidFill>
              </a:rPr>
              <a:t>Functionally Functional F#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91B0E"/>
                </a:solidFill>
              </a:rPr>
              <a:t>Who actually uses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in tons of places</a:t>
            </a:r>
          </a:p>
          <a:p>
            <a:r>
              <a:rPr lang="en-US" dirty="0"/>
              <a:t>Facebook News Feeds</a:t>
            </a:r>
          </a:p>
          <a:p>
            <a:r>
              <a:rPr lang="en-US" dirty="0">
                <a:solidFill>
                  <a:srgbClr val="191B0E"/>
                </a:solidFill>
              </a:rPr>
              <a:t>Web backend </a:t>
            </a:r>
            <a:r>
              <a:rPr lang="en-US" dirty="0" smtClean="0">
                <a:solidFill>
                  <a:srgbClr val="191B0E"/>
                </a:solidFill>
              </a:rPr>
              <a:t>things</a:t>
            </a:r>
          </a:p>
          <a:p>
            <a:r>
              <a:rPr lang="en-US" dirty="0" smtClean="0">
                <a:solidFill>
                  <a:srgbClr val="191B0E"/>
                </a:solidFill>
              </a:rPr>
              <a:t>Web frontend things</a:t>
            </a:r>
            <a:endParaRPr lang="en-US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3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What the F#?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Fully </a:t>
            </a:r>
            <a:r>
              <a:rPr lang="en-US" dirty="0" err="1"/>
              <a:t>supported .NET</a:t>
            </a:r>
            <a:r>
              <a:rPr lang="en-US" dirty="0"/>
              <a:t> Language</a:t>
            </a:r>
          </a:p>
          <a:p>
            <a:r>
              <a:rPr lang="en-US" dirty="0"/>
              <a:t>First released in 2005</a:t>
            </a:r>
          </a:p>
          <a:p>
            <a:r>
              <a:rPr lang="en-US" dirty="0">
                <a:solidFill>
                  <a:srgbClr val="191B0E"/>
                </a:solidFill>
              </a:rPr>
              <a:t>Can interact with the rest of .NET frameworks</a:t>
            </a:r>
          </a:p>
          <a:p>
            <a:r>
              <a:rPr lang="en-US" dirty="0"/>
              <a:t>Not a pure functional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Can be just script or compiled</a:t>
            </a:r>
            <a:endParaRPr lang="en-US" dirty="0"/>
          </a:p>
          <a:p>
            <a:endParaRPr lang="en-US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4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What is Functional Programming?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191B0E"/>
                </a:solidFill>
                <a:latin typeface="Franklin Gothic Book"/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i="0" dirty="0">
                <a:solidFill>
                  <a:schemeClr val="tx1"/>
                </a:solidFill>
                <a:latin typeface="Calibri"/>
              </a:rPr>
              <a:t>Demo Time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/>
              </a:rPr>
              <a:t>Visual Studio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/>
              </a:rPr>
              <a:t>F# is additional add-on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alibri"/>
              </a:rPr>
              <a:t>Two different file types</a:t>
            </a:r>
          </a:p>
          <a:p>
            <a:pPr lvl="3"/>
            <a:r>
              <a:rPr lang="en-US" i="0" dirty="0">
                <a:solidFill>
                  <a:schemeClr val="tx1"/>
                </a:solidFill>
                <a:latin typeface="Calibri"/>
              </a:rPr>
              <a:t>.fs - Compiled F#</a:t>
            </a:r>
          </a:p>
          <a:p>
            <a:pPr lvl="3"/>
            <a:r>
              <a:rPr lang="en-US" i="0" dirty="0">
                <a:solidFill>
                  <a:schemeClr val="tx1"/>
                </a:solidFill>
                <a:latin typeface="Calibri"/>
              </a:rPr>
              <a:t>.fsx - Script F#</a:t>
            </a:r>
          </a:p>
          <a:p>
            <a:pPr lvl="2"/>
            <a:r>
              <a:rPr lang="en-US" i="0" dirty="0">
                <a:solidFill>
                  <a:schemeClr val="tx1"/>
                </a:solidFill>
                <a:latin typeface="Calibri"/>
              </a:rPr>
              <a:t>F# Interactive Window </a:t>
            </a:r>
          </a:p>
          <a:p>
            <a:pPr lvl="1"/>
            <a:endParaRPr lang="en-US" dirty="0">
              <a:solidFill>
                <a:schemeClr val="tx1"/>
              </a:solidFill>
              <a:latin typeface="Calibri"/>
            </a:endParaRPr>
          </a:p>
          <a:p>
            <a:endParaRPr lang="en-US" dirty="0">
              <a:solidFill>
                <a:schemeClr val="tx1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82977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3295" y="2628623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91B0E"/>
                </a:solidFill>
              </a:rPr>
              <a:t>Demo Time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4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191B0E"/>
                </a:solidFill>
              </a:rPr>
              <a:t>Question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482472"/>
            <a:ext cx="9601200" cy="500246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solidFill>
                  <a:srgbClr val="191B0E"/>
                </a:solidFill>
              </a:rPr>
              <a:t>Resources</a:t>
            </a:r>
          </a:p>
          <a:p>
            <a:pPr lvl="1">
              <a:lnSpc>
                <a:spcPct val="100000"/>
              </a:lnSpc>
            </a:pPr>
            <a:r>
              <a:rPr lang="en-US" i="0" dirty="0">
                <a:solidFill>
                  <a:schemeClr val="tx1"/>
                </a:solidFill>
                <a:latin typeface="Calibri"/>
              </a:rPr>
              <a:t>Functional Basics</a:t>
            </a:r>
          </a:p>
          <a:p>
            <a:pPr lvl="2">
              <a:lnSpc>
                <a:spcPct val="100000"/>
              </a:lnSpc>
            </a:pPr>
            <a:r>
              <a:rPr lang="en-US" sz="1600" i="0" dirty="0">
                <a:solidFill>
                  <a:schemeClr val="tx1"/>
                </a:solidFill>
                <a:latin typeface="Calibri"/>
                <a:hlinkClick r:id="rId3"/>
              </a:rPr>
              <a:t>http://www.defmacro.org/ramblings/fp.html</a:t>
            </a:r>
            <a:endParaRPr lang="en-US" i="0" dirty="0">
              <a:solidFill>
                <a:schemeClr val="tx1"/>
              </a:solidFill>
              <a:latin typeface="Calibri"/>
              <a:hlinkClick r:id="rId3"/>
            </a:endParaRPr>
          </a:p>
          <a:p>
            <a:pPr lvl="2">
              <a:lnSpc>
                <a:spcPct val="100000"/>
              </a:lnSpc>
            </a:pPr>
            <a:r>
              <a:rPr lang="en-US" sz="1600" i="0" dirty="0">
                <a:solidFill>
                  <a:schemeClr val="tx1"/>
                </a:solidFill>
                <a:latin typeface="Calibri"/>
                <a:hlinkClick r:id="rId4"/>
              </a:rPr>
              <a:t>http://www.ibm.com/developerworks/java/library/j-ft20/index.html</a:t>
            </a:r>
            <a:endParaRPr lang="en-US" i="0" dirty="0">
              <a:solidFill>
                <a:schemeClr val="tx1"/>
              </a:solidFill>
              <a:latin typeface="Calibri"/>
              <a:hlinkClick r:id="rId4"/>
            </a:endParaRPr>
          </a:p>
          <a:p>
            <a:pPr lvl="2">
              <a:lnSpc>
                <a:spcPct val="100000"/>
              </a:lnSpc>
            </a:pPr>
            <a:r>
              <a:rPr lang="en-US" sz="1600" i="0" dirty="0">
                <a:solidFill>
                  <a:schemeClr val="tx1"/>
                </a:solidFill>
                <a:latin typeface="Calibri"/>
                <a:hlinkClick r:id="rId5"/>
              </a:rPr>
              <a:t>https://maryrosecook.com/blog/post/a-practical-introduction-to-functional-programming</a:t>
            </a:r>
            <a:endParaRPr lang="en-US" i="0" dirty="0">
              <a:solidFill>
                <a:schemeClr val="tx1"/>
              </a:solidFill>
              <a:latin typeface="Calibri"/>
              <a:hlinkClick r:id="rId5"/>
            </a:endParaRPr>
          </a:p>
          <a:p>
            <a:pPr lvl="2">
              <a:lnSpc>
                <a:spcPct val="100000"/>
              </a:lnSpc>
            </a:pPr>
            <a:r>
              <a:rPr lang="en-US" sz="1600" i="0" dirty="0">
                <a:solidFill>
                  <a:schemeClr val="tx1"/>
                </a:solidFill>
                <a:latin typeface="Calibri"/>
                <a:hlinkClick r:id="rId6"/>
              </a:rPr>
              <a:t>https://www.quora.com/What-is-so-great-about-functional-programming</a:t>
            </a:r>
            <a:endParaRPr lang="en-US" i="0" dirty="0">
              <a:solidFill>
                <a:schemeClr val="tx1"/>
              </a:solidFill>
              <a:latin typeface="Calibri"/>
              <a:hlinkClick r:id="rId6"/>
            </a:endParaRPr>
          </a:p>
          <a:p>
            <a:pPr lvl="2">
              <a:lnSpc>
                <a:spcPct val="100000"/>
              </a:lnSpc>
            </a:pPr>
            <a:r>
              <a:rPr lang="en-US" sz="1600" i="0" dirty="0">
                <a:solidFill>
                  <a:schemeClr val="tx1"/>
                </a:solidFill>
                <a:latin typeface="Calibri"/>
                <a:hlinkClick r:id="rId7"/>
              </a:rPr>
              <a:t>https://medium.com/@cscalfani/so-you-want-to-be-a-functional-programmer-part-1-1f15e387e536#.epyaxcbwk</a:t>
            </a:r>
            <a:endParaRPr lang="en-US" i="0" dirty="0">
              <a:solidFill>
                <a:schemeClr val="tx1"/>
              </a:solidFill>
              <a:latin typeface="Calibri"/>
              <a:hlinkClick r:id="rId7"/>
            </a:endParaRPr>
          </a:p>
          <a:p>
            <a:pPr lvl="1">
              <a:lnSpc>
                <a:spcPct val="100000"/>
              </a:lnSpc>
            </a:pPr>
            <a:r>
              <a:rPr lang="en-US" i="0" dirty="0">
                <a:solidFill>
                  <a:schemeClr val="tx1"/>
                </a:solidFill>
                <a:latin typeface="Calibri"/>
              </a:rPr>
              <a:t>Functional Vs. Others</a:t>
            </a:r>
          </a:p>
          <a:p>
            <a:pPr lvl="2">
              <a:lnSpc>
                <a:spcPct val="100000"/>
              </a:lnSpc>
            </a:pPr>
            <a:r>
              <a:rPr lang="en-US" sz="1600" i="0" dirty="0">
                <a:solidFill>
                  <a:schemeClr val="tx1"/>
                </a:solidFill>
                <a:latin typeface="Calibri"/>
                <a:hlinkClick r:id="rId8"/>
              </a:rPr>
              <a:t>https://msdn.microsoft.com/en-us/library/mt693186.aspx</a:t>
            </a:r>
            <a:endParaRPr lang="en-US" i="0" dirty="0">
              <a:solidFill>
                <a:schemeClr val="tx1"/>
              </a:solidFill>
              <a:latin typeface="Calibri"/>
              <a:hlinkClick r:id="rId8"/>
            </a:endParaRPr>
          </a:p>
          <a:p>
            <a:pPr lvl="1">
              <a:lnSpc>
                <a:spcPct val="100000"/>
              </a:lnSpc>
            </a:pPr>
            <a:r>
              <a:rPr lang="en-US" i="0" dirty="0">
                <a:solidFill>
                  <a:schemeClr val="tx1"/>
                </a:solidFill>
                <a:latin typeface="Calibri"/>
              </a:rPr>
              <a:t>F# Specific</a:t>
            </a:r>
          </a:p>
          <a:p>
            <a:pPr lvl="2">
              <a:lnSpc>
                <a:spcPct val="100000"/>
              </a:lnSpc>
            </a:pPr>
            <a:r>
              <a:rPr lang="en-US" sz="1600" i="0" dirty="0">
                <a:solidFill>
                  <a:schemeClr val="tx1"/>
                </a:solidFill>
                <a:latin typeface="Calibri"/>
                <a:hlinkClick r:id="rId9"/>
              </a:rPr>
              <a:t>http://fsharp.org/</a:t>
            </a:r>
            <a:endParaRPr lang="en-US" i="0" dirty="0">
              <a:solidFill>
                <a:schemeClr val="tx1"/>
              </a:solidFill>
              <a:latin typeface="Calibri"/>
              <a:hlinkClick r:id="rId9"/>
            </a:endParaRPr>
          </a:p>
          <a:p>
            <a:pPr lvl="2">
              <a:lnSpc>
                <a:spcPct val="100000"/>
              </a:lnSpc>
            </a:pPr>
            <a:r>
              <a:rPr lang="en-US" sz="1600" i="0" dirty="0">
                <a:solidFill>
                  <a:schemeClr val="tx1"/>
                </a:solidFill>
                <a:latin typeface="Calibri"/>
                <a:hlinkClick r:id="rId10"/>
              </a:rPr>
              <a:t>http://dungpa.github.io/fsharp-cheatsheet/</a:t>
            </a:r>
            <a:endParaRPr lang="en-US" i="0" dirty="0">
              <a:solidFill>
                <a:schemeClr val="tx1"/>
              </a:solidFill>
              <a:latin typeface="Calibri"/>
              <a:hlinkClick r:id="rId10"/>
            </a:endParaRPr>
          </a:p>
          <a:p>
            <a:pPr lvl="2">
              <a:lnSpc>
                <a:spcPct val="100000"/>
              </a:lnSpc>
            </a:pPr>
            <a:r>
              <a:rPr lang="en-US" sz="1600" i="0" dirty="0">
                <a:solidFill>
                  <a:schemeClr val="tx1"/>
                </a:solidFill>
                <a:latin typeface="Calibri"/>
                <a:hlinkClick r:id="rId11"/>
              </a:rPr>
              <a:t>https://msdn.microsoft.com/visualfsharpdocs/conceptual/visual-fsharp</a:t>
            </a:r>
            <a:endParaRPr lang="en-US" i="0" dirty="0">
              <a:solidFill>
                <a:schemeClr val="tx1"/>
              </a:solidFill>
              <a:latin typeface="Calibri"/>
              <a:hlinkClick r:id="rId11"/>
            </a:endParaRPr>
          </a:p>
          <a:p>
            <a:pPr lvl="2">
              <a:lnSpc>
                <a:spcPct val="100000"/>
              </a:lnSpc>
            </a:pPr>
            <a:r>
              <a:rPr lang="en-US" sz="1600" i="0" dirty="0">
                <a:solidFill>
                  <a:schemeClr val="tx1"/>
                </a:solidFill>
                <a:latin typeface="Calibri"/>
                <a:hlinkClick r:id="rId12"/>
              </a:rPr>
              <a:t>https://en.wikibooks.org/wiki/F_Sharp_Programming</a:t>
            </a:r>
            <a:endParaRPr lang="en-US" i="0" dirty="0">
              <a:solidFill>
                <a:schemeClr val="tx1"/>
              </a:solidFill>
              <a:latin typeface="Calibri"/>
              <a:hlinkClick r:id="rId12"/>
            </a:endParaRPr>
          </a:p>
          <a:p>
            <a:pPr lvl="2">
              <a:lnSpc>
                <a:spcPct val="100000"/>
              </a:lnSpc>
            </a:pPr>
            <a:r>
              <a:rPr lang="en-US" sz="1600" i="0" dirty="0">
                <a:solidFill>
                  <a:schemeClr val="tx1"/>
                </a:solidFill>
                <a:latin typeface="Calibri"/>
                <a:hlinkClick r:id="rId13"/>
              </a:rPr>
              <a:t>http://fsharpforfunandprofit.com/posts/currying/</a:t>
            </a:r>
            <a:endParaRPr lang="en-US" i="0" dirty="0">
              <a:solidFill>
                <a:schemeClr val="tx1"/>
              </a:solidFill>
              <a:latin typeface="Calibri"/>
              <a:hlinkClick r:id="rId13"/>
            </a:endParaRPr>
          </a:p>
          <a:p>
            <a:pPr lvl="1">
              <a:lnSpc>
                <a:spcPct val="100000"/>
              </a:lnSpc>
            </a:pPr>
            <a:r>
              <a:rPr lang="en-US" i="0" dirty="0">
                <a:solidFill>
                  <a:schemeClr val="tx1"/>
                </a:solidFill>
                <a:latin typeface="Calibri"/>
              </a:rPr>
              <a:t>Books</a:t>
            </a:r>
          </a:p>
          <a:p>
            <a:pPr lvl="2">
              <a:lnSpc>
                <a:spcPct val="100000"/>
              </a:lnSpc>
            </a:pPr>
            <a:r>
              <a:rPr lang="en-US" i="0" dirty="0">
                <a:solidFill>
                  <a:schemeClr val="tx1"/>
                </a:solidFill>
                <a:latin typeface="Calibri"/>
              </a:rPr>
              <a:t>F# for C# Developers by Tao Liu</a:t>
            </a:r>
          </a:p>
          <a:p>
            <a:pPr lvl="1">
              <a:lnSpc>
                <a:spcPct val="100000"/>
              </a:lnSpc>
            </a:pPr>
            <a:r>
              <a:rPr lang="en-US" i="0" dirty="0">
                <a:solidFill>
                  <a:schemeClr val="tx1"/>
                </a:solidFill>
                <a:latin typeface="Calibri"/>
              </a:rPr>
              <a:t>Where Used</a:t>
            </a:r>
          </a:p>
          <a:p>
            <a:pPr lvl="2">
              <a:lnSpc>
                <a:spcPct val="100000"/>
              </a:lnSpc>
            </a:pPr>
            <a:r>
              <a:rPr lang="en-US" sz="1600" i="0" dirty="0">
                <a:solidFill>
                  <a:schemeClr val="tx1"/>
                </a:solidFill>
                <a:latin typeface="Calibri"/>
                <a:hlinkClick r:id="rId14"/>
              </a:rPr>
              <a:t>http://www.pcworld.com/article/2451480/facebook-uses-functional-programming-to-make-news-feeds-run-smoothly.html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4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What Are We Doing Here?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191B0E"/>
                </a:solidFill>
              </a:rPr>
              <a:t>Functional Programming, it is a thing, has been for awhile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191B0E"/>
                </a:solidFill>
              </a:rPr>
              <a:t>Five Questions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i="0" dirty="0">
                <a:solidFill>
                  <a:srgbClr val="191B0E"/>
                </a:solidFill>
              </a:rPr>
              <a:t>What is Functional Programming?</a:t>
            </a:r>
            <a:endParaRPr lang="en-US" i="0" dirty="0">
              <a:solidFill>
                <a:schemeClr val="tx1"/>
              </a:solidFill>
            </a:endParaRPr>
          </a:p>
          <a:p>
            <a:pPr lvl="1"/>
            <a:r>
              <a:rPr lang="en-US" i="0" dirty="0">
                <a:solidFill>
                  <a:srgbClr val="191B0E"/>
                </a:solidFill>
              </a:rPr>
              <a:t>Where is it actually used?</a:t>
            </a:r>
            <a:endParaRPr lang="en-US" i="0" dirty="0">
              <a:solidFill>
                <a:schemeClr val="tx1"/>
              </a:solidFill>
            </a:endParaRPr>
          </a:p>
          <a:p>
            <a:pPr lvl="1"/>
            <a:r>
              <a:rPr lang="en-US" i="0" dirty="0">
                <a:solidFill>
                  <a:srgbClr val="191B0E"/>
                </a:solidFill>
              </a:rPr>
              <a:t>What problems does it try to solve?</a:t>
            </a:r>
            <a:endParaRPr lang="en-US" i="0" dirty="0">
              <a:solidFill>
                <a:schemeClr val="tx1"/>
              </a:solidFill>
            </a:endParaRPr>
          </a:p>
          <a:p>
            <a:pPr lvl="1"/>
            <a:r>
              <a:rPr lang="en-US" i="0" dirty="0">
                <a:solidFill>
                  <a:srgbClr val="191B0E"/>
                </a:solidFill>
              </a:rPr>
              <a:t>What are some of the benefits?</a:t>
            </a:r>
            <a:endParaRPr lang="en-US" i="0" dirty="0">
              <a:solidFill>
                <a:schemeClr val="tx1"/>
              </a:solidFill>
            </a:endParaRPr>
          </a:p>
          <a:p>
            <a:pPr lvl="1"/>
            <a:r>
              <a:rPr lang="en-US" i="0" dirty="0">
                <a:solidFill>
                  <a:srgbClr val="191B0E"/>
                </a:solidFill>
              </a:rPr>
              <a:t>How can you use it?</a:t>
            </a:r>
            <a:endParaRPr lang="en-US" i="0" dirty="0">
              <a:solidFill>
                <a:schemeClr val="tx1"/>
              </a:solidFill>
            </a:endParaRPr>
          </a:p>
          <a:p>
            <a:r>
              <a:rPr lang="en-US" i="0" dirty="0">
                <a:solidFill>
                  <a:srgbClr val="191B0E"/>
                </a:solidFill>
              </a:rPr>
              <a:t>What is F#?</a:t>
            </a:r>
            <a:endParaRPr lang="en-US" i="0" dirty="0">
              <a:solidFill>
                <a:schemeClr val="tx1"/>
              </a:solidFill>
            </a:endParaRPr>
          </a:p>
          <a:p>
            <a:r>
              <a:rPr lang="en-US" i="0" dirty="0">
                <a:solidFill>
                  <a:srgbClr val="191B0E"/>
                </a:solidFill>
              </a:rPr>
              <a:t>Demo Time</a:t>
            </a:r>
            <a:endParaRPr lang="en-US" i="0" dirty="0">
              <a:solidFill>
                <a:schemeClr val="tx1"/>
              </a:solidFill>
            </a:endParaRPr>
          </a:p>
          <a:p>
            <a:r>
              <a:rPr lang="en-US" i="0" dirty="0">
                <a:solidFill>
                  <a:srgbClr val="191B0E"/>
                </a:solidFill>
              </a:rPr>
              <a:t>Questions</a:t>
            </a:r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8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What is Functional Programming?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Not everything applies exactly to F#</a:t>
            </a:r>
          </a:p>
          <a:p>
            <a:r>
              <a:rPr lang="en-US" dirty="0"/>
              <a:t>Smallest tip of the iceberg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rgbClr val="252525"/>
                </a:solidFill>
              </a:rPr>
              <a:t>F# sets and maps are implemented as immutable AVL trees, an efficient data structure which forms a self-balancing binary tree. AVL trees are well-known for their efficiency, in which they can search, insert, and delete elements in the tree in O(log </a:t>
            </a:r>
            <a:r>
              <a:rPr lang="en-US" i="1" dirty="0">
                <a:solidFill>
                  <a:srgbClr val="252525"/>
                </a:solidFill>
              </a:rPr>
              <a:t>n</a:t>
            </a:r>
            <a:r>
              <a:rPr lang="en-US" dirty="0">
                <a:solidFill>
                  <a:srgbClr val="252525"/>
                </a:solidFill>
              </a:rPr>
              <a:t>) time, where </a:t>
            </a:r>
            <a:r>
              <a:rPr lang="en-US" i="1" dirty="0">
                <a:solidFill>
                  <a:srgbClr val="252525"/>
                </a:solidFill>
              </a:rPr>
              <a:t>n</a:t>
            </a:r>
            <a:r>
              <a:rPr lang="en-US" dirty="0">
                <a:solidFill>
                  <a:srgbClr val="252525"/>
                </a:solidFill>
              </a:rPr>
              <a:t> is the number of elements in the tree."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2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What is Functional Programming?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191B0E"/>
                </a:solidFill>
                <a:latin typeface="Franklin Gothic Book"/>
              </a:rPr>
              <a:t>Lambda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/>
              </a:rPr>
              <a:t>Invented by Alonzo Church in the 1930s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Very concerned with the details of computation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Essentially a system based on functions that take other functions as parameters that then returns functions as results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Not all Lambda Calc transfers to functional programming </a:t>
            </a:r>
          </a:p>
          <a:p>
            <a:endParaRPr lang="en-US" dirty="0">
              <a:solidFill>
                <a:schemeClr val="tx1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82196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What is Functional Programming?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Wikipedia: "In computer science, functional programming is a programming paradigm—a style of building the structure and elements of computer programs—that treats computation as the evaluation of mathematical functions and avoids changing-state and mutable data."</a:t>
            </a:r>
          </a:p>
          <a:p>
            <a:r>
              <a:rPr lang="en-US" dirty="0">
                <a:solidFill>
                  <a:schemeClr val="tx1"/>
                </a:solidFill>
              </a:rPr>
              <a:t>Completely different way to think about programming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Functional programming is a type of declarative programming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Imperative Programming (C#): You tell the computer what to do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Functional Programming (F#): Break down the problem into smaller functions; Instead of telling the computer how to solve the problem you are instead creating a set of functions that </a:t>
            </a:r>
            <a:r>
              <a:rPr lang="en-US" dirty="0" smtClean="0">
                <a:solidFill>
                  <a:schemeClr val="tx1"/>
                </a:solidFill>
                <a:latin typeface="Calibri"/>
              </a:rPr>
              <a:t>you can use to construct the answer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7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What is Functional Programming?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Nothing is stopping functional paradigms from being implemented anywhere</a:t>
            </a:r>
          </a:p>
          <a:p>
            <a:r>
              <a:rPr lang="en-US" dirty="0"/>
              <a:t>But functional languages are built around it</a:t>
            </a:r>
          </a:p>
          <a:p>
            <a:r>
              <a:rPr lang="en-US" dirty="0"/>
              <a:t>Pure</a:t>
            </a:r>
          </a:p>
          <a:p>
            <a:pPr lvl="1"/>
            <a:r>
              <a:rPr lang="en-US" i="0" dirty="0"/>
              <a:t>Strictly adheres to all functional paradigms</a:t>
            </a:r>
          </a:p>
          <a:p>
            <a:r>
              <a:rPr lang="en-US" dirty="0">
                <a:solidFill>
                  <a:srgbClr val="191B0E"/>
                </a:solidFill>
              </a:rPr>
              <a:t>Impure</a:t>
            </a:r>
          </a:p>
          <a:p>
            <a:pPr lvl="1"/>
            <a:r>
              <a:rPr lang="en-US" i="0" dirty="0">
                <a:solidFill>
                  <a:srgbClr val="191B0E"/>
                </a:solidFill>
              </a:rPr>
              <a:t>Languages that just pick and choose what they want to implement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Haskell</a:t>
            </a:r>
          </a:p>
          <a:p>
            <a:r>
              <a:rPr lang="en-US" dirty="0"/>
              <a:t>LISP</a:t>
            </a:r>
          </a:p>
          <a:p>
            <a:r>
              <a:rPr lang="en-US" dirty="0"/>
              <a:t>Erlang</a:t>
            </a:r>
          </a:p>
          <a:p>
            <a:r>
              <a:rPr lang="en-US" dirty="0"/>
              <a:t>Scala</a:t>
            </a:r>
          </a:p>
          <a:p>
            <a:r>
              <a:rPr lang="en-US" dirty="0"/>
              <a:t>OCAML</a:t>
            </a:r>
          </a:p>
          <a:p>
            <a:r>
              <a:rPr lang="en-US" dirty="0"/>
              <a:t>Clojure</a:t>
            </a:r>
          </a:p>
          <a:p>
            <a:r>
              <a:rPr lang="en-US" dirty="0"/>
              <a:t>Various </a:t>
            </a:r>
            <a:r>
              <a:rPr lang="en-US" dirty="0" err="1"/>
              <a:t>Javascript</a:t>
            </a:r>
            <a:r>
              <a:rPr lang="en-US" dirty="0"/>
              <a:t> Things</a:t>
            </a:r>
          </a:p>
        </p:txBody>
      </p:sp>
    </p:spTree>
    <p:extLst>
      <p:ext uri="{BB962C8B-B14F-4D97-AF65-F5344CB8AC3E}">
        <p14:creationId xmlns:p14="http://schemas.microsoft.com/office/powerpoint/2010/main" val="357610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What is Functional Programming?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191B0E"/>
                </a:solidFill>
                <a:latin typeface="Franklin Gothic Book"/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/>
              </a:rPr>
              <a:t>Non-Reliance on State</a:t>
            </a:r>
          </a:p>
          <a:p>
            <a:pPr lvl="1"/>
            <a:r>
              <a:rPr lang="en-US" i="0" dirty="0" smtClean="0">
                <a:solidFill>
                  <a:schemeClr val="tx1"/>
                </a:solidFill>
                <a:latin typeface="Calibri"/>
              </a:rPr>
              <a:t>It still has state</a:t>
            </a:r>
          </a:p>
          <a:p>
            <a:pPr lvl="1"/>
            <a:r>
              <a:rPr lang="en-US" i="0" dirty="0" smtClean="0">
                <a:solidFill>
                  <a:schemeClr val="tx1"/>
                </a:solidFill>
                <a:latin typeface="Calibri"/>
              </a:rPr>
              <a:t>Just does not change or rely on it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</a:rPr>
              <a:t>Variables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pPr lvl="1"/>
            <a:r>
              <a:rPr lang="en-US" i="0" dirty="0">
                <a:solidFill>
                  <a:schemeClr val="tx1"/>
                </a:solidFill>
                <a:latin typeface="Calibri"/>
              </a:rPr>
              <a:t>Variables are immutable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Calibri"/>
              </a:rPr>
              <a:t>In F# if you try to change a variable, it will completely ignore it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First Class Functions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Calibri"/>
              </a:rPr>
              <a:t>Functions can appear anywhere that any other language element can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Calibri"/>
              </a:rPr>
              <a:t>See a lot of functions used as parameters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High Order Functions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Calibri"/>
              </a:rPr>
              <a:t>Functions that operate on other functions, generally taking them as </a:t>
            </a:r>
            <a:r>
              <a:rPr lang="en-US" i="0" dirty="0" smtClean="0">
                <a:solidFill>
                  <a:schemeClr val="tx1"/>
                </a:solidFill>
                <a:latin typeface="Calibri"/>
              </a:rPr>
              <a:t>arguments</a:t>
            </a:r>
            <a:endParaRPr lang="en-US" i="0" dirty="0">
              <a:solidFill>
                <a:schemeClr val="tx1"/>
              </a:solidFill>
              <a:latin typeface="Calibri"/>
            </a:endParaRPr>
          </a:p>
          <a:p>
            <a:pPr lvl="1"/>
            <a:endParaRPr lang="en-US" i="0" dirty="0">
              <a:solidFill>
                <a:schemeClr val="tx1"/>
              </a:solidFill>
              <a:latin typeface="Calibri"/>
            </a:endParaRPr>
          </a:p>
          <a:p>
            <a:endParaRPr lang="en-US" dirty="0">
              <a:solidFill>
                <a:schemeClr val="tx1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39764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What is Functional Programming?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191B0E"/>
                </a:solidFill>
                <a:latin typeface="Franklin Gothic Book"/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0" dirty="0">
                <a:solidFill>
                  <a:schemeClr val="tx1"/>
                </a:solidFill>
                <a:latin typeface="Calibri"/>
              </a:rPr>
              <a:t>Currying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Calibri"/>
              </a:rPr>
              <a:t>Rewriting a function with multiple parameters into a series of functions with only one parameter each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Demo Time, because I can't describe this stuff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latin typeface="Calibri"/>
              </a:rPr>
              <a:t>See Currying.fsx</a:t>
            </a:r>
            <a:endParaRPr lang="en-US" i="0">
              <a:solidFill>
                <a:schemeClr val="tx1"/>
              </a:solidFill>
              <a:latin typeface="Calibri"/>
            </a:endParaRPr>
          </a:p>
          <a:p>
            <a:pPr lvl="1"/>
            <a:endParaRPr lang="en-US" dirty="0">
              <a:solidFill>
                <a:schemeClr val="tx1"/>
              </a:solidFill>
              <a:latin typeface="Calibri"/>
            </a:endParaRPr>
          </a:p>
          <a:p>
            <a:endParaRPr lang="en-US" dirty="0">
              <a:solidFill>
                <a:schemeClr val="tx1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20815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91B0E"/>
                </a:solidFill>
              </a:rPr>
              <a:t>What are the benefits?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Unit Testing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2026653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7219</TotalTime>
  <Words>2654</Words>
  <Application>Microsoft Office PowerPoint</Application>
  <PresentationFormat>Widescreen</PresentationFormat>
  <Paragraphs>300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Crop</vt:lpstr>
      <vt:lpstr>Functionally Functional F#</vt:lpstr>
      <vt:lpstr>What Are We Doing Here?</vt:lpstr>
      <vt:lpstr>What is Functional Programming?</vt:lpstr>
      <vt:lpstr>What is Functional Programming? Lambda Calculus</vt:lpstr>
      <vt:lpstr>What is Functional Programming?</vt:lpstr>
      <vt:lpstr>What is Functional Programming?</vt:lpstr>
      <vt:lpstr>What is Functional Programming? Functions</vt:lpstr>
      <vt:lpstr>What is Functional Programming? Functions</vt:lpstr>
      <vt:lpstr>What are the benefits?</vt:lpstr>
      <vt:lpstr>Who actually uses it?</vt:lpstr>
      <vt:lpstr>What the F#?</vt:lpstr>
      <vt:lpstr>What is Functional Programming? Functions</vt:lpstr>
      <vt:lpstr>Demo Time</vt:lpstr>
      <vt:lpstr>Question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Wesley Livesay</cp:lastModifiedBy>
  <cp:revision>21</cp:revision>
  <dcterms:created xsi:type="dcterms:W3CDTF">2015-09-21T23:24:45Z</dcterms:created>
  <dcterms:modified xsi:type="dcterms:W3CDTF">2016-10-25T23:03:20Z</dcterms:modified>
</cp:coreProperties>
</file>