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6" autoAdjust="0"/>
    <p:restoredTop sz="94660"/>
  </p:normalViewPr>
  <p:slideViewPr>
    <p:cSldViewPr snapToGrid="0">
      <p:cViewPr>
        <p:scale>
          <a:sx n="100" d="100"/>
          <a:sy n="100" d="100"/>
        </p:scale>
        <p:origin x="31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0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6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460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44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52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346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782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97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7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5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7/19/16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2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7/19/16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1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7/19/16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4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9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2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creativebloq.com/wireframes/top-wireframing-tools-11121302" TargetMode="External"/><Relationship Id="rId3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mockupstogo.mybalsamiq.com/projects" TargetMode="Externa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adobe.com/products/experience-design.html" TargetMode="External"/><Relationship Id="rId3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365webresources.com/20-web-mobile-browser-psd-mockups-showcasing-projects/" TargetMode="External"/><Relationship Id="rId4" Type="http://schemas.openxmlformats.org/officeDocument/2006/relationships/hyperlink" Target="http://semantic-ui.com/" TargetMode="External"/><Relationship Id="rId5" Type="http://schemas.openxmlformats.org/officeDocument/2006/relationships/hyperlink" Target="http://www.getbootstrap.com/" TargetMode="External"/><Relationship Id="rId6" Type="http://schemas.openxmlformats.org/officeDocument/2006/relationships/hyperlink" Target="https://balsamiq.com/" TargetMode="External"/><Relationship Id="rId7" Type="http://schemas.openxmlformats.org/officeDocument/2006/relationships/hyperlink" Target="http://www.twitter.com/pureux" TargetMode="External"/><Relationship Id="rId8" Type="http://schemas.openxmlformats.org/officeDocument/2006/relationships/hyperlink" Target="http://www.facebook.com/tim.franklin" TargetMode="External"/><Relationship Id="rId9" Type="http://schemas.openxmlformats.org/officeDocument/2006/relationships/hyperlink" Target="http://www.linkedin.com/in/tcfranklin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whitelinks.s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Proxima Nova Condensed Light" charset="0"/>
                <a:ea typeface="Proxima Nova Condensed Light" charset="0"/>
                <a:cs typeface="Proxima Nova Condensed Light" charset="0"/>
              </a:rPr>
              <a:t>Wireframes</a:t>
            </a:r>
            <a:br>
              <a:rPr lang="en-US" dirty="0" smtClean="0">
                <a:latin typeface="Proxima Nova Condensed Light" charset="0"/>
                <a:ea typeface="Proxima Nova Condensed Light" charset="0"/>
                <a:cs typeface="Proxima Nova Condensed Light" charset="0"/>
              </a:rPr>
            </a:br>
            <a:r>
              <a:rPr lang="en-US" dirty="0" smtClean="0">
                <a:latin typeface="Proxima Nova Condensed Light" charset="0"/>
                <a:ea typeface="Proxima Nova Condensed Light" charset="0"/>
                <a:cs typeface="Proxima Nova Condensed Light" charset="0"/>
              </a:rPr>
              <a:t>Mockups</a:t>
            </a:r>
            <a:br>
              <a:rPr lang="en-US" dirty="0" smtClean="0">
                <a:latin typeface="Proxima Nova Condensed Light" charset="0"/>
                <a:ea typeface="Proxima Nova Condensed Light" charset="0"/>
                <a:cs typeface="Proxima Nova Condensed Light" charset="0"/>
              </a:rPr>
            </a:br>
            <a:r>
              <a:rPr lang="en-US" dirty="0" smtClean="0">
                <a:latin typeface="Proxima Nova Condensed Light" charset="0"/>
                <a:ea typeface="Proxima Nova Condensed Light" charset="0"/>
                <a:cs typeface="Proxima Nova Condensed Light" charset="0"/>
              </a:rPr>
              <a:t>Prototypes</a:t>
            </a:r>
            <a:endParaRPr lang="en-US" dirty="0">
              <a:latin typeface="Proxima Nova Condensed Light" charset="0"/>
              <a:ea typeface="Proxima Nova Condensed Light" charset="0"/>
              <a:cs typeface="Proxima Nova Condensed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Tim Franklin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9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Proxima Nova Condensed Light" charset="0"/>
                <a:ea typeface="Proxima Nova Condensed Light" charset="0"/>
                <a:cs typeface="Proxima Nova Condensed Light" charset="0"/>
              </a:rPr>
              <a:t>Design Tools</a:t>
            </a:r>
            <a:endParaRPr lang="en-US" dirty="0">
              <a:solidFill>
                <a:schemeClr val="accent1"/>
              </a:solidFill>
              <a:latin typeface="Proxima Nova Condensed Light" charset="0"/>
              <a:ea typeface="Proxima Nova Condensed Light" charset="0"/>
              <a:cs typeface="Proxima Nova Condensed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creativebloq.com/wireframes/top-wireframing-tools-11121302</a:t>
            </a:r>
            <a:r>
              <a:rPr lang="en-US" dirty="0"/>
              <a:t> </a:t>
            </a:r>
          </a:p>
          <a:p>
            <a:r>
              <a:rPr lang="en-US" dirty="0" smtClean="0"/>
              <a:t>Moleskin graphing notebook, </a:t>
            </a:r>
            <a:r>
              <a:rPr lang="en-US" dirty="0" err="1" smtClean="0"/>
              <a:t>Whitelines</a:t>
            </a:r>
            <a:r>
              <a:rPr lang="en-US" dirty="0" smtClean="0"/>
              <a:t> notebook</a:t>
            </a:r>
          </a:p>
          <a:p>
            <a:r>
              <a:rPr lang="en-US" b="1" i="1" dirty="0" err="1" smtClean="0"/>
              <a:t>Balsamiq</a:t>
            </a:r>
            <a:r>
              <a:rPr lang="en-US" dirty="0" smtClean="0"/>
              <a:t>, </a:t>
            </a:r>
            <a:r>
              <a:rPr lang="en-US" dirty="0" err="1" smtClean="0"/>
              <a:t>InVision</a:t>
            </a:r>
            <a:r>
              <a:rPr lang="en-US" dirty="0" smtClean="0"/>
              <a:t>, Atomic, Visio</a:t>
            </a:r>
          </a:p>
          <a:p>
            <a:r>
              <a:rPr lang="en-US" dirty="0" smtClean="0"/>
              <a:t>Adobe Photoshop</a:t>
            </a:r>
            <a:r>
              <a:rPr lang="en-US" dirty="0" smtClean="0"/>
              <a:t>, </a:t>
            </a:r>
            <a:r>
              <a:rPr lang="en-US" dirty="0" smtClean="0"/>
              <a:t>InDesign, </a:t>
            </a:r>
            <a:r>
              <a:rPr lang="en-US" b="1" i="1" dirty="0" smtClean="0"/>
              <a:t>Experience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20" y="2006599"/>
            <a:ext cx="2969260" cy="4445000"/>
          </a:xfrm>
          <a:ln w="127000">
            <a:solidFill>
              <a:schemeClr val="bg1">
                <a:lumMod val="50000"/>
                <a:alpha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4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  <a:latin typeface="Proxima Nova Condensed Light" charset="0"/>
                <a:ea typeface="Proxima Nova Condensed Light" charset="0"/>
                <a:cs typeface="Proxima Nova Condensed Light" charset="0"/>
              </a:rPr>
              <a:t>Balsamiq</a:t>
            </a:r>
            <a:r>
              <a:rPr lang="en-US" dirty="0" smtClean="0">
                <a:solidFill>
                  <a:schemeClr val="accent1"/>
                </a:solidFill>
                <a:latin typeface="Proxima Nova Condensed Light" charset="0"/>
                <a:ea typeface="Proxima Nova Condensed Light" charset="0"/>
                <a:cs typeface="Proxima Nova Condensed Light" charset="0"/>
              </a:rPr>
              <a:t> Mockups</a:t>
            </a:r>
            <a:endParaRPr lang="en-US" dirty="0">
              <a:solidFill>
                <a:schemeClr val="accent1"/>
              </a:solidFill>
              <a:latin typeface="Proxima Nova Condensed Light" charset="0"/>
              <a:ea typeface="Proxima Nova Condensed Light" charset="0"/>
              <a:cs typeface="Proxima Nova Condensed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697538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Desktop </a:t>
            </a:r>
            <a:r>
              <a:rPr lang="en-US" sz="1100" dirty="0" smtClean="0"/>
              <a:t>($89/user)</a:t>
            </a:r>
            <a:r>
              <a:rPr lang="en-US" dirty="0" smtClean="0"/>
              <a:t>   Cloud </a:t>
            </a:r>
            <a:r>
              <a:rPr lang="en-US" sz="1100" dirty="0" smtClean="0"/>
              <a:t>($12/</a:t>
            </a:r>
            <a:r>
              <a:rPr lang="en-US" sz="1100" dirty="0" err="1" smtClean="0"/>
              <a:t>mo</a:t>
            </a:r>
            <a:r>
              <a:rPr lang="en-US" sz="1100" dirty="0" smtClean="0"/>
              <a:t>)</a:t>
            </a:r>
            <a:r>
              <a:rPr lang="en-US" dirty="0" smtClean="0"/>
              <a:t>   Google Drive </a:t>
            </a:r>
            <a:r>
              <a:rPr lang="en-US" sz="1100" dirty="0" smtClean="0"/>
              <a:t>($5/</a:t>
            </a:r>
            <a:r>
              <a:rPr lang="en-US" sz="1100" dirty="0" err="1" smtClean="0"/>
              <a:t>mo</a:t>
            </a:r>
            <a:r>
              <a:rPr lang="en-US" sz="1100" dirty="0" smtClean="0"/>
              <a:t>/user)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77 built-in controls</a:t>
            </a:r>
          </a:p>
          <a:p>
            <a:r>
              <a:rPr lang="en-US" dirty="0"/>
              <a:t>R</a:t>
            </a:r>
            <a:r>
              <a:rPr lang="en-US" dirty="0" smtClean="0"/>
              <a:t>eusable assets, symbols</a:t>
            </a:r>
          </a:p>
          <a:p>
            <a:r>
              <a:rPr lang="en-US" dirty="0" smtClean="0"/>
              <a:t>Project-based</a:t>
            </a:r>
          </a:p>
          <a:p>
            <a:r>
              <a:rPr lang="en-US" dirty="0" smtClean="0"/>
              <a:t>Export to PDF</a:t>
            </a:r>
          </a:p>
          <a:p>
            <a:r>
              <a:rPr lang="en-US" dirty="0" smtClean="0"/>
              <a:t>Collaboration</a:t>
            </a:r>
          </a:p>
          <a:p>
            <a:r>
              <a:rPr lang="en-US" dirty="0" smtClean="0">
                <a:hlinkClick r:id="rId2"/>
              </a:rPr>
              <a:t>mockupstogo.mybalsamiq.com/projects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424" y="2666999"/>
            <a:ext cx="4165600" cy="3124200"/>
          </a:xfrm>
          <a:ln w="127000">
            <a:solidFill>
              <a:schemeClr val="bg1">
                <a:lumMod val="50000"/>
                <a:alpha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559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Proxima Nova Condensed Light" charset="0"/>
                <a:ea typeface="Proxima Nova Condensed Light" charset="0"/>
                <a:cs typeface="Proxima Nova Condensed Light" charset="0"/>
              </a:rPr>
              <a:t>Adobe </a:t>
            </a:r>
            <a:r>
              <a:rPr lang="en-US" dirty="0" err="1" smtClean="0">
                <a:solidFill>
                  <a:schemeClr val="accent1"/>
                </a:solidFill>
                <a:latin typeface="Proxima Nova Condensed Light" charset="0"/>
                <a:ea typeface="Proxima Nova Condensed Light" charset="0"/>
                <a:cs typeface="Proxima Nova Condensed Light" charset="0"/>
              </a:rPr>
              <a:t>Xd</a:t>
            </a:r>
            <a:r>
              <a:rPr lang="en-US" dirty="0" smtClean="0">
                <a:solidFill>
                  <a:schemeClr val="accent1"/>
                </a:solidFill>
                <a:latin typeface="Proxima Nova Condensed Light" charset="0"/>
                <a:ea typeface="Proxima Nova Condensed Light" charset="0"/>
                <a:cs typeface="Proxima Nova Condensed Light" charset="0"/>
              </a:rPr>
              <a:t>: Experience Design</a:t>
            </a:r>
            <a:endParaRPr lang="en-US" dirty="0">
              <a:solidFill>
                <a:schemeClr val="accent1"/>
              </a:solidFill>
              <a:latin typeface="Proxima Nova Condensed Light" charset="0"/>
              <a:ea typeface="Proxima Nova Condensed Light" charset="0"/>
              <a:cs typeface="Proxima Nova Condensed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697538" cy="31242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Single App </a:t>
            </a:r>
            <a:r>
              <a:rPr lang="en-US" sz="1100" dirty="0" smtClean="0"/>
              <a:t>($20/</a:t>
            </a:r>
            <a:r>
              <a:rPr lang="en-US" sz="1100" dirty="0" err="1" smtClean="0"/>
              <a:t>mo</a:t>
            </a:r>
            <a:r>
              <a:rPr lang="en-US" sz="1100" dirty="0" smtClean="0"/>
              <a:t>)</a:t>
            </a:r>
            <a:r>
              <a:rPr lang="en-US" dirty="0" smtClean="0"/>
              <a:t>   All Apps </a:t>
            </a:r>
            <a:r>
              <a:rPr lang="en-US" sz="1100" dirty="0" smtClean="0"/>
              <a:t>($50/</a:t>
            </a:r>
            <a:r>
              <a:rPr lang="en-US" sz="1100" dirty="0" err="1" smtClean="0"/>
              <a:t>mo</a:t>
            </a:r>
            <a:r>
              <a:rPr lang="en-US" sz="1100" dirty="0" smtClean="0"/>
              <a:t>)</a:t>
            </a:r>
            <a:r>
              <a:rPr lang="en-US" dirty="0" smtClean="0"/>
              <a:t>   All Apps Ed </a:t>
            </a:r>
            <a:r>
              <a:rPr lang="en-US" sz="1100" dirty="0" smtClean="0"/>
              <a:t>($20/</a:t>
            </a:r>
            <a:r>
              <a:rPr lang="en-US" sz="1100" dirty="0" err="1" smtClean="0"/>
              <a:t>mo</a:t>
            </a:r>
            <a:r>
              <a:rPr lang="en-US" sz="1100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Part of Adobe Creative Cloud</a:t>
            </a:r>
            <a:endParaRPr lang="en-US" dirty="0" smtClean="0"/>
          </a:p>
          <a:p>
            <a:r>
              <a:rPr lang="en-US" dirty="0" smtClean="0"/>
              <a:t>Preview release (Mac OS X only, for now)</a:t>
            </a:r>
          </a:p>
          <a:p>
            <a:r>
              <a:rPr lang="en-US" dirty="0" smtClean="0"/>
              <a:t>Draw, reuse, remix elements</a:t>
            </a:r>
          </a:p>
          <a:p>
            <a:r>
              <a:rPr lang="en-US" dirty="0" smtClean="0"/>
              <a:t>UI Kits for iOS, Google Material, Win 10</a:t>
            </a:r>
            <a:endParaRPr lang="en-US" dirty="0" smtClean="0"/>
          </a:p>
          <a:p>
            <a:r>
              <a:rPr lang="en-US" dirty="0" smtClean="0"/>
              <a:t>Interactions and animations</a:t>
            </a:r>
          </a:p>
          <a:p>
            <a:r>
              <a:rPr lang="en-US" dirty="0" smtClean="0"/>
              <a:t>CC sharing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adobe.com/products/experience-design.html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424" y="2922615"/>
            <a:ext cx="4165600" cy="2612967"/>
          </a:xfrm>
          <a:ln w="127000">
            <a:solidFill>
              <a:schemeClr val="bg1">
                <a:lumMod val="50000"/>
                <a:alpha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14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Proxima Nova Condensed Light" charset="0"/>
                <a:ea typeface="Proxima Nova Condensed Light" charset="0"/>
                <a:cs typeface="Proxima Nova Condensed Light" charset="0"/>
              </a:rPr>
              <a:t>Questions?</a:t>
            </a:r>
            <a:endParaRPr lang="en-US" dirty="0">
              <a:solidFill>
                <a:schemeClr val="accent1"/>
              </a:solidFill>
              <a:latin typeface="Proxima Nova Condensed Light" charset="0"/>
              <a:ea typeface="Proxima Nova Condensed Light" charset="0"/>
              <a:cs typeface="Proxima Nova Condensed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196406" cy="3124201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designmodo.com/</a:t>
            </a:r>
            <a:r>
              <a:rPr lang="en-US" dirty="0" err="1" smtClean="0">
                <a:hlinkClick r:id="rId2"/>
              </a:rPr>
              <a:t>wireframing</a:t>
            </a:r>
            <a:r>
              <a:rPr lang="en-US" dirty="0" smtClean="0">
                <a:hlinkClick r:id="rId2"/>
              </a:rPr>
              <a:t>-prototyping-</a:t>
            </a:r>
            <a:r>
              <a:rPr lang="en-US" dirty="0" err="1" smtClean="0">
                <a:hlinkClick r:id="rId2"/>
              </a:rPr>
              <a:t>mockuping</a:t>
            </a:r>
            <a:r>
              <a:rPr lang="en-US" dirty="0">
                <a:hlinkClick r:id="rId2"/>
              </a:rPr>
              <a:t>/</a:t>
            </a:r>
          </a:p>
          <a:p>
            <a:r>
              <a:rPr lang="en-US" dirty="0" smtClean="0">
                <a:hlinkClick r:id="rId2"/>
              </a:rPr>
              <a:t>whitelinks.se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365webresources.com/20-web-mobile-browser-psd-mockups-showcasing-projects/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4"/>
              </a:rPr>
              <a:t>semantic-ui.com</a:t>
            </a:r>
            <a:endParaRPr lang="en-US" dirty="0"/>
          </a:p>
          <a:p>
            <a:r>
              <a:rPr lang="en-US" dirty="0" smtClean="0">
                <a:hlinkClick r:id="rId5"/>
              </a:rPr>
              <a:t>getbootstrap.com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balsamiq.com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2563" y="2667000"/>
            <a:ext cx="429046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Tim Franklin</a:t>
            </a:r>
          </a:p>
          <a:p>
            <a:pPr marL="0" indent="0">
              <a:buNone/>
            </a:pPr>
            <a:r>
              <a:rPr lang="en-US" dirty="0" smtClean="0"/>
              <a:t>pureux@gmail.com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7"/>
              </a:rPr>
              <a:t>twitter.com/</a:t>
            </a:r>
            <a:r>
              <a:rPr lang="en-US" dirty="0" err="1" smtClean="0">
                <a:hlinkClick r:id="rId7"/>
              </a:rPr>
              <a:t>pureux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8"/>
              </a:rPr>
              <a:t>facebook.com/</a:t>
            </a:r>
            <a:r>
              <a:rPr lang="en-US" dirty="0" err="1" smtClean="0">
                <a:hlinkClick r:id="rId8"/>
              </a:rPr>
              <a:t>tim.franklin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9"/>
              </a:rPr>
              <a:t>linkedin.com/in/</a:t>
            </a:r>
            <a:r>
              <a:rPr lang="en-US" dirty="0" err="1" smtClean="0">
                <a:hlinkClick r:id="rId9"/>
              </a:rPr>
              <a:t>tcfranklin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6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  <a:latin typeface="Proxima Nova Condensed Light" charset="0"/>
                <a:ea typeface="Proxima Nova Condensed Light" charset="0"/>
                <a:cs typeface="Proxima Nova Condensed Light" charset="0"/>
              </a:rPr>
              <a:t>TIM FRANKLIN</a:t>
            </a:r>
            <a:endParaRPr lang="en-US" sz="6000" spc="300" dirty="0">
              <a:solidFill>
                <a:schemeClr val="accent1"/>
              </a:solidFill>
              <a:latin typeface="Proxima Nova Condensed Light" charset="0"/>
              <a:ea typeface="Proxima Nova Condensed Light" charset="0"/>
              <a:cs typeface="Proxima Nova Condensed Light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Experience Architect, </a:t>
            </a:r>
            <a:r>
              <a:rPr lang="en-US" dirty="0" smtClean="0"/>
              <a:t>Gravitate Solutions</a:t>
            </a:r>
            <a:endParaRPr lang="en-US" dirty="0" smtClean="0"/>
          </a:p>
          <a:p>
            <a:r>
              <a:rPr lang="en-US" dirty="0" smtClean="0"/>
              <a:t>BS in CIS, MO State 2005</a:t>
            </a:r>
          </a:p>
          <a:p>
            <a:r>
              <a:rPr lang="en-US" dirty="0" smtClean="0"/>
              <a:t>15 years UI-centric development</a:t>
            </a:r>
          </a:p>
          <a:p>
            <a:r>
              <a:rPr lang="en-US" dirty="0" smtClean="0"/>
              <a:t>DNUG Supreme Chancellor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23" y="3314699"/>
            <a:ext cx="1828800" cy="1828800"/>
          </a:xfrm>
          <a:prstGeom prst="rect">
            <a:avLst/>
          </a:prstGeom>
          <a:ln w="127000">
            <a:solidFill>
              <a:schemeClr val="bg1">
                <a:lumMod val="50000"/>
                <a:alpha val="25000"/>
              </a:schemeClr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3840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Proxima Nova Condensed Light" charset="0"/>
                <a:ea typeface="Proxima Nova Condensed Light" charset="0"/>
                <a:cs typeface="Proxima Nova Condensed Light" charset="0"/>
              </a:rPr>
              <a:t>Wireframes</a:t>
            </a:r>
            <a:endParaRPr lang="en-US" dirty="0">
              <a:solidFill>
                <a:schemeClr val="accent1"/>
              </a:solidFill>
              <a:latin typeface="Proxima Nova Condensed Light" charset="0"/>
              <a:ea typeface="Proxima Nova Condensed Light" charset="0"/>
              <a:cs typeface="Proxima Nova Condensed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Low fidelity</a:t>
            </a:r>
          </a:p>
          <a:p>
            <a:r>
              <a:rPr lang="en-US" dirty="0" smtClean="0"/>
              <a:t>Quick to create, modify, and crumple</a:t>
            </a:r>
          </a:p>
          <a:p>
            <a:r>
              <a:rPr lang="en-US" dirty="0" smtClean="0"/>
              <a:t>Emphasizes workflows, high level ideas</a:t>
            </a:r>
          </a:p>
          <a:p>
            <a:r>
              <a:rPr lang="en-US" dirty="0" smtClean="0"/>
              <a:t>Sketches imply temporal ideas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3155449"/>
            <a:ext cx="4895850" cy="2147302"/>
          </a:xfrm>
          <a:ln w="127000">
            <a:solidFill>
              <a:schemeClr val="bg1">
                <a:lumMod val="50000"/>
                <a:alpha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50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Proxima Nova Condensed Light" charset="0"/>
                <a:ea typeface="Proxima Nova Condensed Light" charset="0"/>
                <a:cs typeface="Proxima Nova Condensed Light" charset="0"/>
              </a:rPr>
              <a:t>Mockups</a:t>
            </a:r>
            <a:endParaRPr lang="en-US" dirty="0">
              <a:solidFill>
                <a:schemeClr val="accent1"/>
              </a:solidFill>
              <a:latin typeface="Proxima Nova Condensed Light" charset="0"/>
              <a:ea typeface="Proxima Nova Condensed Light" charset="0"/>
              <a:cs typeface="Proxima Nova Condensed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Middle </a:t>
            </a:r>
            <a:r>
              <a:rPr lang="en-US" dirty="0"/>
              <a:t>to high </a:t>
            </a:r>
            <a:r>
              <a:rPr lang="en-US" dirty="0" smtClean="0"/>
              <a:t>fidelity</a:t>
            </a:r>
          </a:p>
          <a:p>
            <a:r>
              <a:rPr lang="en-US" dirty="0" smtClean="0"/>
              <a:t>Static, “skinned” (branded)</a:t>
            </a:r>
          </a:p>
          <a:p>
            <a:r>
              <a:rPr lang="en-US" dirty="0" smtClean="0"/>
              <a:t>Emphasizes visuals, content</a:t>
            </a:r>
          </a:p>
          <a:p>
            <a:r>
              <a:rPr lang="en-US" dirty="0" smtClean="0"/>
              <a:t>Comps exhibit more true-to-life design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2699147"/>
            <a:ext cx="4895850" cy="3059906"/>
          </a:xfrm>
          <a:ln w="127000">
            <a:solidFill>
              <a:schemeClr val="bg1">
                <a:lumMod val="50000"/>
                <a:alpha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75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Proxima Nova Condensed Light" charset="0"/>
                <a:ea typeface="Proxima Nova Condensed Light" charset="0"/>
                <a:cs typeface="Proxima Nova Condensed Light" charset="0"/>
              </a:rPr>
              <a:t>Prototypes</a:t>
            </a:r>
            <a:endParaRPr lang="en-US" dirty="0">
              <a:solidFill>
                <a:schemeClr val="accent1"/>
              </a:solidFill>
              <a:latin typeface="Proxima Nova Condensed Light" charset="0"/>
              <a:ea typeface="Proxima Nova Condensed Light" charset="0"/>
              <a:cs typeface="Proxima Nova Condensed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Middle </a:t>
            </a:r>
            <a:r>
              <a:rPr lang="en-US" dirty="0"/>
              <a:t>to high </a:t>
            </a:r>
            <a:r>
              <a:rPr lang="en-US" dirty="0" smtClean="0"/>
              <a:t>fidelity</a:t>
            </a:r>
          </a:p>
          <a:p>
            <a:r>
              <a:rPr lang="en-US" dirty="0" smtClean="0"/>
              <a:t>Interactive, appears functional</a:t>
            </a:r>
          </a:p>
          <a:p>
            <a:r>
              <a:rPr lang="en-US" dirty="0" smtClean="0"/>
              <a:t>Experience content, functionality</a:t>
            </a:r>
          </a:p>
          <a:p>
            <a:r>
              <a:rPr lang="en-US" dirty="0" smtClean="0"/>
              <a:t>Pseudo-working </a:t>
            </a:r>
            <a:r>
              <a:rPr lang="en-US" dirty="0" smtClean="0"/>
              <a:t>code</a:t>
            </a:r>
            <a:r>
              <a:rPr lang="en-US" dirty="0" smtClean="0"/>
              <a:t>;</a:t>
            </a:r>
            <a:r>
              <a:rPr lang="en-US" dirty="0" smtClean="0"/>
              <a:t> </a:t>
            </a:r>
            <a:r>
              <a:rPr lang="en-US" dirty="0" smtClean="0"/>
              <a:t>the closest to actual user experience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3253254"/>
            <a:ext cx="4895850" cy="1951691"/>
          </a:xfrm>
        </p:spPr>
      </p:pic>
    </p:spTree>
    <p:extLst>
      <p:ext uri="{BB962C8B-B14F-4D97-AF65-F5344CB8AC3E}">
        <p14:creationId xmlns:p14="http://schemas.microsoft.com/office/powerpoint/2010/main" val="115999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Proxima Nova Condensed Light" charset="0"/>
                <a:ea typeface="Proxima Nova Condensed Light" charset="0"/>
                <a:cs typeface="Proxima Nova Condensed Light" charset="0"/>
              </a:rPr>
              <a:t>… But I’m a Developer</a:t>
            </a:r>
            <a:endParaRPr lang="en-US" dirty="0">
              <a:solidFill>
                <a:schemeClr val="accent1"/>
              </a:solidFill>
              <a:latin typeface="Proxima Nova Condensed Light" charset="0"/>
              <a:ea typeface="Proxima Nova Condensed Light" charset="0"/>
              <a:cs typeface="Proxima Nova Condensed Light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323" y="2667000"/>
            <a:ext cx="3374692" cy="3124200"/>
          </a:xfrm>
          <a:ln w="127000">
            <a:solidFill>
              <a:schemeClr val="bg1">
                <a:lumMod val="50000"/>
                <a:alpha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16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Proxima Nova Condensed Light" charset="0"/>
                <a:ea typeface="Proxima Nova Condensed Light" charset="0"/>
                <a:cs typeface="Proxima Nova Condensed Light" charset="0"/>
              </a:rPr>
              <a:t>What do I do with this?</a:t>
            </a:r>
            <a:endParaRPr lang="en-US" dirty="0">
              <a:solidFill>
                <a:schemeClr val="accent1"/>
              </a:solidFill>
              <a:latin typeface="Proxima Nova Condensed Light" charset="0"/>
              <a:ea typeface="Proxima Nova Condensed Light" charset="0"/>
              <a:cs typeface="Proxima Nova Condensed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5983288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Clarify expectations of how closely the design should be translated</a:t>
            </a:r>
          </a:p>
          <a:p>
            <a:r>
              <a:rPr lang="en-US" dirty="0" smtClean="0"/>
              <a:t>Stakeholder indifference !== stakeholder mandate</a:t>
            </a:r>
          </a:p>
          <a:p>
            <a:r>
              <a:rPr lang="en-US" dirty="0" smtClean="0"/>
              <a:t>Consider branding style guides, UX best practices</a:t>
            </a:r>
            <a:endParaRPr lang="en-US" dirty="0"/>
          </a:p>
          <a:p>
            <a:r>
              <a:rPr lang="en-US" dirty="0"/>
              <a:t>Raise the red flag for </a:t>
            </a:r>
            <a:r>
              <a:rPr lang="en-US" dirty="0" smtClean="0"/>
              <a:t>concerns</a:t>
            </a:r>
          </a:p>
          <a:p>
            <a:r>
              <a:rPr lang="en-US" dirty="0" smtClean="0"/>
              <a:t>Build to spec, </a:t>
            </a:r>
            <a:r>
              <a:rPr lang="en-US" i="1" dirty="0" smtClean="0"/>
              <a:t>sweat the details</a:t>
            </a:r>
            <a:endParaRPr lang="en-US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898" y="2667000"/>
            <a:ext cx="2396403" cy="3124200"/>
          </a:xfrm>
          <a:ln w="127000">
            <a:solidFill>
              <a:schemeClr val="bg1">
                <a:lumMod val="50000"/>
                <a:alpha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433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41" y="988261"/>
            <a:ext cx="11671300" cy="4965700"/>
          </a:xfrm>
          <a:ln w="127000">
            <a:solidFill>
              <a:schemeClr val="bg1">
                <a:lumMod val="50000"/>
                <a:alpha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543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Proxima Nova Condensed Light" charset="0"/>
                <a:ea typeface="Proxima Nova Condensed Light" charset="0"/>
                <a:cs typeface="Proxima Nova Condensed Light" charset="0"/>
              </a:rPr>
              <a:t>I’ll give it a go…</a:t>
            </a:r>
            <a:endParaRPr lang="en-US" dirty="0">
              <a:solidFill>
                <a:schemeClr val="accent1"/>
              </a:solidFill>
              <a:latin typeface="Proxima Nova Condensed Light" charset="0"/>
              <a:ea typeface="Proxima Nova Condensed Light" charset="0"/>
              <a:cs typeface="Proxima Nova Condensed Light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42" y="2170585"/>
            <a:ext cx="3219449" cy="4288307"/>
          </a:xfrm>
          <a:ln w="127000">
            <a:solidFill>
              <a:schemeClr val="bg1">
                <a:lumMod val="50000"/>
                <a:alpha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018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Custom 1">
      <a:majorFont>
        <a:latin typeface="Roboto Thin"/>
        <a:ea typeface=""/>
        <a:cs typeface=""/>
      </a:majorFont>
      <a:minorFont>
        <a:latin typeface="Open Sans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1597</TotalTime>
  <Words>270</Words>
  <Application>Microsoft Macintosh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Open Sans</vt:lpstr>
      <vt:lpstr>Proxima Nova Condensed Light</vt:lpstr>
      <vt:lpstr>Roboto Thin</vt:lpstr>
      <vt:lpstr>Arial</vt:lpstr>
      <vt:lpstr>Parallax</vt:lpstr>
      <vt:lpstr>Wireframes Mockups Prototypes</vt:lpstr>
      <vt:lpstr>TIM FRANKLIN</vt:lpstr>
      <vt:lpstr>Wireframes</vt:lpstr>
      <vt:lpstr>Mockups</vt:lpstr>
      <vt:lpstr>Prototypes</vt:lpstr>
      <vt:lpstr>… But I’m a Developer</vt:lpstr>
      <vt:lpstr>What do I do with this?</vt:lpstr>
      <vt:lpstr>PowerPoint Presentation</vt:lpstr>
      <vt:lpstr>I’ll give it a go…</vt:lpstr>
      <vt:lpstr>Design Tools</vt:lpstr>
      <vt:lpstr>Balsamiq Mockups</vt:lpstr>
      <vt:lpstr>Adobe Xd: Experience Design</vt:lpstr>
      <vt:lpstr>Questions?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Wireframes Mockups Prototypes</dc:title>
  <dc:creator>Tim Franklin</dc:creator>
  <cp:lastModifiedBy>Tim Franklin</cp:lastModifiedBy>
  <cp:revision>27</cp:revision>
  <dcterms:created xsi:type="dcterms:W3CDTF">2015-10-27T02:36:55Z</dcterms:created>
  <dcterms:modified xsi:type="dcterms:W3CDTF">2016-07-20T13:09:17Z</dcterms:modified>
</cp:coreProperties>
</file>