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4" r:id="rId5"/>
    <p:sldId id="258" r:id="rId6"/>
    <p:sldId id="260" r:id="rId7"/>
    <p:sldId id="262"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10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2/25/2017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2/25/2017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ysma/SpaceLaunchApp" TargetMode="External"/><Relationship Id="rId2" Type="http://schemas.openxmlformats.org/officeDocument/2006/relationships/hyperlink" Target="http://www.rhysma.com/" TargetMode="External"/><Relationship Id="rId1" Type="http://schemas.openxmlformats.org/officeDocument/2006/relationships/slideLayout" Target="../slideLayouts/slideLayout2.xml"/><Relationship Id="rId4" Type="http://schemas.openxmlformats.org/officeDocument/2006/relationships/hyperlink" Target="https://www.youtube.com/user/TheRhys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Xamarin</a:t>
            </a:r>
            <a:r>
              <a:rPr lang="en-US" dirty="0"/>
              <a:t>	</a:t>
            </a:r>
          </a:p>
        </p:txBody>
      </p:sp>
      <p:sp>
        <p:nvSpPr>
          <p:cNvPr id="3" name="Subtitle 2"/>
          <p:cNvSpPr>
            <a:spLocks noGrp="1"/>
          </p:cNvSpPr>
          <p:nvPr>
            <p:ph type="subTitle" idx="1"/>
          </p:nvPr>
        </p:nvSpPr>
        <p:spPr/>
        <p:txBody>
          <a:bodyPr/>
          <a:lstStyle/>
          <a:p>
            <a:r>
              <a:rPr lang="en-US" dirty="0"/>
              <a:t>Mobile cross-platform development</a:t>
            </a:r>
          </a:p>
        </p:txBody>
      </p:sp>
    </p:spTree>
    <p:extLst>
      <p:ext uri="{BB962C8B-B14F-4D97-AF65-F5344CB8AC3E}">
        <p14:creationId xmlns:p14="http://schemas.microsoft.com/office/powerpoint/2010/main" val="153623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started?</a:t>
            </a:r>
          </a:p>
        </p:txBody>
      </p:sp>
      <p:sp>
        <p:nvSpPr>
          <p:cNvPr id="3" name="Content Placeholder 2"/>
          <p:cNvSpPr>
            <a:spLocks noGrp="1"/>
          </p:cNvSpPr>
          <p:nvPr>
            <p:ph idx="1"/>
          </p:nvPr>
        </p:nvSpPr>
        <p:spPr>
          <a:xfrm>
            <a:off x="581192" y="2180496"/>
            <a:ext cx="4923869" cy="3678303"/>
          </a:xfrm>
        </p:spPr>
        <p:txBody>
          <a:bodyPr/>
          <a:lstStyle/>
          <a:p>
            <a:r>
              <a:rPr lang="en-US" dirty="0"/>
              <a:t>2 IDEs</a:t>
            </a:r>
          </a:p>
          <a:p>
            <a:pPr lvl="1"/>
            <a:r>
              <a:rPr lang="en-US" dirty="0"/>
              <a:t>Visual Studio </a:t>
            </a:r>
          </a:p>
          <a:p>
            <a:pPr lvl="1"/>
            <a:r>
              <a:rPr lang="en-US" dirty="0" err="1"/>
              <a:t>Xamarin</a:t>
            </a:r>
            <a:r>
              <a:rPr lang="en-US" dirty="0"/>
              <a:t> Studio is a fully-featured IDE that is built for mobile app development.</a:t>
            </a:r>
          </a:p>
          <a:p>
            <a:r>
              <a:rPr lang="en-US" dirty="0"/>
              <a:t>Download the tools and get started - https://www.xamarin.com/</a:t>
            </a:r>
          </a:p>
        </p:txBody>
      </p:sp>
      <p:pic>
        <p:nvPicPr>
          <p:cNvPr id="4" name="Picture 3"/>
          <p:cNvPicPr>
            <a:picLocks noChangeAspect="1"/>
          </p:cNvPicPr>
          <p:nvPr/>
        </p:nvPicPr>
        <p:blipFill>
          <a:blip r:embed="rId2"/>
          <a:stretch>
            <a:fillRect/>
          </a:stretch>
        </p:blipFill>
        <p:spPr>
          <a:xfrm>
            <a:off x="5782258" y="827023"/>
            <a:ext cx="6057900" cy="5819775"/>
          </a:xfrm>
          <a:prstGeom prst="rect">
            <a:avLst/>
          </a:prstGeom>
        </p:spPr>
      </p:pic>
    </p:spTree>
    <p:extLst>
      <p:ext uri="{BB962C8B-B14F-4D97-AF65-F5344CB8AC3E}">
        <p14:creationId xmlns:p14="http://schemas.microsoft.com/office/powerpoint/2010/main" val="240320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Tiffany ford</a:t>
            </a:r>
          </a:p>
        </p:txBody>
      </p:sp>
      <p:sp>
        <p:nvSpPr>
          <p:cNvPr id="3" name="Content Placeholder 2"/>
          <p:cNvSpPr>
            <a:spLocks noGrp="1"/>
          </p:cNvSpPr>
          <p:nvPr>
            <p:ph idx="1"/>
          </p:nvPr>
        </p:nvSpPr>
        <p:spPr/>
        <p:txBody>
          <a:bodyPr/>
          <a:lstStyle/>
          <a:p>
            <a:r>
              <a:rPr lang="en-US" dirty="0"/>
              <a:t>Department Chair, CIS &amp; CSC – Ozarks Technical Community College</a:t>
            </a:r>
          </a:p>
          <a:p>
            <a:r>
              <a:rPr lang="en-US" dirty="0"/>
              <a:t>More about me – </a:t>
            </a:r>
            <a:r>
              <a:rPr lang="en-US" dirty="0">
                <a:hlinkClick r:id="rId2"/>
              </a:rPr>
              <a:t>www.rhysma.com</a:t>
            </a:r>
            <a:endParaRPr lang="en-US" dirty="0"/>
          </a:p>
          <a:p>
            <a:r>
              <a:rPr lang="en-US" dirty="0"/>
              <a:t>Get today’s project - </a:t>
            </a:r>
            <a:r>
              <a:rPr lang="en-US" dirty="0">
                <a:hlinkClick r:id="rId3"/>
              </a:rPr>
              <a:t>https://github.com/rhysma/SpaceLaunchApp</a:t>
            </a:r>
            <a:endParaRPr lang="en-US" dirty="0"/>
          </a:p>
          <a:p>
            <a:r>
              <a:rPr lang="en-US" dirty="0" err="1"/>
              <a:t>Xamarin</a:t>
            </a:r>
            <a:r>
              <a:rPr lang="en-US" dirty="0"/>
              <a:t> Tutorials - </a:t>
            </a:r>
            <a:r>
              <a:rPr lang="en-US" dirty="0">
                <a:hlinkClick r:id="rId4"/>
              </a:rPr>
              <a:t>https://www.youtube.com/user/TheRhysma</a:t>
            </a:r>
            <a:endParaRPr lang="en-US" dirty="0"/>
          </a:p>
          <a:p>
            <a:endParaRPr lang="en-US" dirty="0"/>
          </a:p>
        </p:txBody>
      </p:sp>
    </p:spTree>
    <p:extLst>
      <p:ext uri="{BB962C8B-B14F-4D97-AF65-F5344CB8AC3E}">
        <p14:creationId xmlns:p14="http://schemas.microsoft.com/office/powerpoint/2010/main" val="5559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deal with mobile development?</a:t>
            </a:r>
          </a:p>
        </p:txBody>
      </p:sp>
      <p:sp>
        <p:nvSpPr>
          <p:cNvPr id="3" name="Content Placeholder 2"/>
          <p:cNvSpPr>
            <a:spLocks noGrp="1"/>
          </p:cNvSpPr>
          <p:nvPr>
            <p:ph idx="1"/>
          </p:nvPr>
        </p:nvSpPr>
        <p:spPr>
          <a:xfrm>
            <a:off x="581192" y="2180496"/>
            <a:ext cx="11029615" cy="2634100"/>
          </a:xfrm>
        </p:spPr>
        <p:txBody>
          <a:bodyPr/>
          <a:lstStyle/>
          <a:p>
            <a:r>
              <a:rPr lang="en-US" dirty="0"/>
              <a:t>To be a cross-platform developer, you need to know three languages:</a:t>
            </a:r>
          </a:p>
          <a:p>
            <a:pPr lvl="1"/>
            <a:r>
              <a:rPr lang="en-US" dirty="0"/>
              <a:t>Java, C#, Swift</a:t>
            </a:r>
          </a:p>
          <a:p>
            <a:r>
              <a:rPr lang="en-US" dirty="0"/>
              <a:t>Each platform requires their own IDE and toolset</a:t>
            </a:r>
          </a:p>
          <a:p>
            <a:r>
              <a:rPr lang="en-US" dirty="0"/>
              <a:t>Hard to find developers willing to work in all three</a:t>
            </a:r>
          </a:p>
          <a:p>
            <a:pPr lvl="1"/>
            <a:endParaRPr lang="en-US" dirty="0"/>
          </a:p>
          <a:p>
            <a:endParaRPr lang="en-US" dirty="0"/>
          </a:p>
        </p:txBody>
      </p:sp>
    </p:spTree>
    <p:extLst>
      <p:ext uri="{BB962C8B-B14F-4D97-AF65-F5344CB8AC3E}">
        <p14:creationId xmlns:p14="http://schemas.microsoft.com/office/powerpoint/2010/main" val="1749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mobile apps</a:t>
            </a:r>
          </a:p>
        </p:txBody>
      </p:sp>
      <p:sp>
        <p:nvSpPr>
          <p:cNvPr id="3" name="Content Placeholder 2"/>
          <p:cNvSpPr>
            <a:spLocks noGrp="1"/>
          </p:cNvSpPr>
          <p:nvPr>
            <p:ph idx="1"/>
          </p:nvPr>
        </p:nvSpPr>
        <p:spPr/>
        <p:txBody>
          <a:bodyPr/>
          <a:lstStyle/>
          <a:p>
            <a:r>
              <a:rPr lang="en-US" dirty="0"/>
              <a:t>Native apps - an application program that has been developed for use on a particular platform or device. Because native apps are written for a specific platform, they can interact with and take advantage of operating system features and other software that is typically installed on that platform.</a:t>
            </a:r>
          </a:p>
          <a:p>
            <a:r>
              <a:rPr lang="en-US" dirty="0"/>
              <a:t>Web apps – If you’ve ever seen the ‘mobile version’ of a site, that’s what we’re talking about. An “app” like this loads within a mobile browser, like Safari or Chrome, like every other website. Your audience doesn’t have to install a web app. They don’t need to have available space on their devices.</a:t>
            </a:r>
          </a:p>
          <a:p>
            <a:r>
              <a:rPr lang="en-US" dirty="0"/>
              <a:t>Hybrid apps - Somewhere between native and web apps you’ll find hybrid apps. They are usually quicker to build (and thus cheaper) than native apps. The bulk of the app is built using cross-compatible web technologies, such as HTML5, CSS </a:t>
            </a:r>
            <a:r>
              <a:rPr lang="en-US"/>
              <a:t>and JavaScript </a:t>
            </a:r>
            <a:r>
              <a:rPr lang="en-US" dirty="0"/>
              <a:t>— the same languages used to write web apps. Some native code is used however to allow the app to access the wider functionality of the device and produce a more refined user experience. </a:t>
            </a:r>
          </a:p>
        </p:txBody>
      </p:sp>
    </p:spTree>
    <p:extLst>
      <p:ext uri="{BB962C8B-B14F-4D97-AF65-F5344CB8AC3E}">
        <p14:creationId xmlns:p14="http://schemas.microsoft.com/office/powerpoint/2010/main" val="208254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xamarin</a:t>
            </a:r>
            <a:r>
              <a:rPr lang="en-US" dirty="0"/>
              <a:t>?</a:t>
            </a:r>
          </a:p>
        </p:txBody>
      </p:sp>
      <p:sp>
        <p:nvSpPr>
          <p:cNvPr id="3" name="Content Placeholder 2"/>
          <p:cNvSpPr>
            <a:spLocks noGrp="1"/>
          </p:cNvSpPr>
          <p:nvPr>
            <p:ph idx="1"/>
          </p:nvPr>
        </p:nvSpPr>
        <p:spPr/>
        <p:txBody>
          <a:bodyPr/>
          <a:lstStyle/>
          <a:p>
            <a:r>
              <a:rPr lang="en-US" dirty="0" err="1"/>
              <a:t>Xamarin</a:t>
            </a:r>
            <a:r>
              <a:rPr lang="en-US" dirty="0"/>
              <a:t> is a software company founded in 2011</a:t>
            </a:r>
          </a:p>
          <a:p>
            <a:r>
              <a:rPr lang="en-US" dirty="0"/>
              <a:t>Created by the engineers of the Mono Project (Mono, Mono for Android, </a:t>
            </a:r>
            <a:r>
              <a:rPr lang="en-US" dirty="0" err="1"/>
              <a:t>MonoTouch</a:t>
            </a:r>
            <a:r>
              <a:rPr lang="en-US" dirty="0"/>
              <a:t>…) – cross-platform implementations of the Common Language Infrastructure (CLI) and Common Language Specifications (often called Microsoft .NET).</a:t>
            </a:r>
          </a:p>
          <a:p>
            <a:r>
              <a:rPr lang="en-US" dirty="0"/>
              <a:t>Allows developers to create Android, iOS, and Windows apps with native user interfaces with C#</a:t>
            </a:r>
          </a:p>
          <a:p>
            <a:r>
              <a:rPr lang="en-US" dirty="0"/>
              <a:t>Purchased by Microsoft in February 2016</a:t>
            </a:r>
          </a:p>
          <a:p>
            <a:r>
              <a:rPr lang="en-US" dirty="0"/>
              <a:t>Allows you to write native apps with device-specific experiences with access to native APIs.</a:t>
            </a:r>
          </a:p>
        </p:txBody>
      </p:sp>
    </p:spTree>
    <p:extLst>
      <p:ext uri="{BB962C8B-B14F-4D97-AF65-F5344CB8AC3E}">
        <p14:creationId xmlns:p14="http://schemas.microsoft.com/office/powerpoint/2010/main" val="20967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t>
            </a:r>
            <a:r>
              <a:rPr lang="en-US" dirty="0" err="1"/>
              <a:t>xamarin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Allows you to leverage existing dev talent/experience in C#</a:t>
            </a:r>
          </a:p>
          <a:p>
            <a:r>
              <a:rPr lang="en-US" dirty="0"/>
              <a:t>Write C# applications on run on:</a:t>
            </a:r>
          </a:p>
          <a:p>
            <a:pPr lvl="1"/>
            <a:r>
              <a:rPr lang="en-US" dirty="0"/>
              <a:t>Android</a:t>
            </a:r>
          </a:p>
          <a:p>
            <a:pPr lvl="1"/>
            <a:r>
              <a:rPr lang="en-US" dirty="0"/>
              <a:t>iOS</a:t>
            </a:r>
          </a:p>
          <a:p>
            <a:pPr lvl="1"/>
            <a:r>
              <a:rPr lang="en-US" dirty="0"/>
              <a:t>Mac OSX</a:t>
            </a:r>
          </a:p>
          <a:p>
            <a:pPr lvl="1"/>
            <a:r>
              <a:rPr lang="en-US" dirty="0"/>
              <a:t>Windows Phone</a:t>
            </a:r>
          </a:p>
          <a:p>
            <a:r>
              <a:rPr lang="en-US" dirty="0"/>
              <a:t>Tremendous code sharing across mobile platforms</a:t>
            </a:r>
          </a:p>
          <a:p>
            <a:r>
              <a:rPr lang="en-US" dirty="0"/>
              <a:t>Reduces your time to market</a:t>
            </a:r>
          </a:p>
          <a:p>
            <a:r>
              <a:rPr lang="en-US" dirty="0"/>
              <a:t>Meet customer demand in multiple markets</a:t>
            </a:r>
          </a:p>
          <a:p>
            <a:r>
              <a:rPr lang="en-US" dirty="0"/>
              <a:t>Reduce cross-platform complexity</a:t>
            </a:r>
          </a:p>
          <a:p>
            <a:endParaRPr lang="en-US" dirty="0"/>
          </a:p>
        </p:txBody>
      </p:sp>
    </p:spTree>
    <p:extLst>
      <p:ext uri="{BB962C8B-B14F-4D97-AF65-F5344CB8AC3E}">
        <p14:creationId xmlns:p14="http://schemas.microsoft.com/office/powerpoint/2010/main" val="271423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a:t>
            </a:r>
            <a:r>
              <a:rPr lang="en-US" dirty="0" err="1"/>
              <a:t>xamarin</a:t>
            </a:r>
            <a:endParaRPr lang="en-US" dirty="0"/>
          </a:p>
        </p:txBody>
      </p:sp>
      <p:sp>
        <p:nvSpPr>
          <p:cNvPr id="3" name="Content Placeholder 2"/>
          <p:cNvSpPr>
            <a:spLocks noGrp="1"/>
          </p:cNvSpPr>
          <p:nvPr>
            <p:ph idx="1"/>
          </p:nvPr>
        </p:nvSpPr>
        <p:spPr>
          <a:xfrm>
            <a:off x="581192" y="2180496"/>
            <a:ext cx="11029615" cy="1225177"/>
          </a:xfrm>
        </p:spPr>
        <p:txBody>
          <a:bodyPr/>
          <a:lstStyle/>
          <a:p>
            <a:r>
              <a:rPr lang="en-US" dirty="0"/>
              <a:t>Each of the core platforms that are supported has custom tooling.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95455933"/>
              </p:ext>
            </p:extLst>
          </p:nvPr>
        </p:nvGraphicFramePr>
        <p:xfrm>
          <a:off x="581192" y="3030602"/>
          <a:ext cx="11029950" cy="2575560"/>
        </p:xfrm>
        <a:graphic>
          <a:graphicData uri="http://schemas.openxmlformats.org/drawingml/2006/table">
            <a:tbl>
              <a:tblPr/>
              <a:tblGrid>
                <a:gridCol w="5514975">
                  <a:extLst>
                    <a:ext uri="{9D8B030D-6E8A-4147-A177-3AD203B41FA5}">
                      <a16:colId xmlns:a16="http://schemas.microsoft.com/office/drawing/2014/main" val="3906141844"/>
                    </a:ext>
                  </a:extLst>
                </a:gridCol>
                <a:gridCol w="5514975">
                  <a:extLst>
                    <a:ext uri="{9D8B030D-6E8A-4147-A177-3AD203B41FA5}">
                      <a16:colId xmlns:a16="http://schemas.microsoft.com/office/drawing/2014/main" val="1945546042"/>
                    </a:ext>
                  </a:extLst>
                </a:gridCol>
              </a:tblGrid>
              <a:tr h="247650">
                <a:tc>
                  <a:txBody>
                    <a:bodyPr/>
                    <a:lstStyle/>
                    <a:p>
                      <a:r>
                        <a:rPr lang="en-US" dirty="0">
                          <a:effectLst/>
                        </a:rPr>
                        <a:t>Windows Phone</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F3FF"/>
                    </a:solidFill>
                  </a:tcPr>
                </a:tc>
                <a:tc>
                  <a:txBody>
                    <a:bodyPr/>
                    <a:lstStyle/>
                    <a:p>
                      <a:r>
                        <a:rPr lang="en-US">
                          <a:effectLst/>
                        </a:rPr>
                        <a:t>Use the XAML/Silverlight presentation layer, using Visual Studio or Blend’s UI designer</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F3FF"/>
                    </a:solidFill>
                  </a:tcPr>
                </a:tc>
                <a:extLst>
                  <a:ext uri="{0D108BD9-81ED-4DB2-BD59-A6C34878D82A}">
                    <a16:rowId xmlns:a16="http://schemas.microsoft.com/office/drawing/2014/main" val="511108274"/>
                  </a:ext>
                </a:extLst>
              </a:tr>
              <a:tr h="247650">
                <a:tc>
                  <a:txBody>
                    <a:bodyPr/>
                    <a:lstStyle/>
                    <a:p>
                      <a:r>
                        <a:rPr lang="en-US" dirty="0">
                          <a:effectLst/>
                        </a:rPr>
                        <a:t>Windows 8</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Use the Windows Store APIs to create a native user experience.</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068200"/>
                  </a:ext>
                </a:extLst>
              </a:tr>
              <a:tr h="247650">
                <a:tc>
                  <a:txBody>
                    <a:bodyPr/>
                    <a:lstStyle/>
                    <a:p>
                      <a:r>
                        <a:rPr lang="en-US" dirty="0">
                          <a:effectLst/>
                        </a:rPr>
                        <a:t>iOS</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F3FF"/>
                    </a:solidFill>
                  </a:tcPr>
                </a:tc>
                <a:tc>
                  <a:txBody>
                    <a:bodyPr/>
                    <a:lstStyle/>
                    <a:p>
                      <a:r>
                        <a:rPr lang="en-US">
                          <a:effectLst/>
                        </a:rPr>
                        <a:t>Use the MonoTouch.UIKit APIs to create native-looking applications, optionally utilizing Apple’s Interface Builder.</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F3FF"/>
                    </a:solidFill>
                  </a:tcPr>
                </a:tc>
                <a:extLst>
                  <a:ext uri="{0D108BD9-81ED-4DB2-BD59-A6C34878D82A}">
                    <a16:rowId xmlns:a16="http://schemas.microsoft.com/office/drawing/2014/main" val="821832751"/>
                  </a:ext>
                </a:extLst>
              </a:tr>
              <a:tr h="247650">
                <a:tc>
                  <a:txBody>
                    <a:bodyPr/>
                    <a:lstStyle/>
                    <a:p>
                      <a:r>
                        <a:rPr lang="en-US">
                          <a:effectLst/>
                        </a:rPr>
                        <a:t>Android</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en-US" dirty="0">
                          <a:effectLst/>
                        </a:rPr>
                        <a:t>Use </a:t>
                      </a:r>
                      <a:r>
                        <a:rPr lang="en-US" dirty="0" err="1">
                          <a:effectLst/>
                        </a:rPr>
                        <a:t>Android.Views</a:t>
                      </a:r>
                      <a:r>
                        <a:rPr lang="en-US" dirty="0">
                          <a:effectLst/>
                        </a:rPr>
                        <a:t> to create native-looking applications, taking advantage of </a:t>
                      </a:r>
                      <a:r>
                        <a:rPr lang="en-US" dirty="0" err="1">
                          <a:effectLst/>
                        </a:rPr>
                        <a:t>Xamarin’s</a:t>
                      </a:r>
                      <a:r>
                        <a:rPr lang="en-US" dirty="0">
                          <a:effectLst/>
                        </a:rPr>
                        <a:t> UI designer</a:t>
                      </a:r>
                    </a:p>
                  </a:txBody>
                  <a:tcPr marL="95250" marR="95250" marT="47625" marB="47625" anchor="ctr">
                    <a:lnL w="9525" cap="flat" cmpd="sng" algn="ctr">
                      <a:solidFill>
                        <a:srgbClr val="000000"/>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055426164"/>
                  </a:ext>
                </a:extLst>
              </a:tr>
            </a:tbl>
          </a:graphicData>
        </a:graphic>
      </p:graphicFrame>
    </p:spTree>
    <p:extLst>
      <p:ext uri="{BB962C8B-B14F-4D97-AF65-F5344CB8AC3E}">
        <p14:creationId xmlns:p14="http://schemas.microsoft.com/office/powerpoint/2010/main" val="60206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project paths</a:t>
            </a:r>
          </a:p>
        </p:txBody>
      </p:sp>
      <p:sp>
        <p:nvSpPr>
          <p:cNvPr id="4" name="Content Placeholder 3"/>
          <p:cNvSpPr>
            <a:spLocks noGrp="1"/>
          </p:cNvSpPr>
          <p:nvPr>
            <p:ph sz="half" idx="1"/>
          </p:nvPr>
        </p:nvSpPr>
        <p:spPr/>
        <p:txBody>
          <a:bodyPr>
            <a:normAutofit lnSpcReduction="10000"/>
          </a:bodyPr>
          <a:lstStyle/>
          <a:p>
            <a:r>
              <a:rPr lang="en-US" sz="2400" dirty="0" err="1"/>
              <a:t>Xamarin.Forms</a:t>
            </a:r>
            <a:endParaRPr lang="en-US" sz="2400" dirty="0"/>
          </a:p>
          <a:p>
            <a:r>
              <a:rPr lang="en-US" dirty="0" err="1"/>
              <a:t>Xamarin.Forms</a:t>
            </a:r>
            <a:r>
              <a:rPr lang="en-US" dirty="0"/>
              <a:t> is a cross-platform UI toolkit that allows developers to easily create native user interface layouts that can be shared across Android, iOS, and Windows Phone.</a:t>
            </a:r>
          </a:p>
          <a:p>
            <a:r>
              <a:rPr lang="en-US" dirty="0" err="1"/>
              <a:t>Xamarin.Forms</a:t>
            </a:r>
            <a:r>
              <a:rPr lang="en-US" dirty="0"/>
              <a:t> is best for:</a:t>
            </a:r>
          </a:p>
          <a:p>
            <a:pPr lvl="1"/>
            <a:r>
              <a:rPr lang="en-US" dirty="0"/>
              <a:t>Data entry apps</a:t>
            </a:r>
          </a:p>
          <a:p>
            <a:pPr lvl="1"/>
            <a:r>
              <a:rPr lang="en-US" dirty="0"/>
              <a:t>Prototypes and proofs-of-concept</a:t>
            </a:r>
          </a:p>
          <a:p>
            <a:pPr lvl="1"/>
            <a:r>
              <a:rPr lang="en-US" dirty="0"/>
              <a:t>Apps that require little platform-specific functionality</a:t>
            </a:r>
          </a:p>
          <a:p>
            <a:pPr lvl="1"/>
            <a:r>
              <a:rPr lang="en-US" dirty="0"/>
              <a:t>Apps where code sharing is more important than custom UI</a:t>
            </a:r>
          </a:p>
          <a:p>
            <a:endParaRPr lang="en-US" dirty="0"/>
          </a:p>
        </p:txBody>
      </p:sp>
      <p:sp>
        <p:nvSpPr>
          <p:cNvPr id="5" name="Content Placeholder 4"/>
          <p:cNvSpPr>
            <a:spLocks noGrp="1"/>
          </p:cNvSpPr>
          <p:nvPr>
            <p:ph sz="half" idx="2"/>
          </p:nvPr>
        </p:nvSpPr>
        <p:spPr/>
        <p:txBody>
          <a:bodyPr>
            <a:normAutofit lnSpcReduction="10000"/>
          </a:bodyPr>
          <a:lstStyle/>
          <a:p>
            <a:r>
              <a:rPr lang="en-US" sz="2400" dirty="0" err="1"/>
              <a:t>Xamarin</a:t>
            </a:r>
            <a:r>
              <a:rPr lang="en-US" sz="2400" dirty="0"/>
              <a:t> Native</a:t>
            </a:r>
          </a:p>
          <a:p>
            <a:r>
              <a:rPr lang="en-US" dirty="0"/>
              <a:t>Includes </a:t>
            </a:r>
            <a:r>
              <a:rPr lang="en-US" dirty="0" err="1"/>
              <a:t>Xamarin.Android</a:t>
            </a:r>
            <a:r>
              <a:rPr lang="en-US" dirty="0"/>
              <a:t>, </a:t>
            </a:r>
            <a:r>
              <a:rPr lang="en-US" dirty="0" err="1"/>
              <a:t>Xamarin.iOS</a:t>
            </a:r>
            <a:r>
              <a:rPr lang="en-US" dirty="0"/>
              <a:t>, Windows Phone, Windows RT - Separate project types for native platforms</a:t>
            </a:r>
          </a:p>
          <a:p>
            <a:r>
              <a:rPr lang="en-US" dirty="0"/>
              <a:t>Native apps are best for:</a:t>
            </a:r>
          </a:p>
          <a:p>
            <a:pPr lvl="1"/>
            <a:r>
              <a:rPr lang="en-US" dirty="0"/>
              <a:t>Apps that require specialized interactions</a:t>
            </a:r>
          </a:p>
          <a:p>
            <a:pPr lvl="1"/>
            <a:r>
              <a:rPr lang="en-US" dirty="0"/>
              <a:t>Apps with highly polished design</a:t>
            </a:r>
          </a:p>
          <a:p>
            <a:pPr lvl="1"/>
            <a:r>
              <a:rPr lang="en-US" dirty="0"/>
              <a:t>Apps that use many platform-specific APIs</a:t>
            </a:r>
          </a:p>
          <a:p>
            <a:pPr lvl="1"/>
            <a:r>
              <a:rPr lang="en-US" dirty="0"/>
              <a:t>Apps where custom UI is more important than code sharing</a:t>
            </a:r>
          </a:p>
          <a:p>
            <a:endParaRPr lang="en-US" dirty="0"/>
          </a:p>
        </p:txBody>
      </p:sp>
    </p:spTree>
    <p:extLst>
      <p:ext uri="{BB962C8B-B14F-4D97-AF65-F5344CB8AC3E}">
        <p14:creationId xmlns:p14="http://schemas.microsoft.com/office/powerpoint/2010/main" val="99410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app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60274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49</TotalTime>
  <Words>611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Xamarin </vt:lpstr>
      <vt:lpstr>Dr. Tiffany ford</vt:lpstr>
      <vt:lpstr>What’s the deal with mobile development?</vt:lpstr>
      <vt:lpstr>Types of mobile apps</vt:lpstr>
      <vt:lpstr>What is xamarin?</vt:lpstr>
      <vt:lpstr>Benefits of using xamarin</vt:lpstr>
      <vt:lpstr>Benefits of using xamarin</vt:lpstr>
      <vt:lpstr>Two project paths</vt:lpstr>
      <vt:lpstr>Demo app</vt:lpstr>
      <vt:lpstr>How to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Tiffany Ford</dc:creator>
  <cp:lastModifiedBy>Tiffany Ford</cp:lastModifiedBy>
  <cp:revision>15</cp:revision>
  <dcterms:created xsi:type="dcterms:W3CDTF">2017-02-25T21:59:24Z</dcterms:created>
  <dcterms:modified xsi:type="dcterms:W3CDTF">2017-02-25T22:55:10Z</dcterms:modified>
</cp:coreProperties>
</file>