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617" r:id="rId3"/>
    <p:sldId id="631" r:id="rId4"/>
    <p:sldId id="650" r:id="rId5"/>
    <p:sldId id="645" r:id="rId6"/>
    <p:sldId id="649" r:id="rId7"/>
    <p:sldId id="652" r:id="rId8"/>
    <p:sldId id="651" r:id="rId9"/>
    <p:sldId id="646" r:id="rId10"/>
    <p:sldId id="647" r:id="rId11"/>
    <p:sldId id="630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F9E7"/>
    <a:srgbClr val="E5ADCD"/>
    <a:srgbClr val="FBB3BF"/>
    <a:srgbClr val="AAEBF8"/>
    <a:srgbClr val="FAEBFF"/>
    <a:srgbClr val="2D4B2B"/>
    <a:srgbClr val="3D643A"/>
    <a:srgbClr val="1D301C"/>
    <a:srgbClr val="F66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85" d="100"/>
          <a:sy n="85" d="100"/>
        </p:scale>
        <p:origin x="115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ChfQ7W7OE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gh002400/osscap202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567082" y="3151717"/>
            <a:ext cx="2454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Smart Alarm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4B259-141A-4F45-91D1-D83A1A7703D4}"/>
              </a:ext>
            </a:extLst>
          </p:cNvPr>
          <p:cNvSpPr txBox="1"/>
          <p:nvPr/>
        </p:nvSpPr>
        <p:spPr>
          <a:xfrm>
            <a:off x="5567083" y="5100918"/>
            <a:ext cx="342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조</a:t>
            </a:r>
            <a:endParaRPr lang="en-US" altLang="ko-KR" sz="2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김명진</a:t>
            </a:r>
            <a:r>
              <a:rPr lang="en-US" altLang="ko-KR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송지호</a:t>
            </a:r>
            <a:r>
              <a:rPr lang="en-US" altLang="ko-KR" sz="2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4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신지환</a:t>
            </a:r>
            <a:endParaRPr lang="en-US" altLang="ko-KR" sz="24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451937" y="1465860"/>
            <a:ext cx="9002123" cy="48364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김명진</a:t>
            </a:r>
            <a:endParaRPr kumimoji="1" lang="en-US" altLang="ko-KR" sz="15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5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알람음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설정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알람 볼륨 설정 소스코드 작성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LED Matrix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에 띄울 초기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구상 및 소스코드 구현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외장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3.5mm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스피커 연결 작업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얼굴 인식 관련 소스코드와 알람 소스코드 병합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알람 시간 소스코드에서 알람 시간과 현재시간의 차이를 계속 반영하는 부분을 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모듈을 사용하여 한번만 현재시간을 불러오게 함으로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LED Matrix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kumimoji="1" lang="ko-KR" altLang="en-US" sz="15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껌뻑임을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없앰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kumimoji="1"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송지호</a:t>
            </a:r>
            <a:endParaRPr kumimoji="1" lang="en-US" altLang="ko-KR" sz="15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kumimoji="1" lang="ko-KR" altLang="en-US" sz="15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알람시간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소스코드와 음악재생 소스코드를 병합하여 초기 알람 소스코드 작성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- LED matrix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에 띄울 글자를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5 X 3 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배열에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을 사용하여 리스트 형태로 작성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- LED Matrix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에 띄울 초기 </a:t>
            </a: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구상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알람 소스코드에서 시간을 비교할 때 </a:t>
            </a:r>
            <a:r>
              <a:rPr kumimoji="1" lang="ko-KR" altLang="en-US" sz="15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입력값에</a:t>
            </a: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따른 실행 오류 디버깅</a:t>
            </a: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5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kumimoji="1" lang="ko-KR" altLang="en-US" sz="15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신지환</a:t>
            </a:r>
            <a:endParaRPr kumimoji="1" lang="en-US" altLang="ko-KR" sz="15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Raspberry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Pi-camera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연결 및 드라이버 설치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및 테스트 소스코드 작성</a:t>
            </a:r>
            <a:endParaRPr kumimoji="1" lang="en-US" altLang="ko-KR" sz="15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실시간 얼굴 인식 소스코드 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(face_dataset.py, face_trainer.py)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</a:t>
            </a:r>
            <a:endParaRPr kumimoji="1" lang="en-US" altLang="ko-KR" sz="15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face_recognition.py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소스코드 작성 및 개편</a:t>
            </a:r>
            <a:endParaRPr kumimoji="1" lang="en-US" altLang="ko-KR" sz="15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음원 파일을 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mp3-&gt;wav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형식으로 변환</a:t>
            </a:r>
            <a:r>
              <a:rPr kumimoji="1" lang="en-US" altLang="ko-KR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음원 파일 병합</a:t>
            </a:r>
            <a:endParaRPr kumimoji="1" lang="en-US" altLang="ko-KR" sz="15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500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알람 소스코드 디버깅 및 수정</a:t>
            </a:r>
            <a:endParaRPr kumimoji="1" lang="en-US" altLang="ko-KR" sz="1500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팀원 역할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9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92846" y="3151718"/>
            <a:ext cx="2028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감사합니다</a:t>
            </a:r>
            <a:endParaRPr kumimoji="0" lang="en-US" altLang="ko-KR" sz="25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A9C90-C133-41A5-ACAA-8D6474FBED40}"/>
              </a:ext>
            </a:extLst>
          </p:cNvPr>
          <p:cNvSpPr txBox="1"/>
          <p:nvPr/>
        </p:nvSpPr>
        <p:spPr>
          <a:xfrm>
            <a:off x="2396359" y="5315578"/>
            <a:ext cx="736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YouTube URL: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https://youtu.be/3ChfQ7W7OEg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Github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URL: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hlinkClick r:id="rId4"/>
              </a:rPr>
              <a:t>https://github.com/sgh002400/osscap2020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</a:rPr>
              <a:t>목 차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0435" y="2103530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714" y="2480196"/>
            <a:ext cx="1293565" cy="730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배경과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동기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9AB8D5-36E7-41D0-AC1E-6F360A895FCB}"/>
              </a:ext>
            </a:extLst>
          </p:cNvPr>
          <p:cNvSpPr/>
          <p:nvPr/>
        </p:nvSpPr>
        <p:spPr>
          <a:xfrm>
            <a:off x="4227771" y="2151844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7999F-F58C-409C-815E-0188A83F6E2B}"/>
              </a:ext>
            </a:extLst>
          </p:cNvPr>
          <p:cNvSpPr/>
          <p:nvPr/>
        </p:nvSpPr>
        <p:spPr>
          <a:xfrm>
            <a:off x="4369596" y="2729941"/>
            <a:ext cx="129356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구현방법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3B923C-C024-40B7-8098-FAFEE0087459}"/>
              </a:ext>
            </a:extLst>
          </p:cNvPr>
          <p:cNvSpPr/>
          <p:nvPr/>
        </p:nvSpPr>
        <p:spPr>
          <a:xfrm>
            <a:off x="6156258" y="217764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E21B61-0860-4898-B8FA-0F5C01244EAC}"/>
              </a:ext>
            </a:extLst>
          </p:cNvPr>
          <p:cNvSpPr/>
          <p:nvPr/>
        </p:nvSpPr>
        <p:spPr>
          <a:xfrm>
            <a:off x="6302368" y="2556818"/>
            <a:ext cx="1293565" cy="730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보완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및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학습효과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1D91EC-9E64-40CE-8C79-4F244B780178}"/>
              </a:ext>
            </a:extLst>
          </p:cNvPr>
          <p:cNvSpPr/>
          <p:nvPr/>
        </p:nvSpPr>
        <p:spPr>
          <a:xfrm>
            <a:off x="8084745" y="221731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EA68C2-332C-40FD-9D43-5A391FE491D0}"/>
              </a:ext>
            </a:extLst>
          </p:cNvPr>
          <p:cNvSpPr/>
          <p:nvPr/>
        </p:nvSpPr>
        <p:spPr>
          <a:xfrm>
            <a:off x="8225024" y="2613508"/>
            <a:ext cx="1293565" cy="730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팀원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역할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CB1B488-E9FA-4683-9558-848314FEE3DD}"/>
              </a:ext>
            </a:extLst>
          </p:cNvPr>
          <p:cNvSpPr/>
          <p:nvPr/>
        </p:nvSpPr>
        <p:spPr>
          <a:xfrm>
            <a:off x="2299284" y="217764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EEA04A-6412-4C9B-AA5C-1AA794A66B64}"/>
              </a:ext>
            </a:extLst>
          </p:cNvPr>
          <p:cNvSpPr/>
          <p:nvPr/>
        </p:nvSpPr>
        <p:spPr>
          <a:xfrm>
            <a:off x="2440748" y="2729941"/>
            <a:ext cx="129356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소개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67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212" y="564619"/>
            <a:ext cx="3979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배경과 동기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270DA8-5D5B-413E-8712-7AAFD84B46CF}"/>
              </a:ext>
            </a:extLst>
          </p:cNvPr>
          <p:cNvSpPr/>
          <p:nvPr/>
        </p:nvSpPr>
        <p:spPr>
          <a:xfrm>
            <a:off x="922283" y="1590159"/>
            <a:ext cx="8061434" cy="22145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일반시계와 </a:t>
            </a:r>
            <a:r>
              <a:rPr lang="ko-KR" altLang="en-US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알람시계의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차이점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알람기능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수행 여부의 차이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알람기능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정해진 시간에 맞추어 사용자가 일어날 수 있도록 </a:t>
            </a:r>
            <a:r>
              <a:rPr lang="ko-KR" altLang="en-US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도와줌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기존의 알람시계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알람음이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울려도 사용자가 무의식 중에 쉽게 알람을 끌 수 있어서 그 기능을 상실해 버리는 경우가 대부분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8ACDA4-E0E8-4B68-941C-5138E347587F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953000" y="3804744"/>
            <a:ext cx="0" cy="676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BB5568-F23F-470C-A414-8AF0F2E703E2}"/>
              </a:ext>
            </a:extLst>
          </p:cNvPr>
          <p:cNvSpPr/>
          <p:nvPr/>
        </p:nvSpPr>
        <p:spPr>
          <a:xfrm>
            <a:off x="922283" y="4480882"/>
            <a:ext cx="8061434" cy="15739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얼굴 인식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의식을 가진 상태에서만 알람을 끌 수 있게 알람을 구상함 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70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311133" y="1325100"/>
            <a:ext cx="9283734" cy="52639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알람 기능은 총 </a:t>
            </a:r>
            <a:r>
              <a:rPr kumimoji="1"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kumimoji="1"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가지가 있다</a:t>
            </a:r>
            <a:r>
              <a:rPr kumimoji="1"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kumimoji="1"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입력하기전</a:t>
            </a:r>
            <a:r>
              <a:rPr kumimoji="1"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사용자의 이름을 입력 받는다</a:t>
            </a:r>
            <a:r>
              <a:rPr kumimoji="1"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1.Set alarm 2.Set alarm tone 3.Set alarm size 4.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(Set alarm)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 시간을 입력함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입력범위를 초과하면 다시 입력하게 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입력하면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해당 패널에 알람 시간이 출력됨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 시간이 되면 알람이 울림과 동시에 카메라가 켜지며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얼굴이 인식될 때까지 알람이 울리게 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눌렀을 때 알람이 울리기 전에 입력해둔 사용자의 이름과 인식된 얼굴의 이름이 일치하면 알람이 꺼짐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만약 일치하지않으면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눌러도 카메라가 다시 작동되고 알람도 계속 울림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2 (Set alarm tone)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Select the alarm sound(1~3): </a:t>
            </a:r>
            <a:r>
              <a:rPr lang="ko-KR" altLang="en-US" sz="14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알람음을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1~3 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사이의 정수로 입력함</a:t>
            </a:r>
            <a:endParaRPr lang="en-US" altLang="ko-KR" sz="14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입력하면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해당 패널에 숫자가 출력됨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3 (Set alarm size)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Please enter the size of the alarm: </a:t>
            </a:r>
            <a:r>
              <a:rPr lang="ko-KR" altLang="en-US" sz="14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알람음의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크기를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0~10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사이의 정수로 입력함</a:t>
            </a:r>
            <a:endParaRPr lang="en-US" altLang="ko-KR" sz="14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입력하면 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해당 패널에 숫자가 출력됨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4 (Exit)</a:t>
            </a:r>
            <a:b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 프로그램을 </a:t>
            </a:r>
            <a:r>
              <a:rPr lang="ko-KR" altLang="en-US" sz="14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종료시킴</a:t>
            </a:r>
            <a:r>
              <a:rPr lang="en-US" altLang="ko-KR" sz="14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소개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8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441" y="313600"/>
            <a:ext cx="63491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구현방법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0197837-3314-491B-BD65-BA7E15C2FEC0}"/>
              </a:ext>
            </a:extLst>
          </p:cNvPr>
          <p:cNvSpPr/>
          <p:nvPr/>
        </p:nvSpPr>
        <p:spPr bwMode="auto">
          <a:xfrm>
            <a:off x="1384267" y="1125381"/>
            <a:ext cx="4320480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677D4FE-C88B-4AA1-B1B0-532B0FB19C1E}"/>
              </a:ext>
            </a:extLst>
          </p:cNvPr>
          <p:cNvSpPr/>
          <p:nvPr/>
        </p:nvSpPr>
        <p:spPr bwMode="auto">
          <a:xfrm>
            <a:off x="1384267" y="3041195"/>
            <a:ext cx="4320480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0418039-9454-430E-ABCD-95F9F1BB7035}"/>
              </a:ext>
            </a:extLst>
          </p:cNvPr>
          <p:cNvSpPr/>
          <p:nvPr/>
        </p:nvSpPr>
        <p:spPr bwMode="auto">
          <a:xfrm>
            <a:off x="1384267" y="4957009"/>
            <a:ext cx="4320480" cy="158417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832B33BE-3751-4B9A-AC63-C9E7940335AE}"/>
              </a:ext>
            </a:extLst>
          </p:cNvPr>
          <p:cNvSpPr/>
          <p:nvPr/>
        </p:nvSpPr>
        <p:spPr bwMode="auto">
          <a:xfrm>
            <a:off x="6099775" y="3401235"/>
            <a:ext cx="792088" cy="864096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238B33D-1A73-4D65-A2B1-A3F667FFFF0A}"/>
              </a:ext>
            </a:extLst>
          </p:cNvPr>
          <p:cNvSpPr/>
          <p:nvPr/>
        </p:nvSpPr>
        <p:spPr bwMode="auto">
          <a:xfrm>
            <a:off x="1672299" y="952963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Input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58207C0-F27B-45AC-8DF6-2FD7302B6AA8}"/>
              </a:ext>
            </a:extLst>
          </p:cNvPr>
          <p:cNvSpPr/>
          <p:nvPr/>
        </p:nvSpPr>
        <p:spPr bwMode="auto">
          <a:xfrm>
            <a:off x="1672299" y="2881975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Controller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BD76CFA-313B-4C0E-92C0-62E0648842AD}"/>
              </a:ext>
            </a:extLst>
          </p:cNvPr>
          <p:cNvSpPr/>
          <p:nvPr/>
        </p:nvSpPr>
        <p:spPr bwMode="auto">
          <a:xfrm>
            <a:off x="1672299" y="4784591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Output</a:t>
            </a:r>
          </a:p>
        </p:txBody>
      </p:sp>
      <p:pic>
        <p:nvPicPr>
          <p:cNvPr id="79" name="Picture 2" descr="내가 본 키보드 아이콘 중 최고! | 아이콘, 키보드, 배너">
            <a:extLst>
              <a:ext uri="{FF2B5EF4-FFF2-40B4-BE49-F238E27FC236}">
                <a16:creationId xmlns:a16="http://schemas.microsoft.com/office/drawing/2014/main" id="{E3D97D8B-C823-4BA4-83B2-80B35A14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556" y1="33778" x2="73333" y2="35111"/>
                        <a14:foregroundMark x1="73333" y1="35111" x2="72444" y2="57778"/>
                        <a14:foregroundMark x1="72444" y1="57778" x2="43556" y2="63111"/>
                        <a14:foregroundMark x1="43556" y1="63111" x2="25778" y2="48889"/>
                        <a14:foregroundMark x1="25778" y1="48889" x2="47111" y2="41778"/>
                        <a14:foregroundMark x1="47111" y1="41778" x2="57333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98" y="7528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DE1D6BC-5449-4494-94BE-CC213799600C}"/>
              </a:ext>
            </a:extLst>
          </p:cNvPr>
          <p:cNvSpPr/>
          <p:nvPr/>
        </p:nvSpPr>
        <p:spPr bwMode="auto">
          <a:xfrm>
            <a:off x="2109283" y="2246016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dirty="0">
                <a:solidFill>
                  <a:prstClr val="white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Keyboard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F6D60B9-19CF-46BC-8C71-F5442F59FD8F}"/>
              </a:ext>
            </a:extLst>
          </p:cNvPr>
          <p:cNvSpPr/>
          <p:nvPr/>
        </p:nvSpPr>
        <p:spPr bwMode="auto">
          <a:xfrm>
            <a:off x="3822711" y="2249107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Pi-camera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C690C8A-43BD-4F0A-B3C5-F49A542E1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45" y="3286249"/>
            <a:ext cx="854224" cy="854224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F73C4-0BCA-45BC-962A-39CD777858A9}"/>
              </a:ext>
            </a:extLst>
          </p:cNvPr>
          <p:cNvSpPr/>
          <p:nvPr/>
        </p:nvSpPr>
        <p:spPr bwMode="auto">
          <a:xfrm>
            <a:off x="1960331" y="4184707"/>
            <a:ext cx="136815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Raspberry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Pi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FE531D-9CC7-44E3-86A7-26AD060DD613}"/>
              </a:ext>
            </a:extLst>
          </p:cNvPr>
          <p:cNvCxnSpPr>
            <a:endCxn id="73" idx="0"/>
          </p:cNvCxnSpPr>
          <p:nvPr/>
        </p:nvCxnSpPr>
        <p:spPr bwMode="auto">
          <a:xfrm>
            <a:off x="3544507" y="2736774"/>
            <a:ext cx="0" cy="30442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4C9D5F-4E25-4A90-B9AA-B11C46EC8CA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 bwMode="auto">
          <a:xfrm>
            <a:off x="3544507" y="4625371"/>
            <a:ext cx="0" cy="33163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58E4751A-1FD7-4236-A700-629A76A0BF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63" y="5039001"/>
            <a:ext cx="1298515" cy="1298515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221DAF6-1384-47F6-BE5D-90BB13557871}"/>
              </a:ext>
            </a:extLst>
          </p:cNvPr>
          <p:cNvSpPr/>
          <p:nvPr/>
        </p:nvSpPr>
        <p:spPr bwMode="auto">
          <a:xfrm>
            <a:off x="3039264" y="6079311"/>
            <a:ext cx="100811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스피커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pic>
        <p:nvPicPr>
          <p:cNvPr id="91" name="그림 90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73405C0-D67B-439D-9CB3-2B5A0D267E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3"/>
          <a:stretch/>
        </p:blipFill>
        <p:spPr>
          <a:xfrm>
            <a:off x="7268961" y="3169274"/>
            <a:ext cx="1099071" cy="1328017"/>
          </a:xfrm>
          <a:prstGeom prst="rect">
            <a:avLst/>
          </a:prstGeom>
        </p:spPr>
      </p:pic>
      <p:pic>
        <p:nvPicPr>
          <p:cNvPr id="92" name="그림 91" descr="그리기이(가) 표시된 사진&#10;&#10;자동 생성된 설명">
            <a:extLst>
              <a:ext uri="{FF2B5EF4-FFF2-40B4-BE49-F238E27FC236}">
                <a16:creationId xmlns:a16="http://schemas.microsoft.com/office/drawing/2014/main" id="{58B1A331-0D36-4E6F-A6AB-DFBB8BD559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30" y="2687563"/>
            <a:ext cx="3145542" cy="2097028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826A11C-9096-4FAF-B814-B9EF90F5654F}"/>
              </a:ext>
            </a:extLst>
          </p:cNvPr>
          <p:cNvSpPr/>
          <p:nvPr/>
        </p:nvSpPr>
        <p:spPr bwMode="auto">
          <a:xfrm>
            <a:off x="3641525" y="4188347"/>
            <a:ext cx="136815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LED Matrix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pic>
        <p:nvPicPr>
          <p:cNvPr id="6" name="그림 5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90B0ED88-589C-4B28-9371-D3096ED12E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77" y="1354569"/>
            <a:ext cx="937270" cy="9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451938" y="1465860"/>
            <a:ext cx="9002123" cy="48364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datatime</a:t>
            </a:r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에서 현재 날짜와 시간을 제공함</a:t>
            </a:r>
            <a:r>
              <a:rPr lang="en-US" altLang="ko-KR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Pygame</a:t>
            </a:r>
            <a:r>
              <a:rPr lang="ko-KR" altLang="en-US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에서는 </a:t>
            </a:r>
            <a:r>
              <a:rPr lang="en-US" altLang="ko-KR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mixer</a:t>
            </a:r>
            <a:r>
              <a:rPr lang="ko-KR" altLang="en-US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sound </a:t>
            </a:r>
            <a:r>
              <a:rPr lang="ko-KR" altLang="en-US" sz="1500" b="1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기능을 제공함</a:t>
            </a:r>
            <a:endParaRPr lang="en-US" altLang="ko-KR" sz="1500" b="1" dirty="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얼굴 인식 소스 코드를 모듈로 활용해 </a:t>
            </a:r>
            <a:r>
              <a:rPr lang="en-US" altLang="ko-KR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import</a:t>
            </a:r>
            <a:r>
              <a:rPr lang="ko-KR" altLang="en-US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함</a:t>
            </a:r>
            <a:r>
              <a:rPr lang="en-US" altLang="ko-KR" sz="15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(Set alarm)</a:t>
            </a:r>
            <a:b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input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함수를 사용해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0~24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사이의 정수를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ahour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받고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0~60 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사이의 정수를 </a:t>
            </a:r>
            <a:r>
              <a:rPr kumimoji="1" lang="en-US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aminute</a:t>
            </a:r>
            <a:r>
              <a:rPr kumimoji="1" lang="ko-KR" altLang="en-US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로 받는다</a:t>
            </a:r>
            <a:r>
              <a:rPr kumimoji="1" lang="en-US" altLang="ko-KR" sz="15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해당 알람 시각을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해준다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datatime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모듈을 사용해 현재시각을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now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라는 변수에 저장한후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now.hour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ahour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비교하여 </a:t>
            </a: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alarmtime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이라는 변수를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datetime(year, month, day,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ahour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aminute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0)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형태로 저장한다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time_gap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이라는 변수를 선언해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alarmtime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-now).seconds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저장하고 </a:t>
            </a: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time.sleep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time_gap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프로세스를 일시 정지 시킨다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다시 프로세스가 작동하면 무한 루프 안에서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sound.play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(-1)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만나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sound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연속적으로 재생한다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그리고 얼굴인식 소스코드에서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import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해온 함수의 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return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카메라에 인식된 사용자명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return_name</a:t>
            </a: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라는 변수에 넣는다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그리고 맨처음에 입력한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user_name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== </a:t>
            </a: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return_name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이면 해당 루프를 탈출하면서</a:t>
            </a: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sound.stop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만나 </a:t>
            </a:r>
            <a:r>
              <a:rPr lang="ko-KR" altLang="en-US" sz="15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알람음이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꺼진다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만약 다르다면 다시 카메라가 켜진다</a:t>
            </a:r>
            <a:r>
              <a:rPr lang="en-US" altLang="ko-KR" sz="15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구현방법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5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451938" y="1465860"/>
            <a:ext cx="9002123" cy="48364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실시간 얼굴 인식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by Pi-camera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지속적인 학습을 통해 사용자를 인식하게 하였고 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카메라에 얼굴이 인식될 시 이름이 출력되게 구현함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01_face_dataset.py,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02_face_training.py, recognition.py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로 구성됨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01_face_dataset.py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를 통해 사용자의 얼굴은 인식하여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jpg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파일로 저장함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02_face_training.py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를 통해 앞서 저장한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jpg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파일들을 불러와 </a:t>
            </a:r>
            <a:r>
              <a:rPr lang="en-US" altLang="ko-KR" sz="1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yml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확장자로 저장함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 (Set alarm)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from recognition import </a:t>
            </a:r>
            <a:r>
              <a:rPr lang="en-US" altLang="ko-KR" sz="1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face_recognition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을 하여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recognition.py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내부의 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face_recognition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함수를 불러옴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얼굴을 인식하여 학습된 결과를 통해 카메라 출력화면에 이름을 </a:t>
            </a:r>
            <a:r>
              <a:rPr lang="ko-KR" altLang="en-US" sz="1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띄워줌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를 누를 시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카메라가 종료되며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인식된 이름을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return</a:t>
            </a:r>
            <a:r>
              <a:rPr lang="ko-KR" altLang="en-US" sz="16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해줌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구현방법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23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451938" y="1465860"/>
            <a:ext cx="9002123" cy="48364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(Set alarm tone)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알람음을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dictionary 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형태로 사전에 정의하였다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사용자로부터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함수를 사용해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1~3 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사이의 정수를 </a:t>
            </a: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audio_sound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받은 후</a:t>
            </a:r>
            <a:endParaRPr lang="en-US" altLang="ko-KR" sz="16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Pygame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mixer.sound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사용해 해당 오디오를 </a:t>
            </a:r>
            <a:r>
              <a:rPr lang="ko-KR" altLang="en-US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알람음으로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설정 후</a:t>
            </a:r>
            <a:endParaRPr lang="en-US" altLang="ko-KR" sz="16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해당 오디오 번호를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해준다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 (Set alarm size)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사용자로부터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함수를 사용해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0~10 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사이의 정수를</a:t>
            </a: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audio_volume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받은 후</a:t>
            </a:r>
            <a:endParaRPr lang="en-US" altLang="ko-KR" sz="16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Pygame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set_volume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사용하기위해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10.0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나눠준 후 </a:t>
            </a:r>
            <a:r>
              <a:rPr lang="ko-KR" altLang="en-US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크기를 설정한다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set_volume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인자값의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범위는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0~1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이기 때문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 Matrix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해당 </a:t>
            </a:r>
            <a:r>
              <a:rPr lang="ko-KR" altLang="en-US" sz="1600" b="1" dirty="0" err="1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알람음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크기를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 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해준다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1600" b="1" dirty="0">
              <a:solidFill>
                <a:srgbClr val="24292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 (Exit)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LED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Matrix</a:t>
            </a:r>
            <a:r>
              <a:rPr lang="ko-KR" altLang="en-US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종료한다</a:t>
            </a:r>
            <a: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1600" b="1" dirty="0">
                <a:solidFill>
                  <a:srgbClr val="24292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구현방법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BF3971-E2E7-4FB0-BFD5-D3F9D89102AD}"/>
              </a:ext>
            </a:extLst>
          </p:cNvPr>
          <p:cNvSpPr/>
          <p:nvPr/>
        </p:nvSpPr>
        <p:spPr bwMode="auto">
          <a:xfrm>
            <a:off x="249618" y="1465860"/>
            <a:ext cx="9406759" cy="31427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얼굴 인식의 정확도가 생각보다 낮다는 점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다양한 날에 사진을 찍어야 함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얼굴 인식에서 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ESC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키를 눌러야 </a:t>
            </a:r>
            <a:r>
              <a:rPr kumimoji="1" lang="en-US" altLang="ko-KR" sz="16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return_name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되므로 사용자가 번거로울 수 있다는 점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내부 함수를 수정해 특정 시간이 지나면 자동으로 꺼지게 바꿔야 함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원래 세수를 한 얼굴을 인식하려 했으나 오픈소스 내부 알고리즘 상 불가능하다고 판단되어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그냥 얼굴을 인식 했다는 점 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활발할 때의 사진을 찍어 잠이 들깬 상태에서는 인식이 어렵게 함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4.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새로운 사람을 </a:t>
            </a:r>
            <a:r>
              <a:rPr kumimoji="1" lang="ko-KR" altLang="en-US" sz="16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추가하려할때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함수 내부의 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직접 수정해야 한다는 점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소스코드를 실행할 때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입력하면 추가되는 방식으로 바꿔야 함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9883" y="555659"/>
            <a:ext cx="490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보완 및 학습효과</a:t>
            </a:r>
            <a:endParaRPr kumimoji="0" lang="en-US" altLang="ko-KR" sz="4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체" panose="020B0609000101010101" pitchFamily="49" charset="-127"/>
              <a:ea typeface="돋움체" panose="020B0609000101010101" pitchFamily="49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AE67C7-7BA3-49EA-AB0F-5667C7C94E42}"/>
              </a:ext>
            </a:extLst>
          </p:cNvPr>
          <p:cNvSpPr/>
          <p:nvPr/>
        </p:nvSpPr>
        <p:spPr bwMode="auto">
          <a:xfrm>
            <a:off x="249618" y="4929352"/>
            <a:ext cx="9406759" cy="1277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파이썬 언어를 통해 </a:t>
            </a:r>
            <a:r>
              <a:rPr kumimoji="1"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LED Matrix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작동하는 법을 이해함</a:t>
            </a:r>
            <a:endParaRPr kumimoji="1" lang="en-US" altLang="ko-KR" sz="1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오픈소스를 통해 구현하기 </a:t>
            </a:r>
            <a:r>
              <a:rPr kumimoji="1"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어려운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소스코드를 편리하게 사용할 수 있음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6B29ABB-8171-406E-8816-0489B93CC2AE}"/>
              </a:ext>
            </a:extLst>
          </p:cNvPr>
          <p:cNvSpPr/>
          <p:nvPr/>
        </p:nvSpPr>
        <p:spPr bwMode="auto">
          <a:xfrm>
            <a:off x="789430" y="1285840"/>
            <a:ext cx="293123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보완해야할 점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AC1494-C32B-4AEB-9289-967DECC960D7}"/>
              </a:ext>
            </a:extLst>
          </p:cNvPr>
          <p:cNvSpPr/>
          <p:nvPr/>
        </p:nvSpPr>
        <p:spPr bwMode="auto">
          <a:xfrm>
            <a:off x="789430" y="4749332"/>
            <a:ext cx="2931232" cy="36004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학습 효과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82487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990</Words>
  <Application>Microsoft Office PowerPoint</Application>
  <PresentationFormat>A4 용지(210x297mm)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돋움</vt:lpstr>
      <vt:lpstr>돋움체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명진 김</cp:lastModifiedBy>
  <cp:revision>864</cp:revision>
  <dcterms:created xsi:type="dcterms:W3CDTF">2017-09-07T10:48:07Z</dcterms:created>
  <dcterms:modified xsi:type="dcterms:W3CDTF">2020-12-02T09:13:52Z</dcterms:modified>
</cp:coreProperties>
</file>