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1" r:id="rId3"/>
  </p:sldMasterIdLst>
  <p:notesMasterIdLst>
    <p:notesMasterId r:id="rId21"/>
  </p:notesMasterIdLst>
  <p:sldIdLst>
    <p:sldId id="356" r:id="rId4"/>
    <p:sldId id="358" r:id="rId5"/>
    <p:sldId id="357" r:id="rId6"/>
    <p:sldId id="381" r:id="rId7"/>
    <p:sldId id="1910" r:id="rId8"/>
    <p:sldId id="1894" r:id="rId9"/>
    <p:sldId id="1911" r:id="rId10"/>
    <p:sldId id="389" r:id="rId11"/>
    <p:sldId id="1912" r:id="rId12"/>
    <p:sldId id="1913" r:id="rId13"/>
    <p:sldId id="401" r:id="rId14"/>
    <p:sldId id="1907" r:id="rId15"/>
    <p:sldId id="1914" r:id="rId16"/>
    <p:sldId id="1915" r:id="rId17"/>
    <p:sldId id="1916" r:id="rId18"/>
    <p:sldId id="1917" r:id="rId19"/>
    <p:sldId id="38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2266"/>
    <a:srgbClr val="875895"/>
    <a:srgbClr val="AC2761"/>
    <a:srgbClr val="580C6E"/>
    <a:srgbClr val="DEC9FB"/>
    <a:srgbClr val="F7E4FC"/>
    <a:srgbClr val="61106A"/>
    <a:srgbClr val="862C73"/>
    <a:srgbClr val="9214B4"/>
    <a:srgbClr val="AB1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74"/>
  </p:normalViewPr>
  <p:slideViewPr>
    <p:cSldViewPr snapToGrid="0">
      <p:cViewPr>
        <p:scale>
          <a:sx n="100" d="100"/>
          <a:sy n="100" d="100"/>
        </p:scale>
        <p:origin x="70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84938-860B-40A8-9DE6-812BAC971F07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DB2CD-2A9E-4DF6-82E8-63C03AA850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水生态损害严重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340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306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原因：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1.32*32</a:t>
            </a:r>
            <a:r>
              <a:rPr lang="zh-CN" altLang="en-US" dirty="0"/>
              <a:t>的图片语义可能表达不够全面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2.</a:t>
            </a:r>
            <a:r>
              <a:rPr lang="zh-CN" altLang="en-US" dirty="0"/>
              <a:t>网络的表达能力还不够，还能进一步优化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60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水生态损害严重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776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水生态损害严重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24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585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697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2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194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867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670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4DB1EA-3FAC-41CE-A40B-EE2C07A6057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2024/5/6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937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140-CB71-4442-8529-49571E63512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42140-CB71-4442-8529-49571E63512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DB1EA-3FAC-41CE-A40B-EE2C07A60573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E5D8-6200-46CA-A960-1DA5B550D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DB1EA-3FAC-41CE-A40B-EE2C07A60573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E5D8-6200-46CA-A960-1DA5B550D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9.png"/><Relationship Id="rId5" Type="http://schemas.microsoft.com/office/2007/relationships/hdphoto" Target="../media/hdphoto2.wdp"/><Relationship Id="rId10" Type="http://schemas.openxmlformats.org/officeDocument/2006/relationships/image" Target="../media/image8.sv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7748" y="-15896"/>
            <a:ext cx="12227495" cy="6050360"/>
          </a:xfrm>
          <a:prstGeom prst="rect">
            <a:avLst/>
          </a:prstGeom>
          <a:gradFill flip="none" rotWithShape="1">
            <a:gsLst>
              <a:gs pos="100000">
                <a:srgbClr val="992164"/>
              </a:gs>
              <a:gs pos="73000">
                <a:srgbClr val="7A1769"/>
              </a:gs>
              <a:gs pos="0">
                <a:srgbClr val="580C6E"/>
              </a:gs>
              <a:gs pos="100000">
                <a:srgbClr val="AC276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6" name="图形 10"/>
          <p:cNvGrpSpPr/>
          <p:nvPr/>
        </p:nvGrpSpPr>
        <p:grpSpPr>
          <a:xfrm rot="1911398" flipH="1">
            <a:off x="-6739926" y="718486"/>
            <a:ext cx="18785954" cy="9463205"/>
            <a:chOff x="1364551" y="1662116"/>
            <a:chExt cx="9464325" cy="3530151"/>
          </a:xfrm>
          <a:noFill/>
        </p:grpSpPr>
        <p:sp>
          <p:nvSpPr>
            <p:cNvPr id="37" name="任意多边形: 形状 36"/>
            <p:cNvSpPr/>
            <p:nvPr/>
          </p:nvSpPr>
          <p:spPr>
            <a:xfrm>
              <a:off x="1364551" y="3777993"/>
              <a:ext cx="9464325" cy="1414274"/>
            </a:xfrm>
            <a:custGeom>
              <a:avLst/>
              <a:gdLst>
                <a:gd name="connsiteX0" fmla="*/ 0 w 9464325"/>
                <a:gd name="connsiteY0" fmla="*/ 1414275 h 1414274"/>
                <a:gd name="connsiteX1" fmla="*/ 3078766 w 9464325"/>
                <a:gd name="connsiteY1" fmla="*/ 426056 h 1414274"/>
                <a:gd name="connsiteX2" fmla="*/ 6081522 w 9464325"/>
                <a:gd name="connsiteY2" fmla="*/ 920213 h 1414274"/>
                <a:gd name="connsiteX3" fmla="*/ 9464326 w 9464325"/>
                <a:gd name="connsiteY3" fmla="*/ 46008 h 141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325" h="1414274">
                  <a:moveTo>
                    <a:pt x="0" y="1414275"/>
                  </a:moveTo>
                  <a:cubicBezTo>
                    <a:pt x="0" y="1414275"/>
                    <a:pt x="1824419" y="312042"/>
                    <a:pt x="3078766" y="426056"/>
                  </a:cubicBezTo>
                  <a:cubicBezTo>
                    <a:pt x="4184618" y="526545"/>
                    <a:pt x="4763834" y="1160910"/>
                    <a:pt x="6081522" y="920213"/>
                  </a:cubicBezTo>
                  <a:cubicBezTo>
                    <a:pt x="7029831" y="746953"/>
                    <a:pt x="8235410" y="-220025"/>
                    <a:pt x="9464326" y="4600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1385887" y="3686296"/>
              <a:ext cx="9428702" cy="1351094"/>
            </a:xfrm>
            <a:custGeom>
              <a:avLst/>
              <a:gdLst>
                <a:gd name="connsiteX0" fmla="*/ 0 w 9428702"/>
                <a:gd name="connsiteY0" fmla="*/ 1351095 h 1351094"/>
                <a:gd name="connsiteX1" fmla="*/ 3014282 w 9428702"/>
                <a:gd name="connsiteY1" fmla="*/ 411263 h 1351094"/>
                <a:gd name="connsiteX2" fmla="*/ 6063139 w 9428702"/>
                <a:gd name="connsiteY2" fmla="*/ 975619 h 1351094"/>
                <a:gd name="connsiteX3" fmla="*/ 9428702 w 9428702"/>
                <a:gd name="connsiteY3" fmla="*/ 43788 h 13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702" h="1351094">
                  <a:moveTo>
                    <a:pt x="0" y="1351095"/>
                  </a:moveTo>
                  <a:cubicBezTo>
                    <a:pt x="0" y="1351095"/>
                    <a:pt x="1769840" y="284390"/>
                    <a:pt x="3014282" y="411263"/>
                  </a:cubicBezTo>
                  <a:cubicBezTo>
                    <a:pt x="4125754" y="528516"/>
                    <a:pt x="4762024" y="1211934"/>
                    <a:pt x="6063139" y="975619"/>
                  </a:cubicBezTo>
                  <a:cubicBezTo>
                    <a:pt x="7011639" y="803788"/>
                    <a:pt x="8199692" y="-222245"/>
                    <a:pt x="9428702" y="4378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1407128" y="3594367"/>
              <a:ext cx="9392983" cy="1288052"/>
            </a:xfrm>
            <a:custGeom>
              <a:avLst/>
              <a:gdLst>
                <a:gd name="connsiteX0" fmla="*/ 0 w 9392983"/>
                <a:gd name="connsiteY0" fmla="*/ 1288053 h 1288052"/>
                <a:gd name="connsiteX1" fmla="*/ 2949798 w 9392983"/>
                <a:gd name="connsiteY1" fmla="*/ 396513 h 1288052"/>
                <a:gd name="connsiteX2" fmla="*/ 6044661 w 9392983"/>
                <a:gd name="connsiteY2" fmla="*/ 1031163 h 1288052"/>
                <a:gd name="connsiteX3" fmla="*/ 9392983 w 9392983"/>
                <a:gd name="connsiteY3" fmla="*/ 41802 h 128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2983" h="1288052">
                  <a:moveTo>
                    <a:pt x="0" y="1288053"/>
                  </a:moveTo>
                  <a:cubicBezTo>
                    <a:pt x="0" y="1288053"/>
                    <a:pt x="1715643" y="252780"/>
                    <a:pt x="2949798" y="396513"/>
                  </a:cubicBezTo>
                  <a:cubicBezTo>
                    <a:pt x="4067270" y="526719"/>
                    <a:pt x="4760119" y="1263002"/>
                    <a:pt x="6044661" y="1031163"/>
                  </a:cubicBezTo>
                  <a:cubicBezTo>
                    <a:pt x="6993446" y="860666"/>
                    <a:pt x="8163973" y="-224327"/>
                    <a:pt x="9392983" y="4180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1428464" y="3502412"/>
              <a:ext cx="9357169" cy="1225130"/>
            </a:xfrm>
            <a:custGeom>
              <a:avLst/>
              <a:gdLst>
                <a:gd name="connsiteX0" fmla="*/ 0 w 9357169"/>
                <a:gd name="connsiteY0" fmla="*/ 1225131 h 1225130"/>
                <a:gd name="connsiteX1" fmla="*/ 2885218 w 9357169"/>
                <a:gd name="connsiteY1" fmla="*/ 381978 h 1225130"/>
                <a:gd name="connsiteX2" fmla="*/ 6026182 w 9357169"/>
                <a:gd name="connsiteY2" fmla="*/ 1086923 h 1225130"/>
                <a:gd name="connsiteX3" fmla="*/ 9357169 w 9357169"/>
                <a:gd name="connsiteY3" fmla="*/ 39935 h 122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7169" h="1225130">
                  <a:moveTo>
                    <a:pt x="0" y="1225131"/>
                  </a:moveTo>
                  <a:cubicBezTo>
                    <a:pt x="0" y="1225131"/>
                    <a:pt x="1661255" y="223672"/>
                    <a:pt x="2885218" y="381978"/>
                  </a:cubicBezTo>
                  <a:cubicBezTo>
                    <a:pt x="4008596" y="527330"/>
                    <a:pt x="4758214" y="1314190"/>
                    <a:pt x="6026182" y="1086923"/>
                  </a:cubicBezTo>
                  <a:cubicBezTo>
                    <a:pt x="6975158" y="917855"/>
                    <a:pt x="8128254" y="-226098"/>
                    <a:pt x="9357169" y="399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1449800" y="3410088"/>
              <a:ext cx="9321545" cy="1180334"/>
            </a:xfrm>
            <a:custGeom>
              <a:avLst/>
              <a:gdLst>
                <a:gd name="connsiteX0" fmla="*/ 0 w 9321545"/>
                <a:gd name="connsiteY0" fmla="*/ 1162484 h 1180334"/>
                <a:gd name="connsiteX1" fmla="*/ 2820734 w 9321545"/>
                <a:gd name="connsiteY1" fmla="*/ 367717 h 1180334"/>
                <a:gd name="connsiteX2" fmla="*/ 6007799 w 9321545"/>
                <a:gd name="connsiteY2" fmla="*/ 1142862 h 1180334"/>
                <a:gd name="connsiteX3" fmla="*/ 9321546 w 9321545"/>
                <a:gd name="connsiteY3" fmla="*/ 38248 h 11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1545" h="1180334">
                  <a:moveTo>
                    <a:pt x="0" y="1162484"/>
                  </a:moveTo>
                  <a:cubicBezTo>
                    <a:pt x="0" y="1162484"/>
                    <a:pt x="1606868" y="195125"/>
                    <a:pt x="2820734" y="367717"/>
                  </a:cubicBezTo>
                  <a:cubicBezTo>
                    <a:pt x="3949922" y="528309"/>
                    <a:pt x="4756309" y="1365747"/>
                    <a:pt x="6007799" y="1142862"/>
                  </a:cubicBezTo>
                  <a:cubicBezTo>
                    <a:pt x="6957060" y="975222"/>
                    <a:pt x="8092536" y="-227785"/>
                    <a:pt x="9321546" y="3824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1471040" y="3317886"/>
              <a:ext cx="9285732" cy="1233216"/>
            </a:xfrm>
            <a:custGeom>
              <a:avLst/>
              <a:gdLst>
                <a:gd name="connsiteX0" fmla="*/ 0 w 9285732"/>
                <a:gd name="connsiteY0" fmla="*/ 1099808 h 1233216"/>
                <a:gd name="connsiteX1" fmla="*/ 2756249 w 9285732"/>
                <a:gd name="connsiteY1" fmla="*/ 353429 h 1233216"/>
                <a:gd name="connsiteX2" fmla="*/ 5989320 w 9285732"/>
                <a:gd name="connsiteY2" fmla="*/ 1198869 h 1233216"/>
                <a:gd name="connsiteX3" fmla="*/ 9285732 w 9285732"/>
                <a:gd name="connsiteY3" fmla="*/ 36723 h 123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5732" h="1233216">
                  <a:moveTo>
                    <a:pt x="0" y="1099808"/>
                  </a:moveTo>
                  <a:cubicBezTo>
                    <a:pt x="0" y="1099808"/>
                    <a:pt x="1552575" y="166739"/>
                    <a:pt x="2756249" y="353429"/>
                  </a:cubicBezTo>
                  <a:cubicBezTo>
                    <a:pt x="3891344" y="529547"/>
                    <a:pt x="4754499" y="1417277"/>
                    <a:pt x="5989320" y="1198869"/>
                  </a:cubicBezTo>
                  <a:cubicBezTo>
                    <a:pt x="6938772" y="1032562"/>
                    <a:pt x="8056817" y="-229405"/>
                    <a:pt x="9285732" y="3672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1492377" y="3225423"/>
              <a:ext cx="9250108" cy="1286593"/>
            </a:xfrm>
            <a:custGeom>
              <a:avLst/>
              <a:gdLst>
                <a:gd name="connsiteX0" fmla="*/ 0 w 9250108"/>
                <a:gd name="connsiteY0" fmla="*/ 1037395 h 1286593"/>
                <a:gd name="connsiteX1" fmla="*/ 2691765 w 9250108"/>
                <a:gd name="connsiteY1" fmla="*/ 339402 h 1286593"/>
                <a:gd name="connsiteX2" fmla="*/ 5970937 w 9250108"/>
                <a:gd name="connsiteY2" fmla="*/ 1255041 h 1286593"/>
                <a:gd name="connsiteX3" fmla="*/ 9250109 w 9250108"/>
                <a:gd name="connsiteY3" fmla="*/ 35269 h 128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0108" h="1286593">
                  <a:moveTo>
                    <a:pt x="0" y="1037395"/>
                  </a:moveTo>
                  <a:cubicBezTo>
                    <a:pt x="0" y="1037395"/>
                    <a:pt x="1498187" y="138901"/>
                    <a:pt x="2691765" y="339402"/>
                  </a:cubicBezTo>
                  <a:cubicBezTo>
                    <a:pt x="3832765" y="531141"/>
                    <a:pt x="4752594" y="1469067"/>
                    <a:pt x="5970937" y="1255041"/>
                  </a:cubicBezTo>
                  <a:cubicBezTo>
                    <a:pt x="6920675" y="1090163"/>
                    <a:pt x="8021098" y="-230764"/>
                    <a:pt x="9250109" y="3526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513713" y="3132904"/>
              <a:ext cx="9214485" cy="1340243"/>
            </a:xfrm>
            <a:custGeom>
              <a:avLst/>
              <a:gdLst>
                <a:gd name="connsiteX0" fmla="*/ 0 w 9214485"/>
                <a:gd name="connsiteY0" fmla="*/ 974942 h 1340243"/>
                <a:gd name="connsiteX1" fmla="*/ 2627281 w 9214485"/>
                <a:gd name="connsiteY1" fmla="*/ 325337 h 1340243"/>
                <a:gd name="connsiteX2" fmla="*/ 5952554 w 9214485"/>
                <a:gd name="connsiteY2" fmla="*/ 1311270 h 1340243"/>
                <a:gd name="connsiteX3" fmla="*/ 9214485 w 9214485"/>
                <a:gd name="connsiteY3" fmla="*/ 33967 h 13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4485" h="1340243">
                  <a:moveTo>
                    <a:pt x="0" y="974942"/>
                  </a:moveTo>
                  <a:cubicBezTo>
                    <a:pt x="0" y="974942"/>
                    <a:pt x="1443800" y="111120"/>
                    <a:pt x="2627281" y="325337"/>
                  </a:cubicBezTo>
                  <a:cubicBezTo>
                    <a:pt x="3774186" y="532887"/>
                    <a:pt x="4750785" y="1520725"/>
                    <a:pt x="5952554" y="1311270"/>
                  </a:cubicBezTo>
                  <a:cubicBezTo>
                    <a:pt x="6902482" y="1147821"/>
                    <a:pt x="7985474" y="-232161"/>
                    <a:pt x="9214485" y="33967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535048" y="3040331"/>
              <a:ext cx="9178670" cy="1394298"/>
            </a:xfrm>
            <a:custGeom>
              <a:avLst/>
              <a:gdLst>
                <a:gd name="connsiteX0" fmla="*/ 0 w 9178670"/>
                <a:gd name="connsiteY0" fmla="*/ 912638 h 1394298"/>
                <a:gd name="connsiteX1" fmla="*/ 2562797 w 9178670"/>
                <a:gd name="connsiteY1" fmla="*/ 311420 h 1394298"/>
                <a:gd name="connsiteX2" fmla="*/ 5934075 w 9178670"/>
                <a:gd name="connsiteY2" fmla="*/ 1367648 h 1394298"/>
                <a:gd name="connsiteX3" fmla="*/ 9178671 w 9178670"/>
                <a:gd name="connsiteY3" fmla="*/ 32719 h 139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670" h="1394298">
                  <a:moveTo>
                    <a:pt x="0" y="912638"/>
                  </a:moveTo>
                  <a:cubicBezTo>
                    <a:pt x="0" y="912638"/>
                    <a:pt x="1389412" y="83868"/>
                    <a:pt x="2562797" y="311420"/>
                  </a:cubicBezTo>
                  <a:cubicBezTo>
                    <a:pt x="3715607" y="534972"/>
                    <a:pt x="4748879" y="1572626"/>
                    <a:pt x="5934075" y="1367648"/>
                  </a:cubicBezTo>
                  <a:cubicBezTo>
                    <a:pt x="6884194" y="1205532"/>
                    <a:pt x="7949756" y="-233314"/>
                    <a:pt x="9178671" y="32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1556289" y="2947464"/>
              <a:ext cx="9142952" cy="1448684"/>
            </a:xfrm>
            <a:custGeom>
              <a:avLst/>
              <a:gdLst>
                <a:gd name="connsiteX0" fmla="*/ 0 w 9142952"/>
                <a:gd name="connsiteY0" fmla="*/ 850534 h 1448684"/>
                <a:gd name="connsiteX1" fmla="*/ 2498217 w 9142952"/>
                <a:gd name="connsiteY1" fmla="*/ 297703 h 1448684"/>
                <a:gd name="connsiteX2" fmla="*/ 5915597 w 9142952"/>
                <a:gd name="connsiteY2" fmla="*/ 1424130 h 1448684"/>
                <a:gd name="connsiteX3" fmla="*/ 9142953 w 9142952"/>
                <a:gd name="connsiteY3" fmla="*/ 31575 h 1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2952" h="1448684">
                  <a:moveTo>
                    <a:pt x="0" y="850534"/>
                  </a:moveTo>
                  <a:cubicBezTo>
                    <a:pt x="0" y="850534"/>
                    <a:pt x="1334929" y="56911"/>
                    <a:pt x="2498217" y="297703"/>
                  </a:cubicBezTo>
                  <a:cubicBezTo>
                    <a:pt x="3656838" y="537448"/>
                    <a:pt x="4746975" y="1624726"/>
                    <a:pt x="5915597" y="1424130"/>
                  </a:cubicBezTo>
                  <a:cubicBezTo>
                    <a:pt x="6866001" y="1263443"/>
                    <a:pt x="7913942" y="-234458"/>
                    <a:pt x="9142953" y="315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577625" y="2854784"/>
              <a:ext cx="9107329" cy="1503233"/>
            </a:xfrm>
            <a:custGeom>
              <a:avLst/>
              <a:gdLst>
                <a:gd name="connsiteX0" fmla="*/ 0 w 9107329"/>
                <a:gd name="connsiteY0" fmla="*/ 788337 h 1503233"/>
                <a:gd name="connsiteX1" fmla="*/ 2433733 w 9107329"/>
                <a:gd name="connsiteY1" fmla="*/ 283893 h 1503233"/>
                <a:gd name="connsiteX2" fmla="*/ 5897214 w 9107329"/>
                <a:gd name="connsiteY2" fmla="*/ 1480614 h 1503233"/>
                <a:gd name="connsiteX3" fmla="*/ 9107329 w 9107329"/>
                <a:gd name="connsiteY3" fmla="*/ 30528 h 15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7329" h="1503233">
                  <a:moveTo>
                    <a:pt x="0" y="788337"/>
                  </a:moveTo>
                  <a:cubicBezTo>
                    <a:pt x="0" y="788337"/>
                    <a:pt x="1280541" y="30147"/>
                    <a:pt x="2433733" y="283893"/>
                  </a:cubicBezTo>
                  <a:cubicBezTo>
                    <a:pt x="3598164" y="540116"/>
                    <a:pt x="4745069" y="1676734"/>
                    <a:pt x="5897214" y="1480614"/>
                  </a:cubicBezTo>
                  <a:cubicBezTo>
                    <a:pt x="6847808" y="1321356"/>
                    <a:pt x="7878318" y="-235600"/>
                    <a:pt x="9107329" y="3052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598961" y="2761788"/>
              <a:ext cx="9071610" cy="1558068"/>
            </a:xfrm>
            <a:custGeom>
              <a:avLst/>
              <a:gdLst>
                <a:gd name="connsiteX0" fmla="*/ 0 w 9071610"/>
                <a:gd name="connsiteY0" fmla="*/ 726362 h 1558068"/>
                <a:gd name="connsiteX1" fmla="*/ 2369248 w 9071610"/>
                <a:gd name="connsiteY1" fmla="*/ 270210 h 1558068"/>
                <a:gd name="connsiteX2" fmla="*/ 5878830 w 9071610"/>
                <a:gd name="connsiteY2" fmla="*/ 1537225 h 1558068"/>
                <a:gd name="connsiteX3" fmla="*/ 9071610 w 9071610"/>
                <a:gd name="connsiteY3" fmla="*/ 29513 h 155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1610" h="1558068">
                  <a:moveTo>
                    <a:pt x="0" y="726362"/>
                  </a:moveTo>
                  <a:cubicBezTo>
                    <a:pt x="0" y="726362"/>
                    <a:pt x="1225963" y="3700"/>
                    <a:pt x="2369248" y="270210"/>
                  </a:cubicBezTo>
                  <a:cubicBezTo>
                    <a:pt x="3539490" y="543006"/>
                    <a:pt x="4743260" y="1728868"/>
                    <a:pt x="5878830" y="1537225"/>
                  </a:cubicBezTo>
                  <a:cubicBezTo>
                    <a:pt x="6829711" y="1379301"/>
                    <a:pt x="7842695" y="-236520"/>
                    <a:pt x="9071610" y="2951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1620202" y="2668806"/>
              <a:ext cx="9035891" cy="1613130"/>
            </a:xfrm>
            <a:custGeom>
              <a:avLst/>
              <a:gdLst>
                <a:gd name="connsiteX0" fmla="*/ 0 w 9035891"/>
                <a:gd name="connsiteY0" fmla="*/ 664467 h 1613130"/>
                <a:gd name="connsiteX1" fmla="*/ 2304764 w 9035891"/>
                <a:gd name="connsiteY1" fmla="*/ 256702 h 1613130"/>
                <a:gd name="connsiteX2" fmla="*/ 5860352 w 9035891"/>
                <a:gd name="connsiteY2" fmla="*/ 1593917 h 1613130"/>
                <a:gd name="connsiteX3" fmla="*/ 9035891 w 9035891"/>
                <a:gd name="connsiteY3" fmla="*/ 28578 h 161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5891" h="1613130">
                  <a:moveTo>
                    <a:pt x="0" y="664467"/>
                  </a:moveTo>
                  <a:cubicBezTo>
                    <a:pt x="0" y="664467"/>
                    <a:pt x="1171480" y="-22381"/>
                    <a:pt x="2304764" y="256702"/>
                  </a:cubicBezTo>
                  <a:cubicBezTo>
                    <a:pt x="3480721" y="546262"/>
                    <a:pt x="4741355" y="1781083"/>
                    <a:pt x="5860352" y="1593917"/>
                  </a:cubicBezTo>
                  <a:cubicBezTo>
                    <a:pt x="6811423" y="1437421"/>
                    <a:pt x="7806880" y="-237455"/>
                    <a:pt x="9035891" y="285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1641538" y="2575939"/>
              <a:ext cx="9000172" cy="1668302"/>
            </a:xfrm>
            <a:custGeom>
              <a:avLst/>
              <a:gdLst>
                <a:gd name="connsiteX0" fmla="*/ 0 w 9000172"/>
                <a:gd name="connsiteY0" fmla="*/ 602458 h 1668302"/>
                <a:gd name="connsiteX1" fmla="*/ 2240280 w 9000172"/>
                <a:gd name="connsiteY1" fmla="*/ 243080 h 1668302"/>
                <a:gd name="connsiteX2" fmla="*/ 5841968 w 9000172"/>
                <a:gd name="connsiteY2" fmla="*/ 1650589 h 1668302"/>
                <a:gd name="connsiteX3" fmla="*/ 9000172 w 9000172"/>
                <a:gd name="connsiteY3" fmla="*/ 27719 h 166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0172" h="1668302">
                  <a:moveTo>
                    <a:pt x="0" y="602458"/>
                  </a:moveTo>
                  <a:cubicBezTo>
                    <a:pt x="0" y="602458"/>
                    <a:pt x="1116902" y="-48385"/>
                    <a:pt x="2240280" y="243080"/>
                  </a:cubicBezTo>
                  <a:cubicBezTo>
                    <a:pt x="3421952" y="549689"/>
                    <a:pt x="4739545" y="1833279"/>
                    <a:pt x="5841968" y="1650589"/>
                  </a:cubicBezTo>
                  <a:cubicBezTo>
                    <a:pt x="6793325" y="1495522"/>
                    <a:pt x="7771257" y="-238409"/>
                    <a:pt x="9000172" y="27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1662874" y="2482864"/>
              <a:ext cx="8964548" cy="1723703"/>
            </a:xfrm>
            <a:custGeom>
              <a:avLst/>
              <a:gdLst>
                <a:gd name="connsiteX0" fmla="*/ 0 w 8964548"/>
                <a:gd name="connsiteY0" fmla="*/ 540561 h 1723703"/>
                <a:gd name="connsiteX1" fmla="*/ 2175796 w 8964548"/>
                <a:gd name="connsiteY1" fmla="*/ 229570 h 1723703"/>
                <a:gd name="connsiteX2" fmla="*/ 5823585 w 8964548"/>
                <a:gd name="connsiteY2" fmla="*/ 1707373 h 1723703"/>
                <a:gd name="connsiteX3" fmla="*/ 8964549 w 8964548"/>
                <a:gd name="connsiteY3" fmla="*/ 26878 h 17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4548" h="1723703">
                  <a:moveTo>
                    <a:pt x="0" y="540561"/>
                  </a:moveTo>
                  <a:cubicBezTo>
                    <a:pt x="0" y="540561"/>
                    <a:pt x="1062228" y="-74087"/>
                    <a:pt x="2175796" y="229570"/>
                  </a:cubicBezTo>
                  <a:cubicBezTo>
                    <a:pt x="3363087" y="553420"/>
                    <a:pt x="4737735" y="1885586"/>
                    <a:pt x="5823585" y="1707373"/>
                  </a:cubicBezTo>
                  <a:cubicBezTo>
                    <a:pt x="6775133" y="1553640"/>
                    <a:pt x="7735539" y="-239156"/>
                    <a:pt x="8964549" y="268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1684115" y="2389726"/>
              <a:ext cx="8928829" cy="1779288"/>
            </a:xfrm>
            <a:custGeom>
              <a:avLst/>
              <a:gdLst>
                <a:gd name="connsiteX0" fmla="*/ 0 w 8928829"/>
                <a:gd name="connsiteY0" fmla="*/ 478823 h 1779288"/>
                <a:gd name="connsiteX1" fmla="*/ 2111216 w 8928829"/>
                <a:gd name="connsiteY1" fmla="*/ 216218 h 1779288"/>
                <a:gd name="connsiteX2" fmla="*/ 5805012 w 8928829"/>
                <a:gd name="connsiteY2" fmla="*/ 1764221 h 1779288"/>
                <a:gd name="connsiteX3" fmla="*/ 8928830 w 8928829"/>
                <a:gd name="connsiteY3" fmla="*/ 26099 h 17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8829" h="1779288">
                  <a:moveTo>
                    <a:pt x="0" y="478823"/>
                  </a:moveTo>
                  <a:cubicBezTo>
                    <a:pt x="0" y="478823"/>
                    <a:pt x="1007459" y="-99535"/>
                    <a:pt x="2111216" y="216218"/>
                  </a:cubicBezTo>
                  <a:cubicBezTo>
                    <a:pt x="3304032" y="557404"/>
                    <a:pt x="4735735" y="1938053"/>
                    <a:pt x="5805012" y="1764221"/>
                  </a:cubicBezTo>
                  <a:cubicBezTo>
                    <a:pt x="6756940" y="1611917"/>
                    <a:pt x="7699820" y="-239934"/>
                    <a:pt x="8928830" y="2609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1705451" y="2296638"/>
              <a:ext cx="8893016" cy="1834890"/>
            </a:xfrm>
            <a:custGeom>
              <a:avLst/>
              <a:gdLst>
                <a:gd name="connsiteX0" fmla="*/ 0 w 8893016"/>
                <a:gd name="connsiteY0" fmla="*/ 416939 h 1834890"/>
                <a:gd name="connsiteX1" fmla="*/ 2046732 w 8893016"/>
                <a:gd name="connsiteY1" fmla="*/ 202722 h 1834890"/>
                <a:gd name="connsiteX2" fmla="*/ 5786628 w 8893016"/>
                <a:gd name="connsiteY2" fmla="*/ 1821019 h 1834890"/>
                <a:gd name="connsiteX3" fmla="*/ 8893016 w 8893016"/>
                <a:gd name="connsiteY3" fmla="*/ 25366 h 183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3016" h="1834890">
                  <a:moveTo>
                    <a:pt x="0" y="416939"/>
                  </a:moveTo>
                  <a:cubicBezTo>
                    <a:pt x="0" y="416939"/>
                    <a:pt x="952691" y="-124938"/>
                    <a:pt x="2046732" y="202722"/>
                  </a:cubicBezTo>
                  <a:cubicBezTo>
                    <a:pt x="3244977" y="561528"/>
                    <a:pt x="4733925" y="1990279"/>
                    <a:pt x="5786628" y="1821019"/>
                  </a:cubicBezTo>
                  <a:cubicBezTo>
                    <a:pt x="6738652" y="1670143"/>
                    <a:pt x="7664101" y="-240667"/>
                    <a:pt x="8893016" y="25366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1726787" y="2203415"/>
              <a:ext cx="8857392" cy="1890742"/>
            </a:xfrm>
            <a:custGeom>
              <a:avLst/>
              <a:gdLst>
                <a:gd name="connsiteX0" fmla="*/ 0 w 8857392"/>
                <a:gd name="connsiteY0" fmla="*/ 355286 h 1890742"/>
                <a:gd name="connsiteX1" fmla="*/ 1982248 w 8857392"/>
                <a:gd name="connsiteY1" fmla="*/ 189455 h 1890742"/>
                <a:gd name="connsiteX2" fmla="*/ 5768245 w 8857392"/>
                <a:gd name="connsiteY2" fmla="*/ 1877952 h 1890742"/>
                <a:gd name="connsiteX3" fmla="*/ 8857393 w 8857392"/>
                <a:gd name="connsiteY3" fmla="*/ 24673 h 189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7392" h="1890742">
                  <a:moveTo>
                    <a:pt x="0" y="355286"/>
                  </a:moveTo>
                  <a:cubicBezTo>
                    <a:pt x="0" y="355286"/>
                    <a:pt x="897827" y="-149920"/>
                    <a:pt x="1982248" y="189455"/>
                  </a:cubicBezTo>
                  <a:cubicBezTo>
                    <a:pt x="3185922" y="566074"/>
                    <a:pt x="4732020" y="2042830"/>
                    <a:pt x="5768245" y="1877952"/>
                  </a:cubicBezTo>
                  <a:cubicBezTo>
                    <a:pt x="6720459" y="1728410"/>
                    <a:pt x="7628382" y="-241360"/>
                    <a:pt x="8857393" y="2467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1748123" y="2110330"/>
              <a:ext cx="8821578" cy="1946617"/>
            </a:xfrm>
            <a:custGeom>
              <a:avLst/>
              <a:gdLst>
                <a:gd name="connsiteX0" fmla="*/ 0 w 8821578"/>
                <a:gd name="connsiteY0" fmla="*/ 293494 h 1946617"/>
                <a:gd name="connsiteX1" fmla="*/ 1917764 w 8821578"/>
                <a:gd name="connsiteY1" fmla="*/ 176051 h 1946617"/>
                <a:gd name="connsiteX2" fmla="*/ 5749766 w 8821578"/>
                <a:gd name="connsiteY2" fmla="*/ 1934842 h 1946617"/>
                <a:gd name="connsiteX3" fmla="*/ 8821579 w 8821578"/>
                <a:gd name="connsiteY3" fmla="*/ 24032 h 19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1578" h="1946617">
                  <a:moveTo>
                    <a:pt x="0" y="293494"/>
                  </a:moveTo>
                  <a:cubicBezTo>
                    <a:pt x="0" y="293494"/>
                    <a:pt x="842867" y="-174850"/>
                    <a:pt x="1917764" y="176051"/>
                  </a:cubicBezTo>
                  <a:cubicBezTo>
                    <a:pt x="3126677" y="570767"/>
                    <a:pt x="4730211" y="2095243"/>
                    <a:pt x="5749766" y="1934842"/>
                  </a:cubicBezTo>
                  <a:cubicBezTo>
                    <a:pt x="6702266" y="1786728"/>
                    <a:pt x="7592663" y="-242097"/>
                    <a:pt x="8821579" y="2403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1769363" y="2016957"/>
              <a:ext cx="8785955" cy="2002662"/>
            </a:xfrm>
            <a:custGeom>
              <a:avLst/>
              <a:gdLst>
                <a:gd name="connsiteX0" fmla="*/ 0 w 8785955"/>
                <a:gd name="connsiteY0" fmla="*/ 231895 h 2002662"/>
                <a:gd name="connsiteX1" fmla="*/ 1853279 w 8785955"/>
                <a:gd name="connsiteY1" fmla="*/ 162744 h 2002662"/>
                <a:gd name="connsiteX2" fmla="*/ 5731383 w 8785955"/>
                <a:gd name="connsiteY2" fmla="*/ 1991829 h 2002662"/>
                <a:gd name="connsiteX3" fmla="*/ 8785955 w 8785955"/>
                <a:gd name="connsiteY3" fmla="*/ 23393 h 20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5955" h="2002662">
                  <a:moveTo>
                    <a:pt x="0" y="231895"/>
                  </a:moveTo>
                  <a:cubicBezTo>
                    <a:pt x="0" y="231895"/>
                    <a:pt x="787908" y="-199492"/>
                    <a:pt x="1853279" y="162744"/>
                  </a:cubicBezTo>
                  <a:cubicBezTo>
                    <a:pt x="3067431" y="575652"/>
                    <a:pt x="4728305" y="2147754"/>
                    <a:pt x="5731383" y="1991829"/>
                  </a:cubicBezTo>
                  <a:cubicBezTo>
                    <a:pt x="6684074" y="1845144"/>
                    <a:pt x="7557040" y="-242640"/>
                    <a:pt x="8785955" y="2339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1790700" y="1912397"/>
              <a:ext cx="8750236" cy="2070069"/>
            </a:xfrm>
            <a:custGeom>
              <a:avLst/>
              <a:gdLst>
                <a:gd name="connsiteX0" fmla="*/ 0 w 8750236"/>
                <a:gd name="connsiteY0" fmla="*/ 181578 h 2070069"/>
                <a:gd name="connsiteX1" fmla="*/ 1788700 w 8750236"/>
                <a:gd name="connsiteY1" fmla="*/ 160814 h 2070069"/>
                <a:gd name="connsiteX2" fmla="*/ 5712905 w 8750236"/>
                <a:gd name="connsiteY2" fmla="*/ 2060099 h 2070069"/>
                <a:gd name="connsiteX3" fmla="*/ 8750236 w 8750236"/>
                <a:gd name="connsiteY3" fmla="*/ 34131 h 20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0236" h="2070069">
                  <a:moveTo>
                    <a:pt x="0" y="181578"/>
                  </a:moveTo>
                  <a:cubicBezTo>
                    <a:pt x="0" y="181578"/>
                    <a:pt x="732758" y="-212757"/>
                    <a:pt x="1788700" y="160814"/>
                  </a:cubicBezTo>
                  <a:cubicBezTo>
                    <a:pt x="3007900" y="592106"/>
                    <a:pt x="4726401" y="2211642"/>
                    <a:pt x="5712905" y="2060099"/>
                  </a:cubicBezTo>
                  <a:cubicBezTo>
                    <a:pt x="6665881" y="1914843"/>
                    <a:pt x="7521226" y="-231997"/>
                    <a:pt x="8750236" y="34131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1812036" y="1788977"/>
              <a:ext cx="8714517" cy="2156395"/>
            </a:xfrm>
            <a:custGeom>
              <a:avLst/>
              <a:gdLst>
                <a:gd name="connsiteX0" fmla="*/ 0 w 8714517"/>
                <a:gd name="connsiteY0" fmla="*/ 150026 h 2156395"/>
                <a:gd name="connsiteX1" fmla="*/ 1724215 w 8714517"/>
                <a:gd name="connsiteY1" fmla="*/ 177649 h 2156395"/>
                <a:gd name="connsiteX2" fmla="*/ 5694522 w 8714517"/>
                <a:gd name="connsiteY2" fmla="*/ 2147229 h 2156395"/>
                <a:gd name="connsiteX3" fmla="*/ 8714518 w 8714517"/>
                <a:gd name="connsiteY3" fmla="*/ 63635 h 215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517" h="2156395">
                  <a:moveTo>
                    <a:pt x="0" y="150026"/>
                  </a:moveTo>
                  <a:cubicBezTo>
                    <a:pt x="0" y="150026"/>
                    <a:pt x="676942" y="-205256"/>
                    <a:pt x="1724215" y="177649"/>
                  </a:cubicBezTo>
                  <a:cubicBezTo>
                    <a:pt x="2947607" y="629705"/>
                    <a:pt x="4724495" y="2294295"/>
                    <a:pt x="5694522" y="2147229"/>
                  </a:cubicBezTo>
                  <a:cubicBezTo>
                    <a:pt x="6647688" y="2003306"/>
                    <a:pt x="7485507" y="-202399"/>
                    <a:pt x="8714518" y="636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1833276" y="1662116"/>
              <a:ext cx="8678894" cy="2246283"/>
            </a:xfrm>
            <a:custGeom>
              <a:avLst/>
              <a:gdLst>
                <a:gd name="connsiteX0" fmla="*/ 0 w 8678894"/>
                <a:gd name="connsiteY0" fmla="*/ 122011 h 2246283"/>
                <a:gd name="connsiteX1" fmla="*/ 1659731 w 8678894"/>
                <a:gd name="connsiteY1" fmla="*/ 198021 h 2246283"/>
                <a:gd name="connsiteX2" fmla="*/ 5676138 w 8678894"/>
                <a:gd name="connsiteY2" fmla="*/ 2237895 h 2246283"/>
                <a:gd name="connsiteX3" fmla="*/ 8678894 w 8678894"/>
                <a:gd name="connsiteY3" fmla="*/ 96675 h 224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94" h="2246283">
                  <a:moveTo>
                    <a:pt x="0" y="122011"/>
                  </a:moveTo>
                  <a:cubicBezTo>
                    <a:pt x="0" y="122011"/>
                    <a:pt x="622268" y="-197743"/>
                    <a:pt x="1659731" y="198021"/>
                  </a:cubicBezTo>
                  <a:cubicBezTo>
                    <a:pt x="2888742" y="666746"/>
                    <a:pt x="4722686" y="2380389"/>
                    <a:pt x="5676138" y="2237895"/>
                  </a:cubicBezTo>
                  <a:cubicBezTo>
                    <a:pt x="6629495" y="2095401"/>
                    <a:pt x="7449884" y="-169359"/>
                    <a:pt x="8678894" y="966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706719" y="1229156"/>
            <a:ext cx="2241152" cy="689562"/>
            <a:chOff x="9730702" y="211219"/>
            <a:chExt cx="2374282" cy="701101"/>
          </a:xfrm>
        </p:grpSpPr>
        <p:pic>
          <p:nvPicPr>
            <p:cNvPr id="110" name="图片 109"/>
            <p:cNvPicPr>
              <a:picLocks noChangeAspect="1"/>
            </p:cNvPicPr>
            <p:nvPr userDrawn="1"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116" name="文本框 115"/>
          <p:cNvSpPr txBox="1"/>
          <p:nvPr/>
        </p:nvSpPr>
        <p:spPr>
          <a:xfrm>
            <a:off x="535994" y="2865908"/>
            <a:ext cx="87934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针对</a:t>
            </a:r>
            <a:r>
              <a:rPr lang="en-US" altLang="zh-CN" sz="48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cifar10</a:t>
            </a:r>
            <a:r>
              <a:rPr lang="zh-CN" altLang="en-US" sz="48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</a:t>
            </a:r>
            <a:r>
              <a:rPr lang="en-US" altLang="zh-CN" sz="4800" b="1" dirty="0" err="1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ResNet</a:t>
            </a:r>
            <a:r>
              <a:rPr lang="zh-CN" altLang="en-US" sz="48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模型训练</a:t>
            </a:r>
            <a:r>
              <a:rPr lang="en-US" altLang="zh-CN" sz="60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			</a:t>
            </a:r>
            <a:endParaRPr lang="zh-CN" altLang="en-US" sz="6000" b="1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cxnSp>
        <p:nvCxnSpPr>
          <p:cNvPr id="117" name="直接连接符 116"/>
          <p:cNvCxnSpPr/>
          <p:nvPr/>
        </p:nvCxnSpPr>
        <p:spPr>
          <a:xfrm>
            <a:off x="676709" y="2107150"/>
            <a:ext cx="7197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631728" y="62875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POSans M" panose="00020600040101010101" pitchFamily="18" charset="-122"/>
              </a:rPr>
              <a:t>2024.05.15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POSans M" panose="00020600040101010101" pitchFamily="18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682609" y="4312104"/>
            <a:ext cx="74912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汇报人：申广辉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D12DED-D2C0-40AF-F354-A1C43362E778}"/>
              </a:ext>
            </a:extLst>
          </p:cNvPr>
          <p:cNvGrpSpPr/>
          <p:nvPr/>
        </p:nvGrpSpPr>
        <p:grpSpPr>
          <a:xfrm>
            <a:off x="1946081" y="462292"/>
            <a:ext cx="8299838" cy="464252"/>
            <a:chOff x="1887555" y="1449128"/>
            <a:chExt cx="8299838" cy="464252"/>
          </a:xfrm>
        </p:grpSpPr>
        <p:sp>
          <p:nvSpPr>
            <p:cNvPr id="75" name="Docer Falling Dust PPT demo 12"/>
            <p:cNvSpPr txBox="1"/>
            <p:nvPr/>
          </p:nvSpPr>
          <p:spPr>
            <a:xfrm>
              <a:off x="5036394" y="1449128"/>
              <a:ext cx="2256584" cy="464252"/>
            </a:xfrm>
            <a:prstGeom prst="rect">
              <a:avLst/>
            </a:prstGeom>
            <a:noFill/>
          </p:spPr>
          <p:txBody>
            <a:bodyPr wrap="square" lIns="94002" tIns="47001" rIns="94002" bIns="47001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总结</a:t>
              </a: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1887555" y="1675484"/>
              <a:ext cx="2639463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7732324" y="1678873"/>
              <a:ext cx="2455069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BC9A3F6B-24E6-F317-735B-0C03BF3DE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53" y="1184843"/>
            <a:ext cx="10573293" cy="219086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D742417-EF83-63E7-3258-0398CAC556E2}"/>
              </a:ext>
            </a:extLst>
          </p:cNvPr>
          <p:cNvSpPr/>
          <p:nvPr/>
        </p:nvSpPr>
        <p:spPr>
          <a:xfrm>
            <a:off x="1582301" y="3896939"/>
            <a:ext cx="9027399" cy="2554001"/>
          </a:xfrm>
          <a:prstGeom prst="rect">
            <a:avLst/>
          </a:prstGeom>
          <a:solidFill>
            <a:srgbClr val="692266"/>
          </a:solidFill>
          <a:ln>
            <a:solidFill>
              <a:srgbClr val="6922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0D54EC-D811-F846-5C63-8C30FCD10BF4}"/>
              </a:ext>
            </a:extLst>
          </p:cNvPr>
          <p:cNvSpPr txBox="1"/>
          <p:nvPr/>
        </p:nvSpPr>
        <p:spPr>
          <a:xfrm>
            <a:off x="5336229" y="3465023"/>
            <a:ext cx="128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ResNet18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1FDE67-AFE9-46BD-B86E-B11346518870}"/>
              </a:ext>
            </a:extLst>
          </p:cNvPr>
          <p:cNvSpPr txBox="1"/>
          <p:nvPr/>
        </p:nvSpPr>
        <p:spPr>
          <a:xfrm>
            <a:off x="1709513" y="4087384"/>
            <a:ext cx="90273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每个残差模块由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两层卷积网络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组成，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首尾直连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形成梯度高速路；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一共有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个残差模块，每经过两个残差模块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图像尺寸减半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，图像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通道数倍增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，把图像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特征分配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到更多的通道中，并且每个特征更具有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全局性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头部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接一个卷积层对图像进行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升维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，在末尾用单层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语义组合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68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17748" y="-15896"/>
            <a:ext cx="12227495" cy="6873896"/>
          </a:xfrm>
          <a:prstGeom prst="rect">
            <a:avLst/>
          </a:prstGeom>
          <a:gradFill flip="none" rotWithShape="1">
            <a:gsLst>
              <a:gs pos="100000">
                <a:srgbClr val="992164"/>
              </a:gs>
              <a:gs pos="73000">
                <a:srgbClr val="7A1769"/>
              </a:gs>
              <a:gs pos="0">
                <a:srgbClr val="580C6E"/>
              </a:gs>
              <a:gs pos="100000">
                <a:srgbClr val="AC276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9550515" y="287953"/>
            <a:ext cx="2246965" cy="691351"/>
            <a:chOff x="9730702" y="211219"/>
            <a:chExt cx="2374282" cy="701101"/>
          </a:xfrm>
        </p:grpSpPr>
        <p:pic>
          <p:nvPicPr>
            <p:cNvPr id="110" name="图片 109"/>
            <p:cNvPicPr>
              <a:picLocks noChangeAspect="1"/>
            </p:cNvPicPr>
            <p:nvPr userDrawn="1"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116" name="文本框 115"/>
          <p:cNvSpPr txBox="1"/>
          <p:nvPr/>
        </p:nvSpPr>
        <p:spPr>
          <a:xfrm>
            <a:off x="2270664" y="2867054"/>
            <a:ext cx="765067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  03 </a:t>
            </a:r>
            <a:r>
              <a:rPr lang="zh-CN" altLang="en-US" sz="66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模型训练</a:t>
            </a:r>
          </a:p>
        </p:txBody>
      </p:sp>
      <p:grpSp>
        <p:nvGrpSpPr>
          <p:cNvPr id="34" name="图形 10"/>
          <p:cNvGrpSpPr/>
          <p:nvPr/>
        </p:nvGrpSpPr>
        <p:grpSpPr>
          <a:xfrm rot="1911398" flipH="1">
            <a:off x="-6739926" y="718486"/>
            <a:ext cx="18785954" cy="9463205"/>
            <a:chOff x="1364551" y="1662116"/>
            <a:chExt cx="9464325" cy="3530151"/>
          </a:xfrm>
          <a:noFill/>
        </p:grpSpPr>
        <p:sp>
          <p:nvSpPr>
            <p:cNvPr id="35" name="任意多边形: 形状 34"/>
            <p:cNvSpPr/>
            <p:nvPr/>
          </p:nvSpPr>
          <p:spPr>
            <a:xfrm>
              <a:off x="1364551" y="3777993"/>
              <a:ext cx="9464325" cy="1414274"/>
            </a:xfrm>
            <a:custGeom>
              <a:avLst/>
              <a:gdLst>
                <a:gd name="connsiteX0" fmla="*/ 0 w 9464325"/>
                <a:gd name="connsiteY0" fmla="*/ 1414275 h 1414274"/>
                <a:gd name="connsiteX1" fmla="*/ 3078766 w 9464325"/>
                <a:gd name="connsiteY1" fmla="*/ 426056 h 1414274"/>
                <a:gd name="connsiteX2" fmla="*/ 6081522 w 9464325"/>
                <a:gd name="connsiteY2" fmla="*/ 920213 h 1414274"/>
                <a:gd name="connsiteX3" fmla="*/ 9464326 w 9464325"/>
                <a:gd name="connsiteY3" fmla="*/ 46008 h 141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325" h="1414274">
                  <a:moveTo>
                    <a:pt x="0" y="1414275"/>
                  </a:moveTo>
                  <a:cubicBezTo>
                    <a:pt x="0" y="1414275"/>
                    <a:pt x="1824419" y="312042"/>
                    <a:pt x="3078766" y="426056"/>
                  </a:cubicBezTo>
                  <a:cubicBezTo>
                    <a:pt x="4184618" y="526545"/>
                    <a:pt x="4763834" y="1160910"/>
                    <a:pt x="6081522" y="920213"/>
                  </a:cubicBezTo>
                  <a:cubicBezTo>
                    <a:pt x="7029831" y="746953"/>
                    <a:pt x="8235410" y="-220025"/>
                    <a:pt x="9464326" y="4600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1385887" y="3686296"/>
              <a:ext cx="9428702" cy="1351094"/>
            </a:xfrm>
            <a:custGeom>
              <a:avLst/>
              <a:gdLst>
                <a:gd name="connsiteX0" fmla="*/ 0 w 9428702"/>
                <a:gd name="connsiteY0" fmla="*/ 1351095 h 1351094"/>
                <a:gd name="connsiteX1" fmla="*/ 3014282 w 9428702"/>
                <a:gd name="connsiteY1" fmla="*/ 411263 h 1351094"/>
                <a:gd name="connsiteX2" fmla="*/ 6063139 w 9428702"/>
                <a:gd name="connsiteY2" fmla="*/ 975619 h 1351094"/>
                <a:gd name="connsiteX3" fmla="*/ 9428702 w 9428702"/>
                <a:gd name="connsiteY3" fmla="*/ 43788 h 13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702" h="1351094">
                  <a:moveTo>
                    <a:pt x="0" y="1351095"/>
                  </a:moveTo>
                  <a:cubicBezTo>
                    <a:pt x="0" y="1351095"/>
                    <a:pt x="1769840" y="284390"/>
                    <a:pt x="3014282" y="411263"/>
                  </a:cubicBezTo>
                  <a:cubicBezTo>
                    <a:pt x="4125754" y="528516"/>
                    <a:pt x="4762024" y="1211934"/>
                    <a:pt x="6063139" y="975619"/>
                  </a:cubicBezTo>
                  <a:cubicBezTo>
                    <a:pt x="7011639" y="803788"/>
                    <a:pt x="8199692" y="-222245"/>
                    <a:pt x="9428702" y="4378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1407128" y="3594367"/>
              <a:ext cx="9392983" cy="1288052"/>
            </a:xfrm>
            <a:custGeom>
              <a:avLst/>
              <a:gdLst>
                <a:gd name="connsiteX0" fmla="*/ 0 w 9392983"/>
                <a:gd name="connsiteY0" fmla="*/ 1288053 h 1288052"/>
                <a:gd name="connsiteX1" fmla="*/ 2949798 w 9392983"/>
                <a:gd name="connsiteY1" fmla="*/ 396513 h 1288052"/>
                <a:gd name="connsiteX2" fmla="*/ 6044661 w 9392983"/>
                <a:gd name="connsiteY2" fmla="*/ 1031163 h 1288052"/>
                <a:gd name="connsiteX3" fmla="*/ 9392983 w 9392983"/>
                <a:gd name="connsiteY3" fmla="*/ 41802 h 128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2983" h="1288052">
                  <a:moveTo>
                    <a:pt x="0" y="1288053"/>
                  </a:moveTo>
                  <a:cubicBezTo>
                    <a:pt x="0" y="1288053"/>
                    <a:pt x="1715643" y="252780"/>
                    <a:pt x="2949798" y="396513"/>
                  </a:cubicBezTo>
                  <a:cubicBezTo>
                    <a:pt x="4067270" y="526719"/>
                    <a:pt x="4760119" y="1263002"/>
                    <a:pt x="6044661" y="1031163"/>
                  </a:cubicBezTo>
                  <a:cubicBezTo>
                    <a:pt x="6993446" y="860666"/>
                    <a:pt x="8163973" y="-224327"/>
                    <a:pt x="9392983" y="4180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1428464" y="3502412"/>
              <a:ext cx="9357169" cy="1225130"/>
            </a:xfrm>
            <a:custGeom>
              <a:avLst/>
              <a:gdLst>
                <a:gd name="connsiteX0" fmla="*/ 0 w 9357169"/>
                <a:gd name="connsiteY0" fmla="*/ 1225131 h 1225130"/>
                <a:gd name="connsiteX1" fmla="*/ 2885218 w 9357169"/>
                <a:gd name="connsiteY1" fmla="*/ 381978 h 1225130"/>
                <a:gd name="connsiteX2" fmla="*/ 6026182 w 9357169"/>
                <a:gd name="connsiteY2" fmla="*/ 1086923 h 1225130"/>
                <a:gd name="connsiteX3" fmla="*/ 9357169 w 9357169"/>
                <a:gd name="connsiteY3" fmla="*/ 39935 h 122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7169" h="1225130">
                  <a:moveTo>
                    <a:pt x="0" y="1225131"/>
                  </a:moveTo>
                  <a:cubicBezTo>
                    <a:pt x="0" y="1225131"/>
                    <a:pt x="1661255" y="223672"/>
                    <a:pt x="2885218" y="381978"/>
                  </a:cubicBezTo>
                  <a:cubicBezTo>
                    <a:pt x="4008596" y="527330"/>
                    <a:pt x="4758214" y="1314190"/>
                    <a:pt x="6026182" y="1086923"/>
                  </a:cubicBezTo>
                  <a:cubicBezTo>
                    <a:pt x="6975158" y="917855"/>
                    <a:pt x="8128254" y="-226098"/>
                    <a:pt x="9357169" y="399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1449800" y="3410088"/>
              <a:ext cx="9321545" cy="1180334"/>
            </a:xfrm>
            <a:custGeom>
              <a:avLst/>
              <a:gdLst>
                <a:gd name="connsiteX0" fmla="*/ 0 w 9321545"/>
                <a:gd name="connsiteY0" fmla="*/ 1162484 h 1180334"/>
                <a:gd name="connsiteX1" fmla="*/ 2820734 w 9321545"/>
                <a:gd name="connsiteY1" fmla="*/ 367717 h 1180334"/>
                <a:gd name="connsiteX2" fmla="*/ 6007799 w 9321545"/>
                <a:gd name="connsiteY2" fmla="*/ 1142862 h 1180334"/>
                <a:gd name="connsiteX3" fmla="*/ 9321546 w 9321545"/>
                <a:gd name="connsiteY3" fmla="*/ 38248 h 11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1545" h="1180334">
                  <a:moveTo>
                    <a:pt x="0" y="1162484"/>
                  </a:moveTo>
                  <a:cubicBezTo>
                    <a:pt x="0" y="1162484"/>
                    <a:pt x="1606868" y="195125"/>
                    <a:pt x="2820734" y="367717"/>
                  </a:cubicBezTo>
                  <a:cubicBezTo>
                    <a:pt x="3949922" y="528309"/>
                    <a:pt x="4756309" y="1365747"/>
                    <a:pt x="6007799" y="1142862"/>
                  </a:cubicBezTo>
                  <a:cubicBezTo>
                    <a:pt x="6957060" y="975222"/>
                    <a:pt x="8092536" y="-227785"/>
                    <a:pt x="9321546" y="3824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1471040" y="3317886"/>
              <a:ext cx="9285732" cy="1233216"/>
            </a:xfrm>
            <a:custGeom>
              <a:avLst/>
              <a:gdLst>
                <a:gd name="connsiteX0" fmla="*/ 0 w 9285732"/>
                <a:gd name="connsiteY0" fmla="*/ 1099808 h 1233216"/>
                <a:gd name="connsiteX1" fmla="*/ 2756249 w 9285732"/>
                <a:gd name="connsiteY1" fmla="*/ 353429 h 1233216"/>
                <a:gd name="connsiteX2" fmla="*/ 5989320 w 9285732"/>
                <a:gd name="connsiteY2" fmla="*/ 1198869 h 1233216"/>
                <a:gd name="connsiteX3" fmla="*/ 9285732 w 9285732"/>
                <a:gd name="connsiteY3" fmla="*/ 36723 h 123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5732" h="1233216">
                  <a:moveTo>
                    <a:pt x="0" y="1099808"/>
                  </a:moveTo>
                  <a:cubicBezTo>
                    <a:pt x="0" y="1099808"/>
                    <a:pt x="1552575" y="166739"/>
                    <a:pt x="2756249" y="353429"/>
                  </a:cubicBezTo>
                  <a:cubicBezTo>
                    <a:pt x="3891344" y="529547"/>
                    <a:pt x="4754499" y="1417277"/>
                    <a:pt x="5989320" y="1198869"/>
                  </a:cubicBezTo>
                  <a:cubicBezTo>
                    <a:pt x="6938772" y="1032562"/>
                    <a:pt x="8056817" y="-229405"/>
                    <a:pt x="9285732" y="3672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1492377" y="3225423"/>
              <a:ext cx="9250108" cy="1286593"/>
            </a:xfrm>
            <a:custGeom>
              <a:avLst/>
              <a:gdLst>
                <a:gd name="connsiteX0" fmla="*/ 0 w 9250108"/>
                <a:gd name="connsiteY0" fmla="*/ 1037395 h 1286593"/>
                <a:gd name="connsiteX1" fmla="*/ 2691765 w 9250108"/>
                <a:gd name="connsiteY1" fmla="*/ 339402 h 1286593"/>
                <a:gd name="connsiteX2" fmla="*/ 5970937 w 9250108"/>
                <a:gd name="connsiteY2" fmla="*/ 1255041 h 1286593"/>
                <a:gd name="connsiteX3" fmla="*/ 9250109 w 9250108"/>
                <a:gd name="connsiteY3" fmla="*/ 35269 h 128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0108" h="1286593">
                  <a:moveTo>
                    <a:pt x="0" y="1037395"/>
                  </a:moveTo>
                  <a:cubicBezTo>
                    <a:pt x="0" y="1037395"/>
                    <a:pt x="1498187" y="138901"/>
                    <a:pt x="2691765" y="339402"/>
                  </a:cubicBezTo>
                  <a:cubicBezTo>
                    <a:pt x="3832765" y="531141"/>
                    <a:pt x="4752594" y="1469067"/>
                    <a:pt x="5970937" y="1255041"/>
                  </a:cubicBezTo>
                  <a:cubicBezTo>
                    <a:pt x="6920675" y="1090163"/>
                    <a:pt x="8021098" y="-230764"/>
                    <a:pt x="9250109" y="3526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1513713" y="3132904"/>
              <a:ext cx="9214485" cy="1340243"/>
            </a:xfrm>
            <a:custGeom>
              <a:avLst/>
              <a:gdLst>
                <a:gd name="connsiteX0" fmla="*/ 0 w 9214485"/>
                <a:gd name="connsiteY0" fmla="*/ 974942 h 1340243"/>
                <a:gd name="connsiteX1" fmla="*/ 2627281 w 9214485"/>
                <a:gd name="connsiteY1" fmla="*/ 325337 h 1340243"/>
                <a:gd name="connsiteX2" fmla="*/ 5952554 w 9214485"/>
                <a:gd name="connsiteY2" fmla="*/ 1311270 h 1340243"/>
                <a:gd name="connsiteX3" fmla="*/ 9214485 w 9214485"/>
                <a:gd name="connsiteY3" fmla="*/ 33967 h 13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4485" h="1340243">
                  <a:moveTo>
                    <a:pt x="0" y="974942"/>
                  </a:moveTo>
                  <a:cubicBezTo>
                    <a:pt x="0" y="974942"/>
                    <a:pt x="1443800" y="111120"/>
                    <a:pt x="2627281" y="325337"/>
                  </a:cubicBezTo>
                  <a:cubicBezTo>
                    <a:pt x="3774186" y="532887"/>
                    <a:pt x="4750785" y="1520725"/>
                    <a:pt x="5952554" y="1311270"/>
                  </a:cubicBezTo>
                  <a:cubicBezTo>
                    <a:pt x="6902482" y="1147821"/>
                    <a:pt x="7985474" y="-232161"/>
                    <a:pt x="9214485" y="33967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1535048" y="3040331"/>
              <a:ext cx="9178670" cy="1394298"/>
            </a:xfrm>
            <a:custGeom>
              <a:avLst/>
              <a:gdLst>
                <a:gd name="connsiteX0" fmla="*/ 0 w 9178670"/>
                <a:gd name="connsiteY0" fmla="*/ 912638 h 1394298"/>
                <a:gd name="connsiteX1" fmla="*/ 2562797 w 9178670"/>
                <a:gd name="connsiteY1" fmla="*/ 311420 h 1394298"/>
                <a:gd name="connsiteX2" fmla="*/ 5934075 w 9178670"/>
                <a:gd name="connsiteY2" fmla="*/ 1367648 h 1394298"/>
                <a:gd name="connsiteX3" fmla="*/ 9178671 w 9178670"/>
                <a:gd name="connsiteY3" fmla="*/ 32719 h 139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670" h="1394298">
                  <a:moveTo>
                    <a:pt x="0" y="912638"/>
                  </a:moveTo>
                  <a:cubicBezTo>
                    <a:pt x="0" y="912638"/>
                    <a:pt x="1389412" y="83868"/>
                    <a:pt x="2562797" y="311420"/>
                  </a:cubicBezTo>
                  <a:cubicBezTo>
                    <a:pt x="3715607" y="534972"/>
                    <a:pt x="4748879" y="1572626"/>
                    <a:pt x="5934075" y="1367648"/>
                  </a:cubicBezTo>
                  <a:cubicBezTo>
                    <a:pt x="6884194" y="1205532"/>
                    <a:pt x="7949756" y="-233314"/>
                    <a:pt x="9178671" y="32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1556289" y="2947464"/>
              <a:ext cx="9142952" cy="1448684"/>
            </a:xfrm>
            <a:custGeom>
              <a:avLst/>
              <a:gdLst>
                <a:gd name="connsiteX0" fmla="*/ 0 w 9142952"/>
                <a:gd name="connsiteY0" fmla="*/ 850534 h 1448684"/>
                <a:gd name="connsiteX1" fmla="*/ 2498217 w 9142952"/>
                <a:gd name="connsiteY1" fmla="*/ 297703 h 1448684"/>
                <a:gd name="connsiteX2" fmla="*/ 5915597 w 9142952"/>
                <a:gd name="connsiteY2" fmla="*/ 1424130 h 1448684"/>
                <a:gd name="connsiteX3" fmla="*/ 9142953 w 9142952"/>
                <a:gd name="connsiteY3" fmla="*/ 31575 h 1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2952" h="1448684">
                  <a:moveTo>
                    <a:pt x="0" y="850534"/>
                  </a:moveTo>
                  <a:cubicBezTo>
                    <a:pt x="0" y="850534"/>
                    <a:pt x="1334929" y="56911"/>
                    <a:pt x="2498217" y="297703"/>
                  </a:cubicBezTo>
                  <a:cubicBezTo>
                    <a:pt x="3656838" y="537448"/>
                    <a:pt x="4746975" y="1624726"/>
                    <a:pt x="5915597" y="1424130"/>
                  </a:cubicBezTo>
                  <a:cubicBezTo>
                    <a:pt x="6866001" y="1263443"/>
                    <a:pt x="7913942" y="-234458"/>
                    <a:pt x="9142953" y="315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1577625" y="2854784"/>
              <a:ext cx="9107329" cy="1503233"/>
            </a:xfrm>
            <a:custGeom>
              <a:avLst/>
              <a:gdLst>
                <a:gd name="connsiteX0" fmla="*/ 0 w 9107329"/>
                <a:gd name="connsiteY0" fmla="*/ 788337 h 1503233"/>
                <a:gd name="connsiteX1" fmla="*/ 2433733 w 9107329"/>
                <a:gd name="connsiteY1" fmla="*/ 283893 h 1503233"/>
                <a:gd name="connsiteX2" fmla="*/ 5897214 w 9107329"/>
                <a:gd name="connsiteY2" fmla="*/ 1480614 h 1503233"/>
                <a:gd name="connsiteX3" fmla="*/ 9107329 w 9107329"/>
                <a:gd name="connsiteY3" fmla="*/ 30528 h 15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7329" h="1503233">
                  <a:moveTo>
                    <a:pt x="0" y="788337"/>
                  </a:moveTo>
                  <a:cubicBezTo>
                    <a:pt x="0" y="788337"/>
                    <a:pt x="1280541" y="30147"/>
                    <a:pt x="2433733" y="283893"/>
                  </a:cubicBezTo>
                  <a:cubicBezTo>
                    <a:pt x="3598164" y="540116"/>
                    <a:pt x="4745069" y="1676734"/>
                    <a:pt x="5897214" y="1480614"/>
                  </a:cubicBezTo>
                  <a:cubicBezTo>
                    <a:pt x="6847808" y="1321356"/>
                    <a:pt x="7878318" y="-235600"/>
                    <a:pt x="9107329" y="3052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1598961" y="2761788"/>
              <a:ext cx="9071610" cy="1558068"/>
            </a:xfrm>
            <a:custGeom>
              <a:avLst/>
              <a:gdLst>
                <a:gd name="connsiteX0" fmla="*/ 0 w 9071610"/>
                <a:gd name="connsiteY0" fmla="*/ 726362 h 1558068"/>
                <a:gd name="connsiteX1" fmla="*/ 2369248 w 9071610"/>
                <a:gd name="connsiteY1" fmla="*/ 270210 h 1558068"/>
                <a:gd name="connsiteX2" fmla="*/ 5878830 w 9071610"/>
                <a:gd name="connsiteY2" fmla="*/ 1537225 h 1558068"/>
                <a:gd name="connsiteX3" fmla="*/ 9071610 w 9071610"/>
                <a:gd name="connsiteY3" fmla="*/ 29513 h 155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1610" h="1558068">
                  <a:moveTo>
                    <a:pt x="0" y="726362"/>
                  </a:moveTo>
                  <a:cubicBezTo>
                    <a:pt x="0" y="726362"/>
                    <a:pt x="1225963" y="3700"/>
                    <a:pt x="2369248" y="270210"/>
                  </a:cubicBezTo>
                  <a:cubicBezTo>
                    <a:pt x="3539490" y="543006"/>
                    <a:pt x="4743260" y="1728868"/>
                    <a:pt x="5878830" y="1537225"/>
                  </a:cubicBezTo>
                  <a:cubicBezTo>
                    <a:pt x="6829711" y="1379301"/>
                    <a:pt x="7842695" y="-236520"/>
                    <a:pt x="9071610" y="2951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1620202" y="2668806"/>
              <a:ext cx="9035891" cy="1613130"/>
            </a:xfrm>
            <a:custGeom>
              <a:avLst/>
              <a:gdLst>
                <a:gd name="connsiteX0" fmla="*/ 0 w 9035891"/>
                <a:gd name="connsiteY0" fmla="*/ 664467 h 1613130"/>
                <a:gd name="connsiteX1" fmla="*/ 2304764 w 9035891"/>
                <a:gd name="connsiteY1" fmla="*/ 256702 h 1613130"/>
                <a:gd name="connsiteX2" fmla="*/ 5860352 w 9035891"/>
                <a:gd name="connsiteY2" fmla="*/ 1593917 h 1613130"/>
                <a:gd name="connsiteX3" fmla="*/ 9035891 w 9035891"/>
                <a:gd name="connsiteY3" fmla="*/ 28578 h 161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5891" h="1613130">
                  <a:moveTo>
                    <a:pt x="0" y="664467"/>
                  </a:moveTo>
                  <a:cubicBezTo>
                    <a:pt x="0" y="664467"/>
                    <a:pt x="1171480" y="-22381"/>
                    <a:pt x="2304764" y="256702"/>
                  </a:cubicBezTo>
                  <a:cubicBezTo>
                    <a:pt x="3480721" y="546262"/>
                    <a:pt x="4741355" y="1781083"/>
                    <a:pt x="5860352" y="1593917"/>
                  </a:cubicBezTo>
                  <a:cubicBezTo>
                    <a:pt x="6811423" y="1437421"/>
                    <a:pt x="7806880" y="-237455"/>
                    <a:pt x="9035891" y="285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1641538" y="2575939"/>
              <a:ext cx="9000172" cy="1668302"/>
            </a:xfrm>
            <a:custGeom>
              <a:avLst/>
              <a:gdLst>
                <a:gd name="connsiteX0" fmla="*/ 0 w 9000172"/>
                <a:gd name="connsiteY0" fmla="*/ 602458 h 1668302"/>
                <a:gd name="connsiteX1" fmla="*/ 2240280 w 9000172"/>
                <a:gd name="connsiteY1" fmla="*/ 243080 h 1668302"/>
                <a:gd name="connsiteX2" fmla="*/ 5841968 w 9000172"/>
                <a:gd name="connsiteY2" fmla="*/ 1650589 h 1668302"/>
                <a:gd name="connsiteX3" fmla="*/ 9000172 w 9000172"/>
                <a:gd name="connsiteY3" fmla="*/ 27719 h 166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0172" h="1668302">
                  <a:moveTo>
                    <a:pt x="0" y="602458"/>
                  </a:moveTo>
                  <a:cubicBezTo>
                    <a:pt x="0" y="602458"/>
                    <a:pt x="1116902" y="-48385"/>
                    <a:pt x="2240280" y="243080"/>
                  </a:cubicBezTo>
                  <a:cubicBezTo>
                    <a:pt x="3421952" y="549689"/>
                    <a:pt x="4739545" y="1833279"/>
                    <a:pt x="5841968" y="1650589"/>
                  </a:cubicBezTo>
                  <a:cubicBezTo>
                    <a:pt x="6793325" y="1495522"/>
                    <a:pt x="7771257" y="-238409"/>
                    <a:pt x="9000172" y="27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1662874" y="2482864"/>
              <a:ext cx="8964548" cy="1723703"/>
            </a:xfrm>
            <a:custGeom>
              <a:avLst/>
              <a:gdLst>
                <a:gd name="connsiteX0" fmla="*/ 0 w 8964548"/>
                <a:gd name="connsiteY0" fmla="*/ 540561 h 1723703"/>
                <a:gd name="connsiteX1" fmla="*/ 2175796 w 8964548"/>
                <a:gd name="connsiteY1" fmla="*/ 229570 h 1723703"/>
                <a:gd name="connsiteX2" fmla="*/ 5823585 w 8964548"/>
                <a:gd name="connsiteY2" fmla="*/ 1707373 h 1723703"/>
                <a:gd name="connsiteX3" fmla="*/ 8964549 w 8964548"/>
                <a:gd name="connsiteY3" fmla="*/ 26878 h 17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4548" h="1723703">
                  <a:moveTo>
                    <a:pt x="0" y="540561"/>
                  </a:moveTo>
                  <a:cubicBezTo>
                    <a:pt x="0" y="540561"/>
                    <a:pt x="1062228" y="-74087"/>
                    <a:pt x="2175796" y="229570"/>
                  </a:cubicBezTo>
                  <a:cubicBezTo>
                    <a:pt x="3363087" y="553420"/>
                    <a:pt x="4737735" y="1885586"/>
                    <a:pt x="5823585" y="1707373"/>
                  </a:cubicBezTo>
                  <a:cubicBezTo>
                    <a:pt x="6775133" y="1553640"/>
                    <a:pt x="7735539" y="-239156"/>
                    <a:pt x="8964549" y="268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1684115" y="2389726"/>
              <a:ext cx="8928829" cy="1779288"/>
            </a:xfrm>
            <a:custGeom>
              <a:avLst/>
              <a:gdLst>
                <a:gd name="connsiteX0" fmla="*/ 0 w 8928829"/>
                <a:gd name="connsiteY0" fmla="*/ 478823 h 1779288"/>
                <a:gd name="connsiteX1" fmla="*/ 2111216 w 8928829"/>
                <a:gd name="connsiteY1" fmla="*/ 216218 h 1779288"/>
                <a:gd name="connsiteX2" fmla="*/ 5805012 w 8928829"/>
                <a:gd name="connsiteY2" fmla="*/ 1764221 h 1779288"/>
                <a:gd name="connsiteX3" fmla="*/ 8928830 w 8928829"/>
                <a:gd name="connsiteY3" fmla="*/ 26099 h 17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8829" h="1779288">
                  <a:moveTo>
                    <a:pt x="0" y="478823"/>
                  </a:moveTo>
                  <a:cubicBezTo>
                    <a:pt x="0" y="478823"/>
                    <a:pt x="1007459" y="-99535"/>
                    <a:pt x="2111216" y="216218"/>
                  </a:cubicBezTo>
                  <a:cubicBezTo>
                    <a:pt x="3304032" y="557404"/>
                    <a:pt x="4735735" y="1938053"/>
                    <a:pt x="5805012" y="1764221"/>
                  </a:cubicBezTo>
                  <a:cubicBezTo>
                    <a:pt x="6756940" y="1611917"/>
                    <a:pt x="7699820" y="-239934"/>
                    <a:pt x="8928830" y="2609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1705451" y="2296638"/>
              <a:ext cx="8893016" cy="1834890"/>
            </a:xfrm>
            <a:custGeom>
              <a:avLst/>
              <a:gdLst>
                <a:gd name="connsiteX0" fmla="*/ 0 w 8893016"/>
                <a:gd name="connsiteY0" fmla="*/ 416939 h 1834890"/>
                <a:gd name="connsiteX1" fmla="*/ 2046732 w 8893016"/>
                <a:gd name="connsiteY1" fmla="*/ 202722 h 1834890"/>
                <a:gd name="connsiteX2" fmla="*/ 5786628 w 8893016"/>
                <a:gd name="connsiteY2" fmla="*/ 1821019 h 1834890"/>
                <a:gd name="connsiteX3" fmla="*/ 8893016 w 8893016"/>
                <a:gd name="connsiteY3" fmla="*/ 25366 h 183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3016" h="1834890">
                  <a:moveTo>
                    <a:pt x="0" y="416939"/>
                  </a:moveTo>
                  <a:cubicBezTo>
                    <a:pt x="0" y="416939"/>
                    <a:pt x="952691" y="-124938"/>
                    <a:pt x="2046732" y="202722"/>
                  </a:cubicBezTo>
                  <a:cubicBezTo>
                    <a:pt x="3244977" y="561528"/>
                    <a:pt x="4733925" y="1990279"/>
                    <a:pt x="5786628" y="1821019"/>
                  </a:cubicBezTo>
                  <a:cubicBezTo>
                    <a:pt x="6738652" y="1670143"/>
                    <a:pt x="7664101" y="-240667"/>
                    <a:pt x="8893016" y="25366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1726787" y="2203415"/>
              <a:ext cx="8857392" cy="1890742"/>
            </a:xfrm>
            <a:custGeom>
              <a:avLst/>
              <a:gdLst>
                <a:gd name="connsiteX0" fmla="*/ 0 w 8857392"/>
                <a:gd name="connsiteY0" fmla="*/ 355286 h 1890742"/>
                <a:gd name="connsiteX1" fmla="*/ 1982248 w 8857392"/>
                <a:gd name="connsiteY1" fmla="*/ 189455 h 1890742"/>
                <a:gd name="connsiteX2" fmla="*/ 5768245 w 8857392"/>
                <a:gd name="connsiteY2" fmla="*/ 1877952 h 1890742"/>
                <a:gd name="connsiteX3" fmla="*/ 8857393 w 8857392"/>
                <a:gd name="connsiteY3" fmla="*/ 24673 h 189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7392" h="1890742">
                  <a:moveTo>
                    <a:pt x="0" y="355286"/>
                  </a:moveTo>
                  <a:cubicBezTo>
                    <a:pt x="0" y="355286"/>
                    <a:pt x="897827" y="-149920"/>
                    <a:pt x="1982248" y="189455"/>
                  </a:cubicBezTo>
                  <a:cubicBezTo>
                    <a:pt x="3185922" y="566074"/>
                    <a:pt x="4732020" y="2042830"/>
                    <a:pt x="5768245" y="1877952"/>
                  </a:cubicBezTo>
                  <a:cubicBezTo>
                    <a:pt x="6720459" y="1728410"/>
                    <a:pt x="7628382" y="-241360"/>
                    <a:pt x="8857393" y="2467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1748123" y="2110330"/>
              <a:ext cx="8821578" cy="1946617"/>
            </a:xfrm>
            <a:custGeom>
              <a:avLst/>
              <a:gdLst>
                <a:gd name="connsiteX0" fmla="*/ 0 w 8821578"/>
                <a:gd name="connsiteY0" fmla="*/ 293494 h 1946617"/>
                <a:gd name="connsiteX1" fmla="*/ 1917764 w 8821578"/>
                <a:gd name="connsiteY1" fmla="*/ 176051 h 1946617"/>
                <a:gd name="connsiteX2" fmla="*/ 5749766 w 8821578"/>
                <a:gd name="connsiteY2" fmla="*/ 1934842 h 1946617"/>
                <a:gd name="connsiteX3" fmla="*/ 8821579 w 8821578"/>
                <a:gd name="connsiteY3" fmla="*/ 24032 h 19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1578" h="1946617">
                  <a:moveTo>
                    <a:pt x="0" y="293494"/>
                  </a:moveTo>
                  <a:cubicBezTo>
                    <a:pt x="0" y="293494"/>
                    <a:pt x="842867" y="-174850"/>
                    <a:pt x="1917764" y="176051"/>
                  </a:cubicBezTo>
                  <a:cubicBezTo>
                    <a:pt x="3126677" y="570767"/>
                    <a:pt x="4730211" y="2095243"/>
                    <a:pt x="5749766" y="1934842"/>
                  </a:cubicBezTo>
                  <a:cubicBezTo>
                    <a:pt x="6702266" y="1786728"/>
                    <a:pt x="7592663" y="-242097"/>
                    <a:pt x="8821579" y="2403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1769363" y="2016957"/>
              <a:ext cx="8785955" cy="2002662"/>
            </a:xfrm>
            <a:custGeom>
              <a:avLst/>
              <a:gdLst>
                <a:gd name="connsiteX0" fmla="*/ 0 w 8785955"/>
                <a:gd name="connsiteY0" fmla="*/ 231895 h 2002662"/>
                <a:gd name="connsiteX1" fmla="*/ 1853279 w 8785955"/>
                <a:gd name="connsiteY1" fmla="*/ 162744 h 2002662"/>
                <a:gd name="connsiteX2" fmla="*/ 5731383 w 8785955"/>
                <a:gd name="connsiteY2" fmla="*/ 1991829 h 2002662"/>
                <a:gd name="connsiteX3" fmla="*/ 8785955 w 8785955"/>
                <a:gd name="connsiteY3" fmla="*/ 23393 h 20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5955" h="2002662">
                  <a:moveTo>
                    <a:pt x="0" y="231895"/>
                  </a:moveTo>
                  <a:cubicBezTo>
                    <a:pt x="0" y="231895"/>
                    <a:pt x="787908" y="-199492"/>
                    <a:pt x="1853279" y="162744"/>
                  </a:cubicBezTo>
                  <a:cubicBezTo>
                    <a:pt x="3067431" y="575652"/>
                    <a:pt x="4728305" y="2147754"/>
                    <a:pt x="5731383" y="1991829"/>
                  </a:cubicBezTo>
                  <a:cubicBezTo>
                    <a:pt x="6684074" y="1845144"/>
                    <a:pt x="7557040" y="-242640"/>
                    <a:pt x="8785955" y="2339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1790700" y="1912397"/>
              <a:ext cx="8750236" cy="2070069"/>
            </a:xfrm>
            <a:custGeom>
              <a:avLst/>
              <a:gdLst>
                <a:gd name="connsiteX0" fmla="*/ 0 w 8750236"/>
                <a:gd name="connsiteY0" fmla="*/ 181578 h 2070069"/>
                <a:gd name="connsiteX1" fmla="*/ 1788700 w 8750236"/>
                <a:gd name="connsiteY1" fmla="*/ 160814 h 2070069"/>
                <a:gd name="connsiteX2" fmla="*/ 5712905 w 8750236"/>
                <a:gd name="connsiteY2" fmla="*/ 2060099 h 2070069"/>
                <a:gd name="connsiteX3" fmla="*/ 8750236 w 8750236"/>
                <a:gd name="connsiteY3" fmla="*/ 34131 h 20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0236" h="2070069">
                  <a:moveTo>
                    <a:pt x="0" y="181578"/>
                  </a:moveTo>
                  <a:cubicBezTo>
                    <a:pt x="0" y="181578"/>
                    <a:pt x="732758" y="-212757"/>
                    <a:pt x="1788700" y="160814"/>
                  </a:cubicBezTo>
                  <a:cubicBezTo>
                    <a:pt x="3007900" y="592106"/>
                    <a:pt x="4726401" y="2211642"/>
                    <a:pt x="5712905" y="2060099"/>
                  </a:cubicBezTo>
                  <a:cubicBezTo>
                    <a:pt x="6665881" y="1914843"/>
                    <a:pt x="7521226" y="-231997"/>
                    <a:pt x="8750236" y="34131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1812036" y="1788977"/>
              <a:ext cx="8714517" cy="2156395"/>
            </a:xfrm>
            <a:custGeom>
              <a:avLst/>
              <a:gdLst>
                <a:gd name="connsiteX0" fmla="*/ 0 w 8714517"/>
                <a:gd name="connsiteY0" fmla="*/ 150026 h 2156395"/>
                <a:gd name="connsiteX1" fmla="*/ 1724215 w 8714517"/>
                <a:gd name="connsiteY1" fmla="*/ 177649 h 2156395"/>
                <a:gd name="connsiteX2" fmla="*/ 5694522 w 8714517"/>
                <a:gd name="connsiteY2" fmla="*/ 2147229 h 2156395"/>
                <a:gd name="connsiteX3" fmla="*/ 8714518 w 8714517"/>
                <a:gd name="connsiteY3" fmla="*/ 63635 h 215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517" h="2156395">
                  <a:moveTo>
                    <a:pt x="0" y="150026"/>
                  </a:moveTo>
                  <a:cubicBezTo>
                    <a:pt x="0" y="150026"/>
                    <a:pt x="676942" y="-205256"/>
                    <a:pt x="1724215" y="177649"/>
                  </a:cubicBezTo>
                  <a:cubicBezTo>
                    <a:pt x="2947607" y="629705"/>
                    <a:pt x="4724495" y="2294295"/>
                    <a:pt x="5694522" y="2147229"/>
                  </a:cubicBezTo>
                  <a:cubicBezTo>
                    <a:pt x="6647688" y="2003306"/>
                    <a:pt x="7485507" y="-202399"/>
                    <a:pt x="8714518" y="636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1833276" y="1662116"/>
              <a:ext cx="8678894" cy="2246283"/>
            </a:xfrm>
            <a:custGeom>
              <a:avLst/>
              <a:gdLst>
                <a:gd name="connsiteX0" fmla="*/ 0 w 8678894"/>
                <a:gd name="connsiteY0" fmla="*/ 122011 h 2246283"/>
                <a:gd name="connsiteX1" fmla="*/ 1659731 w 8678894"/>
                <a:gd name="connsiteY1" fmla="*/ 198021 h 2246283"/>
                <a:gd name="connsiteX2" fmla="*/ 5676138 w 8678894"/>
                <a:gd name="connsiteY2" fmla="*/ 2237895 h 2246283"/>
                <a:gd name="connsiteX3" fmla="*/ 8678894 w 8678894"/>
                <a:gd name="connsiteY3" fmla="*/ 96675 h 224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94" h="2246283">
                  <a:moveTo>
                    <a:pt x="0" y="122011"/>
                  </a:moveTo>
                  <a:cubicBezTo>
                    <a:pt x="0" y="122011"/>
                    <a:pt x="622268" y="-197743"/>
                    <a:pt x="1659731" y="198021"/>
                  </a:cubicBezTo>
                  <a:cubicBezTo>
                    <a:pt x="2888742" y="666746"/>
                    <a:pt x="4722686" y="2380389"/>
                    <a:pt x="5676138" y="2237895"/>
                  </a:cubicBezTo>
                  <a:cubicBezTo>
                    <a:pt x="6629495" y="2095401"/>
                    <a:pt x="7449884" y="-169359"/>
                    <a:pt x="8678894" y="966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1234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49E4C20-4A48-E1E1-96B7-2CF2CE649B61}"/>
              </a:ext>
            </a:extLst>
          </p:cNvPr>
          <p:cNvGrpSpPr/>
          <p:nvPr/>
        </p:nvGrpSpPr>
        <p:grpSpPr>
          <a:xfrm>
            <a:off x="1946081" y="241096"/>
            <a:ext cx="8299838" cy="587362"/>
            <a:chOff x="1887555" y="1449128"/>
            <a:chExt cx="8299838" cy="587362"/>
          </a:xfrm>
        </p:grpSpPr>
        <p:sp>
          <p:nvSpPr>
            <p:cNvPr id="3" name="Docer Falling Dust PPT demo 12">
              <a:extLst>
                <a:ext uri="{FF2B5EF4-FFF2-40B4-BE49-F238E27FC236}">
                  <a16:creationId xmlns:a16="http://schemas.microsoft.com/office/drawing/2014/main" id="{589DC2D8-89E5-2F10-ACB0-E7A8D9CD711C}"/>
                </a:ext>
              </a:extLst>
            </p:cNvPr>
            <p:cNvSpPr txBox="1"/>
            <p:nvPr/>
          </p:nvSpPr>
          <p:spPr>
            <a:xfrm>
              <a:off x="4527019" y="1449128"/>
              <a:ext cx="3205306" cy="587362"/>
            </a:xfrm>
            <a:prstGeom prst="rect">
              <a:avLst/>
            </a:prstGeom>
            <a:noFill/>
          </p:spPr>
          <p:txBody>
            <a:bodyPr wrap="square" lIns="94002" tIns="47001" rIns="94002" bIns="47001" rtlCol="0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数据增广</a:t>
              </a: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F973F5C-214F-09E3-4F7D-6E21B8C5F4B9}"/>
                </a:ext>
              </a:extLst>
            </p:cNvPr>
            <p:cNvCxnSpPr/>
            <p:nvPr/>
          </p:nvCxnSpPr>
          <p:spPr>
            <a:xfrm>
              <a:off x="1887555" y="1675484"/>
              <a:ext cx="2639463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0F307BD-73FC-5FF9-C55C-D3B9CA7A9459}"/>
                </a:ext>
              </a:extLst>
            </p:cNvPr>
            <p:cNvCxnSpPr/>
            <p:nvPr/>
          </p:nvCxnSpPr>
          <p:spPr>
            <a:xfrm>
              <a:off x="7732324" y="1678873"/>
              <a:ext cx="2455069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36E52A94-72C6-D2AB-3353-0FBD20AE779F}"/>
              </a:ext>
            </a:extLst>
          </p:cNvPr>
          <p:cNvSpPr txBox="1"/>
          <p:nvPr/>
        </p:nvSpPr>
        <p:spPr>
          <a:xfrm>
            <a:off x="1104620" y="2481568"/>
            <a:ext cx="4322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随机裁剪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翻转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accuracy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82.9%-&gt;88.6%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数据增广不仅可以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增加数据量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更重要的是其能增强模型的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泛化能力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。在图像识别的任务中，神经网络通过识别图像的关键特征进行图像的分类，但是对于神经网络来说，识别主体在图像中的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位置和姿态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也是重要特征</a:t>
            </a:r>
            <a:endParaRPr lang="en-US" altLang="zh-CN" sz="2000" dirty="0">
              <a:solidFill>
                <a:srgbClr val="6922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E1FEB6-02E0-421D-D471-574EBDE30DA8}"/>
              </a:ext>
            </a:extLst>
          </p:cNvPr>
          <p:cNvSpPr txBox="1"/>
          <p:nvPr/>
        </p:nvSpPr>
        <p:spPr>
          <a:xfrm>
            <a:off x="1767046" y="1222612"/>
            <a:ext cx="86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超参数：学习率：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0.001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Batch_size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Adam_betas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(0.9,0.999)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1FEA700-6B0C-7684-EF15-1561FDE53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357" y="1776553"/>
            <a:ext cx="6425624" cy="475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44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0354A1B6-D4B8-F267-82B1-B13F94261193}"/>
              </a:ext>
            </a:extLst>
          </p:cNvPr>
          <p:cNvSpPr/>
          <p:nvPr/>
        </p:nvSpPr>
        <p:spPr>
          <a:xfrm>
            <a:off x="4585544" y="2393396"/>
            <a:ext cx="2864668" cy="646331"/>
          </a:xfrm>
          <a:prstGeom prst="rect">
            <a:avLst/>
          </a:prstGeom>
          <a:solidFill>
            <a:srgbClr val="692266"/>
          </a:solidFill>
          <a:ln>
            <a:solidFill>
              <a:srgbClr val="6922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49E4C20-4A48-E1E1-96B7-2CF2CE649B61}"/>
              </a:ext>
            </a:extLst>
          </p:cNvPr>
          <p:cNvGrpSpPr/>
          <p:nvPr/>
        </p:nvGrpSpPr>
        <p:grpSpPr>
          <a:xfrm>
            <a:off x="1946081" y="241096"/>
            <a:ext cx="8299838" cy="587362"/>
            <a:chOff x="1887555" y="1449128"/>
            <a:chExt cx="8299838" cy="587362"/>
          </a:xfrm>
        </p:grpSpPr>
        <p:sp>
          <p:nvSpPr>
            <p:cNvPr id="3" name="Docer Falling Dust PPT demo 12">
              <a:extLst>
                <a:ext uri="{FF2B5EF4-FFF2-40B4-BE49-F238E27FC236}">
                  <a16:creationId xmlns:a16="http://schemas.microsoft.com/office/drawing/2014/main" id="{589DC2D8-89E5-2F10-ACB0-E7A8D9CD711C}"/>
                </a:ext>
              </a:extLst>
            </p:cNvPr>
            <p:cNvSpPr txBox="1"/>
            <p:nvPr/>
          </p:nvSpPr>
          <p:spPr>
            <a:xfrm>
              <a:off x="4527019" y="1449128"/>
              <a:ext cx="3205306" cy="587362"/>
            </a:xfrm>
            <a:prstGeom prst="rect">
              <a:avLst/>
            </a:prstGeom>
            <a:noFill/>
          </p:spPr>
          <p:txBody>
            <a:bodyPr wrap="square" lIns="94002" tIns="47001" rIns="94002" bIns="47001" rtlCol="0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优化器选择</a:t>
              </a: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F973F5C-214F-09E3-4F7D-6E21B8C5F4B9}"/>
                </a:ext>
              </a:extLst>
            </p:cNvPr>
            <p:cNvCxnSpPr/>
            <p:nvPr/>
          </p:nvCxnSpPr>
          <p:spPr>
            <a:xfrm>
              <a:off x="1887555" y="1675484"/>
              <a:ext cx="2639463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0F307BD-73FC-5FF9-C55C-D3B9CA7A9459}"/>
                </a:ext>
              </a:extLst>
            </p:cNvPr>
            <p:cNvCxnSpPr/>
            <p:nvPr/>
          </p:nvCxnSpPr>
          <p:spPr>
            <a:xfrm>
              <a:off x="7732324" y="1678873"/>
              <a:ext cx="2455069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C48F1C70-7F67-2165-FD9B-332CD5C171F9}"/>
              </a:ext>
            </a:extLst>
          </p:cNvPr>
          <p:cNvSpPr txBox="1"/>
          <p:nvPr/>
        </p:nvSpPr>
        <p:spPr>
          <a:xfrm>
            <a:off x="734510" y="1558130"/>
            <a:ext cx="495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SGD with momentum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127EC7-D6E3-D027-AAFD-8AD5938D609B}"/>
              </a:ext>
            </a:extLst>
          </p:cNvPr>
          <p:cNvSpPr txBox="1"/>
          <p:nvPr/>
        </p:nvSpPr>
        <p:spPr>
          <a:xfrm>
            <a:off x="8308039" y="1558129"/>
            <a:ext cx="167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76824D2-5C9B-6BD4-C36E-8197A530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087" y="2476687"/>
            <a:ext cx="2703582" cy="480637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C05F2051-1247-8D72-67AF-D6039381AE29}"/>
              </a:ext>
            </a:extLst>
          </p:cNvPr>
          <p:cNvGrpSpPr/>
          <p:nvPr/>
        </p:nvGrpSpPr>
        <p:grpSpPr>
          <a:xfrm>
            <a:off x="1429432" y="3091460"/>
            <a:ext cx="3156112" cy="2208410"/>
            <a:chOff x="1480110" y="3194038"/>
            <a:chExt cx="3156112" cy="220841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DAC7850-D219-6D61-67CE-E788EB03D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9439" y="3194038"/>
              <a:ext cx="2038455" cy="469924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AD9D8731-A642-2E2E-FEA9-E1EBF4772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80110" y="4023901"/>
              <a:ext cx="3156112" cy="438173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6B8DDC3-0BF9-4578-4991-892873E9D7BC}"/>
                </a:ext>
              </a:extLst>
            </p:cNvPr>
            <p:cNvSpPr txBox="1"/>
            <p:nvPr/>
          </p:nvSpPr>
          <p:spPr>
            <a:xfrm>
              <a:off x="1729115" y="4940783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6922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考虑了历史冲量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DCE34FB-9A5F-9FB1-3133-D8BE0A4630E8}"/>
              </a:ext>
            </a:extLst>
          </p:cNvPr>
          <p:cNvGrpSpPr/>
          <p:nvPr/>
        </p:nvGrpSpPr>
        <p:grpSpPr>
          <a:xfrm>
            <a:off x="6882079" y="3097007"/>
            <a:ext cx="4825095" cy="3393716"/>
            <a:chOff x="6771614" y="3223188"/>
            <a:chExt cx="4825095" cy="339371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328C622-F17B-4AC3-C262-54AF92858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40315" y="3997681"/>
              <a:ext cx="4756394" cy="361969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7A0F467-3E56-43A6-AD8C-DCFC4879F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39078" y="4620092"/>
              <a:ext cx="1809843" cy="641383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CDE9465-50BE-465E-9AC2-67D004FAF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30930" y="5661529"/>
              <a:ext cx="3175163" cy="355618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8B4008C-7ED1-0527-40A9-61242BEF3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9156" y="3223188"/>
              <a:ext cx="2038455" cy="469924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33D194A-33DB-7B0A-C957-FA576A126733}"/>
                </a:ext>
              </a:extLst>
            </p:cNvPr>
            <p:cNvSpPr txBox="1"/>
            <p:nvPr/>
          </p:nvSpPr>
          <p:spPr>
            <a:xfrm>
              <a:off x="6771614" y="6155239"/>
              <a:ext cx="44935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6922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地形图不同方向下降快慢均一化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45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49E4C20-4A48-E1E1-96B7-2CF2CE649B61}"/>
              </a:ext>
            </a:extLst>
          </p:cNvPr>
          <p:cNvGrpSpPr/>
          <p:nvPr/>
        </p:nvGrpSpPr>
        <p:grpSpPr>
          <a:xfrm>
            <a:off x="1946081" y="241096"/>
            <a:ext cx="8299838" cy="587362"/>
            <a:chOff x="1887555" y="1449128"/>
            <a:chExt cx="8299838" cy="587362"/>
          </a:xfrm>
        </p:grpSpPr>
        <p:sp>
          <p:nvSpPr>
            <p:cNvPr id="3" name="Docer Falling Dust PPT demo 12">
              <a:extLst>
                <a:ext uri="{FF2B5EF4-FFF2-40B4-BE49-F238E27FC236}">
                  <a16:creationId xmlns:a16="http://schemas.microsoft.com/office/drawing/2014/main" id="{589DC2D8-89E5-2F10-ACB0-E7A8D9CD711C}"/>
                </a:ext>
              </a:extLst>
            </p:cNvPr>
            <p:cNvSpPr txBox="1"/>
            <p:nvPr/>
          </p:nvSpPr>
          <p:spPr>
            <a:xfrm>
              <a:off x="4527019" y="1449128"/>
              <a:ext cx="3205306" cy="587362"/>
            </a:xfrm>
            <a:prstGeom prst="rect">
              <a:avLst/>
            </a:prstGeom>
            <a:noFill/>
          </p:spPr>
          <p:txBody>
            <a:bodyPr wrap="square" lIns="94002" tIns="47001" rIns="94002" bIns="47001" rtlCol="0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优化器选择</a:t>
              </a: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F973F5C-214F-09E3-4F7D-6E21B8C5F4B9}"/>
                </a:ext>
              </a:extLst>
            </p:cNvPr>
            <p:cNvCxnSpPr/>
            <p:nvPr/>
          </p:nvCxnSpPr>
          <p:spPr>
            <a:xfrm>
              <a:off x="1887555" y="1675484"/>
              <a:ext cx="2639463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0F307BD-73FC-5FF9-C55C-D3B9CA7A9459}"/>
                </a:ext>
              </a:extLst>
            </p:cNvPr>
            <p:cNvCxnSpPr/>
            <p:nvPr/>
          </p:nvCxnSpPr>
          <p:spPr>
            <a:xfrm>
              <a:off x="7732324" y="1678873"/>
              <a:ext cx="2455069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C48F1C70-7F67-2165-FD9B-332CD5C171F9}"/>
              </a:ext>
            </a:extLst>
          </p:cNvPr>
          <p:cNvSpPr txBox="1"/>
          <p:nvPr/>
        </p:nvSpPr>
        <p:spPr>
          <a:xfrm>
            <a:off x="734510" y="1558130"/>
            <a:ext cx="495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SGD with momentum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127EC7-D6E3-D027-AAFD-8AD5938D609B}"/>
              </a:ext>
            </a:extLst>
          </p:cNvPr>
          <p:cNvSpPr txBox="1"/>
          <p:nvPr/>
        </p:nvSpPr>
        <p:spPr>
          <a:xfrm>
            <a:off x="8308039" y="1558129"/>
            <a:ext cx="1671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A76709-411C-2B46-D0BB-96DE813B8B84}"/>
              </a:ext>
            </a:extLst>
          </p:cNvPr>
          <p:cNvSpPr txBox="1"/>
          <p:nvPr/>
        </p:nvSpPr>
        <p:spPr>
          <a:xfrm>
            <a:off x="1104620" y="2481567"/>
            <a:ext cx="4322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难度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：实际效果比较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依赖参数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，需要在理解模型的基础上精调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SGD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算法存在比较大的随机性，这使得优化效果不总是好的，优化过程中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存在震荡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。但正是随机性的原因使得它可以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逃离局部极值，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有获得更好结果的可能。</a:t>
            </a:r>
            <a:endParaRPr lang="en-US" altLang="zh-CN" sz="2000" dirty="0">
              <a:solidFill>
                <a:srgbClr val="6922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准确率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LR=0.01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92.5%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2F0EA7-D241-B12B-92FC-25F48381055C}"/>
              </a:ext>
            </a:extLst>
          </p:cNvPr>
          <p:cNvSpPr txBox="1"/>
          <p:nvPr/>
        </p:nvSpPr>
        <p:spPr>
          <a:xfrm>
            <a:off x="6982808" y="2635456"/>
            <a:ext cx="43223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难度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：更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上手，优化效果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不是很依赖参数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：在优化过程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初期下降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很快，但是由于      总是随着优化进行不断减小，导致优化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后期损失下降很慢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，存在梯度消失的可能，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难以逃离局部极值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准确率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LR=0.001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88.6%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CFFCFB2-C728-F250-E502-2E704B6CE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319" y="3566733"/>
            <a:ext cx="385699" cy="34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01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49E4C20-4A48-E1E1-96B7-2CF2CE649B61}"/>
              </a:ext>
            </a:extLst>
          </p:cNvPr>
          <p:cNvGrpSpPr/>
          <p:nvPr/>
        </p:nvGrpSpPr>
        <p:grpSpPr>
          <a:xfrm>
            <a:off x="1946081" y="241096"/>
            <a:ext cx="8299838" cy="587362"/>
            <a:chOff x="1887555" y="1449128"/>
            <a:chExt cx="8299838" cy="587362"/>
          </a:xfrm>
        </p:grpSpPr>
        <p:sp>
          <p:nvSpPr>
            <p:cNvPr id="3" name="Docer Falling Dust PPT demo 12">
              <a:extLst>
                <a:ext uri="{FF2B5EF4-FFF2-40B4-BE49-F238E27FC236}">
                  <a16:creationId xmlns:a16="http://schemas.microsoft.com/office/drawing/2014/main" id="{589DC2D8-89E5-2F10-ACB0-E7A8D9CD711C}"/>
                </a:ext>
              </a:extLst>
            </p:cNvPr>
            <p:cNvSpPr txBox="1"/>
            <p:nvPr/>
          </p:nvSpPr>
          <p:spPr>
            <a:xfrm>
              <a:off x="4527019" y="1449128"/>
              <a:ext cx="3205306" cy="587362"/>
            </a:xfrm>
            <a:prstGeom prst="rect">
              <a:avLst/>
            </a:prstGeom>
            <a:noFill/>
          </p:spPr>
          <p:txBody>
            <a:bodyPr wrap="square" lIns="94002" tIns="47001" rIns="94002" bIns="47001" rtlCol="0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自适应学习率</a:t>
              </a: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F973F5C-214F-09E3-4F7D-6E21B8C5F4B9}"/>
                </a:ext>
              </a:extLst>
            </p:cNvPr>
            <p:cNvCxnSpPr/>
            <p:nvPr/>
          </p:nvCxnSpPr>
          <p:spPr>
            <a:xfrm>
              <a:off x="1887555" y="1675484"/>
              <a:ext cx="2639463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0F307BD-73FC-5FF9-C55C-D3B9CA7A9459}"/>
                </a:ext>
              </a:extLst>
            </p:cNvPr>
            <p:cNvCxnSpPr/>
            <p:nvPr/>
          </p:nvCxnSpPr>
          <p:spPr>
            <a:xfrm>
              <a:off x="7732324" y="1678873"/>
              <a:ext cx="2455069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C48F1C70-7F67-2165-FD9B-332CD5C171F9}"/>
              </a:ext>
            </a:extLst>
          </p:cNvPr>
          <p:cNvSpPr txBox="1"/>
          <p:nvPr/>
        </p:nvSpPr>
        <p:spPr>
          <a:xfrm>
            <a:off x="1946081" y="1054813"/>
            <a:ext cx="495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SGD with momentum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0903B4-3A35-0C6D-9C43-B7557AFA0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189" y="1231220"/>
            <a:ext cx="2038455" cy="4699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BF4A59A-2547-0C3C-CFDC-6F58986AA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860" y="1894241"/>
            <a:ext cx="4095766" cy="34051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0F95069-BC85-F329-3F3F-B5707CEA2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376" y="1927499"/>
            <a:ext cx="4310973" cy="337192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B897A6A-F7A1-6CEA-7974-B7AF1EF9B4DC}"/>
              </a:ext>
            </a:extLst>
          </p:cNvPr>
          <p:cNvSpPr txBox="1"/>
          <p:nvPr/>
        </p:nvSpPr>
        <p:spPr>
          <a:xfrm>
            <a:off x="1852169" y="5626780"/>
            <a:ext cx="8839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余弦衰减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的自适应学习率，在使得优化过程震荡减少的同时，将准确率从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92.5%</a:t>
            </a:r>
            <a:r>
              <a:rPr lang="zh-CN" altLang="en-US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提高到了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93.6%</a:t>
            </a:r>
          </a:p>
        </p:txBody>
      </p:sp>
    </p:spTree>
    <p:extLst>
      <p:ext uri="{BB962C8B-B14F-4D97-AF65-F5344CB8AC3E}">
        <p14:creationId xmlns:p14="http://schemas.microsoft.com/office/powerpoint/2010/main" val="2485033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49E4C20-4A48-E1E1-96B7-2CF2CE649B61}"/>
              </a:ext>
            </a:extLst>
          </p:cNvPr>
          <p:cNvGrpSpPr/>
          <p:nvPr/>
        </p:nvGrpSpPr>
        <p:grpSpPr>
          <a:xfrm>
            <a:off x="1946081" y="241096"/>
            <a:ext cx="8299838" cy="587362"/>
            <a:chOff x="1887555" y="1449128"/>
            <a:chExt cx="8299838" cy="587362"/>
          </a:xfrm>
        </p:grpSpPr>
        <p:sp>
          <p:nvSpPr>
            <p:cNvPr id="3" name="Docer Falling Dust PPT demo 12">
              <a:extLst>
                <a:ext uri="{FF2B5EF4-FFF2-40B4-BE49-F238E27FC236}">
                  <a16:creationId xmlns:a16="http://schemas.microsoft.com/office/drawing/2014/main" id="{589DC2D8-89E5-2F10-ACB0-E7A8D9CD711C}"/>
                </a:ext>
              </a:extLst>
            </p:cNvPr>
            <p:cNvSpPr txBox="1"/>
            <p:nvPr/>
          </p:nvSpPr>
          <p:spPr>
            <a:xfrm>
              <a:off x="4527019" y="1449128"/>
              <a:ext cx="3205306" cy="587362"/>
            </a:xfrm>
            <a:prstGeom prst="rect">
              <a:avLst/>
            </a:prstGeom>
            <a:noFill/>
          </p:spPr>
          <p:txBody>
            <a:bodyPr wrap="square" lIns="94002" tIns="47001" rIns="94002" bIns="47001" rtlCol="0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结果分析</a:t>
              </a: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F973F5C-214F-09E3-4F7D-6E21B8C5F4B9}"/>
                </a:ext>
              </a:extLst>
            </p:cNvPr>
            <p:cNvCxnSpPr/>
            <p:nvPr/>
          </p:nvCxnSpPr>
          <p:spPr>
            <a:xfrm>
              <a:off x="1887555" y="1675484"/>
              <a:ext cx="2639463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0F307BD-73FC-5FF9-C55C-D3B9CA7A9459}"/>
                </a:ext>
              </a:extLst>
            </p:cNvPr>
            <p:cNvCxnSpPr/>
            <p:nvPr/>
          </p:nvCxnSpPr>
          <p:spPr>
            <a:xfrm>
              <a:off x="7732324" y="1678873"/>
              <a:ext cx="2455069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0F71232-E7D5-FFF8-2CCF-76B4A967310D}"/>
              </a:ext>
            </a:extLst>
          </p:cNvPr>
          <p:cNvGrpSpPr/>
          <p:nvPr/>
        </p:nvGrpSpPr>
        <p:grpSpPr>
          <a:xfrm>
            <a:off x="1369022" y="1399634"/>
            <a:ext cx="9572552" cy="4435975"/>
            <a:chOff x="1369022" y="1399634"/>
            <a:chExt cx="9572552" cy="4435975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4E48830-0404-E0C9-1088-36B2892FB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7191" y="1399634"/>
              <a:ext cx="1791773" cy="175135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7037DCF-743E-4E45-7CA6-496520BE6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9801" y="1399634"/>
              <a:ext cx="1791773" cy="1767035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408E0B65-455E-19B0-A468-9D64A33D8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69022" y="1399634"/>
              <a:ext cx="1791773" cy="1757481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97414828-192E-4254-C2C5-9BEA9A209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25360" y="1399634"/>
              <a:ext cx="1706456" cy="1723064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2D4B5A69-A83A-08AC-B0A5-FF3A38C84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76411" y="4050122"/>
              <a:ext cx="1765163" cy="1765163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7661678D-F59B-3F46-93BA-E25605B52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69022" y="4050122"/>
              <a:ext cx="1791774" cy="1785487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8254231B-DDAF-0D98-BA94-E02970608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2385" y="4050122"/>
              <a:ext cx="1791773" cy="1755938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A68F29AF-E169-C642-6E82-BBE8CA7FC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95747" y="4050122"/>
              <a:ext cx="1759076" cy="1751590"/>
            </a:xfrm>
            <a:prstGeom prst="rect">
              <a:avLst/>
            </a:prstGeom>
          </p:spPr>
        </p:pic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01D3381-21B3-0C69-5522-E45CC4A1016A}"/>
              </a:ext>
            </a:extLst>
          </p:cNvPr>
          <p:cNvSpPr txBox="1"/>
          <p:nvPr/>
        </p:nvSpPr>
        <p:spPr>
          <a:xfrm>
            <a:off x="1464041" y="3403563"/>
            <a:ext cx="1601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Bird vs Cat</a:t>
            </a:r>
            <a:endParaRPr lang="zh-CN" altLang="en-US" sz="2000" dirty="0">
              <a:solidFill>
                <a:srgbClr val="6922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B7D70CF-DD17-E4C1-FC9C-95C9BF239790}"/>
              </a:ext>
            </a:extLst>
          </p:cNvPr>
          <p:cNvSpPr txBox="1"/>
          <p:nvPr/>
        </p:nvSpPr>
        <p:spPr>
          <a:xfrm>
            <a:off x="4077404" y="3360129"/>
            <a:ext cx="1601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 vs Train</a:t>
            </a:r>
            <a:endParaRPr lang="zh-CN" altLang="en-US" sz="2000" dirty="0">
              <a:solidFill>
                <a:srgbClr val="6922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C3B0C46-1ADF-7514-2BAA-FFB991C60E60}"/>
              </a:ext>
            </a:extLst>
          </p:cNvPr>
          <p:cNvSpPr txBox="1"/>
          <p:nvPr/>
        </p:nvSpPr>
        <p:spPr>
          <a:xfrm>
            <a:off x="6690767" y="3395003"/>
            <a:ext cx="1601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Dog vs Cat</a:t>
            </a:r>
            <a:endParaRPr lang="zh-CN" altLang="en-US" sz="2000" dirty="0">
              <a:solidFill>
                <a:srgbClr val="6922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DD19E08-D6F8-BE57-0EED-DF9FD4336567}"/>
              </a:ext>
            </a:extLst>
          </p:cNvPr>
          <p:cNvSpPr txBox="1"/>
          <p:nvPr/>
        </p:nvSpPr>
        <p:spPr>
          <a:xfrm>
            <a:off x="9163105" y="3395003"/>
            <a:ext cx="1791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 vs Ship</a:t>
            </a:r>
            <a:endParaRPr lang="zh-CN" altLang="en-US" sz="2000" dirty="0">
              <a:solidFill>
                <a:srgbClr val="6922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CE5BEE5-E6A9-81D9-0CD7-2D20D770CF77}"/>
              </a:ext>
            </a:extLst>
          </p:cNvPr>
          <p:cNvSpPr txBox="1"/>
          <p:nvPr/>
        </p:nvSpPr>
        <p:spPr>
          <a:xfrm>
            <a:off x="1369022" y="5990438"/>
            <a:ext cx="1791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Bird vs Deer</a:t>
            </a:r>
            <a:endParaRPr lang="zh-CN" altLang="en-US" sz="2000" dirty="0">
              <a:solidFill>
                <a:srgbClr val="6922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1166E1E-1F05-0492-CE8F-5A0AFBF076CD}"/>
              </a:ext>
            </a:extLst>
          </p:cNvPr>
          <p:cNvSpPr txBox="1"/>
          <p:nvPr/>
        </p:nvSpPr>
        <p:spPr>
          <a:xfrm>
            <a:off x="4092210" y="5990438"/>
            <a:ext cx="1601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vs Dog</a:t>
            </a:r>
            <a:endParaRPr lang="zh-CN" altLang="en-US" sz="2000" dirty="0">
              <a:solidFill>
                <a:srgbClr val="6922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6DDE12D-A11B-C54D-78AD-C5379C9BAD56}"/>
              </a:ext>
            </a:extLst>
          </p:cNvPr>
          <p:cNvSpPr txBox="1"/>
          <p:nvPr/>
        </p:nvSpPr>
        <p:spPr>
          <a:xfrm>
            <a:off x="6595747" y="6031761"/>
            <a:ext cx="2022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Dog vs Horse</a:t>
            </a:r>
            <a:endParaRPr lang="zh-CN" altLang="en-US" sz="2000" dirty="0">
              <a:solidFill>
                <a:srgbClr val="6922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00364FB-A7D0-25D5-F79F-4C6E34B4B74B}"/>
              </a:ext>
            </a:extLst>
          </p:cNvPr>
          <p:cNvSpPr txBox="1"/>
          <p:nvPr/>
        </p:nvSpPr>
        <p:spPr>
          <a:xfrm>
            <a:off x="9047643" y="6029958"/>
            <a:ext cx="2022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Horse vs Deer</a:t>
            </a:r>
            <a:endParaRPr lang="zh-CN" altLang="en-US" sz="2000" dirty="0">
              <a:solidFill>
                <a:srgbClr val="6922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0106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7748" y="-15896"/>
            <a:ext cx="12227495" cy="6050360"/>
          </a:xfrm>
          <a:prstGeom prst="rect">
            <a:avLst/>
          </a:prstGeom>
          <a:gradFill flip="none" rotWithShape="1">
            <a:gsLst>
              <a:gs pos="100000">
                <a:srgbClr val="992164"/>
              </a:gs>
              <a:gs pos="73000">
                <a:srgbClr val="7A1769"/>
              </a:gs>
              <a:gs pos="0">
                <a:srgbClr val="580C6E"/>
              </a:gs>
              <a:gs pos="100000">
                <a:srgbClr val="AC276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6" name="图形 10"/>
          <p:cNvGrpSpPr/>
          <p:nvPr/>
        </p:nvGrpSpPr>
        <p:grpSpPr>
          <a:xfrm rot="1911398" flipH="1">
            <a:off x="-6739926" y="718486"/>
            <a:ext cx="18785954" cy="9463205"/>
            <a:chOff x="1364551" y="1662116"/>
            <a:chExt cx="9464325" cy="3530151"/>
          </a:xfrm>
          <a:noFill/>
        </p:grpSpPr>
        <p:sp>
          <p:nvSpPr>
            <p:cNvPr id="37" name="任意多边形: 形状 36"/>
            <p:cNvSpPr/>
            <p:nvPr/>
          </p:nvSpPr>
          <p:spPr>
            <a:xfrm>
              <a:off x="1364551" y="3777993"/>
              <a:ext cx="9464325" cy="1414274"/>
            </a:xfrm>
            <a:custGeom>
              <a:avLst/>
              <a:gdLst>
                <a:gd name="connsiteX0" fmla="*/ 0 w 9464325"/>
                <a:gd name="connsiteY0" fmla="*/ 1414275 h 1414274"/>
                <a:gd name="connsiteX1" fmla="*/ 3078766 w 9464325"/>
                <a:gd name="connsiteY1" fmla="*/ 426056 h 1414274"/>
                <a:gd name="connsiteX2" fmla="*/ 6081522 w 9464325"/>
                <a:gd name="connsiteY2" fmla="*/ 920213 h 1414274"/>
                <a:gd name="connsiteX3" fmla="*/ 9464326 w 9464325"/>
                <a:gd name="connsiteY3" fmla="*/ 46008 h 141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325" h="1414274">
                  <a:moveTo>
                    <a:pt x="0" y="1414275"/>
                  </a:moveTo>
                  <a:cubicBezTo>
                    <a:pt x="0" y="1414275"/>
                    <a:pt x="1824419" y="312042"/>
                    <a:pt x="3078766" y="426056"/>
                  </a:cubicBezTo>
                  <a:cubicBezTo>
                    <a:pt x="4184618" y="526545"/>
                    <a:pt x="4763834" y="1160910"/>
                    <a:pt x="6081522" y="920213"/>
                  </a:cubicBezTo>
                  <a:cubicBezTo>
                    <a:pt x="7029831" y="746953"/>
                    <a:pt x="8235410" y="-220025"/>
                    <a:pt x="9464326" y="4600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1385887" y="3686296"/>
              <a:ext cx="9428702" cy="1351094"/>
            </a:xfrm>
            <a:custGeom>
              <a:avLst/>
              <a:gdLst>
                <a:gd name="connsiteX0" fmla="*/ 0 w 9428702"/>
                <a:gd name="connsiteY0" fmla="*/ 1351095 h 1351094"/>
                <a:gd name="connsiteX1" fmla="*/ 3014282 w 9428702"/>
                <a:gd name="connsiteY1" fmla="*/ 411263 h 1351094"/>
                <a:gd name="connsiteX2" fmla="*/ 6063139 w 9428702"/>
                <a:gd name="connsiteY2" fmla="*/ 975619 h 1351094"/>
                <a:gd name="connsiteX3" fmla="*/ 9428702 w 9428702"/>
                <a:gd name="connsiteY3" fmla="*/ 43788 h 13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702" h="1351094">
                  <a:moveTo>
                    <a:pt x="0" y="1351095"/>
                  </a:moveTo>
                  <a:cubicBezTo>
                    <a:pt x="0" y="1351095"/>
                    <a:pt x="1769840" y="284390"/>
                    <a:pt x="3014282" y="411263"/>
                  </a:cubicBezTo>
                  <a:cubicBezTo>
                    <a:pt x="4125754" y="528516"/>
                    <a:pt x="4762024" y="1211934"/>
                    <a:pt x="6063139" y="975619"/>
                  </a:cubicBezTo>
                  <a:cubicBezTo>
                    <a:pt x="7011639" y="803788"/>
                    <a:pt x="8199692" y="-222245"/>
                    <a:pt x="9428702" y="4378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1407128" y="3594367"/>
              <a:ext cx="9392983" cy="1288052"/>
            </a:xfrm>
            <a:custGeom>
              <a:avLst/>
              <a:gdLst>
                <a:gd name="connsiteX0" fmla="*/ 0 w 9392983"/>
                <a:gd name="connsiteY0" fmla="*/ 1288053 h 1288052"/>
                <a:gd name="connsiteX1" fmla="*/ 2949798 w 9392983"/>
                <a:gd name="connsiteY1" fmla="*/ 396513 h 1288052"/>
                <a:gd name="connsiteX2" fmla="*/ 6044661 w 9392983"/>
                <a:gd name="connsiteY2" fmla="*/ 1031163 h 1288052"/>
                <a:gd name="connsiteX3" fmla="*/ 9392983 w 9392983"/>
                <a:gd name="connsiteY3" fmla="*/ 41802 h 128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2983" h="1288052">
                  <a:moveTo>
                    <a:pt x="0" y="1288053"/>
                  </a:moveTo>
                  <a:cubicBezTo>
                    <a:pt x="0" y="1288053"/>
                    <a:pt x="1715643" y="252780"/>
                    <a:pt x="2949798" y="396513"/>
                  </a:cubicBezTo>
                  <a:cubicBezTo>
                    <a:pt x="4067270" y="526719"/>
                    <a:pt x="4760119" y="1263002"/>
                    <a:pt x="6044661" y="1031163"/>
                  </a:cubicBezTo>
                  <a:cubicBezTo>
                    <a:pt x="6993446" y="860666"/>
                    <a:pt x="8163973" y="-224327"/>
                    <a:pt x="9392983" y="4180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1428464" y="3502412"/>
              <a:ext cx="9357169" cy="1225130"/>
            </a:xfrm>
            <a:custGeom>
              <a:avLst/>
              <a:gdLst>
                <a:gd name="connsiteX0" fmla="*/ 0 w 9357169"/>
                <a:gd name="connsiteY0" fmla="*/ 1225131 h 1225130"/>
                <a:gd name="connsiteX1" fmla="*/ 2885218 w 9357169"/>
                <a:gd name="connsiteY1" fmla="*/ 381978 h 1225130"/>
                <a:gd name="connsiteX2" fmla="*/ 6026182 w 9357169"/>
                <a:gd name="connsiteY2" fmla="*/ 1086923 h 1225130"/>
                <a:gd name="connsiteX3" fmla="*/ 9357169 w 9357169"/>
                <a:gd name="connsiteY3" fmla="*/ 39935 h 122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7169" h="1225130">
                  <a:moveTo>
                    <a:pt x="0" y="1225131"/>
                  </a:moveTo>
                  <a:cubicBezTo>
                    <a:pt x="0" y="1225131"/>
                    <a:pt x="1661255" y="223672"/>
                    <a:pt x="2885218" y="381978"/>
                  </a:cubicBezTo>
                  <a:cubicBezTo>
                    <a:pt x="4008596" y="527330"/>
                    <a:pt x="4758214" y="1314190"/>
                    <a:pt x="6026182" y="1086923"/>
                  </a:cubicBezTo>
                  <a:cubicBezTo>
                    <a:pt x="6975158" y="917855"/>
                    <a:pt x="8128254" y="-226098"/>
                    <a:pt x="9357169" y="399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1449800" y="3410088"/>
              <a:ext cx="9321545" cy="1180334"/>
            </a:xfrm>
            <a:custGeom>
              <a:avLst/>
              <a:gdLst>
                <a:gd name="connsiteX0" fmla="*/ 0 w 9321545"/>
                <a:gd name="connsiteY0" fmla="*/ 1162484 h 1180334"/>
                <a:gd name="connsiteX1" fmla="*/ 2820734 w 9321545"/>
                <a:gd name="connsiteY1" fmla="*/ 367717 h 1180334"/>
                <a:gd name="connsiteX2" fmla="*/ 6007799 w 9321545"/>
                <a:gd name="connsiteY2" fmla="*/ 1142862 h 1180334"/>
                <a:gd name="connsiteX3" fmla="*/ 9321546 w 9321545"/>
                <a:gd name="connsiteY3" fmla="*/ 38248 h 11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1545" h="1180334">
                  <a:moveTo>
                    <a:pt x="0" y="1162484"/>
                  </a:moveTo>
                  <a:cubicBezTo>
                    <a:pt x="0" y="1162484"/>
                    <a:pt x="1606868" y="195125"/>
                    <a:pt x="2820734" y="367717"/>
                  </a:cubicBezTo>
                  <a:cubicBezTo>
                    <a:pt x="3949922" y="528309"/>
                    <a:pt x="4756309" y="1365747"/>
                    <a:pt x="6007799" y="1142862"/>
                  </a:cubicBezTo>
                  <a:cubicBezTo>
                    <a:pt x="6957060" y="975222"/>
                    <a:pt x="8092536" y="-227785"/>
                    <a:pt x="9321546" y="3824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1471040" y="3317886"/>
              <a:ext cx="9285732" cy="1233216"/>
            </a:xfrm>
            <a:custGeom>
              <a:avLst/>
              <a:gdLst>
                <a:gd name="connsiteX0" fmla="*/ 0 w 9285732"/>
                <a:gd name="connsiteY0" fmla="*/ 1099808 h 1233216"/>
                <a:gd name="connsiteX1" fmla="*/ 2756249 w 9285732"/>
                <a:gd name="connsiteY1" fmla="*/ 353429 h 1233216"/>
                <a:gd name="connsiteX2" fmla="*/ 5989320 w 9285732"/>
                <a:gd name="connsiteY2" fmla="*/ 1198869 h 1233216"/>
                <a:gd name="connsiteX3" fmla="*/ 9285732 w 9285732"/>
                <a:gd name="connsiteY3" fmla="*/ 36723 h 123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5732" h="1233216">
                  <a:moveTo>
                    <a:pt x="0" y="1099808"/>
                  </a:moveTo>
                  <a:cubicBezTo>
                    <a:pt x="0" y="1099808"/>
                    <a:pt x="1552575" y="166739"/>
                    <a:pt x="2756249" y="353429"/>
                  </a:cubicBezTo>
                  <a:cubicBezTo>
                    <a:pt x="3891344" y="529547"/>
                    <a:pt x="4754499" y="1417277"/>
                    <a:pt x="5989320" y="1198869"/>
                  </a:cubicBezTo>
                  <a:cubicBezTo>
                    <a:pt x="6938772" y="1032562"/>
                    <a:pt x="8056817" y="-229405"/>
                    <a:pt x="9285732" y="3672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1492377" y="3225423"/>
              <a:ext cx="9250108" cy="1286593"/>
            </a:xfrm>
            <a:custGeom>
              <a:avLst/>
              <a:gdLst>
                <a:gd name="connsiteX0" fmla="*/ 0 w 9250108"/>
                <a:gd name="connsiteY0" fmla="*/ 1037395 h 1286593"/>
                <a:gd name="connsiteX1" fmla="*/ 2691765 w 9250108"/>
                <a:gd name="connsiteY1" fmla="*/ 339402 h 1286593"/>
                <a:gd name="connsiteX2" fmla="*/ 5970937 w 9250108"/>
                <a:gd name="connsiteY2" fmla="*/ 1255041 h 1286593"/>
                <a:gd name="connsiteX3" fmla="*/ 9250109 w 9250108"/>
                <a:gd name="connsiteY3" fmla="*/ 35269 h 128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0108" h="1286593">
                  <a:moveTo>
                    <a:pt x="0" y="1037395"/>
                  </a:moveTo>
                  <a:cubicBezTo>
                    <a:pt x="0" y="1037395"/>
                    <a:pt x="1498187" y="138901"/>
                    <a:pt x="2691765" y="339402"/>
                  </a:cubicBezTo>
                  <a:cubicBezTo>
                    <a:pt x="3832765" y="531141"/>
                    <a:pt x="4752594" y="1469067"/>
                    <a:pt x="5970937" y="1255041"/>
                  </a:cubicBezTo>
                  <a:cubicBezTo>
                    <a:pt x="6920675" y="1090163"/>
                    <a:pt x="8021098" y="-230764"/>
                    <a:pt x="9250109" y="3526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513713" y="3132904"/>
              <a:ext cx="9214485" cy="1340243"/>
            </a:xfrm>
            <a:custGeom>
              <a:avLst/>
              <a:gdLst>
                <a:gd name="connsiteX0" fmla="*/ 0 w 9214485"/>
                <a:gd name="connsiteY0" fmla="*/ 974942 h 1340243"/>
                <a:gd name="connsiteX1" fmla="*/ 2627281 w 9214485"/>
                <a:gd name="connsiteY1" fmla="*/ 325337 h 1340243"/>
                <a:gd name="connsiteX2" fmla="*/ 5952554 w 9214485"/>
                <a:gd name="connsiteY2" fmla="*/ 1311270 h 1340243"/>
                <a:gd name="connsiteX3" fmla="*/ 9214485 w 9214485"/>
                <a:gd name="connsiteY3" fmla="*/ 33967 h 13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4485" h="1340243">
                  <a:moveTo>
                    <a:pt x="0" y="974942"/>
                  </a:moveTo>
                  <a:cubicBezTo>
                    <a:pt x="0" y="974942"/>
                    <a:pt x="1443800" y="111120"/>
                    <a:pt x="2627281" y="325337"/>
                  </a:cubicBezTo>
                  <a:cubicBezTo>
                    <a:pt x="3774186" y="532887"/>
                    <a:pt x="4750785" y="1520725"/>
                    <a:pt x="5952554" y="1311270"/>
                  </a:cubicBezTo>
                  <a:cubicBezTo>
                    <a:pt x="6902482" y="1147821"/>
                    <a:pt x="7985474" y="-232161"/>
                    <a:pt x="9214485" y="33967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535048" y="3040331"/>
              <a:ext cx="9178670" cy="1394298"/>
            </a:xfrm>
            <a:custGeom>
              <a:avLst/>
              <a:gdLst>
                <a:gd name="connsiteX0" fmla="*/ 0 w 9178670"/>
                <a:gd name="connsiteY0" fmla="*/ 912638 h 1394298"/>
                <a:gd name="connsiteX1" fmla="*/ 2562797 w 9178670"/>
                <a:gd name="connsiteY1" fmla="*/ 311420 h 1394298"/>
                <a:gd name="connsiteX2" fmla="*/ 5934075 w 9178670"/>
                <a:gd name="connsiteY2" fmla="*/ 1367648 h 1394298"/>
                <a:gd name="connsiteX3" fmla="*/ 9178671 w 9178670"/>
                <a:gd name="connsiteY3" fmla="*/ 32719 h 139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670" h="1394298">
                  <a:moveTo>
                    <a:pt x="0" y="912638"/>
                  </a:moveTo>
                  <a:cubicBezTo>
                    <a:pt x="0" y="912638"/>
                    <a:pt x="1389412" y="83868"/>
                    <a:pt x="2562797" y="311420"/>
                  </a:cubicBezTo>
                  <a:cubicBezTo>
                    <a:pt x="3715607" y="534972"/>
                    <a:pt x="4748879" y="1572626"/>
                    <a:pt x="5934075" y="1367648"/>
                  </a:cubicBezTo>
                  <a:cubicBezTo>
                    <a:pt x="6884194" y="1205532"/>
                    <a:pt x="7949756" y="-233314"/>
                    <a:pt x="9178671" y="32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1556289" y="2947464"/>
              <a:ext cx="9142952" cy="1448684"/>
            </a:xfrm>
            <a:custGeom>
              <a:avLst/>
              <a:gdLst>
                <a:gd name="connsiteX0" fmla="*/ 0 w 9142952"/>
                <a:gd name="connsiteY0" fmla="*/ 850534 h 1448684"/>
                <a:gd name="connsiteX1" fmla="*/ 2498217 w 9142952"/>
                <a:gd name="connsiteY1" fmla="*/ 297703 h 1448684"/>
                <a:gd name="connsiteX2" fmla="*/ 5915597 w 9142952"/>
                <a:gd name="connsiteY2" fmla="*/ 1424130 h 1448684"/>
                <a:gd name="connsiteX3" fmla="*/ 9142953 w 9142952"/>
                <a:gd name="connsiteY3" fmla="*/ 31575 h 1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2952" h="1448684">
                  <a:moveTo>
                    <a:pt x="0" y="850534"/>
                  </a:moveTo>
                  <a:cubicBezTo>
                    <a:pt x="0" y="850534"/>
                    <a:pt x="1334929" y="56911"/>
                    <a:pt x="2498217" y="297703"/>
                  </a:cubicBezTo>
                  <a:cubicBezTo>
                    <a:pt x="3656838" y="537448"/>
                    <a:pt x="4746975" y="1624726"/>
                    <a:pt x="5915597" y="1424130"/>
                  </a:cubicBezTo>
                  <a:cubicBezTo>
                    <a:pt x="6866001" y="1263443"/>
                    <a:pt x="7913942" y="-234458"/>
                    <a:pt x="9142953" y="315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577625" y="2854784"/>
              <a:ext cx="9107329" cy="1503233"/>
            </a:xfrm>
            <a:custGeom>
              <a:avLst/>
              <a:gdLst>
                <a:gd name="connsiteX0" fmla="*/ 0 w 9107329"/>
                <a:gd name="connsiteY0" fmla="*/ 788337 h 1503233"/>
                <a:gd name="connsiteX1" fmla="*/ 2433733 w 9107329"/>
                <a:gd name="connsiteY1" fmla="*/ 283893 h 1503233"/>
                <a:gd name="connsiteX2" fmla="*/ 5897214 w 9107329"/>
                <a:gd name="connsiteY2" fmla="*/ 1480614 h 1503233"/>
                <a:gd name="connsiteX3" fmla="*/ 9107329 w 9107329"/>
                <a:gd name="connsiteY3" fmla="*/ 30528 h 15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7329" h="1503233">
                  <a:moveTo>
                    <a:pt x="0" y="788337"/>
                  </a:moveTo>
                  <a:cubicBezTo>
                    <a:pt x="0" y="788337"/>
                    <a:pt x="1280541" y="30147"/>
                    <a:pt x="2433733" y="283893"/>
                  </a:cubicBezTo>
                  <a:cubicBezTo>
                    <a:pt x="3598164" y="540116"/>
                    <a:pt x="4745069" y="1676734"/>
                    <a:pt x="5897214" y="1480614"/>
                  </a:cubicBezTo>
                  <a:cubicBezTo>
                    <a:pt x="6847808" y="1321356"/>
                    <a:pt x="7878318" y="-235600"/>
                    <a:pt x="9107329" y="3052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598961" y="2761788"/>
              <a:ext cx="9071610" cy="1558068"/>
            </a:xfrm>
            <a:custGeom>
              <a:avLst/>
              <a:gdLst>
                <a:gd name="connsiteX0" fmla="*/ 0 w 9071610"/>
                <a:gd name="connsiteY0" fmla="*/ 726362 h 1558068"/>
                <a:gd name="connsiteX1" fmla="*/ 2369248 w 9071610"/>
                <a:gd name="connsiteY1" fmla="*/ 270210 h 1558068"/>
                <a:gd name="connsiteX2" fmla="*/ 5878830 w 9071610"/>
                <a:gd name="connsiteY2" fmla="*/ 1537225 h 1558068"/>
                <a:gd name="connsiteX3" fmla="*/ 9071610 w 9071610"/>
                <a:gd name="connsiteY3" fmla="*/ 29513 h 155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1610" h="1558068">
                  <a:moveTo>
                    <a:pt x="0" y="726362"/>
                  </a:moveTo>
                  <a:cubicBezTo>
                    <a:pt x="0" y="726362"/>
                    <a:pt x="1225963" y="3700"/>
                    <a:pt x="2369248" y="270210"/>
                  </a:cubicBezTo>
                  <a:cubicBezTo>
                    <a:pt x="3539490" y="543006"/>
                    <a:pt x="4743260" y="1728868"/>
                    <a:pt x="5878830" y="1537225"/>
                  </a:cubicBezTo>
                  <a:cubicBezTo>
                    <a:pt x="6829711" y="1379301"/>
                    <a:pt x="7842695" y="-236520"/>
                    <a:pt x="9071610" y="2951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1620202" y="2668806"/>
              <a:ext cx="9035891" cy="1613130"/>
            </a:xfrm>
            <a:custGeom>
              <a:avLst/>
              <a:gdLst>
                <a:gd name="connsiteX0" fmla="*/ 0 w 9035891"/>
                <a:gd name="connsiteY0" fmla="*/ 664467 h 1613130"/>
                <a:gd name="connsiteX1" fmla="*/ 2304764 w 9035891"/>
                <a:gd name="connsiteY1" fmla="*/ 256702 h 1613130"/>
                <a:gd name="connsiteX2" fmla="*/ 5860352 w 9035891"/>
                <a:gd name="connsiteY2" fmla="*/ 1593917 h 1613130"/>
                <a:gd name="connsiteX3" fmla="*/ 9035891 w 9035891"/>
                <a:gd name="connsiteY3" fmla="*/ 28578 h 161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5891" h="1613130">
                  <a:moveTo>
                    <a:pt x="0" y="664467"/>
                  </a:moveTo>
                  <a:cubicBezTo>
                    <a:pt x="0" y="664467"/>
                    <a:pt x="1171480" y="-22381"/>
                    <a:pt x="2304764" y="256702"/>
                  </a:cubicBezTo>
                  <a:cubicBezTo>
                    <a:pt x="3480721" y="546262"/>
                    <a:pt x="4741355" y="1781083"/>
                    <a:pt x="5860352" y="1593917"/>
                  </a:cubicBezTo>
                  <a:cubicBezTo>
                    <a:pt x="6811423" y="1437421"/>
                    <a:pt x="7806880" y="-237455"/>
                    <a:pt x="9035891" y="285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1641538" y="2575939"/>
              <a:ext cx="9000172" cy="1668302"/>
            </a:xfrm>
            <a:custGeom>
              <a:avLst/>
              <a:gdLst>
                <a:gd name="connsiteX0" fmla="*/ 0 w 9000172"/>
                <a:gd name="connsiteY0" fmla="*/ 602458 h 1668302"/>
                <a:gd name="connsiteX1" fmla="*/ 2240280 w 9000172"/>
                <a:gd name="connsiteY1" fmla="*/ 243080 h 1668302"/>
                <a:gd name="connsiteX2" fmla="*/ 5841968 w 9000172"/>
                <a:gd name="connsiteY2" fmla="*/ 1650589 h 1668302"/>
                <a:gd name="connsiteX3" fmla="*/ 9000172 w 9000172"/>
                <a:gd name="connsiteY3" fmla="*/ 27719 h 166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0172" h="1668302">
                  <a:moveTo>
                    <a:pt x="0" y="602458"/>
                  </a:moveTo>
                  <a:cubicBezTo>
                    <a:pt x="0" y="602458"/>
                    <a:pt x="1116902" y="-48385"/>
                    <a:pt x="2240280" y="243080"/>
                  </a:cubicBezTo>
                  <a:cubicBezTo>
                    <a:pt x="3421952" y="549689"/>
                    <a:pt x="4739545" y="1833279"/>
                    <a:pt x="5841968" y="1650589"/>
                  </a:cubicBezTo>
                  <a:cubicBezTo>
                    <a:pt x="6793325" y="1495522"/>
                    <a:pt x="7771257" y="-238409"/>
                    <a:pt x="9000172" y="27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1662874" y="2482864"/>
              <a:ext cx="8964548" cy="1723703"/>
            </a:xfrm>
            <a:custGeom>
              <a:avLst/>
              <a:gdLst>
                <a:gd name="connsiteX0" fmla="*/ 0 w 8964548"/>
                <a:gd name="connsiteY0" fmla="*/ 540561 h 1723703"/>
                <a:gd name="connsiteX1" fmla="*/ 2175796 w 8964548"/>
                <a:gd name="connsiteY1" fmla="*/ 229570 h 1723703"/>
                <a:gd name="connsiteX2" fmla="*/ 5823585 w 8964548"/>
                <a:gd name="connsiteY2" fmla="*/ 1707373 h 1723703"/>
                <a:gd name="connsiteX3" fmla="*/ 8964549 w 8964548"/>
                <a:gd name="connsiteY3" fmla="*/ 26878 h 17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4548" h="1723703">
                  <a:moveTo>
                    <a:pt x="0" y="540561"/>
                  </a:moveTo>
                  <a:cubicBezTo>
                    <a:pt x="0" y="540561"/>
                    <a:pt x="1062228" y="-74087"/>
                    <a:pt x="2175796" y="229570"/>
                  </a:cubicBezTo>
                  <a:cubicBezTo>
                    <a:pt x="3363087" y="553420"/>
                    <a:pt x="4737735" y="1885586"/>
                    <a:pt x="5823585" y="1707373"/>
                  </a:cubicBezTo>
                  <a:cubicBezTo>
                    <a:pt x="6775133" y="1553640"/>
                    <a:pt x="7735539" y="-239156"/>
                    <a:pt x="8964549" y="268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1684115" y="2389726"/>
              <a:ext cx="8928829" cy="1779288"/>
            </a:xfrm>
            <a:custGeom>
              <a:avLst/>
              <a:gdLst>
                <a:gd name="connsiteX0" fmla="*/ 0 w 8928829"/>
                <a:gd name="connsiteY0" fmla="*/ 478823 h 1779288"/>
                <a:gd name="connsiteX1" fmla="*/ 2111216 w 8928829"/>
                <a:gd name="connsiteY1" fmla="*/ 216218 h 1779288"/>
                <a:gd name="connsiteX2" fmla="*/ 5805012 w 8928829"/>
                <a:gd name="connsiteY2" fmla="*/ 1764221 h 1779288"/>
                <a:gd name="connsiteX3" fmla="*/ 8928830 w 8928829"/>
                <a:gd name="connsiteY3" fmla="*/ 26099 h 17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8829" h="1779288">
                  <a:moveTo>
                    <a:pt x="0" y="478823"/>
                  </a:moveTo>
                  <a:cubicBezTo>
                    <a:pt x="0" y="478823"/>
                    <a:pt x="1007459" y="-99535"/>
                    <a:pt x="2111216" y="216218"/>
                  </a:cubicBezTo>
                  <a:cubicBezTo>
                    <a:pt x="3304032" y="557404"/>
                    <a:pt x="4735735" y="1938053"/>
                    <a:pt x="5805012" y="1764221"/>
                  </a:cubicBezTo>
                  <a:cubicBezTo>
                    <a:pt x="6756940" y="1611917"/>
                    <a:pt x="7699820" y="-239934"/>
                    <a:pt x="8928830" y="2609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1705451" y="2296638"/>
              <a:ext cx="8893016" cy="1834890"/>
            </a:xfrm>
            <a:custGeom>
              <a:avLst/>
              <a:gdLst>
                <a:gd name="connsiteX0" fmla="*/ 0 w 8893016"/>
                <a:gd name="connsiteY0" fmla="*/ 416939 h 1834890"/>
                <a:gd name="connsiteX1" fmla="*/ 2046732 w 8893016"/>
                <a:gd name="connsiteY1" fmla="*/ 202722 h 1834890"/>
                <a:gd name="connsiteX2" fmla="*/ 5786628 w 8893016"/>
                <a:gd name="connsiteY2" fmla="*/ 1821019 h 1834890"/>
                <a:gd name="connsiteX3" fmla="*/ 8893016 w 8893016"/>
                <a:gd name="connsiteY3" fmla="*/ 25366 h 183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3016" h="1834890">
                  <a:moveTo>
                    <a:pt x="0" y="416939"/>
                  </a:moveTo>
                  <a:cubicBezTo>
                    <a:pt x="0" y="416939"/>
                    <a:pt x="952691" y="-124938"/>
                    <a:pt x="2046732" y="202722"/>
                  </a:cubicBezTo>
                  <a:cubicBezTo>
                    <a:pt x="3244977" y="561528"/>
                    <a:pt x="4733925" y="1990279"/>
                    <a:pt x="5786628" y="1821019"/>
                  </a:cubicBezTo>
                  <a:cubicBezTo>
                    <a:pt x="6738652" y="1670143"/>
                    <a:pt x="7664101" y="-240667"/>
                    <a:pt x="8893016" y="25366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1726787" y="2203415"/>
              <a:ext cx="8857392" cy="1890742"/>
            </a:xfrm>
            <a:custGeom>
              <a:avLst/>
              <a:gdLst>
                <a:gd name="connsiteX0" fmla="*/ 0 w 8857392"/>
                <a:gd name="connsiteY0" fmla="*/ 355286 h 1890742"/>
                <a:gd name="connsiteX1" fmla="*/ 1982248 w 8857392"/>
                <a:gd name="connsiteY1" fmla="*/ 189455 h 1890742"/>
                <a:gd name="connsiteX2" fmla="*/ 5768245 w 8857392"/>
                <a:gd name="connsiteY2" fmla="*/ 1877952 h 1890742"/>
                <a:gd name="connsiteX3" fmla="*/ 8857393 w 8857392"/>
                <a:gd name="connsiteY3" fmla="*/ 24673 h 189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7392" h="1890742">
                  <a:moveTo>
                    <a:pt x="0" y="355286"/>
                  </a:moveTo>
                  <a:cubicBezTo>
                    <a:pt x="0" y="355286"/>
                    <a:pt x="897827" y="-149920"/>
                    <a:pt x="1982248" y="189455"/>
                  </a:cubicBezTo>
                  <a:cubicBezTo>
                    <a:pt x="3185922" y="566074"/>
                    <a:pt x="4732020" y="2042830"/>
                    <a:pt x="5768245" y="1877952"/>
                  </a:cubicBezTo>
                  <a:cubicBezTo>
                    <a:pt x="6720459" y="1728410"/>
                    <a:pt x="7628382" y="-241360"/>
                    <a:pt x="8857393" y="2467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1748123" y="2110330"/>
              <a:ext cx="8821578" cy="1946617"/>
            </a:xfrm>
            <a:custGeom>
              <a:avLst/>
              <a:gdLst>
                <a:gd name="connsiteX0" fmla="*/ 0 w 8821578"/>
                <a:gd name="connsiteY0" fmla="*/ 293494 h 1946617"/>
                <a:gd name="connsiteX1" fmla="*/ 1917764 w 8821578"/>
                <a:gd name="connsiteY1" fmla="*/ 176051 h 1946617"/>
                <a:gd name="connsiteX2" fmla="*/ 5749766 w 8821578"/>
                <a:gd name="connsiteY2" fmla="*/ 1934842 h 1946617"/>
                <a:gd name="connsiteX3" fmla="*/ 8821579 w 8821578"/>
                <a:gd name="connsiteY3" fmla="*/ 24032 h 19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1578" h="1946617">
                  <a:moveTo>
                    <a:pt x="0" y="293494"/>
                  </a:moveTo>
                  <a:cubicBezTo>
                    <a:pt x="0" y="293494"/>
                    <a:pt x="842867" y="-174850"/>
                    <a:pt x="1917764" y="176051"/>
                  </a:cubicBezTo>
                  <a:cubicBezTo>
                    <a:pt x="3126677" y="570767"/>
                    <a:pt x="4730211" y="2095243"/>
                    <a:pt x="5749766" y="1934842"/>
                  </a:cubicBezTo>
                  <a:cubicBezTo>
                    <a:pt x="6702266" y="1786728"/>
                    <a:pt x="7592663" y="-242097"/>
                    <a:pt x="8821579" y="2403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1769363" y="2016957"/>
              <a:ext cx="8785955" cy="2002662"/>
            </a:xfrm>
            <a:custGeom>
              <a:avLst/>
              <a:gdLst>
                <a:gd name="connsiteX0" fmla="*/ 0 w 8785955"/>
                <a:gd name="connsiteY0" fmla="*/ 231895 h 2002662"/>
                <a:gd name="connsiteX1" fmla="*/ 1853279 w 8785955"/>
                <a:gd name="connsiteY1" fmla="*/ 162744 h 2002662"/>
                <a:gd name="connsiteX2" fmla="*/ 5731383 w 8785955"/>
                <a:gd name="connsiteY2" fmla="*/ 1991829 h 2002662"/>
                <a:gd name="connsiteX3" fmla="*/ 8785955 w 8785955"/>
                <a:gd name="connsiteY3" fmla="*/ 23393 h 20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5955" h="2002662">
                  <a:moveTo>
                    <a:pt x="0" y="231895"/>
                  </a:moveTo>
                  <a:cubicBezTo>
                    <a:pt x="0" y="231895"/>
                    <a:pt x="787908" y="-199492"/>
                    <a:pt x="1853279" y="162744"/>
                  </a:cubicBezTo>
                  <a:cubicBezTo>
                    <a:pt x="3067431" y="575652"/>
                    <a:pt x="4728305" y="2147754"/>
                    <a:pt x="5731383" y="1991829"/>
                  </a:cubicBezTo>
                  <a:cubicBezTo>
                    <a:pt x="6684074" y="1845144"/>
                    <a:pt x="7557040" y="-242640"/>
                    <a:pt x="8785955" y="2339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1790700" y="1912397"/>
              <a:ext cx="8750236" cy="2070069"/>
            </a:xfrm>
            <a:custGeom>
              <a:avLst/>
              <a:gdLst>
                <a:gd name="connsiteX0" fmla="*/ 0 w 8750236"/>
                <a:gd name="connsiteY0" fmla="*/ 181578 h 2070069"/>
                <a:gd name="connsiteX1" fmla="*/ 1788700 w 8750236"/>
                <a:gd name="connsiteY1" fmla="*/ 160814 h 2070069"/>
                <a:gd name="connsiteX2" fmla="*/ 5712905 w 8750236"/>
                <a:gd name="connsiteY2" fmla="*/ 2060099 h 2070069"/>
                <a:gd name="connsiteX3" fmla="*/ 8750236 w 8750236"/>
                <a:gd name="connsiteY3" fmla="*/ 34131 h 20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0236" h="2070069">
                  <a:moveTo>
                    <a:pt x="0" y="181578"/>
                  </a:moveTo>
                  <a:cubicBezTo>
                    <a:pt x="0" y="181578"/>
                    <a:pt x="732758" y="-212757"/>
                    <a:pt x="1788700" y="160814"/>
                  </a:cubicBezTo>
                  <a:cubicBezTo>
                    <a:pt x="3007900" y="592106"/>
                    <a:pt x="4726401" y="2211642"/>
                    <a:pt x="5712905" y="2060099"/>
                  </a:cubicBezTo>
                  <a:cubicBezTo>
                    <a:pt x="6665881" y="1914843"/>
                    <a:pt x="7521226" y="-231997"/>
                    <a:pt x="8750236" y="34131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1812036" y="1788977"/>
              <a:ext cx="8714517" cy="2156395"/>
            </a:xfrm>
            <a:custGeom>
              <a:avLst/>
              <a:gdLst>
                <a:gd name="connsiteX0" fmla="*/ 0 w 8714517"/>
                <a:gd name="connsiteY0" fmla="*/ 150026 h 2156395"/>
                <a:gd name="connsiteX1" fmla="*/ 1724215 w 8714517"/>
                <a:gd name="connsiteY1" fmla="*/ 177649 h 2156395"/>
                <a:gd name="connsiteX2" fmla="*/ 5694522 w 8714517"/>
                <a:gd name="connsiteY2" fmla="*/ 2147229 h 2156395"/>
                <a:gd name="connsiteX3" fmla="*/ 8714518 w 8714517"/>
                <a:gd name="connsiteY3" fmla="*/ 63635 h 215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517" h="2156395">
                  <a:moveTo>
                    <a:pt x="0" y="150026"/>
                  </a:moveTo>
                  <a:cubicBezTo>
                    <a:pt x="0" y="150026"/>
                    <a:pt x="676942" y="-205256"/>
                    <a:pt x="1724215" y="177649"/>
                  </a:cubicBezTo>
                  <a:cubicBezTo>
                    <a:pt x="2947607" y="629705"/>
                    <a:pt x="4724495" y="2294295"/>
                    <a:pt x="5694522" y="2147229"/>
                  </a:cubicBezTo>
                  <a:cubicBezTo>
                    <a:pt x="6647688" y="2003306"/>
                    <a:pt x="7485507" y="-202399"/>
                    <a:pt x="8714518" y="636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1833276" y="1662116"/>
              <a:ext cx="8678894" cy="2246283"/>
            </a:xfrm>
            <a:custGeom>
              <a:avLst/>
              <a:gdLst>
                <a:gd name="connsiteX0" fmla="*/ 0 w 8678894"/>
                <a:gd name="connsiteY0" fmla="*/ 122011 h 2246283"/>
                <a:gd name="connsiteX1" fmla="*/ 1659731 w 8678894"/>
                <a:gd name="connsiteY1" fmla="*/ 198021 h 2246283"/>
                <a:gd name="connsiteX2" fmla="*/ 5676138 w 8678894"/>
                <a:gd name="connsiteY2" fmla="*/ 2237895 h 2246283"/>
                <a:gd name="connsiteX3" fmla="*/ 8678894 w 8678894"/>
                <a:gd name="connsiteY3" fmla="*/ 96675 h 224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94" h="2246283">
                  <a:moveTo>
                    <a:pt x="0" y="122011"/>
                  </a:moveTo>
                  <a:cubicBezTo>
                    <a:pt x="0" y="122011"/>
                    <a:pt x="622268" y="-197743"/>
                    <a:pt x="1659731" y="198021"/>
                  </a:cubicBezTo>
                  <a:cubicBezTo>
                    <a:pt x="2888742" y="666746"/>
                    <a:pt x="4722686" y="2380389"/>
                    <a:pt x="5676138" y="2237895"/>
                  </a:cubicBezTo>
                  <a:cubicBezTo>
                    <a:pt x="6629495" y="2095401"/>
                    <a:pt x="7449884" y="-169359"/>
                    <a:pt x="8678894" y="966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706719" y="1229156"/>
            <a:ext cx="2241152" cy="689562"/>
            <a:chOff x="9730702" y="211219"/>
            <a:chExt cx="2374282" cy="701101"/>
          </a:xfrm>
        </p:grpSpPr>
        <p:pic>
          <p:nvPicPr>
            <p:cNvPr id="110" name="图片 109"/>
            <p:cNvPicPr>
              <a:picLocks noChangeAspect="1"/>
            </p:cNvPicPr>
            <p:nvPr userDrawn="1"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116" name="文本框 115"/>
          <p:cNvSpPr txBox="1"/>
          <p:nvPr/>
        </p:nvSpPr>
        <p:spPr>
          <a:xfrm>
            <a:off x="676709" y="2390510"/>
            <a:ext cx="879341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0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感谢观看</a:t>
            </a:r>
          </a:p>
        </p:txBody>
      </p:sp>
      <p:cxnSp>
        <p:nvCxnSpPr>
          <p:cNvPr id="117" name="直接连接符 116"/>
          <p:cNvCxnSpPr/>
          <p:nvPr/>
        </p:nvCxnSpPr>
        <p:spPr>
          <a:xfrm>
            <a:off x="676709" y="2107150"/>
            <a:ext cx="7197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676709" y="62507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OPPOSans M" panose="00020600040101010101" pitchFamily="18" charset="-122"/>
              </a:rPr>
              <a:t>2024.05.15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OPPOSans M" panose="00020600040101010101" pitchFamily="18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682609" y="3689533"/>
            <a:ext cx="74912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汇报人：申广辉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F76A52-31D5-C837-1A1A-4B2B91183370}"/>
              </a:ext>
            </a:extLst>
          </p:cNvPr>
          <p:cNvSpPr txBox="1"/>
          <p:nvPr/>
        </p:nvSpPr>
        <p:spPr>
          <a:xfrm>
            <a:off x="2355041" y="6202863"/>
            <a:ext cx="828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开源地址：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https://github.com/sgh21/ResNet18-for-cifar10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735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87" b="29432"/>
          <a:stretch>
            <a:fillRect/>
          </a:stretch>
        </p:blipFill>
        <p:spPr>
          <a:xfrm flipH="1">
            <a:off x="5611976" y="12700"/>
            <a:ext cx="3326355" cy="98260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29" b="19764"/>
          <a:stretch>
            <a:fillRect/>
          </a:stretch>
        </p:blipFill>
        <p:spPr>
          <a:xfrm>
            <a:off x="8905565" y="0"/>
            <a:ext cx="3326355" cy="995306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49000">
                <a:srgbClr val="580C6E"/>
              </a:gs>
              <a:gs pos="72000">
                <a:srgbClr val="692266"/>
              </a:gs>
              <a:gs pos="86000">
                <a:srgbClr val="952064">
                  <a:alpha val="46000"/>
                </a:srgbClr>
              </a:gs>
              <a:gs pos="25000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100823" y="1243446"/>
            <a:ext cx="20156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/>
                <a:ea typeface="思源黑体 CN Bold" panose="020B0800000000000000"/>
              </a:rPr>
              <a:t>目录</a:t>
            </a:r>
            <a:endParaRPr kumimoji="0" lang="zh-CN" altLang="en-US" sz="5400" b="1" i="0" u="none" strike="noStrike" kern="1200" cap="none" spc="0" normalizeH="0" baseline="3000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思源黑体 CN Bold" panose="020B0800000000000000"/>
              <a:ea typeface="思源黑体 CN Bold" panose="020B0800000000000000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158182" y="168355"/>
            <a:ext cx="2369202" cy="728961"/>
            <a:chOff x="9730702" y="211219"/>
            <a:chExt cx="2374282" cy="701101"/>
          </a:xfrm>
        </p:grpSpPr>
        <p:pic>
          <p:nvPicPr>
            <p:cNvPr id="114" name="图片 113"/>
            <p:cNvPicPr>
              <a:picLocks noChangeAspect="1"/>
            </p:cNvPicPr>
            <p:nvPr userDrawn="1"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70" name="图片 169"/>
            <p:cNvPicPr>
              <a:picLocks noChangeAspect="1"/>
            </p:cNvPicPr>
            <p:nvPr/>
          </p:nvPicPr>
          <p:blipFill rotWithShape="1">
            <a:blip r:embed="rId6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176" name="椭圆 175"/>
          <p:cNvSpPr/>
          <p:nvPr/>
        </p:nvSpPr>
        <p:spPr>
          <a:xfrm>
            <a:off x="4668370" y="3733800"/>
            <a:ext cx="906244" cy="906244"/>
          </a:xfrm>
          <a:prstGeom prst="ellipse">
            <a:avLst/>
          </a:prstGeom>
          <a:gradFill>
            <a:gsLst>
              <a:gs pos="70000">
                <a:srgbClr val="580C6E">
                  <a:lumMod val="100000"/>
                </a:srgbClr>
              </a:gs>
              <a:gs pos="100000">
                <a:srgbClr val="580C6E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4664651" y="5040316"/>
            <a:ext cx="906244" cy="906244"/>
          </a:xfrm>
          <a:prstGeom prst="ellipse">
            <a:avLst/>
          </a:prstGeom>
          <a:gradFill>
            <a:gsLst>
              <a:gs pos="70000">
                <a:srgbClr val="580C6E">
                  <a:lumMod val="100000"/>
                </a:srgbClr>
              </a:gs>
              <a:gs pos="100000">
                <a:srgbClr val="580C6E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664651" y="2363723"/>
            <a:ext cx="906244" cy="906244"/>
            <a:chOff x="1012153" y="2236723"/>
            <a:chExt cx="639543" cy="639543"/>
          </a:xfrm>
        </p:grpSpPr>
        <p:sp>
          <p:nvSpPr>
            <p:cNvPr id="6" name="椭圆 5"/>
            <p:cNvSpPr/>
            <p:nvPr/>
          </p:nvSpPr>
          <p:spPr>
            <a:xfrm>
              <a:off x="1012153" y="2236723"/>
              <a:ext cx="639543" cy="639543"/>
            </a:xfrm>
            <a:prstGeom prst="ellipse">
              <a:avLst/>
            </a:prstGeom>
            <a:gradFill>
              <a:gsLst>
                <a:gs pos="70000">
                  <a:srgbClr val="580C6E">
                    <a:lumMod val="100000"/>
                  </a:srgbClr>
                </a:gs>
                <a:gs pos="100000">
                  <a:srgbClr val="580C6E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形 17" descr="书架上的书籍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56838" y="2389907"/>
              <a:ext cx="356151" cy="356151"/>
            </a:xfrm>
            <a:prstGeom prst="rect">
              <a:avLst/>
            </a:prstGeom>
          </p:spPr>
        </p:pic>
      </p:grpSp>
      <p:sp>
        <p:nvSpPr>
          <p:cNvPr id="19" name="文本框 18"/>
          <p:cNvSpPr txBox="1"/>
          <p:nvPr/>
        </p:nvSpPr>
        <p:spPr>
          <a:xfrm>
            <a:off x="5809912" y="2524457"/>
            <a:ext cx="223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 panose="020B0800000000000000"/>
              </a:rPr>
              <a:t>任务介绍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809912" y="3882940"/>
            <a:ext cx="223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 panose="020B0800000000000000"/>
              </a:rPr>
              <a:t>模型架构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809912" y="5201052"/>
            <a:ext cx="223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a typeface="思源黑体 CN Bold" panose="020B0800000000000000"/>
              </a:rPr>
              <a:t>模型训练</a:t>
            </a:r>
          </a:p>
        </p:txBody>
      </p:sp>
      <p:pic>
        <p:nvPicPr>
          <p:cNvPr id="7" name="图形 6" descr="大脑 纯色填充">
            <a:extLst>
              <a:ext uri="{FF2B5EF4-FFF2-40B4-BE49-F238E27FC236}">
                <a16:creationId xmlns:a16="http://schemas.microsoft.com/office/drawing/2014/main" id="{3439548F-775A-5E66-B2D3-21A59666B9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26029" y="3812128"/>
            <a:ext cx="749588" cy="749588"/>
          </a:xfrm>
          <a:prstGeom prst="rect">
            <a:avLst/>
          </a:prstGeom>
        </p:spPr>
      </p:pic>
      <p:pic>
        <p:nvPicPr>
          <p:cNvPr id="9" name="图形 8" descr="头上的大脑 纯色填充">
            <a:extLst>
              <a:ext uri="{FF2B5EF4-FFF2-40B4-BE49-F238E27FC236}">
                <a16:creationId xmlns:a16="http://schemas.microsoft.com/office/drawing/2014/main" id="{517A6FC1-F6E0-744E-8C16-73CAB64F96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53555" y="5129221"/>
            <a:ext cx="728435" cy="728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17748" y="-15896"/>
            <a:ext cx="12227495" cy="6873896"/>
          </a:xfrm>
          <a:prstGeom prst="rect">
            <a:avLst/>
          </a:prstGeom>
          <a:gradFill flip="none" rotWithShape="1">
            <a:gsLst>
              <a:gs pos="100000">
                <a:srgbClr val="992164"/>
              </a:gs>
              <a:gs pos="73000">
                <a:srgbClr val="7A1769"/>
              </a:gs>
              <a:gs pos="0">
                <a:srgbClr val="580C6E"/>
              </a:gs>
              <a:gs pos="100000">
                <a:srgbClr val="AC276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9550515" y="287953"/>
            <a:ext cx="2246965" cy="691351"/>
            <a:chOff x="9730702" y="211219"/>
            <a:chExt cx="2374282" cy="701101"/>
          </a:xfrm>
        </p:grpSpPr>
        <p:pic>
          <p:nvPicPr>
            <p:cNvPr id="110" name="图片 109"/>
            <p:cNvPicPr>
              <a:picLocks noChangeAspect="1"/>
            </p:cNvPicPr>
            <p:nvPr userDrawn="1"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116" name="文本框 115"/>
          <p:cNvSpPr txBox="1"/>
          <p:nvPr/>
        </p:nvSpPr>
        <p:spPr>
          <a:xfrm>
            <a:off x="2270664" y="2867054"/>
            <a:ext cx="765067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01   </a:t>
            </a:r>
            <a:r>
              <a:rPr lang="zh-CN" altLang="en-US" sz="66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任务介绍</a:t>
            </a:r>
          </a:p>
        </p:txBody>
      </p:sp>
      <p:grpSp>
        <p:nvGrpSpPr>
          <p:cNvPr id="34" name="图形 10"/>
          <p:cNvGrpSpPr/>
          <p:nvPr/>
        </p:nvGrpSpPr>
        <p:grpSpPr>
          <a:xfrm rot="1911398" flipH="1">
            <a:off x="-6739926" y="718486"/>
            <a:ext cx="18785954" cy="9463205"/>
            <a:chOff x="1364551" y="1662116"/>
            <a:chExt cx="9464325" cy="3530151"/>
          </a:xfrm>
          <a:noFill/>
        </p:grpSpPr>
        <p:sp>
          <p:nvSpPr>
            <p:cNvPr id="35" name="任意多边形: 形状 34"/>
            <p:cNvSpPr/>
            <p:nvPr/>
          </p:nvSpPr>
          <p:spPr>
            <a:xfrm>
              <a:off x="1364551" y="3777993"/>
              <a:ext cx="9464325" cy="1414274"/>
            </a:xfrm>
            <a:custGeom>
              <a:avLst/>
              <a:gdLst>
                <a:gd name="connsiteX0" fmla="*/ 0 w 9464325"/>
                <a:gd name="connsiteY0" fmla="*/ 1414275 h 1414274"/>
                <a:gd name="connsiteX1" fmla="*/ 3078766 w 9464325"/>
                <a:gd name="connsiteY1" fmla="*/ 426056 h 1414274"/>
                <a:gd name="connsiteX2" fmla="*/ 6081522 w 9464325"/>
                <a:gd name="connsiteY2" fmla="*/ 920213 h 1414274"/>
                <a:gd name="connsiteX3" fmla="*/ 9464326 w 9464325"/>
                <a:gd name="connsiteY3" fmla="*/ 46008 h 141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325" h="1414274">
                  <a:moveTo>
                    <a:pt x="0" y="1414275"/>
                  </a:moveTo>
                  <a:cubicBezTo>
                    <a:pt x="0" y="1414275"/>
                    <a:pt x="1824419" y="312042"/>
                    <a:pt x="3078766" y="426056"/>
                  </a:cubicBezTo>
                  <a:cubicBezTo>
                    <a:pt x="4184618" y="526545"/>
                    <a:pt x="4763834" y="1160910"/>
                    <a:pt x="6081522" y="920213"/>
                  </a:cubicBezTo>
                  <a:cubicBezTo>
                    <a:pt x="7029831" y="746953"/>
                    <a:pt x="8235410" y="-220025"/>
                    <a:pt x="9464326" y="4600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1385887" y="3686296"/>
              <a:ext cx="9428702" cy="1351094"/>
            </a:xfrm>
            <a:custGeom>
              <a:avLst/>
              <a:gdLst>
                <a:gd name="connsiteX0" fmla="*/ 0 w 9428702"/>
                <a:gd name="connsiteY0" fmla="*/ 1351095 h 1351094"/>
                <a:gd name="connsiteX1" fmla="*/ 3014282 w 9428702"/>
                <a:gd name="connsiteY1" fmla="*/ 411263 h 1351094"/>
                <a:gd name="connsiteX2" fmla="*/ 6063139 w 9428702"/>
                <a:gd name="connsiteY2" fmla="*/ 975619 h 1351094"/>
                <a:gd name="connsiteX3" fmla="*/ 9428702 w 9428702"/>
                <a:gd name="connsiteY3" fmla="*/ 43788 h 13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702" h="1351094">
                  <a:moveTo>
                    <a:pt x="0" y="1351095"/>
                  </a:moveTo>
                  <a:cubicBezTo>
                    <a:pt x="0" y="1351095"/>
                    <a:pt x="1769840" y="284390"/>
                    <a:pt x="3014282" y="411263"/>
                  </a:cubicBezTo>
                  <a:cubicBezTo>
                    <a:pt x="4125754" y="528516"/>
                    <a:pt x="4762024" y="1211934"/>
                    <a:pt x="6063139" y="975619"/>
                  </a:cubicBezTo>
                  <a:cubicBezTo>
                    <a:pt x="7011639" y="803788"/>
                    <a:pt x="8199692" y="-222245"/>
                    <a:pt x="9428702" y="4378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1407128" y="3594367"/>
              <a:ext cx="9392983" cy="1288052"/>
            </a:xfrm>
            <a:custGeom>
              <a:avLst/>
              <a:gdLst>
                <a:gd name="connsiteX0" fmla="*/ 0 w 9392983"/>
                <a:gd name="connsiteY0" fmla="*/ 1288053 h 1288052"/>
                <a:gd name="connsiteX1" fmla="*/ 2949798 w 9392983"/>
                <a:gd name="connsiteY1" fmla="*/ 396513 h 1288052"/>
                <a:gd name="connsiteX2" fmla="*/ 6044661 w 9392983"/>
                <a:gd name="connsiteY2" fmla="*/ 1031163 h 1288052"/>
                <a:gd name="connsiteX3" fmla="*/ 9392983 w 9392983"/>
                <a:gd name="connsiteY3" fmla="*/ 41802 h 128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2983" h="1288052">
                  <a:moveTo>
                    <a:pt x="0" y="1288053"/>
                  </a:moveTo>
                  <a:cubicBezTo>
                    <a:pt x="0" y="1288053"/>
                    <a:pt x="1715643" y="252780"/>
                    <a:pt x="2949798" y="396513"/>
                  </a:cubicBezTo>
                  <a:cubicBezTo>
                    <a:pt x="4067270" y="526719"/>
                    <a:pt x="4760119" y="1263002"/>
                    <a:pt x="6044661" y="1031163"/>
                  </a:cubicBezTo>
                  <a:cubicBezTo>
                    <a:pt x="6993446" y="860666"/>
                    <a:pt x="8163973" y="-224327"/>
                    <a:pt x="9392983" y="4180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1428464" y="3502412"/>
              <a:ext cx="9357169" cy="1225130"/>
            </a:xfrm>
            <a:custGeom>
              <a:avLst/>
              <a:gdLst>
                <a:gd name="connsiteX0" fmla="*/ 0 w 9357169"/>
                <a:gd name="connsiteY0" fmla="*/ 1225131 h 1225130"/>
                <a:gd name="connsiteX1" fmla="*/ 2885218 w 9357169"/>
                <a:gd name="connsiteY1" fmla="*/ 381978 h 1225130"/>
                <a:gd name="connsiteX2" fmla="*/ 6026182 w 9357169"/>
                <a:gd name="connsiteY2" fmla="*/ 1086923 h 1225130"/>
                <a:gd name="connsiteX3" fmla="*/ 9357169 w 9357169"/>
                <a:gd name="connsiteY3" fmla="*/ 39935 h 122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7169" h="1225130">
                  <a:moveTo>
                    <a:pt x="0" y="1225131"/>
                  </a:moveTo>
                  <a:cubicBezTo>
                    <a:pt x="0" y="1225131"/>
                    <a:pt x="1661255" y="223672"/>
                    <a:pt x="2885218" y="381978"/>
                  </a:cubicBezTo>
                  <a:cubicBezTo>
                    <a:pt x="4008596" y="527330"/>
                    <a:pt x="4758214" y="1314190"/>
                    <a:pt x="6026182" y="1086923"/>
                  </a:cubicBezTo>
                  <a:cubicBezTo>
                    <a:pt x="6975158" y="917855"/>
                    <a:pt x="8128254" y="-226098"/>
                    <a:pt x="9357169" y="399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1449800" y="3410088"/>
              <a:ext cx="9321545" cy="1180334"/>
            </a:xfrm>
            <a:custGeom>
              <a:avLst/>
              <a:gdLst>
                <a:gd name="connsiteX0" fmla="*/ 0 w 9321545"/>
                <a:gd name="connsiteY0" fmla="*/ 1162484 h 1180334"/>
                <a:gd name="connsiteX1" fmla="*/ 2820734 w 9321545"/>
                <a:gd name="connsiteY1" fmla="*/ 367717 h 1180334"/>
                <a:gd name="connsiteX2" fmla="*/ 6007799 w 9321545"/>
                <a:gd name="connsiteY2" fmla="*/ 1142862 h 1180334"/>
                <a:gd name="connsiteX3" fmla="*/ 9321546 w 9321545"/>
                <a:gd name="connsiteY3" fmla="*/ 38248 h 11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1545" h="1180334">
                  <a:moveTo>
                    <a:pt x="0" y="1162484"/>
                  </a:moveTo>
                  <a:cubicBezTo>
                    <a:pt x="0" y="1162484"/>
                    <a:pt x="1606868" y="195125"/>
                    <a:pt x="2820734" y="367717"/>
                  </a:cubicBezTo>
                  <a:cubicBezTo>
                    <a:pt x="3949922" y="528309"/>
                    <a:pt x="4756309" y="1365747"/>
                    <a:pt x="6007799" y="1142862"/>
                  </a:cubicBezTo>
                  <a:cubicBezTo>
                    <a:pt x="6957060" y="975222"/>
                    <a:pt x="8092536" y="-227785"/>
                    <a:pt x="9321546" y="3824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1471040" y="3317886"/>
              <a:ext cx="9285732" cy="1233216"/>
            </a:xfrm>
            <a:custGeom>
              <a:avLst/>
              <a:gdLst>
                <a:gd name="connsiteX0" fmla="*/ 0 w 9285732"/>
                <a:gd name="connsiteY0" fmla="*/ 1099808 h 1233216"/>
                <a:gd name="connsiteX1" fmla="*/ 2756249 w 9285732"/>
                <a:gd name="connsiteY1" fmla="*/ 353429 h 1233216"/>
                <a:gd name="connsiteX2" fmla="*/ 5989320 w 9285732"/>
                <a:gd name="connsiteY2" fmla="*/ 1198869 h 1233216"/>
                <a:gd name="connsiteX3" fmla="*/ 9285732 w 9285732"/>
                <a:gd name="connsiteY3" fmla="*/ 36723 h 123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5732" h="1233216">
                  <a:moveTo>
                    <a:pt x="0" y="1099808"/>
                  </a:moveTo>
                  <a:cubicBezTo>
                    <a:pt x="0" y="1099808"/>
                    <a:pt x="1552575" y="166739"/>
                    <a:pt x="2756249" y="353429"/>
                  </a:cubicBezTo>
                  <a:cubicBezTo>
                    <a:pt x="3891344" y="529547"/>
                    <a:pt x="4754499" y="1417277"/>
                    <a:pt x="5989320" y="1198869"/>
                  </a:cubicBezTo>
                  <a:cubicBezTo>
                    <a:pt x="6938772" y="1032562"/>
                    <a:pt x="8056817" y="-229405"/>
                    <a:pt x="9285732" y="3672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1492377" y="3225423"/>
              <a:ext cx="9250108" cy="1286593"/>
            </a:xfrm>
            <a:custGeom>
              <a:avLst/>
              <a:gdLst>
                <a:gd name="connsiteX0" fmla="*/ 0 w 9250108"/>
                <a:gd name="connsiteY0" fmla="*/ 1037395 h 1286593"/>
                <a:gd name="connsiteX1" fmla="*/ 2691765 w 9250108"/>
                <a:gd name="connsiteY1" fmla="*/ 339402 h 1286593"/>
                <a:gd name="connsiteX2" fmla="*/ 5970937 w 9250108"/>
                <a:gd name="connsiteY2" fmla="*/ 1255041 h 1286593"/>
                <a:gd name="connsiteX3" fmla="*/ 9250109 w 9250108"/>
                <a:gd name="connsiteY3" fmla="*/ 35269 h 128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0108" h="1286593">
                  <a:moveTo>
                    <a:pt x="0" y="1037395"/>
                  </a:moveTo>
                  <a:cubicBezTo>
                    <a:pt x="0" y="1037395"/>
                    <a:pt x="1498187" y="138901"/>
                    <a:pt x="2691765" y="339402"/>
                  </a:cubicBezTo>
                  <a:cubicBezTo>
                    <a:pt x="3832765" y="531141"/>
                    <a:pt x="4752594" y="1469067"/>
                    <a:pt x="5970937" y="1255041"/>
                  </a:cubicBezTo>
                  <a:cubicBezTo>
                    <a:pt x="6920675" y="1090163"/>
                    <a:pt x="8021098" y="-230764"/>
                    <a:pt x="9250109" y="3526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1513713" y="3132904"/>
              <a:ext cx="9214485" cy="1340243"/>
            </a:xfrm>
            <a:custGeom>
              <a:avLst/>
              <a:gdLst>
                <a:gd name="connsiteX0" fmla="*/ 0 w 9214485"/>
                <a:gd name="connsiteY0" fmla="*/ 974942 h 1340243"/>
                <a:gd name="connsiteX1" fmla="*/ 2627281 w 9214485"/>
                <a:gd name="connsiteY1" fmla="*/ 325337 h 1340243"/>
                <a:gd name="connsiteX2" fmla="*/ 5952554 w 9214485"/>
                <a:gd name="connsiteY2" fmla="*/ 1311270 h 1340243"/>
                <a:gd name="connsiteX3" fmla="*/ 9214485 w 9214485"/>
                <a:gd name="connsiteY3" fmla="*/ 33967 h 13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4485" h="1340243">
                  <a:moveTo>
                    <a:pt x="0" y="974942"/>
                  </a:moveTo>
                  <a:cubicBezTo>
                    <a:pt x="0" y="974942"/>
                    <a:pt x="1443800" y="111120"/>
                    <a:pt x="2627281" y="325337"/>
                  </a:cubicBezTo>
                  <a:cubicBezTo>
                    <a:pt x="3774186" y="532887"/>
                    <a:pt x="4750785" y="1520725"/>
                    <a:pt x="5952554" y="1311270"/>
                  </a:cubicBezTo>
                  <a:cubicBezTo>
                    <a:pt x="6902482" y="1147821"/>
                    <a:pt x="7985474" y="-232161"/>
                    <a:pt x="9214485" y="33967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1535048" y="3040331"/>
              <a:ext cx="9178670" cy="1394298"/>
            </a:xfrm>
            <a:custGeom>
              <a:avLst/>
              <a:gdLst>
                <a:gd name="connsiteX0" fmla="*/ 0 w 9178670"/>
                <a:gd name="connsiteY0" fmla="*/ 912638 h 1394298"/>
                <a:gd name="connsiteX1" fmla="*/ 2562797 w 9178670"/>
                <a:gd name="connsiteY1" fmla="*/ 311420 h 1394298"/>
                <a:gd name="connsiteX2" fmla="*/ 5934075 w 9178670"/>
                <a:gd name="connsiteY2" fmla="*/ 1367648 h 1394298"/>
                <a:gd name="connsiteX3" fmla="*/ 9178671 w 9178670"/>
                <a:gd name="connsiteY3" fmla="*/ 32719 h 139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670" h="1394298">
                  <a:moveTo>
                    <a:pt x="0" y="912638"/>
                  </a:moveTo>
                  <a:cubicBezTo>
                    <a:pt x="0" y="912638"/>
                    <a:pt x="1389412" y="83868"/>
                    <a:pt x="2562797" y="311420"/>
                  </a:cubicBezTo>
                  <a:cubicBezTo>
                    <a:pt x="3715607" y="534972"/>
                    <a:pt x="4748879" y="1572626"/>
                    <a:pt x="5934075" y="1367648"/>
                  </a:cubicBezTo>
                  <a:cubicBezTo>
                    <a:pt x="6884194" y="1205532"/>
                    <a:pt x="7949756" y="-233314"/>
                    <a:pt x="9178671" y="32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1556289" y="2947464"/>
              <a:ext cx="9142952" cy="1448684"/>
            </a:xfrm>
            <a:custGeom>
              <a:avLst/>
              <a:gdLst>
                <a:gd name="connsiteX0" fmla="*/ 0 w 9142952"/>
                <a:gd name="connsiteY0" fmla="*/ 850534 h 1448684"/>
                <a:gd name="connsiteX1" fmla="*/ 2498217 w 9142952"/>
                <a:gd name="connsiteY1" fmla="*/ 297703 h 1448684"/>
                <a:gd name="connsiteX2" fmla="*/ 5915597 w 9142952"/>
                <a:gd name="connsiteY2" fmla="*/ 1424130 h 1448684"/>
                <a:gd name="connsiteX3" fmla="*/ 9142953 w 9142952"/>
                <a:gd name="connsiteY3" fmla="*/ 31575 h 1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2952" h="1448684">
                  <a:moveTo>
                    <a:pt x="0" y="850534"/>
                  </a:moveTo>
                  <a:cubicBezTo>
                    <a:pt x="0" y="850534"/>
                    <a:pt x="1334929" y="56911"/>
                    <a:pt x="2498217" y="297703"/>
                  </a:cubicBezTo>
                  <a:cubicBezTo>
                    <a:pt x="3656838" y="537448"/>
                    <a:pt x="4746975" y="1624726"/>
                    <a:pt x="5915597" y="1424130"/>
                  </a:cubicBezTo>
                  <a:cubicBezTo>
                    <a:pt x="6866001" y="1263443"/>
                    <a:pt x="7913942" y="-234458"/>
                    <a:pt x="9142953" y="315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1577625" y="2854784"/>
              <a:ext cx="9107329" cy="1503233"/>
            </a:xfrm>
            <a:custGeom>
              <a:avLst/>
              <a:gdLst>
                <a:gd name="connsiteX0" fmla="*/ 0 w 9107329"/>
                <a:gd name="connsiteY0" fmla="*/ 788337 h 1503233"/>
                <a:gd name="connsiteX1" fmla="*/ 2433733 w 9107329"/>
                <a:gd name="connsiteY1" fmla="*/ 283893 h 1503233"/>
                <a:gd name="connsiteX2" fmla="*/ 5897214 w 9107329"/>
                <a:gd name="connsiteY2" fmla="*/ 1480614 h 1503233"/>
                <a:gd name="connsiteX3" fmla="*/ 9107329 w 9107329"/>
                <a:gd name="connsiteY3" fmla="*/ 30528 h 15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7329" h="1503233">
                  <a:moveTo>
                    <a:pt x="0" y="788337"/>
                  </a:moveTo>
                  <a:cubicBezTo>
                    <a:pt x="0" y="788337"/>
                    <a:pt x="1280541" y="30147"/>
                    <a:pt x="2433733" y="283893"/>
                  </a:cubicBezTo>
                  <a:cubicBezTo>
                    <a:pt x="3598164" y="540116"/>
                    <a:pt x="4745069" y="1676734"/>
                    <a:pt x="5897214" y="1480614"/>
                  </a:cubicBezTo>
                  <a:cubicBezTo>
                    <a:pt x="6847808" y="1321356"/>
                    <a:pt x="7878318" y="-235600"/>
                    <a:pt x="9107329" y="3052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1598961" y="2761788"/>
              <a:ext cx="9071610" cy="1558068"/>
            </a:xfrm>
            <a:custGeom>
              <a:avLst/>
              <a:gdLst>
                <a:gd name="connsiteX0" fmla="*/ 0 w 9071610"/>
                <a:gd name="connsiteY0" fmla="*/ 726362 h 1558068"/>
                <a:gd name="connsiteX1" fmla="*/ 2369248 w 9071610"/>
                <a:gd name="connsiteY1" fmla="*/ 270210 h 1558068"/>
                <a:gd name="connsiteX2" fmla="*/ 5878830 w 9071610"/>
                <a:gd name="connsiteY2" fmla="*/ 1537225 h 1558068"/>
                <a:gd name="connsiteX3" fmla="*/ 9071610 w 9071610"/>
                <a:gd name="connsiteY3" fmla="*/ 29513 h 155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1610" h="1558068">
                  <a:moveTo>
                    <a:pt x="0" y="726362"/>
                  </a:moveTo>
                  <a:cubicBezTo>
                    <a:pt x="0" y="726362"/>
                    <a:pt x="1225963" y="3700"/>
                    <a:pt x="2369248" y="270210"/>
                  </a:cubicBezTo>
                  <a:cubicBezTo>
                    <a:pt x="3539490" y="543006"/>
                    <a:pt x="4743260" y="1728868"/>
                    <a:pt x="5878830" y="1537225"/>
                  </a:cubicBezTo>
                  <a:cubicBezTo>
                    <a:pt x="6829711" y="1379301"/>
                    <a:pt x="7842695" y="-236520"/>
                    <a:pt x="9071610" y="2951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1620202" y="2668806"/>
              <a:ext cx="9035891" cy="1613130"/>
            </a:xfrm>
            <a:custGeom>
              <a:avLst/>
              <a:gdLst>
                <a:gd name="connsiteX0" fmla="*/ 0 w 9035891"/>
                <a:gd name="connsiteY0" fmla="*/ 664467 h 1613130"/>
                <a:gd name="connsiteX1" fmla="*/ 2304764 w 9035891"/>
                <a:gd name="connsiteY1" fmla="*/ 256702 h 1613130"/>
                <a:gd name="connsiteX2" fmla="*/ 5860352 w 9035891"/>
                <a:gd name="connsiteY2" fmla="*/ 1593917 h 1613130"/>
                <a:gd name="connsiteX3" fmla="*/ 9035891 w 9035891"/>
                <a:gd name="connsiteY3" fmla="*/ 28578 h 161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5891" h="1613130">
                  <a:moveTo>
                    <a:pt x="0" y="664467"/>
                  </a:moveTo>
                  <a:cubicBezTo>
                    <a:pt x="0" y="664467"/>
                    <a:pt x="1171480" y="-22381"/>
                    <a:pt x="2304764" y="256702"/>
                  </a:cubicBezTo>
                  <a:cubicBezTo>
                    <a:pt x="3480721" y="546262"/>
                    <a:pt x="4741355" y="1781083"/>
                    <a:pt x="5860352" y="1593917"/>
                  </a:cubicBezTo>
                  <a:cubicBezTo>
                    <a:pt x="6811423" y="1437421"/>
                    <a:pt x="7806880" y="-237455"/>
                    <a:pt x="9035891" y="285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1641538" y="2575939"/>
              <a:ext cx="9000172" cy="1668302"/>
            </a:xfrm>
            <a:custGeom>
              <a:avLst/>
              <a:gdLst>
                <a:gd name="connsiteX0" fmla="*/ 0 w 9000172"/>
                <a:gd name="connsiteY0" fmla="*/ 602458 h 1668302"/>
                <a:gd name="connsiteX1" fmla="*/ 2240280 w 9000172"/>
                <a:gd name="connsiteY1" fmla="*/ 243080 h 1668302"/>
                <a:gd name="connsiteX2" fmla="*/ 5841968 w 9000172"/>
                <a:gd name="connsiteY2" fmla="*/ 1650589 h 1668302"/>
                <a:gd name="connsiteX3" fmla="*/ 9000172 w 9000172"/>
                <a:gd name="connsiteY3" fmla="*/ 27719 h 166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0172" h="1668302">
                  <a:moveTo>
                    <a:pt x="0" y="602458"/>
                  </a:moveTo>
                  <a:cubicBezTo>
                    <a:pt x="0" y="602458"/>
                    <a:pt x="1116902" y="-48385"/>
                    <a:pt x="2240280" y="243080"/>
                  </a:cubicBezTo>
                  <a:cubicBezTo>
                    <a:pt x="3421952" y="549689"/>
                    <a:pt x="4739545" y="1833279"/>
                    <a:pt x="5841968" y="1650589"/>
                  </a:cubicBezTo>
                  <a:cubicBezTo>
                    <a:pt x="6793325" y="1495522"/>
                    <a:pt x="7771257" y="-238409"/>
                    <a:pt x="9000172" y="27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1662874" y="2482864"/>
              <a:ext cx="8964548" cy="1723703"/>
            </a:xfrm>
            <a:custGeom>
              <a:avLst/>
              <a:gdLst>
                <a:gd name="connsiteX0" fmla="*/ 0 w 8964548"/>
                <a:gd name="connsiteY0" fmla="*/ 540561 h 1723703"/>
                <a:gd name="connsiteX1" fmla="*/ 2175796 w 8964548"/>
                <a:gd name="connsiteY1" fmla="*/ 229570 h 1723703"/>
                <a:gd name="connsiteX2" fmla="*/ 5823585 w 8964548"/>
                <a:gd name="connsiteY2" fmla="*/ 1707373 h 1723703"/>
                <a:gd name="connsiteX3" fmla="*/ 8964549 w 8964548"/>
                <a:gd name="connsiteY3" fmla="*/ 26878 h 17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4548" h="1723703">
                  <a:moveTo>
                    <a:pt x="0" y="540561"/>
                  </a:moveTo>
                  <a:cubicBezTo>
                    <a:pt x="0" y="540561"/>
                    <a:pt x="1062228" y="-74087"/>
                    <a:pt x="2175796" y="229570"/>
                  </a:cubicBezTo>
                  <a:cubicBezTo>
                    <a:pt x="3363087" y="553420"/>
                    <a:pt x="4737735" y="1885586"/>
                    <a:pt x="5823585" y="1707373"/>
                  </a:cubicBezTo>
                  <a:cubicBezTo>
                    <a:pt x="6775133" y="1553640"/>
                    <a:pt x="7735539" y="-239156"/>
                    <a:pt x="8964549" y="268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1684115" y="2389726"/>
              <a:ext cx="8928829" cy="1779288"/>
            </a:xfrm>
            <a:custGeom>
              <a:avLst/>
              <a:gdLst>
                <a:gd name="connsiteX0" fmla="*/ 0 w 8928829"/>
                <a:gd name="connsiteY0" fmla="*/ 478823 h 1779288"/>
                <a:gd name="connsiteX1" fmla="*/ 2111216 w 8928829"/>
                <a:gd name="connsiteY1" fmla="*/ 216218 h 1779288"/>
                <a:gd name="connsiteX2" fmla="*/ 5805012 w 8928829"/>
                <a:gd name="connsiteY2" fmla="*/ 1764221 h 1779288"/>
                <a:gd name="connsiteX3" fmla="*/ 8928830 w 8928829"/>
                <a:gd name="connsiteY3" fmla="*/ 26099 h 17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8829" h="1779288">
                  <a:moveTo>
                    <a:pt x="0" y="478823"/>
                  </a:moveTo>
                  <a:cubicBezTo>
                    <a:pt x="0" y="478823"/>
                    <a:pt x="1007459" y="-99535"/>
                    <a:pt x="2111216" y="216218"/>
                  </a:cubicBezTo>
                  <a:cubicBezTo>
                    <a:pt x="3304032" y="557404"/>
                    <a:pt x="4735735" y="1938053"/>
                    <a:pt x="5805012" y="1764221"/>
                  </a:cubicBezTo>
                  <a:cubicBezTo>
                    <a:pt x="6756940" y="1611917"/>
                    <a:pt x="7699820" y="-239934"/>
                    <a:pt x="8928830" y="2609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1705451" y="2296638"/>
              <a:ext cx="8893016" cy="1834890"/>
            </a:xfrm>
            <a:custGeom>
              <a:avLst/>
              <a:gdLst>
                <a:gd name="connsiteX0" fmla="*/ 0 w 8893016"/>
                <a:gd name="connsiteY0" fmla="*/ 416939 h 1834890"/>
                <a:gd name="connsiteX1" fmla="*/ 2046732 w 8893016"/>
                <a:gd name="connsiteY1" fmla="*/ 202722 h 1834890"/>
                <a:gd name="connsiteX2" fmla="*/ 5786628 w 8893016"/>
                <a:gd name="connsiteY2" fmla="*/ 1821019 h 1834890"/>
                <a:gd name="connsiteX3" fmla="*/ 8893016 w 8893016"/>
                <a:gd name="connsiteY3" fmla="*/ 25366 h 183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3016" h="1834890">
                  <a:moveTo>
                    <a:pt x="0" y="416939"/>
                  </a:moveTo>
                  <a:cubicBezTo>
                    <a:pt x="0" y="416939"/>
                    <a:pt x="952691" y="-124938"/>
                    <a:pt x="2046732" y="202722"/>
                  </a:cubicBezTo>
                  <a:cubicBezTo>
                    <a:pt x="3244977" y="561528"/>
                    <a:pt x="4733925" y="1990279"/>
                    <a:pt x="5786628" y="1821019"/>
                  </a:cubicBezTo>
                  <a:cubicBezTo>
                    <a:pt x="6738652" y="1670143"/>
                    <a:pt x="7664101" y="-240667"/>
                    <a:pt x="8893016" y="25366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1726787" y="2203415"/>
              <a:ext cx="8857392" cy="1890742"/>
            </a:xfrm>
            <a:custGeom>
              <a:avLst/>
              <a:gdLst>
                <a:gd name="connsiteX0" fmla="*/ 0 w 8857392"/>
                <a:gd name="connsiteY0" fmla="*/ 355286 h 1890742"/>
                <a:gd name="connsiteX1" fmla="*/ 1982248 w 8857392"/>
                <a:gd name="connsiteY1" fmla="*/ 189455 h 1890742"/>
                <a:gd name="connsiteX2" fmla="*/ 5768245 w 8857392"/>
                <a:gd name="connsiteY2" fmla="*/ 1877952 h 1890742"/>
                <a:gd name="connsiteX3" fmla="*/ 8857393 w 8857392"/>
                <a:gd name="connsiteY3" fmla="*/ 24673 h 189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7392" h="1890742">
                  <a:moveTo>
                    <a:pt x="0" y="355286"/>
                  </a:moveTo>
                  <a:cubicBezTo>
                    <a:pt x="0" y="355286"/>
                    <a:pt x="897827" y="-149920"/>
                    <a:pt x="1982248" y="189455"/>
                  </a:cubicBezTo>
                  <a:cubicBezTo>
                    <a:pt x="3185922" y="566074"/>
                    <a:pt x="4732020" y="2042830"/>
                    <a:pt x="5768245" y="1877952"/>
                  </a:cubicBezTo>
                  <a:cubicBezTo>
                    <a:pt x="6720459" y="1728410"/>
                    <a:pt x="7628382" y="-241360"/>
                    <a:pt x="8857393" y="2467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1748123" y="2110330"/>
              <a:ext cx="8821578" cy="1946617"/>
            </a:xfrm>
            <a:custGeom>
              <a:avLst/>
              <a:gdLst>
                <a:gd name="connsiteX0" fmla="*/ 0 w 8821578"/>
                <a:gd name="connsiteY0" fmla="*/ 293494 h 1946617"/>
                <a:gd name="connsiteX1" fmla="*/ 1917764 w 8821578"/>
                <a:gd name="connsiteY1" fmla="*/ 176051 h 1946617"/>
                <a:gd name="connsiteX2" fmla="*/ 5749766 w 8821578"/>
                <a:gd name="connsiteY2" fmla="*/ 1934842 h 1946617"/>
                <a:gd name="connsiteX3" fmla="*/ 8821579 w 8821578"/>
                <a:gd name="connsiteY3" fmla="*/ 24032 h 19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1578" h="1946617">
                  <a:moveTo>
                    <a:pt x="0" y="293494"/>
                  </a:moveTo>
                  <a:cubicBezTo>
                    <a:pt x="0" y="293494"/>
                    <a:pt x="842867" y="-174850"/>
                    <a:pt x="1917764" y="176051"/>
                  </a:cubicBezTo>
                  <a:cubicBezTo>
                    <a:pt x="3126677" y="570767"/>
                    <a:pt x="4730211" y="2095243"/>
                    <a:pt x="5749766" y="1934842"/>
                  </a:cubicBezTo>
                  <a:cubicBezTo>
                    <a:pt x="6702266" y="1786728"/>
                    <a:pt x="7592663" y="-242097"/>
                    <a:pt x="8821579" y="2403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1769363" y="2016957"/>
              <a:ext cx="8785955" cy="2002662"/>
            </a:xfrm>
            <a:custGeom>
              <a:avLst/>
              <a:gdLst>
                <a:gd name="connsiteX0" fmla="*/ 0 w 8785955"/>
                <a:gd name="connsiteY0" fmla="*/ 231895 h 2002662"/>
                <a:gd name="connsiteX1" fmla="*/ 1853279 w 8785955"/>
                <a:gd name="connsiteY1" fmla="*/ 162744 h 2002662"/>
                <a:gd name="connsiteX2" fmla="*/ 5731383 w 8785955"/>
                <a:gd name="connsiteY2" fmla="*/ 1991829 h 2002662"/>
                <a:gd name="connsiteX3" fmla="*/ 8785955 w 8785955"/>
                <a:gd name="connsiteY3" fmla="*/ 23393 h 20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5955" h="2002662">
                  <a:moveTo>
                    <a:pt x="0" y="231895"/>
                  </a:moveTo>
                  <a:cubicBezTo>
                    <a:pt x="0" y="231895"/>
                    <a:pt x="787908" y="-199492"/>
                    <a:pt x="1853279" y="162744"/>
                  </a:cubicBezTo>
                  <a:cubicBezTo>
                    <a:pt x="3067431" y="575652"/>
                    <a:pt x="4728305" y="2147754"/>
                    <a:pt x="5731383" y="1991829"/>
                  </a:cubicBezTo>
                  <a:cubicBezTo>
                    <a:pt x="6684074" y="1845144"/>
                    <a:pt x="7557040" y="-242640"/>
                    <a:pt x="8785955" y="2339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1790700" y="1912397"/>
              <a:ext cx="8750236" cy="2070069"/>
            </a:xfrm>
            <a:custGeom>
              <a:avLst/>
              <a:gdLst>
                <a:gd name="connsiteX0" fmla="*/ 0 w 8750236"/>
                <a:gd name="connsiteY0" fmla="*/ 181578 h 2070069"/>
                <a:gd name="connsiteX1" fmla="*/ 1788700 w 8750236"/>
                <a:gd name="connsiteY1" fmla="*/ 160814 h 2070069"/>
                <a:gd name="connsiteX2" fmla="*/ 5712905 w 8750236"/>
                <a:gd name="connsiteY2" fmla="*/ 2060099 h 2070069"/>
                <a:gd name="connsiteX3" fmla="*/ 8750236 w 8750236"/>
                <a:gd name="connsiteY3" fmla="*/ 34131 h 20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0236" h="2070069">
                  <a:moveTo>
                    <a:pt x="0" y="181578"/>
                  </a:moveTo>
                  <a:cubicBezTo>
                    <a:pt x="0" y="181578"/>
                    <a:pt x="732758" y="-212757"/>
                    <a:pt x="1788700" y="160814"/>
                  </a:cubicBezTo>
                  <a:cubicBezTo>
                    <a:pt x="3007900" y="592106"/>
                    <a:pt x="4726401" y="2211642"/>
                    <a:pt x="5712905" y="2060099"/>
                  </a:cubicBezTo>
                  <a:cubicBezTo>
                    <a:pt x="6665881" y="1914843"/>
                    <a:pt x="7521226" y="-231997"/>
                    <a:pt x="8750236" y="34131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1812036" y="1788977"/>
              <a:ext cx="8714517" cy="2156395"/>
            </a:xfrm>
            <a:custGeom>
              <a:avLst/>
              <a:gdLst>
                <a:gd name="connsiteX0" fmla="*/ 0 w 8714517"/>
                <a:gd name="connsiteY0" fmla="*/ 150026 h 2156395"/>
                <a:gd name="connsiteX1" fmla="*/ 1724215 w 8714517"/>
                <a:gd name="connsiteY1" fmla="*/ 177649 h 2156395"/>
                <a:gd name="connsiteX2" fmla="*/ 5694522 w 8714517"/>
                <a:gd name="connsiteY2" fmla="*/ 2147229 h 2156395"/>
                <a:gd name="connsiteX3" fmla="*/ 8714518 w 8714517"/>
                <a:gd name="connsiteY3" fmla="*/ 63635 h 215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517" h="2156395">
                  <a:moveTo>
                    <a:pt x="0" y="150026"/>
                  </a:moveTo>
                  <a:cubicBezTo>
                    <a:pt x="0" y="150026"/>
                    <a:pt x="676942" y="-205256"/>
                    <a:pt x="1724215" y="177649"/>
                  </a:cubicBezTo>
                  <a:cubicBezTo>
                    <a:pt x="2947607" y="629705"/>
                    <a:pt x="4724495" y="2294295"/>
                    <a:pt x="5694522" y="2147229"/>
                  </a:cubicBezTo>
                  <a:cubicBezTo>
                    <a:pt x="6647688" y="2003306"/>
                    <a:pt x="7485507" y="-202399"/>
                    <a:pt x="8714518" y="636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1833276" y="1662116"/>
              <a:ext cx="8678894" cy="2246283"/>
            </a:xfrm>
            <a:custGeom>
              <a:avLst/>
              <a:gdLst>
                <a:gd name="connsiteX0" fmla="*/ 0 w 8678894"/>
                <a:gd name="connsiteY0" fmla="*/ 122011 h 2246283"/>
                <a:gd name="connsiteX1" fmla="*/ 1659731 w 8678894"/>
                <a:gd name="connsiteY1" fmla="*/ 198021 h 2246283"/>
                <a:gd name="connsiteX2" fmla="*/ 5676138 w 8678894"/>
                <a:gd name="connsiteY2" fmla="*/ 2237895 h 2246283"/>
                <a:gd name="connsiteX3" fmla="*/ 8678894 w 8678894"/>
                <a:gd name="connsiteY3" fmla="*/ 96675 h 224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94" h="2246283">
                  <a:moveTo>
                    <a:pt x="0" y="122011"/>
                  </a:moveTo>
                  <a:cubicBezTo>
                    <a:pt x="0" y="122011"/>
                    <a:pt x="622268" y="-197743"/>
                    <a:pt x="1659731" y="198021"/>
                  </a:cubicBezTo>
                  <a:cubicBezTo>
                    <a:pt x="2888742" y="666746"/>
                    <a:pt x="4722686" y="2380389"/>
                    <a:pt x="5676138" y="2237895"/>
                  </a:cubicBezTo>
                  <a:cubicBezTo>
                    <a:pt x="6629495" y="2095401"/>
                    <a:pt x="7449884" y="-169359"/>
                    <a:pt x="8678894" y="966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D12DED-D2C0-40AF-F354-A1C43362E778}"/>
              </a:ext>
            </a:extLst>
          </p:cNvPr>
          <p:cNvGrpSpPr/>
          <p:nvPr/>
        </p:nvGrpSpPr>
        <p:grpSpPr>
          <a:xfrm>
            <a:off x="1946081" y="694451"/>
            <a:ext cx="8299838" cy="464252"/>
            <a:chOff x="1887555" y="1449128"/>
            <a:chExt cx="8299838" cy="464252"/>
          </a:xfrm>
        </p:grpSpPr>
        <p:sp>
          <p:nvSpPr>
            <p:cNvPr id="75" name="Docer Falling Dust PPT demo 12"/>
            <p:cNvSpPr txBox="1"/>
            <p:nvPr/>
          </p:nvSpPr>
          <p:spPr>
            <a:xfrm>
              <a:off x="5036394" y="1449128"/>
              <a:ext cx="2256584" cy="464252"/>
            </a:xfrm>
            <a:prstGeom prst="rect">
              <a:avLst/>
            </a:prstGeom>
            <a:noFill/>
          </p:spPr>
          <p:txBody>
            <a:bodyPr wrap="square" lIns="94002" tIns="47001" rIns="94002" bIns="47001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任务介绍</a:t>
              </a: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1887555" y="1675484"/>
              <a:ext cx="2639463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7732324" y="1678873"/>
              <a:ext cx="2455069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6AAA900-8011-0BB8-B4E4-DDBCDE1CCC72}"/>
              </a:ext>
            </a:extLst>
          </p:cNvPr>
          <p:cNvSpPr txBox="1"/>
          <p:nvPr/>
        </p:nvSpPr>
        <p:spPr>
          <a:xfrm>
            <a:off x="2270234" y="6255756"/>
            <a:ext cx="828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官网链接：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https://www.cs.toronto.edu/~kriz/cifar.html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3F9F6C-4C2C-229D-1C5F-02A7E72E1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08" y="1705697"/>
            <a:ext cx="5202620" cy="40489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2144855-36B9-03E0-A26E-9D05287143EA}"/>
              </a:ext>
            </a:extLst>
          </p:cNvPr>
          <p:cNvSpPr txBox="1"/>
          <p:nvPr/>
        </p:nvSpPr>
        <p:spPr>
          <a:xfrm>
            <a:off x="6833296" y="2022019"/>
            <a:ext cx="40575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cifar10: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数据规模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含有</a:t>
            </a:r>
            <a:r>
              <a:rPr lang="zh-CN" altLang="en-US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十个</a:t>
            </a:r>
            <a:r>
              <a:rPr lang="zh-CN" altLang="en-US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类别，每个类别图像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，总共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张图像；</a:t>
            </a:r>
            <a:endParaRPr lang="en-US" altLang="zh-CN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图片尺寸：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32*32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数据划分：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Batch 10K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个为训练集，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个为验证集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任务难点：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CIFAR-10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彩色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，是现实世界中真实的物体，不仅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噪声很大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，而且物体的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比例、特征都不尽相同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542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D12DED-D2C0-40AF-F354-A1C43362E778}"/>
              </a:ext>
            </a:extLst>
          </p:cNvPr>
          <p:cNvGrpSpPr/>
          <p:nvPr/>
        </p:nvGrpSpPr>
        <p:grpSpPr>
          <a:xfrm>
            <a:off x="1946081" y="694451"/>
            <a:ext cx="8299838" cy="464252"/>
            <a:chOff x="1887555" y="1449128"/>
            <a:chExt cx="8299838" cy="464252"/>
          </a:xfrm>
        </p:grpSpPr>
        <p:sp>
          <p:nvSpPr>
            <p:cNvPr id="75" name="Docer Falling Dust PPT demo 12"/>
            <p:cNvSpPr txBox="1"/>
            <p:nvPr/>
          </p:nvSpPr>
          <p:spPr>
            <a:xfrm>
              <a:off x="5036394" y="1449128"/>
              <a:ext cx="2256584" cy="464252"/>
            </a:xfrm>
            <a:prstGeom prst="rect">
              <a:avLst/>
            </a:prstGeom>
            <a:noFill/>
          </p:spPr>
          <p:txBody>
            <a:bodyPr wrap="square" lIns="94002" tIns="47001" rIns="94002" bIns="47001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任务结果</a:t>
              </a: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1887555" y="1675484"/>
              <a:ext cx="2639463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7732324" y="1678873"/>
              <a:ext cx="2455069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6AAA900-8011-0BB8-B4E4-DDBCDE1CCC72}"/>
              </a:ext>
            </a:extLst>
          </p:cNvPr>
          <p:cNvSpPr txBox="1"/>
          <p:nvPr/>
        </p:nvSpPr>
        <p:spPr>
          <a:xfrm>
            <a:off x="1383282" y="6131499"/>
            <a:ext cx="10154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排名链接：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https://paperswithcode.com/sota/image-classification-on-cifar-10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144855-36B9-03E0-A26E-9D05287143EA}"/>
              </a:ext>
            </a:extLst>
          </p:cNvPr>
          <p:cNvSpPr txBox="1"/>
          <p:nvPr/>
        </p:nvSpPr>
        <p:spPr>
          <a:xfrm>
            <a:off x="6757622" y="1721497"/>
            <a:ext cx="432238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准确率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训练集上准确率</a:t>
            </a:r>
            <a:r>
              <a:rPr lang="en-US" altLang="zh-CN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r>
              <a:rPr lang="zh-CN" altLang="en-US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，测试集上准确率</a:t>
            </a:r>
            <a:r>
              <a:rPr lang="en-US" altLang="zh-CN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93.6%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训练时间：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Epoch 64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个，单批处理图像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个，训练时间为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模型规模：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在没有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的情况下，模型参数为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43M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，是当下该数据集上表现最好的模型（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99.5%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）参数量的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6.8%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训练环境：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OS:Ubuntu20.04LTS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CPU:i9-13900HX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GPU:RTX4060 8G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HostMermory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Samsung 8G*2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85CF3C-8CC1-2179-8D85-9C1DE44C9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97" y="1264052"/>
            <a:ext cx="5622587" cy="43978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074BA19-E1F4-5F8E-AFFD-D3258AAE4517}"/>
              </a:ext>
            </a:extLst>
          </p:cNvPr>
          <p:cNvSpPr txBox="1"/>
          <p:nvPr/>
        </p:nvSpPr>
        <p:spPr>
          <a:xfrm>
            <a:off x="2008104" y="5712024"/>
            <a:ext cx="317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随训练进行测试集准确率图像</a:t>
            </a:r>
          </a:p>
        </p:txBody>
      </p:sp>
    </p:spTree>
    <p:extLst>
      <p:ext uri="{BB962C8B-B14F-4D97-AF65-F5344CB8AC3E}">
        <p14:creationId xmlns:p14="http://schemas.microsoft.com/office/powerpoint/2010/main" val="2665249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-17748" y="-15896"/>
            <a:ext cx="12227495" cy="6873896"/>
          </a:xfrm>
          <a:prstGeom prst="rect">
            <a:avLst/>
          </a:prstGeom>
          <a:gradFill flip="none" rotWithShape="1">
            <a:gsLst>
              <a:gs pos="100000">
                <a:srgbClr val="992164"/>
              </a:gs>
              <a:gs pos="73000">
                <a:srgbClr val="7A1769"/>
              </a:gs>
              <a:gs pos="0">
                <a:srgbClr val="580C6E"/>
              </a:gs>
              <a:gs pos="100000">
                <a:srgbClr val="AC276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9550515" y="287953"/>
            <a:ext cx="2246965" cy="691351"/>
            <a:chOff x="9730702" y="211219"/>
            <a:chExt cx="2374282" cy="701101"/>
          </a:xfrm>
        </p:grpSpPr>
        <p:pic>
          <p:nvPicPr>
            <p:cNvPr id="110" name="图片 109"/>
            <p:cNvPicPr>
              <a:picLocks noChangeAspect="1"/>
            </p:cNvPicPr>
            <p:nvPr userDrawn="1"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 rotWithShape="1">
            <a:blip r:embed="rId4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116" name="文本框 115"/>
          <p:cNvSpPr txBox="1"/>
          <p:nvPr/>
        </p:nvSpPr>
        <p:spPr>
          <a:xfrm>
            <a:off x="2270664" y="2867054"/>
            <a:ext cx="765067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02   </a:t>
            </a:r>
            <a:r>
              <a:rPr lang="zh-CN" altLang="en-US" sz="66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模型架构</a:t>
            </a:r>
          </a:p>
        </p:txBody>
      </p:sp>
      <p:grpSp>
        <p:nvGrpSpPr>
          <p:cNvPr id="34" name="图形 10"/>
          <p:cNvGrpSpPr/>
          <p:nvPr/>
        </p:nvGrpSpPr>
        <p:grpSpPr>
          <a:xfrm rot="1911398" flipH="1">
            <a:off x="-6739926" y="718486"/>
            <a:ext cx="18785954" cy="9463205"/>
            <a:chOff x="1364551" y="1662116"/>
            <a:chExt cx="9464325" cy="3530151"/>
          </a:xfrm>
          <a:noFill/>
        </p:grpSpPr>
        <p:sp>
          <p:nvSpPr>
            <p:cNvPr id="35" name="任意多边形: 形状 34"/>
            <p:cNvSpPr/>
            <p:nvPr/>
          </p:nvSpPr>
          <p:spPr>
            <a:xfrm>
              <a:off x="1364551" y="3777993"/>
              <a:ext cx="9464325" cy="1414274"/>
            </a:xfrm>
            <a:custGeom>
              <a:avLst/>
              <a:gdLst>
                <a:gd name="connsiteX0" fmla="*/ 0 w 9464325"/>
                <a:gd name="connsiteY0" fmla="*/ 1414275 h 1414274"/>
                <a:gd name="connsiteX1" fmla="*/ 3078766 w 9464325"/>
                <a:gd name="connsiteY1" fmla="*/ 426056 h 1414274"/>
                <a:gd name="connsiteX2" fmla="*/ 6081522 w 9464325"/>
                <a:gd name="connsiteY2" fmla="*/ 920213 h 1414274"/>
                <a:gd name="connsiteX3" fmla="*/ 9464326 w 9464325"/>
                <a:gd name="connsiteY3" fmla="*/ 46008 h 141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325" h="1414274">
                  <a:moveTo>
                    <a:pt x="0" y="1414275"/>
                  </a:moveTo>
                  <a:cubicBezTo>
                    <a:pt x="0" y="1414275"/>
                    <a:pt x="1824419" y="312042"/>
                    <a:pt x="3078766" y="426056"/>
                  </a:cubicBezTo>
                  <a:cubicBezTo>
                    <a:pt x="4184618" y="526545"/>
                    <a:pt x="4763834" y="1160910"/>
                    <a:pt x="6081522" y="920213"/>
                  </a:cubicBezTo>
                  <a:cubicBezTo>
                    <a:pt x="7029831" y="746953"/>
                    <a:pt x="8235410" y="-220025"/>
                    <a:pt x="9464326" y="4600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0" name="任意多边形: 形状 59"/>
            <p:cNvSpPr/>
            <p:nvPr/>
          </p:nvSpPr>
          <p:spPr>
            <a:xfrm>
              <a:off x="1385887" y="3686296"/>
              <a:ext cx="9428702" cy="1351094"/>
            </a:xfrm>
            <a:custGeom>
              <a:avLst/>
              <a:gdLst>
                <a:gd name="connsiteX0" fmla="*/ 0 w 9428702"/>
                <a:gd name="connsiteY0" fmla="*/ 1351095 h 1351094"/>
                <a:gd name="connsiteX1" fmla="*/ 3014282 w 9428702"/>
                <a:gd name="connsiteY1" fmla="*/ 411263 h 1351094"/>
                <a:gd name="connsiteX2" fmla="*/ 6063139 w 9428702"/>
                <a:gd name="connsiteY2" fmla="*/ 975619 h 1351094"/>
                <a:gd name="connsiteX3" fmla="*/ 9428702 w 9428702"/>
                <a:gd name="connsiteY3" fmla="*/ 43788 h 13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702" h="1351094">
                  <a:moveTo>
                    <a:pt x="0" y="1351095"/>
                  </a:moveTo>
                  <a:cubicBezTo>
                    <a:pt x="0" y="1351095"/>
                    <a:pt x="1769840" y="284390"/>
                    <a:pt x="3014282" y="411263"/>
                  </a:cubicBezTo>
                  <a:cubicBezTo>
                    <a:pt x="4125754" y="528516"/>
                    <a:pt x="4762024" y="1211934"/>
                    <a:pt x="6063139" y="975619"/>
                  </a:cubicBezTo>
                  <a:cubicBezTo>
                    <a:pt x="7011639" y="803788"/>
                    <a:pt x="8199692" y="-222245"/>
                    <a:pt x="9428702" y="4378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1" name="任意多边形: 形状 60"/>
            <p:cNvSpPr/>
            <p:nvPr/>
          </p:nvSpPr>
          <p:spPr>
            <a:xfrm>
              <a:off x="1407128" y="3594367"/>
              <a:ext cx="9392983" cy="1288052"/>
            </a:xfrm>
            <a:custGeom>
              <a:avLst/>
              <a:gdLst>
                <a:gd name="connsiteX0" fmla="*/ 0 w 9392983"/>
                <a:gd name="connsiteY0" fmla="*/ 1288053 h 1288052"/>
                <a:gd name="connsiteX1" fmla="*/ 2949798 w 9392983"/>
                <a:gd name="connsiteY1" fmla="*/ 396513 h 1288052"/>
                <a:gd name="connsiteX2" fmla="*/ 6044661 w 9392983"/>
                <a:gd name="connsiteY2" fmla="*/ 1031163 h 1288052"/>
                <a:gd name="connsiteX3" fmla="*/ 9392983 w 9392983"/>
                <a:gd name="connsiteY3" fmla="*/ 41802 h 128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2983" h="1288052">
                  <a:moveTo>
                    <a:pt x="0" y="1288053"/>
                  </a:moveTo>
                  <a:cubicBezTo>
                    <a:pt x="0" y="1288053"/>
                    <a:pt x="1715643" y="252780"/>
                    <a:pt x="2949798" y="396513"/>
                  </a:cubicBezTo>
                  <a:cubicBezTo>
                    <a:pt x="4067270" y="526719"/>
                    <a:pt x="4760119" y="1263002"/>
                    <a:pt x="6044661" y="1031163"/>
                  </a:cubicBezTo>
                  <a:cubicBezTo>
                    <a:pt x="6993446" y="860666"/>
                    <a:pt x="8163973" y="-224327"/>
                    <a:pt x="9392983" y="4180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1428464" y="3502412"/>
              <a:ext cx="9357169" cy="1225130"/>
            </a:xfrm>
            <a:custGeom>
              <a:avLst/>
              <a:gdLst>
                <a:gd name="connsiteX0" fmla="*/ 0 w 9357169"/>
                <a:gd name="connsiteY0" fmla="*/ 1225131 h 1225130"/>
                <a:gd name="connsiteX1" fmla="*/ 2885218 w 9357169"/>
                <a:gd name="connsiteY1" fmla="*/ 381978 h 1225130"/>
                <a:gd name="connsiteX2" fmla="*/ 6026182 w 9357169"/>
                <a:gd name="connsiteY2" fmla="*/ 1086923 h 1225130"/>
                <a:gd name="connsiteX3" fmla="*/ 9357169 w 9357169"/>
                <a:gd name="connsiteY3" fmla="*/ 39935 h 122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7169" h="1225130">
                  <a:moveTo>
                    <a:pt x="0" y="1225131"/>
                  </a:moveTo>
                  <a:cubicBezTo>
                    <a:pt x="0" y="1225131"/>
                    <a:pt x="1661255" y="223672"/>
                    <a:pt x="2885218" y="381978"/>
                  </a:cubicBezTo>
                  <a:cubicBezTo>
                    <a:pt x="4008596" y="527330"/>
                    <a:pt x="4758214" y="1314190"/>
                    <a:pt x="6026182" y="1086923"/>
                  </a:cubicBezTo>
                  <a:cubicBezTo>
                    <a:pt x="6975158" y="917855"/>
                    <a:pt x="8128254" y="-226098"/>
                    <a:pt x="9357169" y="399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1449800" y="3410088"/>
              <a:ext cx="9321545" cy="1180334"/>
            </a:xfrm>
            <a:custGeom>
              <a:avLst/>
              <a:gdLst>
                <a:gd name="connsiteX0" fmla="*/ 0 w 9321545"/>
                <a:gd name="connsiteY0" fmla="*/ 1162484 h 1180334"/>
                <a:gd name="connsiteX1" fmla="*/ 2820734 w 9321545"/>
                <a:gd name="connsiteY1" fmla="*/ 367717 h 1180334"/>
                <a:gd name="connsiteX2" fmla="*/ 6007799 w 9321545"/>
                <a:gd name="connsiteY2" fmla="*/ 1142862 h 1180334"/>
                <a:gd name="connsiteX3" fmla="*/ 9321546 w 9321545"/>
                <a:gd name="connsiteY3" fmla="*/ 38248 h 11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1545" h="1180334">
                  <a:moveTo>
                    <a:pt x="0" y="1162484"/>
                  </a:moveTo>
                  <a:cubicBezTo>
                    <a:pt x="0" y="1162484"/>
                    <a:pt x="1606868" y="195125"/>
                    <a:pt x="2820734" y="367717"/>
                  </a:cubicBezTo>
                  <a:cubicBezTo>
                    <a:pt x="3949922" y="528309"/>
                    <a:pt x="4756309" y="1365747"/>
                    <a:pt x="6007799" y="1142862"/>
                  </a:cubicBezTo>
                  <a:cubicBezTo>
                    <a:pt x="6957060" y="975222"/>
                    <a:pt x="8092536" y="-227785"/>
                    <a:pt x="9321546" y="3824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1471040" y="3317886"/>
              <a:ext cx="9285732" cy="1233216"/>
            </a:xfrm>
            <a:custGeom>
              <a:avLst/>
              <a:gdLst>
                <a:gd name="connsiteX0" fmla="*/ 0 w 9285732"/>
                <a:gd name="connsiteY0" fmla="*/ 1099808 h 1233216"/>
                <a:gd name="connsiteX1" fmla="*/ 2756249 w 9285732"/>
                <a:gd name="connsiteY1" fmla="*/ 353429 h 1233216"/>
                <a:gd name="connsiteX2" fmla="*/ 5989320 w 9285732"/>
                <a:gd name="connsiteY2" fmla="*/ 1198869 h 1233216"/>
                <a:gd name="connsiteX3" fmla="*/ 9285732 w 9285732"/>
                <a:gd name="connsiteY3" fmla="*/ 36723 h 123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5732" h="1233216">
                  <a:moveTo>
                    <a:pt x="0" y="1099808"/>
                  </a:moveTo>
                  <a:cubicBezTo>
                    <a:pt x="0" y="1099808"/>
                    <a:pt x="1552575" y="166739"/>
                    <a:pt x="2756249" y="353429"/>
                  </a:cubicBezTo>
                  <a:cubicBezTo>
                    <a:pt x="3891344" y="529547"/>
                    <a:pt x="4754499" y="1417277"/>
                    <a:pt x="5989320" y="1198869"/>
                  </a:cubicBezTo>
                  <a:cubicBezTo>
                    <a:pt x="6938772" y="1032562"/>
                    <a:pt x="8056817" y="-229405"/>
                    <a:pt x="9285732" y="3672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5" name="任意多边形: 形状 64"/>
            <p:cNvSpPr/>
            <p:nvPr/>
          </p:nvSpPr>
          <p:spPr>
            <a:xfrm>
              <a:off x="1492377" y="3225423"/>
              <a:ext cx="9250108" cy="1286593"/>
            </a:xfrm>
            <a:custGeom>
              <a:avLst/>
              <a:gdLst>
                <a:gd name="connsiteX0" fmla="*/ 0 w 9250108"/>
                <a:gd name="connsiteY0" fmla="*/ 1037395 h 1286593"/>
                <a:gd name="connsiteX1" fmla="*/ 2691765 w 9250108"/>
                <a:gd name="connsiteY1" fmla="*/ 339402 h 1286593"/>
                <a:gd name="connsiteX2" fmla="*/ 5970937 w 9250108"/>
                <a:gd name="connsiteY2" fmla="*/ 1255041 h 1286593"/>
                <a:gd name="connsiteX3" fmla="*/ 9250109 w 9250108"/>
                <a:gd name="connsiteY3" fmla="*/ 35269 h 128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0108" h="1286593">
                  <a:moveTo>
                    <a:pt x="0" y="1037395"/>
                  </a:moveTo>
                  <a:cubicBezTo>
                    <a:pt x="0" y="1037395"/>
                    <a:pt x="1498187" y="138901"/>
                    <a:pt x="2691765" y="339402"/>
                  </a:cubicBezTo>
                  <a:cubicBezTo>
                    <a:pt x="3832765" y="531141"/>
                    <a:pt x="4752594" y="1469067"/>
                    <a:pt x="5970937" y="1255041"/>
                  </a:cubicBezTo>
                  <a:cubicBezTo>
                    <a:pt x="6920675" y="1090163"/>
                    <a:pt x="8021098" y="-230764"/>
                    <a:pt x="9250109" y="3526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1513713" y="3132904"/>
              <a:ext cx="9214485" cy="1340243"/>
            </a:xfrm>
            <a:custGeom>
              <a:avLst/>
              <a:gdLst>
                <a:gd name="connsiteX0" fmla="*/ 0 w 9214485"/>
                <a:gd name="connsiteY0" fmla="*/ 974942 h 1340243"/>
                <a:gd name="connsiteX1" fmla="*/ 2627281 w 9214485"/>
                <a:gd name="connsiteY1" fmla="*/ 325337 h 1340243"/>
                <a:gd name="connsiteX2" fmla="*/ 5952554 w 9214485"/>
                <a:gd name="connsiteY2" fmla="*/ 1311270 h 1340243"/>
                <a:gd name="connsiteX3" fmla="*/ 9214485 w 9214485"/>
                <a:gd name="connsiteY3" fmla="*/ 33967 h 13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4485" h="1340243">
                  <a:moveTo>
                    <a:pt x="0" y="974942"/>
                  </a:moveTo>
                  <a:cubicBezTo>
                    <a:pt x="0" y="974942"/>
                    <a:pt x="1443800" y="111120"/>
                    <a:pt x="2627281" y="325337"/>
                  </a:cubicBezTo>
                  <a:cubicBezTo>
                    <a:pt x="3774186" y="532887"/>
                    <a:pt x="4750785" y="1520725"/>
                    <a:pt x="5952554" y="1311270"/>
                  </a:cubicBezTo>
                  <a:cubicBezTo>
                    <a:pt x="6902482" y="1147821"/>
                    <a:pt x="7985474" y="-232161"/>
                    <a:pt x="9214485" y="33967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1535048" y="3040331"/>
              <a:ext cx="9178670" cy="1394298"/>
            </a:xfrm>
            <a:custGeom>
              <a:avLst/>
              <a:gdLst>
                <a:gd name="connsiteX0" fmla="*/ 0 w 9178670"/>
                <a:gd name="connsiteY0" fmla="*/ 912638 h 1394298"/>
                <a:gd name="connsiteX1" fmla="*/ 2562797 w 9178670"/>
                <a:gd name="connsiteY1" fmla="*/ 311420 h 1394298"/>
                <a:gd name="connsiteX2" fmla="*/ 5934075 w 9178670"/>
                <a:gd name="connsiteY2" fmla="*/ 1367648 h 1394298"/>
                <a:gd name="connsiteX3" fmla="*/ 9178671 w 9178670"/>
                <a:gd name="connsiteY3" fmla="*/ 32719 h 139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670" h="1394298">
                  <a:moveTo>
                    <a:pt x="0" y="912638"/>
                  </a:moveTo>
                  <a:cubicBezTo>
                    <a:pt x="0" y="912638"/>
                    <a:pt x="1389412" y="83868"/>
                    <a:pt x="2562797" y="311420"/>
                  </a:cubicBezTo>
                  <a:cubicBezTo>
                    <a:pt x="3715607" y="534972"/>
                    <a:pt x="4748879" y="1572626"/>
                    <a:pt x="5934075" y="1367648"/>
                  </a:cubicBezTo>
                  <a:cubicBezTo>
                    <a:pt x="6884194" y="1205532"/>
                    <a:pt x="7949756" y="-233314"/>
                    <a:pt x="9178671" y="32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1556289" y="2947464"/>
              <a:ext cx="9142952" cy="1448684"/>
            </a:xfrm>
            <a:custGeom>
              <a:avLst/>
              <a:gdLst>
                <a:gd name="connsiteX0" fmla="*/ 0 w 9142952"/>
                <a:gd name="connsiteY0" fmla="*/ 850534 h 1448684"/>
                <a:gd name="connsiteX1" fmla="*/ 2498217 w 9142952"/>
                <a:gd name="connsiteY1" fmla="*/ 297703 h 1448684"/>
                <a:gd name="connsiteX2" fmla="*/ 5915597 w 9142952"/>
                <a:gd name="connsiteY2" fmla="*/ 1424130 h 1448684"/>
                <a:gd name="connsiteX3" fmla="*/ 9142953 w 9142952"/>
                <a:gd name="connsiteY3" fmla="*/ 31575 h 1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2952" h="1448684">
                  <a:moveTo>
                    <a:pt x="0" y="850534"/>
                  </a:moveTo>
                  <a:cubicBezTo>
                    <a:pt x="0" y="850534"/>
                    <a:pt x="1334929" y="56911"/>
                    <a:pt x="2498217" y="297703"/>
                  </a:cubicBezTo>
                  <a:cubicBezTo>
                    <a:pt x="3656838" y="537448"/>
                    <a:pt x="4746975" y="1624726"/>
                    <a:pt x="5915597" y="1424130"/>
                  </a:cubicBezTo>
                  <a:cubicBezTo>
                    <a:pt x="6866001" y="1263443"/>
                    <a:pt x="7913942" y="-234458"/>
                    <a:pt x="9142953" y="315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1577625" y="2854784"/>
              <a:ext cx="9107329" cy="1503233"/>
            </a:xfrm>
            <a:custGeom>
              <a:avLst/>
              <a:gdLst>
                <a:gd name="connsiteX0" fmla="*/ 0 w 9107329"/>
                <a:gd name="connsiteY0" fmla="*/ 788337 h 1503233"/>
                <a:gd name="connsiteX1" fmla="*/ 2433733 w 9107329"/>
                <a:gd name="connsiteY1" fmla="*/ 283893 h 1503233"/>
                <a:gd name="connsiteX2" fmla="*/ 5897214 w 9107329"/>
                <a:gd name="connsiteY2" fmla="*/ 1480614 h 1503233"/>
                <a:gd name="connsiteX3" fmla="*/ 9107329 w 9107329"/>
                <a:gd name="connsiteY3" fmla="*/ 30528 h 15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7329" h="1503233">
                  <a:moveTo>
                    <a:pt x="0" y="788337"/>
                  </a:moveTo>
                  <a:cubicBezTo>
                    <a:pt x="0" y="788337"/>
                    <a:pt x="1280541" y="30147"/>
                    <a:pt x="2433733" y="283893"/>
                  </a:cubicBezTo>
                  <a:cubicBezTo>
                    <a:pt x="3598164" y="540116"/>
                    <a:pt x="4745069" y="1676734"/>
                    <a:pt x="5897214" y="1480614"/>
                  </a:cubicBezTo>
                  <a:cubicBezTo>
                    <a:pt x="6847808" y="1321356"/>
                    <a:pt x="7878318" y="-235600"/>
                    <a:pt x="9107329" y="3052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1598961" y="2761788"/>
              <a:ext cx="9071610" cy="1558068"/>
            </a:xfrm>
            <a:custGeom>
              <a:avLst/>
              <a:gdLst>
                <a:gd name="connsiteX0" fmla="*/ 0 w 9071610"/>
                <a:gd name="connsiteY0" fmla="*/ 726362 h 1558068"/>
                <a:gd name="connsiteX1" fmla="*/ 2369248 w 9071610"/>
                <a:gd name="connsiteY1" fmla="*/ 270210 h 1558068"/>
                <a:gd name="connsiteX2" fmla="*/ 5878830 w 9071610"/>
                <a:gd name="connsiteY2" fmla="*/ 1537225 h 1558068"/>
                <a:gd name="connsiteX3" fmla="*/ 9071610 w 9071610"/>
                <a:gd name="connsiteY3" fmla="*/ 29513 h 155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1610" h="1558068">
                  <a:moveTo>
                    <a:pt x="0" y="726362"/>
                  </a:moveTo>
                  <a:cubicBezTo>
                    <a:pt x="0" y="726362"/>
                    <a:pt x="1225963" y="3700"/>
                    <a:pt x="2369248" y="270210"/>
                  </a:cubicBezTo>
                  <a:cubicBezTo>
                    <a:pt x="3539490" y="543006"/>
                    <a:pt x="4743260" y="1728868"/>
                    <a:pt x="5878830" y="1537225"/>
                  </a:cubicBezTo>
                  <a:cubicBezTo>
                    <a:pt x="6829711" y="1379301"/>
                    <a:pt x="7842695" y="-236520"/>
                    <a:pt x="9071610" y="2951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1620202" y="2668806"/>
              <a:ext cx="9035891" cy="1613130"/>
            </a:xfrm>
            <a:custGeom>
              <a:avLst/>
              <a:gdLst>
                <a:gd name="connsiteX0" fmla="*/ 0 w 9035891"/>
                <a:gd name="connsiteY0" fmla="*/ 664467 h 1613130"/>
                <a:gd name="connsiteX1" fmla="*/ 2304764 w 9035891"/>
                <a:gd name="connsiteY1" fmla="*/ 256702 h 1613130"/>
                <a:gd name="connsiteX2" fmla="*/ 5860352 w 9035891"/>
                <a:gd name="connsiteY2" fmla="*/ 1593917 h 1613130"/>
                <a:gd name="connsiteX3" fmla="*/ 9035891 w 9035891"/>
                <a:gd name="connsiteY3" fmla="*/ 28578 h 161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5891" h="1613130">
                  <a:moveTo>
                    <a:pt x="0" y="664467"/>
                  </a:moveTo>
                  <a:cubicBezTo>
                    <a:pt x="0" y="664467"/>
                    <a:pt x="1171480" y="-22381"/>
                    <a:pt x="2304764" y="256702"/>
                  </a:cubicBezTo>
                  <a:cubicBezTo>
                    <a:pt x="3480721" y="546262"/>
                    <a:pt x="4741355" y="1781083"/>
                    <a:pt x="5860352" y="1593917"/>
                  </a:cubicBezTo>
                  <a:cubicBezTo>
                    <a:pt x="6811423" y="1437421"/>
                    <a:pt x="7806880" y="-237455"/>
                    <a:pt x="9035891" y="285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1641538" y="2575939"/>
              <a:ext cx="9000172" cy="1668302"/>
            </a:xfrm>
            <a:custGeom>
              <a:avLst/>
              <a:gdLst>
                <a:gd name="connsiteX0" fmla="*/ 0 w 9000172"/>
                <a:gd name="connsiteY0" fmla="*/ 602458 h 1668302"/>
                <a:gd name="connsiteX1" fmla="*/ 2240280 w 9000172"/>
                <a:gd name="connsiteY1" fmla="*/ 243080 h 1668302"/>
                <a:gd name="connsiteX2" fmla="*/ 5841968 w 9000172"/>
                <a:gd name="connsiteY2" fmla="*/ 1650589 h 1668302"/>
                <a:gd name="connsiteX3" fmla="*/ 9000172 w 9000172"/>
                <a:gd name="connsiteY3" fmla="*/ 27719 h 166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0172" h="1668302">
                  <a:moveTo>
                    <a:pt x="0" y="602458"/>
                  </a:moveTo>
                  <a:cubicBezTo>
                    <a:pt x="0" y="602458"/>
                    <a:pt x="1116902" y="-48385"/>
                    <a:pt x="2240280" y="243080"/>
                  </a:cubicBezTo>
                  <a:cubicBezTo>
                    <a:pt x="3421952" y="549689"/>
                    <a:pt x="4739545" y="1833279"/>
                    <a:pt x="5841968" y="1650589"/>
                  </a:cubicBezTo>
                  <a:cubicBezTo>
                    <a:pt x="6793325" y="1495522"/>
                    <a:pt x="7771257" y="-238409"/>
                    <a:pt x="9000172" y="27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1662874" y="2482864"/>
              <a:ext cx="8964548" cy="1723703"/>
            </a:xfrm>
            <a:custGeom>
              <a:avLst/>
              <a:gdLst>
                <a:gd name="connsiteX0" fmla="*/ 0 w 8964548"/>
                <a:gd name="connsiteY0" fmla="*/ 540561 h 1723703"/>
                <a:gd name="connsiteX1" fmla="*/ 2175796 w 8964548"/>
                <a:gd name="connsiteY1" fmla="*/ 229570 h 1723703"/>
                <a:gd name="connsiteX2" fmla="*/ 5823585 w 8964548"/>
                <a:gd name="connsiteY2" fmla="*/ 1707373 h 1723703"/>
                <a:gd name="connsiteX3" fmla="*/ 8964549 w 8964548"/>
                <a:gd name="connsiteY3" fmla="*/ 26878 h 17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4548" h="1723703">
                  <a:moveTo>
                    <a:pt x="0" y="540561"/>
                  </a:moveTo>
                  <a:cubicBezTo>
                    <a:pt x="0" y="540561"/>
                    <a:pt x="1062228" y="-74087"/>
                    <a:pt x="2175796" y="229570"/>
                  </a:cubicBezTo>
                  <a:cubicBezTo>
                    <a:pt x="3363087" y="553420"/>
                    <a:pt x="4737735" y="1885586"/>
                    <a:pt x="5823585" y="1707373"/>
                  </a:cubicBezTo>
                  <a:cubicBezTo>
                    <a:pt x="6775133" y="1553640"/>
                    <a:pt x="7735539" y="-239156"/>
                    <a:pt x="8964549" y="268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1684115" y="2389726"/>
              <a:ext cx="8928829" cy="1779288"/>
            </a:xfrm>
            <a:custGeom>
              <a:avLst/>
              <a:gdLst>
                <a:gd name="connsiteX0" fmla="*/ 0 w 8928829"/>
                <a:gd name="connsiteY0" fmla="*/ 478823 h 1779288"/>
                <a:gd name="connsiteX1" fmla="*/ 2111216 w 8928829"/>
                <a:gd name="connsiteY1" fmla="*/ 216218 h 1779288"/>
                <a:gd name="connsiteX2" fmla="*/ 5805012 w 8928829"/>
                <a:gd name="connsiteY2" fmla="*/ 1764221 h 1779288"/>
                <a:gd name="connsiteX3" fmla="*/ 8928830 w 8928829"/>
                <a:gd name="connsiteY3" fmla="*/ 26099 h 17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8829" h="1779288">
                  <a:moveTo>
                    <a:pt x="0" y="478823"/>
                  </a:moveTo>
                  <a:cubicBezTo>
                    <a:pt x="0" y="478823"/>
                    <a:pt x="1007459" y="-99535"/>
                    <a:pt x="2111216" y="216218"/>
                  </a:cubicBezTo>
                  <a:cubicBezTo>
                    <a:pt x="3304032" y="557404"/>
                    <a:pt x="4735735" y="1938053"/>
                    <a:pt x="5805012" y="1764221"/>
                  </a:cubicBezTo>
                  <a:cubicBezTo>
                    <a:pt x="6756940" y="1611917"/>
                    <a:pt x="7699820" y="-239934"/>
                    <a:pt x="8928830" y="2609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1705451" y="2296638"/>
              <a:ext cx="8893016" cy="1834890"/>
            </a:xfrm>
            <a:custGeom>
              <a:avLst/>
              <a:gdLst>
                <a:gd name="connsiteX0" fmla="*/ 0 w 8893016"/>
                <a:gd name="connsiteY0" fmla="*/ 416939 h 1834890"/>
                <a:gd name="connsiteX1" fmla="*/ 2046732 w 8893016"/>
                <a:gd name="connsiteY1" fmla="*/ 202722 h 1834890"/>
                <a:gd name="connsiteX2" fmla="*/ 5786628 w 8893016"/>
                <a:gd name="connsiteY2" fmla="*/ 1821019 h 1834890"/>
                <a:gd name="connsiteX3" fmla="*/ 8893016 w 8893016"/>
                <a:gd name="connsiteY3" fmla="*/ 25366 h 183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3016" h="1834890">
                  <a:moveTo>
                    <a:pt x="0" y="416939"/>
                  </a:moveTo>
                  <a:cubicBezTo>
                    <a:pt x="0" y="416939"/>
                    <a:pt x="952691" y="-124938"/>
                    <a:pt x="2046732" y="202722"/>
                  </a:cubicBezTo>
                  <a:cubicBezTo>
                    <a:pt x="3244977" y="561528"/>
                    <a:pt x="4733925" y="1990279"/>
                    <a:pt x="5786628" y="1821019"/>
                  </a:cubicBezTo>
                  <a:cubicBezTo>
                    <a:pt x="6738652" y="1670143"/>
                    <a:pt x="7664101" y="-240667"/>
                    <a:pt x="8893016" y="25366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1726787" y="2203415"/>
              <a:ext cx="8857392" cy="1890742"/>
            </a:xfrm>
            <a:custGeom>
              <a:avLst/>
              <a:gdLst>
                <a:gd name="connsiteX0" fmla="*/ 0 w 8857392"/>
                <a:gd name="connsiteY0" fmla="*/ 355286 h 1890742"/>
                <a:gd name="connsiteX1" fmla="*/ 1982248 w 8857392"/>
                <a:gd name="connsiteY1" fmla="*/ 189455 h 1890742"/>
                <a:gd name="connsiteX2" fmla="*/ 5768245 w 8857392"/>
                <a:gd name="connsiteY2" fmla="*/ 1877952 h 1890742"/>
                <a:gd name="connsiteX3" fmla="*/ 8857393 w 8857392"/>
                <a:gd name="connsiteY3" fmla="*/ 24673 h 189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7392" h="1890742">
                  <a:moveTo>
                    <a:pt x="0" y="355286"/>
                  </a:moveTo>
                  <a:cubicBezTo>
                    <a:pt x="0" y="355286"/>
                    <a:pt x="897827" y="-149920"/>
                    <a:pt x="1982248" y="189455"/>
                  </a:cubicBezTo>
                  <a:cubicBezTo>
                    <a:pt x="3185922" y="566074"/>
                    <a:pt x="4732020" y="2042830"/>
                    <a:pt x="5768245" y="1877952"/>
                  </a:cubicBezTo>
                  <a:cubicBezTo>
                    <a:pt x="6720459" y="1728410"/>
                    <a:pt x="7628382" y="-241360"/>
                    <a:pt x="8857393" y="2467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1748123" y="2110330"/>
              <a:ext cx="8821578" cy="1946617"/>
            </a:xfrm>
            <a:custGeom>
              <a:avLst/>
              <a:gdLst>
                <a:gd name="connsiteX0" fmla="*/ 0 w 8821578"/>
                <a:gd name="connsiteY0" fmla="*/ 293494 h 1946617"/>
                <a:gd name="connsiteX1" fmla="*/ 1917764 w 8821578"/>
                <a:gd name="connsiteY1" fmla="*/ 176051 h 1946617"/>
                <a:gd name="connsiteX2" fmla="*/ 5749766 w 8821578"/>
                <a:gd name="connsiteY2" fmla="*/ 1934842 h 1946617"/>
                <a:gd name="connsiteX3" fmla="*/ 8821579 w 8821578"/>
                <a:gd name="connsiteY3" fmla="*/ 24032 h 19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1578" h="1946617">
                  <a:moveTo>
                    <a:pt x="0" y="293494"/>
                  </a:moveTo>
                  <a:cubicBezTo>
                    <a:pt x="0" y="293494"/>
                    <a:pt x="842867" y="-174850"/>
                    <a:pt x="1917764" y="176051"/>
                  </a:cubicBezTo>
                  <a:cubicBezTo>
                    <a:pt x="3126677" y="570767"/>
                    <a:pt x="4730211" y="2095243"/>
                    <a:pt x="5749766" y="1934842"/>
                  </a:cubicBezTo>
                  <a:cubicBezTo>
                    <a:pt x="6702266" y="1786728"/>
                    <a:pt x="7592663" y="-242097"/>
                    <a:pt x="8821579" y="2403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1769363" y="2016957"/>
              <a:ext cx="8785955" cy="2002662"/>
            </a:xfrm>
            <a:custGeom>
              <a:avLst/>
              <a:gdLst>
                <a:gd name="connsiteX0" fmla="*/ 0 w 8785955"/>
                <a:gd name="connsiteY0" fmla="*/ 231895 h 2002662"/>
                <a:gd name="connsiteX1" fmla="*/ 1853279 w 8785955"/>
                <a:gd name="connsiteY1" fmla="*/ 162744 h 2002662"/>
                <a:gd name="connsiteX2" fmla="*/ 5731383 w 8785955"/>
                <a:gd name="connsiteY2" fmla="*/ 1991829 h 2002662"/>
                <a:gd name="connsiteX3" fmla="*/ 8785955 w 8785955"/>
                <a:gd name="connsiteY3" fmla="*/ 23393 h 20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5955" h="2002662">
                  <a:moveTo>
                    <a:pt x="0" y="231895"/>
                  </a:moveTo>
                  <a:cubicBezTo>
                    <a:pt x="0" y="231895"/>
                    <a:pt x="787908" y="-199492"/>
                    <a:pt x="1853279" y="162744"/>
                  </a:cubicBezTo>
                  <a:cubicBezTo>
                    <a:pt x="3067431" y="575652"/>
                    <a:pt x="4728305" y="2147754"/>
                    <a:pt x="5731383" y="1991829"/>
                  </a:cubicBezTo>
                  <a:cubicBezTo>
                    <a:pt x="6684074" y="1845144"/>
                    <a:pt x="7557040" y="-242640"/>
                    <a:pt x="8785955" y="2339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1790700" y="1912397"/>
              <a:ext cx="8750236" cy="2070069"/>
            </a:xfrm>
            <a:custGeom>
              <a:avLst/>
              <a:gdLst>
                <a:gd name="connsiteX0" fmla="*/ 0 w 8750236"/>
                <a:gd name="connsiteY0" fmla="*/ 181578 h 2070069"/>
                <a:gd name="connsiteX1" fmla="*/ 1788700 w 8750236"/>
                <a:gd name="connsiteY1" fmla="*/ 160814 h 2070069"/>
                <a:gd name="connsiteX2" fmla="*/ 5712905 w 8750236"/>
                <a:gd name="connsiteY2" fmla="*/ 2060099 h 2070069"/>
                <a:gd name="connsiteX3" fmla="*/ 8750236 w 8750236"/>
                <a:gd name="connsiteY3" fmla="*/ 34131 h 20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0236" h="2070069">
                  <a:moveTo>
                    <a:pt x="0" y="181578"/>
                  </a:moveTo>
                  <a:cubicBezTo>
                    <a:pt x="0" y="181578"/>
                    <a:pt x="732758" y="-212757"/>
                    <a:pt x="1788700" y="160814"/>
                  </a:cubicBezTo>
                  <a:cubicBezTo>
                    <a:pt x="3007900" y="592106"/>
                    <a:pt x="4726401" y="2211642"/>
                    <a:pt x="5712905" y="2060099"/>
                  </a:cubicBezTo>
                  <a:cubicBezTo>
                    <a:pt x="6665881" y="1914843"/>
                    <a:pt x="7521226" y="-231997"/>
                    <a:pt x="8750236" y="34131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1812036" y="1788977"/>
              <a:ext cx="8714517" cy="2156395"/>
            </a:xfrm>
            <a:custGeom>
              <a:avLst/>
              <a:gdLst>
                <a:gd name="connsiteX0" fmla="*/ 0 w 8714517"/>
                <a:gd name="connsiteY0" fmla="*/ 150026 h 2156395"/>
                <a:gd name="connsiteX1" fmla="*/ 1724215 w 8714517"/>
                <a:gd name="connsiteY1" fmla="*/ 177649 h 2156395"/>
                <a:gd name="connsiteX2" fmla="*/ 5694522 w 8714517"/>
                <a:gd name="connsiteY2" fmla="*/ 2147229 h 2156395"/>
                <a:gd name="connsiteX3" fmla="*/ 8714518 w 8714517"/>
                <a:gd name="connsiteY3" fmla="*/ 63635 h 215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517" h="2156395">
                  <a:moveTo>
                    <a:pt x="0" y="150026"/>
                  </a:moveTo>
                  <a:cubicBezTo>
                    <a:pt x="0" y="150026"/>
                    <a:pt x="676942" y="-205256"/>
                    <a:pt x="1724215" y="177649"/>
                  </a:cubicBezTo>
                  <a:cubicBezTo>
                    <a:pt x="2947607" y="629705"/>
                    <a:pt x="4724495" y="2294295"/>
                    <a:pt x="5694522" y="2147229"/>
                  </a:cubicBezTo>
                  <a:cubicBezTo>
                    <a:pt x="6647688" y="2003306"/>
                    <a:pt x="7485507" y="-202399"/>
                    <a:pt x="8714518" y="636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1833276" y="1662116"/>
              <a:ext cx="8678894" cy="2246283"/>
            </a:xfrm>
            <a:custGeom>
              <a:avLst/>
              <a:gdLst>
                <a:gd name="connsiteX0" fmla="*/ 0 w 8678894"/>
                <a:gd name="connsiteY0" fmla="*/ 122011 h 2246283"/>
                <a:gd name="connsiteX1" fmla="*/ 1659731 w 8678894"/>
                <a:gd name="connsiteY1" fmla="*/ 198021 h 2246283"/>
                <a:gd name="connsiteX2" fmla="*/ 5676138 w 8678894"/>
                <a:gd name="connsiteY2" fmla="*/ 2237895 h 2246283"/>
                <a:gd name="connsiteX3" fmla="*/ 8678894 w 8678894"/>
                <a:gd name="connsiteY3" fmla="*/ 96675 h 224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94" h="2246283">
                  <a:moveTo>
                    <a:pt x="0" y="122011"/>
                  </a:moveTo>
                  <a:cubicBezTo>
                    <a:pt x="0" y="122011"/>
                    <a:pt x="622268" y="-197743"/>
                    <a:pt x="1659731" y="198021"/>
                  </a:cubicBezTo>
                  <a:cubicBezTo>
                    <a:pt x="2888742" y="666746"/>
                    <a:pt x="4722686" y="2380389"/>
                    <a:pt x="5676138" y="2237895"/>
                  </a:cubicBezTo>
                  <a:cubicBezTo>
                    <a:pt x="6629495" y="2095401"/>
                    <a:pt x="7449884" y="-169359"/>
                    <a:pt x="8678894" y="966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Gotham Rounded Book"/>
                <a:ea typeface="思源黑体 CN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5619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D12DED-D2C0-40AF-F354-A1C43362E778}"/>
              </a:ext>
            </a:extLst>
          </p:cNvPr>
          <p:cNvGrpSpPr/>
          <p:nvPr/>
        </p:nvGrpSpPr>
        <p:grpSpPr>
          <a:xfrm>
            <a:off x="1946081" y="462292"/>
            <a:ext cx="8299838" cy="464252"/>
            <a:chOff x="1887555" y="1449128"/>
            <a:chExt cx="8299838" cy="464252"/>
          </a:xfrm>
        </p:grpSpPr>
        <p:sp>
          <p:nvSpPr>
            <p:cNvPr id="75" name="Docer Falling Dust PPT demo 12"/>
            <p:cNvSpPr txBox="1"/>
            <p:nvPr/>
          </p:nvSpPr>
          <p:spPr>
            <a:xfrm>
              <a:off x="5036394" y="1449128"/>
              <a:ext cx="2256584" cy="464252"/>
            </a:xfrm>
            <a:prstGeom prst="rect">
              <a:avLst/>
            </a:prstGeom>
            <a:noFill/>
          </p:spPr>
          <p:txBody>
            <a:bodyPr wrap="square" lIns="94002" tIns="47001" rIns="94002" bIns="47001" rtlCol="0">
              <a:spAutoFit/>
            </a:bodyPr>
            <a:lstStyle/>
            <a:p>
              <a:pPr algn="dist"/>
              <a:r>
                <a:rPr lang="en-US" altLang="zh-CN" sz="2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ResNet</a:t>
              </a:r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 </a:t>
              </a:r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简 介 </a:t>
              </a: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1887555" y="1675484"/>
              <a:ext cx="2639463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7732324" y="1678873"/>
              <a:ext cx="2455069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EF3AF7CB-7DBD-A90D-A512-28B154E3B845}"/>
              </a:ext>
            </a:extLst>
          </p:cNvPr>
          <p:cNvSpPr txBox="1"/>
          <p:nvPr/>
        </p:nvSpPr>
        <p:spPr>
          <a:xfrm>
            <a:off x="5676112" y="3595903"/>
            <a:ext cx="83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A37B73-B4F8-5A78-3373-B21CC84892CC}"/>
              </a:ext>
            </a:extLst>
          </p:cNvPr>
          <p:cNvSpPr txBox="1"/>
          <p:nvPr/>
        </p:nvSpPr>
        <p:spPr>
          <a:xfrm>
            <a:off x="5569432" y="6346101"/>
            <a:ext cx="105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ResNet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420D01F-41BF-7C73-A5B6-47126E9E4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526" y="1030371"/>
            <a:ext cx="9696948" cy="256553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C121CFE-7170-F12F-C76E-F8140402E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46" y="4088403"/>
            <a:ext cx="10573293" cy="21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35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FCCAC74-95CD-5EDC-933C-2ECBA89E9537}"/>
              </a:ext>
            </a:extLst>
          </p:cNvPr>
          <p:cNvSpPr/>
          <p:nvPr/>
        </p:nvSpPr>
        <p:spPr>
          <a:xfrm>
            <a:off x="0" y="1021666"/>
            <a:ext cx="6096000" cy="5836333"/>
          </a:xfrm>
          <a:prstGeom prst="rect">
            <a:avLst/>
          </a:prstGeom>
          <a:solidFill>
            <a:srgbClr val="580C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5CF1DB-CD41-BB76-85E2-FFE2AFC324F0}"/>
              </a:ext>
            </a:extLst>
          </p:cNvPr>
          <p:cNvSpPr/>
          <p:nvPr/>
        </p:nvSpPr>
        <p:spPr>
          <a:xfrm>
            <a:off x="6096000" y="820767"/>
            <a:ext cx="6096000" cy="5836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6" name="Picture 2" descr="Vs versus letters icon battle confrontation Vector Image">
            <a:extLst>
              <a:ext uri="{FF2B5EF4-FFF2-40B4-BE49-F238E27FC236}">
                <a16:creationId xmlns:a16="http://schemas.microsoft.com/office/drawing/2014/main" id="{4513F8FC-607A-0EB7-3AA3-F384C9D18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103" y="1426747"/>
            <a:ext cx="3851793" cy="404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449E4C20-4A48-E1E1-96B7-2CF2CE649B61}"/>
              </a:ext>
            </a:extLst>
          </p:cNvPr>
          <p:cNvGrpSpPr/>
          <p:nvPr/>
        </p:nvGrpSpPr>
        <p:grpSpPr>
          <a:xfrm>
            <a:off x="1946081" y="197038"/>
            <a:ext cx="8299838" cy="587362"/>
            <a:chOff x="1887555" y="1381803"/>
            <a:chExt cx="8299838" cy="587362"/>
          </a:xfrm>
        </p:grpSpPr>
        <p:sp>
          <p:nvSpPr>
            <p:cNvPr id="3" name="Docer Falling Dust PPT demo 12">
              <a:extLst>
                <a:ext uri="{FF2B5EF4-FFF2-40B4-BE49-F238E27FC236}">
                  <a16:creationId xmlns:a16="http://schemas.microsoft.com/office/drawing/2014/main" id="{589DC2D8-89E5-2F10-ACB0-E7A8D9CD711C}"/>
                </a:ext>
              </a:extLst>
            </p:cNvPr>
            <p:cNvSpPr txBox="1"/>
            <p:nvPr/>
          </p:nvSpPr>
          <p:spPr>
            <a:xfrm>
              <a:off x="4527018" y="1381803"/>
              <a:ext cx="3205306" cy="587362"/>
            </a:xfrm>
            <a:prstGeom prst="rect">
              <a:avLst/>
            </a:prstGeom>
            <a:noFill/>
          </p:spPr>
          <p:txBody>
            <a:bodyPr wrap="square" lIns="94002" tIns="47001" rIns="94002" bIns="47001" rtlCol="0">
              <a:spAutoFit/>
            </a:bodyPr>
            <a:lstStyle/>
            <a:p>
              <a:pPr algn="dist"/>
              <a:r>
                <a:rPr lang="en-US" altLang="zh-CN" sz="32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ResNet</a:t>
              </a:r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 </a:t>
              </a: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简 介 </a:t>
              </a: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F973F5C-214F-09E3-4F7D-6E21B8C5F4B9}"/>
                </a:ext>
              </a:extLst>
            </p:cNvPr>
            <p:cNvCxnSpPr/>
            <p:nvPr/>
          </p:nvCxnSpPr>
          <p:spPr>
            <a:xfrm>
              <a:off x="1887555" y="1675484"/>
              <a:ext cx="2639463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0F307BD-73FC-5FF9-C55C-D3B9CA7A9459}"/>
                </a:ext>
              </a:extLst>
            </p:cNvPr>
            <p:cNvCxnSpPr/>
            <p:nvPr/>
          </p:nvCxnSpPr>
          <p:spPr>
            <a:xfrm>
              <a:off x="7732324" y="1678873"/>
              <a:ext cx="2455069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EE9BEB3D-CA3B-3860-001F-CDF74B027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461" y="1244471"/>
            <a:ext cx="3492679" cy="52898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F3B14E6-D437-7D3C-471D-A93A39E90E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896" y="1200019"/>
            <a:ext cx="2438525" cy="533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38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CB933607-27E7-E512-4ABC-FED10485D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191" y="1177842"/>
            <a:ext cx="2438525" cy="5334274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4ED12DED-D2C0-40AF-F354-A1C43362E778}"/>
              </a:ext>
            </a:extLst>
          </p:cNvPr>
          <p:cNvGrpSpPr/>
          <p:nvPr/>
        </p:nvGrpSpPr>
        <p:grpSpPr>
          <a:xfrm>
            <a:off x="1946081" y="462292"/>
            <a:ext cx="8299838" cy="464252"/>
            <a:chOff x="1887555" y="1449128"/>
            <a:chExt cx="8299838" cy="464252"/>
          </a:xfrm>
        </p:grpSpPr>
        <p:sp>
          <p:nvSpPr>
            <p:cNvPr id="75" name="Docer Falling Dust PPT demo 12"/>
            <p:cNvSpPr txBox="1"/>
            <p:nvPr/>
          </p:nvSpPr>
          <p:spPr>
            <a:xfrm>
              <a:off x="5036394" y="1449128"/>
              <a:ext cx="2256584" cy="464252"/>
            </a:xfrm>
            <a:prstGeom prst="rect">
              <a:avLst/>
            </a:prstGeom>
            <a:noFill/>
          </p:spPr>
          <p:txBody>
            <a:bodyPr wrap="square" lIns="94002" tIns="47001" rIns="94002" bIns="47001" rtlCol="0">
              <a:spAutoFit/>
            </a:bodyPr>
            <a:lstStyle/>
            <a:p>
              <a:pPr algn="dist"/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为什么</a:t>
              </a:r>
              <a:r>
                <a:rPr lang="en-US" altLang="zh-CN" sz="2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ResNet</a:t>
              </a:r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rPr>
                <a:t>?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1887555" y="1675484"/>
              <a:ext cx="2639463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7732324" y="1678873"/>
              <a:ext cx="2455069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703881">
                      <a:alpha val="0"/>
                    </a:srgbClr>
                  </a:gs>
                  <a:gs pos="100000">
                    <a:srgbClr val="703881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3F5E5CA2-510E-7858-67EB-A0C36D791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134" y="2374746"/>
            <a:ext cx="2095608" cy="3746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D861467-9EB0-4593-F379-D0F4D299B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761" y="3078246"/>
            <a:ext cx="3994355" cy="3810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5A81DF4-71A5-B48E-B39A-20343D6563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6228" y="3844979"/>
            <a:ext cx="6261422" cy="33021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3C2AB26-2BCA-7A40-C36B-3C947F1614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3617" y="4838745"/>
            <a:ext cx="4165814" cy="132721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E9176B5-40E7-259E-A82F-8C164A7C5EAA}"/>
              </a:ext>
            </a:extLst>
          </p:cNvPr>
          <p:cNvSpPr txBox="1"/>
          <p:nvPr/>
        </p:nvSpPr>
        <p:spPr>
          <a:xfrm>
            <a:off x="7149134" y="4490096"/>
            <a:ext cx="261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922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在优化时，梯度回传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EA99247C-F701-9CA9-C0AD-065FA949E2D2}"/>
              </a:ext>
            </a:extLst>
          </p:cNvPr>
          <p:cNvSpPr/>
          <p:nvPr/>
        </p:nvSpPr>
        <p:spPr>
          <a:xfrm>
            <a:off x="3889158" y="2562080"/>
            <a:ext cx="2256583" cy="187335"/>
          </a:xfrm>
          <a:prstGeom prst="rightArrow">
            <a:avLst/>
          </a:prstGeom>
          <a:solidFill>
            <a:srgbClr val="6922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B20A65AF-F3E3-C022-9A91-5324FFBD6665}"/>
              </a:ext>
            </a:extLst>
          </p:cNvPr>
          <p:cNvSpPr/>
          <p:nvPr/>
        </p:nvSpPr>
        <p:spPr>
          <a:xfrm>
            <a:off x="3880274" y="3250619"/>
            <a:ext cx="2081818" cy="178381"/>
          </a:xfrm>
          <a:prstGeom prst="rightArrow">
            <a:avLst/>
          </a:prstGeom>
          <a:solidFill>
            <a:srgbClr val="6922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7D19F724-3C7B-406B-A77B-A7780C4354E2}"/>
              </a:ext>
            </a:extLst>
          </p:cNvPr>
          <p:cNvSpPr/>
          <p:nvPr/>
        </p:nvSpPr>
        <p:spPr>
          <a:xfrm>
            <a:off x="3880274" y="3966133"/>
            <a:ext cx="1185954" cy="166832"/>
          </a:xfrm>
          <a:prstGeom prst="rightArrow">
            <a:avLst/>
          </a:prstGeom>
          <a:solidFill>
            <a:srgbClr val="6922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8AF6B8D-7553-E2C9-094A-378C7241F8AC}"/>
              </a:ext>
            </a:extLst>
          </p:cNvPr>
          <p:cNvSpPr txBox="1"/>
          <p:nvPr/>
        </p:nvSpPr>
        <p:spPr>
          <a:xfrm>
            <a:off x="4191823" y="6250506"/>
            <a:ext cx="4289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梯度爆炸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||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梯度消失！！！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68D9D3C1-6666-6C74-11E9-3EB0F8D2AF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567" y="1086816"/>
            <a:ext cx="3492679" cy="52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85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PPO+Helve">
      <a:majorFont>
        <a:latin typeface="等线 Light"/>
        <a:ea typeface="等线 Light"/>
        <a:cs typeface=""/>
      </a:majorFont>
      <a:minorFont>
        <a:latin typeface="HelveticaExt-Normal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PPO+Helve">
      <a:majorFont>
        <a:latin typeface="等线 Light"/>
        <a:ea typeface="等线 Light"/>
        <a:cs typeface=""/>
      </a:majorFont>
      <a:minorFont>
        <a:latin typeface="HelveticaExt-Normal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</TotalTime>
  <Words>716</Words>
  <Application>Microsoft Office PowerPoint</Application>
  <PresentationFormat>宽屏</PresentationFormat>
  <Paragraphs>93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Gotham Rounded Book</vt:lpstr>
      <vt:lpstr>HelveticaExt-Normal</vt:lpstr>
      <vt:lpstr>等线</vt:lpstr>
      <vt:lpstr>等线 Light</vt:lpstr>
      <vt:lpstr>思源黑体 CN Bold</vt:lpstr>
      <vt:lpstr>微软雅黑</vt:lpstr>
      <vt:lpstr>微软雅黑</vt:lpstr>
      <vt:lpstr>Arial</vt:lpstr>
      <vt:lpstr>Office 主题​​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3528571680@qq.com</dc:creator>
  <cp:lastModifiedBy>广辉 申</cp:lastModifiedBy>
  <cp:revision>248</cp:revision>
  <dcterms:created xsi:type="dcterms:W3CDTF">2021-04-05T08:53:00Z</dcterms:created>
  <dcterms:modified xsi:type="dcterms:W3CDTF">2024-05-06T14:23:21Z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7D6207DFAF8C474294EF4F6911650BA1</vt:lpwstr>
  </property>
  <property fmtid="{D5CDD505-2E9C-101B-9397-08002B2CF9AE}" pid="3" name="KSOProductBuildVer">
    <vt:lpwstr>2052-11.1.0.10667</vt:lpwstr>
  </property>
</Properties>
</file>