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46917bd0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46917bd0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6917bd0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6917bd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6917bd0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46917bd0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46917bd0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46917bd0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46917bd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46917bd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46917bd0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46917bd0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46917bd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46917bd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6917bd0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46917bd0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46917bd0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46917bd0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EKS Hands-On 개요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sghaha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elasticsearch + fluentd(fluent-bit) + kibana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elasticsearch : 분산형 오픈소스 검색 엔진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fluentd : 다양한 소스로부터 데이터를 수집하고 전환하여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             원하는 대상에 전송할 수 있도록 하는 오픈 소스 데이터 수집 도구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		(logstash)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kibana : 시각화 도구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http://a816a1f60d7c74187b602b417e5a259f-65483070.ap-northeast-1.elb.amazonaws.com:5601/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r>
              <a:rPr lang="ko"/>
              <a:t>. 로깅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환경구축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cloud9(IDE) 생성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IAM role 부여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각</a:t>
            </a:r>
            <a:r>
              <a:rPr lang="ko"/>
              <a:t>종 유틸리티 설치</a:t>
            </a:r>
            <a:endParaRPr/>
          </a:p>
          <a:p>
            <a:pPr indent="-310832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>
                <a:solidFill>
                  <a:srgbClr val="24292F"/>
                </a:solidFill>
                <a:highlight>
                  <a:srgbClr val="FFFFFF"/>
                </a:highlight>
              </a:rPr>
              <a:t>AWS CLI</a:t>
            </a:r>
            <a:endParaRPr b="1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0832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>
                <a:solidFill>
                  <a:srgbClr val="24292F"/>
                </a:solidFill>
                <a:highlight>
                  <a:srgbClr val="FFFFFF"/>
                </a:highlight>
              </a:rPr>
              <a:t>kubectl</a:t>
            </a:r>
            <a:endParaRPr b="1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0832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>
                <a:solidFill>
                  <a:srgbClr val="24292F"/>
                </a:solidFill>
                <a:highlight>
                  <a:srgbClr val="FFFFFF"/>
                </a:highlight>
              </a:rPr>
              <a:t>jq : Json을 다루는 유틸리티</a:t>
            </a:r>
            <a:endParaRPr b="1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0832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</a:rPr>
              <a:t>eksct</a:t>
            </a: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https://ap-northeast-1.console.aws.amazon.com/cloud9/ide/ce5785a2cdcb484b896ea622bfd1a3b1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컨테이너 이미지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어플리케이션 코드를 Docker 이미지로 만들고 해당 이미지를 ecr에 upload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https://ap-northeast-1.console.aws.amazon.com/ecr/repositories?region=ap-northeast-1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650" y="1717750"/>
            <a:ext cx="3868401" cy="15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200" y="1875225"/>
            <a:ext cx="1270300" cy="12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 EKS클러스</a:t>
            </a:r>
            <a:r>
              <a:rPr lang="ko"/>
              <a:t>터 생성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</a:t>
            </a:r>
            <a:r>
              <a:rPr lang="ko"/>
              <a:t>종 yaml파일로 eks클러스터 생성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eks-demo-cluster.yaml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v2_2_1_full.yaml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550" y="2489099"/>
            <a:ext cx="5956899" cy="244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. 인그레</a:t>
            </a:r>
            <a:r>
              <a:rPr lang="ko"/>
              <a:t>스 컨트롤러 생성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644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5"/>
              <a:buChar char="-"/>
            </a:pPr>
            <a:r>
              <a:rPr lang="ko" sz="1490">
                <a:solidFill>
                  <a:schemeClr val="dk1"/>
                </a:solidFill>
              </a:rPr>
              <a:t>인그레스(Ingress) 는</a:t>
            </a:r>
            <a:endParaRPr sz="1490">
              <a:solidFill>
                <a:schemeClr val="dk1"/>
              </a:solidFill>
            </a:endParaRPr>
          </a:p>
          <a:p>
            <a:pPr indent="-2644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5"/>
              <a:buChar char="-"/>
            </a:pPr>
            <a:r>
              <a:rPr lang="ko" sz="1490">
                <a:solidFill>
                  <a:schemeClr val="dk1"/>
                </a:solidFill>
              </a:rPr>
              <a:t>외부의 요청이 내부로 접근하기 위한 관문의 역할</a:t>
            </a:r>
            <a:endParaRPr sz="1490">
              <a:solidFill>
                <a:schemeClr val="dk1"/>
              </a:solidFill>
            </a:endParaRPr>
          </a:p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"/>
              <a:buChar char="-"/>
            </a:pPr>
            <a:r>
              <a:t/>
            </a:r>
            <a:endParaRPr sz="1490">
              <a:solidFill>
                <a:schemeClr val="dk1"/>
              </a:solidFill>
            </a:endParaRPr>
          </a:p>
          <a:p>
            <a:pPr indent="-2644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5"/>
              <a:buChar char="-"/>
            </a:pPr>
            <a:r>
              <a:rPr lang="ko" sz="1490">
                <a:solidFill>
                  <a:schemeClr val="dk1"/>
                </a:solidFill>
              </a:rPr>
              <a:t>외부 요청에 대한 로드 밸런싱, TLS/SSL 인증서 처리, </a:t>
            </a:r>
            <a:endParaRPr sz="1490">
              <a:solidFill>
                <a:schemeClr val="dk1"/>
              </a:solidFill>
            </a:endParaRPr>
          </a:p>
          <a:p>
            <a:pPr indent="-2644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5"/>
              <a:buChar char="-"/>
            </a:pPr>
            <a:r>
              <a:rPr lang="ko" sz="1490">
                <a:solidFill>
                  <a:schemeClr val="dk1"/>
                </a:solidFill>
              </a:rPr>
              <a:t>HTTP 경로에 대한 라우팅 등을 설정할 수 있습니다. </a:t>
            </a:r>
            <a:endParaRPr sz="1490">
              <a:solidFill>
                <a:schemeClr val="dk1"/>
              </a:solidFill>
            </a:endParaRPr>
          </a:p>
          <a:p>
            <a:pPr indent="-2644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5"/>
              <a:buChar char="-"/>
            </a:pPr>
            <a:r>
              <a:rPr lang="ko" sz="1490">
                <a:solidFill>
                  <a:schemeClr val="dk1"/>
                </a:solidFill>
              </a:rPr>
              <a:t>인그레스는 L7 영역의 요청을 처리합니다.</a:t>
            </a:r>
            <a:endParaRPr sz="5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565"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624" y="1191225"/>
            <a:ext cx="2474725" cy="33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r>
              <a:rPr lang="ko"/>
              <a:t>. 서비</a:t>
            </a:r>
            <a:r>
              <a:rPr lang="ko"/>
              <a:t>스 배포하기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"/>
              <a:buChar char="-"/>
            </a:pPr>
            <a:r>
              <a:rPr lang="ko" sz="1490">
                <a:solidFill>
                  <a:schemeClr val="dk1"/>
                </a:solidFill>
              </a:rPr>
              <a:t>서비스 배포 과정</a:t>
            </a:r>
            <a:endParaRPr sz="14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90">
              <a:solidFill>
                <a:schemeClr val="dk1"/>
              </a:solidFill>
            </a:endParaRPr>
          </a:p>
          <a:p>
            <a:pPr indent="-3232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90"/>
              <a:buChar char="-"/>
            </a:pPr>
            <a:r>
              <a:rPr lang="ko" sz="1490">
                <a:solidFill>
                  <a:schemeClr val="dk1"/>
                </a:solidFill>
              </a:rPr>
              <a:t>최종구성</a:t>
            </a:r>
            <a:endParaRPr sz="14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k8s-default-backendi-6566bc7d31-1782616189.ap-northeast-1.elb.amazonaws.com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k8s-default-myapping-78a29f8d18-1418731677.ap-northeast-1.elb.amazonaws.com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565"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700" y="1090900"/>
            <a:ext cx="4646100" cy="7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875" y="1970225"/>
            <a:ext cx="3613401" cy="19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r>
              <a:rPr lang="ko"/>
              <a:t>. 파</a:t>
            </a:r>
            <a:r>
              <a:rPr lang="ko"/>
              <a:t>드 &amp; 클러스터 오토스케일링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87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"/>
              <a:buChar char="-"/>
            </a:pPr>
            <a:r>
              <a:rPr lang="ko" sz="2100">
                <a:solidFill>
                  <a:schemeClr val="dk1"/>
                </a:solidFill>
              </a:rPr>
              <a:t>HPA(Horizontal Pod AutoScaler)</a:t>
            </a:r>
            <a:endParaRPr sz="2100">
              <a:solidFill>
                <a:schemeClr val="dk1"/>
              </a:solidFill>
            </a:endParaRPr>
          </a:p>
          <a:p>
            <a:pPr indent="-2787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"/>
              <a:buChar char="-"/>
            </a:pPr>
            <a:r>
              <a:rPr lang="ko" sz="2100">
                <a:solidFill>
                  <a:schemeClr val="dk1"/>
                </a:solidFill>
              </a:rPr>
              <a:t>Cluster Autoscaler</a:t>
            </a:r>
            <a:endParaRPr sz="100"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700" y="2099727"/>
            <a:ext cx="5492023" cy="271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r>
              <a:rPr lang="ko"/>
              <a:t>. CI/CD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깃헙 액션,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Kustomize,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argoCD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a40a6bb3dc0f64759a40082c1c65818c-2018083226.ap-northeast-1.elb.amazonaws.com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525" y="877550"/>
            <a:ext cx="2719825" cy="29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r>
              <a:rPr lang="ko"/>
              <a:t>. 모니터링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프로메테우스 + 그라파나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프로메테우스 : 데이터 수집도구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그라파나 : 시각화 도구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