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1354"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Modifiez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Modifiez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C57E7AB0-CBB0-4E29-8A33-E3C2524314EF}" type="datetimeFigureOut">
              <a:rPr lang="fr-FR" smtClean="0"/>
              <a:t>31/01/2023</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1E8DECCD-09B0-4D55-8838-A2F1B54232DF}"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C57E7AB0-CBB0-4E29-8A33-E3C2524314EF}" type="datetimeFigureOut">
              <a:rPr lang="fr-FR" smtClean="0"/>
              <a:t>31/01/2023</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1E8DECCD-09B0-4D55-8838-A2F1B54232DF}"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C57E7AB0-CBB0-4E29-8A33-E3C2524314EF}" type="datetimeFigureOut">
              <a:rPr lang="fr-FR" smtClean="0"/>
              <a:t>31/01/2023</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1E8DECCD-09B0-4D55-8838-A2F1B54232DF}"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C57E7AB0-CBB0-4E29-8A33-E3C2524314EF}" type="datetimeFigureOut">
              <a:rPr lang="fr-FR" smtClean="0"/>
              <a:t>31/01/2023</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1E8DECCD-09B0-4D55-8838-A2F1B54232DF}" type="slidenum">
              <a:rPr lang="fr-FR" smtClean="0"/>
              <a:t>‹N°›</a:t>
            </a:fld>
            <a:endParaRPr lang="fr-FR"/>
          </a:p>
        </p:txBody>
      </p:sp>
      <p:sp>
        <p:nvSpPr>
          <p:cNvPr id="7" name="Titre 6"/>
          <p:cNvSpPr>
            <a:spLocks noGrp="1"/>
          </p:cNvSpPr>
          <p:nvPr>
            <p:ph type="title"/>
          </p:nvPr>
        </p:nvSpPr>
        <p:spPr/>
        <p:txBody>
          <a:bodyPr rtlCol="0"/>
          <a:lstStyle>
            <a:extLst/>
          </a:lstStyle>
          <a:p>
            <a:r>
              <a:rPr kumimoji="0" lang="fr-FR" smtClean="0"/>
              <a:t>Modifiez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p:txBody>
          <a:bodyPr/>
          <a:lstStyle>
            <a:extLst/>
          </a:lstStyle>
          <a:p>
            <a:fld id="{C57E7AB0-CBB0-4E29-8A33-E3C2524314EF}" type="datetimeFigureOut">
              <a:rPr lang="fr-FR" smtClean="0"/>
              <a:t>31/01/2023</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1E8DECCD-09B0-4D55-8838-A2F1B54232DF}" type="slidenum">
              <a:rPr lang="fr-FR" smtClean="0"/>
              <a:t>‹N°›</a:t>
            </a:fld>
            <a:endParaRPr lang="fr-F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2">
        <a:schemeClr val="bg1"/>
      </p:bgRef>
    </p:bg>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C57E7AB0-CBB0-4E29-8A33-E3C2524314EF}" type="datetimeFigureOut">
              <a:rPr lang="fr-FR" smtClean="0"/>
              <a:t>31/01/2023</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1E8DECCD-09B0-4D55-8838-A2F1B54232DF}" type="slidenum">
              <a:rPr lang="fr-FR" smtClean="0"/>
              <a:t>‹N°›</a:t>
            </a:fld>
            <a:endParaRPr lang="fr-FR"/>
          </a:p>
        </p:txBody>
      </p:sp>
      <p:sp>
        <p:nvSpPr>
          <p:cNvPr id="8" name="Titre 7"/>
          <p:cNvSpPr>
            <a:spLocks noGrp="1"/>
          </p:cNvSpPr>
          <p:nvPr>
            <p:ph type="title"/>
          </p:nvPr>
        </p:nvSpPr>
        <p:spPr/>
        <p:txBody>
          <a:bodyPr rtlCol="0"/>
          <a:lstStyle>
            <a:extLst/>
          </a:lstStyle>
          <a:p>
            <a:r>
              <a:rPr kumimoji="0" lang="fr-FR" smtClean="0"/>
              <a:t>Modifiez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Modifiez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C57E7AB0-CBB0-4E29-8A33-E3C2524314EF}" type="datetimeFigureOut">
              <a:rPr lang="fr-FR" smtClean="0"/>
              <a:t>31/01/2023</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1E8DECCD-09B0-4D55-8838-A2F1B54232DF}"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bg>
      <p:bgRef idx="1002">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C57E7AB0-CBB0-4E29-8A33-E3C2524314EF}" type="datetimeFigureOut">
              <a:rPr lang="fr-FR" smtClean="0"/>
              <a:t>31/01/2023</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1E8DECCD-09B0-4D55-8838-A2F1B54232DF}" type="slidenum">
              <a:rPr lang="fr-FR" smtClean="0"/>
              <a:t>‹N°›</a:t>
            </a:fld>
            <a:endParaRPr lang="fr-FR"/>
          </a:p>
        </p:txBody>
      </p:sp>
      <p:sp>
        <p:nvSpPr>
          <p:cNvPr id="6" name="Titre 5"/>
          <p:cNvSpPr>
            <a:spLocks noGrp="1"/>
          </p:cNvSpPr>
          <p:nvPr>
            <p:ph type="title"/>
          </p:nvPr>
        </p:nvSpPr>
        <p:spPr/>
        <p:txBody>
          <a:bodyPr rtlCol="0"/>
          <a:lstStyle>
            <a:extLst/>
          </a:lstStyle>
          <a:p>
            <a:r>
              <a:rPr kumimoji="0" lang="fr-FR" smtClean="0"/>
              <a:t>Modifiez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C57E7AB0-CBB0-4E29-8A33-E3C2524314EF}" type="datetimeFigureOut">
              <a:rPr lang="fr-FR" smtClean="0"/>
              <a:t>31/01/2023</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1E8DECCD-09B0-4D55-8838-A2F1B54232DF}"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Modifiez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Modifiez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C57E7AB0-CBB0-4E29-8A33-E3C2524314EF}" type="datetimeFigureOut">
              <a:rPr lang="fr-FR" smtClean="0"/>
              <a:t>31/01/2023</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1E8DECCD-09B0-4D55-8838-A2F1B54232DF}"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1"/>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Modifiez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C57E7AB0-CBB0-4E29-8A33-E3C2524314EF}" type="datetimeFigureOut">
              <a:rPr lang="fr-FR" smtClean="0"/>
              <a:t>31/01/2023</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1E8DECCD-09B0-4D55-8838-A2F1B54232DF}" type="slidenum">
              <a:rPr lang="fr-FR" smtClean="0"/>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Modifiez le style du titre</a:t>
            </a:r>
            <a:endParaRPr kumimoji="0" lang="en-US"/>
          </a:p>
        </p:txBody>
      </p:sp>
      <p:sp>
        <p:nvSpPr>
          <p:cNvPr id="8" name="Forme lib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e lib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Modifiez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57E7AB0-CBB0-4E29-8A33-E3C2524314EF}" type="datetimeFigureOut">
              <a:rPr lang="fr-FR" smtClean="0"/>
              <a:t>31/01/2023</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E8DECCD-09B0-4D55-8838-A2F1B54232DF}"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3568" y="692696"/>
            <a:ext cx="7772400" cy="1470025"/>
          </a:xfrm>
        </p:spPr>
        <p:txBody>
          <a:bodyPr/>
          <a:lstStyle/>
          <a:p>
            <a:r>
              <a:rPr lang="en-US" sz="4000" b="1" i="1" dirty="0"/>
              <a:t>How does the web work?</a:t>
            </a:r>
            <a:r>
              <a:rPr lang="en-US" dirty="0"/>
              <a:t/>
            </a:r>
            <a:br>
              <a:rPr lang="en-US" dirty="0"/>
            </a:br>
            <a:endParaRPr lang="fr-FR" dirty="0"/>
          </a:p>
        </p:txBody>
      </p:sp>
      <p:sp>
        <p:nvSpPr>
          <p:cNvPr id="3" name="Sous-titre 2"/>
          <p:cNvSpPr>
            <a:spLocks noGrp="1"/>
          </p:cNvSpPr>
          <p:nvPr>
            <p:ph type="subTitle" idx="1"/>
          </p:nvPr>
        </p:nvSpPr>
        <p:spPr>
          <a:xfrm>
            <a:off x="179512" y="2132856"/>
            <a:ext cx="8784976" cy="4320480"/>
          </a:xfrm>
        </p:spPr>
        <p:txBody>
          <a:bodyPr>
            <a:noAutofit/>
          </a:bodyPr>
          <a:lstStyle/>
          <a:p>
            <a:pPr algn="l"/>
            <a:endParaRPr lang="en-US" i="1" dirty="0" smtClean="0">
              <a:solidFill>
                <a:schemeClr val="tx1"/>
              </a:solidFill>
            </a:endParaRPr>
          </a:p>
          <a:p>
            <a:pPr algn="l"/>
            <a:r>
              <a:rPr lang="en-US" i="1" dirty="0" smtClean="0">
                <a:solidFill>
                  <a:schemeClr val="tx1"/>
                </a:solidFill>
              </a:rPr>
              <a:t>The </a:t>
            </a:r>
            <a:r>
              <a:rPr lang="en-US" i="1" dirty="0">
                <a:solidFill>
                  <a:schemeClr val="tx1"/>
                </a:solidFill>
              </a:rPr>
              <a:t>browser sends an HTTP request message to the server, asking it to send a copy of the website to the client (you go to the shop and order your goods). This message, and all other data sent between the client and the server, is sent across your internet </a:t>
            </a:r>
            <a:r>
              <a:rPr lang="en-US" i="1" dirty="0" smtClean="0">
                <a:solidFill>
                  <a:schemeClr val="tx1"/>
                </a:solidFill>
              </a:rPr>
              <a:t>connection </a:t>
            </a:r>
            <a:endParaRPr lang="fr-FR" i="1" dirty="0">
              <a:solidFill>
                <a:schemeClr val="tx1"/>
              </a:solidFill>
            </a:endParaRPr>
          </a:p>
        </p:txBody>
      </p:sp>
    </p:spTree>
    <p:extLst>
      <p:ext uri="{BB962C8B-B14F-4D97-AF65-F5344CB8AC3E}">
        <p14:creationId xmlns:p14="http://schemas.microsoft.com/office/powerpoint/2010/main" val="402516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244724"/>
            <a:ext cx="8208912" cy="6136604"/>
          </a:xfrm>
        </p:spPr>
      </p:pic>
    </p:spTree>
    <p:extLst>
      <p:ext uri="{BB962C8B-B14F-4D97-AF65-F5344CB8AC3E}">
        <p14:creationId xmlns:p14="http://schemas.microsoft.com/office/powerpoint/2010/main" val="4611511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2132856"/>
            <a:ext cx="8496944" cy="4392488"/>
          </a:xfrm>
        </p:spPr>
        <p:txBody>
          <a:bodyPr/>
          <a:lstStyle/>
          <a:p>
            <a:pPr marL="0" indent="0">
              <a:buNone/>
            </a:pPr>
            <a:endParaRPr lang="en-US" dirty="0"/>
          </a:p>
          <a:p>
            <a:pPr marL="0" indent="0">
              <a:buNone/>
            </a:pPr>
            <a:r>
              <a:rPr lang="en-US" i="1" dirty="0" smtClean="0"/>
              <a:t>To </a:t>
            </a:r>
            <a:r>
              <a:rPr lang="en-US" i="1" dirty="0"/>
              <a:t>become a Web Developer, you should have an understanding of HTML, CSS, and JavaScript. It’s also recommended to learn about CSS and CSS frameworks. Developing these fundamental web development skills will give you the foundation and logic for communicating with programming languages.</a:t>
            </a:r>
            <a:endParaRPr lang="fr-FR" i="1" dirty="0"/>
          </a:p>
        </p:txBody>
      </p:sp>
      <p:sp>
        <p:nvSpPr>
          <p:cNvPr id="2" name="Titre 1"/>
          <p:cNvSpPr>
            <a:spLocks noGrp="1"/>
          </p:cNvSpPr>
          <p:nvPr>
            <p:ph type="title"/>
          </p:nvPr>
        </p:nvSpPr>
        <p:spPr>
          <a:xfrm>
            <a:off x="467544" y="1124744"/>
            <a:ext cx="8229600" cy="436910"/>
          </a:xfrm>
        </p:spPr>
        <p:txBody>
          <a:bodyPr>
            <a:normAutofit fontScale="90000"/>
          </a:bodyPr>
          <a:lstStyle/>
          <a:p>
            <a:r>
              <a:rPr lang="en-US" b="1" i="1" dirty="0"/>
              <a:t>What do you need to be a web developer?</a:t>
            </a:r>
            <a:r>
              <a:rPr lang="en-US" dirty="0"/>
              <a:t/>
            </a:r>
            <a:br>
              <a:rPr lang="en-US" dirty="0"/>
            </a:br>
            <a:r>
              <a:rPr lang="en-US" dirty="0" smtClean="0"/>
              <a:t/>
            </a:r>
            <a:br>
              <a:rPr lang="en-US" dirty="0" smtClean="0"/>
            </a:br>
            <a:endParaRPr lang="fr-FR" dirty="0"/>
          </a:p>
        </p:txBody>
      </p:sp>
    </p:spTree>
    <p:extLst>
      <p:ext uri="{BB962C8B-B14F-4D97-AF65-F5344CB8AC3E}">
        <p14:creationId xmlns:p14="http://schemas.microsoft.com/office/powerpoint/2010/main" val="24256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1988840"/>
            <a:ext cx="8229600" cy="4525963"/>
          </a:xfrm>
        </p:spPr>
        <p:txBody>
          <a:bodyPr/>
          <a:lstStyle/>
          <a:p>
            <a:pPr marL="0" indent="0">
              <a:buNone/>
            </a:pPr>
            <a:endParaRPr lang="en-US" dirty="0" smtClean="0"/>
          </a:p>
          <a:p>
            <a:pPr marL="0" indent="0">
              <a:buNone/>
            </a:pPr>
            <a:r>
              <a:rPr lang="en-US" i="1" dirty="0" smtClean="0"/>
              <a:t>Web </a:t>
            </a:r>
            <a:r>
              <a:rPr lang="en-US" i="1" dirty="0"/>
              <a:t>development gives </a:t>
            </a:r>
            <a:r>
              <a:rPr lang="en-US" i="1" dirty="0" smtClean="0"/>
              <a:t>me the </a:t>
            </a:r>
            <a:r>
              <a:rPr lang="en-US" i="1" dirty="0"/>
              <a:t>opportunity to express </a:t>
            </a:r>
            <a:r>
              <a:rPr lang="en-US" i="1" dirty="0" smtClean="0"/>
              <a:t>myself </a:t>
            </a:r>
            <a:r>
              <a:rPr lang="en-US" i="1" dirty="0"/>
              <a:t>creatively on the internet. If i</a:t>
            </a:r>
            <a:r>
              <a:rPr lang="en-US" i="1" dirty="0" smtClean="0"/>
              <a:t> </a:t>
            </a:r>
            <a:r>
              <a:rPr lang="en-US" i="1" dirty="0"/>
              <a:t>have an </a:t>
            </a:r>
            <a:r>
              <a:rPr lang="en-US" i="1" dirty="0" smtClean="0"/>
              <a:t>idea, I would </a:t>
            </a:r>
            <a:r>
              <a:rPr lang="en-US" i="1" dirty="0"/>
              <a:t>like to try as </a:t>
            </a:r>
            <a:r>
              <a:rPr lang="en-US" i="1" dirty="0" smtClean="0"/>
              <a:t>I discover my </a:t>
            </a:r>
            <a:r>
              <a:rPr lang="en-US" i="1" dirty="0"/>
              <a:t>web </a:t>
            </a:r>
            <a:r>
              <a:rPr lang="en-US" i="1" dirty="0" err="1"/>
              <a:t>dev</a:t>
            </a:r>
            <a:r>
              <a:rPr lang="en-US" i="1" dirty="0"/>
              <a:t> skills, try it out. Web </a:t>
            </a:r>
            <a:r>
              <a:rPr lang="en-US" i="1" dirty="0" err="1"/>
              <a:t>dev</a:t>
            </a:r>
            <a:r>
              <a:rPr lang="en-US" i="1" dirty="0"/>
              <a:t> is a fun, creative experience.</a:t>
            </a:r>
            <a:endParaRPr lang="fr-FR" i="1" dirty="0"/>
          </a:p>
        </p:txBody>
      </p:sp>
      <p:sp>
        <p:nvSpPr>
          <p:cNvPr id="2" name="Titre 1"/>
          <p:cNvSpPr>
            <a:spLocks noGrp="1"/>
          </p:cNvSpPr>
          <p:nvPr>
            <p:ph type="title"/>
          </p:nvPr>
        </p:nvSpPr>
        <p:spPr>
          <a:xfrm>
            <a:off x="395536" y="764704"/>
            <a:ext cx="8229600" cy="1143000"/>
          </a:xfrm>
        </p:spPr>
        <p:txBody>
          <a:bodyPr>
            <a:normAutofit fontScale="90000"/>
          </a:bodyPr>
          <a:lstStyle/>
          <a:p>
            <a:r>
              <a:rPr lang="en-US" b="1" i="1" dirty="0"/>
              <a:t>Why did you choose to learn web development?</a:t>
            </a:r>
            <a:br>
              <a:rPr lang="en-US" b="1" i="1" dirty="0"/>
            </a:br>
            <a:endParaRPr lang="fr-FR" b="1" i="1" dirty="0"/>
          </a:p>
        </p:txBody>
      </p:sp>
    </p:spTree>
    <p:extLst>
      <p:ext uri="{BB962C8B-B14F-4D97-AF65-F5344CB8AC3E}">
        <p14:creationId xmlns:p14="http://schemas.microsoft.com/office/powerpoint/2010/main" val="869881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135</TotalTime>
  <Words>90</Words>
  <Application>Microsoft Office PowerPoint</Application>
  <PresentationFormat>Affichage à l'écran (4:3)</PresentationFormat>
  <Paragraphs>9</Paragraphs>
  <Slides>4</Slides>
  <Notes>0</Notes>
  <HiddenSlides>0</HiddenSlides>
  <MMClips>0</MMClips>
  <ScaleCrop>false</ScaleCrop>
  <HeadingPairs>
    <vt:vector size="4" baseType="variant">
      <vt:variant>
        <vt:lpstr>Thème</vt:lpstr>
      </vt:variant>
      <vt:variant>
        <vt:i4>1</vt:i4>
      </vt:variant>
      <vt:variant>
        <vt:lpstr>Titres des diapositives</vt:lpstr>
      </vt:variant>
      <vt:variant>
        <vt:i4>4</vt:i4>
      </vt:variant>
    </vt:vector>
  </HeadingPairs>
  <TitlesOfParts>
    <vt:vector size="5" baseType="lpstr">
      <vt:lpstr>Rotonde</vt:lpstr>
      <vt:lpstr>How does the web work? </vt:lpstr>
      <vt:lpstr>Présentation PowerPoint</vt:lpstr>
      <vt:lpstr>What do you need to be a web developer?  </vt:lpstr>
      <vt:lpstr>Why did you choose to learn web development?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nesre</dc:creator>
  <cp:lastModifiedBy>nesre</cp:lastModifiedBy>
  <cp:revision>4</cp:revision>
  <dcterms:created xsi:type="dcterms:W3CDTF">2023-01-31T20:14:48Z</dcterms:created>
  <dcterms:modified xsi:type="dcterms:W3CDTF">2023-01-31T22:30:57Z</dcterms:modified>
</cp:coreProperties>
</file>